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60" r:id="rId2"/>
    <p:sldId id="261" r:id="rId3"/>
    <p:sldId id="272" r:id="rId4"/>
    <p:sldId id="262" r:id="rId5"/>
    <p:sldId id="263" r:id="rId6"/>
    <p:sldId id="264" r:id="rId7"/>
    <p:sldId id="265" r:id="rId8"/>
    <p:sldId id="266" r:id="rId9"/>
    <p:sldId id="267" r:id="rId10"/>
    <p:sldId id="271" r:id="rId11"/>
    <p:sldId id="270" r:id="rId12"/>
    <p:sldId id="258"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DFD62E2-3656-4AD4-96BF-51DAFC34C83F}" v="2" dt="2026-03-13T21:55:54.58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530"/>
    <p:restoredTop sz="94689"/>
  </p:normalViewPr>
  <p:slideViewPr>
    <p:cSldViewPr snapToGrid="0" showGuides="1">
      <p:cViewPr varScale="1">
        <p:scale>
          <a:sx n="71" d="100"/>
          <a:sy n="71" d="100"/>
        </p:scale>
        <p:origin x="926" y="48"/>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icholasmudebo1234@gmail.com" userId="0fac570052c73047" providerId="LiveId" clId="{AAD8F869-CD44-4045-9533-A8613E5ECDC1}"/>
    <pc:docChg chg="undo redo custSel addSld delSld modSld sldOrd">
      <pc:chgData name="nicholasmudebo1234@gmail.com" userId="0fac570052c73047" providerId="LiveId" clId="{AAD8F869-CD44-4045-9533-A8613E5ECDC1}" dt="2026-03-11T02:24:41.357" v="937" actId="571"/>
      <pc:docMkLst>
        <pc:docMk/>
      </pc:docMkLst>
      <pc:sldChg chg="modSp mod ord">
        <pc:chgData name="nicholasmudebo1234@gmail.com" userId="0fac570052c73047" providerId="LiveId" clId="{AAD8F869-CD44-4045-9533-A8613E5ECDC1}" dt="2026-03-11T02:08:19.152" v="909" actId="404"/>
        <pc:sldMkLst>
          <pc:docMk/>
          <pc:sldMk cId="4116388871" sldId="258"/>
        </pc:sldMkLst>
        <pc:spChg chg="mod">
          <ac:chgData name="nicholasmudebo1234@gmail.com" userId="0fac570052c73047" providerId="LiveId" clId="{AAD8F869-CD44-4045-9533-A8613E5ECDC1}" dt="2026-03-11T02:08:19.152" v="909" actId="404"/>
          <ac:spMkLst>
            <pc:docMk/>
            <pc:sldMk cId="4116388871" sldId="258"/>
            <ac:spMk id="2" creationId="{2A4AD9C4-2521-DCB7-1E6E-1EC3A3E54ABB}"/>
          </ac:spMkLst>
        </pc:spChg>
      </pc:sldChg>
      <pc:sldChg chg="addSp delSp modSp mod ord">
        <pc:chgData name="nicholasmudebo1234@gmail.com" userId="0fac570052c73047" providerId="LiveId" clId="{AAD8F869-CD44-4045-9533-A8613E5ECDC1}" dt="2026-03-11T01:34:39.847" v="782"/>
        <pc:sldMkLst>
          <pc:docMk/>
          <pc:sldMk cId="2414347507" sldId="260"/>
        </pc:sldMkLst>
        <pc:spChg chg="add mod">
          <ac:chgData name="nicholasmudebo1234@gmail.com" userId="0fac570052c73047" providerId="LiveId" clId="{AAD8F869-CD44-4045-9533-A8613E5ECDC1}" dt="2026-03-10T22:48:45.203" v="31" actId="120"/>
          <ac:spMkLst>
            <pc:docMk/>
            <pc:sldMk cId="2414347507" sldId="260"/>
            <ac:spMk id="10" creationId="{149F2E8F-6E89-CC75-C542-AFBAA586DCB0}"/>
          </ac:spMkLst>
        </pc:spChg>
        <pc:picChg chg="add mod">
          <ac:chgData name="nicholasmudebo1234@gmail.com" userId="0fac570052c73047" providerId="LiveId" clId="{AAD8F869-CD44-4045-9533-A8613E5ECDC1}" dt="2026-03-10T22:48:28.170" v="29" actId="1076"/>
          <ac:picMkLst>
            <pc:docMk/>
            <pc:sldMk cId="2414347507" sldId="260"/>
            <ac:picMk id="8" creationId="{4F4B2DE9-9DBD-72F4-E409-E4A4405C0FB2}"/>
          </ac:picMkLst>
        </pc:picChg>
      </pc:sldChg>
      <pc:sldChg chg="modSp mod ord">
        <pc:chgData name="nicholasmudebo1234@gmail.com" userId="0fac570052c73047" providerId="LiveId" clId="{AAD8F869-CD44-4045-9533-A8613E5ECDC1}" dt="2026-03-11T01:34:39.847" v="782"/>
        <pc:sldMkLst>
          <pc:docMk/>
          <pc:sldMk cId="729498672" sldId="261"/>
        </pc:sldMkLst>
        <pc:spChg chg="mod">
          <ac:chgData name="nicholasmudebo1234@gmail.com" userId="0fac570052c73047" providerId="LiveId" clId="{AAD8F869-CD44-4045-9533-A8613E5ECDC1}" dt="2026-03-10T23:19:12.082" v="189" actId="123"/>
          <ac:spMkLst>
            <pc:docMk/>
            <pc:sldMk cId="729498672" sldId="261"/>
            <ac:spMk id="2" creationId="{77C7FC92-8367-01A1-BFF5-7F4AB51187AC}"/>
          </ac:spMkLst>
        </pc:spChg>
        <pc:spChg chg="mod">
          <ac:chgData name="nicholasmudebo1234@gmail.com" userId="0fac570052c73047" providerId="LiveId" clId="{AAD8F869-CD44-4045-9533-A8613E5ECDC1}" dt="2026-03-11T01:28:25.178" v="738" actId="20577"/>
          <ac:spMkLst>
            <pc:docMk/>
            <pc:sldMk cId="729498672" sldId="261"/>
            <ac:spMk id="3" creationId="{20EE46BF-08B8-8DA0-1CD0-097784D4FFA9}"/>
          </ac:spMkLst>
        </pc:spChg>
      </pc:sldChg>
      <pc:sldChg chg="modSp mod ord">
        <pc:chgData name="nicholasmudebo1234@gmail.com" userId="0fac570052c73047" providerId="LiveId" clId="{AAD8F869-CD44-4045-9533-A8613E5ECDC1}" dt="2026-03-11T01:34:39.847" v="782"/>
        <pc:sldMkLst>
          <pc:docMk/>
          <pc:sldMk cId="2709292803" sldId="262"/>
        </pc:sldMkLst>
        <pc:spChg chg="mod">
          <ac:chgData name="nicholasmudebo1234@gmail.com" userId="0fac570052c73047" providerId="LiveId" clId="{AAD8F869-CD44-4045-9533-A8613E5ECDC1}" dt="2026-03-10T23:46:38.743" v="365" actId="123"/>
          <ac:spMkLst>
            <pc:docMk/>
            <pc:sldMk cId="2709292803" sldId="262"/>
            <ac:spMk id="2" creationId="{B9C577BE-0354-6C49-EF72-73DBF2FE2B92}"/>
          </ac:spMkLst>
        </pc:spChg>
        <pc:spChg chg="mod">
          <ac:chgData name="nicholasmudebo1234@gmail.com" userId="0fac570052c73047" providerId="LiveId" clId="{AAD8F869-CD44-4045-9533-A8613E5ECDC1}" dt="2026-03-11T01:12:09.733" v="662" actId="20577"/>
          <ac:spMkLst>
            <pc:docMk/>
            <pc:sldMk cId="2709292803" sldId="262"/>
            <ac:spMk id="3" creationId="{E5020568-5038-8F48-ED45-1DAD25946D01}"/>
          </ac:spMkLst>
        </pc:spChg>
      </pc:sldChg>
      <pc:sldChg chg="modSp mod ord">
        <pc:chgData name="nicholasmudebo1234@gmail.com" userId="0fac570052c73047" providerId="LiveId" clId="{AAD8F869-CD44-4045-9533-A8613E5ECDC1}" dt="2026-03-11T01:34:39.847" v="782"/>
        <pc:sldMkLst>
          <pc:docMk/>
          <pc:sldMk cId="3858072155" sldId="263"/>
        </pc:sldMkLst>
        <pc:spChg chg="mod">
          <ac:chgData name="nicholasmudebo1234@gmail.com" userId="0fac570052c73047" providerId="LiveId" clId="{AAD8F869-CD44-4045-9533-A8613E5ECDC1}" dt="2026-03-11T01:14:27.839" v="692" actId="313"/>
          <ac:spMkLst>
            <pc:docMk/>
            <pc:sldMk cId="3858072155" sldId="263"/>
            <ac:spMk id="2" creationId="{4F2B3B1A-7922-ECA5-26CE-99DE348D9368}"/>
          </ac:spMkLst>
        </pc:spChg>
        <pc:spChg chg="mod">
          <ac:chgData name="nicholasmudebo1234@gmail.com" userId="0fac570052c73047" providerId="LiveId" clId="{AAD8F869-CD44-4045-9533-A8613E5ECDC1}" dt="2026-03-11T01:28:14.479" v="733" actId="20577"/>
          <ac:spMkLst>
            <pc:docMk/>
            <pc:sldMk cId="3858072155" sldId="263"/>
            <ac:spMk id="3" creationId="{AF811A3B-246D-55F1-112D-5B904675DB26}"/>
          </ac:spMkLst>
        </pc:spChg>
      </pc:sldChg>
      <pc:sldChg chg="modSp mod ord">
        <pc:chgData name="nicholasmudebo1234@gmail.com" userId="0fac570052c73047" providerId="LiveId" clId="{AAD8F869-CD44-4045-9533-A8613E5ECDC1}" dt="2026-03-11T01:34:39.847" v="782"/>
        <pc:sldMkLst>
          <pc:docMk/>
          <pc:sldMk cId="2812190185" sldId="264"/>
        </pc:sldMkLst>
        <pc:spChg chg="mod">
          <ac:chgData name="nicholasmudebo1234@gmail.com" userId="0fac570052c73047" providerId="LiveId" clId="{AAD8F869-CD44-4045-9533-A8613E5ECDC1}" dt="2026-03-11T01:30:21.334" v="778" actId="20577"/>
          <ac:spMkLst>
            <pc:docMk/>
            <pc:sldMk cId="2812190185" sldId="264"/>
            <ac:spMk id="2" creationId="{4826D20B-95C3-0238-CC0E-7540A41798C4}"/>
          </ac:spMkLst>
        </pc:spChg>
        <pc:spChg chg="mod">
          <ac:chgData name="nicholasmudebo1234@gmail.com" userId="0fac570052c73047" providerId="LiveId" clId="{AAD8F869-CD44-4045-9533-A8613E5ECDC1}" dt="2026-03-11T01:29:27.398" v="750" actId="20577"/>
          <ac:spMkLst>
            <pc:docMk/>
            <pc:sldMk cId="2812190185" sldId="264"/>
            <ac:spMk id="3" creationId="{BD1DAF8B-A7F0-0470-5FF9-A0103EFC9845}"/>
          </ac:spMkLst>
        </pc:spChg>
      </pc:sldChg>
      <pc:sldChg chg="modSp mod ord">
        <pc:chgData name="nicholasmudebo1234@gmail.com" userId="0fac570052c73047" providerId="LiveId" clId="{AAD8F869-CD44-4045-9533-A8613E5ECDC1}" dt="2026-03-11T01:34:39.847" v="782"/>
        <pc:sldMkLst>
          <pc:docMk/>
          <pc:sldMk cId="3323976753" sldId="265"/>
        </pc:sldMkLst>
        <pc:spChg chg="mod">
          <ac:chgData name="nicholasmudebo1234@gmail.com" userId="0fac570052c73047" providerId="LiveId" clId="{AAD8F869-CD44-4045-9533-A8613E5ECDC1}" dt="2026-03-11T00:18:38.057" v="494" actId="113"/>
          <ac:spMkLst>
            <pc:docMk/>
            <pc:sldMk cId="3323976753" sldId="265"/>
            <ac:spMk id="2" creationId="{07E8FA05-61AB-C010-5847-416C367F4E38}"/>
          </ac:spMkLst>
        </pc:spChg>
        <pc:spChg chg="mod">
          <ac:chgData name="nicholasmudebo1234@gmail.com" userId="0fac570052c73047" providerId="LiveId" clId="{AAD8F869-CD44-4045-9533-A8613E5ECDC1}" dt="2026-03-11T00:21:45.611" v="544" actId="14100"/>
          <ac:spMkLst>
            <pc:docMk/>
            <pc:sldMk cId="3323976753" sldId="265"/>
            <ac:spMk id="3" creationId="{B46DCDE5-F817-D852-4C25-4C4DAB2495A6}"/>
          </ac:spMkLst>
        </pc:spChg>
      </pc:sldChg>
      <pc:sldChg chg="modSp mod ord">
        <pc:chgData name="nicholasmudebo1234@gmail.com" userId="0fac570052c73047" providerId="LiveId" clId="{AAD8F869-CD44-4045-9533-A8613E5ECDC1}" dt="2026-03-11T01:34:39.847" v="782"/>
        <pc:sldMkLst>
          <pc:docMk/>
          <pc:sldMk cId="354857419" sldId="266"/>
        </pc:sldMkLst>
        <pc:spChg chg="mod">
          <ac:chgData name="nicholasmudebo1234@gmail.com" userId="0fac570052c73047" providerId="LiveId" clId="{AAD8F869-CD44-4045-9533-A8613E5ECDC1}" dt="2026-03-11T00:23:18.401" v="547" actId="255"/>
          <ac:spMkLst>
            <pc:docMk/>
            <pc:sldMk cId="354857419" sldId="266"/>
            <ac:spMk id="2" creationId="{FA6AC4B9-2059-2FE9-C039-DFCB946ACBA2}"/>
          </ac:spMkLst>
        </pc:spChg>
        <pc:spChg chg="mod">
          <ac:chgData name="nicholasmudebo1234@gmail.com" userId="0fac570052c73047" providerId="LiveId" clId="{AAD8F869-CD44-4045-9533-A8613E5ECDC1}" dt="2026-03-11T01:34:13.314" v="780"/>
          <ac:spMkLst>
            <pc:docMk/>
            <pc:sldMk cId="354857419" sldId="266"/>
            <ac:spMk id="3" creationId="{29B61394-D621-1F83-1488-3E470355211A}"/>
          </ac:spMkLst>
        </pc:spChg>
      </pc:sldChg>
      <pc:sldChg chg="addSp modSp mod ord">
        <pc:chgData name="nicholasmudebo1234@gmail.com" userId="0fac570052c73047" providerId="LiveId" clId="{AAD8F869-CD44-4045-9533-A8613E5ECDC1}" dt="2026-03-11T02:24:41.357" v="937" actId="571"/>
        <pc:sldMkLst>
          <pc:docMk/>
          <pc:sldMk cId="2429086831" sldId="267"/>
        </pc:sldMkLst>
        <pc:spChg chg="mod">
          <ac:chgData name="nicholasmudebo1234@gmail.com" userId="0fac570052c73047" providerId="LiveId" clId="{AAD8F869-CD44-4045-9533-A8613E5ECDC1}" dt="2026-03-11T02:24:16.752" v="933" actId="123"/>
          <ac:spMkLst>
            <pc:docMk/>
            <pc:sldMk cId="2429086831" sldId="267"/>
            <ac:spMk id="2" creationId="{5A963883-6DC5-5049-1502-55E8A9DAF7AE}"/>
          </ac:spMkLst>
        </pc:spChg>
        <pc:spChg chg="mod">
          <ac:chgData name="nicholasmudebo1234@gmail.com" userId="0fac570052c73047" providerId="LiveId" clId="{AAD8F869-CD44-4045-9533-A8613E5ECDC1}" dt="2026-03-11T02:24:30.387" v="935" actId="2711"/>
          <ac:spMkLst>
            <pc:docMk/>
            <pc:sldMk cId="2429086831" sldId="267"/>
            <ac:spMk id="3" creationId="{BAF7A8FE-BA7E-1233-1ECB-58373F526121}"/>
          </ac:spMkLst>
        </pc:spChg>
      </pc:sldChg>
      <pc:sldChg chg="modSp new mod">
        <pc:chgData name="nicholasmudebo1234@gmail.com" userId="0fac570052c73047" providerId="LiveId" clId="{AAD8F869-CD44-4045-9533-A8613E5ECDC1}" dt="2026-03-11T02:23:56.225" v="931" actId="2711"/>
        <pc:sldMkLst>
          <pc:docMk/>
          <pc:sldMk cId="4112832569" sldId="268"/>
        </pc:sldMkLst>
        <pc:spChg chg="mod">
          <ac:chgData name="nicholasmudebo1234@gmail.com" userId="0fac570052c73047" providerId="LiveId" clId="{AAD8F869-CD44-4045-9533-A8613E5ECDC1}" dt="2026-03-11T02:23:56.225" v="931" actId="2711"/>
          <ac:spMkLst>
            <pc:docMk/>
            <pc:sldMk cId="4112832569" sldId="268"/>
            <ac:spMk id="2" creationId="{7036BB3C-5039-9337-30A3-C62B2998C4D7}"/>
          </ac:spMkLst>
        </pc:spChg>
        <pc:spChg chg="mod">
          <ac:chgData name="nicholasmudebo1234@gmail.com" userId="0fac570052c73047" providerId="LiveId" clId="{AAD8F869-CD44-4045-9533-A8613E5ECDC1}" dt="2026-03-11T02:22:54.142" v="927" actId="123"/>
          <ac:spMkLst>
            <pc:docMk/>
            <pc:sldMk cId="4112832569" sldId="268"/>
            <ac:spMk id="3" creationId="{6196C1E6-414B-B57B-9D62-B7B0CEF1DEB9}"/>
          </ac:spMkLst>
        </pc:spChg>
      </pc:sldChg>
      <pc:sldChg chg="modSp new mod">
        <pc:chgData name="nicholasmudebo1234@gmail.com" userId="0fac570052c73047" providerId="LiveId" clId="{AAD8F869-CD44-4045-9533-A8613E5ECDC1}" dt="2026-03-11T02:23:16.242" v="928" actId="123"/>
        <pc:sldMkLst>
          <pc:docMk/>
          <pc:sldMk cId="919845382" sldId="270"/>
        </pc:sldMkLst>
        <pc:spChg chg="mod">
          <ac:chgData name="nicholasmudebo1234@gmail.com" userId="0fac570052c73047" providerId="LiveId" clId="{AAD8F869-CD44-4045-9533-A8613E5ECDC1}" dt="2026-03-11T02:07:31.685" v="904" actId="113"/>
          <ac:spMkLst>
            <pc:docMk/>
            <pc:sldMk cId="919845382" sldId="270"/>
            <ac:spMk id="2" creationId="{46C8B371-B265-F424-6456-97DED188E4CB}"/>
          </ac:spMkLst>
        </pc:spChg>
        <pc:spChg chg="mod">
          <ac:chgData name="nicholasmudebo1234@gmail.com" userId="0fac570052c73047" providerId="LiveId" clId="{AAD8F869-CD44-4045-9533-A8613E5ECDC1}" dt="2026-03-11T02:23:16.242" v="928" actId="123"/>
          <ac:spMkLst>
            <pc:docMk/>
            <pc:sldMk cId="919845382" sldId="270"/>
            <ac:spMk id="3" creationId="{DE11706E-8ACB-E145-AFC9-5E411E8B7F7B}"/>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8B438A4-99E3-4B9C-A838-5DDC32C699A4}"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EA23C9FA-B352-464C-8541-A54BEB9C238D}">
      <dgm:prSet/>
      <dgm:spPr/>
      <dgm:t>
        <a:bodyPr/>
        <a:lstStyle/>
        <a:p>
          <a:r>
            <a:rPr lang="en-GB" b="1"/>
            <a:t>Caring role: Jenny's responsibilities and stress might shape her sense of identity and autonomy.</a:t>
          </a:r>
          <a:endParaRPr lang="en-US"/>
        </a:p>
      </dgm:t>
    </dgm:pt>
    <dgm:pt modelId="{63E98613-8012-48C5-8D18-A8CD8AF1D5F8}" type="parTrans" cxnId="{64F7FD19-2982-4395-B2BF-CF9703F3955A}">
      <dgm:prSet/>
      <dgm:spPr/>
      <dgm:t>
        <a:bodyPr/>
        <a:lstStyle/>
        <a:p>
          <a:endParaRPr lang="en-US"/>
        </a:p>
      </dgm:t>
    </dgm:pt>
    <dgm:pt modelId="{7FCBC41A-1209-4A85-B7BD-10B6E489232E}" type="sibTrans" cxnId="{64F7FD19-2982-4395-B2BF-CF9703F3955A}">
      <dgm:prSet/>
      <dgm:spPr/>
      <dgm:t>
        <a:bodyPr/>
        <a:lstStyle/>
        <a:p>
          <a:endParaRPr lang="en-US"/>
        </a:p>
      </dgm:t>
    </dgm:pt>
    <dgm:pt modelId="{C9936FEA-F583-41DE-9D65-1FCEF1EE4CB7}">
      <dgm:prSet/>
      <dgm:spPr/>
      <dgm:t>
        <a:bodyPr/>
        <a:lstStyle/>
        <a:p>
          <a:r>
            <a:rPr lang="en-GB" b="1"/>
            <a:t>Support system: Availability of support from family, friends, or professionals could influence her coping strategies.</a:t>
          </a:r>
          <a:endParaRPr lang="en-US"/>
        </a:p>
      </dgm:t>
    </dgm:pt>
    <dgm:pt modelId="{320468E1-3E3A-4045-B792-DC0980065F0A}" type="parTrans" cxnId="{3946970B-7BEF-4A7C-AFAE-36252F1A3559}">
      <dgm:prSet/>
      <dgm:spPr/>
      <dgm:t>
        <a:bodyPr/>
        <a:lstStyle/>
        <a:p>
          <a:endParaRPr lang="en-US"/>
        </a:p>
      </dgm:t>
    </dgm:pt>
    <dgm:pt modelId="{FB5B3226-D0FC-4C14-80CF-65506A43DFD4}" type="sibTrans" cxnId="{3946970B-7BEF-4A7C-AFAE-36252F1A3559}">
      <dgm:prSet/>
      <dgm:spPr/>
      <dgm:t>
        <a:bodyPr/>
        <a:lstStyle/>
        <a:p>
          <a:endParaRPr lang="en-US"/>
        </a:p>
      </dgm:t>
    </dgm:pt>
    <dgm:pt modelId="{7D655542-29E2-4954-9153-49C5CF6B0EE3}">
      <dgm:prSet/>
      <dgm:spPr/>
      <dgm:t>
        <a:bodyPr/>
        <a:lstStyle/>
        <a:p>
          <a:r>
            <a:rPr lang="en-GB" b="1"/>
            <a:t>Loss and trauma: Her dad's death and mum's health issues might impact her emotional development.</a:t>
          </a:r>
          <a:endParaRPr lang="en-US"/>
        </a:p>
      </dgm:t>
    </dgm:pt>
    <dgm:pt modelId="{B97BD735-0795-4F23-99FF-DF9CEE2E8233}" type="parTrans" cxnId="{73E0B9F3-B9C9-4114-9AB3-12205DF110BD}">
      <dgm:prSet/>
      <dgm:spPr/>
      <dgm:t>
        <a:bodyPr/>
        <a:lstStyle/>
        <a:p>
          <a:endParaRPr lang="en-US"/>
        </a:p>
      </dgm:t>
    </dgm:pt>
    <dgm:pt modelId="{7B655B94-EA33-4041-8D3F-84B67D79C596}" type="sibTrans" cxnId="{73E0B9F3-B9C9-4114-9AB3-12205DF110BD}">
      <dgm:prSet/>
      <dgm:spPr/>
      <dgm:t>
        <a:bodyPr/>
        <a:lstStyle/>
        <a:p>
          <a:endParaRPr lang="en-US"/>
        </a:p>
      </dgm:t>
    </dgm:pt>
    <dgm:pt modelId="{DE0271BE-71A0-4261-95FE-FBD2D26D2716}">
      <dgm:prSet/>
      <dgm:spPr/>
      <dgm:t>
        <a:bodyPr/>
        <a:lstStyle/>
        <a:p>
          <a:r>
            <a:rPr lang="en-GB" b="1"/>
            <a:t>Erikson's theory suggests Jenny's environment (nurture) is significantly influencing her Identity vs. Role Confusion stage. Her caring role and support system are shaping her identity formation</a:t>
          </a:r>
          <a:endParaRPr lang="en-US"/>
        </a:p>
      </dgm:t>
    </dgm:pt>
    <dgm:pt modelId="{5EBE1E8D-95B6-458C-B5B3-CAD3642A0DB6}" type="parTrans" cxnId="{BB1CD38A-898C-4CFA-9C78-ACA0D5C0FC8A}">
      <dgm:prSet/>
      <dgm:spPr/>
      <dgm:t>
        <a:bodyPr/>
        <a:lstStyle/>
        <a:p>
          <a:endParaRPr lang="en-US"/>
        </a:p>
      </dgm:t>
    </dgm:pt>
    <dgm:pt modelId="{99471FA9-D407-405F-832D-A17FD7CB49B8}" type="sibTrans" cxnId="{BB1CD38A-898C-4CFA-9C78-ACA0D5C0FC8A}">
      <dgm:prSet/>
      <dgm:spPr/>
      <dgm:t>
        <a:bodyPr/>
        <a:lstStyle/>
        <a:p>
          <a:endParaRPr lang="en-US"/>
        </a:p>
      </dgm:t>
    </dgm:pt>
    <dgm:pt modelId="{8ABF461A-01F0-45F4-849A-3683508C480C}" type="pres">
      <dgm:prSet presAssocID="{E8B438A4-99E3-4B9C-A838-5DDC32C699A4}" presName="linear" presStyleCnt="0">
        <dgm:presLayoutVars>
          <dgm:animLvl val="lvl"/>
          <dgm:resizeHandles val="exact"/>
        </dgm:presLayoutVars>
      </dgm:prSet>
      <dgm:spPr/>
    </dgm:pt>
    <dgm:pt modelId="{90E92FAC-7DDC-42AA-B90C-D599637DDA3B}" type="pres">
      <dgm:prSet presAssocID="{EA23C9FA-B352-464C-8541-A54BEB9C238D}" presName="parentText" presStyleLbl="node1" presStyleIdx="0" presStyleCnt="4">
        <dgm:presLayoutVars>
          <dgm:chMax val="0"/>
          <dgm:bulletEnabled val="1"/>
        </dgm:presLayoutVars>
      </dgm:prSet>
      <dgm:spPr/>
    </dgm:pt>
    <dgm:pt modelId="{11B606C2-DF07-41E9-92C8-E7026D359E9B}" type="pres">
      <dgm:prSet presAssocID="{7FCBC41A-1209-4A85-B7BD-10B6E489232E}" presName="spacer" presStyleCnt="0"/>
      <dgm:spPr/>
    </dgm:pt>
    <dgm:pt modelId="{9A06CBD0-FC2F-4876-976E-821C16D9E0D9}" type="pres">
      <dgm:prSet presAssocID="{C9936FEA-F583-41DE-9D65-1FCEF1EE4CB7}" presName="parentText" presStyleLbl="node1" presStyleIdx="1" presStyleCnt="4">
        <dgm:presLayoutVars>
          <dgm:chMax val="0"/>
          <dgm:bulletEnabled val="1"/>
        </dgm:presLayoutVars>
      </dgm:prSet>
      <dgm:spPr/>
    </dgm:pt>
    <dgm:pt modelId="{919F31AD-313D-43E0-91F6-6075C4548B50}" type="pres">
      <dgm:prSet presAssocID="{FB5B3226-D0FC-4C14-80CF-65506A43DFD4}" presName="spacer" presStyleCnt="0"/>
      <dgm:spPr/>
    </dgm:pt>
    <dgm:pt modelId="{C49CD442-2EEE-4497-9A31-46240ECC224B}" type="pres">
      <dgm:prSet presAssocID="{7D655542-29E2-4954-9153-49C5CF6B0EE3}" presName="parentText" presStyleLbl="node1" presStyleIdx="2" presStyleCnt="4">
        <dgm:presLayoutVars>
          <dgm:chMax val="0"/>
          <dgm:bulletEnabled val="1"/>
        </dgm:presLayoutVars>
      </dgm:prSet>
      <dgm:spPr/>
    </dgm:pt>
    <dgm:pt modelId="{E0C8A85F-F908-41A7-9411-F2D2D593D012}" type="pres">
      <dgm:prSet presAssocID="{7B655B94-EA33-4041-8D3F-84B67D79C596}" presName="spacer" presStyleCnt="0"/>
      <dgm:spPr/>
    </dgm:pt>
    <dgm:pt modelId="{4B600CEB-8A5D-4AA9-8F04-89EAEE5B5E56}" type="pres">
      <dgm:prSet presAssocID="{DE0271BE-71A0-4261-95FE-FBD2D26D2716}" presName="parentText" presStyleLbl="node1" presStyleIdx="3" presStyleCnt="4">
        <dgm:presLayoutVars>
          <dgm:chMax val="0"/>
          <dgm:bulletEnabled val="1"/>
        </dgm:presLayoutVars>
      </dgm:prSet>
      <dgm:spPr/>
    </dgm:pt>
  </dgm:ptLst>
  <dgm:cxnLst>
    <dgm:cxn modelId="{3946970B-7BEF-4A7C-AFAE-36252F1A3559}" srcId="{E8B438A4-99E3-4B9C-A838-5DDC32C699A4}" destId="{C9936FEA-F583-41DE-9D65-1FCEF1EE4CB7}" srcOrd="1" destOrd="0" parTransId="{320468E1-3E3A-4045-B792-DC0980065F0A}" sibTransId="{FB5B3226-D0FC-4C14-80CF-65506A43DFD4}"/>
    <dgm:cxn modelId="{64F7FD19-2982-4395-B2BF-CF9703F3955A}" srcId="{E8B438A4-99E3-4B9C-A838-5DDC32C699A4}" destId="{EA23C9FA-B352-464C-8541-A54BEB9C238D}" srcOrd="0" destOrd="0" parTransId="{63E98613-8012-48C5-8D18-A8CD8AF1D5F8}" sibTransId="{7FCBC41A-1209-4A85-B7BD-10B6E489232E}"/>
    <dgm:cxn modelId="{20BF9656-09D0-4BA1-8679-A051020FABD6}" type="presOf" srcId="{C9936FEA-F583-41DE-9D65-1FCEF1EE4CB7}" destId="{9A06CBD0-FC2F-4876-976E-821C16D9E0D9}" srcOrd="0" destOrd="0" presId="urn:microsoft.com/office/officeart/2005/8/layout/vList2"/>
    <dgm:cxn modelId="{BB1CD38A-898C-4CFA-9C78-ACA0D5C0FC8A}" srcId="{E8B438A4-99E3-4B9C-A838-5DDC32C699A4}" destId="{DE0271BE-71A0-4261-95FE-FBD2D26D2716}" srcOrd="3" destOrd="0" parTransId="{5EBE1E8D-95B6-458C-B5B3-CAD3642A0DB6}" sibTransId="{99471FA9-D407-405F-832D-A17FD7CB49B8}"/>
    <dgm:cxn modelId="{ED24CC8C-585E-489E-A78B-8F6FEF1B6A78}" type="presOf" srcId="{E8B438A4-99E3-4B9C-A838-5DDC32C699A4}" destId="{8ABF461A-01F0-45F4-849A-3683508C480C}" srcOrd="0" destOrd="0" presId="urn:microsoft.com/office/officeart/2005/8/layout/vList2"/>
    <dgm:cxn modelId="{66A75BAA-165C-4495-9089-5E2B60F3D980}" type="presOf" srcId="{DE0271BE-71A0-4261-95FE-FBD2D26D2716}" destId="{4B600CEB-8A5D-4AA9-8F04-89EAEE5B5E56}" srcOrd="0" destOrd="0" presId="urn:microsoft.com/office/officeart/2005/8/layout/vList2"/>
    <dgm:cxn modelId="{967925C0-A6B3-4450-A58A-4959D0808843}" type="presOf" srcId="{7D655542-29E2-4954-9153-49C5CF6B0EE3}" destId="{C49CD442-2EEE-4497-9A31-46240ECC224B}" srcOrd="0" destOrd="0" presId="urn:microsoft.com/office/officeart/2005/8/layout/vList2"/>
    <dgm:cxn modelId="{5C60A1EB-21F1-4F7A-BBD3-66F657A57E09}" type="presOf" srcId="{EA23C9FA-B352-464C-8541-A54BEB9C238D}" destId="{90E92FAC-7DDC-42AA-B90C-D599637DDA3B}" srcOrd="0" destOrd="0" presId="urn:microsoft.com/office/officeart/2005/8/layout/vList2"/>
    <dgm:cxn modelId="{73E0B9F3-B9C9-4114-9AB3-12205DF110BD}" srcId="{E8B438A4-99E3-4B9C-A838-5DDC32C699A4}" destId="{7D655542-29E2-4954-9153-49C5CF6B0EE3}" srcOrd="2" destOrd="0" parTransId="{B97BD735-0795-4F23-99FF-DF9CEE2E8233}" sibTransId="{7B655B94-EA33-4041-8D3F-84B67D79C596}"/>
    <dgm:cxn modelId="{B38E3907-971D-46D4-942C-8129BE867CF6}" type="presParOf" srcId="{8ABF461A-01F0-45F4-849A-3683508C480C}" destId="{90E92FAC-7DDC-42AA-B90C-D599637DDA3B}" srcOrd="0" destOrd="0" presId="urn:microsoft.com/office/officeart/2005/8/layout/vList2"/>
    <dgm:cxn modelId="{EB61E56F-BC6F-4FCE-9F36-6074A00C9073}" type="presParOf" srcId="{8ABF461A-01F0-45F4-849A-3683508C480C}" destId="{11B606C2-DF07-41E9-92C8-E7026D359E9B}" srcOrd="1" destOrd="0" presId="urn:microsoft.com/office/officeart/2005/8/layout/vList2"/>
    <dgm:cxn modelId="{6A5B7C1F-4241-4595-88E6-97F003591087}" type="presParOf" srcId="{8ABF461A-01F0-45F4-849A-3683508C480C}" destId="{9A06CBD0-FC2F-4876-976E-821C16D9E0D9}" srcOrd="2" destOrd="0" presId="urn:microsoft.com/office/officeart/2005/8/layout/vList2"/>
    <dgm:cxn modelId="{CC0ED94D-BB0D-441F-BA80-456FC624CC55}" type="presParOf" srcId="{8ABF461A-01F0-45F4-849A-3683508C480C}" destId="{919F31AD-313D-43E0-91F6-6075C4548B50}" srcOrd="3" destOrd="0" presId="urn:microsoft.com/office/officeart/2005/8/layout/vList2"/>
    <dgm:cxn modelId="{82741079-414D-45CD-9D3D-8F57796B9BD2}" type="presParOf" srcId="{8ABF461A-01F0-45F4-849A-3683508C480C}" destId="{C49CD442-2EEE-4497-9A31-46240ECC224B}" srcOrd="4" destOrd="0" presId="urn:microsoft.com/office/officeart/2005/8/layout/vList2"/>
    <dgm:cxn modelId="{ED4A6033-5DE6-4980-8033-11B21870AE5D}" type="presParOf" srcId="{8ABF461A-01F0-45F4-849A-3683508C480C}" destId="{E0C8A85F-F908-41A7-9411-F2D2D593D012}" srcOrd="5" destOrd="0" presId="urn:microsoft.com/office/officeart/2005/8/layout/vList2"/>
    <dgm:cxn modelId="{3028722A-9323-4D82-A7BB-5847A1A89694}" type="presParOf" srcId="{8ABF461A-01F0-45F4-849A-3683508C480C}" destId="{4B600CEB-8A5D-4AA9-8F04-89EAEE5B5E56}"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0E92FAC-7DDC-42AA-B90C-D599637DDA3B}">
      <dsp:nvSpPr>
        <dsp:cNvPr id="0" name=""/>
        <dsp:cNvSpPr/>
      </dsp:nvSpPr>
      <dsp:spPr>
        <a:xfrm>
          <a:off x="0" y="131161"/>
          <a:ext cx="5181600" cy="992013"/>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b="1" kern="1200"/>
            <a:t>Caring role: Jenny's responsibilities and stress might shape her sense of identity and autonomy.</a:t>
          </a:r>
          <a:endParaRPr lang="en-US" sz="1400" kern="1200"/>
        </a:p>
      </dsp:txBody>
      <dsp:txXfrm>
        <a:off x="48426" y="179587"/>
        <a:ext cx="5084748" cy="895161"/>
      </dsp:txXfrm>
    </dsp:sp>
    <dsp:sp modelId="{9A06CBD0-FC2F-4876-976E-821C16D9E0D9}">
      <dsp:nvSpPr>
        <dsp:cNvPr id="0" name=""/>
        <dsp:cNvSpPr/>
      </dsp:nvSpPr>
      <dsp:spPr>
        <a:xfrm>
          <a:off x="0" y="1163495"/>
          <a:ext cx="5181600" cy="992013"/>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b="1" kern="1200"/>
            <a:t>Support system: Availability of support from family, friends, or professionals could influence her coping strategies.</a:t>
          </a:r>
          <a:endParaRPr lang="en-US" sz="1400" kern="1200"/>
        </a:p>
      </dsp:txBody>
      <dsp:txXfrm>
        <a:off x="48426" y="1211921"/>
        <a:ext cx="5084748" cy="895161"/>
      </dsp:txXfrm>
    </dsp:sp>
    <dsp:sp modelId="{C49CD442-2EEE-4497-9A31-46240ECC224B}">
      <dsp:nvSpPr>
        <dsp:cNvPr id="0" name=""/>
        <dsp:cNvSpPr/>
      </dsp:nvSpPr>
      <dsp:spPr>
        <a:xfrm>
          <a:off x="0" y="2195829"/>
          <a:ext cx="5181600" cy="992013"/>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b="1" kern="1200"/>
            <a:t>Loss and trauma: Her dad's death and mum's health issues might impact her emotional development.</a:t>
          </a:r>
          <a:endParaRPr lang="en-US" sz="1400" kern="1200"/>
        </a:p>
      </dsp:txBody>
      <dsp:txXfrm>
        <a:off x="48426" y="2244255"/>
        <a:ext cx="5084748" cy="895161"/>
      </dsp:txXfrm>
    </dsp:sp>
    <dsp:sp modelId="{4B600CEB-8A5D-4AA9-8F04-89EAEE5B5E56}">
      <dsp:nvSpPr>
        <dsp:cNvPr id="0" name=""/>
        <dsp:cNvSpPr/>
      </dsp:nvSpPr>
      <dsp:spPr>
        <a:xfrm>
          <a:off x="0" y="3228162"/>
          <a:ext cx="5181600" cy="992013"/>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b="1" kern="1200"/>
            <a:t>Erikson's theory suggests Jenny's environment (nurture) is significantly influencing her Identity vs. Role Confusion stage. Her caring role and support system are shaping her identity formation</a:t>
          </a:r>
          <a:endParaRPr lang="en-US" sz="1400" kern="1200"/>
        </a:p>
      </dsp:txBody>
      <dsp:txXfrm>
        <a:off x="48426" y="3276588"/>
        <a:ext cx="5084748" cy="895161"/>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E0CC42-808F-2CCD-A3B7-D5749DD32284}"/>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DB3865A4-408E-074B-699E-C114C7C7A1F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A2DCF238-6C45-67D1-3BDB-70F722450D96}"/>
              </a:ext>
            </a:extLst>
          </p:cNvPr>
          <p:cNvSpPr>
            <a:spLocks noGrp="1"/>
          </p:cNvSpPr>
          <p:nvPr>
            <p:ph type="dt" sz="half" idx="10"/>
          </p:nvPr>
        </p:nvSpPr>
        <p:spPr/>
        <p:txBody>
          <a:bodyPr/>
          <a:lstStyle/>
          <a:p>
            <a:fld id="{4E69F914-F75C-DF4A-8E3D-0EE1CE742B98}" type="datetimeFigureOut">
              <a:rPr lang="en-GB" smtClean="0"/>
              <a:t>13/03/2026</a:t>
            </a:fld>
            <a:endParaRPr lang="en-GB"/>
          </a:p>
        </p:txBody>
      </p:sp>
      <p:sp>
        <p:nvSpPr>
          <p:cNvPr id="5" name="Footer Placeholder 4">
            <a:extLst>
              <a:ext uri="{FF2B5EF4-FFF2-40B4-BE49-F238E27FC236}">
                <a16:creationId xmlns:a16="http://schemas.microsoft.com/office/drawing/2014/main" id="{03ECEACF-7E31-E59F-D3C0-E3920B0A351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984EB35-8398-C701-BD34-A4600B20CC97}"/>
              </a:ext>
            </a:extLst>
          </p:cNvPr>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1742021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29ADA0-752E-5085-9260-CD957E82BA17}"/>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7B4DEF25-9036-5029-2C69-FE82F3312842}"/>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04DB7DD5-7256-2038-1257-85238511B8DF}"/>
              </a:ext>
            </a:extLst>
          </p:cNvPr>
          <p:cNvSpPr>
            <a:spLocks noGrp="1"/>
          </p:cNvSpPr>
          <p:nvPr>
            <p:ph type="dt" sz="half" idx="10"/>
          </p:nvPr>
        </p:nvSpPr>
        <p:spPr/>
        <p:txBody>
          <a:bodyPr/>
          <a:lstStyle/>
          <a:p>
            <a:fld id="{4E69F914-F75C-DF4A-8E3D-0EE1CE742B98}" type="datetimeFigureOut">
              <a:rPr lang="en-GB" smtClean="0"/>
              <a:t>13/03/2026</a:t>
            </a:fld>
            <a:endParaRPr lang="en-GB"/>
          </a:p>
        </p:txBody>
      </p:sp>
      <p:sp>
        <p:nvSpPr>
          <p:cNvPr id="5" name="Footer Placeholder 4">
            <a:extLst>
              <a:ext uri="{FF2B5EF4-FFF2-40B4-BE49-F238E27FC236}">
                <a16:creationId xmlns:a16="http://schemas.microsoft.com/office/drawing/2014/main" id="{6756E32C-5AFC-65E6-B9CA-6E4153CF659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3AB0160-E0A3-EA39-496C-B480A8D6967D}"/>
              </a:ext>
            </a:extLst>
          </p:cNvPr>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251927452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B90656-9002-7BE6-D578-58CBBF1EF82A}"/>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3324E418-0697-21BE-4EF9-57E1D9F8DB5E}"/>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35A3436-85AC-9998-8432-E23D910F3808}"/>
              </a:ext>
            </a:extLst>
          </p:cNvPr>
          <p:cNvSpPr>
            <a:spLocks noGrp="1"/>
          </p:cNvSpPr>
          <p:nvPr>
            <p:ph type="dt" sz="half" idx="10"/>
          </p:nvPr>
        </p:nvSpPr>
        <p:spPr/>
        <p:txBody>
          <a:bodyPr/>
          <a:lstStyle/>
          <a:p>
            <a:fld id="{4E69F914-F75C-DF4A-8E3D-0EE1CE742B98}" type="datetimeFigureOut">
              <a:rPr lang="en-GB" smtClean="0"/>
              <a:t>13/03/2026</a:t>
            </a:fld>
            <a:endParaRPr lang="en-GB"/>
          </a:p>
        </p:txBody>
      </p:sp>
      <p:sp>
        <p:nvSpPr>
          <p:cNvPr id="5" name="Footer Placeholder 4">
            <a:extLst>
              <a:ext uri="{FF2B5EF4-FFF2-40B4-BE49-F238E27FC236}">
                <a16:creationId xmlns:a16="http://schemas.microsoft.com/office/drawing/2014/main" id="{7EB3B488-D143-DA76-81A4-409ABCF51F8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85A72BA-F43C-F1D7-3905-207B5CA4777F}"/>
              </a:ext>
            </a:extLst>
          </p:cNvPr>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19135974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16A984-410A-E89F-251C-E0D1EE75EDFA}"/>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D160A796-B2A1-9BBB-E151-640BBB0CF87B}"/>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D7D9EE35-E278-28BB-DED7-DE30A0246EEF}"/>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B5DE36BA-70E3-CFC8-5A31-9F37517220DC}"/>
              </a:ext>
            </a:extLst>
          </p:cNvPr>
          <p:cNvSpPr>
            <a:spLocks noGrp="1"/>
          </p:cNvSpPr>
          <p:nvPr>
            <p:ph type="dt" sz="half" idx="10"/>
          </p:nvPr>
        </p:nvSpPr>
        <p:spPr/>
        <p:txBody>
          <a:bodyPr/>
          <a:lstStyle/>
          <a:p>
            <a:fld id="{4E69F914-F75C-DF4A-8E3D-0EE1CE742B98}" type="datetimeFigureOut">
              <a:rPr lang="en-GB" smtClean="0"/>
              <a:t>13/03/2026</a:t>
            </a:fld>
            <a:endParaRPr lang="en-GB"/>
          </a:p>
        </p:txBody>
      </p:sp>
      <p:sp>
        <p:nvSpPr>
          <p:cNvPr id="6" name="Footer Placeholder 5">
            <a:extLst>
              <a:ext uri="{FF2B5EF4-FFF2-40B4-BE49-F238E27FC236}">
                <a16:creationId xmlns:a16="http://schemas.microsoft.com/office/drawing/2014/main" id="{FB8C244D-0519-6904-4D07-8EF185EF41F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A3CE7DB-F670-B5E1-6E0D-70E8A7AAF3A7}"/>
              </a:ext>
            </a:extLst>
          </p:cNvPr>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37624885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EAAF91-9F4E-6142-AC9C-2E5BD0106521}"/>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0307E359-D523-43F7-FECC-270EB0F91B3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9EEE4E04-F4B4-9AE6-1AE4-7115D5287AB9}"/>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01E4068F-12E8-73B7-85CA-E960E4E5B41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606D68F7-B4F6-00F7-C366-5507CF6488B9}"/>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8F61EA94-3C5E-8B16-8A72-6F8B33176825}"/>
              </a:ext>
            </a:extLst>
          </p:cNvPr>
          <p:cNvSpPr>
            <a:spLocks noGrp="1"/>
          </p:cNvSpPr>
          <p:nvPr>
            <p:ph type="dt" sz="half" idx="10"/>
          </p:nvPr>
        </p:nvSpPr>
        <p:spPr/>
        <p:txBody>
          <a:bodyPr/>
          <a:lstStyle/>
          <a:p>
            <a:fld id="{4E69F914-F75C-DF4A-8E3D-0EE1CE742B98}" type="datetimeFigureOut">
              <a:rPr lang="en-GB" smtClean="0"/>
              <a:t>13/03/2026</a:t>
            </a:fld>
            <a:endParaRPr lang="en-GB"/>
          </a:p>
        </p:txBody>
      </p:sp>
      <p:sp>
        <p:nvSpPr>
          <p:cNvPr id="8" name="Footer Placeholder 7">
            <a:extLst>
              <a:ext uri="{FF2B5EF4-FFF2-40B4-BE49-F238E27FC236}">
                <a16:creationId xmlns:a16="http://schemas.microsoft.com/office/drawing/2014/main" id="{C9E5227C-80C1-11AE-21C0-21F5EF8A3EEB}"/>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EB22750-F746-BCB5-5249-51ADB17ACF66}"/>
              </a:ext>
            </a:extLst>
          </p:cNvPr>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34410298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DE5072-A408-62B9-5309-75C2D0998014}"/>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B6E7167D-45E0-9D81-866A-3DB9A40FE5BE}"/>
              </a:ext>
            </a:extLst>
          </p:cNvPr>
          <p:cNvSpPr>
            <a:spLocks noGrp="1"/>
          </p:cNvSpPr>
          <p:nvPr>
            <p:ph type="dt" sz="half" idx="10"/>
          </p:nvPr>
        </p:nvSpPr>
        <p:spPr/>
        <p:txBody>
          <a:bodyPr/>
          <a:lstStyle/>
          <a:p>
            <a:fld id="{4E69F914-F75C-DF4A-8E3D-0EE1CE742B98}" type="datetimeFigureOut">
              <a:rPr lang="en-GB" smtClean="0"/>
              <a:t>13/03/2026</a:t>
            </a:fld>
            <a:endParaRPr lang="en-GB"/>
          </a:p>
        </p:txBody>
      </p:sp>
      <p:sp>
        <p:nvSpPr>
          <p:cNvPr id="4" name="Footer Placeholder 3">
            <a:extLst>
              <a:ext uri="{FF2B5EF4-FFF2-40B4-BE49-F238E27FC236}">
                <a16:creationId xmlns:a16="http://schemas.microsoft.com/office/drawing/2014/main" id="{E762D9CC-B3D3-370B-C5A9-207C0C6DF60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B1ADE64-0020-C37F-E98A-89794398B937}"/>
              </a:ext>
            </a:extLst>
          </p:cNvPr>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14912942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5785793-17BA-9612-1E2C-1BADC5C9C2AD}"/>
              </a:ext>
            </a:extLst>
          </p:cNvPr>
          <p:cNvSpPr>
            <a:spLocks noGrp="1"/>
          </p:cNvSpPr>
          <p:nvPr>
            <p:ph type="dt" sz="half" idx="10"/>
          </p:nvPr>
        </p:nvSpPr>
        <p:spPr/>
        <p:txBody>
          <a:bodyPr/>
          <a:lstStyle/>
          <a:p>
            <a:fld id="{4E69F914-F75C-DF4A-8E3D-0EE1CE742B98}" type="datetimeFigureOut">
              <a:rPr lang="en-GB" smtClean="0"/>
              <a:t>13/03/2026</a:t>
            </a:fld>
            <a:endParaRPr lang="en-GB"/>
          </a:p>
        </p:txBody>
      </p:sp>
      <p:sp>
        <p:nvSpPr>
          <p:cNvPr id="3" name="Footer Placeholder 2">
            <a:extLst>
              <a:ext uri="{FF2B5EF4-FFF2-40B4-BE49-F238E27FC236}">
                <a16:creationId xmlns:a16="http://schemas.microsoft.com/office/drawing/2014/main" id="{97FC386E-BE0D-0D19-F082-D30B2BA5B27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41364C6-71D2-EB16-D321-A203CA416171}"/>
              </a:ext>
            </a:extLst>
          </p:cNvPr>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29564223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AF3028-E3AA-12F5-00B3-724937C0691A}"/>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FF21DDAB-441E-08B3-C88B-2850D31B876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C53FA943-9CEE-C9A1-3A4D-4BAEB93F80C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933DCA1C-D700-1D67-1F52-14A61CCBE42F}"/>
              </a:ext>
            </a:extLst>
          </p:cNvPr>
          <p:cNvSpPr>
            <a:spLocks noGrp="1"/>
          </p:cNvSpPr>
          <p:nvPr>
            <p:ph type="dt" sz="half" idx="10"/>
          </p:nvPr>
        </p:nvSpPr>
        <p:spPr/>
        <p:txBody>
          <a:bodyPr/>
          <a:lstStyle/>
          <a:p>
            <a:fld id="{4E69F914-F75C-DF4A-8E3D-0EE1CE742B98}" type="datetimeFigureOut">
              <a:rPr lang="en-GB" smtClean="0"/>
              <a:t>13/03/2026</a:t>
            </a:fld>
            <a:endParaRPr lang="en-GB"/>
          </a:p>
        </p:txBody>
      </p:sp>
      <p:sp>
        <p:nvSpPr>
          <p:cNvPr id="6" name="Footer Placeholder 5">
            <a:extLst>
              <a:ext uri="{FF2B5EF4-FFF2-40B4-BE49-F238E27FC236}">
                <a16:creationId xmlns:a16="http://schemas.microsoft.com/office/drawing/2014/main" id="{185700BC-80FE-B0FC-270D-C73B6BDAAEA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102D6B9-4A44-8428-FCE2-D22276126E2B}"/>
              </a:ext>
            </a:extLst>
          </p:cNvPr>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7098916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67B0A3-5D8F-88AD-D47A-8C1547864D32}"/>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214F7AD5-C927-8428-97FD-6532B00153F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DD7BD74-8CD3-58FD-B9D6-994B172563C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6B0D7F4C-DC3A-D7CF-4F5A-6B2C955AAFA8}"/>
              </a:ext>
            </a:extLst>
          </p:cNvPr>
          <p:cNvSpPr>
            <a:spLocks noGrp="1"/>
          </p:cNvSpPr>
          <p:nvPr>
            <p:ph type="dt" sz="half" idx="10"/>
          </p:nvPr>
        </p:nvSpPr>
        <p:spPr/>
        <p:txBody>
          <a:bodyPr/>
          <a:lstStyle/>
          <a:p>
            <a:fld id="{4E69F914-F75C-DF4A-8E3D-0EE1CE742B98}" type="datetimeFigureOut">
              <a:rPr lang="en-GB" smtClean="0"/>
              <a:t>13/03/2026</a:t>
            </a:fld>
            <a:endParaRPr lang="en-GB"/>
          </a:p>
        </p:txBody>
      </p:sp>
      <p:sp>
        <p:nvSpPr>
          <p:cNvPr id="6" name="Footer Placeholder 5">
            <a:extLst>
              <a:ext uri="{FF2B5EF4-FFF2-40B4-BE49-F238E27FC236}">
                <a16:creationId xmlns:a16="http://schemas.microsoft.com/office/drawing/2014/main" id="{BF98141B-1421-001F-BEF3-5D7DF9F1D95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D6E85ED-1DCB-75AE-777A-4CC33436DC3D}"/>
              </a:ext>
            </a:extLst>
          </p:cNvPr>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18003222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B3BF90-F186-952D-8720-DEE297566E16}"/>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F30278E0-4BC9-CC19-2A3B-F31F74667997}"/>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1F456413-F833-C7E3-B991-852522984F15}"/>
              </a:ext>
            </a:extLst>
          </p:cNvPr>
          <p:cNvSpPr>
            <a:spLocks noGrp="1"/>
          </p:cNvSpPr>
          <p:nvPr>
            <p:ph type="dt" sz="half" idx="10"/>
          </p:nvPr>
        </p:nvSpPr>
        <p:spPr/>
        <p:txBody>
          <a:bodyPr/>
          <a:lstStyle/>
          <a:p>
            <a:fld id="{4E69F914-F75C-DF4A-8E3D-0EE1CE742B98}" type="datetimeFigureOut">
              <a:rPr lang="en-GB" smtClean="0"/>
              <a:t>13/03/2026</a:t>
            </a:fld>
            <a:endParaRPr lang="en-GB"/>
          </a:p>
        </p:txBody>
      </p:sp>
      <p:sp>
        <p:nvSpPr>
          <p:cNvPr id="5" name="Footer Placeholder 4">
            <a:extLst>
              <a:ext uri="{FF2B5EF4-FFF2-40B4-BE49-F238E27FC236}">
                <a16:creationId xmlns:a16="http://schemas.microsoft.com/office/drawing/2014/main" id="{B7EEC61E-BE6A-758B-D5B3-BD7E13FA981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FA57092-7AB0-C3B8-3583-79FED627C7DE}"/>
              </a:ext>
            </a:extLst>
          </p:cNvPr>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24924026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4A1B76D-1F2B-5518-E691-D94AD19146A3}"/>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10E8209C-2120-B9D2-8EFE-69C0B0949643}"/>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63F7C464-5685-7CDE-FFC3-B35E5AA4BE89}"/>
              </a:ext>
            </a:extLst>
          </p:cNvPr>
          <p:cNvSpPr>
            <a:spLocks noGrp="1"/>
          </p:cNvSpPr>
          <p:nvPr>
            <p:ph type="dt" sz="half" idx="10"/>
          </p:nvPr>
        </p:nvSpPr>
        <p:spPr/>
        <p:txBody>
          <a:bodyPr/>
          <a:lstStyle/>
          <a:p>
            <a:fld id="{4E69F914-F75C-DF4A-8E3D-0EE1CE742B98}" type="datetimeFigureOut">
              <a:rPr lang="en-GB" smtClean="0"/>
              <a:t>13/03/2026</a:t>
            </a:fld>
            <a:endParaRPr lang="en-GB"/>
          </a:p>
        </p:txBody>
      </p:sp>
      <p:sp>
        <p:nvSpPr>
          <p:cNvPr id="5" name="Footer Placeholder 4">
            <a:extLst>
              <a:ext uri="{FF2B5EF4-FFF2-40B4-BE49-F238E27FC236}">
                <a16:creationId xmlns:a16="http://schemas.microsoft.com/office/drawing/2014/main" id="{C4F16323-D7B8-5EB0-0272-C030A2690D7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17D3419-8297-82BB-75E2-1B82B11AF3CF}"/>
              </a:ext>
            </a:extLst>
          </p:cNvPr>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331833085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3A5478A-C627-90F6-FF0F-5FDD1A1DE01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18AC349D-231F-1D2B-8BB1-404088F6BBB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4B84E9BD-F54C-A39C-46F7-6F07EDB272B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4E69F914-F75C-DF4A-8E3D-0EE1CE742B98}" type="datetimeFigureOut">
              <a:rPr lang="en-GB" smtClean="0"/>
              <a:t>13/03/2026</a:t>
            </a:fld>
            <a:endParaRPr lang="en-GB"/>
          </a:p>
        </p:txBody>
      </p:sp>
      <p:sp>
        <p:nvSpPr>
          <p:cNvPr id="5" name="Footer Placeholder 4">
            <a:extLst>
              <a:ext uri="{FF2B5EF4-FFF2-40B4-BE49-F238E27FC236}">
                <a16:creationId xmlns:a16="http://schemas.microsoft.com/office/drawing/2014/main" id="{CDCB274E-F41A-6412-79FF-240E070353A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392CD336-E469-A974-392B-2B502DF00C3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7CFAF8B9-F476-9E49-9916-EFFC20CDCF66}" type="slidenum">
              <a:rPr lang="en-GB" smtClean="0"/>
              <a:t>‹#›</a:t>
            </a:fld>
            <a:endParaRPr lang="en-GB"/>
          </a:p>
        </p:txBody>
      </p:sp>
    </p:spTree>
    <p:extLst>
      <p:ext uri="{BB962C8B-B14F-4D97-AF65-F5344CB8AC3E}">
        <p14:creationId xmlns:p14="http://schemas.microsoft.com/office/powerpoint/2010/main" val="136959279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8.jpeg"/><Relationship Id="rId2" Type="http://schemas.openxmlformats.org/officeDocument/2006/relationships/diagramData" Target="../diagrams/data1.xml"/><Relationship Id="rId1" Type="http://schemas.openxmlformats.org/officeDocument/2006/relationships/slideLayout" Target="../slideLayouts/slideLayout4.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hyperlink" Target="https://wwnorton.com/"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5" name="Rectangle 24">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26" name="Group 25">
            <a:extLst>
              <a:ext uri="{FF2B5EF4-FFF2-40B4-BE49-F238E27FC236}">
                <a16:creationId xmlns:a16="http://schemas.microsoft.com/office/drawing/2014/main" id="{53CA3DAA-08BB-476F-9793-941CFAEA5E6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7467600" cy="6858000"/>
            <a:chOff x="7467600" y="0"/>
            <a:chExt cx="4724400" cy="6858000"/>
          </a:xfrm>
        </p:grpSpPr>
        <p:sp>
          <p:nvSpPr>
            <p:cNvPr id="18" name="Rectangle 17">
              <a:extLst>
                <a:ext uri="{FF2B5EF4-FFF2-40B4-BE49-F238E27FC236}">
                  <a16:creationId xmlns:a16="http://schemas.microsoft.com/office/drawing/2014/main" id="{C1EF744A-E0CA-4659-9909-4B77BF70D3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7" name="Rectangle 26">
              <a:extLst>
                <a:ext uri="{FF2B5EF4-FFF2-40B4-BE49-F238E27FC236}">
                  <a16:creationId xmlns:a16="http://schemas.microsoft.com/office/drawing/2014/main" id="{A09C8437-171E-4687-AA5E-A46A56AEE0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28" name="Freeform: Shape 27">
            <a:extLst>
              <a:ext uri="{FF2B5EF4-FFF2-40B4-BE49-F238E27FC236}">
                <a16:creationId xmlns:a16="http://schemas.microsoft.com/office/drawing/2014/main" id="{4FEFA667-DE58-4745-9E9D-C6E61CB06A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69701" cy="6858000"/>
          </a:xfrm>
          <a:custGeom>
            <a:avLst/>
            <a:gdLst>
              <a:gd name="connsiteX0" fmla="*/ 369702 w 7467600"/>
              <a:gd name="connsiteY0" fmla="*/ 6712169 h 6858000"/>
              <a:gd name="connsiteX1" fmla="*/ 366575 w 7467600"/>
              <a:gd name="connsiteY1" fmla="*/ 6715556 h 6858000"/>
              <a:gd name="connsiteX2" fmla="*/ 371637 w 7467600"/>
              <a:gd name="connsiteY2" fmla="*/ 6713954 h 6858000"/>
              <a:gd name="connsiteX3" fmla="*/ 7090188 w 7467600"/>
              <a:gd name="connsiteY3" fmla="*/ 6584365 h 6858000"/>
              <a:gd name="connsiteX4" fmla="*/ 7440138 w 7467600"/>
              <a:gd name="connsiteY4" fmla="*/ 6622648 h 6858000"/>
              <a:gd name="connsiteX5" fmla="*/ 7467600 w 7467600"/>
              <a:gd name="connsiteY5" fmla="*/ 6628217 h 6858000"/>
              <a:gd name="connsiteX6" fmla="*/ 7467600 w 7467600"/>
              <a:gd name="connsiteY6" fmla="*/ 6668575 h 6858000"/>
              <a:gd name="connsiteX7" fmla="*/ 7392322 w 7467600"/>
              <a:gd name="connsiteY7" fmla="*/ 6658238 h 6858000"/>
              <a:gd name="connsiteX8" fmla="*/ 7467600 w 7467600"/>
              <a:gd name="connsiteY8" fmla="*/ 6683873 h 6858000"/>
              <a:gd name="connsiteX9" fmla="*/ 7467600 w 7467600"/>
              <a:gd name="connsiteY9" fmla="*/ 6714215 h 6858000"/>
              <a:gd name="connsiteX10" fmla="*/ 7447383 w 7467600"/>
              <a:gd name="connsiteY10" fmla="*/ 6707202 h 6858000"/>
              <a:gd name="connsiteX11" fmla="*/ 7289862 w 7467600"/>
              <a:gd name="connsiteY11" fmla="*/ 6659827 h 6858000"/>
              <a:gd name="connsiteX12" fmla="*/ 7434024 w 7467600"/>
              <a:gd name="connsiteY12" fmla="*/ 6722130 h 6858000"/>
              <a:gd name="connsiteX13" fmla="*/ 7467600 w 7467600"/>
              <a:gd name="connsiteY13" fmla="*/ 6736157 h 6858000"/>
              <a:gd name="connsiteX14" fmla="*/ 7467600 w 7467600"/>
              <a:gd name="connsiteY14" fmla="*/ 6767913 h 6858000"/>
              <a:gd name="connsiteX15" fmla="*/ 7271814 w 7467600"/>
              <a:gd name="connsiteY15" fmla="*/ 6684601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7090188 w 7467600"/>
              <a:gd name="connsiteY21" fmla="*/ 6584365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61797 w 7467600"/>
              <a:gd name="connsiteY74" fmla="*/ 5419899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126431 w 7467600"/>
              <a:gd name="connsiteY88" fmla="*/ 5737872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6861797 w 7467600"/>
              <a:gd name="connsiteY101" fmla="*/ 5419899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7133363 w 7467600"/>
              <a:gd name="connsiteY125" fmla="*/ 5050246 h 6858000"/>
              <a:gd name="connsiteX126" fmla="*/ 7450656 w 7467600"/>
              <a:gd name="connsiteY126" fmla="*/ 5134750 h 6858000"/>
              <a:gd name="connsiteX127" fmla="*/ 7467600 w 7467600"/>
              <a:gd name="connsiteY127" fmla="*/ 5142496 h 6858000"/>
              <a:gd name="connsiteX128" fmla="*/ 7467600 w 7467600"/>
              <a:gd name="connsiteY128" fmla="*/ 5158623 h 6858000"/>
              <a:gd name="connsiteX129" fmla="*/ 7427076 w 7467600"/>
              <a:gd name="connsiteY129" fmla="*/ 5142684 h 6858000"/>
              <a:gd name="connsiteX130" fmla="*/ 7467600 w 7467600"/>
              <a:gd name="connsiteY130" fmla="*/ 5164774 h 6858000"/>
              <a:gd name="connsiteX131" fmla="*/ 7467600 w 7467600"/>
              <a:gd name="connsiteY131" fmla="*/ 5199146 h 6858000"/>
              <a:gd name="connsiteX132" fmla="*/ 7391022 w 7467600"/>
              <a:gd name="connsiteY132" fmla="*/ 5158141 h 6858000"/>
              <a:gd name="connsiteX133" fmla="*/ 7312201 w 7467600"/>
              <a:gd name="connsiteY133" fmla="*/ 5128278 h 6858000"/>
              <a:gd name="connsiteX134" fmla="*/ 7343603 w 7467600"/>
              <a:gd name="connsiteY134" fmla="*/ 5149746 h 6858000"/>
              <a:gd name="connsiteX135" fmla="*/ 7467600 w 7467600"/>
              <a:gd name="connsiteY135" fmla="*/ 5241225 h 6858000"/>
              <a:gd name="connsiteX136" fmla="*/ 7467600 w 7467600"/>
              <a:gd name="connsiteY136" fmla="*/ 5277736 h 6858000"/>
              <a:gd name="connsiteX137" fmla="*/ 7327465 w 7467600"/>
              <a:gd name="connsiteY137" fmla="*/ 5174181 h 6858000"/>
              <a:gd name="connsiteX138" fmla="*/ 7244057 w 7467600"/>
              <a:gd name="connsiteY138" fmla="*/ 5124233 h 6858000"/>
              <a:gd name="connsiteX139" fmla="*/ 7353035 w 7467600"/>
              <a:gd name="connsiteY139" fmla="*/ 5197318 h 6858000"/>
              <a:gd name="connsiteX140" fmla="*/ 7467600 w 7467600"/>
              <a:gd name="connsiteY140" fmla="*/ 5297634 h 6858000"/>
              <a:gd name="connsiteX141" fmla="*/ 7467600 w 7467600"/>
              <a:gd name="connsiteY141" fmla="*/ 5361850 h 6858000"/>
              <a:gd name="connsiteX142" fmla="*/ 7368569 w 7467600"/>
              <a:gd name="connsiteY142" fmla="*/ 5270182 h 6858000"/>
              <a:gd name="connsiteX143" fmla="*/ 7131946 w 7467600"/>
              <a:gd name="connsiteY143" fmla="*/ 5075653 h 6858000"/>
              <a:gd name="connsiteX144" fmla="*/ 7133363 w 7467600"/>
              <a:gd name="connsiteY144" fmla="*/ 5050246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7467600 w 7467600"/>
              <a:gd name="connsiteY834" fmla="*/ 163142 h 6858000"/>
              <a:gd name="connsiteX835" fmla="*/ 7467600 w 7467600"/>
              <a:gd name="connsiteY835" fmla="*/ 789215 h 6858000"/>
              <a:gd name="connsiteX836" fmla="*/ 7451412 w 7467600"/>
              <a:gd name="connsiteY836" fmla="*/ 799572 h 6858000"/>
              <a:gd name="connsiteX837" fmla="*/ 7419999 w 7467600"/>
              <a:gd name="connsiteY837" fmla="*/ 774360 h 6858000"/>
              <a:gd name="connsiteX838" fmla="*/ 7429067 w 7467600"/>
              <a:gd name="connsiteY838" fmla="*/ 402737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29067 w 7467600"/>
              <a:gd name="connsiteY844" fmla="*/ 402737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7429067 w 7467600"/>
              <a:gd name="connsiteY848" fmla="*/ 402737 h 6858000"/>
              <a:gd name="connsiteX849" fmla="*/ 5905192 w 7467600"/>
              <a:gd name="connsiteY849" fmla="*/ 163079 h 6858000"/>
              <a:gd name="connsiteX850" fmla="*/ 5865655 w 7467600"/>
              <a:gd name="connsiteY850" fmla="*/ 171901 h 6858000"/>
              <a:gd name="connsiteX851" fmla="*/ 5259740 w 7467600"/>
              <a:gd name="connsiteY851" fmla="*/ 257013 h 6858000"/>
              <a:gd name="connsiteX852" fmla="*/ 5208466 w 7467600"/>
              <a:gd name="connsiteY852" fmla="*/ 257550 h 6858000"/>
              <a:gd name="connsiteX853" fmla="*/ 4980204 w 7467600"/>
              <a:gd name="connsiteY853" fmla="*/ 271903 h 6858000"/>
              <a:gd name="connsiteX854" fmla="*/ 5068068 w 7467600"/>
              <a:gd name="connsiteY854" fmla="*/ 282244 h 6858000"/>
              <a:gd name="connsiteX855" fmla="*/ 5153231 w 7467600"/>
              <a:gd name="connsiteY855" fmla="*/ 292240 h 6858000"/>
              <a:gd name="connsiteX856" fmla="*/ 5426491 w 7467600"/>
              <a:gd name="connsiteY856" fmla="*/ 281128 h 6858000"/>
              <a:gd name="connsiteX857" fmla="*/ 5731212 w 7467600"/>
              <a:gd name="connsiteY857" fmla="*/ 231951 h 6858000"/>
              <a:gd name="connsiteX858" fmla="*/ 5905192 w 7467600"/>
              <a:gd name="connsiteY858" fmla="*/ 163079 h 6858000"/>
              <a:gd name="connsiteX859" fmla="*/ 5944437 w 7467600"/>
              <a:gd name="connsiteY859" fmla="*/ 113829 h 6858000"/>
              <a:gd name="connsiteX860" fmla="*/ 5825032 w 7467600"/>
              <a:gd name="connsiteY860" fmla="*/ 146405 h 6858000"/>
              <a:gd name="connsiteX861" fmla="*/ 4955599 w 7467600"/>
              <a:gd name="connsiteY861" fmla="*/ 247008 h 6858000"/>
              <a:gd name="connsiteX862" fmla="*/ 5210104 w 7467600"/>
              <a:gd name="connsiteY862" fmla="*/ 228123 h 6858000"/>
              <a:gd name="connsiteX863" fmla="*/ 5261015 w 7467600"/>
              <a:gd name="connsiteY863" fmla="*/ 227087 h 6858000"/>
              <a:gd name="connsiteX864" fmla="*/ 5861181 w 7467600"/>
              <a:gd name="connsiteY864" fmla="*/ 143093 h 6858000"/>
              <a:gd name="connsiteX865" fmla="*/ 5961252 w 7467600"/>
              <a:gd name="connsiteY865" fmla="*/ 114820 h 6858000"/>
              <a:gd name="connsiteX866" fmla="*/ 5944437 w 7467600"/>
              <a:gd name="connsiteY866" fmla="*/ 113829 h 6858000"/>
              <a:gd name="connsiteX867" fmla="*/ 3882765 w 7467600"/>
              <a:gd name="connsiteY867" fmla="*/ 0 h 6858000"/>
              <a:gd name="connsiteX868" fmla="*/ 3995099 w 7467600"/>
              <a:gd name="connsiteY868" fmla="*/ 0 h 6858000"/>
              <a:gd name="connsiteX869" fmla="*/ 4163818 w 7467600"/>
              <a:gd name="connsiteY869" fmla="*/ 234104 h 6858000"/>
              <a:gd name="connsiteX870" fmla="*/ 4172099 w 7467600"/>
              <a:gd name="connsiteY870" fmla="*/ 234207 h 6858000"/>
              <a:gd name="connsiteX871" fmla="*/ 4784282 w 7467600"/>
              <a:gd name="connsiteY871" fmla="*/ 276561 h 6858000"/>
              <a:gd name="connsiteX872" fmla="*/ 4801687 w 7467600"/>
              <a:gd name="connsiteY872" fmla="*/ 267764 h 6858000"/>
              <a:gd name="connsiteX873" fmla="*/ 6082788 w 7467600"/>
              <a:gd name="connsiteY873" fmla="*/ 64119 h 6858000"/>
              <a:gd name="connsiteX874" fmla="*/ 6099442 w 7467600"/>
              <a:gd name="connsiteY874" fmla="*/ 82568 h 6858000"/>
              <a:gd name="connsiteX875" fmla="*/ 4804137 w 7467600"/>
              <a:gd name="connsiteY875" fmla="*/ 320931 h 6858000"/>
              <a:gd name="connsiteX876" fmla="*/ 4227047 w 7467600"/>
              <a:gd name="connsiteY876" fmla="*/ 313415 h 6858000"/>
              <a:gd name="connsiteX877" fmla="*/ 4346041 w 7467600"/>
              <a:gd name="connsiteY877" fmla="*/ 456086 h 6858000"/>
              <a:gd name="connsiteX878" fmla="*/ 4870967 w 7467600"/>
              <a:gd name="connsiteY878" fmla="*/ 963061 h 6858000"/>
              <a:gd name="connsiteX879" fmla="*/ 4889647 w 7467600"/>
              <a:gd name="connsiteY879" fmla="*/ 957147 h 6858000"/>
              <a:gd name="connsiteX880" fmla="*/ 5422504 w 7467600"/>
              <a:gd name="connsiteY880" fmla="*/ 805191 h 6858000"/>
              <a:gd name="connsiteX881" fmla="*/ 6087656 w 7467600"/>
              <a:gd name="connsiteY881" fmla="*/ 826703 h 6858000"/>
              <a:gd name="connsiteX882" fmla="*/ 6058717 w 7467600"/>
              <a:gd name="connsiteY882" fmla="*/ 865992 h 6858000"/>
              <a:gd name="connsiteX883" fmla="*/ 4974153 w 7467600"/>
              <a:gd name="connsiteY883" fmla="*/ 1045456 h 6858000"/>
              <a:gd name="connsiteX884" fmla="*/ 5627835 w 7467600"/>
              <a:gd name="connsiteY884" fmla="*/ 1472077 h 6858000"/>
              <a:gd name="connsiteX885" fmla="*/ 5629817 w 7467600"/>
              <a:gd name="connsiteY885" fmla="*/ 1471412 h 6858000"/>
              <a:gd name="connsiteX886" fmla="*/ 5634124 w 7467600"/>
              <a:gd name="connsiteY886" fmla="*/ 1470572 h 6858000"/>
              <a:gd name="connsiteX887" fmla="*/ 5755832 w 7467600"/>
              <a:gd name="connsiteY887" fmla="*/ 1383886 h 6858000"/>
              <a:gd name="connsiteX888" fmla="*/ 6014186 w 7467600"/>
              <a:gd name="connsiteY888" fmla="*/ 1279799 h 6858000"/>
              <a:gd name="connsiteX889" fmla="*/ 6901619 w 7467600"/>
              <a:gd name="connsiteY889" fmla="*/ 1047874 h 6858000"/>
              <a:gd name="connsiteX890" fmla="*/ 6931566 w 7467600"/>
              <a:gd name="connsiteY890" fmla="*/ 1062034 h 6858000"/>
              <a:gd name="connsiteX891" fmla="*/ 5790982 w 7467600"/>
              <a:gd name="connsiteY891" fmla="*/ 1561380 h 6858000"/>
              <a:gd name="connsiteX892" fmla="*/ 6188971 w 7467600"/>
              <a:gd name="connsiteY892" fmla="*/ 1755168 h 6858000"/>
              <a:gd name="connsiteX893" fmla="*/ 6202446 w 7467600"/>
              <a:gd name="connsiteY893" fmla="*/ 1752268 h 6858000"/>
              <a:gd name="connsiteX894" fmla="*/ 7179560 w 7467600"/>
              <a:gd name="connsiteY894" fmla="*/ 1467551 h 6858000"/>
              <a:gd name="connsiteX895" fmla="*/ 7158730 w 7467600"/>
              <a:gd name="connsiteY895" fmla="*/ 1507835 h 6858000"/>
              <a:gd name="connsiteX896" fmla="*/ 6326959 w 7467600"/>
              <a:gd name="connsiteY896" fmla="*/ 1817686 h 6858000"/>
              <a:gd name="connsiteX897" fmla="*/ 6537433 w 7467600"/>
              <a:gd name="connsiteY897" fmla="*/ 1907790 h 6858000"/>
              <a:gd name="connsiteX898" fmla="*/ 6550221 w 7467600"/>
              <a:gd name="connsiteY898" fmla="*/ 1910729 h 6858000"/>
              <a:gd name="connsiteX899" fmla="*/ 6964438 w 7467600"/>
              <a:gd name="connsiteY899" fmla="*/ 2209505 h 6858000"/>
              <a:gd name="connsiteX900" fmla="*/ 7367862 w 7467600"/>
              <a:gd name="connsiteY900" fmla="*/ 2806833 h 6858000"/>
              <a:gd name="connsiteX901" fmla="*/ 7364329 w 7467600"/>
              <a:gd name="connsiteY901" fmla="*/ 2826907 h 6858000"/>
              <a:gd name="connsiteX902" fmla="*/ 7290545 w 7467600"/>
              <a:gd name="connsiteY902" fmla="*/ 2850663 h 6858000"/>
              <a:gd name="connsiteX903" fmla="*/ 6472036 w 7467600"/>
              <a:gd name="connsiteY903" fmla="*/ 1959003 h 6858000"/>
              <a:gd name="connsiteX904" fmla="*/ 5792897 w 7467600"/>
              <a:gd name="connsiteY904" fmla="*/ 1647747 h 6858000"/>
              <a:gd name="connsiteX905" fmla="*/ 5842751 w 7467600"/>
              <a:gd name="connsiteY905" fmla="*/ 1816112 h 6858000"/>
              <a:gd name="connsiteX906" fmla="*/ 5847424 w 7467600"/>
              <a:gd name="connsiteY906" fmla="*/ 1815776 h 6858000"/>
              <a:gd name="connsiteX907" fmla="*/ 6399821 w 7467600"/>
              <a:gd name="connsiteY907" fmla="*/ 2344799 h 6858000"/>
              <a:gd name="connsiteX908" fmla="*/ 6323232 w 7467600"/>
              <a:gd name="connsiteY908" fmla="*/ 2389634 h 6858000"/>
              <a:gd name="connsiteX909" fmla="*/ 5942958 w 7467600"/>
              <a:gd name="connsiteY909" fmla="*/ 2077708 h 6858000"/>
              <a:gd name="connsiteX910" fmla="*/ 5921559 w 7467600"/>
              <a:gd name="connsiteY910" fmla="*/ 2378596 h 6858000"/>
              <a:gd name="connsiteX911" fmla="*/ 5817651 w 7467600"/>
              <a:gd name="connsiteY911" fmla="*/ 3023919 h 6858000"/>
              <a:gd name="connsiteX912" fmla="*/ 5729634 w 7467600"/>
              <a:gd name="connsiteY912" fmla="*/ 3051849 h 6858000"/>
              <a:gd name="connsiteX913" fmla="*/ 5611018 w 7467600"/>
              <a:gd name="connsiteY913" fmla="*/ 2316769 h 6858000"/>
              <a:gd name="connsiteX914" fmla="*/ 5687608 w 7467600"/>
              <a:gd name="connsiteY914" fmla="*/ 2039972 h 6858000"/>
              <a:gd name="connsiteX915" fmla="*/ 5657554 w 7467600"/>
              <a:gd name="connsiteY915" fmla="*/ 1576445 h 6858000"/>
              <a:gd name="connsiteX916" fmla="*/ 5150475 w 7467600"/>
              <a:gd name="connsiteY916" fmla="*/ 1274012 h 6858000"/>
              <a:gd name="connsiteX917" fmla="*/ 5349142 w 7467600"/>
              <a:gd name="connsiteY917" fmla="*/ 2204405 h 6858000"/>
              <a:gd name="connsiteX918" fmla="*/ 5262214 w 7467600"/>
              <a:gd name="connsiteY918" fmla="*/ 2233836 h 6858000"/>
              <a:gd name="connsiteX919" fmla="*/ 4981539 w 7467600"/>
              <a:gd name="connsiteY919" fmla="*/ 1542201 h 6858000"/>
              <a:gd name="connsiteX920" fmla="*/ 4958461 w 7467600"/>
              <a:gd name="connsiteY920" fmla="*/ 1136957 h 6858000"/>
              <a:gd name="connsiteX921" fmla="*/ 4655015 w 7467600"/>
              <a:gd name="connsiteY921" fmla="*/ 891426 h 6858000"/>
              <a:gd name="connsiteX922" fmla="*/ 4348002 w 7467600"/>
              <a:gd name="connsiteY922" fmla="*/ 2205895 h 6858000"/>
              <a:gd name="connsiteX923" fmla="*/ 4262250 w 7467600"/>
              <a:gd name="connsiteY923" fmla="*/ 2219972 h 6858000"/>
              <a:gd name="connsiteX924" fmla="*/ 4550611 w 7467600"/>
              <a:gd name="connsiteY924" fmla="*/ 817540 h 6858000"/>
              <a:gd name="connsiteX925" fmla="*/ 4564418 w 7467600"/>
              <a:gd name="connsiteY925" fmla="*/ 808293 h 6858000"/>
              <a:gd name="connsiteX926" fmla="*/ 4266388 w 7467600"/>
              <a:gd name="connsiteY926" fmla="*/ 500083 h 6858000"/>
              <a:gd name="connsiteX927" fmla="*/ 4032842 w 7467600"/>
              <a:gd name="connsiteY927" fmla="*/ 211809 h 6858000"/>
              <a:gd name="connsiteX928" fmla="*/ 3882765 w 7467600"/>
              <a:gd name="connsiteY928" fmla="*/ 0 h 6858000"/>
              <a:gd name="connsiteX929" fmla="*/ 3721337 w 7467600"/>
              <a:gd name="connsiteY929" fmla="*/ 0 h 6858000"/>
              <a:gd name="connsiteX930" fmla="*/ 3797544 w 7467600"/>
              <a:gd name="connsiteY930" fmla="*/ 0 h 6858000"/>
              <a:gd name="connsiteX931" fmla="*/ 3775734 w 7467600"/>
              <a:gd name="connsiteY931" fmla="*/ 95131 h 6858000"/>
              <a:gd name="connsiteX932" fmla="*/ 3724807 w 7467600"/>
              <a:gd name="connsiteY932" fmla="*/ 272257 h 6858000"/>
              <a:gd name="connsiteX933" fmla="*/ 3726844 w 7467600"/>
              <a:gd name="connsiteY933" fmla="*/ 282988 h 6858000"/>
              <a:gd name="connsiteX934" fmla="*/ 3742664 w 7467600"/>
              <a:gd name="connsiteY934" fmla="*/ 279918 h 6858000"/>
              <a:gd name="connsiteX935" fmla="*/ 4103910 w 7467600"/>
              <a:gd name="connsiteY935" fmla="*/ 1161917 h 6858000"/>
              <a:gd name="connsiteX936" fmla="*/ 4020269 w 7467600"/>
              <a:gd name="connsiteY936" fmla="*/ 1200406 h 6858000"/>
              <a:gd name="connsiteX937" fmla="*/ 3674882 w 7467600"/>
              <a:gd name="connsiteY937" fmla="*/ 488524 h 6858000"/>
              <a:gd name="connsiteX938" fmla="*/ 3132682 w 7467600"/>
              <a:gd name="connsiteY938" fmla="*/ 1072284 h 6858000"/>
              <a:gd name="connsiteX939" fmla="*/ 2716346 w 7467600"/>
              <a:gd name="connsiteY939" fmla="*/ 1276376 h 6858000"/>
              <a:gd name="connsiteX940" fmla="*/ 2716772 w 7467600"/>
              <a:gd name="connsiteY940" fmla="*/ 1255462 h 6858000"/>
              <a:gd name="connsiteX941" fmla="*/ 3471096 w 7467600"/>
              <a:gd name="connsiteY941" fmla="*/ 437072 h 6858000"/>
              <a:gd name="connsiteX942" fmla="*/ 3639057 w 7467600"/>
              <a:gd name="connsiteY942" fmla="*/ 286334 h 6858000"/>
              <a:gd name="connsiteX943" fmla="*/ 3640309 w 7467600"/>
              <a:gd name="connsiteY943" fmla="*/ 284664 h 6858000"/>
              <a:gd name="connsiteX944" fmla="*/ 3646022 w 7467600"/>
              <a:gd name="connsiteY944" fmla="*/ 276711 h 6858000"/>
              <a:gd name="connsiteX945" fmla="*/ 3707943 w 7467600"/>
              <a:gd name="connsiteY945" fmla="*/ 65958 h 6858000"/>
              <a:gd name="connsiteX946" fmla="*/ 3721337 w 7467600"/>
              <a:gd name="connsiteY946" fmla="*/ 0 h 6858000"/>
              <a:gd name="connsiteX947" fmla="*/ 2867960 w 7467600"/>
              <a:gd name="connsiteY947" fmla="*/ 0 h 6858000"/>
              <a:gd name="connsiteX948" fmla="*/ 2926351 w 7467600"/>
              <a:gd name="connsiteY948" fmla="*/ 0 h 6858000"/>
              <a:gd name="connsiteX949" fmla="*/ 2902823 w 7467600"/>
              <a:gd name="connsiteY949" fmla="*/ 262929 h 6858000"/>
              <a:gd name="connsiteX950" fmla="*/ 2940663 w 7467600"/>
              <a:gd name="connsiteY950" fmla="*/ 140884 h 6858000"/>
              <a:gd name="connsiteX951" fmla="*/ 2947039 w 7467600"/>
              <a:gd name="connsiteY951" fmla="*/ 122524 h 6858000"/>
              <a:gd name="connsiteX952" fmla="*/ 2984316 w 7467600"/>
              <a:gd name="connsiteY952" fmla="*/ 0 h 6858000"/>
              <a:gd name="connsiteX953" fmla="*/ 3016114 w 7467600"/>
              <a:gd name="connsiteY953" fmla="*/ 0 h 6858000"/>
              <a:gd name="connsiteX954" fmla="*/ 2979949 w 7467600"/>
              <a:gd name="connsiteY954" fmla="*/ 119274 h 6858000"/>
              <a:gd name="connsiteX955" fmla="*/ 3023879 w 7467600"/>
              <a:gd name="connsiteY955" fmla="*/ 0 h 6858000"/>
              <a:gd name="connsiteX956" fmla="*/ 3105400 w 7467600"/>
              <a:gd name="connsiteY956" fmla="*/ 0 h 6858000"/>
              <a:gd name="connsiteX957" fmla="*/ 3094669 w 7467600"/>
              <a:gd name="connsiteY957" fmla="*/ 30308 h 6858000"/>
              <a:gd name="connsiteX958" fmla="*/ 2901945 w 7467600"/>
              <a:gd name="connsiteY958" fmla="*/ 466538 h 6858000"/>
              <a:gd name="connsiteX959" fmla="*/ 2815209 w 7467600"/>
              <a:gd name="connsiteY959" fmla="*/ 497361 h 6858000"/>
              <a:gd name="connsiteX960" fmla="*/ 2844845 w 7467600"/>
              <a:gd name="connsiteY960" fmla="*/ 127638 h 6858000"/>
              <a:gd name="connsiteX961" fmla="*/ 2867960 w 7467600"/>
              <a:gd name="connsiteY961" fmla="*/ 0 h 6858000"/>
              <a:gd name="connsiteX962" fmla="*/ 1057230 w 7467600"/>
              <a:gd name="connsiteY962" fmla="*/ 0 h 6858000"/>
              <a:gd name="connsiteX963" fmla="*/ 1111003 w 7467600"/>
              <a:gd name="connsiteY963" fmla="*/ 0 h 6858000"/>
              <a:gd name="connsiteX964" fmla="*/ 1125553 w 7467600"/>
              <a:gd name="connsiteY964" fmla="*/ 52588 h 6858000"/>
              <a:gd name="connsiteX965" fmla="*/ 1304276 w 7467600"/>
              <a:gd name="connsiteY965" fmla="*/ 476275 h 6858000"/>
              <a:gd name="connsiteX966" fmla="*/ 1492066 w 7467600"/>
              <a:gd name="connsiteY966" fmla="*/ 886333 h 6858000"/>
              <a:gd name="connsiteX967" fmla="*/ 1423698 w 7467600"/>
              <a:gd name="connsiteY967" fmla="*/ 710817 h 6858000"/>
              <a:gd name="connsiteX968" fmla="*/ 1357609 w 7467600"/>
              <a:gd name="connsiteY968" fmla="*/ 532892 h 6858000"/>
              <a:gd name="connsiteX969" fmla="*/ 1309550 w 7467600"/>
              <a:gd name="connsiteY969" fmla="*/ 374031 h 6858000"/>
              <a:gd name="connsiteX970" fmla="*/ 1193673 w 7467600"/>
              <a:gd name="connsiteY970" fmla="*/ 49533 h 6858000"/>
              <a:gd name="connsiteX971" fmla="*/ 1164391 w 7467600"/>
              <a:gd name="connsiteY971" fmla="*/ 0 h 6858000"/>
              <a:gd name="connsiteX972" fmla="*/ 1200666 w 7467600"/>
              <a:gd name="connsiteY972" fmla="*/ 0 h 6858000"/>
              <a:gd name="connsiteX973" fmla="*/ 1223408 w 7467600"/>
              <a:gd name="connsiteY973" fmla="*/ 38996 h 6858000"/>
              <a:gd name="connsiteX974" fmla="*/ 1339635 w 7467600"/>
              <a:gd name="connsiteY974" fmla="*/ 365517 h 6858000"/>
              <a:gd name="connsiteX975" fmla="*/ 1387469 w 7467600"/>
              <a:gd name="connsiteY975" fmla="*/ 523079 h 6858000"/>
              <a:gd name="connsiteX976" fmla="*/ 1452685 w 7467600"/>
              <a:gd name="connsiteY976" fmla="*/ 699806 h 6858000"/>
              <a:gd name="connsiteX977" fmla="*/ 1492092 w 7467600"/>
              <a:gd name="connsiteY977" fmla="*/ 800424 h 6858000"/>
              <a:gd name="connsiteX978" fmla="*/ 1455302 w 7467600"/>
              <a:gd name="connsiteY978" fmla="*/ 632913 h 6858000"/>
              <a:gd name="connsiteX979" fmla="*/ 1222336 w 7467600"/>
              <a:gd name="connsiteY979" fmla="*/ 9480 h 6858000"/>
              <a:gd name="connsiteX980" fmla="*/ 1214634 w 7467600"/>
              <a:gd name="connsiteY980" fmla="*/ 0 h 6858000"/>
              <a:gd name="connsiteX981" fmla="*/ 1289827 w 7467600"/>
              <a:gd name="connsiteY981" fmla="*/ 0 h 6858000"/>
              <a:gd name="connsiteX982" fmla="*/ 1321076 w 7467600"/>
              <a:gd name="connsiteY982" fmla="*/ 59722 h 6858000"/>
              <a:gd name="connsiteX983" fmla="*/ 1512579 w 7467600"/>
              <a:gd name="connsiteY983" fmla="*/ 626441 h 6858000"/>
              <a:gd name="connsiteX984" fmla="*/ 1506076 w 7467600"/>
              <a:gd name="connsiteY984" fmla="*/ 1089289 h 6858000"/>
              <a:gd name="connsiteX985" fmla="*/ 1486346 w 7467600"/>
              <a:gd name="connsiteY985" fmla="*/ 1079919 h 6858000"/>
              <a:gd name="connsiteX986" fmla="*/ 1070511 w 7467600"/>
              <a:gd name="connsiteY986" fmla="*/ 48609 h 6858000"/>
              <a:gd name="connsiteX987" fmla="*/ 1057230 w 7467600"/>
              <a:gd name="connsiteY987" fmla="*/ 0 h 6858000"/>
              <a:gd name="connsiteX988" fmla="*/ 43151 w 7467600"/>
              <a:gd name="connsiteY988" fmla="*/ 0 h 6858000"/>
              <a:gd name="connsiteX989" fmla="*/ 95283 w 7467600"/>
              <a:gd name="connsiteY989" fmla="*/ 0 h 6858000"/>
              <a:gd name="connsiteX990" fmla="*/ 300708 w 7467600"/>
              <a:gd name="connsiteY990" fmla="*/ 154571 h 6858000"/>
              <a:gd name="connsiteX991" fmla="*/ 530414 w 7467600"/>
              <a:gd name="connsiteY991" fmla="*/ 354673 h 6858000"/>
              <a:gd name="connsiteX992" fmla="*/ 333785 w 7467600"/>
              <a:gd name="connsiteY992" fmla="*/ 161564 h 6858000"/>
              <a:gd name="connsiteX993" fmla="*/ 147005 w 7467600"/>
              <a:gd name="connsiteY993" fmla="*/ 0 h 6858000"/>
              <a:gd name="connsiteX994" fmla="*/ 272509 w 7467600"/>
              <a:gd name="connsiteY994" fmla="*/ 0 h 6858000"/>
              <a:gd name="connsiteX995" fmla="*/ 326276 w 7467600"/>
              <a:gd name="connsiteY995" fmla="*/ 45847 h 6858000"/>
              <a:gd name="connsiteX996" fmla="*/ 823759 w 7467600"/>
              <a:gd name="connsiteY996" fmla="*/ 574145 h 6858000"/>
              <a:gd name="connsiteX997" fmla="*/ 811254 w 7467600"/>
              <a:gd name="connsiteY997" fmla="*/ 665546 h 6858000"/>
              <a:gd name="connsiteX998" fmla="*/ 154042 w 7467600"/>
              <a:gd name="connsiteY998" fmla="*/ 261522 h 6858000"/>
              <a:gd name="connsiteX999" fmla="*/ 13550 w 7467600"/>
              <a:gd name="connsiteY999" fmla="*/ 158423 h 6858000"/>
              <a:gd name="connsiteX1000" fmla="*/ 0 w 7467600"/>
              <a:gd name="connsiteY1000" fmla="*/ 146618 h 6858000"/>
              <a:gd name="connsiteX1001" fmla="*/ 0 w 7467600"/>
              <a:gd name="connsiteY1001" fmla="*/ 59161 h 6858000"/>
              <a:gd name="connsiteX1002" fmla="*/ 45427 w 7467600"/>
              <a:gd name="connsiteY1002" fmla="*/ 101078 h 6858000"/>
              <a:gd name="connsiteX1003" fmla="*/ 630103 w 7467600"/>
              <a:gd name="connsiteY1003" fmla="*/ 485885 h 6858000"/>
              <a:gd name="connsiteX1004" fmla="*/ 532040 w 7467600"/>
              <a:gd name="connsiteY1004" fmla="*/ 399359 h 6858000"/>
              <a:gd name="connsiteX1005" fmla="*/ 517618 w 7467600"/>
              <a:gd name="connsiteY1005" fmla="*/ 385726 h 6858000"/>
              <a:gd name="connsiteX1006" fmla="*/ 285074 w 7467600"/>
              <a:gd name="connsiteY1006" fmla="*/ 182755 h 6858000"/>
              <a:gd name="connsiteX1007" fmla="*/ 43151 w 7467600"/>
              <a:gd name="connsiteY100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19999 w 7467600"/>
              <a:gd name="connsiteY844" fmla="*/ 774360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5905192 w 7467600"/>
              <a:gd name="connsiteY848" fmla="*/ 163079 h 6858000"/>
              <a:gd name="connsiteX849" fmla="*/ 5865655 w 7467600"/>
              <a:gd name="connsiteY849" fmla="*/ 171901 h 6858000"/>
              <a:gd name="connsiteX850" fmla="*/ 5259740 w 7467600"/>
              <a:gd name="connsiteY850" fmla="*/ 257013 h 6858000"/>
              <a:gd name="connsiteX851" fmla="*/ 5208466 w 7467600"/>
              <a:gd name="connsiteY851" fmla="*/ 257550 h 6858000"/>
              <a:gd name="connsiteX852" fmla="*/ 4980204 w 7467600"/>
              <a:gd name="connsiteY852" fmla="*/ 271903 h 6858000"/>
              <a:gd name="connsiteX853" fmla="*/ 5068068 w 7467600"/>
              <a:gd name="connsiteY853" fmla="*/ 282244 h 6858000"/>
              <a:gd name="connsiteX854" fmla="*/ 5153231 w 7467600"/>
              <a:gd name="connsiteY854" fmla="*/ 292240 h 6858000"/>
              <a:gd name="connsiteX855" fmla="*/ 5426491 w 7467600"/>
              <a:gd name="connsiteY855" fmla="*/ 281128 h 6858000"/>
              <a:gd name="connsiteX856" fmla="*/ 5731212 w 7467600"/>
              <a:gd name="connsiteY856" fmla="*/ 231951 h 6858000"/>
              <a:gd name="connsiteX857" fmla="*/ 5905192 w 7467600"/>
              <a:gd name="connsiteY857" fmla="*/ 163079 h 6858000"/>
              <a:gd name="connsiteX858" fmla="*/ 5944437 w 7467600"/>
              <a:gd name="connsiteY858" fmla="*/ 113829 h 6858000"/>
              <a:gd name="connsiteX859" fmla="*/ 5825032 w 7467600"/>
              <a:gd name="connsiteY859" fmla="*/ 146405 h 6858000"/>
              <a:gd name="connsiteX860" fmla="*/ 4955599 w 7467600"/>
              <a:gd name="connsiteY860" fmla="*/ 247008 h 6858000"/>
              <a:gd name="connsiteX861" fmla="*/ 5210104 w 7467600"/>
              <a:gd name="connsiteY861" fmla="*/ 228123 h 6858000"/>
              <a:gd name="connsiteX862" fmla="*/ 5261015 w 7467600"/>
              <a:gd name="connsiteY862" fmla="*/ 227087 h 6858000"/>
              <a:gd name="connsiteX863" fmla="*/ 5861181 w 7467600"/>
              <a:gd name="connsiteY863" fmla="*/ 143093 h 6858000"/>
              <a:gd name="connsiteX864" fmla="*/ 5961252 w 7467600"/>
              <a:gd name="connsiteY864" fmla="*/ 114820 h 6858000"/>
              <a:gd name="connsiteX865" fmla="*/ 5944437 w 7467600"/>
              <a:gd name="connsiteY865" fmla="*/ 113829 h 6858000"/>
              <a:gd name="connsiteX866" fmla="*/ 3882765 w 7467600"/>
              <a:gd name="connsiteY866" fmla="*/ 0 h 6858000"/>
              <a:gd name="connsiteX867" fmla="*/ 3995099 w 7467600"/>
              <a:gd name="connsiteY867" fmla="*/ 0 h 6858000"/>
              <a:gd name="connsiteX868" fmla="*/ 4163818 w 7467600"/>
              <a:gd name="connsiteY868" fmla="*/ 234104 h 6858000"/>
              <a:gd name="connsiteX869" fmla="*/ 4172099 w 7467600"/>
              <a:gd name="connsiteY869" fmla="*/ 234207 h 6858000"/>
              <a:gd name="connsiteX870" fmla="*/ 4784282 w 7467600"/>
              <a:gd name="connsiteY870" fmla="*/ 276561 h 6858000"/>
              <a:gd name="connsiteX871" fmla="*/ 4801687 w 7467600"/>
              <a:gd name="connsiteY871" fmla="*/ 267764 h 6858000"/>
              <a:gd name="connsiteX872" fmla="*/ 6082788 w 7467600"/>
              <a:gd name="connsiteY872" fmla="*/ 64119 h 6858000"/>
              <a:gd name="connsiteX873" fmla="*/ 6099442 w 7467600"/>
              <a:gd name="connsiteY873" fmla="*/ 82568 h 6858000"/>
              <a:gd name="connsiteX874" fmla="*/ 4804137 w 7467600"/>
              <a:gd name="connsiteY874" fmla="*/ 320931 h 6858000"/>
              <a:gd name="connsiteX875" fmla="*/ 4227047 w 7467600"/>
              <a:gd name="connsiteY875" fmla="*/ 313415 h 6858000"/>
              <a:gd name="connsiteX876" fmla="*/ 4346041 w 7467600"/>
              <a:gd name="connsiteY876" fmla="*/ 456086 h 6858000"/>
              <a:gd name="connsiteX877" fmla="*/ 4870967 w 7467600"/>
              <a:gd name="connsiteY877" fmla="*/ 963061 h 6858000"/>
              <a:gd name="connsiteX878" fmla="*/ 4889647 w 7467600"/>
              <a:gd name="connsiteY878" fmla="*/ 957147 h 6858000"/>
              <a:gd name="connsiteX879" fmla="*/ 5422504 w 7467600"/>
              <a:gd name="connsiteY879" fmla="*/ 805191 h 6858000"/>
              <a:gd name="connsiteX880" fmla="*/ 6087656 w 7467600"/>
              <a:gd name="connsiteY880" fmla="*/ 826703 h 6858000"/>
              <a:gd name="connsiteX881" fmla="*/ 6058717 w 7467600"/>
              <a:gd name="connsiteY881" fmla="*/ 865992 h 6858000"/>
              <a:gd name="connsiteX882" fmla="*/ 4974153 w 7467600"/>
              <a:gd name="connsiteY882" fmla="*/ 1045456 h 6858000"/>
              <a:gd name="connsiteX883" fmla="*/ 5627835 w 7467600"/>
              <a:gd name="connsiteY883" fmla="*/ 1472077 h 6858000"/>
              <a:gd name="connsiteX884" fmla="*/ 5629817 w 7467600"/>
              <a:gd name="connsiteY884" fmla="*/ 1471412 h 6858000"/>
              <a:gd name="connsiteX885" fmla="*/ 5634124 w 7467600"/>
              <a:gd name="connsiteY885" fmla="*/ 1470572 h 6858000"/>
              <a:gd name="connsiteX886" fmla="*/ 5755832 w 7467600"/>
              <a:gd name="connsiteY886" fmla="*/ 1383886 h 6858000"/>
              <a:gd name="connsiteX887" fmla="*/ 6014186 w 7467600"/>
              <a:gd name="connsiteY887" fmla="*/ 1279799 h 6858000"/>
              <a:gd name="connsiteX888" fmla="*/ 6901619 w 7467600"/>
              <a:gd name="connsiteY888" fmla="*/ 1047874 h 6858000"/>
              <a:gd name="connsiteX889" fmla="*/ 6931566 w 7467600"/>
              <a:gd name="connsiteY889" fmla="*/ 1062034 h 6858000"/>
              <a:gd name="connsiteX890" fmla="*/ 5790982 w 7467600"/>
              <a:gd name="connsiteY890" fmla="*/ 1561380 h 6858000"/>
              <a:gd name="connsiteX891" fmla="*/ 6188971 w 7467600"/>
              <a:gd name="connsiteY891" fmla="*/ 1755168 h 6858000"/>
              <a:gd name="connsiteX892" fmla="*/ 6202446 w 7467600"/>
              <a:gd name="connsiteY892" fmla="*/ 1752268 h 6858000"/>
              <a:gd name="connsiteX893" fmla="*/ 7179560 w 7467600"/>
              <a:gd name="connsiteY893" fmla="*/ 1467551 h 6858000"/>
              <a:gd name="connsiteX894" fmla="*/ 7158730 w 7467600"/>
              <a:gd name="connsiteY894" fmla="*/ 1507835 h 6858000"/>
              <a:gd name="connsiteX895" fmla="*/ 6326959 w 7467600"/>
              <a:gd name="connsiteY895" fmla="*/ 1817686 h 6858000"/>
              <a:gd name="connsiteX896" fmla="*/ 6537433 w 7467600"/>
              <a:gd name="connsiteY896" fmla="*/ 1907790 h 6858000"/>
              <a:gd name="connsiteX897" fmla="*/ 6550221 w 7467600"/>
              <a:gd name="connsiteY897" fmla="*/ 1910729 h 6858000"/>
              <a:gd name="connsiteX898" fmla="*/ 6964438 w 7467600"/>
              <a:gd name="connsiteY898" fmla="*/ 2209505 h 6858000"/>
              <a:gd name="connsiteX899" fmla="*/ 7367862 w 7467600"/>
              <a:gd name="connsiteY899" fmla="*/ 2806833 h 6858000"/>
              <a:gd name="connsiteX900" fmla="*/ 7364329 w 7467600"/>
              <a:gd name="connsiteY900" fmla="*/ 2826907 h 6858000"/>
              <a:gd name="connsiteX901" fmla="*/ 7290545 w 7467600"/>
              <a:gd name="connsiteY901" fmla="*/ 2850663 h 6858000"/>
              <a:gd name="connsiteX902" fmla="*/ 6472036 w 7467600"/>
              <a:gd name="connsiteY902" fmla="*/ 1959003 h 6858000"/>
              <a:gd name="connsiteX903" fmla="*/ 5792897 w 7467600"/>
              <a:gd name="connsiteY903" fmla="*/ 1647747 h 6858000"/>
              <a:gd name="connsiteX904" fmla="*/ 5842751 w 7467600"/>
              <a:gd name="connsiteY904" fmla="*/ 1816112 h 6858000"/>
              <a:gd name="connsiteX905" fmla="*/ 5847424 w 7467600"/>
              <a:gd name="connsiteY905" fmla="*/ 1815776 h 6858000"/>
              <a:gd name="connsiteX906" fmla="*/ 6399821 w 7467600"/>
              <a:gd name="connsiteY906" fmla="*/ 2344799 h 6858000"/>
              <a:gd name="connsiteX907" fmla="*/ 6323232 w 7467600"/>
              <a:gd name="connsiteY907" fmla="*/ 2389634 h 6858000"/>
              <a:gd name="connsiteX908" fmla="*/ 5942958 w 7467600"/>
              <a:gd name="connsiteY908" fmla="*/ 2077708 h 6858000"/>
              <a:gd name="connsiteX909" fmla="*/ 5921559 w 7467600"/>
              <a:gd name="connsiteY909" fmla="*/ 2378596 h 6858000"/>
              <a:gd name="connsiteX910" fmla="*/ 5817651 w 7467600"/>
              <a:gd name="connsiteY910" fmla="*/ 3023919 h 6858000"/>
              <a:gd name="connsiteX911" fmla="*/ 5729634 w 7467600"/>
              <a:gd name="connsiteY911" fmla="*/ 3051849 h 6858000"/>
              <a:gd name="connsiteX912" fmla="*/ 5611018 w 7467600"/>
              <a:gd name="connsiteY912" fmla="*/ 2316769 h 6858000"/>
              <a:gd name="connsiteX913" fmla="*/ 5687608 w 7467600"/>
              <a:gd name="connsiteY913" fmla="*/ 2039972 h 6858000"/>
              <a:gd name="connsiteX914" fmla="*/ 5657554 w 7467600"/>
              <a:gd name="connsiteY914" fmla="*/ 1576445 h 6858000"/>
              <a:gd name="connsiteX915" fmla="*/ 5150475 w 7467600"/>
              <a:gd name="connsiteY915" fmla="*/ 1274012 h 6858000"/>
              <a:gd name="connsiteX916" fmla="*/ 5349142 w 7467600"/>
              <a:gd name="connsiteY916" fmla="*/ 2204405 h 6858000"/>
              <a:gd name="connsiteX917" fmla="*/ 5262214 w 7467600"/>
              <a:gd name="connsiteY917" fmla="*/ 2233836 h 6858000"/>
              <a:gd name="connsiteX918" fmla="*/ 4981539 w 7467600"/>
              <a:gd name="connsiteY918" fmla="*/ 1542201 h 6858000"/>
              <a:gd name="connsiteX919" fmla="*/ 4958461 w 7467600"/>
              <a:gd name="connsiteY919" fmla="*/ 1136957 h 6858000"/>
              <a:gd name="connsiteX920" fmla="*/ 4655015 w 7467600"/>
              <a:gd name="connsiteY920" fmla="*/ 891426 h 6858000"/>
              <a:gd name="connsiteX921" fmla="*/ 4348002 w 7467600"/>
              <a:gd name="connsiteY921" fmla="*/ 2205895 h 6858000"/>
              <a:gd name="connsiteX922" fmla="*/ 4262250 w 7467600"/>
              <a:gd name="connsiteY922" fmla="*/ 2219972 h 6858000"/>
              <a:gd name="connsiteX923" fmla="*/ 4550611 w 7467600"/>
              <a:gd name="connsiteY923" fmla="*/ 817540 h 6858000"/>
              <a:gd name="connsiteX924" fmla="*/ 4564418 w 7467600"/>
              <a:gd name="connsiteY924" fmla="*/ 808293 h 6858000"/>
              <a:gd name="connsiteX925" fmla="*/ 4266388 w 7467600"/>
              <a:gd name="connsiteY925" fmla="*/ 500083 h 6858000"/>
              <a:gd name="connsiteX926" fmla="*/ 4032842 w 7467600"/>
              <a:gd name="connsiteY926" fmla="*/ 211809 h 6858000"/>
              <a:gd name="connsiteX927" fmla="*/ 3882765 w 7467600"/>
              <a:gd name="connsiteY927" fmla="*/ 0 h 6858000"/>
              <a:gd name="connsiteX928" fmla="*/ 3721337 w 7467600"/>
              <a:gd name="connsiteY928" fmla="*/ 0 h 6858000"/>
              <a:gd name="connsiteX929" fmla="*/ 3797544 w 7467600"/>
              <a:gd name="connsiteY929" fmla="*/ 0 h 6858000"/>
              <a:gd name="connsiteX930" fmla="*/ 3775734 w 7467600"/>
              <a:gd name="connsiteY930" fmla="*/ 95131 h 6858000"/>
              <a:gd name="connsiteX931" fmla="*/ 3724807 w 7467600"/>
              <a:gd name="connsiteY931" fmla="*/ 272257 h 6858000"/>
              <a:gd name="connsiteX932" fmla="*/ 3726844 w 7467600"/>
              <a:gd name="connsiteY932" fmla="*/ 282988 h 6858000"/>
              <a:gd name="connsiteX933" fmla="*/ 3742664 w 7467600"/>
              <a:gd name="connsiteY933" fmla="*/ 279918 h 6858000"/>
              <a:gd name="connsiteX934" fmla="*/ 4103910 w 7467600"/>
              <a:gd name="connsiteY934" fmla="*/ 1161917 h 6858000"/>
              <a:gd name="connsiteX935" fmla="*/ 4020269 w 7467600"/>
              <a:gd name="connsiteY935" fmla="*/ 1200406 h 6858000"/>
              <a:gd name="connsiteX936" fmla="*/ 3674882 w 7467600"/>
              <a:gd name="connsiteY936" fmla="*/ 488524 h 6858000"/>
              <a:gd name="connsiteX937" fmla="*/ 3132682 w 7467600"/>
              <a:gd name="connsiteY937" fmla="*/ 1072284 h 6858000"/>
              <a:gd name="connsiteX938" fmla="*/ 2716346 w 7467600"/>
              <a:gd name="connsiteY938" fmla="*/ 1276376 h 6858000"/>
              <a:gd name="connsiteX939" fmla="*/ 2716772 w 7467600"/>
              <a:gd name="connsiteY939" fmla="*/ 1255462 h 6858000"/>
              <a:gd name="connsiteX940" fmla="*/ 3471096 w 7467600"/>
              <a:gd name="connsiteY940" fmla="*/ 437072 h 6858000"/>
              <a:gd name="connsiteX941" fmla="*/ 3639057 w 7467600"/>
              <a:gd name="connsiteY941" fmla="*/ 286334 h 6858000"/>
              <a:gd name="connsiteX942" fmla="*/ 3640309 w 7467600"/>
              <a:gd name="connsiteY942" fmla="*/ 284664 h 6858000"/>
              <a:gd name="connsiteX943" fmla="*/ 3646022 w 7467600"/>
              <a:gd name="connsiteY943" fmla="*/ 276711 h 6858000"/>
              <a:gd name="connsiteX944" fmla="*/ 3707943 w 7467600"/>
              <a:gd name="connsiteY944" fmla="*/ 65958 h 6858000"/>
              <a:gd name="connsiteX945" fmla="*/ 3721337 w 7467600"/>
              <a:gd name="connsiteY945" fmla="*/ 0 h 6858000"/>
              <a:gd name="connsiteX946" fmla="*/ 2867960 w 7467600"/>
              <a:gd name="connsiteY946" fmla="*/ 0 h 6858000"/>
              <a:gd name="connsiteX947" fmla="*/ 2926351 w 7467600"/>
              <a:gd name="connsiteY947" fmla="*/ 0 h 6858000"/>
              <a:gd name="connsiteX948" fmla="*/ 2902823 w 7467600"/>
              <a:gd name="connsiteY948" fmla="*/ 262929 h 6858000"/>
              <a:gd name="connsiteX949" fmla="*/ 2940663 w 7467600"/>
              <a:gd name="connsiteY949" fmla="*/ 140884 h 6858000"/>
              <a:gd name="connsiteX950" fmla="*/ 2947039 w 7467600"/>
              <a:gd name="connsiteY950" fmla="*/ 122524 h 6858000"/>
              <a:gd name="connsiteX951" fmla="*/ 2984316 w 7467600"/>
              <a:gd name="connsiteY951" fmla="*/ 0 h 6858000"/>
              <a:gd name="connsiteX952" fmla="*/ 3016114 w 7467600"/>
              <a:gd name="connsiteY952" fmla="*/ 0 h 6858000"/>
              <a:gd name="connsiteX953" fmla="*/ 2979949 w 7467600"/>
              <a:gd name="connsiteY953" fmla="*/ 119274 h 6858000"/>
              <a:gd name="connsiteX954" fmla="*/ 3023879 w 7467600"/>
              <a:gd name="connsiteY954" fmla="*/ 0 h 6858000"/>
              <a:gd name="connsiteX955" fmla="*/ 3105400 w 7467600"/>
              <a:gd name="connsiteY955" fmla="*/ 0 h 6858000"/>
              <a:gd name="connsiteX956" fmla="*/ 3094669 w 7467600"/>
              <a:gd name="connsiteY956" fmla="*/ 30308 h 6858000"/>
              <a:gd name="connsiteX957" fmla="*/ 2901945 w 7467600"/>
              <a:gd name="connsiteY957" fmla="*/ 466538 h 6858000"/>
              <a:gd name="connsiteX958" fmla="*/ 2815209 w 7467600"/>
              <a:gd name="connsiteY958" fmla="*/ 497361 h 6858000"/>
              <a:gd name="connsiteX959" fmla="*/ 2844845 w 7467600"/>
              <a:gd name="connsiteY959" fmla="*/ 127638 h 6858000"/>
              <a:gd name="connsiteX960" fmla="*/ 2867960 w 7467600"/>
              <a:gd name="connsiteY960" fmla="*/ 0 h 6858000"/>
              <a:gd name="connsiteX961" fmla="*/ 1057230 w 7467600"/>
              <a:gd name="connsiteY961" fmla="*/ 0 h 6858000"/>
              <a:gd name="connsiteX962" fmla="*/ 1111003 w 7467600"/>
              <a:gd name="connsiteY962" fmla="*/ 0 h 6858000"/>
              <a:gd name="connsiteX963" fmla="*/ 1125553 w 7467600"/>
              <a:gd name="connsiteY963" fmla="*/ 52588 h 6858000"/>
              <a:gd name="connsiteX964" fmla="*/ 1304276 w 7467600"/>
              <a:gd name="connsiteY964" fmla="*/ 476275 h 6858000"/>
              <a:gd name="connsiteX965" fmla="*/ 1492066 w 7467600"/>
              <a:gd name="connsiteY965" fmla="*/ 886333 h 6858000"/>
              <a:gd name="connsiteX966" fmla="*/ 1423698 w 7467600"/>
              <a:gd name="connsiteY966" fmla="*/ 710817 h 6858000"/>
              <a:gd name="connsiteX967" fmla="*/ 1357609 w 7467600"/>
              <a:gd name="connsiteY967" fmla="*/ 532892 h 6858000"/>
              <a:gd name="connsiteX968" fmla="*/ 1309550 w 7467600"/>
              <a:gd name="connsiteY968" fmla="*/ 374031 h 6858000"/>
              <a:gd name="connsiteX969" fmla="*/ 1193673 w 7467600"/>
              <a:gd name="connsiteY969" fmla="*/ 49533 h 6858000"/>
              <a:gd name="connsiteX970" fmla="*/ 1164391 w 7467600"/>
              <a:gd name="connsiteY970" fmla="*/ 0 h 6858000"/>
              <a:gd name="connsiteX971" fmla="*/ 1200666 w 7467600"/>
              <a:gd name="connsiteY971" fmla="*/ 0 h 6858000"/>
              <a:gd name="connsiteX972" fmla="*/ 1223408 w 7467600"/>
              <a:gd name="connsiteY972" fmla="*/ 38996 h 6858000"/>
              <a:gd name="connsiteX973" fmla="*/ 1339635 w 7467600"/>
              <a:gd name="connsiteY973" fmla="*/ 365517 h 6858000"/>
              <a:gd name="connsiteX974" fmla="*/ 1387469 w 7467600"/>
              <a:gd name="connsiteY974" fmla="*/ 523079 h 6858000"/>
              <a:gd name="connsiteX975" fmla="*/ 1452685 w 7467600"/>
              <a:gd name="connsiteY975" fmla="*/ 699806 h 6858000"/>
              <a:gd name="connsiteX976" fmla="*/ 1492092 w 7467600"/>
              <a:gd name="connsiteY976" fmla="*/ 800424 h 6858000"/>
              <a:gd name="connsiteX977" fmla="*/ 1455302 w 7467600"/>
              <a:gd name="connsiteY977" fmla="*/ 632913 h 6858000"/>
              <a:gd name="connsiteX978" fmla="*/ 1222336 w 7467600"/>
              <a:gd name="connsiteY978" fmla="*/ 9480 h 6858000"/>
              <a:gd name="connsiteX979" fmla="*/ 1214634 w 7467600"/>
              <a:gd name="connsiteY979" fmla="*/ 0 h 6858000"/>
              <a:gd name="connsiteX980" fmla="*/ 1289827 w 7467600"/>
              <a:gd name="connsiteY980" fmla="*/ 0 h 6858000"/>
              <a:gd name="connsiteX981" fmla="*/ 1321076 w 7467600"/>
              <a:gd name="connsiteY981" fmla="*/ 59722 h 6858000"/>
              <a:gd name="connsiteX982" fmla="*/ 1512579 w 7467600"/>
              <a:gd name="connsiteY982" fmla="*/ 626441 h 6858000"/>
              <a:gd name="connsiteX983" fmla="*/ 1506076 w 7467600"/>
              <a:gd name="connsiteY983" fmla="*/ 1089289 h 6858000"/>
              <a:gd name="connsiteX984" fmla="*/ 1486346 w 7467600"/>
              <a:gd name="connsiteY984" fmla="*/ 1079919 h 6858000"/>
              <a:gd name="connsiteX985" fmla="*/ 1070511 w 7467600"/>
              <a:gd name="connsiteY985" fmla="*/ 48609 h 6858000"/>
              <a:gd name="connsiteX986" fmla="*/ 1057230 w 7467600"/>
              <a:gd name="connsiteY986" fmla="*/ 0 h 6858000"/>
              <a:gd name="connsiteX987" fmla="*/ 43151 w 7467600"/>
              <a:gd name="connsiteY987" fmla="*/ 0 h 6858000"/>
              <a:gd name="connsiteX988" fmla="*/ 95283 w 7467600"/>
              <a:gd name="connsiteY988" fmla="*/ 0 h 6858000"/>
              <a:gd name="connsiteX989" fmla="*/ 300708 w 7467600"/>
              <a:gd name="connsiteY989" fmla="*/ 154571 h 6858000"/>
              <a:gd name="connsiteX990" fmla="*/ 530414 w 7467600"/>
              <a:gd name="connsiteY990" fmla="*/ 354673 h 6858000"/>
              <a:gd name="connsiteX991" fmla="*/ 333785 w 7467600"/>
              <a:gd name="connsiteY991" fmla="*/ 161564 h 6858000"/>
              <a:gd name="connsiteX992" fmla="*/ 147005 w 7467600"/>
              <a:gd name="connsiteY992" fmla="*/ 0 h 6858000"/>
              <a:gd name="connsiteX993" fmla="*/ 272509 w 7467600"/>
              <a:gd name="connsiteY993" fmla="*/ 0 h 6858000"/>
              <a:gd name="connsiteX994" fmla="*/ 326276 w 7467600"/>
              <a:gd name="connsiteY994" fmla="*/ 45847 h 6858000"/>
              <a:gd name="connsiteX995" fmla="*/ 823759 w 7467600"/>
              <a:gd name="connsiteY995" fmla="*/ 574145 h 6858000"/>
              <a:gd name="connsiteX996" fmla="*/ 811254 w 7467600"/>
              <a:gd name="connsiteY996" fmla="*/ 665546 h 6858000"/>
              <a:gd name="connsiteX997" fmla="*/ 154042 w 7467600"/>
              <a:gd name="connsiteY997" fmla="*/ 261522 h 6858000"/>
              <a:gd name="connsiteX998" fmla="*/ 13550 w 7467600"/>
              <a:gd name="connsiteY998" fmla="*/ 158423 h 6858000"/>
              <a:gd name="connsiteX999" fmla="*/ 0 w 7467600"/>
              <a:gd name="connsiteY999" fmla="*/ 146618 h 6858000"/>
              <a:gd name="connsiteX1000" fmla="*/ 0 w 7467600"/>
              <a:gd name="connsiteY1000" fmla="*/ 59161 h 6858000"/>
              <a:gd name="connsiteX1001" fmla="*/ 45427 w 7467600"/>
              <a:gd name="connsiteY1001" fmla="*/ 101078 h 6858000"/>
              <a:gd name="connsiteX1002" fmla="*/ 630103 w 7467600"/>
              <a:gd name="connsiteY1002" fmla="*/ 485885 h 6858000"/>
              <a:gd name="connsiteX1003" fmla="*/ 532040 w 7467600"/>
              <a:gd name="connsiteY1003" fmla="*/ 399359 h 6858000"/>
              <a:gd name="connsiteX1004" fmla="*/ 517618 w 7467600"/>
              <a:gd name="connsiteY1004" fmla="*/ 385726 h 6858000"/>
              <a:gd name="connsiteX1005" fmla="*/ 285074 w 7467600"/>
              <a:gd name="connsiteY1005" fmla="*/ 182755 h 6858000"/>
              <a:gd name="connsiteX1006" fmla="*/ 43151 w 7467600"/>
              <a:gd name="connsiteY100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51412 w 7467600"/>
              <a:gd name="connsiteY844" fmla="*/ 799572 h 6858000"/>
              <a:gd name="connsiteX845" fmla="*/ 7467600 w 7467600"/>
              <a:gd name="connsiteY845" fmla="*/ 789215 h 6858000"/>
              <a:gd name="connsiteX846" fmla="*/ 7451412 w 7467600"/>
              <a:gd name="connsiteY846" fmla="*/ 799572 h 6858000"/>
              <a:gd name="connsiteX847" fmla="*/ 5905192 w 7467600"/>
              <a:gd name="connsiteY847" fmla="*/ 163079 h 6858000"/>
              <a:gd name="connsiteX848" fmla="*/ 5865655 w 7467600"/>
              <a:gd name="connsiteY848" fmla="*/ 171901 h 6858000"/>
              <a:gd name="connsiteX849" fmla="*/ 5259740 w 7467600"/>
              <a:gd name="connsiteY849" fmla="*/ 257013 h 6858000"/>
              <a:gd name="connsiteX850" fmla="*/ 5208466 w 7467600"/>
              <a:gd name="connsiteY850" fmla="*/ 257550 h 6858000"/>
              <a:gd name="connsiteX851" fmla="*/ 4980204 w 7467600"/>
              <a:gd name="connsiteY851" fmla="*/ 271903 h 6858000"/>
              <a:gd name="connsiteX852" fmla="*/ 5068068 w 7467600"/>
              <a:gd name="connsiteY852" fmla="*/ 282244 h 6858000"/>
              <a:gd name="connsiteX853" fmla="*/ 5153231 w 7467600"/>
              <a:gd name="connsiteY853" fmla="*/ 292240 h 6858000"/>
              <a:gd name="connsiteX854" fmla="*/ 5426491 w 7467600"/>
              <a:gd name="connsiteY854" fmla="*/ 281128 h 6858000"/>
              <a:gd name="connsiteX855" fmla="*/ 5731212 w 7467600"/>
              <a:gd name="connsiteY855" fmla="*/ 231951 h 6858000"/>
              <a:gd name="connsiteX856" fmla="*/ 5905192 w 7467600"/>
              <a:gd name="connsiteY856" fmla="*/ 163079 h 6858000"/>
              <a:gd name="connsiteX857" fmla="*/ 5944437 w 7467600"/>
              <a:gd name="connsiteY857" fmla="*/ 113829 h 6858000"/>
              <a:gd name="connsiteX858" fmla="*/ 5825032 w 7467600"/>
              <a:gd name="connsiteY858" fmla="*/ 146405 h 6858000"/>
              <a:gd name="connsiteX859" fmla="*/ 4955599 w 7467600"/>
              <a:gd name="connsiteY859" fmla="*/ 247008 h 6858000"/>
              <a:gd name="connsiteX860" fmla="*/ 5210104 w 7467600"/>
              <a:gd name="connsiteY860" fmla="*/ 228123 h 6858000"/>
              <a:gd name="connsiteX861" fmla="*/ 5261015 w 7467600"/>
              <a:gd name="connsiteY861" fmla="*/ 227087 h 6858000"/>
              <a:gd name="connsiteX862" fmla="*/ 5861181 w 7467600"/>
              <a:gd name="connsiteY862" fmla="*/ 143093 h 6858000"/>
              <a:gd name="connsiteX863" fmla="*/ 5961252 w 7467600"/>
              <a:gd name="connsiteY863" fmla="*/ 114820 h 6858000"/>
              <a:gd name="connsiteX864" fmla="*/ 5944437 w 7467600"/>
              <a:gd name="connsiteY864" fmla="*/ 113829 h 6858000"/>
              <a:gd name="connsiteX865" fmla="*/ 3882765 w 7467600"/>
              <a:gd name="connsiteY865" fmla="*/ 0 h 6858000"/>
              <a:gd name="connsiteX866" fmla="*/ 3995099 w 7467600"/>
              <a:gd name="connsiteY866" fmla="*/ 0 h 6858000"/>
              <a:gd name="connsiteX867" fmla="*/ 4163818 w 7467600"/>
              <a:gd name="connsiteY867" fmla="*/ 234104 h 6858000"/>
              <a:gd name="connsiteX868" fmla="*/ 4172099 w 7467600"/>
              <a:gd name="connsiteY868" fmla="*/ 234207 h 6858000"/>
              <a:gd name="connsiteX869" fmla="*/ 4784282 w 7467600"/>
              <a:gd name="connsiteY869" fmla="*/ 276561 h 6858000"/>
              <a:gd name="connsiteX870" fmla="*/ 4801687 w 7467600"/>
              <a:gd name="connsiteY870" fmla="*/ 267764 h 6858000"/>
              <a:gd name="connsiteX871" fmla="*/ 6082788 w 7467600"/>
              <a:gd name="connsiteY871" fmla="*/ 64119 h 6858000"/>
              <a:gd name="connsiteX872" fmla="*/ 6099442 w 7467600"/>
              <a:gd name="connsiteY872" fmla="*/ 82568 h 6858000"/>
              <a:gd name="connsiteX873" fmla="*/ 4804137 w 7467600"/>
              <a:gd name="connsiteY873" fmla="*/ 320931 h 6858000"/>
              <a:gd name="connsiteX874" fmla="*/ 4227047 w 7467600"/>
              <a:gd name="connsiteY874" fmla="*/ 313415 h 6858000"/>
              <a:gd name="connsiteX875" fmla="*/ 4346041 w 7467600"/>
              <a:gd name="connsiteY875" fmla="*/ 456086 h 6858000"/>
              <a:gd name="connsiteX876" fmla="*/ 4870967 w 7467600"/>
              <a:gd name="connsiteY876" fmla="*/ 963061 h 6858000"/>
              <a:gd name="connsiteX877" fmla="*/ 4889647 w 7467600"/>
              <a:gd name="connsiteY877" fmla="*/ 957147 h 6858000"/>
              <a:gd name="connsiteX878" fmla="*/ 5422504 w 7467600"/>
              <a:gd name="connsiteY878" fmla="*/ 805191 h 6858000"/>
              <a:gd name="connsiteX879" fmla="*/ 6087656 w 7467600"/>
              <a:gd name="connsiteY879" fmla="*/ 826703 h 6858000"/>
              <a:gd name="connsiteX880" fmla="*/ 6058717 w 7467600"/>
              <a:gd name="connsiteY880" fmla="*/ 865992 h 6858000"/>
              <a:gd name="connsiteX881" fmla="*/ 4974153 w 7467600"/>
              <a:gd name="connsiteY881" fmla="*/ 1045456 h 6858000"/>
              <a:gd name="connsiteX882" fmla="*/ 5627835 w 7467600"/>
              <a:gd name="connsiteY882" fmla="*/ 1472077 h 6858000"/>
              <a:gd name="connsiteX883" fmla="*/ 5629817 w 7467600"/>
              <a:gd name="connsiteY883" fmla="*/ 1471412 h 6858000"/>
              <a:gd name="connsiteX884" fmla="*/ 5634124 w 7467600"/>
              <a:gd name="connsiteY884" fmla="*/ 1470572 h 6858000"/>
              <a:gd name="connsiteX885" fmla="*/ 5755832 w 7467600"/>
              <a:gd name="connsiteY885" fmla="*/ 1383886 h 6858000"/>
              <a:gd name="connsiteX886" fmla="*/ 6014186 w 7467600"/>
              <a:gd name="connsiteY886" fmla="*/ 1279799 h 6858000"/>
              <a:gd name="connsiteX887" fmla="*/ 6901619 w 7467600"/>
              <a:gd name="connsiteY887" fmla="*/ 1047874 h 6858000"/>
              <a:gd name="connsiteX888" fmla="*/ 6931566 w 7467600"/>
              <a:gd name="connsiteY888" fmla="*/ 1062034 h 6858000"/>
              <a:gd name="connsiteX889" fmla="*/ 5790982 w 7467600"/>
              <a:gd name="connsiteY889" fmla="*/ 1561380 h 6858000"/>
              <a:gd name="connsiteX890" fmla="*/ 6188971 w 7467600"/>
              <a:gd name="connsiteY890" fmla="*/ 1755168 h 6858000"/>
              <a:gd name="connsiteX891" fmla="*/ 6202446 w 7467600"/>
              <a:gd name="connsiteY891" fmla="*/ 1752268 h 6858000"/>
              <a:gd name="connsiteX892" fmla="*/ 7179560 w 7467600"/>
              <a:gd name="connsiteY892" fmla="*/ 1467551 h 6858000"/>
              <a:gd name="connsiteX893" fmla="*/ 7158730 w 7467600"/>
              <a:gd name="connsiteY893" fmla="*/ 1507835 h 6858000"/>
              <a:gd name="connsiteX894" fmla="*/ 6326959 w 7467600"/>
              <a:gd name="connsiteY894" fmla="*/ 1817686 h 6858000"/>
              <a:gd name="connsiteX895" fmla="*/ 6537433 w 7467600"/>
              <a:gd name="connsiteY895" fmla="*/ 1907790 h 6858000"/>
              <a:gd name="connsiteX896" fmla="*/ 6550221 w 7467600"/>
              <a:gd name="connsiteY896" fmla="*/ 1910729 h 6858000"/>
              <a:gd name="connsiteX897" fmla="*/ 6964438 w 7467600"/>
              <a:gd name="connsiteY897" fmla="*/ 2209505 h 6858000"/>
              <a:gd name="connsiteX898" fmla="*/ 7367862 w 7467600"/>
              <a:gd name="connsiteY898" fmla="*/ 2806833 h 6858000"/>
              <a:gd name="connsiteX899" fmla="*/ 7364329 w 7467600"/>
              <a:gd name="connsiteY899" fmla="*/ 2826907 h 6858000"/>
              <a:gd name="connsiteX900" fmla="*/ 7290545 w 7467600"/>
              <a:gd name="connsiteY900" fmla="*/ 2850663 h 6858000"/>
              <a:gd name="connsiteX901" fmla="*/ 6472036 w 7467600"/>
              <a:gd name="connsiteY901" fmla="*/ 1959003 h 6858000"/>
              <a:gd name="connsiteX902" fmla="*/ 5792897 w 7467600"/>
              <a:gd name="connsiteY902" fmla="*/ 1647747 h 6858000"/>
              <a:gd name="connsiteX903" fmla="*/ 5842751 w 7467600"/>
              <a:gd name="connsiteY903" fmla="*/ 1816112 h 6858000"/>
              <a:gd name="connsiteX904" fmla="*/ 5847424 w 7467600"/>
              <a:gd name="connsiteY904" fmla="*/ 1815776 h 6858000"/>
              <a:gd name="connsiteX905" fmla="*/ 6399821 w 7467600"/>
              <a:gd name="connsiteY905" fmla="*/ 2344799 h 6858000"/>
              <a:gd name="connsiteX906" fmla="*/ 6323232 w 7467600"/>
              <a:gd name="connsiteY906" fmla="*/ 2389634 h 6858000"/>
              <a:gd name="connsiteX907" fmla="*/ 5942958 w 7467600"/>
              <a:gd name="connsiteY907" fmla="*/ 2077708 h 6858000"/>
              <a:gd name="connsiteX908" fmla="*/ 5921559 w 7467600"/>
              <a:gd name="connsiteY908" fmla="*/ 2378596 h 6858000"/>
              <a:gd name="connsiteX909" fmla="*/ 5817651 w 7467600"/>
              <a:gd name="connsiteY909" fmla="*/ 3023919 h 6858000"/>
              <a:gd name="connsiteX910" fmla="*/ 5729634 w 7467600"/>
              <a:gd name="connsiteY910" fmla="*/ 3051849 h 6858000"/>
              <a:gd name="connsiteX911" fmla="*/ 5611018 w 7467600"/>
              <a:gd name="connsiteY911" fmla="*/ 2316769 h 6858000"/>
              <a:gd name="connsiteX912" fmla="*/ 5687608 w 7467600"/>
              <a:gd name="connsiteY912" fmla="*/ 2039972 h 6858000"/>
              <a:gd name="connsiteX913" fmla="*/ 5657554 w 7467600"/>
              <a:gd name="connsiteY913" fmla="*/ 1576445 h 6858000"/>
              <a:gd name="connsiteX914" fmla="*/ 5150475 w 7467600"/>
              <a:gd name="connsiteY914" fmla="*/ 1274012 h 6858000"/>
              <a:gd name="connsiteX915" fmla="*/ 5349142 w 7467600"/>
              <a:gd name="connsiteY915" fmla="*/ 2204405 h 6858000"/>
              <a:gd name="connsiteX916" fmla="*/ 5262214 w 7467600"/>
              <a:gd name="connsiteY916" fmla="*/ 2233836 h 6858000"/>
              <a:gd name="connsiteX917" fmla="*/ 4981539 w 7467600"/>
              <a:gd name="connsiteY917" fmla="*/ 1542201 h 6858000"/>
              <a:gd name="connsiteX918" fmla="*/ 4958461 w 7467600"/>
              <a:gd name="connsiteY918" fmla="*/ 1136957 h 6858000"/>
              <a:gd name="connsiteX919" fmla="*/ 4655015 w 7467600"/>
              <a:gd name="connsiteY919" fmla="*/ 891426 h 6858000"/>
              <a:gd name="connsiteX920" fmla="*/ 4348002 w 7467600"/>
              <a:gd name="connsiteY920" fmla="*/ 2205895 h 6858000"/>
              <a:gd name="connsiteX921" fmla="*/ 4262250 w 7467600"/>
              <a:gd name="connsiteY921" fmla="*/ 2219972 h 6858000"/>
              <a:gd name="connsiteX922" fmla="*/ 4550611 w 7467600"/>
              <a:gd name="connsiteY922" fmla="*/ 817540 h 6858000"/>
              <a:gd name="connsiteX923" fmla="*/ 4564418 w 7467600"/>
              <a:gd name="connsiteY923" fmla="*/ 808293 h 6858000"/>
              <a:gd name="connsiteX924" fmla="*/ 4266388 w 7467600"/>
              <a:gd name="connsiteY924" fmla="*/ 500083 h 6858000"/>
              <a:gd name="connsiteX925" fmla="*/ 4032842 w 7467600"/>
              <a:gd name="connsiteY925" fmla="*/ 211809 h 6858000"/>
              <a:gd name="connsiteX926" fmla="*/ 3882765 w 7467600"/>
              <a:gd name="connsiteY926" fmla="*/ 0 h 6858000"/>
              <a:gd name="connsiteX927" fmla="*/ 3721337 w 7467600"/>
              <a:gd name="connsiteY927" fmla="*/ 0 h 6858000"/>
              <a:gd name="connsiteX928" fmla="*/ 3797544 w 7467600"/>
              <a:gd name="connsiteY928" fmla="*/ 0 h 6858000"/>
              <a:gd name="connsiteX929" fmla="*/ 3775734 w 7467600"/>
              <a:gd name="connsiteY929" fmla="*/ 95131 h 6858000"/>
              <a:gd name="connsiteX930" fmla="*/ 3724807 w 7467600"/>
              <a:gd name="connsiteY930" fmla="*/ 272257 h 6858000"/>
              <a:gd name="connsiteX931" fmla="*/ 3726844 w 7467600"/>
              <a:gd name="connsiteY931" fmla="*/ 282988 h 6858000"/>
              <a:gd name="connsiteX932" fmla="*/ 3742664 w 7467600"/>
              <a:gd name="connsiteY932" fmla="*/ 279918 h 6858000"/>
              <a:gd name="connsiteX933" fmla="*/ 4103910 w 7467600"/>
              <a:gd name="connsiteY933" fmla="*/ 1161917 h 6858000"/>
              <a:gd name="connsiteX934" fmla="*/ 4020269 w 7467600"/>
              <a:gd name="connsiteY934" fmla="*/ 1200406 h 6858000"/>
              <a:gd name="connsiteX935" fmla="*/ 3674882 w 7467600"/>
              <a:gd name="connsiteY935" fmla="*/ 488524 h 6858000"/>
              <a:gd name="connsiteX936" fmla="*/ 3132682 w 7467600"/>
              <a:gd name="connsiteY936" fmla="*/ 1072284 h 6858000"/>
              <a:gd name="connsiteX937" fmla="*/ 2716346 w 7467600"/>
              <a:gd name="connsiteY937" fmla="*/ 1276376 h 6858000"/>
              <a:gd name="connsiteX938" fmla="*/ 2716772 w 7467600"/>
              <a:gd name="connsiteY938" fmla="*/ 1255462 h 6858000"/>
              <a:gd name="connsiteX939" fmla="*/ 3471096 w 7467600"/>
              <a:gd name="connsiteY939" fmla="*/ 437072 h 6858000"/>
              <a:gd name="connsiteX940" fmla="*/ 3639057 w 7467600"/>
              <a:gd name="connsiteY940" fmla="*/ 286334 h 6858000"/>
              <a:gd name="connsiteX941" fmla="*/ 3640309 w 7467600"/>
              <a:gd name="connsiteY941" fmla="*/ 284664 h 6858000"/>
              <a:gd name="connsiteX942" fmla="*/ 3646022 w 7467600"/>
              <a:gd name="connsiteY942" fmla="*/ 276711 h 6858000"/>
              <a:gd name="connsiteX943" fmla="*/ 3707943 w 7467600"/>
              <a:gd name="connsiteY943" fmla="*/ 65958 h 6858000"/>
              <a:gd name="connsiteX944" fmla="*/ 3721337 w 7467600"/>
              <a:gd name="connsiteY944" fmla="*/ 0 h 6858000"/>
              <a:gd name="connsiteX945" fmla="*/ 2867960 w 7467600"/>
              <a:gd name="connsiteY945" fmla="*/ 0 h 6858000"/>
              <a:gd name="connsiteX946" fmla="*/ 2926351 w 7467600"/>
              <a:gd name="connsiteY946" fmla="*/ 0 h 6858000"/>
              <a:gd name="connsiteX947" fmla="*/ 2902823 w 7467600"/>
              <a:gd name="connsiteY947" fmla="*/ 262929 h 6858000"/>
              <a:gd name="connsiteX948" fmla="*/ 2940663 w 7467600"/>
              <a:gd name="connsiteY948" fmla="*/ 140884 h 6858000"/>
              <a:gd name="connsiteX949" fmla="*/ 2947039 w 7467600"/>
              <a:gd name="connsiteY949" fmla="*/ 122524 h 6858000"/>
              <a:gd name="connsiteX950" fmla="*/ 2984316 w 7467600"/>
              <a:gd name="connsiteY950" fmla="*/ 0 h 6858000"/>
              <a:gd name="connsiteX951" fmla="*/ 3016114 w 7467600"/>
              <a:gd name="connsiteY951" fmla="*/ 0 h 6858000"/>
              <a:gd name="connsiteX952" fmla="*/ 2979949 w 7467600"/>
              <a:gd name="connsiteY952" fmla="*/ 119274 h 6858000"/>
              <a:gd name="connsiteX953" fmla="*/ 3023879 w 7467600"/>
              <a:gd name="connsiteY953" fmla="*/ 0 h 6858000"/>
              <a:gd name="connsiteX954" fmla="*/ 3105400 w 7467600"/>
              <a:gd name="connsiteY954" fmla="*/ 0 h 6858000"/>
              <a:gd name="connsiteX955" fmla="*/ 3094669 w 7467600"/>
              <a:gd name="connsiteY955" fmla="*/ 30308 h 6858000"/>
              <a:gd name="connsiteX956" fmla="*/ 2901945 w 7467600"/>
              <a:gd name="connsiteY956" fmla="*/ 466538 h 6858000"/>
              <a:gd name="connsiteX957" fmla="*/ 2815209 w 7467600"/>
              <a:gd name="connsiteY957" fmla="*/ 497361 h 6858000"/>
              <a:gd name="connsiteX958" fmla="*/ 2844845 w 7467600"/>
              <a:gd name="connsiteY958" fmla="*/ 127638 h 6858000"/>
              <a:gd name="connsiteX959" fmla="*/ 2867960 w 7467600"/>
              <a:gd name="connsiteY959" fmla="*/ 0 h 6858000"/>
              <a:gd name="connsiteX960" fmla="*/ 1057230 w 7467600"/>
              <a:gd name="connsiteY960" fmla="*/ 0 h 6858000"/>
              <a:gd name="connsiteX961" fmla="*/ 1111003 w 7467600"/>
              <a:gd name="connsiteY961" fmla="*/ 0 h 6858000"/>
              <a:gd name="connsiteX962" fmla="*/ 1125553 w 7467600"/>
              <a:gd name="connsiteY962" fmla="*/ 52588 h 6858000"/>
              <a:gd name="connsiteX963" fmla="*/ 1304276 w 7467600"/>
              <a:gd name="connsiteY963" fmla="*/ 476275 h 6858000"/>
              <a:gd name="connsiteX964" fmla="*/ 1492066 w 7467600"/>
              <a:gd name="connsiteY964" fmla="*/ 886333 h 6858000"/>
              <a:gd name="connsiteX965" fmla="*/ 1423698 w 7467600"/>
              <a:gd name="connsiteY965" fmla="*/ 710817 h 6858000"/>
              <a:gd name="connsiteX966" fmla="*/ 1357609 w 7467600"/>
              <a:gd name="connsiteY966" fmla="*/ 532892 h 6858000"/>
              <a:gd name="connsiteX967" fmla="*/ 1309550 w 7467600"/>
              <a:gd name="connsiteY967" fmla="*/ 374031 h 6858000"/>
              <a:gd name="connsiteX968" fmla="*/ 1193673 w 7467600"/>
              <a:gd name="connsiteY968" fmla="*/ 49533 h 6858000"/>
              <a:gd name="connsiteX969" fmla="*/ 1164391 w 7467600"/>
              <a:gd name="connsiteY969" fmla="*/ 0 h 6858000"/>
              <a:gd name="connsiteX970" fmla="*/ 1200666 w 7467600"/>
              <a:gd name="connsiteY970" fmla="*/ 0 h 6858000"/>
              <a:gd name="connsiteX971" fmla="*/ 1223408 w 7467600"/>
              <a:gd name="connsiteY971" fmla="*/ 38996 h 6858000"/>
              <a:gd name="connsiteX972" fmla="*/ 1339635 w 7467600"/>
              <a:gd name="connsiteY972" fmla="*/ 365517 h 6858000"/>
              <a:gd name="connsiteX973" fmla="*/ 1387469 w 7467600"/>
              <a:gd name="connsiteY973" fmla="*/ 523079 h 6858000"/>
              <a:gd name="connsiteX974" fmla="*/ 1452685 w 7467600"/>
              <a:gd name="connsiteY974" fmla="*/ 699806 h 6858000"/>
              <a:gd name="connsiteX975" fmla="*/ 1492092 w 7467600"/>
              <a:gd name="connsiteY975" fmla="*/ 800424 h 6858000"/>
              <a:gd name="connsiteX976" fmla="*/ 1455302 w 7467600"/>
              <a:gd name="connsiteY976" fmla="*/ 632913 h 6858000"/>
              <a:gd name="connsiteX977" fmla="*/ 1222336 w 7467600"/>
              <a:gd name="connsiteY977" fmla="*/ 9480 h 6858000"/>
              <a:gd name="connsiteX978" fmla="*/ 1214634 w 7467600"/>
              <a:gd name="connsiteY978" fmla="*/ 0 h 6858000"/>
              <a:gd name="connsiteX979" fmla="*/ 1289827 w 7467600"/>
              <a:gd name="connsiteY979" fmla="*/ 0 h 6858000"/>
              <a:gd name="connsiteX980" fmla="*/ 1321076 w 7467600"/>
              <a:gd name="connsiteY980" fmla="*/ 59722 h 6858000"/>
              <a:gd name="connsiteX981" fmla="*/ 1512579 w 7467600"/>
              <a:gd name="connsiteY981" fmla="*/ 626441 h 6858000"/>
              <a:gd name="connsiteX982" fmla="*/ 1506076 w 7467600"/>
              <a:gd name="connsiteY982" fmla="*/ 1089289 h 6858000"/>
              <a:gd name="connsiteX983" fmla="*/ 1486346 w 7467600"/>
              <a:gd name="connsiteY983" fmla="*/ 1079919 h 6858000"/>
              <a:gd name="connsiteX984" fmla="*/ 1070511 w 7467600"/>
              <a:gd name="connsiteY984" fmla="*/ 48609 h 6858000"/>
              <a:gd name="connsiteX985" fmla="*/ 1057230 w 7467600"/>
              <a:gd name="connsiteY985" fmla="*/ 0 h 6858000"/>
              <a:gd name="connsiteX986" fmla="*/ 43151 w 7467600"/>
              <a:gd name="connsiteY986" fmla="*/ 0 h 6858000"/>
              <a:gd name="connsiteX987" fmla="*/ 95283 w 7467600"/>
              <a:gd name="connsiteY987" fmla="*/ 0 h 6858000"/>
              <a:gd name="connsiteX988" fmla="*/ 300708 w 7467600"/>
              <a:gd name="connsiteY988" fmla="*/ 154571 h 6858000"/>
              <a:gd name="connsiteX989" fmla="*/ 530414 w 7467600"/>
              <a:gd name="connsiteY989" fmla="*/ 354673 h 6858000"/>
              <a:gd name="connsiteX990" fmla="*/ 333785 w 7467600"/>
              <a:gd name="connsiteY990" fmla="*/ 161564 h 6858000"/>
              <a:gd name="connsiteX991" fmla="*/ 147005 w 7467600"/>
              <a:gd name="connsiteY991" fmla="*/ 0 h 6858000"/>
              <a:gd name="connsiteX992" fmla="*/ 272509 w 7467600"/>
              <a:gd name="connsiteY992" fmla="*/ 0 h 6858000"/>
              <a:gd name="connsiteX993" fmla="*/ 326276 w 7467600"/>
              <a:gd name="connsiteY993" fmla="*/ 45847 h 6858000"/>
              <a:gd name="connsiteX994" fmla="*/ 823759 w 7467600"/>
              <a:gd name="connsiteY994" fmla="*/ 574145 h 6858000"/>
              <a:gd name="connsiteX995" fmla="*/ 811254 w 7467600"/>
              <a:gd name="connsiteY995" fmla="*/ 665546 h 6858000"/>
              <a:gd name="connsiteX996" fmla="*/ 154042 w 7467600"/>
              <a:gd name="connsiteY996" fmla="*/ 261522 h 6858000"/>
              <a:gd name="connsiteX997" fmla="*/ 13550 w 7467600"/>
              <a:gd name="connsiteY997" fmla="*/ 158423 h 6858000"/>
              <a:gd name="connsiteX998" fmla="*/ 0 w 7467600"/>
              <a:gd name="connsiteY998" fmla="*/ 146618 h 6858000"/>
              <a:gd name="connsiteX999" fmla="*/ 0 w 7467600"/>
              <a:gd name="connsiteY999" fmla="*/ 59161 h 6858000"/>
              <a:gd name="connsiteX1000" fmla="*/ 45427 w 7467600"/>
              <a:gd name="connsiteY1000" fmla="*/ 101078 h 6858000"/>
              <a:gd name="connsiteX1001" fmla="*/ 630103 w 7467600"/>
              <a:gd name="connsiteY1001" fmla="*/ 485885 h 6858000"/>
              <a:gd name="connsiteX1002" fmla="*/ 532040 w 7467600"/>
              <a:gd name="connsiteY1002" fmla="*/ 399359 h 6858000"/>
              <a:gd name="connsiteX1003" fmla="*/ 517618 w 7467600"/>
              <a:gd name="connsiteY1003" fmla="*/ 385726 h 6858000"/>
              <a:gd name="connsiteX1004" fmla="*/ 285074 w 7467600"/>
              <a:gd name="connsiteY1004" fmla="*/ 182755 h 6858000"/>
              <a:gd name="connsiteX1005" fmla="*/ 43151 w 7467600"/>
              <a:gd name="connsiteY100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5905192 w 7467600"/>
              <a:gd name="connsiteY844" fmla="*/ 163079 h 6858000"/>
              <a:gd name="connsiteX845" fmla="*/ 5865655 w 7467600"/>
              <a:gd name="connsiteY845" fmla="*/ 171901 h 6858000"/>
              <a:gd name="connsiteX846" fmla="*/ 5259740 w 7467600"/>
              <a:gd name="connsiteY846" fmla="*/ 257013 h 6858000"/>
              <a:gd name="connsiteX847" fmla="*/ 5208466 w 7467600"/>
              <a:gd name="connsiteY847" fmla="*/ 257550 h 6858000"/>
              <a:gd name="connsiteX848" fmla="*/ 4980204 w 7467600"/>
              <a:gd name="connsiteY848" fmla="*/ 271903 h 6858000"/>
              <a:gd name="connsiteX849" fmla="*/ 5068068 w 7467600"/>
              <a:gd name="connsiteY849" fmla="*/ 282244 h 6858000"/>
              <a:gd name="connsiteX850" fmla="*/ 5153231 w 7467600"/>
              <a:gd name="connsiteY850" fmla="*/ 292240 h 6858000"/>
              <a:gd name="connsiteX851" fmla="*/ 5426491 w 7467600"/>
              <a:gd name="connsiteY851" fmla="*/ 281128 h 6858000"/>
              <a:gd name="connsiteX852" fmla="*/ 5731212 w 7467600"/>
              <a:gd name="connsiteY852" fmla="*/ 231951 h 6858000"/>
              <a:gd name="connsiteX853" fmla="*/ 5905192 w 7467600"/>
              <a:gd name="connsiteY853" fmla="*/ 163079 h 6858000"/>
              <a:gd name="connsiteX854" fmla="*/ 5944437 w 7467600"/>
              <a:gd name="connsiteY854" fmla="*/ 113829 h 6858000"/>
              <a:gd name="connsiteX855" fmla="*/ 5825032 w 7467600"/>
              <a:gd name="connsiteY855" fmla="*/ 146405 h 6858000"/>
              <a:gd name="connsiteX856" fmla="*/ 4955599 w 7467600"/>
              <a:gd name="connsiteY856" fmla="*/ 247008 h 6858000"/>
              <a:gd name="connsiteX857" fmla="*/ 5210104 w 7467600"/>
              <a:gd name="connsiteY857" fmla="*/ 228123 h 6858000"/>
              <a:gd name="connsiteX858" fmla="*/ 5261015 w 7467600"/>
              <a:gd name="connsiteY858" fmla="*/ 227087 h 6858000"/>
              <a:gd name="connsiteX859" fmla="*/ 5861181 w 7467600"/>
              <a:gd name="connsiteY859" fmla="*/ 143093 h 6858000"/>
              <a:gd name="connsiteX860" fmla="*/ 5961252 w 7467600"/>
              <a:gd name="connsiteY860" fmla="*/ 114820 h 6858000"/>
              <a:gd name="connsiteX861" fmla="*/ 5944437 w 7467600"/>
              <a:gd name="connsiteY861" fmla="*/ 113829 h 6858000"/>
              <a:gd name="connsiteX862" fmla="*/ 3882765 w 7467600"/>
              <a:gd name="connsiteY862" fmla="*/ 0 h 6858000"/>
              <a:gd name="connsiteX863" fmla="*/ 3995099 w 7467600"/>
              <a:gd name="connsiteY863" fmla="*/ 0 h 6858000"/>
              <a:gd name="connsiteX864" fmla="*/ 4163818 w 7467600"/>
              <a:gd name="connsiteY864" fmla="*/ 234104 h 6858000"/>
              <a:gd name="connsiteX865" fmla="*/ 4172099 w 7467600"/>
              <a:gd name="connsiteY865" fmla="*/ 234207 h 6858000"/>
              <a:gd name="connsiteX866" fmla="*/ 4784282 w 7467600"/>
              <a:gd name="connsiteY866" fmla="*/ 276561 h 6858000"/>
              <a:gd name="connsiteX867" fmla="*/ 4801687 w 7467600"/>
              <a:gd name="connsiteY867" fmla="*/ 267764 h 6858000"/>
              <a:gd name="connsiteX868" fmla="*/ 6082788 w 7467600"/>
              <a:gd name="connsiteY868" fmla="*/ 64119 h 6858000"/>
              <a:gd name="connsiteX869" fmla="*/ 6099442 w 7467600"/>
              <a:gd name="connsiteY869" fmla="*/ 82568 h 6858000"/>
              <a:gd name="connsiteX870" fmla="*/ 4804137 w 7467600"/>
              <a:gd name="connsiteY870" fmla="*/ 320931 h 6858000"/>
              <a:gd name="connsiteX871" fmla="*/ 4227047 w 7467600"/>
              <a:gd name="connsiteY871" fmla="*/ 313415 h 6858000"/>
              <a:gd name="connsiteX872" fmla="*/ 4346041 w 7467600"/>
              <a:gd name="connsiteY872" fmla="*/ 456086 h 6858000"/>
              <a:gd name="connsiteX873" fmla="*/ 4870967 w 7467600"/>
              <a:gd name="connsiteY873" fmla="*/ 963061 h 6858000"/>
              <a:gd name="connsiteX874" fmla="*/ 4889647 w 7467600"/>
              <a:gd name="connsiteY874" fmla="*/ 957147 h 6858000"/>
              <a:gd name="connsiteX875" fmla="*/ 5422504 w 7467600"/>
              <a:gd name="connsiteY875" fmla="*/ 805191 h 6858000"/>
              <a:gd name="connsiteX876" fmla="*/ 6087656 w 7467600"/>
              <a:gd name="connsiteY876" fmla="*/ 826703 h 6858000"/>
              <a:gd name="connsiteX877" fmla="*/ 6058717 w 7467600"/>
              <a:gd name="connsiteY877" fmla="*/ 865992 h 6858000"/>
              <a:gd name="connsiteX878" fmla="*/ 4974153 w 7467600"/>
              <a:gd name="connsiteY878" fmla="*/ 1045456 h 6858000"/>
              <a:gd name="connsiteX879" fmla="*/ 5627835 w 7467600"/>
              <a:gd name="connsiteY879" fmla="*/ 1472077 h 6858000"/>
              <a:gd name="connsiteX880" fmla="*/ 5629817 w 7467600"/>
              <a:gd name="connsiteY880" fmla="*/ 1471412 h 6858000"/>
              <a:gd name="connsiteX881" fmla="*/ 5634124 w 7467600"/>
              <a:gd name="connsiteY881" fmla="*/ 1470572 h 6858000"/>
              <a:gd name="connsiteX882" fmla="*/ 5755832 w 7467600"/>
              <a:gd name="connsiteY882" fmla="*/ 1383886 h 6858000"/>
              <a:gd name="connsiteX883" fmla="*/ 6014186 w 7467600"/>
              <a:gd name="connsiteY883" fmla="*/ 1279799 h 6858000"/>
              <a:gd name="connsiteX884" fmla="*/ 6901619 w 7467600"/>
              <a:gd name="connsiteY884" fmla="*/ 1047874 h 6858000"/>
              <a:gd name="connsiteX885" fmla="*/ 6931566 w 7467600"/>
              <a:gd name="connsiteY885" fmla="*/ 1062034 h 6858000"/>
              <a:gd name="connsiteX886" fmla="*/ 5790982 w 7467600"/>
              <a:gd name="connsiteY886" fmla="*/ 1561380 h 6858000"/>
              <a:gd name="connsiteX887" fmla="*/ 6188971 w 7467600"/>
              <a:gd name="connsiteY887" fmla="*/ 1755168 h 6858000"/>
              <a:gd name="connsiteX888" fmla="*/ 6202446 w 7467600"/>
              <a:gd name="connsiteY888" fmla="*/ 1752268 h 6858000"/>
              <a:gd name="connsiteX889" fmla="*/ 7179560 w 7467600"/>
              <a:gd name="connsiteY889" fmla="*/ 1467551 h 6858000"/>
              <a:gd name="connsiteX890" fmla="*/ 7158730 w 7467600"/>
              <a:gd name="connsiteY890" fmla="*/ 1507835 h 6858000"/>
              <a:gd name="connsiteX891" fmla="*/ 6326959 w 7467600"/>
              <a:gd name="connsiteY891" fmla="*/ 1817686 h 6858000"/>
              <a:gd name="connsiteX892" fmla="*/ 6537433 w 7467600"/>
              <a:gd name="connsiteY892" fmla="*/ 1907790 h 6858000"/>
              <a:gd name="connsiteX893" fmla="*/ 6550221 w 7467600"/>
              <a:gd name="connsiteY893" fmla="*/ 1910729 h 6858000"/>
              <a:gd name="connsiteX894" fmla="*/ 6964438 w 7467600"/>
              <a:gd name="connsiteY894" fmla="*/ 2209505 h 6858000"/>
              <a:gd name="connsiteX895" fmla="*/ 7367862 w 7467600"/>
              <a:gd name="connsiteY895" fmla="*/ 2806833 h 6858000"/>
              <a:gd name="connsiteX896" fmla="*/ 7364329 w 7467600"/>
              <a:gd name="connsiteY896" fmla="*/ 2826907 h 6858000"/>
              <a:gd name="connsiteX897" fmla="*/ 7290545 w 7467600"/>
              <a:gd name="connsiteY897" fmla="*/ 2850663 h 6858000"/>
              <a:gd name="connsiteX898" fmla="*/ 6472036 w 7467600"/>
              <a:gd name="connsiteY898" fmla="*/ 1959003 h 6858000"/>
              <a:gd name="connsiteX899" fmla="*/ 5792897 w 7467600"/>
              <a:gd name="connsiteY899" fmla="*/ 1647747 h 6858000"/>
              <a:gd name="connsiteX900" fmla="*/ 5842751 w 7467600"/>
              <a:gd name="connsiteY900" fmla="*/ 1816112 h 6858000"/>
              <a:gd name="connsiteX901" fmla="*/ 5847424 w 7467600"/>
              <a:gd name="connsiteY901" fmla="*/ 1815776 h 6858000"/>
              <a:gd name="connsiteX902" fmla="*/ 6399821 w 7467600"/>
              <a:gd name="connsiteY902" fmla="*/ 2344799 h 6858000"/>
              <a:gd name="connsiteX903" fmla="*/ 6323232 w 7467600"/>
              <a:gd name="connsiteY903" fmla="*/ 2389634 h 6858000"/>
              <a:gd name="connsiteX904" fmla="*/ 5942958 w 7467600"/>
              <a:gd name="connsiteY904" fmla="*/ 2077708 h 6858000"/>
              <a:gd name="connsiteX905" fmla="*/ 5921559 w 7467600"/>
              <a:gd name="connsiteY905" fmla="*/ 2378596 h 6858000"/>
              <a:gd name="connsiteX906" fmla="*/ 5817651 w 7467600"/>
              <a:gd name="connsiteY906" fmla="*/ 3023919 h 6858000"/>
              <a:gd name="connsiteX907" fmla="*/ 5729634 w 7467600"/>
              <a:gd name="connsiteY907" fmla="*/ 3051849 h 6858000"/>
              <a:gd name="connsiteX908" fmla="*/ 5611018 w 7467600"/>
              <a:gd name="connsiteY908" fmla="*/ 2316769 h 6858000"/>
              <a:gd name="connsiteX909" fmla="*/ 5687608 w 7467600"/>
              <a:gd name="connsiteY909" fmla="*/ 2039972 h 6858000"/>
              <a:gd name="connsiteX910" fmla="*/ 5657554 w 7467600"/>
              <a:gd name="connsiteY910" fmla="*/ 1576445 h 6858000"/>
              <a:gd name="connsiteX911" fmla="*/ 5150475 w 7467600"/>
              <a:gd name="connsiteY911" fmla="*/ 1274012 h 6858000"/>
              <a:gd name="connsiteX912" fmla="*/ 5349142 w 7467600"/>
              <a:gd name="connsiteY912" fmla="*/ 2204405 h 6858000"/>
              <a:gd name="connsiteX913" fmla="*/ 5262214 w 7467600"/>
              <a:gd name="connsiteY913" fmla="*/ 2233836 h 6858000"/>
              <a:gd name="connsiteX914" fmla="*/ 4981539 w 7467600"/>
              <a:gd name="connsiteY914" fmla="*/ 1542201 h 6858000"/>
              <a:gd name="connsiteX915" fmla="*/ 4958461 w 7467600"/>
              <a:gd name="connsiteY915" fmla="*/ 1136957 h 6858000"/>
              <a:gd name="connsiteX916" fmla="*/ 4655015 w 7467600"/>
              <a:gd name="connsiteY916" fmla="*/ 891426 h 6858000"/>
              <a:gd name="connsiteX917" fmla="*/ 4348002 w 7467600"/>
              <a:gd name="connsiteY917" fmla="*/ 2205895 h 6858000"/>
              <a:gd name="connsiteX918" fmla="*/ 4262250 w 7467600"/>
              <a:gd name="connsiteY918" fmla="*/ 2219972 h 6858000"/>
              <a:gd name="connsiteX919" fmla="*/ 4550611 w 7467600"/>
              <a:gd name="connsiteY919" fmla="*/ 817540 h 6858000"/>
              <a:gd name="connsiteX920" fmla="*/ 4564418 w 7467600"/>
              <a:gd name="connsiteY920" fmla="*/ 808293 h 6858000"/>
              <a:gd name="connsiteX921" fmla="*/ 4266388 w 7467600"/>
              <a:gd name="connsiteY921" fmla="*/ 500083 h 6858000"/>
              <a:gd name="connsiteX922" fmla="*/ 4032842 w 7467600"/>
              <a:gd name="connsiteY922" fmla="*/ 211809 h 6858000"/>
              <a:gd name="connsiteX923" fmla="*/ 3882765 w 7467600"/>
              <a:gd name="connsiteY923" fmla="*/ 0 h 6858000"/>
              <a:gd name="connsiteX924" fmla="*/ 3721337 w 7467600"/>
              <a:gd name="connsiteY924" fmla="*/ 0 h 6858000"/>
              <a:gd name="connsiteX925" fmla="*/ 3797544 w 7467600"/>
              <a:gd name="connsiteY925" fmla="*/ 0 h 6858000"/>
              <a:gd name="connsiteX926" fmla="*/ 3775734 w 7467600"/>
              <a:gd name="connsiteY926" fmla="*/ 95131 h 6858000"/>
              <a:gd name="connsiteX927" fmla="*/ 3724807 w 7467600"/>
              <a:gd name="connsiteY927" fmla="*/ 272257 h 6858000"/>
              <a:gd name="connsiteX928" fmla="*/ 3726844 w 7467600"/>
              <a:gd name="connsiteY928" fmla="*/ 282988 h 6858000"/>
              <a:gd name="connsiteX929" fmla="*/ 3742664 w 7467600"/>
              <a:gd name="connsiteY929" fmla="*/ 279918 h 6858000"/>
              <a:gd name="connsiteX930" fmla="*/ 4103910 w 7467600"/>
              <a:gd name="connsiteY930" fmla="*/ 1161917 h 6858000"/>
              <a:gd name="connsiteX931" fmla="*/ 4020269 w 7467600"/>
              <a:gd name="connsiteY931" fmla="*/ 1200406 h 6858000"/>
              <a:gd name="connsiteX932" fmla="*/ 3674882 w 7467600"/>
              <a:gd name="connsiteY932" fmla="*/ 488524 h 6858000"/>
              <a:gd name="connsiteX933" fmla="*/ 3132682 w 7467600"/>
              <a:gd name="connsiteY933" fmla="*/ 1072284 h 6858000"/>
              <a:gd name="connsiteX934" fmla="*/ 2716346 w 7467600"/>
              <a:gd name="connsiteY934" fmla="*/ 1276376 h 6858000"/>
              <a:gd name="connsiteX935" fmla="*/ 2716772 w 7467600"/>
              <a:gd name="connsiteY935" fmla="*/ 1255462 h 6858000"/>
              <a:gd name="connsiteX936" fmla="*/ 3471096 w 7467600"/>
              <a:gd name="connsiteY936" fmla="*/ 437072 h 6858000"/>
              <a:gd name="connsiteX937" fmla="*/ 3639057 w 7467600"/>
              <a:gd name="connsiteY937" fmla="*/ 286334 h 6858000"/>
              <a:gd name="connsiteX938" fmla="*/ 3640309 w 7467600"/>
              <a:gd name="connsiteY938" fmla="*/ 284664 h 6858000"/>
              <a:gd name="connsiteX939" fmla="*/ 3646022 w 7467600"/>
              <a:gd name="connsiteY939" fmla="*/ 276711 h 6858000"/>
              <a:gd name="connsiteX940" fmla="*/ 3707943 w 7467600"/>
              <a:gd name="connsiteY940" fmla="*/ 65958 h 6858000"/>
              <a:gd name="connsiteX941" fmla="*/ 3721337 w 7467600"/>
              <a:gd name="connsiteY941" fmla="*/ 0 h 6858000"/>
              <a:gd name="connsiteX942" fmla="*/ 2867960 w 7467600"/>
              <a:gd name="connsiteY942" fmla="*/ 0 h 6858000"/>
              <a:gd name="connsiteX943" fmla="*/ 2926351 w 7467600"/>
              <a:gd name="connsiteY943" fmla="*/ 0 h 6858000"/>
              <a:gd name="connsiteX944" fmla="*/ 2902823 w 7467600"/>
              <a:gd name="connsiteY944" fmla="*/ 262929 h 6858000"/>
              <a:gd name="connsiteX945" fmla="*/ 2940663 w 7467600"/>
              <a:gd name="connsiteY945" fmla="*/ 140884 h 6858000"/>
              <a:gd name="connsiteX946" fmla="*/ 2947039 w 7467600"/>
              <a:gd name="connsiteY946" fmla="*/ 122524 h 6858000"/>
              <a:gd name="connsiteX947" fmla="*/ 2984316 w 7467600"/>
              <a:gd name="connsiteY947" fmla="*/ 0 h 6858000"/>
              <a:gd name="connsiteX948" fmla="*/ 3016114 w 7467600"/>
              <a:gd name="connsiteY948" fmla="*/ 0 h 6858000"/>
              <a:gd name="connsiteX949" fmla="*/ 2979949 w 7467600"/>
              <a:gd name="connsiteY949" fmla="*/ 119274 h 6858000"/>
              <a:gd name="connsiteX950" fmla="*/ 3023879 w 7467600"/>
              <a:gd name="connsiteY950" fmla="*/ 0 h 6858000"/>
              <a:gd name="connsiteX951" fmla="*/ 3105400 w 7467600"/>
              <a:gd name="connsiteY951" fmla="*/ 0 h 6858000"/>
              <a:gd name="connsiteX952" fmla="*/ 3094669 w 7467600"/>
              <a:gd name="connsiteY952" fmla="*/ 30308 h 6858000"/>
              <a:gd name="connsiteX953" fmla="*/ 2901945 w 7467600"/>
              <a:gd name="connsiteY953" fmla="*/ 466538 h 6858000"/>
              <a:gd name="connsiteX954" fmla="*/ 2815209 w 7467600"/>
              <a:gd name="connsiteY954" fmla="*/ 497361 h 6858000"/>
              <a:gd name="connsiteX955" fmla="*/ 2844845 w 7467600"/>
              <a:gd name="connsiteY955" fmla="*/ 127638 h 6858000"/>
              <a:gd name="connsiteX956" fmla="*/ 2867960 w 7467600"/>
              <a:gd name="connsiteY956" fmla="*/ 0 h 6858000"/>
              <a:gd name="connsiteX957" fmla="*/ 1057230 w 7467600"/>
              <a:gd name="connsiteY957" fmla="*/ 0 h 6858000"/>
              <a:gd name="connsiteX958" fmla="*/ 1111003 w 7467600"/>
              <a:gd name="connsiteY958" fmla="*/ 0 h 6858000"/>
              <a:gd name="connsiteX959" fmla="*/ 1125553 w 7467600"/>
              <a:gd name="connsiteY959" fmla="*/ 52588 h 6858000"/>
              <a:gd name="connsiteX960" fmla="*/ 1304276 w 7467600"/>
              <a:gd name="connsiteY960" fmla="*/ 476275 h 6858000"/>
              <a:gd name="connsiteX961" fmla="*/ 1492066 w 7467600"/>
              <a:gd name="connsiteY961" fmla="*/ 886333 h 6858000"/>
              <a:gd name="connsiteX962" fmla="*/ 1423698 w 7467600"/>
              <a:gd name="connsiteY962" fmla="*/ 710817 h 6858000"/>
              <a:gd name="connsiteX963" fmla="*/ 1357609 w 7467600"/>
              <a:gd name="connsiteY963" fmla="*/ 532892 h 6858000"/>
              <a:gd name="connsiteX964" fmla="*/ 1309550 w 7467600"/>
              <a:gd name="connsiteY964" fmla="*/ 374031 h 6858000"/>
              <a:gd name="connsiteX965" fmla="*/ 1193673 w 7467600"/>
              <a:gd name="connsiteY965" fmla="*/ 49533 h 6858000"/>
              <a:gd name="connsiteX966" fmla="*/ 1164391 w 7467600"/>
              <a:gd name="connsiteY966" fmla="*/ 0 h 6858000"/>
              <a:gd name="connsiteX967" fmla="*/ 1200666 w 7467600"/>
              <a:gd name="connsiteY967" fmla="*/ 0 h 6858000"/>
              <a:gd name="connsiteX968" fmla="*/ 1223408 w 7467600"/>
              <a:gd name="connsiteY968" fmla="*/ 38996 h 6858000"/>
              <a:gd name="connsiteX969" fmla="*/ 1339635 w 7467600"/>
              <a:gd name="connsiteY969" fmla="*/ 365517 h 6858000"/>
              <a:gd name="connsiteX970" fmla="*/ 1387469 w 7467600"/>
              <a:gd name="connsiteY970" fmla="*/ 523079 h 6858000"/>
              <a:gd name="connsiteX971" fmla="*/ 1452685 w 7467600"/>
              <a:gd name="connsiteY971" fmla="*/ 699806 h 6858000"/>
              <a:gd name="connsiteX972" fmla="*/ 1492092 w 7467600"/>
              <a:gd name="connsiteY972" fmla="*/ 800424 h 6858000"/>
              <a:gd name="connsiteX973" fmla="*/ 1455302 w 7467600"/>
              <a:gd name="connsiteY973" fmla="*/ 632913 h 6858000"/>
              <a:gd name="connsiteX974" fmla="*/ 1222336 w 7467600"/>
              <a:gd name="connsiteY974" fmla="*/ 9480 h 6858000"/>
              <a:gd name="connsiteX975" fmla="*/ 1214634 w 7467600"/>
              <a:gd name="connsiteY975" fmla="*/ 0 h 6858000"/>
              <a:gd name="connsiteX976" fmla="*/ 1289827 w 7467600"/>
              <a:gd name="connsiteY976" fmla="*/ 0 h 6858000"/>
              <a:gd name="connsiteX977" fmla="*/ 1321076 w 7467600"/>
              <a:gd name="connsiteY977" fmla="*/ 59722 h 6858000"/>
              <a:gd name="connsiteX978" fmla="*/ 1512579 w 7467600"/>
              <a:gd name="connsiteY978" fmla="*/ 626441 h 6858000"/>
              <a:gd name="connsiteX979" fmla="*/ 1506076 w 7467600"/>
              <a:gd name="connsiteY979" fmla="*/ 1089289 h 6858000"/>
              <a:gd name="connsiteX980" fmla="*/ 1486346 w 7467600"/>
              <a:gd name="connsiteY980" fmla="*/ 1079919 h 6858000"/>
              <a:gd name="connsiteX981" fmla="*/ 1070511 w 7467600"/>
              <a:gd name="connsiteY981" fmla="*/ 48609 h 6858000"/>
              <a:gd name="connsiteX982" fmla="*/ 1057230 w 7467600"/>
              <a:gd name="connsiteY982" fmla="*/ 0 h 6858000"/>
              <a:gd name="connsiteX983" fmla="*/ 43151 w 7467600"/>
              <a:gd name="connsiteY983" fmla="*/ 0 h 6858000"/>
              <a:gd name="connsiteX984" fmla="*/ 95283 w 7467600"/>
              <a:gd name="connsiteY984" fmla="*/ 0 h 6858000"/>
              <a:gd name="connsiteX985" fmla="*/ 300708 w 7467600"/>
              <a:gd name="connsiteY985" fmla="*/ 154571 h 6858000"/>
              <a:gd name="connsiteX986" fmla="*/ 530414 w 7467600"/>
              <a:gd name="connsiteY986" fmla="*/ 354673 h 6858000"/>
              <a:gd name="connsiteX987" fmla="*/ 333785 w 7467600"/>
              <a:gd name="connsiteY987" fmla="*/ 161564 h 6858000"/>
              <a:gd name="connsiteX988" fmla="*/ 147005 w 7467600"/>
              <a:gd name="connsiteY988" fmla="*/ 0 h 6858000"/>
              <a:gd name="connsiteX989" fmla="*/ 272509 w 7467600"/>
              <a:gd name="connsiteY989" fmla="*/ 0 h 6858000"/>
              <a:gd name="connsiteX990" fmla="*/ 326276 w 7467600"/>
              <a:gd name="connsiteY990" fmla="*/ 45847 h 6858000"/>
              <a:gd name="connsiteX991" fmla="*/ 823759 w 7467600"/>
              <a:gd name="connsiteY991" fmla="*/ 574145 h 6858000"/>
              <a:gd name="connsiteX992" fmla="*/ 811254 w 7467600"/>
              <a:gd name="connsiteY992" fmla="*/ 665546 h 6858000"/>
              <a:gd name="connsiteX993" fmla="*/ 154042 w 7467600"/>
              <a:gd name="connsiteY993" fmla="*/ 261522 h 6858000"/>
              <a:gd name="connsiteX994" fmla="*/ 13550 w 7467600"/>
              <a:gd name="connsiteY994" fmla="*/ 158423 h 6858000"/>
              <a:gd name="connsiteX995" fmla="*/ 0 w 7467600"/>
              <a:gd name="connsiteY995" fmla="*/ 146618 h 6858000"/>
              <a:gd name="connsiteX996" fmla="*/ 0 w 7467600"/>
              <a:gd name="connsiteY996" fmla="*/ 59161 h 6858000"/>
              <a:gd name="connsiteX997" fmla="*/ 45427 w 7467600"/>
              <a:gd name="connsiteY997" fmla="*/ 101078 h 6858000"/>
              <a:gd name="connsiteX998" fmla="*/ 630103 w 7467600"/>
              <a:gd name="connsiteY998" fmla="*/ 485885 h 6858000"/>
              <a:gd name="connsiteX999" fmla="*/ 532040 w 7467600"/>
              <a:gd name="connsiteY999" fmla="*/ 399359 h 6858000"/>
              <a:gd name="connsiteX1000" fmla="*/ 517618 w 7467600"/>
              <a:gd name="connsiteY1000" fmla="*/ 385726 h 6858000"/>
              <a:gd name="connsiteX1001" fmla="*/ 285074 w 7467600"/>
              <a:gd name="connsiteY1001" fmla="*/ 182755 h 6858000"/>
              <a:gd name="connsiteX1002" fmla="*/ 43151 w 7467600"/>
              <a:gd name="connsiteY100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1946 w 7467600"/>
              <a:gd name="connsiteY127" fmla="*/ 5075653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1903353 w 7467600"/>
              <a:gd name="connsiteY146" fmla="*/ 5044827 h 6858000"/>
              <a:gd name="connsiteX147" fmla="*/ 1936931 w 7467600"/>
              <a:gd name="connsiteY147" fmla="*/ 5093954 h 6858000"/>
              <a:gd name="connsiteX148" fmla="*/ 2195868 w 7467600"/>
              <a:gd name="connsiteY148" fmla="*/ 5396574 h 6858000"/>
              <a:gd name="connsiteX149" fmla="*/ 2088852 w 7467600"/>
              <a:gd name="connsiteY149" fmla="*/ 5166123 h 6858000"/>
              <a:gd name="connsiteX150" fmla="*/ 1958241 w 7467600"/>
              <a:gd name="connsiteY150" fmla="*/ 5067955 h 6858000"/>
              <a:gd name="connsiteX151" fmla="*/ 1903353 w 7467600"/>
              <a:gd name="connsiteY151" fmla="*/ 5044827 h 6858000"/>
              <a:gd name="connsiteX152" fmla="*/ 1979378 w 7467600"/>
              <a:gd name="connsiteY152" fmla="*/ 4769504 h 6858000"/>
              <a:gd name="connsiteX153" fmla="*/ 2882120 w 7467600"/>
              <a:gd name="connsiteY153" fmla="*/ 5064547 h 6858000"/>
              <a:gd name="connsiteX154" fmla="*/ 2793103 w 7467600"/>
              <a:gd name="connsiteY154" fmla="*/ 5039699 h 6858000"/>
              <a:gd name="connsiteX155" fmla="*/ 2770041 w 7467600"/>
              <a:gd name="connsiteY155" fmla="*/ 5033634 h 6858000"/>
              <a:gd name="connsiteX156" fmla="*/ 1979378 w 7467600"/>
              <a:gd name="connsiteY156" fmla="*/ 4769504 h 6858000"/>
              <a:gd name="connsiteX157" fmla="*/ 1927410 w 7467600"/>
              <a:gd name="connsiteY157" fmla="*/ 4716164 h 6858000"/>
              <a:gd name="connsiteX158" fmla="*/ 1959587 w 7467600"/>
              <a:gd name="connsiteY158" fmla="*/ 4728849 h 6858000"/>
              <a:gd name="connsiteX159" fmla="*/ 2777707 w 7467600"/>
              <a:gd name="connsiteY159" fmla="*/ 5003991 h 6858000"/>
              <a:gd name="connsiteX160" fmla="*/ 2800768 w 7467600"/>
              <a:gd name="connsiteY160" fmla="*/ 5010056 h 6858000"/>
              <a:gd name="connsiteX161" fmla="*/ 2879408 w 7467600"/>
              <a:gd name="connsiteY161" fmla="*/ 5031590 h 6858000"/>
              <a:gd name="connsiteX162" fmla="*/ 2862295 w 7467600"/>
              <a:gd name="connsiteY162" fmla="*/ 5022958 h 6858000"/>
              <a:gd name="connsiteX163" fmla="*/ 2813343 w 7467600"/>
              <a:gd name="connsiteY163" fmla="*/ 4998369 h 6858000"/>
              <a:gd name="connsiteX164" fmla="*/ 2646245 w 7467600"/>
              <a:gd name="connsiteY164" fmla="*/ 4930999 h 6858000"/>
              <a:gd name="connsiteX165" fmla="*/ 1999243 w 7467600"/>
              <a:gd name="connsiteY165" fmla="*/ 4730524 h 6858000"/>
              <a:gd name="connsiteX166" fmla="*/ 1979527 w 7467600"/>
              <a:gd name="connsiteY166" fmla="*/ 4726651 h 6858000"/>
              <a:gd name="connsiteX167" fmla="*/ 1927410 w 7467600"/>
              <a:gd name="connsiteY167" fmla="*/ 4716164 h 6858000"/>
              <a:gd name="connsiteX168" fmla="*/ 1997014 w 7467600"/>
              <a:gd name="connsiteY168" fmla="*/ 4698007 h 6858000"/>
              <a:gd name="connsiteX169" fmla="*/ 2005458 w 7467600"/>
              <a:gd name="connsiteY169" fmla="*/ 4699540 h 6858000"/>
              <a:gd name="connsiteX170" fmla="*/ 2657186 w 7467600"/>
              <a:gd name="connsiteY170" fmla="*/ 4901687 h 6858000"/>
              <a:gd name="connsiteX171" fmla="*/ 2826662 w 7467600"/>
              <a:gd name="connsiteY171" fmla="*/ 4970362 h 6858000"/>
              <a:gd name="connsiteX172" fmla="*/ 2876100 w 7467600"/>
              <a:gd name="connsiteY172" fmla="*/ 4995397 h 6858000"/>
              <a:gd name="connsiteX173" fmla="*/ 3042600 w 7467600"/>
              <a:gd name="connsiteY173" fmla="*/ 5059532 h 6858000"/>
              <a:gd name="connsiteX174" fmla="*/ 1997014 w 7467600"/>
              <a:gd name="connsiteY174" fmla="*/ 4698007 h 6858000"/>
              <a:gd name="connsiteX175" fmla="*/ 2305292 w 7467600"/>
              <a:gd name="connsiteY175" fmla="*/ 4219492 h 6858000"/>
              <a:gd name="connsiteX176" fmla="*/ 3360922 w 7467600"/>
              <a:gd name="connsiteY176" fmla="*/ 4529373 h 6858000"/>
              <a:gd name="connsiteX177" fmla="*/ 3492420 w 7467600"/>
              <a:gd name="connsiteY177" fmla="*/ 4510145 h 6858000"/>
              <a:gd name="connsiteX178" fmla="*/ 3364086 w 7467600"/>
              <a:gd name="connsiteY178" fmla="*/ 4480340 h 6858000"/>
              <a:gd name="connsiteX179" fmla="*/ 3225818 w 7467600"/>
              <a:gd name="connsiteY179" fmla="*/ 4411822 h 6858000"/>
              <a:gd name="connsiteX180" fmla="*/ 3129696 w 7467600"/>
              <a:gd name="connsiteY180" fmla="*/ 4360704 h 6858000"/>
              <a:gd name="connsiteX181" fmla="*/ 2814545 w 7467600"/>
              <a:gd name="connsiteY181" fmla="*/ 4282955 h 6858000"/>
              <a:gd name="connsiteX182" fmla="*/ 2305292 w 7467600"/>
              <a:gd name="connsiteY182" fmla="*/ 4219492 h 6858000"/>
              <a:gd name="connsiteX183" fmla="*/ 2626982 w 7467600"/>
              <a:gd name="connsiteY183" fmla="*/ 4206450 h 6858000"/>
              <a:gd name="connsiteX184" fmla="*/ 2490617 w 7467600"/>
              <a:gd name="connsiteY184" fmla="*/ 4206951 h 6858000"/>
              <a:gd name="connsiteX185" fmla="*/ 2819869 w 7467600"/>
              <a:gd name="connsiteY185" fmla="*/ 4252936 h 6858000"/>
              <a:gd name="connsiteX186" fmla="*/ 3143018 w 7467600"/>
              <a:gd name="connsiteY186" fmla="*/ 4332698 h 6858000"/>
              <a:gd name="connsiteX187" fmla="*/ 3241520 w 7467600"/>
              <a:gd name="connsiteY187" fmla="*/ 4385112 h 6858000"/>
              <a:gd name="connsiteX188" fmla="*/ 3374575 w 7467600"/>
              <a:gd name="connsiteY188" fmla="*/ 4451517 h 6858000"/>
              <a:gd name="connsiteX189" fmla="*/ 3505221 w 7467600"/>
              <a:gd name="connsiteY189" fmla="*/ 4480757 h 6858000"/>
              <a:gd name="connsiteX190" fmla="*/ 2626982 w 7467600"/>
              <a:gd name="connsiteY190" fmla="*/ 4206450 h 6858000"/>
              <a:gd name="connsiteX191" fmla="*/ 1310106 w 7467600"/>
              <a:gd name="connsiteY191" fmla="*/ 3943217 h 6858000"/>
              <a:gd name="connsiteX192" fmla="*/ 854994 w 7467600"/>
              <a:gd name="connsiteY192" fmla="*/ 4399136 h 6858000"/>
              <a:gd name="connsiteX193" fmla="*/ 742462 w 7467600"/>
              <a:gd name="connsiteY193" fmla="*/ 4594648 h 6858000"/>
              <a:gd name="connsiteX194" fmla="*/ 820602 w 7467600"/>
              <a:gd name="connsiteY194" fmla="*/ 4485915 h 6858000"/>
              <a:gd name="connsiteX195" fmla="*/ 878295 w 7467600"/>
              <a:gd name="connsiteY195" fmla="*/ 4403594 h 6858000"/>
              <a:gd name="connsiteX196" fmla="*/ 1240607 w 7467600"/>
              <a:gd name="connsiteY196" fmla="*/ 4010401 h 6858000"/>
              <a:gd name="connsiteX197" fmla="*/ 1310106 w 7467600"/>
              <a:gd name="connsiteY197" fmla="*/ 3943217 h 6858000"/>
              <a:gd name="connsiteX198" fmla="*/ 1423113 w 7467600"/>
              <a:gd name="connsiteY198" fmla="*/ 3874565 h 6858000"/>
              <a:gd name="connsiteX199" fmla="*/ 1260565 w 7467600"/>
              <a:gd name="connsiteY199" fmla="*/ 4031982 h 6858000"/>
              <a:gd name="connsiteX200" fmla="*/ 901900 w 7467600"/>
              <a:gd name="connsiteY200" fmla="*/ 4421236 h 6858000"/>
              <a:gd name="connsiteX201" fmla="*/ 845044 w 7467600"/>
              <a:gd name="connsiteY201" fmla="*/ 4502436 h 6858000"/>
              <a:gd name="connsiteX202" fmla="*/ 685926 w 7467600"/>
              <a:gd name="connsiteY202" fmla="*/ 4703069 h 6858000"/>
              <a:gd name="connsiteX203" fmla="*/ 684248 w 7467600"/>
              <a:gd name="connsiteY203" fmla="*/ 4706721 h 6858000"/>
              <a:gd name="connsiteX204" fmla="*/ 1423113 w 7467600"/>
              <a:gd name="connsiteY204" fmla="*/ 3874565 h 6858000"/>
              <a:gd name="connsiteX205" fmla="*/ 3316479 w 7467600"/>
              <a:gd name="connsiteY205" fmla="*/ 3872136 h 6858000"/>
              <a:gd name="connsiteX206" fmla="*/ 3546806 w 7467600"/>
              <a:gd name="connsiteY206" fmla="*/ 4356139 h 6858000"/>
              <a:gd name="connsiteX207" fmla="*/ 3364433 w 7467600"/>
              <a:gd name="connsiteY207" fmla="*/ 3953121 h 6858000"/>
              <a:gd name="connsiteX208" fmla="*/ 3316479 w 7467600"/>
              <a:gd name="connsiteY208" fmla="*/ 3872136 h 6858000"/>
              <a:gd name="connsiteX209" fmla="*/ 3291335 w 7467600"/>
              <a:gd name="connsiteY209" fmla="*/ 3767420 h 6858000"/>
              <a:gd name="connsiteX210" fmla="*/ 3390805 w 7467600"/>
              <a:gd name="connsiteY210" fmla="*/ 3937163 h 6858000"/>
              <a:gd name="connsiteX211" fmla="*/ 3579062 w 7467600"/>
              <a:gd name="connsiteY211" fmla="*/ 4359040 h 6858000"/>
              <a:gd name="connsiteX212" fmla="*/ 3467355 w 7467600"/>
              <a:gd name="connsiteY212" fmla="*/ 3988130 h 6858000"/>
              <a:gd name="connsiteX213" fmla="*/ 3310753 w 7467600"/>
              <a:gd name="connsiteY213" fmla="*/ 3787140 h 6858000"/>
              <a:gd name="connsiteX214" fmla="*/ 3291335 w 7467600"/>
              <a:gd name="connsiteY214" fmla="*/ 3767420 h 6858000"/>
              <a:gd name="connsiteX215" fmla="*/ 1635889 w 7467600"/>
              <a:gd name="connsiteY215" fmla="*/ 3709494 h 6858000"/>
              <a:gd name="connsiteX216" fmla="*/ 1634800 w 7467600"/>
              <a:gd name="connsiteY216" fmla="*/ 3731111 h 6858000"/>
              <a:gd name="connsiteX217" fmla="*/ 1635889 w 7467600"/>
              <a:gd name="connsiteY217" fmla="*/ 3709494 h 6858000"/>
              <a:gd name="connsiteX218" fmla="*/ 1510397 w 7467600"/>
              <a:gd name="connsiteY218" fmla="*/ 3684705 h 6858000"/>
              <a:gd name="connsiteX219" fmla="*/ 1146550 w 7467600"/>
              <a:gd name="connsiteY219" fmla="*/ 3802012 h 6858000"/>
              <a:gd name="connsiteX220" fmla="*/ 698834 w 7467600"/>
              <a:gd name="connsiteY220" fmla="*/ 3952272 h 6858000"/>
              <a:gd name="connsiteX221" fmla="*/ 34256 w 7467600"/>
              <a:gd name="connsiteY221" fmla="*/ 4347603 h 6858000"/>
              <a:gd name="connsiteX222" fmla="*/ 527241 w 7467600"/>
              <a:gd name="connsiteY222" fmla="*/ 4065078 h 6858000"/>
              <a:gd name="connsiteX223" fmla="*/ 1510397 w 7467600"/>
              <a:gd name="connsiteY223" fmla="*/ 3684705 h 6858000"/>
              <a:gd name="connsiteX224" fmla="*/ 1313114 w 7467600"/>
              <a:gd name="connsiteY224" fmla="*/ 3655216 h 6858000"/>
              <a:gd name="connsiteX225" fmla="*/ 1109304 w 7467600"/>
              <a:gd name="connsiteY225" fmla="*/ 3669030 h 6858000"/>
              <a:gd name="connsiteX226" fmla="*/ 8129 w 7467600"/>
              <a:gd name="connsiteY226" fmla="*/ 4330519 h 6858000"/>
              <a:gd name="connsiteX227" fmla="*/ 687572 w 7467600"/>
              <a:gd name="connsiteY227" fmla="*/ 3925629 h 6858000"/>
              <a:gd name="connsiteX228" fmla="*/ 1138365 w 7467600"/>
              <a:gd name="connsiteY228" fmla="*/ 3774515 h 6858000"/>
              <a:gd name="connsiteX229" fmla="*/ 1505579 w 7467600"/>
              <a:gd name="connsiteY229" fmla="*/ 3655526 h 6858000"/>
              <a:gd name="connsiteX230" fmla="*/ 1313114 w 7467600"/>
              <a:gd name="connsiteY230" fmla="*/ 3655216 h 6858000"/>
              <a:gd name="connsiteX231" fmla="*/ 3655073 w 7467600"/>
              <a:gd name="connsiteY231" fmla="*/ 3650884 h 6858000"/>
              <a:gd name="connsiteX232" fmla="*/ 3989938 w 7467600"/>
              <a:gd name="connsiteY232" fmla="*/ 3991685 h 6858000"/>
              <a:gd name="connsiteX233" fmla="*/ 4393907 w 7467600"/>
              <a:gd name="connsiteY233" fmla="*/ 4261258 h 6858000"/>
              <a:gd name="connsiteX234" fmla="*/ 4648051 w 7467600"/>
              <a:gd name="connsiteY234" fmla="*/ 4374051 h 6858000"/>
              <a:gd name="connsiteX235" fmla="*/ 4383389 w 7467600"/>
              <a:gd name="connsiteY235" fmla="*/ 4184369 h 6858000"/>
              <a:gd name="connsiteX236" fmla="*/ 4165508 w 7467600"/>
              <a:gd name="connsiteY236" fmla="*/ 4035196 h 6858000"/>
              <a:gd name="connsiteX237" fmla="*/ 4068162 w 7467600"/>
              <a:gd name="connsiteY237" fmla="*/ 3953394 h 6858000"/>
              <a:gd name="connsiteX238" fmla="*/ 3981416 w 7467600"/>
              <a:gd name="connsiteY238" fmla="*/ 3880482 h 6858000"/>
              <a:gd name="connsiteX239" fmla="*/ 3800147 w 7467600"/>
              <a:gd name="connsiteY239" fmla="*/ 3749872 h 6858000"/>
              <a:gd name="connsiteX240" fmla="*/ 3655073 w 7467600"/>
              <a:gd name="connsiteY240" fmla="*/ 3650884 h 6858000"/>
              <a:gd name="connsiteX241" fmla="*/ 3670252 w 7467600"/>
              <a:gd name="connsiteY241" fmla="*/ 3622798 h 6858000"/>
              <a:gd name="connsiteX242" fmla="*/ 3817258 w 7467600"/>
              <a:gd name="connsiteY242" fmla="*/ 3723577 h 6858000"/>
              <a:gd name="connsiteX243" fmla="*/ 4000461 w 7467600"/>
              <a:gd name="connsiteY243" fmla="*/ 3855966 h 6858000"/>
              <a:gd name="connsiteX244" fmla="*/ 4088180 w 7467600"/>
              <a:gd name="connsiteY244" fmla="*/ 3929774 h 6858000"/>
              <a:gd name="connsiteX245" fmla="*/ 4184555 w 7467600"/>
              <a:gd name="connsiteY245" fmla="*/ 4010683 h 6858000"/>
              <a:gd name="connsiteX246" fmla="*/ 4399563 w 7467600"/>
              <a:gd name="connsiteY246" fmla="*/ 4158106 h 6858000"/>
              <a:gd name="connsiteX247" fmla="*/ 4684469 w 7467600"/>
              <a:gd name="connsiteY247" fmla="*/ 4364680 h 6858000"/>
              <a:gd name="connsiteX248" fmla="*/ 4690271 w 7467600"/>
              <a:gd name="connsiteY248" fmla="*/ 4370034 h 6858000"/>
              <a:gd name="connsiteX249" fmla="*/ 4136093 w 7467600"/>
              <a:gd name="connsiteY249" fmla="*/ 3858466 h 6858000"/>
              <a:gd name="connsiteX250" fmla="*/ 3670252 w 7467600"/>
              <a:gd name="connsiteY250" fmla="*/ 3622798 h 6858000"/>
              <a:gd name="connsiteX251" fmla="*/ 4440129 w 7467600"/>
              <a:gd name="connsiteY251" fmla="*/ 3448571 h 6858000"/>
              <a:gd name="connsiteX252" fmla="*/ 4856525 w 7467600"/>
              <a:gd name="connsiteY252" fmla="*/ 3915351 h 6858000"/>
              <a:gd name="connsiteX253" fmla="*/ 5059055 w 7467600"/>
              <a:gd name="connsiteY253" fmla="*/ 4108918 h 6858000"/>
              <a:gd name="connsiteX254" fmla="*/ 5290070 w 7467600"/>
              <a:gd name="connsiteY254" fmla="*/ 4263619 h 6858000"/>
              <a:gd name="connsiteX255" fmla="*/ 4834991 w 7467600"/>
              <a:gd name="connsiteY255" fmla="*/ 3830985 h 6858000"/>
              <a:gd name="connsiteX256" fmla="*/ 4440129 w 7467600"/>
              <a:gd name="connsiteY256" fmla="*/ 3448571 h 6858000"/>
              <a:gd name="connsiteX257" fmla="*/ 4441737 w 7467600"/>
              <a:gd name="connsiteY257" fmla="*/ 3399734 h 6858000"/>
              <a:gd name="connsiteX258" fmla="*/ 4431236 w 7467600"/>
              <a:gd name="connsiteY258" fmla="*/ 3400954 h 6858000"/>
              <a:gd name="connsiteX259" fmla="*/ 4557150 w 7467600"/>
              <a:gd name="connsiteY259" fmla="*/ 3510023 h 6858000"/>
              <a:gd name="connsiteX260" fmla="*/ 4856936 w 7467600"/>
              <a:gd name="connsiteY260" fmla="*/ 3809146 h 6858000"/>
              <a:gd name="connsiteX261" fmla="*/ 5111996 w 7467600"/>
              <a:gd name="connsiteY261" fmla="*/ 4065759 h 6858000"/>
              <a:gd name="connsiteX262" fmla="*/ 5388878 w 7467600"/>
              <a:gd name="connsiteY262" fmla="*/ 4300185 h 6858000"/>
              <a:gd name="connsiteX263" fmla="*/ 5425556 w 7467600"/>
              <a:gd name="connsiteY263" fmla="*/ 4308967 h 6858000"/>
              <a:gd name="connsiteX264" fmla="*/ 4943646 w 7467600"/>
              <a:gd name="connsiteY264" fmla="*/ 3822916 h 6858000"/>
              <a:gd name="connsiteX265" fmla="*/ 4594837 w 7467600"/>
              <a:gd name="connsiteY265" fmla="*/ 3532274 h 6858000"/>
              <a:gd name="connsiteX266" fmla="*/ 4441737 w 7467600"/>
              <a:gd name="connsiteY266" fmla="*/ 3399734 h 6858000"/>
              <a:gd name="connsiteX267" fmla="*/ 5425834 w 7467600"/>
              <a:gd name="connsiteY267" fmla="*/ 3162785 h 6858000"/>
              <a:gd name="connsiteX268" fmla="*/ 5401644 w 7467600"/>
              <a:gd name="connsiteY268" fmla="*/ 3617847 h 6858000"/>
              <a:gd name="connsiteX269" fmla="*/ 5467256 w 7467600"/>
              <a:gd name="connsiteY269" fmla="*/ 4175494 h 6858000"/>
              <a:gd name="connsiteX270" fmla="*/ 5448069 w 7467600"/>
              <a:gd name="connsiteY270" fmla="*/ 3567554 h 6858000"/>
              <a:gd name="connsiteX271" fmla="*/ 5425834 w 7467600"/>
              <a:gd name="connsiteY271" fmla="*/ 3162785 h 6858000"/>
              <a:gd name="connsiteX272" fmla="*/ 1318687 w 7467600"/>
              <a:gd name="connsiteY272" fmla="*/ 3113840 h 6858000"/>
              <a:gd name="connsiteX273" fmla="*/ 1066793 w 7467600"/>
              <a:gd name="connsiteY273" fmla="*/ 3212171 h 6858000"/>
              <a:gd name="connsiteX274" fmla="*/ 993319 w 7467600"/>
              <a:gd name="connsiteY274" fmla="*/ 3247648 h 6858000"/>
              <a:gd name="connsiteX275" fmla="*/ 853081 w 7467600"/>
              <a:gd name="connsiteY275" fmla="*/ 3312410 h 6858000"/>
              <a:gd name="connsiteX276" fmla="*/ 805957 w 7467600"/>
              <a:gd name="connsiteY276" fmla="*/ 3330443 h 6858000"/>
              <a:gd name="connsiteX277" fmla="*/ 1318687 w 7467600"/>
              <a:gd name="connsiteY277" fmla="*/ 3113840 h 6858000"/>
              <a:gd name="connsiteX278" fmla="*/ 5453702 w 7467600"/>
              <a:gd name="connsiteY278" fmla="*/ 3090882 h 6858000"/>
              <a:gd name="connsiteX279" fmla="*/ 5480135 w 7467600"/>
              <a:gd name="connsiteY279" fmla="*/ 3565802 h 6858000"/>
              <a:gd name="connsiteX280" fmla="*/ 5499023 w 7467600"/>
              <a:gd name="connsiteY280" fmla="*/ 4166310 h 6858000"/>
              <a:gd name="connsiteX281" fmla="*/ 5547022 w 7467600"/>
              <a:gd name="connsiteY281" fmla="*/ 3607838 h 6858000"/>
              <a:gd name="connsiteX282" fmla="*/ 5515964 w 7467600"/>
              <a:gd name="connsiteY282" fmla="*/ 3378541 h 6858000"/>
              <a:gd name="connsiteX283" fmla="*/ 5453702 w 7467600"/>
              <a:gd name="connsiteY283" fmla="*/ 3090882 h 6858000"/>
              <a:gd name="connsiteX284" fmla="*/ 1238695 w 7467600"/>
              <a:gd name="connsiteY284" fmla="*/ 3076820 h 6858000"/>
              <a:gd name="connsiteX285" fmla="*/ 716371 w 7467600"/>
              <a:gd name="connsiteY285" fmla="*/ 3293249 h 6858000"/>
              <a:gd name="connsiteX286" fmla="*/ 579522 w 7467600"/>
              <a:gd name="connsiteY286" fmla="*/ 3371759 h 6858000"/>
              <a:gd name="connsiteX287" fmla="*/ 600288 w 7467600"/>
              <a:gd name="connsiteY287" fmla="*/ 3365555 h 6858000"/>
              <a:gd name="connsiteX288" fmla="*/ 840692 w 7467600"/>
              <a:gd name="connsiteY288" fmla="*/ 3284921 h 6858000"/>
              <a:gd name="connsiteX289" fmla="*/ 979248 w 7467600"/>
              <a:gd name="connsiteY289" fmla="*/ 3221003 h 6858000"/>
              <a:gd name="connsiteX290" fmla="*/ 1053282 w 7467600"/>
              <a:gd name="connsiteY290" fmla="*/ 3185247 h 6858000"/>
              <a:gd name="connsiteX291" fmla="*/ 1320603 w 7467600"/>
              <a:gd name="connsiteY291" fmla="*/ 3081281 h 6858000"/>
              <a:gd name="connsiteX292" fmla="*/ 1238695 w 7467600"/>
              <a:gd name="connsiteY292" fmla="*/ 3076820 h 6858000"/>
              <a:gd name="connsiteX293" fmla="*/ 5425627 w 7467600"/>
              <a:gd name="connsiteY293" fmla="*/ 2954192 h 6858000"/>
              <a:gd name="connsiteX294" fmla="*/ 5470770 w 7467600"/>
              <a:gd name="connsiteY294" fmla="*/ 3005435 h 6858000"/>
              <a:gd name="connsiteX295" fmla="*/ 5519779 w 7467600"/>
              <a:gd name="connsiteY295" fmla="*/ 4359223 h 6858000"/>
              <a:gd name="connsiteX296" fmla="*/ 5520293 w 7467600"/>
              <a:gd name="connsiteY296" fmla="*/ 4360602 h 6858000"/>
              <a:gd name="connsiteX297" fmla="*/ 5767221 w 7467600"/>
              <a:gd name="connsiteY297" fmla="*/ 4665564 h 6858000"/>
              <a:gd name="connsiteX298" fmla="*/ 6937169 w 7467600"/>
              <a:gd name="connsiteY298" fmla="*/ 4815941 h 6858000"/>
              <a:gd name="connsiteX299" fmla="*/ 6953922 w 7467600"/>
              <a:gd name="connsiteY299" fmla="*/ 4890068 h 6858000"/>
              <a:gd name="connsiteX300" fmla="*/ 6071359 w 7467600"/>
              <a:gd name="connsiteY300" fmla="*/ 4770770 h 6858000"/>
              <a:gd name="connsiteX301" fmla="*/ 6038839 w 7467600"/>
              <a:gd name="connsiteY301" fmla="*/ 4764474 h 6858000"/>
              <a:gd name="connsiteX302" fmla="*/ 6038706 w 7467600"/>
              <a:gd name="connsiteY302" fmla="*/ 4763847 h 6858000"/>
              <a:gd name="connsiteX303" fmla="*/ 6037784 w 7467600"/>
              <a:gd name="connsiteY303" fmla="*/ 4764270 h 6858000"/>
              <a:gd name="connsiteX304" fmla="*/ 6038839 w 7467600"/>
              <a:gd name="connsiteY304" fmla="*/ 4764474 h 6858000"/>
              <a:gd name="connsiteX305" fmla="*/ 6040338 w 7467600"/>
              <a:gd name="connsiteY305" fmla="*/ 4771418 h 6858000"/>
              <a:gd name="connsiteX306" fmla="*/ 6024488 w 7467600"/>
              <a:gd name="connsiteY306" fmla="*/ 4809903 h 6858000"/>
              <a:gd name="connsiteX307" fmla="*/ 5599771 w 7467600"/>
              <a:gd name="connsiteY307" fmla="*/ 5509652 h 6858000"/>
              <a:gd name="connsiteX308" fmla="*/ 5548843 w 7467600"/>
              <a:gd name="connsiteY308" fmla="*/ 5563845 h 6858000"/>
              <a:gd name="connsiteX309" fmla="*/ 5940952 w 7467600"/>
              <a:gd name="connsiteY309" fmla="*/ 6250028 h 6858000"/>
              <a:gd name="connsiteX310" fmla="*/ 6043441 w 7467600"/>
              <a:gd name="connsiteY310" fmla="*/ 6665847 h 6858000"/>
              <a:gd name="connsiteX311" fmla="*/ 6093432 w 7467600"/>
              <a:gd name="connsiteY311" fmla="*/ 6858000 h 6858000"/>
              <a:gd name="connsiteX312" fmla="*/ 6034344 w 7467600"/>
              <a:gd name="connsiteY312" fmla="*/ 6858000 h 6858000"/>
              <a:gd name="connsiteX313" fmla="*/ 6026679 w 7467600"/>
              <a:gd name="connsiteY313" fmla="*/ 6836959 h 6858000"/>
              <a:gd name="connsiteX314" fmla="*/ 5800441 w 7467600"/>
              <a:gd name="connsiteY314" fmla="*/ 6335286 h 6858000"/>
              <a:gd name="connsiteX315" fmla="*/ 5526562 w 7467600"/>
              <a:gd name="connsiteY315" fmla="*/ 5705388 h 6858000"/>
              <a:gd name="connsiteX316" fmla="*/ 5519640 w 7467600"/>
              <a:gd name="connsiteY316" fmla="*/ 5683774 h 6858000"/>
              <a:gd name="connsiteX317" fmla="*/ 5844559 w 7467600"/>
              <a:gd name="connsiteY317" fmla="*/ 6553349 h 6858000"/>
              <a:gd name="connsiteX318" fmla="*/ 5975994 w 7467600"/>
              <a:gd name="connsiteY318" fmla="*/ 6858000 h 6858000"/>
              <a:gd name="connsiteX319" fmla="*/ 5898547 w 7467600"/>
              <a:gd name="connsiteY319" fmla="*/ 6858000 h 6858000"/>
              <a:gd name="connsiteX320" fmla="*/ 5682041 w 7467600"/>
              <a:gd name="connsiteY320" fmla="*/ 6355860 h 6858000"/>
              <a:gd name="connsiteX321" fmla="*/ 5461758 w 7467600"/>
              <a:gd name="connsiteY321" fmla="*/ 5820220 h 6858000"/>
              <a:gd name="connsiteX322" fmla="*/ 5237282 w 7467600"/>
              <a:gd name="connsiteY322" fmla="*/ 6579086 h 6858000"/>
              <a:gd name="connsiteX323" fmla="*/ 5115009 w 7467600"/>
              <a:gd name="connsiteY323" fmla="*/ 6858000 h 6858000"/>
              <a:gd name="connsiteX324" fmla="*/ 5028074 w 7467600"/>
              <a:gd name="connsiteY324" fmla="*/ 6858000 h 6858000"/>
              <a:gd name="connsiteX325" fmla="*/ 5079508 w 7467600"/>
              <a:gd name="connsiteY325" fmla="*/ 6749074 h 6858000"/>
              <a:gd name="connsiteX326" fmla="*/ 5371846 w 7467600"/>
              <a:gd name="connsiteY326" fmla="*/ 5924413 h 6858000"/>
              <a:gd name="connsiteX327" fmla="*/ 5270512 w 7467600"/>
              <a:gd name="connsiteY327" fmla="*/ 6138975 h 6858000"/>
              <a:gd name="connsiteX328" fmla="*/ 5062409 w 7467600"/>
              <a:gd name="connsiteY328" fmla="*/ 6653544 h 6858000"/>
              <a:gd name="connsiteX329" fmla="*/ 5036628 w 7467600"/>
              <a:gd name="connsiteY329" fmla="*/ 6754247 h 6858000"/>
              <a:gd name="connsiteX330" fmla="*/ 5009112 w 7467600"/>
              <a:gd name="connsiteY330" fmla="*/ 6858000 h 6858000"/>
              <a:gd name="connsiteX331" fmla="*/ 4976679 w 7467600"/>
              <a:gd name="connsiteY331" fmla="*/ 6858000 h 6858000"/>
              <a:gd name="connsiteX332" fmla="*/ 5006537 w 7467600"/>
              <a:gd name="connsiteY332" fmla="*/ 6747068 h 6858000"/>
              <a:gd name="connsiteX333" fmla="*/ 5032723 w 7467600"/>
              <a:gd name="connsiteY333" fmla="*/ 6644957 h 6858000"/>
              <a:gd name="connsiteX334" fmla="*/ 5242949 w 7467600"/>
              <a:gd name="connsiteY334" fmla="*/ 6125175 h 6858000"/>
              <a:gd name="connsiteX335" fmla="*/ 5286321 w 7467600"/>
              <a:gd name="connsiteY335" fmla="*/ 6033555 h 6858000"/>
              <a:gd name="connsiteX336" fmla="*/ 5008210 w 7467600"/>
              <a:gd name="connsiteY336" fmla="*/ 6649194 h 6858000"/>
              <a:gd name="connsiteX337" fmla="*/ 4986321 w 7467600"/>
              <a:gd name="connsiteY337" fmla="*/ 6765687 h 6858000"/>
              <a:gd name="connsiteX338" fmla="*/ 4973474 w 7467600"/>
              <a:gd name="connsiteY338" fmla="*/ 6858000 h 6858000"/>
              <a:gd name="connsiteX339" fmla="*/ 4907178 w 7467600"/>
              <a:gd name="connsiteY339" fmla="*/ 6858000 h 6858000"/>
              <a:gd name="connsiteX340" fmla="*/ 4910810 w 7467600"/>
              <a:gd name="connsiteY340" fmla="*/ 6829660 h 6858000"/>
              <a:gd name="connsiteX341" fmla="*/ 4987461 w 7467600"/>
              <a:gd name="connsiteY341" fmla="*/ 6432994 h 6858000"/>
              <a:gd name="connsiteX342" fmla="*/ 5179262 w 7467600"/>
              <a:gd name="connsiteY342" fmla="*/ 6035044 h 6858000"/>
              <a:gd name="connsiteX343" fmla="*/ 4689678 w 7467600"/>
              <a:gd name="connsiteY343" fmla="*/ 6440241 h 6858000"/>
              <a:gd name="connsiteX344" fmla="*/ 4477543 w 7467600"/>
              <a:gd name="connsiteY344" fmla="*/ 6674836 h 6858000"/>
              <a:gd name="connsiteX345" fmla="*/ 4329957 w 7467600"/>
              <a:gd name="connsiteY345" fmla="*/ 6858000 h 6858000"/>
              <a:gd name="connsiteX346" fmla="*/ 4218595 w 7467600"/>
              <a:gd name="connsiteY346" fmla="*/ 6858000 h 6858000"/>
              <a:gd name="connsiteX347" fmla="*/ 4368888 w 7467600"/>
              <a:gd name="connsiteY347" fmla="*/ 6668412 h 6858000"/>
              <a:gd name="connsiteX348" fmla="*/ 4563091 w 7467600"/>
              <a:gd name="connsiteY348" fmla="*/ 6442508 h 6858000"/>
              <a:gd name="connsiteX349" fmla="*/ 5387324 w 7467600"/>
              <a:gd name="connsiteY349" fmla="*/ 5705830 h 6858000"/>
              <a:gd name="connsiteX350" fmla="*/ 5073620 w 7467600"/>
              <a:gd name="connsiteY350" fmla="*/ 5955437 h 6858000"/>
              <a:gd name="connsiteX351" fmla="*/ 4689789 w 7467600"/>
              <a:gd name="connsiteY351" fmla="*/ 6268382 h 6858000"/>
              <a:gd name="connsiteX352" fmla="*/ 4418722 w 7467600"/>
              <a:gd name="connsiteY352" fmla="*/ 6570886 h 6858000"/>
              <a:gd name="connsiteX353" fmla="*/ 4214944 w 7467600"/>
              <a:gd name="connsiteY353" fmla="*/ 6858000 h 6858000"/>
              <a:gd name="connsiteX354" fmla="*/ 4177898 w 7467600"/>
              <a:gd name="connsiteY354" fmla="*/ 6858000 h 6858000"/>
              <a:gd name="connsiteX355" fmla="*/ 4391597 w 7467600"/>
              <a:gd name="connsiteY355" fmla="*/ 6556370 h 6858000"/>
              <a:gd name="connsiteX356" fmla="*/ 4668889 w 7467600"/>
              <a:gd name="connsiteY356" fmla="*/ 6246399 h 6858000"/>
              <a:gd name="connsiteX357" fmla="*/ 5055427 w 7467600"/>
              <a:gd name="connsiteY357" fmla="*/ 5931476 h 6858000"/>
              <a:gd name="connsiteX358" fmla="*/ 5371814 w 7467600"/>
              <a:gd name="connsiteY358" fmla="*/ 5678975 h 6858000"/>
              <a:gd name="connsiteX359" fmla="*/ 4987918 w 7467600"/>
              <a:gd name="connsiteY359" fmla="*/ 5838701 h 6858000"/>
              <a:gd name="connsiteX360" fmla="*/ 4317146 w 7467600"/>
              <a:gd name="connsiteY360" fmla="*/ 6587716 h 6858000"/>
              <a:gd name="connsiteX361" fmla="*/ 4171627 w 7467600"/>
              <a:gd name="connsiteY361" fmla="*/ 6858000 h 6858000"/>
              <a:gd name="connsiteX362" fmla="*/ 4081585 w 7467600"/>
              <a:gd name="connsiteY362" fmla="*/ 6858000 h 6858000"/>
              <a:gd name="connsiteX363" fmla="*/ 4238603 w 7467600"/>
              <a:gd name="connsiteY363" fmla="*/ 6559341 h 6858000"/>
              <a:gd name="connsiteX364" fmla="*/ 4778333 w 7467600"/>
              <a:gd name="connsiteY364" fmla="*/ 5873626 h 6858000"/>
              <a:gd name="connsiteX365" fmla="*/ 5414185 w 7467600"/>
              <a:gd name="connsiteY365" fmla="*/ 5573882 h 6858000"/>
              <a:gd name="connsiteX366" fmla="*/ 5959648 w 7467600"/>
              <a:gd name="connsiteY366" fmla="*/ 4760797 h 6858000"/>
              <a:gd name="connsiteX367" fmla="*/ 5355019 w 7467600"/>
              <a:gd name="connsiteY367" fmla="*/ 4734672 h 6858000"/>
              <a:gd name="connsiteX368" fmla="*/ 5083565 w 7467600"/>
              <a:gd name="connsiteY368" fmla="*/ 5179121 h 6858000"/>
              <a:gd name="connsiteX369" fmla="*/ 4713577 w 7467600"/>
              <a:gd name="connsiteY369" fmla="*/ 5616803 h 6858000"/>
              <a:gd name="connsiteX370" fmla="*/ 3989559 w 7467600"/>
              <a:gd name="connsiteY370" fmla="*/ 6145945 h 6858000"/>
              <a:gd name="connsiteX371" fmla="*/ 3939824 w 7467600"/>
              <a:gd name="connsiteY371" fmla="*/ 6066900 h 6858000"/>
              <a:gd name="connsiteX372" fmla="*/ 4584537 w 7467600"/>
              <a:gd name="connsiteY372" fmla="*/ 5324826 h 6858000"/>
              <a:gd name="connsiteX373" fmla="*/ 5037105 w 7467600"/>
              <a:gd name="connsiteY373" fmla="*/ 5088765 h 6858000"/>
              <a:gd name="connsiteX374" fmla="*/ 5039930 w 7467600"/>
              <a:gd name="connsiteY374" fmla="*/ 5089585 h 6858000"/>
              <a:gd name="connsiteX375" fmla="*/ 5263764 w 7467600"/>
              <a:gd name="connsiteY375" fmla="*/ 4735525 h 6858000"/>
              <a:gd name="connsiteX376" fmla="*/ 4086300 w 7467600"/>
              <a:gd name="connsiteY376" fmla="*/ 4884599 h 6858000"/>
              <a:gd name="connsiteX377" fmla="*/ 4085485 w 7467600"/>
              <a:gd name="connsiteY377" fmla="*/ 4899070 h 6858000"/>
              <a:gd name="connsiteX378" fmla="*/ 3871915 w 7467600"/>
              <a:gd name="connsiteY378" fmla="*/ 5253645 h 6858000"/>
              <a:gd name="connsiteX379" fmla="*/ 3799374 w 7467600"/>
              <a:gd name="connsiteY379" fmla="*/ 5466127 h 6858000"/>
              <a:gd name="connsiteX380" fmla="*/ 3498850 w 7467600"/>
              <a:gd name="connsiteY380" fmla="*/ 6661888 h 6858000"/>
              <a:gd name="connsiteX381" fmla="*/ 3399216 w 7467600"/>
              <a:gd name="connsiteY381" fmla="*/ 6858000 h 6858000"/>
              <a:gd name="connsiteX382" fmla="*/ 3303688 w 7467600"/>
              <a:gd name="connsiteY382" fmla="*/ 6858000 h 6858000"/>
              <a:gd name="connsiteX383" fmla="*/ 3391774 w 7467600"/>
              <a:gd name="connsiteY383" fmla="*/ 6697181 h 6858000"/>
              <a:gd name="connsiteX384" fmla="*/ 3735540 w 7467600"/>
              <a:gd name="connsiteY384" fmla="*/ 5546923 h 6858000"/>
              <a:gd name="connsiteX385" fmla="*/ 3729438 w 7467600"/>
              <a:gd name="connsiteY385" fmla="*/ 5569058 h 6858000"/>
              <a:gd name="connsiteX386" fmla="*/ 3707782 w 7467600"/>
              <a:gd name="connsiteY386" fmla="*/ 5644908 h 6858000"/>
              <a:gd name="connsiteX387" fmla="*/ 3583827 w 7467600"/>
              <a:gd name="connsiteY387" fmla="*/ 6039215 h 6858000"/>
              <a:gd name="connsiteX388" fmla="*/ 3547861 w 7467600"/>
              <a:gd name="connsiteY388" fmla="*/ 6129609 h 6858000"/>
              <a:gd name="connsiteX389" fmla="*/ 3490905 w 7467600"/>
              <a:gd name="connsiteY389" fmla="*/ 6277660 h 6858000"/>
              <a:gd name="connsiteX390" fmla="*/ 3455859 w 7467600"/>
              <a:gd name="connsiteY390" fmla="*/ 6391301 h 6858000"/>
              <a:gd name="connsiteX391" fmla="*/ 3429112 w 7467600"/>
              <a:gd name="connsiteY391" fmla="*/ 6479469 h 6858000"/>
              <a:gd name="connsiteX392" fmla="*/ 3304862 w 7467600"/>
              <a:gd name="connsiteY392" fmla="*/ 6796476 h 6858000"/>
              <a:gd name="connsiteX393" fmla="*/ 3276071 w 7467600"/>
              <a:gd name="connsiteY393" fmla="*/ 6858000 h 6858000"/>
              <a:gd name="connsiteX394" fmla="*/ 3240805 w 7467600"/>
              <a:gd name="connsiteY394" fmla="*/ 6858000 h 6858000"/>
              <a:gd name="connsiteX395" fmla="*/ 3275917 w 7467600"/>
              <a:gd name="connsiteY395" fmla="*/ 6783192 h 6858000"/>
              <a:gd name="connsiteX396" fmla="*/ 3399358 w 7467600"/>
              <a:gd name="connsiteY396" fmla="*/ 6469011 h 6858000"/>
              <a:gd name="connsiteX397" fmla="*/ 3425650 w 7467600"/>
              <a:gd name="connsiteY397" fmla="*/ 6381333 h 6858000"/>
              <a:gd name="connsiteX398" fmla="*/ 3460661 w 7467600"/>
              <a:gd name="connsiteY398" fmla="*/ 6266763 h 6858000"/>
              <a:gd name="connsiteX399" fmla="*/ 3518021 w 7467600"/>
              <a:gd name="connsiteY399" fmla="*/ 6117298 h 6858000"/>
              <a:gd name="connsiteX400" fmla="*/ 3554035 w 7467600"/>
              <a:gd name="connsiteY400" fmla="*/ 6027832 h 6858000"/>
              <a:gd name="connsiteX401" fmla="*/ 3677174 w 7467600"/>
              <a:gd name="connsiteY401" fmla="*/ 5636351 h 6858000"/>
              <a:gd name="connsiteX402" fmla="*/ 3698819 w 7467600"/>
              <a:gd name="connsiteY402" fmla="*/ 5560503 h 6858000"/>
              <a:gd name="connsiteX403" fmla="*/ 3702094 w 7467600"/>
              <a:gd name="connsiteY403" fmla="*/ 5549194 h 6858000"/>
              <a:gd name="connsiteX404" fmla="*/ 3398355 w 7467600"/>
              <a:gd name="connsiteY404" fmla="*/ 6094603 h 6858000"/>
              <a:gd name="connsiteX405" fmla="*/ 3193941 w 7467600"/>
              <a:gd name="connsiteY405" fmla="*/ 6798775 h 6858000"/>
              <a:gd name="connsiteX406" fmla="*/ 3184140 w 7467600"/>
              <a:gd name="connsiteY406" fmla="*/ 6858000 h 6858000"/>
              <a:gd name="connsiteX407" fmla="*/ 3099978 w 7467600"/>
              <a:gd name="connsiteY407" fmla="*/ 6858000 h 6858000"/>
              <a:gd name="connsiteX408" fmla="*/ 3101556 w 7467600"/>
              <a:gd name="connsiteY408" fmla="*/ 6843337 h 6858000"/>
              <a:gd name="connsiteX409" fmla="*/ 3370162 w 7467600"/>
              <a:gd name="connsiteY409" fmla="*/ 5785550 h 6858000"/>
              <a:gd name="connsiteX410" fmla="*/ 3746477 w 7467600"/>
              <a:gd name="connsiteY410" fmla="*/ 5377889 h 6858000"/>
              <a:gd name="connsiteX411" fmla="*/ 3863399 w 7467600"/>
              <a:gd name="connsiteY411" fmla="*/ 5087257 h 6858000"/>
              <a:gd name="connsiteX412" fmla="*/ 3968712 w 7467600"/>
              <a:gd name="connsiteY412" fmla="*/ 4913989 h 6858000"/>
              <a:gd name="connsiteX413" fmla="*/ 2792390 w 7467600"/>
              <a:gd name="connsiteY413" fmla="*/ 5382974 h 6858000"/>
              <a:gd name="connsiteX414" fmla="*/ 2714982 w 7467600"/>
              <a:gd name="connsiteY414" fmla="*/ 5427051 h 6858000"/>
              <a:gd name="connsiteX415" fmla="*/ 2813361 w 7467600"/>
              <a:gd name="connsiteY415" fmla="*/ 6023912 h 6858000"/>
              <a:gd name="connsiteX416" fmla="*/ 2688430 w 7467600"/>
              <a:gd name="connsiteY416" fmla="*/ 6801564 h 6858000"/>
              <a:gd name="connsiteX417" fmla="*/ 2629626 w 7467600"/>
              <a:gd name="connsiteY417" fmla="*/ 6763394 h 6858000"/>
              <a:gd name="connsiteX418" fmla="*/ 2565328 w 7467600"/>
              <a:gd name="connsiteY418" fmla="*/ 5516399 h 6858000"/>
              <a:gd name="connsiteX419" fmla="*/ 1922999 w 7467600"/>
              <a:gd name="connsiteY419" fmla="*/ 5980343 h 6858000"/>
              <a:gd name="connsiteX420" fmla="*/ 1950261 w 7467600"/>
              <a:gd name="connsiteY420" fmla="*/ 6405858 h 6858000"/>
              <a:gd name="connsiteX421" fmla="*/ 2365554 w 7467600"/>
              <a:gd name="connsiteY421" fmla="*/ 6759107 h 6858000"/>
              <a:gd name="connsiteX422" fmla="*/ 2424142 w 7467600"/>
              <a:gd name="connsiteY422" fmla="*/ 6858000 h 6858000"/>
              <a:gd name="connsiteX423" fmla="*/ 2395994 w 7467600"/>
              <a:gd name="connsiteY423" fmla="*/ 6858000 h 6858000"/>
              <a:gd name="connsiteX424" fmla="*/ 2392863 w 7467600"/>
              <a:gd name="connsiteY424" fmla="*/ 6852964 h 6858000"/>
              <a:gd name="connsiteX425" fmla="*/ 2017589 w 7467600"/>
              <a:gd name="connsiteY425" fmla="*/ 6493982 h 6858000"/>
              <a:gd name="connsiteX426" fmla="*/ 2147336 w 7467600"/>
              <a:gd name="connsiteY426" fmla="*/ 6594052 h 6858000"/>
              <a:gd name="connsiteX427" fmla="*/ 2207047 w 7467600"/>
              <a:gd name="connsiteY427" fmla="*/ 6654540 h 6858000"/>
              <a:gd name="connsiteX428" fmla="*/ 2299106 w 7467600"/>
              <a:gd name="connsiteY428" fmla="*/ 6778931 h 6858000"/>
              <a:gd name="connsiteX429" fmla="*/ 2314430 w 7467600"/>
              <a:gd name="connsiteY429" fmla="*/ 6801144 h 6858000"/>
              <a:gd name="connsiteX430" fmla="*/ 2352406 w 7467600"/>
              <a:gd name="connsiteY430" fmla="*/ 6858000 h 6858000"/>
              <a:gd name="connsiteX431" fmla="*/ 2314492 w 7467600"/>
              <a:gd name="connsiteY431" fmla="*/ 6858000 h 6858000"/>
              <a:gd name="connsiteX432" fmla="*/ 2288095 w 7467600"/>
              <a:gd name="connsiteY432" fmla="*/ 6818030 h 6858000"/>
              <a:gd name="connsiteX433" fmla="*/ 2272768 w 7467600"/>
              <a:gd name="connsiteY433" fmla="*/ 6795822 h 6858000"/>
              <a:gd name="connsiteX434" fmla="*/ 2182715 w 7467600"/>
              <a:gd name="connsiteY434" fmla="*/ 6675071 h 6858000"/>
              <a:gd name="connsiteX435" fmla="*/ 2032061 w 7467600"/>
              <a:gd name="connsiteY435" fmla="*/ 6541380 h 6858000"/>
              <a:gd name="connsiteX436" fmla="*/ 2257220 w 7467600"/>
              <a:gd name="connsiteY436" fmla="*/ 6826257 h 6858000"/>
              <a:gd name="connsiteX437" fmla="*/ 2281324 w 7467600"/>
              <a:gd name="connsiteY437" fmla="*/ 6858000 h 6858000"/>
              <a:gd name="connsiteX438" fmla="*/ 2242860 w 7467600"/>
              <a:gd name="connsiteY438" fmla="*/ 6858000 h 6858000"/>
              <a:gd name="connsiteX439" fmla="*/ 2232818 w 7467600"/>
              <a:gd name="connsiteY439" fmla="*/ 6844926 h 6858000"/>
              <a:gd name="connsiteX440" fmla="*/ 1990172 w 7467600"/>
              <a:gd name="connsiteY440" fmla="*/ 6542121 h 6858000"/>
              <a:gd name="connsiteX441" fmla="*/ 2124090 w 7467600"/>
              <a:gd name="connsiteY441" fmla="*/ 6761017 h 6858000"/>
              <a:gd name="connsiteX442" fmla="*/ 2200380 w 7467600"/>
              <a:gd name="connsiteY442" fmla="*/ 6858000 h 6858000"/>
              <a:gd name="connsiteX443" fmla="*/ 2147507 w 7467600"/>
              <a:gd name="connsiteY443" fmla="*/ 6858000 h 6858000"/>
              <a:gd name="connsiteX444" fmla="*/ 2070668 w 7467600"/>
              <a:gd name="connsiteY444" fmla="*/ 6761520 h 6858000"/>
              <a:gd name="connsiteX445" fmla="*/ 1975142 w 7467600"/>
              <a:gd name="connsiteY445" fmla="*/ 6585570 h 6858000"/>
              <a:gd name="connsiteX446" fmla="*/ 2050035 w 7467600"/>
              <a:gd name="connsiteY446" fmla="*/ 6813345 h 6858000"/>
              <a:gd name="connsiteX447" fmla="*/ 2063025 w 7467600"/>
              <a:gd name="connsiteY447" fmla="*/ 6858000 h 6858000"/>
              <a:gd name="connsiteX448" fmla="*/ 2021675 w 7467600"/>
              <a:gd name="connsiteY448" fmla="*/ 6858000 h 6858000"/>
              <a:gd name="connsiteX449" fmla="*/ 2019308 w 7467600"/>
              <a:gd name="connsiteY449" fmla="*/ 6847118 h 6858000"/>
              <a:gd name="connsiteX450" fmla="*/ 1938835 w 7467600"/>
              <a:gd name="connsiteY450" fmla="*/ 6551160 h 6858000"/>
              <a:gd name="connsiteX451" fmla="*/ 1953230 w 7467600"/>
              <a:gd name="connsiteY451" fmla="*/ 6759699 h 6858000"/>
              <a:gd name="connsiteX452" fmla="*/ 1956763 w 7467600"/>
              <a:gd name="connsiteY452" fmla="*/ 6778191 h 6858000"/>
              <a:gd name="connsiteX453" fmla="*/ 1967925 w 7467600"/>
              <a:gd name="connsiteY453" fmla="*/ 6858000 h 6858000"/>
              <a:gd name="connsiteX454" fmla="*/ 1936622 w 7467600"/>
              <a:gd name="connsiteY454" fmla="*/ 6858000 h 6858000"/>
              <a:gd name="connsiteX455" fmla="*/ 1926261 w 7467600"/>
              <a:gd name="connsiteY455" fmla="*/ 6784064 h 6858000"/>
              <a:gd name="connsiteX456" fmla="*/ 1922724 w 7467600"/>
              <a:gd name="connsiteY456" fmla="*/ 6765577 h 6858000"/>
              <a:gd name="connsiteX457" fmla="*/ 1904650 w 7467600"/>
              <a:gd name="connsiteY457" fmla="*/ 6639616 h 6858000"/>
              <a:gd name="connsiteX458" fmla="*/ 1885273 w 7467600"/>
              <a:gd name="connsiteY458" fmla="*/ 6858000 h 6858000"/>
              <a:gd name="connsiteX459" fmla="*/ 1854363 w 7467600"/>
              <a:gd name="connsiteY459" fmla="*/ 6858000 h 6858000"/>
              <a:gd name="connsiteX460" fmla="*/ 1880391 w 7467600"/>
              <a:gd name="connsiteY460" fmla="*/ 6603796 h 6858000"/>
              <a:gd name="connsiteX461" fmla="*/ 1818273 w 7467600"/>
              <a:gd name="connsiteY461" fmla="*/ 6715729 h 6858000"/>
              <a:gd name="connsiteX462" fmla="*/ 1794691 w 7467600"/>
              <a:gd name="connsiteY462" fmla="*/ 6843239 h 6858000"/>
              <a:gd name="connsiteX463" fmla="*/ 1794914 w 7467600"/>
              <a:gd name="connsiteY463" fmla="*/ 6858000 h 6858000"/>
              <a:gd name="connsiteX464" fmla="*/ 1746128 w 7467600"/>
              <a:gd name="connsiteY464" fmla="*/ 6858000 h 6858000"/>
              <a:gd name="connsiteX465" fmla="*/ 1753934 w 7467600"/>
              <a:gd name="connsiteY465" fmla="*/ 6724796 h 6858000"/>
              <a:gd name="connsiteX466" fmla="*/ 1792053 w 7467600"/>
              <a:gd name="connsiteY466" fmla="*/ 6572396 h 6858000"/>
              <a:gd name="connsiteX467" fmla="*/ 1862248 w 7467600"/>
              <a:gd name="connsiteY467" fmla="*/ 6266397 h 6858000"/>
              <a:gd name="connsiteX468" fmla="*/ 1862250 w 7467600"/>
              <a:gd name="connsiteY468" fmla="*/ 6033531 h 6858000"/>
              <a:gd name="connsiteX469" fmla="*/ 1211999 w 7467600"/>
              <a:gd name="connsiteY469" fmla="*/ 6683610 h 6858000"/>
              <a:gd name="connsiteX470" fmla="*/ 1213266 w 7467600"/>
              <a:gd name="connsiteY470" fmla="*/ 6691947 h 6858000"/>
              <a:gd name="connsiteX471" fmla="*/ 1203370 w 7467600"/>
              <a:gd name="connsiteY471" fmla="*/ 6850676 h 6858000"/>
              <a:gd name="connsiteX472" fmla="*/ 1203671 w 7467600"/>
              <a:gd name="connsiteY472" fmla="*/ 6858000 h 6858000"/>
              <a:gd name="connsiteX473" fmla="*/ 1143180 w 7467600"/>
              <a:gd name="connsiteY473" fmla="*/ 6858000 h 6858000"/>
              <a:gd name="connsiteX474" fmla="*/ 1142176 w 7467600"/>
              <a:gd name="connsiteY474" fmla="*/ 6766045 h 6858000"/>
              <a:gd name="connsiteX475" fmla="*/ 1067484 w 7467600"/>
              <a:gd name="connsiteY475" fmla="*/ 6858000 h 6858000"/>
              <a:gd name="connsiteX476" fmla="*/ 953928 w 7467600"/>
              <a:gd name="connsiteY476" fmla="*/ 6858000 h 6858000"/>
              <a:gd name="connsiteX477" fmla="*/ 959715 w 7467600"/>
              <a:gd name="connsiteY477" fmla="*/ 6850185 h 6858000"/>
              <a:gd name="connsiteX478" fmla="*/ 1483788 w 7467600"/>
              <a:gd name="connsiteY478" fmla="*/ 6259174 h 6858000"/>
              <a:gd name="connsiteX479" fmla="*/ 1100671 w 7467600"/>
              <a:gd name="connsiteY479" fmla="*/ 6252137 h 6858000"/>
              <a:gd name="connsiteX480" fmla="*/ 1090144 w 7467600"/>
              <a:gd name="connsiteY480" fmla="*/ 6256748 h 6858000"/>
              <a:gd name="connsiteX481" fmla="*/ 1095872 w 7467600"/>
              <a:gd name="connsiteY481" fmla="*/ 6271892 h 6858000"/>
              <a:gd name="connsiteX482" fmla="*/ 262785 w 7467600"/>
              <a:gd name="connsiteY482" fmla="*/ 6845450 h 6858000"/>
              <a:gd name="connsiteX483" fmla="*/ 209968 w 7467600"/>
              <a:gd name="connsiteY483" fmla="*/ 6770713 h 6858000"/>
              <a:gd name="connsiteX484" fmla="*/ 873460 w 7467600"/>
              <a:gd name="connsiteY484" fmla="*/ 6253768 h 6858000"/>
              <a:gd name="connsiteX485" fmla="*/ 192686 w 7467600"/>
              <a:gd name="connsiteY485" fmla="*/ 5849257 h 6858000"/>
              <a:gd name="connsiteX486" fmla="*/ 4696 w 7467600"/>
              <a:gd name="connsiteY486" fmla="*/ 5697668 h 6858000"/>
              <a:gd name="connsiteX487" fmla="*/ 0 w 7467600"/>
              <a:gd name="connsiteY487" fmla="*/ 5689984 h 6858000"/>
              <a:gd name="connsiteX488" fmla="*/ 0 w 7467600"/>
              <a:gd name="connsiteY488" fmla="*/ 5513472 h 6858000"/>
              <a:gd name="connsiteX489" fmla="*/ 174101 w 7467600"/>
              <a:gd name="connsiteY489" fmla="*/ 5620277 h 6858000"/>
              <a:gd name="connsiteX490" fmla="*/ 891800 w 7467600"/>
              <a:gd name="connsiteY490" fmla="*/ 6036935 h 6858000"/>
              <a:gd name="connsiteX491" fmla="*/ 1072219 w 7467600"/>
              <a:gd name="connsiteY491" fmla="*/ 6169443 h 6858000"/>
              <a:gd name="connsiteX492" fmla="*/ 1074117 w 7467600"/>
              <a:gd name="connsiteY492" fmla="*/ 6170301 h 6858000"/>
              <a:gd name="connsiteX493" fmla="*/ 1083114 w 7467600"/>
              <a:gd name="connsiteY493" fmla="*/ 6174131 h 6858000"/>
              <a:gd name="connsiteX494" fmla="*/ 1543010 w 7467600"/>
              <a:gd name="connsiteY494" fmla="*/ 6191140 h 6858000"/>
              <a:gd name="connsiteX495" fmla="*/ 1551080 w 7467600"/>
              <a:gd name="connsiteY495" fmla="*/ 6195006 h 6858000"/>
              <a:gd name="connsiteX496" fmla="*/ 2345443 w 7467600"/>
              <a:gd name="connsiteY496" fmla="*/ 5549882 h 6858000"/>
              <a:gd name="connsiteX497" fmla="*/ 1721499 w 7467600"/>
              <a:gd name="connsiteY497" fmla="*/ 5599969 h 6858000"/>
              <a:gd name="connsiteX498" fmla="*/ 767716 w 7467600"/>
              <a:gd name="connsiteY498" fmla="*/ 5472768 h 6858000"/>
              <a:gd name="connsiteX499" fmla="*/ 722147 w 7467600"/>
              <a:gd name="connsiteY499" fmla="*/ 5393091 h 6858000"/>
              <a:gd name="connsiteX500" fmla="*/ 1485552 w 7467600"/>
              <a:gd name="connsiteY500" fmla="*/ 5313202 h 6858000"/>
              <a:gd name="connsiteX501" fmla="*/ 2143004 w 7467600"/>
              <a:gd name="connsiteY501" fmla="*/ 5402420 h 6858000"/>
              <a:gd name="connsiteX502" fmla="*/ 1933391 w 7467600"/>
              <a:gd name="connsiteY502" fmla="*/ 5156971 h 6858000"/>
              <a:gd name="connsiteX503" fmla="*/ 1827118 w 7467600"/>
              <a:gd name="connsiteY503" fmla="*/ 4968410 h 6858000"/>
              <a:gd name="connsiteX504" fmla="*/ 1837349 w 7467600"/>
              <a:gd name="connsiteY504" fmla="*/ 4956357 h 6858000"/>
              <a:gd name="connsiteX505" fmla="*/ 2162835 w 7467600"/>
              <a:gd name="connsiteY505" fmla="*/ 5187853 h 6858000"/>
              <a:gd name="connsiteX506" fmla="*/ 2257167 w 7467600"/>
              <a:gd name="connsiteY506" fmla="*/ 5462123 h 6858000"/>
              <a:gd name="connsiteX507" fmla="*/ 2261598 w 7467600"/>
              <a:gd name="connsiteY507" fmla="*/ 5467998 h 6858000"/>
              <a:gd name="connsiteX508" fmla="*/ 2437177 w 7467600"/>
              <a:gd name="connsiteY508" fmla="*/ 5479608 h 6858000"/>
              <a:gd name="connsiteX509" fmla="*/ 2445247 w 7467600"/>
              <a:gd name="connsiteY509" fmla="*/ 5483476 h 6858000"/>
              <a:gd name="connsiteX510" fmla="*/ 2743626 w 7467600"/>
              <a:gd name="connsiteY510" fmla="*/ 5304819 h 6858000"/>
              <a:gd name="connsiteX511" fmla="*/ 3048102 w 7467600"/>
              <a:gd name="connsiteY511" fmla="*/ 5150595 h 6858000"/>
              <a:gd name="connsiteX512" fmla="*/ 1799414 w 7467600"/>
              <a:gd name="connsiteY512" fmla="*/ 4694732 h 6858000"/>
              <a:gd name="connsiteX513" fmla="*/ 1771735 w 7467600"/>
              <a:gd name="connsiteY513" fmla="*/ 4619929 h 6858000"/>
              <a:gd name="connsiteX514" fmla="*/ 3104273 w 7467600"/>
              <a:gd name="connsiteY514" fmla="*/ 5076159 h 6858000"/>
              <a:gd name="connsiteX515" fmla="*/ 3113245 w 7467600"/>
              <a:gd name="connsiteY515" fmla="*/ 5090705 h 6858000"/>
              <a:gd name="connsiteX516" fmla="*/ 3126294 w 7467600"/>
              <a:gd name="connsiteY516" fmla="*/ 5114400 h 6858000"/>
              <a:gd name="connsiteX517" fmla="*/ 3937433 w 7467600"/>
              <a:gd name="connsiteY517" fmla="*/ 4830473 h 6858000"/>
              <a:gd name="connsiteX518" fmla="*/ 3590475 w 7467600"/>
              <a:gd name="connsiteY518" fmla="*/ 4597974 h 6858000"/>
              <a:gd name="connsiteX519" fmla="*/ 3100264 w 7467600"/>
              <a:gd name="connsiteY519" fmla="*/ 4579845 h 6858000"/>
              <a:gd name="connsiteX520" fmla="*/ 2183576 w 7467600"/>
              <a:gd name="connsiteY520" fmla="*/ 4227150 h 6858000"/>
              <a:gd name="connsiteX521" fmla="*/ 2151029 w 7467600"/>
              <a:gd name="connsiteY521" fmla="*/ 4146947 h 6858000"/>
              <a:gd name="connsiteX522" fmla="*/ 3563434 w 7467600"/>
              <a:gd name="connsiteY522" fmla="*/ 4469115 h 6858000"/>
              <a:gd name="connsiteX523" fmla="*/ 3177952 w 7467600"/>
              <a:gd name="connsiteY523" fmla="*/ 3657386 h 6858000"/>
              <a:gd name="connsiteX524" fmla="*/ 3189263 w 7467600"/>
              <a:gd name="connsiteY524" fmla="*/ 3625726 h 6858000"/>
              <a:gd name="connsiteX525" fmla="*/ 3560912 w 7467600"/>
              <a:gd name="connsiteY525" fmla="*/ 4079863 h 6858000"/>
              <a:gd name="connsiteX526" fmla="*/ 3626636 w 7467600"/>
              <a:gd name="connsiteY526" fmla="*/ 4512230 h 6858000"/>
              <a:gd name="connsiteX527" fmla="*/ 3653088 w 7467600"/>
              <a:gd name="connsiteY527" fmla="*/ 4521417 h 6858000"/>
              <a:gd name="connsiteX528" fmla="*/ 3988128 w 7467600"/>
              <a:gd name="connsiteY528" fmla="*/ 4817267 h 6858000"/>
              <a:gd name="connsiteX529" fmla="*/ 4830582 w 7467600"/>
              <a:gd name="connsiteY529" fmla="*/ 4676000 h 6858000"/>
              <a:gd name="connsiteX530" fmla="*/ 4830100 w 7467600"/>
              <a:gd name="connsiteY530" fmla="*/ 4675554 h 6858000"/>
              <a:gd name="connsiteX531" fmla="*/ 4036318 w 7467600"/>
              <a:gd name="connsiteY531" fmla="*/ 4147013 h 6858000"/>
              <a:gd name="connsiteX532" fmla="*/ 3432098 w 7467600"/>
              <a:gd name="connsiteY532" fmla="*/ 3537312 h 6858000"/>
              <a:gd name="connsiteX533" fmla="*/ 3446761 w 7467600"/>
              <a:gd name="connsiteY533" fmla="*/ 3461278 h 6858000"/>
              <a:gd name="connsiteX534" fmla="*/ 4419733 w 7467600"/>
              <a:gd name="connsiteY534" fmla="*/ 3963555 h 6858000"/>
              <a:gd name="connsiteX535" fmla="*/ 4781371 w 7467600"/>
              <a:gd name="connsiteY535" fmla="*/ 4458604 h 6858000"/>
              <a:gd name="connsiteX536" fmla="*/ 4780440 w 7467600"/>
              <a:gd name="connsiteY536" fmla="*/ 4470290 h 6858000"/>
              <a:gd name="connsiteX537" fmla="*/ 4898954 w 7467600"/>
              <a:gd name="connsiteY537" fmla="*/ 4662092 h 6858000"/>
              <a:gd name="connsiteX538" fmla="*/ 4900699 w 7467600"/>
              <a:gd name="connsiteY538" fmla="*/ 4670867 h 6858000"/>
              <a:gd name="connsiteX539" fmla="*/ 5714511 w 7467600"/>
              <a:gd name="connsiteY539" fmla="*/ 4663483 h 6858000"/>
              <a:gd name="connsiteX540" fmla="*/ 5464793 w 7467600"/>
              <a:gd name="connsiteY540" fmla="*/ 4393556 h 6858000"/>
              <a:gd name="connsiteX541" fmla="*/ 5461897 w 7467600"/>
              <a:gd name="connsiteY541" fmla="*/ 4390879 h 6858000"/>
              <a:gd name="connsiteX542" fmla="*/ 4294126 w 7467600"/>
              <a:gd name="connsiteY542" fmla="*/ 3303048 h 6858000"/>
              <a:gd name="connsiteX543" fmla="*/ 4305321 w 7467600"/>
              <a:gd name="connsiteY543" fmla="*/ 3256953 h 6858000"/>
              <a:gd name="connsiteX544" fmla="*/ 4949299 w 7467600"/>
              <a:gd name="connsiteY544" fmla="*/ 3766336 h 6858000"/>
              <a:gd name="connsiteX545" fmla="*/ 5291452 w 7467600"/>
              <a:gd name="connsiteY545" fmla="*/ 4076801 h 6858000"/>
              <a:gd name="connsiteX546" fmla="*/ 5434998 w 7467600"/>
              <a:gd name="connsiteY546" fmla="*/ 4254100 h 6858000"/>
              <a:gd name="connsiteX547" fmla="*/ 5351015 w 7467600"/>
              <a:gd name="connsiteY547" fmla="*/ 3760989 h 6858000"/>
              <a:gd name="connsiteX548" fmla="*/ 5413780 w 7467600"/>
              <a:gd name="connsiteY548" fmla="*/ 2966265 h 6858000"/>
              <a:gd name="connsiteX549" fmla="*/ 5425627 w 7467600"/>
              <a:gd name="connsiteY549" fmla="*/ 2954192 h 6858000"/>
              <a:gd name="connsiteX550" fmla="*/ 6604735 w 7467600"/>
              <a:gd name="connsiteY550" fmla="*/ 2041381 h 6858000"/>
              <a:gd name="connsiteX551" fmla="*/ 7204487 w 7467600"/>
              <a:gd name="connsiteY551" fmla="*/ 2742112 h 6858000"/>
              <a:gd name="connsiteX552" fmla="*/ 7131592 w 7467600"/>
              <a:gd name="connsiteY552" fmla="*/ 2672096 h 6858000"/>
              <a:gd name="connsiteX553" fmla="*/ 6996344 w 7467600"/>
              <a:gd name="connsiteY553" fmla="*/ 2518310 h 6858000"/>
              <a:gd name="connsiteX554" fmla="*/ 6735495 w 7467600"/>
              <a:gd name="connsiteY554" fmla="*/ 2196890 h 6858000"/>
              <a:gd name="connsiteX555" fmla="*/ 6721901 w 7467600"/>
              <a:gd name="connsiteY555" fmla="*/ 2179274 h 6858000"/>
              <a:gd name="connsiteX556" fmla="*/ 6604735 w 7467600"/>
              <a:gd name="connsiteY556" fmla="*/ 2041381 h 6858000"/>
              <a:gd name="connsiteX557" fmla="*/ 6591670 w 7467600"/>
              <a:gd name="connsiteY557" fmla="*/ 1988277 h 6858000"/>
              <a:gd name="connsiteX558" fmla="*/ 6747349 w 7467600"/>
              <a:gd name="connsiteY558" fmla="*/ 2160069 h 6858000"/>
              <a:gd name="connsiteX559" fmla="*/ 6760943 w 7467600"/>
              <a:gd name="connsiteY559" fmla="*/ 2177686 h 6858000"/>
              <a:gd name="connsiteX560" fmla="*/ 7021065 w 7467600"/>
              <a:gd name="connsiteY560" fmla="*/ 2498102 h 6858000"/>
              <a:gd name="connsiteX561" fmla="*/ 7155223 w 7467600"/>
              <a:gd name="connsiteY561" fmla="*/ 2650386 h 6858000"/>
              <a:gd name="connsiteX562" fmla="*/ 7203167 w 7467600"/>
              <a:gd name="connsiteY562" fmla="*/ 2697288 h 6858000"/>
              <a:gd name="connsiteX563" fmla="*/ 6937703 w 7467600"/>
              <a:gd name="connsiteY563" fmla="*/ 2321981 h 6858000"/>
              <a:gd name="connsiteX564" fmla="*/ 6591670 w 7467600"/>
              <a:gd name="connsiteY564" fmla="*/ 1988277 h 6858000"/>
              <a:gd name="connsiteX565" fmla="*/ 5798671 w 7467600"/>
              <a:gd name="connsiteY565" fmla="*/ 1981601 h 6858000"/>
              <a:gd name="connsiteX566" fmla="*/ 5754709 w 7467600"/>
              <a:gd name="connsiteY566" fmla="*/ 2071454 h 6858000"/>
              <a:gd name="connsiteX567" fmla="*/ 5763044 w 7467600"/>
              <a:gd name="connsiteY567" fmla="*/ 2842206 h 6858000"/>
              <a:gd name="connsiteX568" fmla="*/ 5764974 w 7467600"/>
              <a:gd name="connsiteY568" fmla="*/ 2799609 h 6858000"/>
              <a:gd name="connsiteX569" fmla="*/ 5767665 w 7467600"/>
              <a:gd name="connsiteY569" fmla="*/ 2666409 h 6858000"/>
              <a:gd name="connsiteX570" fmla="*/ 5763055 w 7467600"/>
              <a:gd name="connsiteY570" fmla="*/ 2579705 h 6858000"/>
              <a:gd name="connsiteX571" fmla="*/ 5758079 w 7467600"/>
              <a:gd name="connsiteY571" fmla="*/ 2492508 h 6858000"/>
              <a:gd name="connsiteX572" fmla="*/ 5779325 w 7467600"/>
              <a:gd name="connsiteY572" fmla="*/ 2197069 h 6858000"/>
              <a:gd name="connsiteX573" fmla="*/ 5798671 w 7467600"/>
              <a:gd name="connsiteY573" fmla="*/ 1981601 h 6858000"/>
              <a:gd name="connsiteX574" fmla="*/ 5829202 w 7467600"/>
              <a:gd name="connsiteY574" fmla="*/ 1971679 h 6858000"/>
              <a:gd name="connsiteX575" fmla="*/ 5809558 w 7467600"/>
              <a:gd name="connsiteY575" fmla="*/ 2198043 h 6858000"/>
              <a:gd name="connsiteX576" fmla="*/ 5788653 w 7467600"/>
              <a:gd name="connsiteY576" fmla="*/ 2489430 h 6858000"/>
              <a:gd name="connsiteX577" fmla="*/ 5793439 w 7467600"/>
              <a:gd name="connsiteY577" fmla="*/ 2575235 h 6858000"/>
              <a:gd name="connsiteX578" fmla="*/ 5796837 w 7467600"/>
              <a:gd name="connsiteY578" fmla="*/ 2637633 h 6858000"/>
              <a:gd name="connsiteX579" fmla="*/ 5818614 w 7467600"/>
              <a:gd name="connsiteY579" fmla="*/ 2473055 h 6858000"/>
              <a:gd name="connsiteX580" fmla="*/ 5829202 w 7467600"/>
              <a:gd name="connsiteY580" fmla="*/ 1971679 h 6858000"/>
              <a:gd name="connsiteX581" fmla="*/ 5911389 w 7467600"/>
              <a:gd name="connsiteY581" fmla="*/ 1898371 h 6858000"/>
              <a:gd name="connsiteX582" fmla="*/ 6237627 w 7467600"/>
              <a:gd name="connsiteY582" fmla="*/ 2231921 h 6858000"/>
              <a:gd name="connsiteX583" fmla="*/ 5911389 w 7467600"/>
              <a:gd name="connsiteY583" fmla="*/ 1898371 h 6858000"/>
              <a:gd name="connsiteX584" fmla="*/ 6944437 w 7467600"/>
              <a:gd name="connsiteY584" fmla="*/ 1575402 h 6858000"/>
              <a:gd name="connsiteX585" fmla="*/ 6304730 w 7467600"/>
              <a:gd name="connsiteY585" fmla="*/ 1766654 h 6858000"/>
              <a:gd name="connsiteX586" fmla="*/ 6944437 w 7467600"/>
              <a:gd name="connsiteY586" fmla="*/ 1575402 h 6858000"/>
              <a:gd name="connsiteX587" fmla="*/ 7019523 w 7467600"/>
              <a:gd name="connsiteY587" fmla="*/ 1519450 h 6858000"/>
              <a:gd name="connsiteX588" fmla="*/ 6298091 w 7467600"/>
              <a:gd name="connsiteY588" fmla="*/ 1737122 h 6858000"/>
              <a:gd name="connsiteX589" fmla="*/ 7019523 w 7467600"/>
              <a:gd name="connsiteY589" fmla="*/ 1519450 h 6858000"/>
              <a:gd name="connsiteX590" fmla="*/ 2399523 w 7467600"/>
              <a:gd name="connsiteY590" fmla="*/ 1428234 h 6858000"/>
              <a:gd name="connsiteX591" fmla="*/ 2224982 w 7467600"/>
              <a:gd name="connsiteY591" fmla="*/ 1826201 h 6858000"/>
              <a:gd name="connsiteX592" fmla="*/ 2096099 w 7467600"/>
              <a:gd name="connsiteY592" fmla="*/ 2345900 h 6858000"/>
              <a:gd name="connsiteX593" fmla="*/ 2283317 w 7467600"/>
              <a:gd name="connsiteY593" fmla="*/ 1796925 h 6858000"/>
              <a:gd name="connsiteX594" fmla="*/ 2399523 w 7467600"/>
              <a:gd name="connsiteY594" fmla="*/ 1428234 h 6858000"/>
              <a:gd name="connsiteX595" fmla="*/ 2448558 w 7467600"/>
              <a:gd name="connsiteY595" fmla="*/ 1373435 h 6858000"/>
              <a:gd name="connsiteX596" fmla="*/ 2312521 w 7467600"/>
              <a:gd name="connsiteY596" fmla="*/ 1806140 h 6858000"/>
              <a:gd name="connsiteX597" fmla="*/ 2127533 w 7467600"/>
              <a:gd name="connsiteY597" fmla="*/ 2348380 h 6858000"/>
              <a:gd name="connsiteX598" fmla="*/ 2358080 w 7467600"/>
              <a:gd name="connsiteY598" fmla="*/ 1866134 h 6858000"/>
              <a:gd name="connsiteX599" fmla="*/ 2407436 w 7467600"/>
              <a:gd name="connsiteY599" fmla="*/ 1651070 h 6858000"/>
              <a:gd name="connsiteX600" fmla="*/ 2448558 w 7467600"/>
              <a:gd name="connsiteY600" fmla="*/ 1373435 h 6858000"/>
              <a:gd name="connsiteX601" fmla="*/ 278707 w 7467600"/>
              <a:gd name="connsiteY601" fmla="*/ 1352270 h 6858000"/>
              <a:gd name="connsiteX602" fmla="*/ 321570 w 7467600"/>
              <a:gd name="connsiteY602" fmla="*/ 1861610 h 6858000"/>
              <a:gd name="connsiteX603" fmla="*/ 294281 w 7467600"/>
              <a:gd name="connsiteY603" fmla="*/ 1440658 h 6858000"/>
              <a:gd name="connsiteX604" fmla="*/ 278707 w 7467600"/>
              <a:gd name="connsiteY604" fmla="*/ 1352270 h 6858000"/>
              <a:gd name="connsiteX605" fmla="*/ 1423821 w 7467600"/>
              <a:gd name="connsiteY605" fmla="*/ 1351958 h 6858000"/>
              <a:gd name="connsiteX606" fmla="*/ 1638521 w 7467600"/>
              <a:gd name="connsiteY606" fmla="*/ 1908470 h 6858000"/>
              <a:gd name="connsiteX607" fmla="*/ 1754199 w 7467600"/>
              <a:gd name="connsiteY607" fmla="*/ 2149284 h 6858000"/>
              <a:gd name="connsiteX608" fmla="*/ 1908359 w 7467600"/>
              <a:gd name="connsiteY608" fmla="*/ 2364988 h 6858000"/>
              <a:gd name="connsiteX609" fmla="*/ 1647661 w 7467600"/>
              <a:gd name="connsiteY609" fmla="*/ 1825945 h 6858000"/>
              <a:gd name="connsiteX610" fmla="*/ 1423821 w 7467600"/>
              <a:gd name="connsiteY610" fmla="*/ 1351958 h 6858000"/>
              <a:gd name="connsiteX611" fmla="*/ 1431890 w 7467600"/>
              <a:gd name="connsiteY611" fmla="*/ 1306475 h 6858000"/>
              <a:gd name="connsiteX612" fmla="*/ 1507597 w 7467600"/>
              <a:gd name="connsiteY612" fmla="*/ 1446132 h 6858000"/>
              <a:gd name="connsiteX613" fmla="*/ 1674586 w 7467600"/>
              <a:gd name="connsiteY613" fmla="*/ 1813832 h 6858000"/>
              <a:gd name="connsiteX614" fmla="*/ 1815950 w 7467600"/>
              <a:gd name="connsiteY614" fmla="*/ 2128564 h 6858000"/>
              <a:gd name="connsiteX615" fmla="*/ 1984242 w 7467600"/>
              <a:gd name="connsiteY615" fmla="*/ 2430829 h 6858000"/>
              <a:gd name="connsiteX616" fmla="*/ 2014023 w 7467600"/>
              <a:gd name="connsiteY616" fmla="*/ 2450995 h 6858000"/>
              <a:gd name="connsiteX617" fmla="*/ 1747337 w 7467600"/>
              <a:gd name="connsiteY617" fmla="*/ 1855264 h 6858000"/>
              <a:gd name="connsiteX618" fmla="*/ 1533749 w 7467600"/>
              <a:gd name="connsiteY618" fmla="*/ 1478656 h 6858000"/>
              <a:gd name="connsiteX619" fmla="*/ 1431890 w 7467600"/>
              <a:gd name="connsiteY619" fmla="*/ 1306475 h 6858000"/>
              <a:gd name="connsiteX620" fmla="*/ 5052692 w 7467600"/>
              <a:gd name="connsiteY620" fmla="*/ 1292994 h 6858000"/>
              <a:gd name="connsiteX621" fmla="*/ 5200661 w 7467600"/>
              <a:gd name="connsiteY621" fmla="*/ 1635186 h 6858000"/>
              <a:gd name="connsiteX622" fmla="*/ 5297138 w 7467600"/>
              <a:gd name="connsiteY622" fmla="*/ 1906351 h 6858000"/>
              <a:gd name="connsiteX623" fmla="*/ 5052692 w 7467600"/>
              <a:gd name="connsiteY623" fmla="*/ 1292994 h 6858000"/>
              <a:gd name="connsiteX624" fmla="*/ 5009948 w 7467600"/>
              <a:gd name="connsiteY624" fmla="*/ 1273619 h 6858000"/>
              <a:gd name="connsiteX625" fmla="*/ 5121777 w 7467600"/>
              <a:gd name="connsiteY625" fmla="*/ 1654213 h 6858000"/>
              <a:gd name="connsiteX626" fmla="*/ 5293545 w 7467600"/>
              <a:gd name="connsiteY626" fmla="*/ 2072247 h 6858000"/>
              <a:gd name="connsiteX627" fmla="*/ 5294042 w 7467600"/>
              <a:gd name="connsiteY627" fmla="*/ 2065019 h 6858000"/>
              <a:gd name="connsiteX628" fmla="*/ 5171936 w 7467600"/>
              <a:gd name="connsiteY628" fmla="*/ 1647613 h 6858000"/>
              <a:gd name="connsiteX629" fmla="*/ 5009948 w 7467600"/>
              <a:gd name="connsiteY629" fmla="*/ 1273619 h 6858000"/>
              <a:gd name="connsiteX630" fmla="*/ 655236 w 7467600"/>
              <a:gd name="connsiteY630" fmla="*/ 1268632 h 6858000"/>
              <a:gd name="connsiteX631" fmla="*/ 839521 w 7467600"/>
              <a:gd name="connsiteY631" fmla="*/ 1685315 h 6858000"/>
              <a:gd name="connsiteX632" fmla="*/ 1109416 w 7467600"/>
              <a:gd name="connsiteY632" fmla="*/ 2061663 h 6858000"/>
              <a:gd name="connsiteX633" fmla="*/ 1298300 w 7467600"/>
              <a:gd name="connsiteY633" fmla="*/ 2247742 h 6858000"/>
              <a:gd name="connsiteX634" fmla="*/ 1125871 w 7467600"/>
              <a:gd name="connsiteY634" fmla="*/ 1989513 h 6858000"/>
              <a:gd name="connsiteX635" fmla="*/ 981574 w 7467600"/>
              <a:gd name="connsiteY635" fmla="*/ 1783157 h 6858000"/>
              <a:gd name="connsiteX636" fmla="*/ 922198 w 7467600"/>
              <a:gd name="connsiteY636" fmla="*/ 1677437 h 6858000"/>
              <a:gd name="connsiteX637" fmla="*/ 869293 w 7467600"/>
              <a:gd name="connsiteY637" fmla="*/ 1583214 h 6858000"/>
              <a:gd name="connsiteX638" fmla="*/ 751431 w 7467600"/>
              <a:gd name="connsiteY638" fmla="*/ 1405731 h 6858000"/>
              <a:gd name="connsiteX639" fmla="*/ 655236 w 7467600"/>
              <a:gd name="connsiteY639" fmla="*/ 1268632 h 6858000"/>
              <a:gd name="connsiteX640" fmla="*/ 6516292 w 7467600"/>
              <a:gd name="connsiteY640" fmla="*/ 1263064 h 6858000"/>
              <a:gd name="connsiteX641" fmla="*/ 5736320 w 7467600"/>
              <a:gd name="connsiteY641" fmla="*/ 1501803 h 6858000"/>
              <a:gd name="connsiteX642" fmla="*/ 6516292 w 7467600"/>
              <a:gd name="connsiteY642" fmla="*/ 1263064 h 6858000"/>
              <a:gd name="connsiteX643" fmla="*/ 291466 w 7467600"/>
              <a:gd name="connsiteY643" fmla="*/ 1250369 h 6858000"/>
              <a:gd name="connsiteX644" fmla="*/ 323180 w 7467600"/>
              <a:gd name="connsiteY644" fmla="*/ 1435283 h 6858000"/>
              <a:gd name="connsiteX645" fmla="*/ 349381 w 7467600"/>
              <a:gd name="connsiteY645" fmla="*/ 1875041 h 6858000"/>
              <a:gd name="connsiteX646" fmla="*/ 374363 w 7467600"/>
              <a:gd name="connsiteY646" fmla="*/ 1506494 h 6858000"/>
              <a:gd name="connsiteX647" fmla="*/ 302168 w 7467600"/>
              <a:gd name="connsiteY647" fmla="*/ 1274495 h 6858000"/>
              <a:gd name="connsiteX648" fmla="*/ 291466 w 7467600"/>
              <a:gd name="connsiteY648" fmla="*/ 1250369 h 6858000"/>
              <a:gd name="connsiteX649" fmla="*/ 678222 w 7467600"/>
              <a:gd name="connsiteY649" fmla="*/ 1248670 h 6858000"/>
              <a:gd name="connsiteX650" fmla="*/ 775536 w 7467600"/>
              <a:gd name="connsiteY650" fmla="*/ 1388015 h 6858000"/>
              <a:gd name="connsiteX651" fmla="*/ 894529 w 7467600"/>
              <a:gd name="connsiteY651" fmla="*/ 1567739 h 6858000"/>
              <a:gd name="connsiteX652" fmla="*/ 948000 w 7467600"/>
              <a:gd name="connsiteY652" fmla="*/ 1663088 h 6858000"/>
              <a:gd name="connsiteX653" fmla="*/ 1006812 w 7467600"/>
              <a:gd name="connsiteY653" fmla="*/ 1767683 h 6858000"/>
              <a:gd name="connsiteX654" fmla="*/ 1149133 w 7467600"/>
              <a:gd name="connsiteY654" fmla="*/ 1971513 h 6858000"/>
              <a:gd name="connsiteX655" fmla="*/ 1333952 w 7467600"/>
              <a:gd name="connsiteY655" fmla="*/ 2251620 h 6858000"/>
              <a:gd name="connsiteX656" fmla="*/ 1337329 w 7467600"/>
              <a:gd name="connsiteY656" fmla="*/ 2258350 h 6858000"/>
              <a:gd name="connsiteX657" fmla="*/ 1014726 w 7467600"/>
              <a:gd name="connsiteY657" fmla="*/ 1615556 h 6858000"/>
              <a:gd name="connsiteX658" fmla="*/ 678222 w 7467600"/>
              <a:gd name="connsiteY658" fmla="*/ 1248670 h 6858000"/>
              <a:gd name="connsiteX659" fmla="*/ 6691602 w 7467600"/>
              <a:gd name="connsiteY659" fmla="*/ 1140573 h 6858000"/>
              <a:gd name="connsiteX660" fmla="*/ 6571100 w 7467600"/>
              <a:gd name="connsiteY660" fmla="*/ 1183662 h 6858000"/>
              <a:gd name="connsiteX661" fmla="*/ 6241687 w 7467600"/>
              <a:gd name="connsiteY661" fmla="*/ 1257600 h 6858000"/>
              <a:gd name="connsiteX662" fmla="*/ 5693009 w 7467600"/>
              <a:gd name="connsiteY662" fmla="*/ 1478256 h 6858000"/>
              <a:gd name="connsiteX663" fmla="*/ 6548420 w 7467600"/>
              <a:gd name="connsiteY663" fmla="*/ 1214599 h 6858000"/>
              <a:gd name="connsiteX664" fmla="*/ 6605473 w 7467600"/>
              <a:gd name="connsiteY664" fmla="*/ 1184686 h 6858000"/>
              <a:gd name="connsiteX665" fmla="*/ 6691602 w 7467600"/>
              <a:gd name="connsiteY665" fmla="*/ 1140573 h 6858000"/>
              <a:gd name="connsiteX666" fmla="*/ 4002475 w 7467600"/>
              <a:gd name="connsiteY666" fmla="*/ 1037802 h 6858000"/>
              <a:gd name="connsiteX667" fmla="*/ 4000324 w 7467600"/>
              <a:gd name="connsiteY667" fmla="*/ 1039362 h 6858000"/>
              <a:gd name="connsiteX668" fmla="*/ 4002862 w 7467600"/>
              <a:gd name="connsiteY668" fmla="*/ 1042866 h 6858000"/>
              <a:gd name="connsiteX669" fmla="*/ 4002475 w 7467600"/>
              <a:gd name="connsiteY669" fmla="*/ 1037802 h 6858000"/>
              <a:gd name="connsiteX670" fmla="*/ 506322 w 7467600"/>
              <a:gd name="connsiteY670" fmla="*/ 1020997 h 6858000"/>
              <a:gd name="connsiteX671" fmla="*/ 533068 w 7467600"/>
              <a:gd name="connsiteY671" fmla="*/ 1029409 h 6858000"/>
              <a:gd name="connsiteX672" fmla="*/ 1232525 w 7467600"/>
              <a:gd name="connsiteY672" fmla="*/ 1804675 h 6858000"/>
              <a:gd name="connsiteX673" fmla="*/ 1388858 w 7467600"/>
              <a:gd name="connsiteY673" fmla="*/ 2368011 h 6858000"/>
              <a:gd name="connsiteX674" fmla="*/ 1384098 w 7467600"/>
              <a:gd name="connsiteY674" fmla="*/ 2378125 h 6858000"/>
              <a:gd name="connsiteX675" fmla="*/ 1425393 w 7467600"/>
              <a:gd name="connsiteY675" fmla="*/ 2589124 h 6858000"/>
              <a:gd name="connsiteX676" fmla="*/ 1424001 w 7467600"/>
              <a:gd name="connsiteY676" fmla="*/ 2597541 h 6858000"/>
              <a:gd name="connsiteX677" fmla="*/ 2152729 w 7467600"/>
              <a:gd name="connsiteY677" fmla="*/ 2864487 h 6858000"/>
              <a:gd name="connsiteX678" fmla="*/ 2020609 w 7467600"/>
              <a:gd name="connsiteY678" fmla="*/ 2539671 h 6858000"/>
              <a:gd name="connsiteX679" fmla="*/ 2018920 w 7467600"/>
              <a:gd name="connsiteY679" fmla="*/ 2536309 h 6858000"/>
              <a:gd name="connsiteX680" fmla="*/ 1342441 w 7467600"/>
              <a:gd name="connsiteY680" fmla="*/ 1173017 h 6858000"/>
              <a:gd name="connsiteX681" fmla="*/ 1367925 w 7467600"/>
              <a:gd name="connsiteY681" fmla="*/ 1135648 h 6858000"/>
              <a:gd name="connsiteX682" fmla="*/ 1771401 w 7467600"/>
              <a:gd name="connsiteY682" fmla="*/ 1806673 h 6858000"/>
              <a:gd name="connsiteX683" fmla="*/ 1972385 w 7467600"/>
              <a:gd name="connsiteY683" fmla="*/ 2198735 h 6858000"/>
              <a:gd name="connsiteX684" fmla="*/ 2040892 w 7467600"/>
              <a:gd name="connsiteY684" fmla="*/ 2405205 h 6858000"/>
              <a:gd name="connsiteX685" fmla="*/ 2131689 w 7467600"/>
              <a:gd name="connsiteY685" fmla="*/ 1936926 h 6858000"/>
              <a:gd name="connsiteX686" fmla="*/ 2454820 w 7467600"/>
              <a:gd name="connsiteY686" fmla="*/ 1248808 h 6858000"/>
              <a:gd name="connsiteX687" fmla="*/ 2492512 w 7467600"/>
              <a:gd name="connsiteY687" fmla="*/ 1302920 h 6858000"/>
              <a:gd name="connsiteX688" fmla="*/ 2081216 w 7467600"/>
              <a:gd name="connsiteY688" fmla="*/ 2527513 h 6858000"/>
              <a:gd name="connsiteX689" fmla="*/ 2081211 w 7467600"/>
              <a:gd name="connsiteY689" fmla="*/ 2528916 h 6858000"/>
              <a:gd name="connsiteX690" fmla="*/ 2199067 w 7467600"/>
              <a:gd name="connsiteY690" fmla="*/ 2884061 h 6858000"/>
              <a:gd name="connsiteX691" fmla="*/ 3192586 w 7467600"/>
              <a:gd name="connsiteY691" fmla="*/ 3411496 h 6858000"/>
              <a:gd name="connsiteX692" fmla="*/ 3182620 w 7467600"/>
              <a:gd name="connsiteY692" fmla="*/ 3483279 h 6858000"/>
              <a:gd name="connsiteX693" fmla="*/ 2435119 w 7467600"/>
              <a:gd name="connsiteY693" fmla="*/ 3080173 h 6858000"/>
              <a:gd name="connsiteX694" fmla="*/ 2410152 w 7467600"/>
              <a:gd name="connsiteY694" fmla="*/ 3063751 h 6858000"/>
              <a:gd name="connsiteX695" fmla="*/ 2408099 w 7467600"/>
              <a:gd name="connsiteY695" fmla="*/ 3064403 h 6858000"/>
              <a:gd name="connsiteX696" fmla="*/ 2407218 w 7467600"/>
              <a:gd name="connsiteY696" fmla="*/ 3070324 h 6858000"/>
              <a:gd name="connsiteX697" fmla="*/ 2380138 w 7467600"/>
              <a:gd name="connsiteY697" fmla="*/ 3099341 h 6858000"/>
              <a:gd name="connsiteX698" fmla="*/ 1765923 w 7467600"/>
              <a:gd name="connsiteY698" fmla="*/ 3581043 h 6858000"/>
              <a:gd name="connsiteX699" fmla="*/ 1702258 w 7467600"/>
              <a:gd name="connsiteY699" fmla="*/ 3612286 h 6858000"/>
              <a:gd name="connsiteX700" fmla="*/ 1538370 w 7467600"/>
              <a:gd name="connsiteY700" fmla="*/ 3811804 h 6858000"/>
              <a:gd name="connsiteX701" fmla="*/ 542867 w 7467600"/>
              <a:gd name="connsiteY701" fmla="*/ 4944092 h 6858000"/>
              <a:gd name="connsiteX702" fmla="*/ 515800 w 7467600"/>
              <a:gd name="connsiteY702" fmla="*/ 4862180 h 6858000"/>
              <a:gd name="connsiteX703" fmla="*/ 909145 w 7467600"/>
              <a:gd name="connsiteY703" fmla="*/ 4199225 h 6858000"/>
              <a:gd name="connsiteX704" fmla="*/ 1214067 w 7467600"/>
              <a:gd name="connsiteY704" fmla="*/ 3908561 h 6858000"/>
              <a:gd name="connsiteX705" fmla="*/ 640967 w 7467600"/>
              <a:gd name="connsiteY705" fmla="*/ 4105601 h 6858000"/>
              <a:gd name="connsiteX706" fmla="*/ 112563 w 7467600"/>
              <a:gd name="connsiteY706" fmla="*/ 4396952 h 6858000"/>
              <a:gd name="connsiteX707" fmla="*/ 0 w 7467600"/>
              <a:gd name="connsiteY707" fmla="*/ 4466006 h 6858000"/>
              <a:gd name="connsiteX708" fmla="*/ 0 w 7467600"/>
              <a:gd name="connsiteY708" fmla="*/ 4233763 h 6858000"/>
              <a:gd name="connsiteX709" fmla="*/ 36881 w 7467600"/>
              <a:gd name="connsiteY709" fmla="*/ 4200118 h 6858000"/>
              <a:gd name="connsiteX710" fmla="*/ 910534 w 7467600"/>
              <a:gd name="connsiteY710" fmla="*/ 3629753 h 6858000"/>
              <a:gd name="connsiteX711" fmla="*/ 1578717 w 7467600"/>
              <a:gd name="connsiteY711" fmla="*/ 3575982 h 6858000"/>
              <a:gd name="connsiteX712" fmla="*/ 2338780 w 7467600"/>
              <a:gd name="connsiteY712" fmla="*/ 3033725 h 6858000"/>
              <a:gd name="connsiteX713" fmla="*/ 1807991 w 7467600"/>
              <a:gd name="connsiteY713" fmla="*/ 2807184 h 6858000"/>
              <a:gd name="connsiteX714" fmla="*/ 1416358 w 7467600"/>
              <a:gd name="connsiteY714" fmla="*/ 3112571 h 6858000"/>
              <a:gd name="connsiteX715" fmla="*/ 939066 w 7467600"/>
              <a:gd name="connsiteY715" fmla="*/ 3378798 h 6858000"/>
              <a:gd name="connsiteX716" fmla="*/ 115099 w 7467600"/>
              <a:gd name="connsiteY716" fmla="*/ 3607650 h 6858000"/>
              <a:gd name="connsiteX717" fmla="*/ 97284 w 7467600"/>
              <a:gd name="connsiteY717" fmla="*/ 3520393 h 6858000"/>
              <a:gd name="connsiteX718" fmla="*/ 922050 w 7467600"/>
              <a:gd name="connsiteY718" fmla="*/ 3074867 h 6858000"/>
              <a:gd name="connsiteX719" fmla="*/ 1405265 w 7467600"/>
              <a:gd name="connsiteY719" fmla="*/ 3016319 h 6858000"/>
              <a:gd name="connsiteX720" fmla="*/ 1407512 w 7467600"/>
              <a:gd name="connsiteY720" fmla="*/ 3018001 h 6858000"/>
              <a:gd name="connsiteX721" fmla="*/ 1726266 w 7467600"/>
              <a:gd name="connsiteY721" fmla="*/ 2777274 h 6858000"/>
              <a:gd name="connsiteX722" fmla="*/ 625390 w 7467600"/>
              <a:gd name="connsiteY722" fmla="*/ 2514541 h 6858000"/>
              <a:gd name="connsiteX723" fmla="*/ 619799 w 7467600"/>
              <a:gd name="connsiteY723" fmla="*/ 2527180 h 6858000"/>
              <a:gd name="connsiteX724" fmla="*/ 310030 w 7467600"/>
              <a:gd name="connsiteY724" fmla="*/ 2771818 h 6858000"/>
              <a:gd name="connsiteX725" fmla="*/ 173877 w 7467600"/>
              <a:gd name="connsiteY725" fmla="*/ 2937056 h 6858000"/>
              <a:gd name="connsiteX726" fmla="*/ 77889 w 7467600"/>
              <a:gd name="connsiteY726" fmla="*/ 3138440 h 6858000"/>
              <a:gd name="connsiteX727" fmla="*/ 0 w 7467600"/>
              <a:gd name="connsiteY727" fmla="*/ 3271395 h 6858000"/>
              <a:gd name="connsiteX728" fmla="*/ 0 w 7467600"/>
              <a:gd name="connsiteY728" fmla="*/ 3153002 h 6858000"/>
              <a:gd name="connsiteX729" fmla="*/ 2386 w 7467600"/>
              <a:gd name="connsiteY729" fmla="*/ 3149203 h 6858000"/>
              <a:gd name="connsiteX730" fmla="*/ 89753 w 7467600"/>
              <a:gd name="connsiteY730" fmla="*/ 2987702 h 6858000"/>
              <a:gd name="connsiteX731" fmla="*/ 76869 w 7467600"/>
              <a:gd name="connsiteY731" fmla="*/ 3005404 h 6858000"/>
              <a:gd name="connsiteX732" fmla="*/ 32049 w 7467600"/>
              <a:gd name="connsiteY732" fmla="*/ 3065814 h 6858000"/>
              <a:gd name="connsiteX733" fmla="*/ 0 w 7467600"/>
              <a:gd name="connsiteY733" fmla="*/ 3108744 h 6858000"/>
              <a:gd name="connsiteX734" fmla="*/ 0 w 7467600"/>
              <a:gd name="connsiteY734" fmla="*/ 3058059 h 6858000"/>
              <a:gd name="connsiteX735" fmla="*/ 7610 w 7467600"/>
              <a:gd name="connsiteY735" fmla="*/ 3047889 h 6858000"/>
              <a:gd name="connsiteX736" fmla="*/ 52419 w 7467600"/>
              <a:gd name="connsiteY736" fmla="*/ 2987479 h 6858000"/>
              <a:gd name="connsiteX737" fmla="*/ 59142 w 7467600"/>
              <a:gd name="connsiteY737" fmla="*/ 2978488 h 6858000"/>
              <a:gd name="connsiteX738" fmla="*/ 0 w 7467600"/>
              <a:gd name="connsiteY738" fmla="*/ 3015334 h 6858000"/>
              <a:gd name="connsiteX739" fmla="*/ 0 w 7467600"/>
              <a:gd name="connsiteY739" fmla="*/ 2914286 h 6858000"/>
              <a:gd name="connsiteX740" fmla="*/ 36383 w 7467600"/>
              <a:gd name="connsiteY740" fmla="*/ 2901128 h 6858000"/>
              <a:gd name="connsiteX741" fmla="*/ 156329 w 7467600"/>
              <a:gd name="connsiteY741" fmla="*/ 2840533 h 6858000"/>
              <a:gd name="connsiteX742" fmla="*/ 358355 w 7467600"/>
              <a:gd name="connsiteY742" fmla="*/ 2620471 h 6858000"/>
              <a:gd name="connsiteX743" fmla="*/ 510577 w 7467600"/>
              <a:gd name="connsiteY743" fmla="*/ 2501244 h 6858000"/>
              <a:gd name="connsiteX744" fmla="*/ 211967 w 7467600"/>
              <a:gd name="connsiteY744" fmla="*/ 2479171 h 6858000"/>
              <a:gd name="connsiteX745" fmla="*/ 0 w 7467600"/>
              <a:gd name="connsiteY745" fmla="*/ 2476398 h 6858000"/>
              <a:gd name="connsiteX746" fmla="*/ 0 w 7467600"/>
              <a:gd name="connsiteY746" fmla="*/ 2389189 h 6858000"/>
              <a:gd name="connsiteX747" fmla="*/ 103062 w 7467600"/>
              <a:gd name="connsiteY747" fmla="*/ 2389518 h 6858000"/>
              <a:gd name="connsiteX748" fmla="*/ 510734 w 7467600"/>
              <a:gd name="connsiteY748" fmla="*/ 2416201 h 6858000"/>
              <a:gd name="connsiteX749" fmla="*/ 279257 w 7467600"/>
              <a:gd name="connsiteY749" fmla="*/ 2092102 h 6858000"/>
              <a:gd name="connsiteX750" fmla="*/ 65265 w 7467600"/>
              <a:gd name="connsiteY750" fmla="*/ 2006049 h 6858000"/>
              <a:gd name="connsiteX751" fmla="*/ 0 w 7467600"/>
              <a:gd name="connsiteY751" fmla="*/ 1982532 h 6858000"/>
              <a:gd name="connsiteX752" fmla="*/ 0 w 7467600"/>
              <a:gd name="connsiteY752" fmla="*/ 1912789 h 6858000"/>
              <a:gd name="connsiteX753" fmla="*/ 97460 w 7467600"/>
              <a:gd name="connsiteY753" fmla="*/ 1953725 h 6858000"/>
              <a:gd name="connsiteX754" fmla="*/ 221272 w 7467600"/>
              <a:gd name="connsiteY754" fmla="*/ 1980766 h 6858000"/>
              <a:gd name="connsiteX755" fmla="*/ 116765 w 7467600"/>
              <a:gd name="connsiteY755" fmla="*/ 1911033 h 6858000"/>
              <a:gd name="connsiteX756" fmla="*/ 16405 w 7467600"/>
              <a:gd name="connsiteY756" fmla="*/ 1803412 h 6858000"/>
              <a:gd name="connsiteX757" fmla="*/ 0 w 7467600"/>
              <a:gd name="connsiteY757" fmla="*/ 1784777 h 6858000"/>
              <a:gd name="connsiteX758" fmla="*/ 0 w 7467600"/>
              <a:gd name="connsiteY758" fmla="*/ 1740082 h 6858000"/>
              <a:gd name="connsiteX759" fmla="*/ 39394 w 7467600"/>
              <a:gd name="connsiteY759" fmla="*/ 1784856 h 6858000"/>
              <a:gd name="connsiteX760" fmla="*/ 135813 w 7467600"/>
              <a:gd name="connsiteY760" fmla="*/ 1888838 h 6858000"/>
              <a:gd name="connsiteX761" fmla="*/ 242575 w 7467600"/>
              <a:gd name="connsiteY761" fmla="*/ 1958841 h 6858000"/>
              <a:gd name="connsiteX762" fmla="*/ 82197 w 7467600"/>
              <a:gd name="connsiteY762" fmla="*/ 1754826 h 6858000"/>
              <a:gd name="connsiteX763" fmla="*/ 0 w 7467600"/>
              <a:gd name="connsiteY763" fmla="*/ 1679650 h 6858000"/>
              <a:gd name="connsiteX764" fmla="*/ 0 w 7467600"/>
              <a:gd name="connsiteY764" fmla="*/ 1602463 h 6858000"/>
              <a:gd name="connsiteX765" fmla="*/ 84689 w 7467600"/>
              <a:gd name="connsiteY765" fmla="*/ 1677442 h 6858000"/>
              <a:gd name="connsiteX766" fmla="*/ 298437 w 7467600"/>
              <a:gd name="connsiteY766" fmla="*/ 1968019 h 6858000"/>
              <a:gd name="connsiteX767" fmla="*/ 227269 w 7467600"/>
              <a:gd name="connsiteY767" fmla="*/ 1114064 h 6858000"/>
              <a:gd name="connsiteX768" fmla="*/ 248003 w 7467600"/>
              <a:gd name="connsiteY768" fmla="*/ 1089613 h 6858000"/>
              <a:gd name="connsiteX769" fmla="*/ 427020 w 7467600"/>
              <a:gd name="connsiteY769" fmla="*/ 1619803 h 6858000"/>
              <a:gd name="connsiteX770" fmla="*/ 340345 w 7467600"/>
              <a:gd name="connsiteY770" fmla="*/ 2027739 h 6858000"/>
              <a:gd name="connsiteX771" fmla="*/ 360865 w 7467600"/>
              <a:gd name="connsiteY771" fmla="*/ 2044827 h 6858000"/>
              <a:gd name="connsiteX772" fmla="*/ 560414 w 7467600"/>
              <a:gd name="connsiteY772" fmla="*/ 2421457 h 6858000"/>
              <a:gd name="connsiteX773" fmla="*/ 1359703 w 7467600"/>
              <a:gd name="connsiteY773" fmla="*/ 2578554 h 6858000"/>
              <a:gd name="connsiteX774" fmla="*/ 1359422 w 7467600"/>
              <a:gd name="connsiteY774" fmla="*/ 2577994 h 6858000"/>
              <a:gd name="connsiteX775" fmla="*/ 828701 w 7467600"/>
              <a:gd name="connsiteY775" fmla="*/ 1839520 h 6858000"/>
              <a:gd name="connsiteX776" fmla="*/ 494427 w 7467600"/>
              <a:gd name="connsiteY776" fmla="*/ 1092333 h 6858000"/>
              <a:gd name="connsiteX777" fmla="*/ 506322 w 7467600"/>
              <a:gd name="connsiteY777" fmla="*/ 1020997 h 6858000"/>
              <a:gd name="connsiteX778" fmla="*/ 4570198 w 7467600"/>
              <a:gd name="connsiteY778" fmla="*/ 978081 h 6858000"/>
              <a:gd name="connsiteX779" fmla="*/ 4523691 w 7467600"/>
              <a:gd name="connsiteY779" fmla="*/ 1127776 h 6858000"/>
              <a:gd name="connsiteX780" fmla="*/ 4509875 w 7467600"/>
              <a:gd name="connsiteY780" fmla="*/ 1167552 h 6858000"/>
              <a:gd name="connsiteX781" fmla="*/ 4478168 w 7467600"/>
              <a:gd name="connsiteY781" fmla="*/ 1260735 h 6858000"/>
              <a:gd name="connsiteX782" fmla="*/ 4409309 w 7467600"/>
              <a:gd name="connsiteY782" fmla="*/ 1666996 h 6858000"/>
              <a:gd name="connsiteX783" fmla="*/ 4370031 w 7467600"/>
              <a:gd name="connsiteY783" fmla="*/ 1955666 h 6858000"/>
              <a:gd name="connsiteX784" fmla="*/ 4570198 w 7467600"/>
              <a:gd name="connsiteY784" fmla="*/ 978081 h 6858000"/>
              <a:gd name="connsiteX785" fmla="*/ 4557898 w 7467600"/>
              <a:gd name="connsiteY785" fmla="*/ 900011 h 6858000"/>
              <a:gd name="connsiteX786" fmla="*/ 4344840 w 7467600"/>
              <a:gd name="connsiteY786" fmla="*/ 1922038 h 6858000"/>
              <a:gd name="connsiteX787" fmla="*/ 4378710 w 7467600"/>
              <a:gd name="connsiteY787" fmla="*/ 1665516 h 6858000"/>
              <a:gd name="connsiteX788" fmla="*/ 4448798 w 7467600"/>
              <a:gd name="connsiteY788" fmla="*/ 1253024 h 6858000"/>
              <a:gd name="connsiteX789" fmla="*/ 4480315 w 7467600"/>
              <a:gd name="connsiteY789" fmla="*/ 1158454 h 6858000"/>
              <a:gd name="connsiteX790" fmla="*/ 4494133 w 7467600"/>
              <a:gd name="connsiteY790" fmla="*/ 1118676 h 6858000"/>
              <a:gd name="connsiteX791" fmla="*/ 4557898 w 7467600"/>
              <a:gd name="connsiteY791" fmla="*/ 900011 h 6858000"/>
              <a:gd name="connsiteX792" fmla="*/ 5870151 w 7467600"/>
              <a:gd name="connsiteY792" fmla="*/ 898890 h 6858000"/>
              <a:gd name="connsiteX793" fmla="*/ 5861335 w 7467600"/>
              <a:gd name="connsiteY793" fmla="*/ 899177 h 6858000"/>
              <a:gd name="connsiteX794" fmla="*/ 5843702 w 7467600"/>
              <a:gd name="connsiteY794" fmla="*/ 899748 h 6858000"/>
              <a:gd name="connsiteX795" fmla="*/ 5651107 w 7467600"/>
              <a:gd name="connsiteY795" fmla="*/ 920306 h 6858000"/>
              <a:gd name="connsiteX796" fmla="*/ 5459407 w 7467600"/>
              <a:gd name="connsiteY796" fmla="*/ 940975 h 6858000"/>
              <a:gd name="connsiteX797" fmla="*/ 5374846 w 7467600"/>
              <a:gd name="connsiteY797" fmla="*/ 941988 h 6858000"/>
              <a:gd name="connsiteX798" fmla="*/ 5256105 w 7467600"/>
              <a:gd name="connsiteY798" fmla="*/ 945632 h 6858000"/>
              <a:gd name="connsiteX799" fmla="*/ 5107071 w 7467600"/>
              <a:gd name="connsiteY799" fmla="*/ 969720 h 6858000"/>
              <a:gd name="connsiteX800" fmla="*/ 4998681 w 7467600"/>
              <a:gd name="connsiteY800" fmla="*/ 988771 h 6858000"/>
              <a:gd name="connsiteX801" fmla="*/ 5870151 w 7467600"/>
              <a:gd name="connsiteY801" fmla="*/ 898890 h 6858000"/>
              <a:gd name="connsiteX802" fmla="*/ 5504425 w 7467600"/>
              <a:gd name="connsiteY802" fmla="*/ 848067 h 6858000"/>
              <a:gd name="connsiteX803" fmla="*/ 4968849 w 7467600"/>
              <a:gd name="connsiteY803" fmla="*/ 962318 h 6858000"/>
              <a:gd name="connsiteX804" fmla="*/ 5104039 w 7467600"/>
              <a:gd name="connsiteY804" fmla="*/ 940634 h 6858000"/>
              <a:gd name="connsiteX805" fmla="*/ 5256311 w 7467600"/>
              <a:gd name="connsiteY805" fmla="*/ 916490 h 6858000"/>
              <a:gd name="connsiteX806" fmla="*/ 5377381 w 7467600"/>
              <a:gd name="connsiteY806" fmla="*/ 912671 h 6858000"/>
              <a:gd name="connsiteX807" fmla="*/ 5460148 w 7467600"/>
              <a:gd name="connsiteY807" fmla="*/ 911442 h 6858000"/>
              <a:gd name="connsiteX808" fmla="*/ 5648971 w 7467600"/>
              <a:gd name="connsiteY808" fmla="*/ 891331 h 6858000"/>
              <a:gd name="connsiteX809" fmla="*/ 5844807 w 7467600"/>
              <a:gd name="connsiteY809" fmla="*/ 870718 h 6858000"/>
              <a:gd name="connsiteX810" fmla="*/ 5862975 w 7467600"/>
              <a:gd name="connsiteY810" fmla="*/ 869756 h 6858000"/>
              <a:gd name="connsiteX811" fmla="*/ 5920887 w 7467600"/>
              <a:gd name="connsiteY811" fmla="*/ 865929 h 6858000"/>
              <a:gd name="connsiteX812" fmla="*/ 5504425 w 7467600"/>
              <a:gd name="connsiteY812" fmla="*/ 848067 h 6858000"/>
              <a:gd name="connsiteX813" fmla="*/ 3607114 w 7467600"/>
              <a:gd name="connsiteY813" fmla="*/ 467441 h 6858000"/>
              <a:gd name="connsiteX814" fmla="*/ 3296242 w 7467600"/>
              <a:gd name="connsiteY814" fmla="*/ 807991 h 6858000"/>
              <a:gd name="connsiteX815" fmla="*/ 3174674 w 7467600"/>
              <a:gd name="connsiteY815" fmla="*/ 919759 h 6858000"/>
              <a:gd name="connsiteX816" fmla="*/ 3042978 w 7467600"/>
              <a:gd name="connsiteY816" fmla="*/ 1054894 h 6858000"/>
              <a:gd name="connsiteX817" fmla="*/ 2968914 w 7467600"/>
              <a:gd name="connsiteY817" fmla="*/ 1133756 h 6858000"/>
              <a:gd name="connsiteX818" fmla="*/ 3103823 w 7467600"/>
              <a:gd name="connsiteY818" fmla="*/ 1026814 h 6858000"/>
              <a:gd name="connsiteX819" fmla="*/ 3607114 w 7467600"/>
              <a:gd name="connsiteY819" fmla="*/ 467441 h 6858000"/>
              <a:gd name="connsiteX820" fmla="*/ 3744487 w 7467600"/>
              <a:gd name="connsiteY820" fmla="*/ 383136 h 6858000"/>
              <a:gd name="connsiteX821" fmla="*/ 3970213 w 7467600"/>
              <a:gd name="connsiteY821" fmla="*/ 995559 h 6858000"/>
              <a:gd name="connsiteX822" fmla="*/ 3744487 w 7467600"/>
              <a:gd name="connsiteY822" fmla="*/ 383136 h 6858000"/>
              <a:gd name="connsiteX823" fmla="*/ 3624562 w 7467600"/>
              <a:gd name="connsiteY823" fmla="*/ 367041 h 6858000"/>
              <a:gd name="connsiteX824" fmla="*/ 3489712 w 7467600"/>
              <a:gd name="connsiteY824" fmla="*/ 485386 h 6858000"/>
              <a:gd name="connsiteX825" fmla="*/ 3182994 w 7467600"/>
              <a:gd name="connsiteY825" fmla="*/ 828265 h 6858000"/>
              <a:gd name="connsiteX826" fmla="*/ 2892114 w 7467600"/>
              <a:gd name="connsiteY826" fmla="*/ 1172635 h 6858000"/>
              <a:gd name="connsiteX827" fmla="*/ 3021459 w 7467600"/>
              <a:gd name="connsiteY827" fmla="*/ 1035385 h 6858000"/>
              <a:gd name="connsiteX828" fmla="*/ 3153873 w 7467600"/>
              <a:gd name="connsiteY828" fmla="*/ 898971 h 6858000"/>
              <a:gd name="connsiteX829" fmla="*/ 3276511 w 7467600"/>
              <a:gd name="connsiteY829" fmla="*/ 786423 h 6858000"/>
              <a:gd name="connsiteX830" fmla="*/ 3584154 w 7467600"/>
              <a:gd name="connsiteY830" fmla="*/ 448218 h 6858000"/>
              <a:gd name="connsiteX831" fmla="*/ 3624562 w 7467600"/>
              <a:gd name="connsiteY831" fmla="*/ 367041 h 6858000"/>
              <a:gd name="connsiteX832" fmla="*/ 3766672 w 7467600"/>
              <a:gd name="connsiteY832" fmla="*/ 359429 h 6858000"/>
              <a:gd name="connsiteX833" fmla="*/ 3996338 w 7467600"/>
              <a:gd name="connsiteY833" fmla="*/ 968237 h 6858000"/>
              <a:gd name="connsiteX834" fmla="*/ 3766672 w 7467600"/>
              <a:gd name="connsiteY834" fmla="*/ 359429 h 6858000"/>
              <a:gd name="connsiteX835" fmla="*/ 5805386 w 7467600"/>
              <a:gd name="connsiteY835" fmla="*/ 239240 h 6858000"/>
              <a:gd name="connsiteX836" fmla="*/ 5736947 w 7467600"/>
              <a:gd name="connsiteY836" fmla="*/ 261367 h 6858000"/>
              <a:gd name="connsiteX837" fmla="*/ 5427012 w 7467600"/>
              <a:gd name="connsiteY837" fmla="*/ 311272 h 6858000"/>
              <a:gd name="connsiteX838" fmla="*/ 5147818 w 7467600"/>
              <a:gd name="connsiteY838" fmla="*/ 322112 h 6858000"/>
              <a:gd name="connsiteX839" fmla="*/ 5060854 w 7467600"/>
              <a:gd name="connsiteY839" fmla="*/ 311882 h 6858000"/>
              <a:gd name="connsiteX840" fmla="*/ 4945989 w 7467600"/>
              <a:gd name="connsiteY840" fmla="*/ 300516 h 6858000"/>
              <a:gd name="connsiteX841" fmla="*/ 5410479 w 7467600"/>
              <a:gd name="connsiteY841" fmla="*/ 348434 h 6858000"/>
              <a:gd name="connsiteX842" fmla="*/ 5805386 w 7467600"/>
              <a:gd name="connsiteY842" fmla="*/ 239240 h 6858000"/>
              <a:gd name="connsiteX843" fmla="*/ 5905192 w 7467600"/>
              <a:gd name="connsiteY843" fmla="*/ 163079 h 6858000"/>
              <a:gd name="connsiteX844" fmla="*/ 5865655 w 7467600"/>
              <a:gd name="connsiteY844" fmla="*/ 171901 h 6858000"/>
              <a:gd name="connsiteX845" fmla="*/ 5259740 w 7467600"/>
              <a:gd name="connsiteY845" fmla="*/ 257013 h 6858000"/>
              <a:gd name="connsiteX846" fmla="*/ 5208466 w 7467600"/>
              <a:gd name="connsiteY846" fmla="*/ 257550 h 6858000"/>
              <a:gd name="connsiteX847" fmla="*/ 4980204 w 7467600"/>
              <a:gd name="connsiteY847" fmla="*/ 271903 h 6858000"/>
              <a:gd name="connsiteX848" fmla="*/ 5068068 w 7467600"/>
              <a:gd name="connsiteY848" fmla="*/ 282244 h 6858000"/>
              <a:gd name="connsiteX849" fmla="*/ 5153231 w 7467600"/>
              <a:gd name="connsiteY849" fmla="*/ 292240 h 6858000"/>
              <a:gd name="connsiteX850" fmla="*/ 5426491 w 7467600"/>
              <a:gd name="connsiteY850" fmla="*/ 281128 h 6858000"/>
              <a:gd name="connsiteX851" fmla="*/ 5731212 w 7467600"/>
              <a:gd name="connsiteY851" fmla="*/ 231951 h 6858000"/>
              <a:gd name="connsiteX852" fmla="*/ 5905192 w 7467600"/>
              <a:gd name="connsiteY852" fmla="*/ 163079 h 6858000"/>
              <a:gd name="connsiteX853" fmla="*/ 5944437 w 7467600"/>
              <a:gd name="connsiteY853" fmla="*/ 113829 h 6858000"/>
              <a:gd name="connsiteX854" fmla="*/ 5825032 w 7467600"/>
              <a:gd name="connsiteY854" fmla="*/ 146405 h 6858000"/>
              <a:gd name="connsiteX855" fmla="*/ 4955599 w 7467600"/>
              <a:gd name="connsiteY855" fmla="*/ 247008 h 6858000"/>
              <a:gd name="connsiteX856" fmla="*/ 5210104 w 7467600"/>
              <a:gd name="connsiteY856" fmla="*/ 228123 h 6858000"/>
              <a:gd name="connsiteX857" fmla="*/ 5261015 w 7467600"/>
              <a:gd name="connsiteY857" fmla="*/ 227087 h 6858000"/>
              <a:gd name="connsiteX858" fmla="*/ 5861181 w 7467600"/>
              <a:gd name="connsiteY858" fmla="*/ 143093 h 6858000"/>
              <a:gd name="connsiteX859" fmla="*/ 5961252 w 7467600"/>
              <a:gd name="connsiteY859" fmla="*/ 114820 h 6858000"/>
              <a:gd name="connsiteX860" fmla="*/ 5944437 w 7467600"/>
              <a:gd name="connsiteY860" fmla="*/ 113829 h 6858000"/>
              <a:gd name="connsiteX861" fmla="*/ 3882765 w 7467600"/>
              <a:gd name="connsiteY861" fmla="*/ 0 h 6858000"/>
              <a:gd name="connsiteX862" fmla="*/ 3995099 w 7467600"/>
              <a:gd name="connsiteY862" fmla="*/ 0 h 6858000"/>
              <a:gd name="connsiteX863" fmla="*/ 4163818 w 7467600"/>
              <a:gd name="connsiteY863" fmla="*/ 234104 h 6858000"/>
              <a:gd name="connsiteX864" fmla="*/ 4172099 w 7467600"/>
              <a:gd name="connsiteY864" fmla="*/ 234207 h 6858000"/>
              <a:gd name="connsiteX865" fmla="*/ 4784282 w 7467600"/>
              <a:gd name="connsiteY865" fmla="*/ 276561 h 6858000"/>
              <a:gd name="connsiteX866" fmla="*/ 4801687 w 7467600"/>
              <a:gd name="connsiteY866" fmla="*/ 267764 h 6858000"/>
              <a:gd name="connsiteX867" fmla="*/ 6082788 w 7467600"/>
              <a:gd name="connsiteY867" fmla="*/ 64119 h 6858000"/>
              <a:gd name="connsiteX868" fmla="*/ 6099442 w 7467600"/>
              <a:gd name="connsiteY868" fmla="*/ 82568 h 6858000"/>
              <a:gd name="connsiteX869" fmla="*/ 4804137 w 7467600"/>
              <a:gd name="connsiteY869" fmla="*/ 320931 h 6858000"/>
              <a:gd name="connsiteX870" fmla="*/ 4227047 w 7467600"/>
              <a:gd name="connsiteY870" fmla="*/ 313415 h 6858000"/>
              <a:gd name="connsiteX871" fmla="*/ 4346041 w 7467600"/>
              <a:gd name="connsiteY871" fmla="*/ 456086 h 6858000"/>
              <a:gd name="connsiteX872" fmla="*/ 4870967 w 7467600"/>
              <a:gd name="connsiteY872" fmla="*/ 963061 h 6858000"/>
              <a:gd name="connsiteX873" fmla="*/ 4889647 w 7467600"/>
              <a:gd name="connsiteY873" fmla="*/ 957147 h 6858000"/>
              <a:gd name="connsiteX874" fmla="*/ 5422504 w 7467600"/>
              <a:gd name="connsiteY874" fmla="*/ 805191 h 6858000"/>
              <a:gd name="connsiteX875" fmla="*/ 6087656 w 7467600"/>
              <a:gd name="connsiteY875" fmla="*/ 826703 h 6858000"/>
              <a:gd name="connsiteX876" fmla="*/ 6058717 w 7467600"/>
              <a:gd name="connsiteY876" fmla="*/ 865992 h 6858000"/>
              <a:gd name="connsiteX877" fmla="*/ 4974153 w 7467600"/>
              <a:gd name="connsiteY877" fmla="*/ 1045456 h 6858000"/>
              <a:gd name="connsiteX878" fmla="*/ 5627835 w 7467600"/>
              <a:gd name="connsiteY878" fmla="*/ 1472077 h 6858000"/>
              <a:gd name="connsiteX879" fmla="*/ 5629817 w 7467600"/>
              <a:gd name="connsiteY879" fmla="*/ 1471412 h 6858000"/>
              <a:gd name="connsiteX880" fmla="*/ 5634124 w 7467600"/>
              <a:gd name="connsiteY880" fmla="*/ 1470572 h 6858000"/>
              <a:gd name="connsiteX881" fmla="*/ 5755832 w 7467600"/>
              <a:gd name="connsiteY881" fmla="*/ 1383886 h 6858000"/>
              <a:gd name="connsiteX882" fmla="*/ 6014186 w 7467600"/>
              <a:gd name="connsiteY882" fmla="*/ 1279799 h 6858000"/>
              <a:gd name="connsiteX883" fmla="*/ 6901619 w 7467600"/>
              <a:gd name="connsiteY883" fmla="*/ 1047874 h 6858000"/>
              <a:gd name="connsiteX884" fmla="*/ 6931566 w 7467600"/>
              <a:gd name="connsiteY884" fmla="*/ 1062034 h 6858000"/>
              <a:gd name="connsiteX885" fmla="*/ 5790982 w 7467600"/>
              <a:gd name="connsiteY885" fmla="*/ 1561380 h 6858000"/>
              <a:gd name="connsiteX886" fmla="*/ 6188971 w 7467600"/>
              <a:gd name="connsiteY886" fmla="*/ 1755168 h 6858000"/>
              <a:gd name="connsiteX887" fmla="*/ 6202446 w 7467600"/>
              <a:gd name="connsiteY887" fmla="*/ 1752268 h 6858000"/>
              <a:gd name="connsiteX888" fmla="*/ 7179560 w 7467600"/>
              <a:gd name="connsiteY888" fmla="*/ 1467551 h 6858000"/>
              <a:gd name="connsiteX889" fmla="*/ 7158730 w 7467600"/>
              <a:gd name="connsiteY889" fmla="*/ 1507835 h 6858000"/>
              <a:gd name="connsiteX890" fmla="*/ 6326959 w 7467600"/>
              <a:gd name="connsiteY890" fmla="*/ 1817686 h 6858000"/>
              <a:gd name="connsiteX891" fmla="*/ 6537433 w 7467600"/>
              <a:gd name="connsiteY891" fmla="*/ 1907790 h 6858000"/>
              <a:gd name="connsiteX892" fmla="*/ 6550221 w 7467600"/>
              <a:gd name="connsiteY892" fmla="*/ 1910729 h 6858000"/>
              <a:gd name="connsiteX893" fmla="*/ 6964438 w 7467600"/>
              <a:gd name="connsiteY893" fmla="*/ 2209505 h 6858000"/>
              <a:gd name="connsiteX894" fmla="*/ 7367862 w 7467600"/>
              <a:gd name="connsiteY894" fmla="*/ 2806833 h 6858000"/>
              <a:gd name="connsiteX895" fmla="*/ 7364329 w 7467600"/>
              <a:gd name="connsiteY895" fmla="*/ 2826907 h 6858000"/>
              <a:gd name="connsiteX896" fmla="*/ 7290545 w 7467600"/>
              <a:gd name="connsiteY896" fmla="*/ 2850663 h 6858000"/>
              <a:gd name="connsiteX897" fmla="*/ 6472036 w 7467600"/>
              <a:gd name="connsiteY897" fmla="*/ 1959003 h 6858000"/>
              <a:gd name="connsiteX898" fmla="*/ 5792897 w 7467600"/>
              <a:gd name="connsiteY898" fmla="*/ 1647747 h 6858000"/>
              <a:gd name="connsiteX899" fmla="*/ 5842751 w 7467600"/>
              <a:gd name="connsiteY899" fmla="*/ 1816112 h 6858000"/>
              <a:gd name="connsiteX900" fmla="*/ 5847424 w 7467600"/>
              <a:gd name="connsiteY900" fmla="*/ 1815776 h 6858000"/>
              <a:gd name="connsiteX901" fmla="*/ 6399821 w 7467600"/>
              <a:gd name="connsiteY901" fmla="*/ 2344799 h 6858000"/>
              <a:gd name="connsiteX902" fmla="*/ 6323232 w 7467600"/>
              <a:gd name="connsiteY902" fmla="*/ 2389634 h 6858000"/>
              <a:gd name="connsiteX903" fmla="*/ 5942958 w 7467600"/>
              <a:gd name="connsiteY903" fmla="*/ 2077708 h 6858000"/>
              <a:gd name="connsiteX904" fmla="*/ 5921559 w 7467600"/>
              <a:gd name="connsiteY904" fmla="*/ 2378596 h 6858000"/>
              <a:gd name="connsiteX905" fmla="*/ 5817651 w 7467600"/>
              <a:gd name="connsiteY905" fmla="*/ 3023919 h 6858000"/>
              <a:gd name="connsiteX906" fmla="*/ 5729634 w 7467600"/>
              <a:gd name="connsiteY906" fmla="*/ 3051849 h 6858000"/>
              <a:gd name="connsiteX907" fmla="*/ 5611018 w 7467600"/>
              <a:gd name="connsiteY907" fmla="*/ 2316769 h 6858000"/>
              <a:gd name="connsiteX908" fmla="*/ 5687608 w 7467600"/>
              <a:gd name="connsiteY908" fmla="*/ 2039972 h 6858000"/>
              <a:gd name="connsiteX909" fmla="*/ 5657554 w 7467600"/>
              <a:gd name="connsiteY909" fmla="*/ 1576445 h 6858000"/>
              <a:gd name="connsiteX910" fmla="*/ 5150475 w 7467600"/>
              <a:gd name="connsiteY910" fmla="*/ 1274012 h 6858000"/>
              <a:gd name="connsiteX911" fmla="*/ 5349142 w 7467600"/>
              <a:gd name="connsiteY911" fmla="*/ 2204405 h 6858000"/>
              <a:gd name="connsiteX912" fmla="*/ 5262214 w 7467600"/>
              <a:gd name="connsiteY912" fmla="*/ 2233836 h 6858000"/>
              <a:gd name="connsiteX913" fmla="*/ 4981539 w 7467600"/>
              <a:gd name="connsiteY913" fmla="*/ 1542201 h 6858000"/>
              <a:gd name="connsiteX914" fmla="*/ 4958461 w 7467600"/>
              <a:gd name="connsiteY914" fmla="*/ 1136957 h 6858000"/>
              <a:gd name="connsiteX915" fmla="*/ 4655015 w 7467600"/>
              <a:gd name="connsiteY915" fmla="*/ 891426 h 6858000"/>
              <a:gd name="connsiteX916" fmla="*/ 4348002 w 7467600"/>
              <a:gd name="connsiteY916" fmla="*/ 2205895 h 6858000"/>
              <a:gd name="connsiteX917" fmla="*/ 4262250 w 7467600"/>
              <a:gd name="connsiteY917" fmla="*/ 2219972 h 6858000"/>
              <a:gd name="connsiteX918" fmla="*/ 4550611 w 7467600"/>
              <a:gd name="connsiteY918" fmla="*/ 817540 h 6858000"/>
              <a:gd name="connsiteX919" fmla="*/ 4564418 w 7467600"/>
              <a:gd name="connsiteY919" fmla="*/ 808293 h 6858000"/>
              <a:gd name="connsiteX920" fmla="*/ 4266388 w 7467600"/>
              <a:gd name="connsiteY920" fmla="*/ 500083 h 6858000"/>
              <a:gd name="connsiteX921" fmla="*/ 4032842 w 7467600"/>
              <a:gd name="connsiteY921" fmla="*/ 211809 h 6858000"/>
              <a:gd name="connsiteX922" fmla="*/ 3882765 w 7467600"/>
              <a:gd name="connsiteY922" fmla="*/ 0 h 6858000"/>
              <a:gd name="connsiteX923" fmla="*/ 3721337 w 7467600"/>
              <a:gd name="connsiteY923" fmla="*/ 0 h 6858000"/>
              <a:gd name="connsiteX924" fmla="*/ 3797544 w 7467600"/>
              <a:gd name="connsiteY924" fmla="*/ 0 h 6858000"/>
              <a:gd name="connsiteX925" fmla="*/ 3775734 w 7467600"/>
              <a:gd name="connsiteY925" fmla="*/ 95131 h 6858000"/>
              <a:gd name="connsiteX926" fmla="*/ 3724807 w 7467600"/>
              <a:gd name="connsiteY926" fmla="*/ 272257 h 6858000"/>
              <a:gd name="connsiteX927" fmla="*/ 3726844 w 7467600"/>
              <a:gd name="connsiteY927" fmla="*/ 282988 h 6858000"/>
              <a:gd name="connsiteX928" fmla="*/ 3742664 w 7467600"/>
              <a:gd name="connsiteY928" fmla="*/ 279918 h 6858000"/>
              <a:gd name="connsiteX929" fmla="*/ 4103910 w 7467600"/>
              <a:gd name="connsiteY929" fmla="*/ 1161917 h 6858000"/>
              <a:gd name="connsiteX930" fmla="*/ 4020269 w 7467600"/>
              <a:gd name="connsiteY930" fmla="*/ 1200406 h 6858000"/>
              <a:gd name="connsiteX931" fmla="*/ 3674882 w 7467600"/>
              <a:gd name="connsiteY931" fmla="*/ 488524 h 6858000"/>
              <a:gd name="connsiteX932" fmla="*/ 3132682 w 7467600"/>
              <a:gd name="connsiteY932" fmla="*/ 1072284 h 6858000"/>
              <a:gd name="connsiteX933" fmla="*/ 2716346 w 7467600"/>
              <a:gd name="connsiteY933" fmla="*/ 1276376 h 6858000"/>
              <a:gd name="connsiteX934" fmla="*/ 2716772 w 7467600"/>
              <a:gd name="connsiteY934" fmla="*/ 1255462 h 6858000"/>
              <a:gd name="connsiteX935" fmla="*/ 3471096 w 7467600"/>
              <a:gd name="connsiteY935" fmla="*/ 437072 h 6858000"/>
              <a:gd name="connsiteX936" fmla="*/ 3639057 w 7467600"/>
              <a:gd name="connsiteY936" fmla="*/ 286334 h 6858000"/>
              <a:gd name="connsiteX937" fmla="*/ 3640309 w 7467600"/>
              <a:gd name="connsiteY937" fmla="*/ 284664 h 6858000"/>
              <a:gd name="connsiteX938" fmla="*/ 3646022 w 7467600"/>
              <a:gd name="connsiteY938" fmla="*/ 276711 h 6858000"/>
              <a:gd name="connsiteX939" fmla="*/ 3707943 w 7467600"/>
              <a:gd name="connsiteY939" fmla="*/ 65958 h 6858000"/>
              <a:gd name="connsiteX940" fmla="*/ 3721337 w 7467600"/>
              <a:gd name="connsiteY940" fmla="*/ 0 h 6858000"/>
              <a:gd name="connsiteX941" fmla="*/ 2867960 w 7467600"/>
              <a:gd name="connsiteY941" fmla="*/ 0 h 6858000"/>
              <a:gd name="connsiteX942" fmla="*/ 2926351 w 7467600"/>
              <a:gd name="connsiteY942" fmla="*/ 0 h 6858000"/>
              <a:gd name="connsiteX943" fmla="*/ 2902823 w 7467600"/>
              <a:gd name="connsiteY943" fmla="*/ 262929 h 6858000"/>
              <a:gd name="connsiteX944" fmla="*/ 2940663 w 7467600"/>
              <a:gd name="connsiteY944" fmla="*/ 140884 h 6858000"/>
              <a:gd name="connsiteX945" fmla="*/ 2947039 w 7467600"/>
              <a:gd name="connsiteY945" fmla="*/ 122524 h 6858000"/>
              <a:gd name="connsiteX946" fmla="*/ 2984316 w 7467600"/>
              <a:gd name="connsiteY946" fmla="*/ 0 h 6858000"/>
              <a:gd name="connsiteX947" fmla="*/ 3016114 w 7467600"/>
              <a:gd name="connsiteY947" fmla="*/ 0 h 6858000"/>
              <a:gd name="connsiteX948" fmla="*/ 2979949 w 7467600"/>
              <a:gd name="connsiteY948" fmla="*/ 119274 h 6858000"/>
              <a:gd name="connsiteX949" fmla="*/ 3023879 w 7467600"/>
              <a:gd name="connsiteY949" fmla="*/ 0 h 6858000"/>
              <a:gd name="connsiteX950" fmla="*/ 3105400 w 7467600"/>
              <a:gd name="connsiteY950" fmla="*/ 0 h 6858000"/>
              <a:gd name="connsiteX951" fmla="*/ 3094669 w 7467600"/>
              <a:gd name="connsiteY951" fmla="*/ 30308 h 6858000"/>
              <a:gd name="connsiteX952" fmla="*/ 2901945 w 7467600"/>
              <a:gd name="connsiteY952" fmla="*/ 466538 h 6858000"/>
              <a:gd name="connsiteX953" fmla="*/ 2815209 w 7467600"/>
              <a:gd name="connsiteY953" fmla="*/ 497361 h 6858000"/>
              <a:gd name="connsiteX954" fmla="*/ 2844845 w 7467600"/>
              <a:gd name="connsiteY954" fmla="*/ 127638 h 6858000"/>
              <a:gd name="connsiteX955" fmla="*/ 2867960 w 7467600"/>
              <a:gd name="connsiteY955" fmla="*/ 0 h 6858000"/>
              <a:gd name="connsiteX956" fmla="*/ 1057230 w 7467600"/>
              <a:gd name="connsiteY956" fmla="*/ 0 h 6858000"/>
              <a:gd name="connsiteX957" fmla="*/ 1111003 w 7467600"/>
              <a:gd name="connsiteY957" fmla="*/ 0 h 6858000"/>
              <a:gd name="connsiteX958" fmla="*/ 1125553 w 7467600"/>
              <a:gd name="connsiteY958" fmla="*/ 52588 h 6858000"/>
              <a:gd name="connsiteX959" fmla="*/ 1304276 w 7467600"/>
              <a:gd name="connsiteY959" fmla="*/ 476275 h 6858000"/>
              <a:gd name="connsiteX960" fmla="*/ 1492066 w 7467600"/>
              <a:gd name="connsiteY960" fmla="*/ 886333 h 6858000"/>
              <a:gd name="connsiteX961" fmla="*/ 1423698 w 7467600"/>
              <a:gd name="connsiteY961" fmla="*/ 710817 h 6858000"/>
              <a:gd name="connsiteX962" fmla="*/ 1357609 w 7467600"/>
              <a:gd name="connsiteY962" fmla="*/ 532892 h 6858000"/>
              <a:gd name="connsiteX963" fmla="*/ 1309550 w 7467600"/>
              <a:gd name="connsiteY963" fmla="*/ 374031 h 6858000"/>
              <a:gd name="connsiteX964" fmla="*/ 1193673 w 7467600"/>
              <a:gd name="connsiteY964" fmla="*/ 49533 h 6858000"/>
              <a:gd name="connsiteX965" fmla="*/ 1164391 w 7467600"/>
              <a:gd name="connsiteY965" fmla="*/ 0 h 6858000"/>
              <a:gd name="connsiteX966" fmla="*/ 1200666 w 7467600"/>
              <a:gd name="connsiteY966" fmla="*/ 0 h 6858000"/>
              <a:gd name="connsiteX967" fmla="*/ 1223408 w 7467600"/>
              <a:gd name="connsiteY967" fmla="*/ 38996 h 6858000"/>
              <a:gd name="connsiteX968" fmla="*/ 1339635 w 7467600"/>
              <a:gd name="connsiteY968" fmla="*/ 365517 h 6858000"/>
              <a:gd name="connsiteX969" fmla="*/ 1387469 w 7467600"/>
              <a:gd name="connsiteY969" fmla="*/ 523079 h 6858000"/>
              <a:gd name="connsiteX970" fmla="*/ 1452685 w 7467600"/>
              <a:gd name="connsiteY970" fmla="*/ 699806 h 6858000"/>
              <a:gd name="connsiteX971" fmla="*/ 1492092 w 7467600"/>
              <a:gd name="connsiteY971" fmla="*/ 800424 h 6858000"/>
              <a:gd name="connsiteX972" fmla="*/ 1455302 w 7467600"/>
              <a:gd name="connsiteY972" fmla="*/ 632913 h 6858000"/>
              <a:gd name="connsiteX973" fmla="*/ 1222336 w 7467600"/>
              <a:gd name="connsiteY973" fmla="*/ 9480 h 6858000"/>
              <a:gd name="connsiteX974" fmla="*/ 1214634 w 7467600"/>
              <a:gd name="connsiteY974" fmla="*/ 0 h 6858000"/>
              <a:gd name="connsiteX975" fmla="*/ 1289827 w 7467600"/>
              <a:gd name="connsiteY975" fmla="*/ 0 h 6858000"/>
              <a:gd name="connsiteX976" fmla="*/ 1321076 w 7467600"/>
              <a:gd name="connsiteY976" fmla="*/ 59722 h 6858000"/>
              <a:gd name="connsiteX977" fmla="*/ 1512579 w 7467600"/>
              <a:gd name="connsiteY977" fmla="*/ 626441 h 6858000"/>
              <a:gd name="connsiteX978" fmla="*/ 1506076 w 7467600"/>
              <a:gd name="connsiteY978" fmla="*/ 1089289 h 6858000"/>
              <a:gd name="connsiteX979" fmla="*/ 1486346 w 7467600"/>
              <a:gd name="connsiteY979" fmla="*/ 1079919 h 6858000"/>
              <a:gd name="connsiteX980" fmla="*/ 1070511 w 7467600"/>
              <a:gd name="connsiteY980" fmla="*/ 48609 h 6858000"/>
              <a:gd name="connsiteX981" fmla="*/ 1057230 w 7467600"/>
              <a:gd name="connsiteY981" fmla="*/ 0 h 6858000"/>
              <a:gd name="connsiteX982" fmla="*/ 43151 w 7467600"/>
              <a:gd name="connsiteY982" fmla="*/ 0 h 6858000"/>
              <a:gd name="connsiteX983" fmla="*/ 95283 w 7467600"/>
              <a:gd name="connsiteY983" fmla="*/ 0 h 6858000"/>
              <a:gd name="connsiteX984" fmla="*/ 300708 w 7467600"/>
              <a:gd name="connsiteY984" fmla="*/ 154571 h 6858000"/>
              <a:gd name="connsiteX985" fmla="*/ 530414 w 7467600"/>
              <a:gd name="connsiteY985" fmla="*/ 354673 h 6858000"/>
              <a:gd name="connsiteX986" fmla="*/ 333785 w 7467600"/>
              <a:gd name="connsiteY986" fmla="*/ 161564 h 6858000"/>
              <a:gd name="connsiteX987" fmla="*/ 147005 w 7467600"/>
              <a:gd name="connsiteY987" fmla="*/ 0 h 6858000"/>
              <a:gd name="connsiteX988" fmla="*/ 272509 w 7467600"/>
              <a:gd name="connsiteY988" fmla="*/ 0 h 6858000"/>
              <a:gd name="connsiteX989" fmla="*/ 326276 w 7467600"/>
              <a:gd name="connsiteY989" fmla="*/ 45847 h 6858000"/>
              <a:gd name="connsiteX990" fmla="*/ 823759 w 7467600"/>
              <a:gd name="connsiteY990" fmla="*/ 574145 h 6858000"/>
              <a:gd name="connsiteX991" fmla="*/ 811254 w 7467600"/>
              <a:gd name="connsiteY991" fmla="*/ 665546 h 6858000"/>
              <a:gd name="connsiteX992" fmla="*/ 154042 w 7467600"/>
              <a:gd name="connsiteY992" fmla="*/ 261522 h 6858000"/>
              <a:gd name="connsiteX993" fmla="*/ 13550 w 7467600"/>
              <a:gd name="connsiteY993" fmla="*/ 158423 h 6858000"/>
              <a:gd name="connsiteX994" fmla="*/ 0 w 7467600"/>
              <a:gd name="connsiteY994" fmla="*/ 146618 h 6858000"/>
              <a:gd name="connsiteX995" fmla="*/ 0 w 7467600"/>
              <a:gd name="connsiteY995" fmla="*/ 59161 h 6858000"/>
              <a:gd name="connsiteX996" fmla="*/ 45427 w 7467600"/>
              <a:gd name="connsiteY996" fmla="*/ 101078 h 6858000"/>
              <a:gd name="connsiteX997" fmla="*/ 630103 w 7467600"/>
              <a:gd name="connsiteY997" fmla="*/ 485885 h 6858000"/>
              <a:gd name="connsiteX998" fmla="*/ 532040 w 7467600"/>
              <a:gd name="connsiteY998" fmla="*/ 399359 h 6858000"/>
              <a:gd name="connsiteX999" fmla="*/ 517618 w 7467600"/>
              <a:gd name="connsiteY999" fmla="*/ 385726 h 6858000"/>
              <a:gd name="connsiteX1000" fmla="*/ 285074 w 7467600"/>
              <a:gd name="connsiteY1000" fmla="*/ 182755 h 6858000"/>
              <a:gd name="connsiteX1001" fmla="*/ 43151 w 7467600"/>
              <a:gd name="connsiteY100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27410 w 7467600"/>
              <a:gd name="connsiteY166" fmla="*/ 4716164 h 6858000"/>
              <a:gd name="connsiteX167" fmla="*/ 1997014 w 7467600"/>
              <a:gd name="connsiteY167" fmla="*/ 4698007 h 6858000"/>
              <a:gd name="connsiteX168" fmla="*/ 2005458 w 7467600"/>
              <a:gd name="connsiteY168" fmla="*/ 4699540 h 6858000"/>
              <a:gd name="connsiteX169" fmla="*/ 2657186 w 7467600"/>
              <a:gd name="connsiteY169" fmla="*/ 4901687 h 6858000"/>
              <a:gd name="connsiteX170" fmla="*/ 2826662 w 7467600"/>
              <a:gd name="connsiteY170" fmla="*/ 4970362 h 6858000"/>
              <a:gd name="connsiteX171" fmla="*/ 2876100 w 7467600"/>
              <a:gd name="connsiteY171" fmla="*/ 4995397 h 6858000"/>
              <a:gd name="connsiteX172" fmla="*/ 3042600 w 7467600"/>
              <a:gd name="connsiteY172" fmla="*/ 5059532 h 6858000"/>
              <a:gd name="connsiteX173" fmla="*/ 1997014 w 7467600"/>
              <a:gd name="connsiteY173" fmla="*/ 4698007 h 6858000"/>
              <a:gd name="connsiteX174" fmla="*/ 2305292 w 7467600"/>
              <a:gd name="connsiteY174" fmla="*/ 4219492 h 6858000"/>
              <a:gd name="connsiteX175" fmla="*/ 3360922 w 7467600"/>
              <a:gd name="connsiteY175" fmla="*/ 4529373 h 6858000"/>
              <a:gd name="connsiteX176" fmla="*/ 3492420 w 7467600"/>
              <a:gd name="connsiteY176" fmla="*/ 4510145 h 6858000"/>
              <a:gd name="connsiteX177" fmla="*/ 3364086 w 7467600"/>
              <a:gd name="connsiteY177" fmla="*/ 4480340 h 6858000"/>
              <a:gd name="connsiteX178" fmla="*/ 3225818 w 7467600"/>
              <a:gd name="connsiteY178" fmla="*/ 4411822 h 6858000"/>
              <a:gd name="connsiteX179" fmla="*/ 3129696 w 7467600"/>
              <a:gd name="connsiteY179" fmla="*/ 4360704 h 6858000"/>
              <a:gd name="connsiteX180" fmla="*/ 2814545 w 7467600"/>
              <a:gd name="connsiteY180" fmla="*/ 4282955 h 6858000"/>
              <a:gd name="connsiteX181" fmla="*/ 2305292 w 7467600"/>
              <a:gd name="connsiteY181" fmla="*/ 4219492 h 6858000"/>
              <a:gd name="connsiteX182" fmla="*/ 2626982 w 7467600"/>
              <a:gd name="connsiteY182" fmla="*/ 4206450 h 6858000"/>
              <a:gd name="connsiteX183" fmla="*/ 2490617 w 7467600"/>
              <a:gd name="connsiteY183" fmla="*/ 4206951 h 6858000"/>
              <a:gd name="connsiteX184" fmla="*/ 2819869 w 7467600"/>
              <a:gd name="connsiteY184" fmla="*/ 4252936 h 6858000"/>
              <a:gd name="connsiteX185" fmla="*/ 3143018 w 7467600"/>
              <a:gd name="connsiteY185" fmla="*/ 4332698 h 6858000"/>
              <a:gd name="connsiteX186" fmla="*/ 3241520 w 7467600"/>
              <a:gd name="connsiteY186" fmla="*/ 4385112 h 6858000"/>
              <a:gd name="connsiteX187" fmla="*/ 3374575 w 7467600"/>
              <a:gd name="connsiteY187" fmla="*/ 4451517 h 6858000"/>
              <a:gd name="connsiteX188" fmla="*/ 3505221 w 7467600"/>
              <a:gd name="connsiteY188" fmla="*/ 4480757 h 6858000"/>
              <a:gd name="connsiteX189" fmla="*/ 2626982 w 7467600"/>
              <a:gd name="connsiteY189" fmla="*/ 4206450 h 6858000"/>
              <a:gd name="connsiteX190" fmla="*/ 1310106 w 7467600"/>
              <a:gd name="connsiteY190" fmla="*/ 3943217 h 6858000"/>
              <a:gd name="connsiteX191" fmla="*/ 854994 w 7467600"/>
              <a:gd name="connsiteY191" fmla="*/ 4399136 h 6858000"/>
              <a:gd name="connsiteX192" fmla="*/ 742462 w 7467600"/>
              <a:gd name="connsiteY192" fmla="*/ 4594648 h 6858000"/>
              <a:gd name="connsiteX193" fmla="*/ 820602 w 7467600"/>
              <a:gd name="connsiteY193" fmla="*/ 4485915 h 6858000"/>
              <a:gd name="connsiteX194" fmla="*/ 878295 w 7467600"/>
              <a:gd name="connsiteY194" fmla="*/ 4403594 h 6858000"/>
              <a:gd name="connsiteX195" fmla="*/ 1240607 w 7467600"/>
              <a:gd name="connsiteY195" fmla="*/ 4010401 h 6858000"/>
              <a:gd name="connsiteX196" fmla="*/ 1310106 w 7467600"/>
              <a:gd name="connsiteY196" fmla="*/ 3943217 h 6858000"/>
              <a:gd name="connsiteX197" fmla="*/ 1423113 w 7467600"/>
              <a:gd name="connsiteY197" fmla="*/ 3874565 h 6858000"/>
              <a:gd name="connsiteX198" fmla="*/ 1260565 w 7467600"/>
              <a:gd name="connsiteY198" fmla="*/ 4031982 h 6858000"/>
              <a:gd name="connsiteX199" fmla="*/ 901900 w 7467600"/>
              <a:gd name="connsiteY199" fmla="*/ 4421236 h 6858000"/>
              <a:gd name="connsiteX200" fmla="*/ 845044 w 7467600"/>
              <a:gd name="connsiteY200" fmla="*/ 4502436 h 6858000"/>
              <a:gd name="connsiteX201" fmla="*/ 685926 w 7467600"/>
              <a:gd name="connsiteY201" fmla="*/ 4703069 h 6858000"/>
              <a:gd name="connsiteX202" fmla="*/ 684248 w 7467600"/>
              <a:gd name="connsiteY202" fmla="*/ 4706721 h 6858000"/>
              <a:gd name="connsiteX203" fmla="*/ 1423113 w 7467600"/>
              <a:gd name="connsiteY203" fmla="*/ 3874565 h 6858000"/>
              <a:gd name="connsiteX204" fmla="*/ 3316479 w 7467600"/>
              <a:gd name="connsiteY204" fmla="*/ 3872136 h 6858000"/>
              <a:gd name="connsiteX205" fmla="*/ 3546806 w 7467600"/>
              <a:gd name="connsiteY205" fmla="*/ 4356139 h 6858000"/>
              <a:gd name="connsiteX206" fmla="*/ 3364433 w 7467600"/>
              <a:gd name="connsiteY206" fmla="*/ 3953121 h 6858000"/>
              <a:gd name="connsiteX207" fmla="*/ 3316479 w 7467600"/>
              <a:gd name="connsiteY207" fmla="*/ 3872136 h 6858000"/>
              <a:gd name="connsiteX208" fmla="*/ 3291335 w 7467600"/>
              <a:gd name="connsiteY208" fmla="*/ 3767420 h 6858000"/>
              <a:gd name="connsiteX209" fmla="*/ 3390805 w 7467600"/>
              <a:gd name="connsiteY209" fmla="*/ 3937163 h 6858000"/>
              <a:gd name="connsiteX210" fmla="*/ 3579062 w 7467600"/>
              <a:gd name="connsiteY210" fmla="*/ 4359040 h 6858000"/>
              <a:gd name="connsiteX211" fmla="*/ 3467355 w 7467600"/>
              <a:gd name="connsiteY211" fmla="*/ 3988130 h 6858000"/>
              <a:gd name="connsiteX212" fmla="*/ 3310753 w 7467600"/>
              <a:gd name="connsiteY212" fmla="*/ 3787140 h 6858000"/>
              <a:gd name="connsiteX213" fmla="*/ 3291335 w 7467600"/>
              <a:gd name="connsiteY213" fmla="*/ 3767420 h 6858000"/>
              <a:gd name="connsiteX214" fmla="*/ 1635889 w 7467600"/>
              <a:gd name="connsiteY214" fmla="*/ 3709494 h 6858000"/>
              <a:gd name="connsiteX215" fmla="*/ 1634800 w 7467600"/>
              <a:gd name="connsiteY215" fmla="*/ 3731111 h 6858000"/>
              <a:gd name="connsiteX216" fmla="*/ 1635889 w 7467600"/>
              <a:gd name="connsiteY216" fmla="*/ 3709494 h 6858000"/>
              <a:gd name="connsiteX217" fmla="*/ 1510397 w 7467600"/>
              <a:gd name="connsiteY217" fmla="*/ 3684705 h 6858000"/>
              <a:gd name="connsiteX218" fmla="*/ 1146550 w 7467600"/>
              <a:gd name="connsiteY218" fmla="*/ 3802012 h 6858000"/>
              <a:gd name="connsiteX219" fmla="*/ 698834 w 7467600"/>
              <a:gd name="connsiteY219" fmla="*/ 3952272 h 6858000"/>
              <a:gd name="connsiteX220" fmla="*/ 34256 w 7467600"/>
              <a:gd name="connsiteY220" fmla="*/ 4347603 h 6858000"/>
              <a:gd name="connsiteX221" fmla="*/ 527241 w 7467600"/>
              <a:gd name="connsiteY221" fmla="*/ 4065078 h 6858000"/>
              <a:gd name="connsiteX222" fmla="*/ 1510397 w 7467600"/>
              <a:gd name="connsiteY222" fmla="*/ 3684705 h 6858000"/>
              <a:gd name="connsiteX223" fmla="*/ 1313114 w 7467600"/>
              <a:gd name="connsiteY223" fmla="*/ 3655216 h 6858000"/>
              <a:gd name="connsiteX224" fmla="*/ 1109304 w 7467600"/>
              <a:gd name="connsiteY224" fmla="*/ 3669030 h 6858000"/>
              <a:gd name="connsiteX225" fmla="*/ 8129 w 7467600"/>
              <a:gd name="connsiteY225" fmla="*/ 4330519 h 6858000"/>
              <a:gd name="connsiteX226" fmla="*/ 687572 w 7467600"/>
              <a:gd name="connsiteY226" fmla="*/ 3925629 h 6858000"/>
              <a:gd name="connsiteX227" fmla="*/ 1138365 w 7467600"/>
              <a:gd name="connsiteY227" fmla="*/ 3774515 h 6858000"/>
              <a:gd name="connsiteX228" fmla="*/ 1505579 w 7467600"/>
              <a:gd name="connsiteY228" fmla="*/ 3655526 h 6858000"/>
              <a:gd name="connsiteX229" fmla="*/ 1313114 w 7467600"/>
              <a:gd name="connsiteY229" fmla="*/ 3655216 h 6858000"/>
              <a:gd name="connsiteX230" fmla="*/ 3655073 w 7467600"/>
              <a:gd name="connsiteY230" fmla="*/ 3650884 h 6858000"/>
              <a:gd name="connsiteX231" fmla="*/ 3989938 w 7467600"/>
              <a:gd name="connsiteY231" fmla="*/ 3991685 h 6858000"/>
              <a:gd name="connsiteX232" fmla="*/ 4393907 w 7467600"/>
              <a:gd name="connsiteY232" fmla="*/ 4261258 h 6858000"/>
              <a:gd name="connsiteX233" fmla="*/ 4648051 w 7467600"/>
              <a:gd name="connsiteY233" fmla="*/ 4374051 h 6858000"/>
              <a:gd name="connsiteX234" fmla="*/ 4383389 w 7467600"/>
              <a:gd name="connsiteY234" fmla="*/ 4184369 h 6858000"/>
              <a:gd name="connsiteX235" fmla="*/ 4165508 w 7467600"/>
              <a:gd name="connsiteY235" fmla="*/ 4035196 h 6858000"/>
              <a:gd name="connsiteX236" fmla="*/ 4068162 w 7467600"/>
              <a:gd name="connsiteY236" fmla="*/ 3953394 h 6858000"/>
              <a:gd name="connsiteX237" fmla="*/ 3981416 w 7467600"/>
              <a:gd name="connsiteY237" fmla="*/ 3880482 h 6858000"/>
              <a:gd name="connsiteX238" fmla="*/ 3800147 w 7467600"/>
              <a:gd name="connsiteY238" fmla="*/ 3749872 h 6858000"/>
              <a:gd name="connsiteX239" fmla="*/ 3655073 w 7467600"/>
              <a:gd name="connsiteY239" fmla="*/ 3650884 h 6858000"/>
              <a:gd name="connsiteX240" fmla="*/ 3670252 w 7467600"/>
              <a:gd name="connsiteY240" fmla="*/ 3622798 h 6858000"/>
              <a:gd name="connsiteX241" fmla="*/ 3817258 w 7467600"/>
              <a:gd name="connsiteY241" fmla="*/ 3723577 h 6858000"/>
              <a:gd name="connsiteX242" fmla="*/ 4000461 w 7467600"/>
              <a:gd name="connsiteY242" fmla="*/ 3855966 h 6858000"/>
              <a:gd name="connsiteX243" fmla="*/ 4088180 w 7467600"/>
              <a:gd name="connsiteY243" fmla="*/ 3929774 h 6858000"/>
              <a:gd name="connsiteX244" fmla="*/ 4184555 w 7467600"/>
              <a:gd name="connsiteY244" fmla="*/ 4010683 h 6858000"/>
              <a:gd name="connsiteX245" fmla="*/ 4399563 w 7467600"/>
              <a:gd name="connsiteY245" fmla="*/ 4158106 h 6858000"/>
              <a:gd name="connsiteX246" fmla="*/ 4684469 w 7467600"/>
              <a:gd name="connsiteY246" fmla="*/ 4364680 h 6858000"/>
              <a:gd name="connsiteX247" fmla="*/ 4690271 w 7467600"/>
              <a:gd name="connsiteY247" fmla="*/ 4370034 h 6858000"/>
              <a:gd name="connsiteX248" fmla="*/ 4136093 w 7467600"/>
              <a:gd name="connsiteY248" fmla="*/ 3858466 h 6858000"/>
              <a:gd name="connsiteX249" fmla="*/ 3670252 w 7467600"/>
              <a:gd name="connsiteY249" fmla="*/ 3622798 h 6858000"/>
              <a:gd name="connsiteX250" fmla="*/ 4440129 w 7467600"/>
              <a:gd name="connsiteY250" fmla="*/ 3448571 h 6858000"/>
              <a:gd name="connsiteX251" fmla="*/ 4856525 w 7467600"/>
              <a:gd name="connsiteY251" fmla="*/ 3915351 h 6858000"/>
              <a:gd name="connsiteX252" fmla="*/ 5059055 w 7467600"/>
              <a:gd name="connsiteY252" fmla="*/ 4108918 h 6858000"/>
              <a:gd name="connsiteX253" fmla="*/ 5290070 w 7467600"/>
              <a:gd name="connsiteY253" fmla="*/ 4263619 h 6858000"/>
              <a:gd name="connsiteX254" fmla="*/ 4834991 w 7467600"/>
              <a:gd name="connsiteY254" fmla="*/ 3830985 h 6858000"/>
              <a:gd name="connsiteX255" fmla="*/ 4440129 w 7467600"/>
              <a:gd name="connsiteY255" fmla="*/ 3448571 h 6858000"/>
              <a:gd name="connsiteX256" fmla="*/ 4441737 w 7467600"/>
              <a:gd name="connsiteY256" fmla="*/ 3399734 h 6858000"/>
              <a:gd name="connsiteX257" fmla="*/ 4431236 w 7467600"/>
              <a:gd name="connsiteY257" fmla="*/ 3400954 h 6858000"/>
              <a:gd name="connsiteX258" fmla="*/ 4557150 w 7467600"/>
              <a:gd name="connsiteY258" fmla="*/ 3510023 h 6858000"/>
              <a:gd name="connsiteX259" fmla="*/ 4856936 w 7467600"/>
              <a:gd name="connsiteY259" fmla="*/ 3809146 h 6858000"/>
              <a:gd name="connsiteX260" fmla="*/ 5111996 w 7467600"/>
              <a:gd name="connsiteY260" fmla="*/ 4065759 h 6858000"/>
              <a:gd name="connsiteX261" fmla="*/ 5388878 w 7467600"/>
              <a:gd name="connsiteY261" fmla="*/ 4300185 h 6858000"/>
              <a:gd name="connsiteX262" fmla="*/ 5425556 w 7467600"/>
              <a:gd name="connsiteY262" fmla="*/ 4308967 h 6858000"/>
              <a:gd name="connsiteX263" fmla="*/ 4943646 w 7467600"/>
              <a:gd name="connsiteY263" fmla="*/ 3822916 h 6858000"/>
              <a:gd name="connsiteX264" fmla="*/ 4594837 w 7467600"/>
              <a:gd name="connsiteY264" fmla="*/ 3532274 h 6858000"/>
              <a:gd name="connsiteX265" fmla="*/ 4441737 w 7467600"/>
              <a:gd name="connsiteY265" fmla="*/ 3399734 h 6858000"/>
              <a:gd name="connsiteX266" fmla="*/ 5425834 w 7467600"/>
              <a:gd name="connsiteY266" fmla="*/ 3162785 h 6858000"/>
              <a:gd name="connsiteX267" fmla="*/ 5401644 w 7467600"/>
              <a:gd name="connsiteY267" fmla="*/ 3617847 h 6858000"/>
              <a:gd name="connsiteX268" fmla="*/ 5467256 w 7467600"/>
              <a:gd name="connsiteY268" fmla="*/ 4175494 h 6858000"/>
              <a:gd name="connsiteX269" fmla="*/ 5448069 w 7467600"/>
              <a:gd name="connsiteY269" fmla="*/ 3567554 h 6858000"/>
              <a:gd name="connsiteX270" fmla="*/ 5425834 w 7467600"/>
              <a:gd name="connsiteY270" fmla="*/ 3162785 h 6858000"/>
              <a:gd name="connsiteX271" fmla="*/ 1318687 w 7467600"/>
              <a:gd name="connsiteY271" fmla="*/ 3113840 h 6858000"/>
              <a:gd name="connsiteX272" fmla="*/ 1066793 w 7467600"/>
              <a:gd name="connsiteY272" fmla="*/ 3212171 h 6858000"/>
              <a:gd name="connsiteX273" fmla="*/ 993319 w 7467600"/>
              <a:gd name="connsiteY273" fmla="*/ 3247648 h 6858000"/>
              <a:gd name="connsiteX274" fmla="*/ 853081 w 7467600"/>
              <a:gd name="connsiteY274" fmla="*/ 3312410 h 6858000"/>
              <a:gd name="connsiteX275" fmla="*/ 805957 w 7467600"/>
              <a:gd name="connsiteY275" fmla="*/ 3330443 h 6858000"/>
              <a:gd name="connsiteX276" fmla="*/ 1318687 w 7467600"/>
              <a:gd name="connsiteY276" fmla="*/ 3113840 h 6858000"/>
              <a:gd name="connsiteX277" fmla="*/ 5453702 w 7467600"/>
              <a:gd name="connsiteY277" fmla="*/ 3090882 h 6858000"/>
              <a:gd name="connsiteX278" fmla="*/ 5480135 w 7467600"/>
              <a:gd name="connsiteY278" fmla="*/ 3565802 h 6858000"/>
              <a:gd name="connsiteX279" fmla="*/ 5499023 w 7467600"/>
              <a:gd name="connsiteY279" fmla="*/ 4166310 h 6858000"/>
              <a:gd name="connsiteX280" fmla="*/ 5547022 w 7467600"/>
              <a:gd name="connsiteY280" fmla="*/ 3607838 h 6858000"/>
              <a:gd name="connsiteX281" fmla="*/ 5515964 w 7467600"/>
              <a:gd name="connsiteY281" fmla="*/ 3378541 h 6858000"/>
              <a:gd name="connsiteX282" fmla="*/ 5453702 w 7467600"/>
              <a:gd name="connsiteY282" fmla="*/ 3090882 h 6858000"/>
              <a:gd name="connsiteX283" fmla="*/ 1238695 w 7467600"/>
              <a:gd name="connsiteY283" fmla="*/ 3076820 h 6858000"/>
              <a:gd name="connsiteX284" fmla="*/ 716371 w 7467600"/>
              <a:gd name="connsiteY284" fmla="*/ 3293249 h 6858000"/>
              <a:gd name="connsiteX285" fmla="*/ 579522 w 7467600"/>
              <a:gd name="connsiteY285" fmla="*/ 3371759 h 6858000"/>
              <a:gd name="connsiteX286" fmla="*/ 600288 w 7467600"/>
              <a:gd name="connsiteY286" fmla="*/ 3365555 h 6858000"/>
              <a:gd name="connsiteX287" fmla="*/ 840692 w 7467600"/>
              <a:gd name="connsiteY287" fmla="*/ 3284921 h 6858000"/>
              <a:gd name="connsiteX288" fmla="*/ 979248 w 7467600"/>
              <a:gd name="connsiteY288" fmla="*/ 3221003 h 6858000"/>
              <a:gd name="connsiteX289" fmla="*/ 1053282 w 7467600"/>
              <a:gd name="connsiteY289" fmla="*/ 3185247 h 6858000"/>
              <a:gd name="connsiteX290" fmla="*/ 1320603 w 7467600"/>
              <a:gd name="connsiteY290" fmla="*/ 3081281 h 6858000"/>
              <a:gd name="connsiteX291" fmla="*/ 1238695 w 7467600"/>
              <a:gd name="connsiteY291" fmla="*/ 3076820 h 6858000"/>
              <a:gd name="connsiteX292" fmla="*/ 5425627 w 7467600"/>
              <a:gd name="connsiteY292" fmla="*/ 2954192 h 6858000"/>
              <a:gd name="connsiteX293" fmla="*/ 5470770 w 7467600"/>
              <a:gd name="connsiteY293" fmla="*/ 3005435 h 6858000"/>
              <a:gd name="connsiteX294" fmla="*/ 5519779 w 7467600"/>
              <a:gd name="connsiteY294" fmla="*/ 4359223 h 6858000"/>
              <a:gd name="connsiteX295" fmla="*/ 5520293 w 7467600"/>
              <a:gd name="connsiteY295" fmla="*/ 4360602 h 6858000"/>
              <a:gd name="connsiteX296" fmla="*/ 5767221 w 7467600"/>
              <a:gd name="connsiteY296" fmla="*/ 4665564 h 6858000"/>
              <a:gd name="connsiteX297" fmla="*/ 6937169 w 7467600"/>
              <a:gd name="connsiteY297" fmla="*/ 4815941 h 6858000"/>
              <a:gd name="connsiteX298" fmla="*/ 6953922 w 7467600"/>
              <a:gd name="connsiteY298" fmla="*/ 4890068 h 6858000"/>
              <a:gd name="connsiteX299" fmla="*/ 6071359 w 7467600"/>
              <a:gd name="connsiteY299" fmla="*/ 4770770 h 6858000"/>
              <a:gd name="connsiteX300" fmla="*/ 6038839 w 7467600"/>
              <a:gd name="connsiteY300" fmla="*/ 4764474 h 6858000"/>
              <a:gd name="connsiteX301" fmla="*/ 6038706 w 7467600"/>
              <a:gd name="connsiteY301" fmla="*/ 4763847 h 6858000"/>
              <a:gd name="connsiteX302" fmla="*/ 6037784 w 7467600"/>
              <a:gd name="connsiteY302" fmla="*/ 4764270 h 6858000"/>
              <a:gd name="connsiteX303" fmla="*/ 6038839 w 7467600"/>
              <a:gd name="connsiteY303" fmla="*/ 4764474 h 6858000"/>
              <a:gd name="connsiteX304" fmla="*/ 6040338 w 7467600"/>
              <a:gd name="connsiteY304" fmla="*/ 4771418 h 6858000"/>
              <a:gd name="connsiteX305" fmla="*/ 6024488 w 7467600"/>
              <a:gd name="connsiteY305" fmla="*/ 4809903 h 6858000"/>
              <a:gd name="connsiteX306" fmla="*/ 5599771 w 7467600"/>
              <a:gd name="connsiteY306" fmla="*/ 5509652 h 6858000"/>
              <a:gd name="connsiteX307" fmla="*/ 5548843 w 7467600"/>
              <a:gd name="connsiteY307" fmla="*/ 5563845 h 6858000"/>
              <a:gd name="connsiteX308" fmla="*/ 5940952 w 7467600"/>
              <a:gd name="connsiteY308" fmla="*/ 6250028 h 6858000"/>
              <a:gd name="connsiteX309" fmla="*/ 6043441 w 7467600"/>
              <a:gd name="connsiteY309" fmla="*/ 6665847 h 6858000"/>
              <a:gd name="connsiteX310" fmla="*/ 6093432 w 7467600"/>
              <a:gd name="connsiteY310" fmla="*/ 6858000 h 6858000"/>
              <a:gd name="connsiteX311" fmla="*/ 6034344 w 7467600"/>
              <a:gd name="connsiteY311" fmla="*/ 6858000 h 6858000"/>
              <a:gd name="connsiteX312" fmla="*/ 6026679 w 7467600"/>
              <a:gd name="connsiteY312" fmla="*/ 6836959 h 6858000"/>
              <a:gd name="connsiteX313" fmla="*/ 5800441 w 7467600"/>
              <a:gd name="connsiteY313" fmla="*/ 6335286 h 6858000"/>
              <a:gd name="connsiteX314" fmla="*/ 5526562 w 7467600"/>
              <a:gd name="connsiteY314" fmla="*/ 5705388 h 6858000"/>
              <a:gd name="connsiteX315" fmla="*/ 5519640 w 7467600"/>
              <a:gd name="connsiteY315" fmla="*/ 5683774 h 6858000"/>
              <a:gd name="connsiteX316" fmla="*/ 5844559 w 7467600"/>
              <a:gd name="connsiteY316" fmla="*/ 6553349 h 6858000"/>
              <a:gd name="connsiteX317" fmla="*/ 5975994 w 7467600"/>
              <a:gd name="connsiteY317" fmla="*/ 6858000 h 6858000"/>
              <a:gd name="connsiteX318" fmla="*/ 5898547 w 7467600"/>
              <a:gd name="connsiteY318" fmla="*/ 6858000 h 6858000"/>
              <a:gd name="connsiteX319" fmla="*/ 5682041 w 7467600"/>
              <a:gd name="connsiteY319" fmla="*/ 6355860 h 6858000"/>
              <a:gd name="connsiteX320" fmla="*/ 5461758 w 7467600"/>
              <a:gd name="connsiteY320" fmla="*/ 5820220 h 6858000"/>
              <a:gd name="connsiteX321" fmla="*/ 5237282 w 7467600"/>
              <a:gd name="connsiteY321" fmla="*/ 6579086 h 6858000"/>
              <a:gd name="connsiteX322" fmla="*/ 5115009 w 7467600"/>
              <a:gd name="connsiteY322" fmla="*/ 6858000 h 6858000"/>
              <a:gd name="connsiteX323" fmla="*/ 5028074 w 7467600"/>
              <a:gd name="connsiteY323" fmla="*/ 6858000 h 6858000"/>
              <a:gd name="connsiteX324" fmla="*/ 5079508 w 7467600"/>
              <a:gd name="connsiteY324" fmla="*/ 6749074 h 6858000"/>
              <a:gd name="connsiteX325" fmla="*/ 5371846 w 7467600"/>
              <a:gd name="connsiteY325" fmla="*/ 5924413 h 6858000"/>
              <a:gd name="connsiteX326" fmla="*/ 5270512 w 7467600"/>
              <a:gd name="connsiteY326" fmla="*/ 6138975 h 6858000"/>
              <a:gd name="connsiteX327" fmla="*/ 5062409 w 7467600"/>
              <a:gd name="connsiteY327" fmla="*/ 6653544 h 6858000"/>
              <a:gd name="connsiteX328" fmla="*/ 5036628 w 7467600"/>
              <a:gd name="connsiteY328" fmla="*/ 6754247 h 6858000"/>
              <a:gd name="connsiteX329" fmla="*/ 5009112 w 7467600"/>
              <a:gd name="connsiteY329" fmla="*/ 6858000 h 6858000"/>
              <a:gd name="connsiteX330" fmla="*/ 4976679 w 7467600"/>
              <a:gd name="connsiteY330" fmla="*/ 6858000 h 6858000"/>
              <a:gd name="connsiteX331" fmla="*/ 5006537 w 7467600"/>
              <a:gd name="connsiteY331" fmla="*/ 6747068 h 6858000"/>
              <a:gd name="connsiteX332" fmla="*/ 5032723 w 7467600"/>
              <a:gd name="connsiteY332" fmla="*/ 6644957 h 6858000"/>
              <a:gd name="connsiteX333" fmla="*/ 5242949 w 7467600"/>
              <a:gd name="connsiteY333" fmla="*/ 6125175 h 6858000"/>
              <a:gd name="connsiteX334" fmla="*/ 5286321 w 7467600"/>
              <a:gd name="connsiteY334" fmla="*/ 6033555 h 6858000"/>
              <a:gd name="connsiteX335" fmla="*/ 5008210 w 7467600"/>
              <a:gd name="connsiteY335" fmla="*/ 6649194 h 6858000"/>
              <a:gd name="connsiteX336" fmla="*/ 4986321 w 7467600"/>
              <a:gd name="connsiteY336" fmla="*/ 6765687 h 6858000"/>
              <a:gd name="connsiteX337" fmla="*/ 4973474 w 7467600"/>
              <a:gd name="connsiteY337" fmla="*/ 6858000 h 6858000"/>
              <a:gd name="connsiteX338" fmla="*/ 4907178 w 7467600"/>
              <a:gd name="connsiteY338" fmla="*/ 6858000 h 6858000"/>
              <a:gd name="connsiteX339" fmla="*/ 4910810 w 7467600"/>
              <a:gd name="connsiteY339" fmla="*/ 6829660 h 6858000"/>
              <a:gd name="connsiteX340" fmla="*/ 4987461 w 7467600"/>
              <a:gd name="connsiteY340" fmla="*/ 6432994 h 6858000"/>
              <a:gd name="connsiteX341" fmla="*/ 5179262 w 7467600"/>
              <a:gd name="connsiteY341" fmla="*/ 6035044 h 6858000"/>
              <a:gd name="connsiteX342" fmla="*/ 4689678 w 7467600"/>
              <a:gd name="connsiteY342" fmla="*/ 6440241 h 6858000"/>
              <a:gd name="connsiteX343" fmla="*/ 4477543 w 7467600"/>
              <a:gd name="connsiteY343" fmla="*/ 6674836 h 6858000"/>
              <a:gd name="connsiteX344" fmla="*/ 4329957 w 7467600"/>
              <a:gd name="connsiteY344" fmla="*/ 6858000 h 6858000"/>
              <a:gd name="connsiteX345" fmla="*/ 4218595 w 7467600"/>
              <a:gd name="connsiteY345" fmla="*/ 6858000 h 6858000"/>
              <a:gd name="connsiteX346" fmla="*/ 4368888 w 7467600"/>
              <a:gd name="connsiteY346" fmla="*/ 6668412 h 6858000"/>
              <a:gd name="connsiteX347" fmla="*/ 4563091 w 7467600"/>
              <a:gd name="connsiteY347" fmla="*/ 6442508 h 6858000"/>
              <a:gd name="connsiteX348" fmla="*/ 5387324 w 7467600"/>
              <a:gd name="connsiteY348" fmla="*/ 5705830 h 6858000"/>
              <a:gd name="connsiteX349" fmla="*/ 5073620 w 7467600"/>
              <a:gd name="connsiteY349" fmla="*/ 5955437 h 6858000"/>
              <a:gd name="connsiteX350" fmla="*/ 4689789 w 7467600"/>
              <a:gd name="connsiteY350" fmla="*/ 6268382 h 6858000"/>
              <a:gd name="connsiteX351" fmla="*/ 4418722 w 7467600"/>
              <a:gd name="connsiteY351" fmla="*/ 6570886 h 6858000"/>
              <a:gd name="connsiteX352" fmla="*/ 4214944 w 7467600"/>
              <a:gd name="connsiteY352" fmla="*/ 6858000 h 6858000"/>
              <a:gd name="connsiteX353" fmla="*/ 4177898 w 7467600"/>
              <a:gd name="connsiteY353" fmla="*/ 6858000 h 6858000"/>
              <a:gd name="connsiteX354" fmla="*/ 4391597 w 7467600"/>
              <a:gd name="connsiteY354" fmla="*/ 6556370 h 6858000"/>
              <a:gd name="connsiteX355" fmla="*/ 4668889 w 7467600"/>
              <a:gd name="connsiteY355" fmla="*/ 6246399 h 6858000"/>
              <a:gd name="connsiteX356" fmla="*/ 5055427 w 7467600"/>
              <a:gd name="connsiteY356" fmla="*/ 5931476 h 6858000"/>
              <a:gd name="connsiteX357" fmla="*/ 5371814 w 7467600"/>
              <a:gd name="connsiteY357" fmla="*/ 5678975 h 6858000"/>
              <a:gd name="connsiteX358" fmla="*/ 4987918 w 7467600"/>
              <a:gd name="connsiteY358" fmla="*/ 5838701 h 6858000"/>
              <a:gd name="connsiteX359" fmla="*/ 4317146 w 7467600"/>
              <a:gd name="connsiteY359" fmla="*/ 6587716 h 6858000"/>
              <a:gd name="connsiteX360" fmla="*/ 4171627 w 7467600"/>
              <a:gd name="connsiteY360" fmla="*/ 6858000 h 6858000"/>
              <a:gd name="connsiteX361" fmla="*/ 4081585 w 7467600"/>
              <a:gd name="connsiteY361" fmla="*/ 6858000 h 6858000"/>
              <a:gd name="connsiteX362" fmla="*/ 4238603 w 7467600"/>
              <a:gd name="connsiteY362" fmla="*/ 6559341 h 6858000"/>
              <a:gd name="connsiteX363" fmla="*/ 4778333 w 7467600"/>
              <a:gd name="connsiteY363" fmla="*/ 5873626 h 6858000"/>
              <a:gd name="connsiteX364" fmla="*/ 5414185 w 7467600"/>
              <a:gd name="connsiteY364" fmla="*/ 5573882 h 6858000"/>
              <a:gd name="connsiteX365" fmla="*/ 5959648 w 7467600"/>
              <a:gd name="connsiteY365" fmla="*/ 4760797 h 6858000"/>
              <a:gd name="connsiteX366" fmla="*/ 5355019 w 7467600"/>
              <a:gd name="connsiteY366" fmla="*/ 4734672 h 6858000"/>
              <a:gd name="connsiteX367" fmla="*/ 5083565 w 7467600"/>
              <a:gd name="connsiteY367" fmla="*/ 5179121 h 6858000"/>
              <a:gd name="connsiteX368" fmla="*/ 4713577 w 7467600"/>
              <a:gd name="connsiteY368" fmla="*/ 5616803 h 6858000"/>
              <a:gd name="connsiteX369" fmla="*/ 3989559 w 7467600"/>
              <a:gd name="connsiteY369" fmla="*/ 6145945 h 6858000"/>
              <a:gd name="connsiteX370" fmla="*/ 3939824 w 7467600"/>
              <a:gd name="connsiteY370" fmla="*/ 6066900 h 6858000"/>
              <a:gd name="connsiteX371" fmla="*/ 4584537 w 7467600"/>
              <a:gd name="connsiteY371" fmla="*/ 5324826 h 6858000"/>
              <a:gd name="connsiteX372" fmla="*/ 5037105 w 7467600"/>
              <a:gd name="connsiteY372" fmla="*/ 5088765 h 6858000"/>
              <a:gd name="connsiteX373" fmla="*/ 5039930 w 7467600"/>
              <a:gd name="connsiteY373" fmla="*/ 5089585 h 6858000"/>
              <a:gd name="connsiteX374" fmla="*/ 5263764 w 7467600"/>
              <a:gd name="connsiteY374" fmla="*/ 4735525 h 6858000"/>
              <a:gd name="connsiteX375" fmla="*/ 4086300 w 7467600"/>
              <a:gd name="connsiteY375" fmla="*/ 4884599 h 6858000"/>
              <a:gd name="connsiteX376" fmla="*/ 4085485 w 7467600"/>
              <a:gd name="connsiteY376" fmla="*/ 4899070 h 6858000"/>
              <a:gd name="connsiteX377" fmla="*/ 3871915 w 7467600"/>
              <a:gd name="connsiteY377" fmla="*/ 5253645 h 6858000"/>
              <a:gd name="connsiteX378" fmla="*/ 3799374 w 7467600"/>
              <a:gd name="connsiteY378" fmla="*/ 5466127 h 6858000"/>
              <a:gd name="connsiteX379" fmla="*/ 3498850 w 7467600"/>
              <a:gd name="connsiteY379" fmla="*/ 6661888 h 6858000"/>
              <a:gd name="connsiteX380" fmla="*/ 3399216 w 7467600"/>
              <a:gd name="connsiteY380" fmla="*/ 6858000 h 6858000"/>
              <a:gd name="connsiteX381" fmla="*/ 3303688 w 7467600"/>
              <a:gd name="connsiteY381" fmla="*/ 6858000 h 6858000"/>
              <a:gd name="connsiteX382" fmla="*/ 3391774 w 7467600"/>
              <a:gd name="connsiteY382" fmla="*/ 6697181 h 6858000"/>
              <a:gd name="connsiteX383" fmla="*/ 3735540 w 7467600"/>
              <a:gd name="connsiteY383" fmla="*/ 5546923 h 6858000"/>
              <a:gd name="connsiteX384" fmla="*/ 3729438 w 7467600"/>
              <a:gd name="connsiteY384" fmla="*/ 5569058 h 6858000"/>
              <a:gd name="connsiteX385" fmla="*/ 3707782 w 7467600"/>
              <a:gd name="connsiteY385" fmla="*/ 5644908 h 6858000"/>
              <a:gd name="connsiteX386" fmla="*/ 3583827 w 7467600"/>
              <a:gd name="connsiteY386" fmla="*/ 6039215 h 6858000"/>
              <a:gd name="connsiteX387" fmla="*/ 3547861 w 7467600"/>
              <a:gd name="connsiteY387" fmla="*/ 6129609 h 6858000"/>
              <a:gd name="connsiteX388" fmla="*/ 3490905 w 7467600"/>
              <a:gd name="connsiteY388" fmla="*/ 6277660 h 6858000"/>
              <a:gd name="connsiteX389" fmla="*/ 3455859 w 7467600"/>
              <a:gd name="connsiteY389" fmla="*/ 6391301 h 6858000"/>
              <a:gd name="connsiteX390" fmla="*/ 3429112 w 7467600"/>
              <a:gd name="connsiteY390" fmla="*/ 6479469 h 6858000"/>
              <a:gd name="connsiteX391" fmla="*/ 3304862 w 7467600"/>
              <a:gd name="connsiteY391" fmla="*/ 6796476 h 6858000"/>
              <a:gd name="connsiteX392" fmla="*/ 3276071 w 7467600"/>
              <a:gd name="connsiteY392" fmla="*/ 6858000 h 6858000"/>
              <a:gd name="connsiteX393" fmla="*/ 3240805 w 7467600"/>
              <a:gd name="connsiteY393" fmla="*/ 6858000 h 6858000"/>
              <a:gd name="connsiteX394" fmla="*/ 3275917 w 7467600"/>
              <a:gd name="connsiteY394" fmla="*/ 6783192 h 6858000"/>
              <a:gd name="connsiteX395" fmla="*/ 3399358 w 7467600"/>
              <a:gd name="connsiteY395" fmla="*/ 6469011 h 6858000"/>
              <a:gd name="connsiteX396" fmla="*/ 3425650 w 7467600"/>
              <a:gd name="connsiteY396" fmla="*/ 6381333 h 6858000"/>
              <a:gd name="connsiteX397" fmla="*/ 3460661 w 7467600"/>
              <a:gd name="connsiteY397" fmla="*/ 6266763 h 6858000"/>
              <a:gd name="connsiteX398" fmla="*/ 3518021 w 7467600"/>
              <a:gd name="connsiteY398" fmla="*/ 6117298 h 6858000"/>
              <a:gd name="connsiteX399" fmla="*/ 3554035 w 7467600"/>
              <a:gd name="connsiteY399" fmla="*/ 6027832 h 6858000"/>
              <a:gd name="connsiteX400" fmla="*/ 3677174 w 7467600"/>
              <a:gd name="connsiteY400" fmla="*/ 5636351 h 6858000"/>
              <a:gd name="connsiteX401" fmla="*/ 3698819 w 7467600"/>
              <a:gd name="connsiteY401" fmla="*/ 5560503 h 6858000"/>
              <a:gd name="connsiteX402" fmla="*/ 3702094 w 7467600"/>
              <a:gd name="connsiteY402" fmla="*/ 5549194 h 6858000"/>
              <a:gd name="connsiteX403" fmla="*/ 3398355 w 7467600"/>
              <a:gd name="connsiteY403" fmla="*/ 6094603 h 6858000"/>
              <a:gd name="connsiteX404" fmla="*/ 3193941 w 7467600"/>
              <a:gd name="connsiteY404" fmla="*/ 6798775 h 6858000"/>
              <a:gd name="connsiteX405" fmla="*/ 3184140 w 7467600"/>
              <a:gd name="connsiteY405" fmla="*/ 6858000 h 6858000"/>
              <a:gd name="connsiteX406" fmla="*/ 3099978 w 7467600"/>
              <a:gd name="connsiteY406" fmla="*/ 6858000 h 6858000"/>
              <a:gd name="connsiteX407" fmla="*/ 3101556 w 7467600"/>
              <a:gd name="connsiteY407" fmla="*/ 6843337 h 6858000"/>
              <a:gd name="connsiteX408" fmla="*/ 3370162 w 7467600"/>
              <a:gd name="connsiteY408" fmla="*/ 5785550 h 6858000"/>
              <a:gd name="connsiteX409" fmla="*/ 3746477 w 7467600"/>
              <a:gd name="connsiteY409" fmla="*/ 5377889 h 6858000"/>
              <a:gd name="connsiteX410" fmla="*/ 3863399 w 7467600"/>
              <a:gd name="connsiteY410" fmla="*/ 5087257 h 6858000"/>
              <a:gd name="connsiteX411" fmla="*/ 3968712 w 7467600"/>
              <a:gd name="connsiteY411" fmla="*/ 4913989 h 6858000"/>
              <a:gd name="connsiteX412" fmla="*/ 2792390 w 7467600"/>
              <a:gd name="connsiteY412" fmla="*/ 5382974 h 6858000"/>
              <a:gd name="connsiteX413" fmla="*/ 2714982 w 7467600"/>
              <a:gd name="connsiteY413" fmla="*/ 5427051 h 6858000"/>
              <a:gd name="connsiteX414" fmla="*/ 2813361 w 7467600"/>
              <a:gd name="connsiteY414" fmla="*/ 6023912 h 6858000"/>
              <a:gd name="connsiteX415" fmla="*/ 2688430 w 7467600"/>
              <a:gd name="connsiteY415" fmla="*/ 6801564 h 6858000"/>
              <a:gd name="connsiteX416" fmla="*/ 2629626 w 7467600"/>
              <a:gd name="connsiteY416" fmla="*/ 6763394 h 6858000"/>
              <a:gd name="connsiteX417" fmla="*/ 2565328 w 7467600"/>
              <a:gd name="connsiteY417" fmla="*/ 5516399 h 6858000"/>
              <a:gd name="connsiteX418" fmla="*/ 1922999 w 7467600"/>
              <a:gd name="connsiteY418" fmla="*/ 5980343 h 6858000"/>
              <a:gd name="connsiteX419" fmla="*/ 1950261 w 7467600"/>
              <a:gd name="connsiteY419" fmla="*/ 6405858 h 6858000"/>
              <a:gd name="connsiteX420" fmla="*/ 2365554 w 7467600"/>
              <a:gd name="connsiteY420" fmla="*/ 6759107 h 6858000"/>
              <a:gd name="connsiteX421" fmla="*/ 2424142 w 7467600"/>
              <a:gd name="connsiteY421" fmla="*/ 6858000 h 6858000"/>
              <a:gd name="connsiteX422" fmla="*/ 2395994 w 7467600"/>
              <a:gd name="connsiteY422" fmla="*/ 6858000 h 6858000"/>
              <a:gd name="connsiteX423" fmla="*/ 2392863 w 7467600"/>
              <a:gd name="connsiteY423" fmla="*/ 6852964 h 6858000"/>
              <a:gd name="connsiteX424" fmla="*/ 2017589 w 7467600"/>
              <a:gd name="connsiteY424" fmla="*/ 6493982 h 6858000"/>
              <a:gd name="connsiteX425" fmla="*/ 2147336 w 7467600"/>
              <a:gd name="connsiteY425" fmla="*/ 6594052 h 6858000"/>
              <a:gd name="connsiteX426" fmla="*/ 2207047 w 7467600"/>
              <a:gd name="connsiteY426" fmla="*/ 6654540 h 6858000"/>
              <a:gd name="connsiteX427" fmla="*/ 2299106 w 7467600"/>
              <a:gd name="connsiteY427" fmla="*/ 6778931 h 6858000"/>
              <a:gd name="connsiteX428" fmla="*/ 2314430 w 7467600"/>
              <a:gd name="connsiteY428" fmla="*/ 6801144 h 6858000"/>
              <a:gd name="connsiteX429" fmla="*/ 2352406 w 7467600"/>
              <a:gd name="connsiteY429" fmla="*/ 6858000 h 6858000"/>
              <a:gd name="connsiteX430" fmla="*/ 2314492 w 7467600"/>
              <a:gd name="connsiteY430" fmla="*/ 6858000 h 6858000"/>
              <a:gd name="connsiteX431" fmla="*/ 2288095 w 7467600"/>
              <a:gd name="connsiteY431" fmla="*/ 6818030 h 6858000"/>
              <a:gd name="connsiteX432" fmla="*/ 2272768 w 7467600"/>
              <a:gd name="connsiteY432" fmla="*/ 6795822 h 6858000"/>
              <a:gd name="connsiteX433" fmla="*/ 2182715 w 7467600"/>
              <a:gd name="connsiteY433" fmla="*/ 6675071 h 6858000"/>
              <a:gd name="connsiteX434" fmla="*/ 2032061 w 7467600"/>
              <a:gd name="connsiteY434" fmla="*/ 6541380 h 6858000"/>
              <a:gd name="connsiteX435" fmla="*/ 2257220 w 7467600"/>
              <a:gd name="connsiteY435" fmla="*/ 6826257 h 6858000"/>
              <a:gd name="connsiteX436" fmla="*/ 2281324 w 7467600"/>
              <a:gd name="connsiteY436" fmla="*/ 6858000 h 6858000"/>
              <a:gd name="connsiteX437" fmla="*/ 2242860 w 7467600"/>
              <a:gd name="connsiteY437" fmla="*/ 6858000 h 6858000"/>
              <a:gd name="connsiteX438" fmla="*/ 2232818 w 7467600"/>
              <a:gd name="connsiteY438" fmla="*/ 6844926 h 6858000"/>
              <a:gd name="connsiteX439" fmla="*/ 1990172 w 7467600"/>
              <a:gd name="connsiteY439" fmla="*/ 6542121 h 6858000"/>
              <a:gd name="connsiteX440" fmla="*/ 2124090 w 7467600"/>
              <a:gd name="connsiteY440" fmla="*/ 6761017 h 6858000"/>
              <a:gd name="connsiteX441" fmla="*/ 2200380 w 7467600"/>
              <a:gd name="connsiteY441" fmla="*/ 6858000 h 6858000"/>
              <a:gd name="connsiteX442" fmla="*/ 2147507 w 7467600"/>
              <a:gd name="connsiteY442" fmla="*/ 6858000 h 6858000"/>
              <a:gd name="connsiteX443" fmla="*/ 2070668 w 7467600"/>
              <a:gd name="connsiteY443" fmla="*/ 6761520 h 6858000"/>
              <a:gd name="connsiteX444" fmla="*/ 1975142 w 7467600"/>
              <a:gd name="connsiteY444" fmla="*/ 6585570 h 6858000"/>
              <a:gd name="connsiteX445" fmla="*/ 2050035 w 7467600"/>
              <a:gd name="connsiteY445" fmla="*/ 6813345 h 6858000"/>
              <a:gd name="connsiteX446" fmla="*/ 2063025 w 7467600"/>
              <a:gd name="connsiteY446" fmla="*/ 6858000 h 6858000"/>
              <a:gd name="connsiteX447" fmla="*/ 2021675 w 7467600"/>
              <a:gd name="connsiteY447" fmla="*/ 6858000 h 6858000"/>
              <a:gd name="connsiteX448" fmla="*/ 2019308 w 7467600"/>
              <a:gd name="connsiteY448" fmla="*/ 6847118 h 6858000"/>
              <a:gd name="connsiteX449" fmla="*/ 1938835 w 7467600"/>
              <a:gd name="connsiteY449" fmla="*/ 6551160 h 6858000"/>
              <a:gd name="connsiteX450" fmla="*/ 1953230 w 7467600"/>
              <a:gd name="connsiteY450" fmla="*/ 6759699 h 6858000"/>
              <a:gd name="connsiteX451" fmla="*/ 1956763 w 7467600"/>
              <a:gd name="connsiteY451" fmla="*/ 6778191 h 6858000"/>
              <a:gd name="connsiteX452" fmla="*/ 1967925 w 7467600"/>
              <a:gd name="connsiteY452" fmla="*/ 6858000 h 6858000"/>
              <a:gd name="connsiteX453" fmla="*/ 1936622 w 7467600"/>
              <a:gd name="connsiteY453" fmla="*/ 6858000 h 6858000"/>
              <a:gd name="connsiteX454" fmla="*/ 1926261 w 7467600"/>
              <a:gd name="connsiteY454" fmla="*/ 6784064 h 6858000"/>
              <a:gd name="connsiteX455" fmla="*/ 1922724 w 7467600"/>
              <a:gd name="connsiteY455" fmla="*/ 6765577 h 6858000"/>
              <a:gd name="connsiteX456" fmla="*/ 1904650 w 7467600"/>
              <a:gd name="connsiteY456" fmla="*/ 6639616 h 6858000"/>
              <a:gd name="connsiteX457" fmla="*/ 1885273 w 7467600"/>
              <a:gd name="connsiteY457" fmla="*/ 6858000 h 6858000"/>
              <a:gd name="connsiteX458" fmla="*/ 1854363 w 7467600"/>
              <a:gd name="connsiteY458" fmla="*/ 6858000 h 6858000"/>
              <a:gd name="connsiteX459" fmla="*/ 1880391 w 7467600"/>
              <a:gd name="connsiteY459" fmla="*/ 6603796 h 6858000"/>
              <a:gd name="connsiteX460" fmla="*/ 1818273 w 7467600"/>
              <a:gd name="connsiteY460" fmla="*/ 6715729 h 6858000"/>
              <a:gd name="connsiteX461" fmla="*/ 1794691 w 7467600"/>
              <a:gd name="connsiteY461" fmla="*/ 6843239 h 6858000"/>
              <a:gd name="connsiteX462" fmla="*/ 1794914 w 7467600"/>
              <a:gd name="connsiteY462" fmla="*/ 6858000 h 6858000"/>
              <a:gd name="connsiteX463" fmla="*/ 1746128 w 7467600"/>
              <a:gd name="connsiteY463" fmla="*/ 6858000 h 6858000"/>
              <a:gd name="connsiteX464" fmla="*/ 1753934 w 7467600"/>
              <a:gd name="connsiteY464" fmla="*/ 6724796 h 6858000"/>
              <a:gd name="connsiteX465" fmla="*/ 1792053 w 7467600"/>
              <a:gd name="connsiteY465" fmla="*/ 6572396 h 6858000"/>
              <a:gd name="connsiteX466" fmla="*/ 1862248 w 7467600"/>
              <a:gd name="connsiteY466" fmla="*/ 6266397 h 6858000"/>
              <a:gd name="connsiteX467" fmla="*/ 1862250 w 7467600"/>
              <a:gd name="connsiteY467" fmla="*/ 6033531 h 6858000"/>
              <a:gd name="connsiteX468" fmla="*/ 1211999 w 7467600"/>
              <a:gd name="connsiteY468" fmla="*/ 6683610 h 6858000"/>
              <a:gd name="connsiteX469" fmla="*/ 1213266 w 7467600"/>
              <a:gd name="connsiteY469" fmla="*/ 6691947 h 6858000"/>
              <a:gd name="connsiteX470" fmla="*/ 1203370 w 7467600"/>
              <a:gd name="connsiteY470" fmla="*/ 6850676 h 6858000"/>
              <a:gd name="connsiteX471" fmla="*/ 1203671 w 7467600"/>
              <a:gd name="connsiteY471" fmla="*/ 6858000 h 6858000"/>
              <a:gd name="connsiteX472" fmla="*/ 1143180 w 7467600"/>
              <a:gd name="connsiteY472" fmla="*/ 6858000 h 6858000"/>
              <a:gd name="connsiteX473" fmla="*/ 1142176 w 7467600"/>
              <a:gd name="connsiteY473" fmla="*/ 6766045 h 6858000"/>
              <a:gd name="connsiteX474" fmla="*/ 1067484 w 7467600"/>
              <a:gd name="connsiteY474" fmla="*/ 6858000 h 6858000"/>
              <a:gd name="connsiteX475" fmla="*/ 953928 w 7467600"/>
              <a:gd name="connsiteY475" fmla="*/ 6858000 h 6858000"/>
              <a:gd name="connsiteX476" fmla="*/ 959715 w 7467600"/>
              <a:gd name="connsiteY476" fmla="*/ 6850185 h 6858000"/>
              <a:gd name="connsiteX477" fmla="*/ 1483788 w 7467600"/>
              <a:gd name="connsiteY477" fmla="*/ 6259174 h 6858000"/>
              <a:gd name="connsiteX478" fmla="*/ 1100671 w 7467600"/>
              <a:gd name="connsiteY478" fmla="*/ 6252137 h 6858000"/>
              <a:gd name="connsiteX479" fmla="*/ 1090144 w 7467600"/>
              <a:gd name="connsiteY479" fmla="*/ 6256748 h 6858000"/>
              <a:gd name="connsiteX480" fmla="*/ 1095872 w 7467600"/>
              <a:gd name="connsiteY480" fmla="*/ 6271892 h 6858000"/>
              <a:gd name="connsiteX481" fmla="*/ 262785 w 7467600"/>
              <a:gd name="connsiteY481" fmla="*/ 6845450 h 6858000"/>
              <a:gd name="connsiteX482" fmla="*/ 209968 w 7467600"/>
              <a:gd name="connsiteY482" fmla="*/ 6770713 h 6858000"/>
              <a:gd name="connsiteX483" fmla="*/ 873460 w 7467600"/>
              <a:gd name="connsiteY483" fmla="*/ 6253768 h 6858000"/>
              <a:gd name="connsiteX484" fmla="*/ 192686 w 7467600"/>
              <a:gd name="connsiteY484" fmla="*/ 5849257 h 6858000"/>
              <a:gd name="connsiteX485" fmla="*/ 4696 w 7467600"/>
              <a:gd name="connsiteY485" fmla="*/ 5697668 h 6858000"/>
              <a:gd name="connsiteX486" fmla="*/ 0 w 7467600"/>
              <a:gd name="connsiteY486" fmla="*/ 5689984 h 6858000"/>
              <a:gd name="connsiteX487" fmla="*/ 0 w 7467600"/>
              <a:gd name="connsiteY487" fmla="*/ 5513472 h 6858000"/>
              <a:gd name="connsiteX488" fmla="*/ 174101 w 7467600"/>
              <a:gd name="connsiteY488" fmla="*/ 5620277 h 6858000"/>
              <a:gd name="connsiteX489" fmla="*/ 891800 w 7467600"/>
              <a:gd name="connsiteY489" fmla="*/ 6036935 h 6858000"/>
              <a:gd name="connsiteX490" fmla="*/ 1072219 w 7467600"/>
              <a:gd name="connsiteY490" fmla="*/ 6169443 h 6858000"/>
              <a:gd name="connsiteX491" fmla="*/ 1074117 w 7467600"/>
              <a:gd name="connsiteY491" fmla="*/ 6170301 h 6858000"/>
              <a:gd name="connsiteX492" fmla="*/ 1083114 w 7467600"/>
              <a:gd name="connsiteY492" fmla="*/ 6174131 h 6858000"/>
              <a:gd name="connsiteX493" fmla="*/ 1543010 w 7467600"/>
              <a:gd name="connsiteY493" fmla="*/ 6191140 h 6858000"/>
              <a:gd name="connsiteX494" fmla="*/ 1551080 w 7467600"/>
              <a:gd name="connsiteY494" fmla="*/ 6195006 h 6858000"/>
              <a:gd name="connsiteX495" fmla="*/ 2345443 w 7467600"/>
              <a:gd name="connsiteY495" fmla="*/ 5549882 h 6858000"/>
              <a:gd name="connsiteX496" fmla="*/ 1721499 w 7467600"/>
              <a:gd name="connsiteY496" fmla="*/ 5599969 h 6858000"/>
              <a:gd name="connsiteX497" fmla="*/ 767716 w 7467600"/>
              <a:gd name="connsiteY497" fmla="*/ 5472768 h 6858000"/>
              <a:gd name="connsiteX498" fmla="*/ 722147 w 7467600"/>
              <a:gd name="connsiteY498" fmla="*/ 5393091 h 6858000"/>
              <a:gd name="connsiteX499" fmla="*/ 1485552 w 7467600"/>
              <a:gd name="connsiteY499" fmla="*/ 5313202 h 6858000"/>
              <a:gd name="connsiteX500" fmla="*/ 2143004 w 7467600"/>
              <a:gd name="connsiteY500" fmla="*/ 5402420 h 6858000"/>
              <a:gd name="connsiteX501" fmla="*/ 1933391 w 7467600"/>
              <a:gd name="connsiteY501" fmla="*/ 5156971 h 6858000"/>
              <a:gd name="connsiteX502" fmla="*/ 1827118 w 7467600"/>
              <a:gd name="connsiteY502" fmla="*/ 4968410 h 6858000"/>
              <a:gd name="connsiteX503" fmla="*/ 1837349 w 7467600"/>
              <a:gd name="connsiteY503" fmla="*/ 4956357 h 6858000"/>
              <a:gd name="connsiteX504" fmla="*/ 2162835 w 7467600"/>
              <a:gd name="connsiteY504" fmla="*/ 5187853 h 6858000"/>
              <a:gd name="connsiteX505" fmla="*/ 2257167 w 7467600"/>
              <a:gd name="connsiteY505" fmla="*/ 5462123 h 6858000"/>
              <a:gd name="connsiteX506" fmla="*/ 2261598 w 7467600"/>
              <a:gd name="connsiteY506" fmla="*/ 5467998 h 6858000"/>
              <a:gd name="connsiteX507" fmla="*/ 2437177 w 7467600"/>
              <a:gd name="connsiteY507" fmla="*/ 5479608 h 6858000"/>
              <a:gd name="connsiteX508" fmla="*/ 2445247 w 7467600"/>
              <a:gd name="connsiteY508" fmla="*/ 5483476 h 6858000"/>
              <a:gd name="connsiteX509" fmla="*/ 2743626 w 7467600"/>
              <a:gd name="connsiteY509" fmla="*/ 5304819 h 6858000"/>
              <a:gd name="connsiteX510" fmla="*/ 3048102 w 7467600"/>
              <a:gd name="connsiteY510" fmla="*/ 5150595 h 6858000"/>
              <a:gd name="connsiteX511" fmla="*/ 1799414 w 7467600"/>
              <a:gd name="connsiteY511" fmla="*/ 4694732 h 6858000"/>
              <a:gd name="connsiteX512" fmla="*/ 1771735 w 7467600"/>
              <a:gd name="connsiteY512" fmla="*/ 4619929 h 6858000"/>
              <a:gd name="connsiteX513" fmla="*/ 3104273 w 7467600"/>
              <a:gd name="connsiteY513" fmla="*/ 5076159 h 6858000"/>
              <a:gd name="connsiteX514" fmla="*/ 3113245 w 7467600"/>
              <a:gd name="connsiteY514" fmla="*/ 5090705 h 6858000"/>
              <a:gd name="connsiteX515" fmla="*/ 3126294 w 7467600"/>
              <a:gd name="connsiteY515" fmla="*/ 5114400 h 6858000"/>
              <a:gd name="connsiteX516" fmla="*/ 3937433 w 7467600"/>
              <a:gd name="connsiteY516" fmla="*/ 4830473 h 6858000"/>
              <a:gd name="connsiteX517" fmla="*/ 3590475 w 7467600"/>
              <a:gd name="connsiteY517" fmla="*/ 4597974 h 6858000"/>
              <a:gd name="connsiteX518" fmla="*/ 3100264 w 7467600"/>
              <a:gd name="connsiteY518" fmla="*/ 4579845 h 6858000"/>
              <a:gd name="connsiteX519" fmla="*/ 2183576 w 7467600"/>
              <a:gd name="connsiteY519" fmla="*/ 4227150 h 6858000"/>
              <a:gd name="connsiteX520" fmla="*/ 2151029 w 7467600"/>
              <a:gd name="connsiteY520" fmla="*/ 4146947 h 6858000"/>
              <a:gd name="connsiteX521" fmla="*/ 3563434 w 7467600"/>
              <a:gd name="connsiteY521" fmla="*/ 4469115 h 6858000"/>
              <a:gd name="connsiteX522" fmla="*/ 3177952 w 7467600"/>
              <a:gd name="connsiteY522" fmla="*/ 3657386 h 6858000"/>
              <a:gd name="connsiteX523" fmla="*/ 3189263 w 7467600"/>
              <a:gd name="connsiteY523" fmla="*/ 3625726 h 6858000"/>
              <a:gd name="connsiteX524" fmla="*/ 3560912 w 7467600"/>
              <a:gd name="connsiteY524" fmla="*/ 4079863 h 6858000"/>
              <a:gd name="connsiteX525" fmla="*/ 3626636 w 7467600"/>
              <a:gd name="connsiteY525" fmla="*/ 4512230 h 6858000"/>
              <a:gd name="connsiteX526" fmla="*/ 3653088 w 7467600"/>
              <a:gd name="connsiteY526" fmla="*/ 4521417 h 6858000"/>
              <a:gd name="connsiteX527" fmla="*/ 3988128 w 7467600"/>
              <a:gd name="connsiteY527" fmla="*/ 4817267 h 6858000"/>
              <a:gd name="connsiteX528" fmla="*/ 4830582 w 7467600"/>
              <a:gd name="connsiteY528" fmla="*/ 4676000 h 6858000"/>
              <a:gd name="connsiteX529" fmla="*/ 4830100 w 7467600"/>
              <a:gd name="connsiteY529" fmla="*/ 4675554 h 6858000"/>
              <a:gd name="connsiteX530" fmla="*/ 4036318 w 7467600"/>
              <a:gd name="connsiteY530" fmla="*/ 4147013 h 6858000"/>
              <a:gd name="connsiteX531" fmla="*/ 3432098 w 7467600"/>
              <a:gd name="connsiteY531" fmla="*/ 3537312 h 6858000"/>
              <a:gd name="connsiteX532" fmla="*/ 3446761 w 7467600"/>
              <a:gd name="connsiteY532" fmla="*/ 3461278 h 6858000"/>
              <a:gd name="connsiteX533" fmla="*/ 4419733 w 7467600"/>
              <a:gd name="connsiteY533" fmla="*/ 3963555 h 6858000"/>
              <a:gd name="connsiteX534" fmla="*/ 4781371 w 7467600"/>
              <a:gd name="connsiteY534" fmla="*/ 4458604 h 6858000"/>
              <a:gd name="connsiteX535" fmla="*/ 4780440 w 7467600"/>
              <a:gd name="connsiteY535" fmla="*/ 4470290 h 6858000"/>
              <a:gd name="connsiteX536" fmla="*/ 4898954 w 7467600"/>
              <a:gd name="connsiteY536" fmla="*/ 4662092 h 6858000"/>
              <a:gd name="connsiteX537" fmla="*/ 4900699 w 7467600"/>
              <a:gd name="connsiteY537" fmla="*/ 4670867 h 6858000"/>
              <a:gd name="connsiteX538" fmla="*/ 5714511 w 7467600"/>
              <a:gd name="connsiteY538" fmla="*/ 4663483 h 6858000"/>
              <a:gd name="connsiteX539" fmla="*/ 5464793 w 7467600"/>
              <a:gd name="connsiteY539" fmla="*/ 4393556 h 6858000"/>
              <a:gd name="connsiteX540" fmla="*/ 5461897 w 7467600"/>
              <a:gd name="connsiteY540" fmla="*/ 4390879 h 6858000"/>
              <a:gd name="connsiteX541" fmla="*/ 4294126 w 7467600"/>
              <a:gd name="connsiteY541" fmla="*/ 3303048 h 6858000"/>
              <a:gd name="connsiteX542" fmla="*/ 4305321 w 7467600"/>
              <a:gd name="connsiteY542" fmla="*/ 3256953 h 6858000"/>
              <a:gd name="connsiteX543" fmla="*/ 4949299 w 7467600"/>
              <a:gd name="connsiteY543" fmla="*/ 3766336 h 6858000"/>
              <a:gd name="connsiteX544" fmla="*/ 5291452 w 7467600"/>
              <a:gd name="connsiteY544" fmla="*/ 4076801 h 6858000"/>
              <a:gd name="connsiteX545" fmla="*/ 5434998 w 7467600"/>
              <a:gd name="connsiteY545" fmla="*/ 4254100 h 6858000"/>
              <a:gd name="connsiteX546" fmla="*/ 5351015 w 7467600"/>
              <a:gd name="connsiteY546" fmla="*/ 3760989 h 6858000"/>
              <a:gd name="connsiteX547" fmla="*/ 5413780 w 7467600"/>
              <a:gd name="connsiteY547" fmla="*/ 2966265 h 6858000"/>
              <a:gd name="connsiteX548" fmla="*/ 5425627 w 7467600"/>
              <a:gd name="connsiteY548" fmla="*/ 2954192 h 6858000"/>
              <a:gd name="connsiteX549" fmla="*/ 6604735 w 7467600"/>
              <a:gd name="connsiteY549" fmla="*/ 2041381 h 6858000"/>
              <a:gd name="connsiteX550" fmla="*/ 7204487 w 7467600"/>
              <a:gd name="connsiteY550" fmla="*/ 2742112 h 6858000"/>
              <a:gd name="connsiteX551" fmla="*/ 7131592 w 7467600"/>
              <a:gd name="connsiteY551" fmla="*/ 2672096 h 6858000"/>
              <a:gd name="connsiteX552" fmla="*/ 6996344 w 7467600"/>
              <a:gd name="connsiteY552" fmla="*/ 2518310 h 6858000"/>
              <a:gd name="connsiteX553" fmla="*/ 6735495 w 7467600"/>
              <a:gd name="connsiteY553" fmla="*/ 2196890 h 6858000"/>
              <a:gd name="connsiteX554" fmla="*/ 6721901 w 7467600"/>
              <a:gd name="connsiteY554" fmla="*/ 2179274 h 6858000"/>
              <a:gd name="connsiteX555" fmla="*/ 6604735 w 7467600"/>
              <a:gd name="connsiteY555" fmla="*/ 2041381 h 6858000"/>
              <a:gd name="connsiteX556" fmla="*/ 6591670 w 7467600"/>
              <a:gd name="connsiteY556" fmla="*/ 1988277 h 6858000"/>
              <a:gd name="connsiteX557" fmla="*/ 6747349 w 7467600"/>
              <a:gd name="connsiteY557" fmla="*/ 2160069 h 6858000"/>
              <a:gd name="connsiteX558" fmla="*/ 6760943 w 7467600"/>
              <a:gd name="connsiteY558" fmla="*/ 2177686 h 6858000"/>
              <a:gd name="connsiteX559" fmla="*/ 7021065 w 7467600"/>
              <a:gd name="connsiteY559" fmla="*/ 2498102 h 6858000"/>
              <a:gd name="connsiteX560" fmla="*/ 7155223 w 7467600"/>
              <a:gd name="connsiteY560" fmla="*/ 2650386 h 6858000"/>
              <a:gd name="connsiteX561" fmla="*/ 7203167 w 7467600"/>
              <a:gd name="connsiteY561" fmla="*/ 2697288 h 6858000"/>
              <a:gd name="connsiteX562" fmla="*/ 6937703 w 7467600"/>
              <a:gd name="connsiteY562" fmla="*/ 2321981 h 6858000"/>
              <a:gd name="connsiteX563" fmla="*/ 6591670 w 7467600"/>
              <a:gd name="connsiteY563" fmla="*/ 1988277 h 6858000"/>
              <a:gd name="connsiteX564" fmla="*/ 5798671 w 7467600"/>
              <a:gd name="connsiteY564" fmla="*/ 1981601 h 6858000"/>
              <a:gd name="connsiteX565" fmla="*/ 5754709 w 7467600"/>
              <a:gd name="connsiteY565" fmla="*/ 2071454 h 6858000"/>
              <a:gd name="connsiteX566" fmla="*/ 5763044 w 7467600"/>
              <a:gd name="connsiteY566" fmla="*/ 2842206 h 6858000"/>
              <a:gd name="connsiteX567" fmla="*/ 5764974 w 7467600"/>
              <a:gd name="connsiteY567" fmla="*/ 2799609 h 6858000"/>
              <a:gd name="connsiteX568" fmla="*/ 5767665 w 7467600"/>
              <a:gd name="connsiteY568" fmla="*/ 2666409 h 6858000"/>
              <a:gd name="connsiteX569" fmla="*/ 5763055 w 7467600"/>
              <a:gd name="connsiteY569" fmla="*/ 2579705 h 6858000"/>
              <a:gd name="connsiteX570" fmla="*/ 5758079 w 7467600"/>
              <a:gd name="connsiteY570" fmla="*/ 2492508 h 6858000"/>
              <a:gd name="connsiteX571" fmla="*/ 5779325 w 7467600"/>
              <a:gd name="connsiteY571" fmla="*/ 2197069 h 6858000"/>
              <a:gd name="connsiteX572" fmla="*/ 5798671 w 7467600"/>
              <a:gd name="connsiteY572" fmla="*/ 1981601 h 6858000"/>
              <a:gd name="connsiteX573" fmla="*/ 5829202 w 7467600"/>
              <a:gd name="connsiteY573" fmla="*/ 1971679 h 6858000"/>
              <a:gd name="connsiteX574" fmla="*/ 5809558 w 7467600"/>
              <a:gd name="connsiteY574" fmla="*/ 2198043 h 6858000"/>
              <a:gd name="connsiteX575" fmla="*/ 5788653 w 7467600"/>
              <a:gd name="connsiteY575" fmla="*/ 2489430 h 6858000"/>
              <a:gd name="connsiteX576" fmla="*/ 5793439 w 7467600"/>
              <a:gd name="connsiteY576" fmla="*/ 2575235 h 6858000"/>
              <a:gd name="connsiteX577" fmla="*/ 5796837 w 7467600"/>
              <a:gd name="connsiteY577" fmla="*/ 2637633 h 6858000"/>
              <a:gd name="connsiteX578" fmla="*/ 5818614 w 7467600"/>
              <a:gd name="connsiteY578" fmla="*/ 2473055 h 6858000"/>
              <a:gd name="connsiteX579" fmla="*/ 5829202 w 7467600"/>
              <a:gd name="connsiteY579" fmla="*/ 1971679 h 6858000"/>
              <a:gd name="connsiteX580" fmla="*/ 5911389 w 7467600"/>
              <a:gd name="connsiteY580" fmla="*/ 1898371 h 6858000"/>
              <a:gd name="connsiteX581" fmla="*/ 6237627 w 7467600"/>
              <a:gd name="connsiteY581" fmla="*/ 2231921 h 6858000"/>
              <a:gd name="connsiteX582" fmla="*/ 5911389 w 7467600"/>
              <a:gd name="connsiteY582" fmla="*/ 1898371 h 6858000"/>
              <a:gd name="connsiteX583" fmla="*/ 6944437 w 7467600"/>
              <a:gd name="connsiteY583" fmla="*/ 1575402 h 6858000"/>
              <a:gd name="connsiteX584" fmla="*/ 6304730 w 7467600"/>
              <a:gd name="connsiteY584" fmla="*/ 1766654 h 6858000"/>
              <a:gd name="connsiteX585" fmla="*/ 6944437 w 7467600"/>
              <a:gd name="connsiteY585" fmla="*/ 1575402 h 6858000"/>
              <a:gd name="connsiteX586" fmla="*/ 7019523 w 7467600"/>
              <a:gd name="connsiteY586" fmla="*/ 1519450 h 6858000"/>
              <a:gd name="connsiteX587" fmla="*/ 6298091 w 7467600"/>
              <a:gd name="connsiteY587" fmla="*/ 1737122 h 6858000"/>
              <a:gd name="connsiteX588" fmla="*/ 7019523 w 7467600"/>
              <a:gd name="connsiteY588" fmla="*/ 1519450 h 6858000"/>
              <a:gd name="connsiteX589" fmla="*/ 2399523 w 7467600"/>
              <a:gd name="connsiteY589" fmla="*/ 1428234 h 6858000"/>
              <a:gd name="connsiteX590" fmla="*/ 2224982 w 7467600"/>
              <a:gd name="connsiteY590" fmla="*/ 1826201 h 6858000"/>
              <a:gd name="connsiteX591" fmla="*/ 2096099 w 7467600"/>
              <a:gd name="connsiteY591" fmla="*/ 2345900 h 6858000"/>
              <a:gd name="connsiteX592" fmla="*/ 2283317 w 7467600"/>
              <a:gd name="connsiteY592" fmla="*/ 1796925 h 6858000"/>
              <a:gd name="connsiteX593" fmla="*/ 2399523 w 7467600"/>
              <a:gd name="connsiteY593" fmla="*/ 1428234 h 6858000"/>
              <a:gd name="connsiteX594" fmla="*/ 2448558 w 7467600"/>
              <a:gd name="connsiteY594" fmla="*/ 1373435 h 6858000"/>
              <a:gd name="connsiteX595" fmla="*/ 2312521 w 7467600"/>
              <a:gd name="connsiteY595" fmla="*/ 1806140 h 6858000"/>
              <a:gd name="connsiteX596" fmla="*/ 2127533 w 7467600"/>
              <a:gd name="connsiteY596" fmla="*/ 2348380 h 6858000"/>
              <a:gd name="connsiteX597" fmla="*/ 2358080 w 7467600"/>
              <a:gd name="connsiteY597" fmla="*/ 1866134 h 6858000"/>
              <a:gd name="connsiteX598" fmla="*/ 2407436 w 7467600"/>
              <a:gd name="connsiteY598" fmla="*/ 1651070 h 6858000"/>
              <a:gd name="connsiteX599" fmla="*/ 2448558 w 7467600"/>
              <a:gd name="connsiteY599" fmla="*/ 1373435 h 6858000"/>
              <a:gd name="connsiteX600" fmla="*/ 278707 w 7467600"/>
              <a:gd name="connsiteY600" fmla="*/ 1352270 h 6858000"/>
              <a:gd name="connsiteX601" fmla="*/ 321570 w 7467600"/>
              <a:gd name="connsiteY601" fmla="*/ 1861610 h 6858000"/>
              <a:gd name="connsiteX602" fmla="*/ 294281 w 7467600"/>
              <a:gd name="connsiteY602" fmla="*/ 1440658 h 6858000"/>
              <a:gd name="connsiteX603" fmla="*/ 278707 w 7467600"/>
              <a:gd name="connsiteY603" fmla="*/ 1352270 h 6858000"/>
              <a:gd name="connsiteX604" fmla="*/ 1423821 w 7467600"/>
              <a:gd name="connsiteY604" fmla="*/ 1351958 h 6858000"/>
              <a:gd name="connsiteX605" fmla="*/ 1638521 w 7467600"/>
              <a:gd name="connsiteY605" fmla="*/ 1908470 h 6858000"/>
              <a:gd name="connsiteX606" fmla="*/ 1754199 w 7467600"/>
              <a:gd name="connsiteY606" fmla="*/ 2149284 h 6858000"/>
              <a:gd name="connsiteX607" fmla="*/ 1908359 w 7467600"/>
              <a:gd name="connsiteY607" fmla="*/ 2364988 h 6858000"/>
              <a:gd name="connsiteX608" fmla="*/ 1647661 w 7467600"/>
              <a:gd name="connsiteY608" fmla="*/ 1825945 h 6858000"/>
              <a:gd name="connsiteX609" fmla="*/ 1423821 w 7467600"/>
              <a:gd name="connsiteY609" fmla="*/ 1351958 h 6858000"/>
              <a:gd name="connsiteX610" fmla="*/ 1431890 w 7467600"/>
              <a:gd name="connsiteY610" fmla="*/ 1306475 h 6858000"/>
              <a:gd name="connsiteX611" fmla="*/ 1507597 w 7467600"/>
              <a:gd name="connsiteY611" fmla="*/ 1446132 h 6858000"/>
              <a:gd name="connsiteX612" fmla="*/ 1674586 w 7467600"/>
              <a:gd name="connsiteY612" fmla="*/ 1813832 h 6858000"/>
              <a:gd name="connsiteX613" fmla="*/ 1815950 w 7467600"/>
              <a:gd name="connsiteY613" fmla="*/ 2128564 h 6858000"/>
              <a:gd name="connsiteX614" fmla="*/ 1984242 w 7467600"/>
              <a:gd name="connsiteY614" fmla="*/ 2430829 h 6858000"/>
              <a:gd name="connsiteX615" fmla="*/ 2014023 w 7467600"/>
              <a:gd name="connsiteY615" fmla="*/ 2450995 h 6858000"/>
              <a:gd name="connsiteX616" fmla="*/ 1747337 w 7467600"/>
              <a:gd name="connsiteY616" fmla="*/ 1855264 h 6858000"/>
              <a:gd name="connsiteX617" fmla="*/ 1533749 w 7467600"/>
              <a:gd name="connsiteY617" fmla="*/ 1478656 h 6858000"/>
              <a:gd name="connsiteX618" fmla="*/ 1431890 w 7467600"/>
              <a:gd name="connsiteY618" fmla="*/ 1306475 h 6858000"/>
              <a:gd name="connsiteX619" fmla="*/ 5052692 w 7467600"/>
              <a:gd name="connsiteY619" fmla="*/ 1292994 h 6858000"/>
              <a:gd name="connsiteX620" fmla="*/ 5200661 w 7467600"/>
              <a:gd name="connsiteY620" fmla="*/ 1635186 h 6858000"/>
              <a:gd name="connsiteX621" fmla="*/ 5297138 w 7467600"/>
              <a:gd name="connsiteY621" fmla="*/ 1906351 h 6858000"/>
              <a:gd name="connsiteX622" fmla="*/ 5052692 w 7467600"/>
              <a:gd name="connsiteY622" fmla="*/ 1292994 h 6858000"/>
              <a:gd name="connsiteX623" fmla="*/ 5009948 w 7467600"/>
              <a:gd name="connsiteY623" fmla="*/ 1273619 h 6858000"/>
              <a:gd name="connsiteX624" fmla="*/ 5121777 w 7467600"/>
              <a:gd name="connsiteY624" fmla="*/ 1654213 h 6858000"/>
              <a:gd name="connsiteX625" fmla="*/ 5293545 w 7467600"/>
              <a:gd name="connsiteY625" fmla="*/ 2072247 h 6858000"/>
              <a:gd name="connsiteX626" fmla="*/ 5294042 w 7467600"/>
              <a:gd name="connsiteY626" fmla="*/ 2065019 h 6858000"/>
              <a:gd name="connsiteX627" fmla="*/ 5171936 w 7467600"/>
              <a:gd name="connsiteY627" fmla="*/ 1647613 h 6858000"/>
              <a:gd name="connsiteX628" fmla="*/ 5009948 w 7467600"/>
              <a:gd name="connsiteY628" fmla="*/ 1273619 h 6858000"/>
              <a:gd name="connsiteX629" fmla="*/ 655236 w 7467600"/>
              <a:gd name="connsiteY629" fmla="*/ 1268632 h 6858000"/>
              <a:gd name="connsiteX630" fmla="*/ 839521 w 7467600"/>
              <a:gd name="connsiteY630" fmla="*/ 1685315 h 6858000"/>
              <a:gd name="connsiteX631" fmla="*/ 1109416 w 7467600"/>
              <a:gd name="connsiteY631" fmla="*/ 2061663 h 6858000"/>
              <a:gd name="connsiteX632" fmla="*/ 1298300 w 7467600"/>
              <a:gd name="connsiteY632" fmla="*/ 2247742 h 6858000"/>
              <a:gd name="connsiteX633" fmla="*/ 1125871 w 7467600"/>
              <a:gd name="connsiteY633" fmla="*/ 1989513 h 6858000"/>
              <a:gd name="connsiteX634" fmla="*/ 981574 w 7467600"/>
              <a:gd name="connsiteY634" fmla="*/ 1783157 h 6858000"/>
              <a:gd name="connsiteX635" fmla="*/ 922198 w 7467600"/>
              <a:gd name="connsiteY635" fmla="*/ 1677437 h 6858000"/>
              <a:gd name="connsiteX636" fmla="*/ 869293 w 7467600"/>
              <a:gd name="connsiteY636" fmla="*/ 1583214 h 6858000"/>
              <a:gd name="connsiteX637" fmla="*/ 751431 w 7467600"/>
              <a:gd name="connsiteY637" fmla="*/ 1405731 h 6858000"/>
              <a:gd name="connsiteX638" fmla="*/ 655236 w 7467600"/>
              <a:gd name="connsiteY638" fmla="*/ 1268632 h 6858000"/>
              <a:gd name="connsiteX639" fmla="*/ 6516292 w 7467600"/>
              <a:gd name="connsiteY639" fmla="*/ 1263064 h 6858000"/>
              <a:gd name="connsiteX640" fmla="*/ 5736320 w 7467600"/>
              <a:gd name="connsiteY640" fmla="*/ 1501803 h 6858000"/>
              <a:gd name="connsiteX641" fmla="*/ 6516292 w 7467600"/>
              <a:gd name="connsiteY641" fmla="*/ 1263064 h 6858000"/>
              <a:gd name="connsiteX642" fmla="*/ 291466 w 7467600"/>
              <a:gd name="connsiteY642" fmla="*/ 1250369 h 6858000"/>
              <a:gd name="connsiteX643" fmla="*/ 323180 w 7467600"/>
              <a:gd name="connsiteY643" fmla="*/ 1435283 h 6858000"/>
              <a:gd name="connsiteX644" fmla="*/ 349381 w 7467600"/>
              <a:gd name="connsiteY644" fmla="*/ 1875041 h 6858000"/>
              <a:gd name="connsiteX645" fmla="*/ 374363 w 7467600"/>
              <a:gd name="connsiteY645" fmla="*/ 1506494 h 6858000"/>
              <a:gd name="connsiteX646" fmla="*/ 302168 w 7467600"/>
              <a:gd name="connsiteY646" fmla="*/ 1274495 h 6858000"/>
              <a:gd name="connsiteX647" fmla="*/ 291466 w 7467600"/>
              <a:gd name="connsiteY647" fmla="*/ 1250369 h 6858000"/>
              <a:gd name="connsiteX648" fmla="*/ 678222 w 7467600"/>
              <a:gd name="connsiteY648" fmla="*/ 1248670 h 6858000"/>
              <a:gd name="connsiteX649" fmla="*/ 775536 w 7467600"/>
              <a:gd name="connsiteY649" fmla="*/ 1388015 h 6858000"/>
              <a:gd name="connsiteX650" fmla="*/ 894529 w 7467600"/>
              <a:gd name="connsiteY650" fmla="*/ 1567739 h 6858000"/>
              <a:gd name="connsiteX651" fmla="*/ 948000 w 7467600"/>
              <a:gd name="connsiteY651" fmla="*/ 1663088 h 6858000"/>
              <a:gd name="connsiteX652" fmla="*/ 1006812 w 7467600"/>
              <a:gd name="connsiteY652" fmla="*/ 1767683 h 6858000"/>
              <a:gd name="connsiteX653" fmla="*/ 1149133 w 7467600"/>
              <a:gd name="connsiteY653" fmla="*/ 1971513 h 6858000"/>
              <a:gd name="connsiteX654" fmla="*/ 1333952 w 7467600"/>
              <a:gd name="connsiteY654" fmla="*/ 2251620 h 6858000"/>
              <a:gd name="connsiteX655" fmla="*/ 1337329 w 7467600"/>
              <a:gd name="connsiteY655" fmla="*/ 2258350 h 6858000"/>
              <a:gd name="connsiteX656" fmla="*/ 1014726 w 7467600"/>
              <a:gd name="connsiteY656" fmla="*/ 1615556 h 6858000"/>
              <a:gd name="connsiteX657" fmla="*/ 678222 w 7467600"/>
              <a:gd name="connsiteY657" fmla="*/ 1248670 h 6858000"/>
              <a:gd name="connsiteX658" fmla="*/ 6691602 w 7467600"/>
              <a:gd name="connsiteY658" fmla="*/ 1140573 h 6858000"/>
              <a:gd name="connsiteX659" fmla="*/ 6571100 w 7467600"/>
              <a:gd name="connsiteY659" fmla="*/ 1183662 h 6858000"/>
              <a:gd name="connsiteX660" fmla="*/ 6241687 w 7467600"/>
              <a:gd name="connsiteY660" fmla="*/ 1257600 h 6858000"/>
              <a:gd name="connsiteX661" fmla="*/ 5693009 w 7467600"/>
              <a:gd name="connsiteY661" fmla="*/ 1478256 h 6858000"/>
              <a:gd name="connsiteX662" fmla="*/ 6548420 w 7467600"/>
              <a:gd name="connsiteY662" fmla="*/ 1214599 h 6858000"/>
              <a:gd name="connsiteX663" fmla="*/ 6605473 w 7467600"/>
              <a:gd name="connsiteY663" fmla="*/ 1184686 h 6858000"/>
              <a:gd name="connsiteX664" fmla="*/ 6691602 w 7467600"/>
              <a:gd name="connsiteY664" fmla="*/ 1140573 h 6858000"/>
              <a:gd name="connsiteX665" fmla="*/ 4002475 w 7467600"/>
              <a:gd name="connsiteY665" fmla="*/ 1037802 h 6858000"/>
              <a:gd name="connsiteX666" fmla="*/ 4000324 w 7467600"/>
              <a:gd name="connsiteY666" fmla="*/ 1039362 h 6858000"/>
              <a:gd name="connsiteX667" fmla="*/ 4002862 w 7467600"/>
              <a:gd name="connsiteY667" fmla="*/ 1042866 h 6858000"/>
              <a:gd name="connsiteX668" fmla="*/ 4002475 w 7467600"/>
              <a:gd name="connsiteY668" fmla="*/ 1037802 h 6858000"/>
              <a:gd name="connsiteX669" fmla="*/ 506322 w 7467600"/>
              <a:gd name="connsiteY669" fmla="*/ 1020997 h 6858000"/>
              <a:gd name="connsiteX670" fmla="*/ 533068 w 7467600"/>
              <a:gd name="connsiteY670" fmla="*/ 1029409 h 6858000"/>
              <a:gd name="connsiteX671" fmla="*/ 1232525 w 7467600"/>
              <a:gd name="connsiteY671" fmla="*/ 1804675 h 6858000"/>
              <a:gd name="connsiteX672" fmla="*/ 1388858 w 7467600"/>
              <a:gd name="connsiteY672" fmla="*/ 2368011 h 6858000"/>
              <a:gd name="connsiteX673" fmla="*/ 1384098 w 7467600"/>
              <a:gd name="connsiteY673" fmla="*/ 2378125 h 6858000"/>
              <a:gd name="connsiteX674" fmla="*/ 1425393 w 7467600"/>
              <a:gd name="connsiteY674" fmla="*/ 2589124 h 6858000"/>
              <a:gd name="connsiteX675" fmla="*/ 1424001 w 7467600"/>
              <a:gd name="connsiteY675" fmla="*/ 2597541 h 6858000"/>
              <a:gd name="connsiteX676" fmla="*/ 2152729 w 7467600"/>
              <a:gd name="connsiteY676" fmla="*/ 2864487 h 6858000"/>
              <a:gd name="connsiteX677" fmla="*/ 2020609 w 7467600"/>
              <a:gd name="connsiteY677" fmla="*/ 2539671 h 6858000"/>
              <a:gd name="connsiteX678" fmla="*/ 2018920 w 7467600"/>
              <a:gd name="connsiteY678" fmla="*/ 2536309 h 6858000"/>
              <a:gd name="connsiteX679" fmla="*/ 1342441 w 7467600"/>
              <a:gd name="connsiteY679" fmla="*/ 1173017 h 6858000"/>
              <a:gd name="connsiteX680" fmla="*/ 1367925 w 7467600"/>
              <a:gd name="connsiteY680" fmla="*/ 1135648 h 6858000"/>
              <a:gd name="connsiteX681" fmla="*/ 1771401 w 7467600"/>
              <a:gd name="connsiteY681" fmla="*/ 1806673 h 6858000"/>
              <a:gd name="connsiteX682" fmla="*/ 1972385 w 7467600"/>
              <a:gd name="connsiteY682" fmla="*/ 2198735 h 6858000"/>
              <a:gd name="connsiteX683" fmla="*/ 2040892 w 7467600"/>
              <a:gd name="connsiteY683" fmla="*/ 2405205 h 6858000"/>
              <a:gd name="connsiteX684" fmla="*/ 2131689 w 7467600"/>
              <a:gd name="connsiteY684" fmla="*/ 1936926 h 6858000"/>
              <a:gd name="connsiteX685" fmla="*/ 2454820 w 7467600"/>
              <a:gd name="connsiteY685" fmla="*/ 1248808 h 6858000"/>
              <a:gd name="connsiteX686" fmla="*/ 2492512 w 7467600"/>
              <a:gd name="connsiteY686" fmla="*/ 1302920 h 6858000"/>
              <a:gd name="connsiteX687" fmla="*/ 2081216 w 7467600"/>
              <a:gd name="connsiteY687" fmla="*/ 2527513 h 6858000"/>
              <a:gd name="connsiteX688" fmla="*/ 2081211 w 7467600"/>
              <a:gd name="connsiteY688" fmla="*/ 2528916 h 6858000"/>
              <a:gd name="connsiteX689" fmla="*/ 2199067 w 7467600"/>
              <a:gd name="connsiteY689" fmla="*/ 2884061 h 6858000"/>
              <a:gd name="connsiteX690" fmla="*/ 3192586 w 7467600"/>
              <a:gd name="connsiteY690" fmla="*/ 3411496 h 6858000"/>
              <a:gd name="connsiteX691" fmla="*/ 3182620 w 7467600"/>
              <a:gd name="connsiteY691" fmla="*/ 3483279 h 6858000"/>
              <a:gd name="connsiteX692" fmla="*/ 2435119 w 7467600"/>
              <a:gd name="connsiteY692" fmla="*/ 3080173 h 6858000"/>
              <a:gd name="connsiteX693" fmla="*/ 2410152 w 7467600"/>
              <a:gd name="connsiteY693" fmla="*/ 3063751 h 6858000"/>
              <a:gd name="connsiteX694" fmla="*/ 2408099 w 7467600"/>
              <a:gd name="connsiteY694" fmla="*/ 3064403 h 6858000"/>
              <a:gd name="connsiteX695" fmla="*/ 2407218 w 7467600"/>
              <a:gd name="connsiteY695" fmla="*/ 3070324 h 6858000"/>
              <a:gd name="connsiteX696" fmla="*/ 2380138 w 7467600"/>
              <a:gd name="connsiteY696" fmla="*/ 3099341 h 6858000"/>
              <a:gd name="connsiteX697" fmla="*/ 1765923 w 7467600"/>
              <a:gd name="connsiteY697" fmla="*/ 3581043 h 6858000"/>
              <a:gd name="connsiteX698" fmla="*/ 1702258 w 7467600"/>
              <a:gd name="connsiteY698" fmla="*/ 3612286 h 6858000"/>
              <a:gd name="connsiteX699" fmla="*/ 1538370 w 7467600"/>
              <a:gd name="connsiteY699" fmla="*/ 3811804 h 6858000"/>
              <a:gd name="connsiteX700" fmla="*/ 542867 w 7467600"/>
              <a:gd name="connsiteY700" fmla="*/ 4944092 h 6858000"/>
              <a:gd name="connsiteX701" fmla="*/ 515800 w 7467600"/>
              <a:gd name="connsiteY701" fmla="*/ 4862180 h 6858000"/>
              <a:gd name="connsiteX702" fmla="*/ 909145 w 7467600"/>
              <a:gd name="connsiteY702" fmla="*/ 4199225 h 6858000"/>
              <a:gd name="connsiteX703" fmla="*/ 1214067 w 7467600"/>
              <a:gd name="connsiteY703" fmla="*/ 3908561 h 6858000"/>
              <a:gd name="connsiteX704" fmla="*/ 640967 w 7467600"/>
              <a:gd name="connsiteY704" fmla="*/ 4105601 h 6858000"/>
              <a:gd name="connsiteX705" fmla="*/ 112563 w 7467600"/>
              <a:gd name="connsiteY705" fmla="*/ 4396952 h 6858000"/>
              <a:gd name="connsiteX706" fmla="*/ 0 w 7467600"/>
              <a:gd name="connsiteY706" fmla="*/ 4466006 h 6858000"/>
              <a:gd name="connsiteX707" fmla="*/ 0 w 7467600"/>
              <a:gd name="connsiteY707" fmla="*/ 4233763 h 6858000"/>
              <a:gd name="connsiteX708" fmla="*/ 36881 w 7467600"/>
              <a:gd name="connsiteY708" fmla="*/ 4200118 h 6858000"/>
              <a:gd name="connsiteX709" fmla="*/ 910534 w 7467600"/>
              <a:gd name="connsiteY709" fmla="*/ 3629753 h 6858000"/>
              <a:gd name="connsiteX710" fmla="*/ 1578717 w 7467600"/>
              <a:gd name="connsiteY710" fmla="*/ 3575982 h 6858000"/>
              <a:gd name="connsiteX711" fmla="*/ 2338780 w 7467600"/>
              <a:gd name="connsiteY711" fmla="*/ 3033725 h 6858000"/>
              <a:gd name="connsiteX712" fmla="*/ 1807991 w 7467600"/>
              <a:gd name="connsiteY712" fmla="*/ 2807184 h 6858000"/>
              <a:gd name="connsiteX713" fmla="*/ 1416358 w 7467600"/>
              <a:gd name="connsiteY713" fmla="*/ 3112571 h 6858000"/>
              <a:gd name="connsiteX714" fmla="*/ 939066 w 7467600"/>
              <a:gd name="connsiteY714" fmla="*/ 3378798 h 6858000"/>
              <a:gd name="connsiteX715" fmla="*/ 115099 w 7467600"/>
              <a:gd name="connsiteY715" fmla="*/ 3607650 h 6858000"/>
              <a:gd name="connsiteX716" fmla="*/ 97284 w 7467600"/>
              <a:gd name="connsiteY716" fmla="*/ 3520393 h 6858000"/>
              <a:gd name="connsiteX717" fmla="*/ 922050 w 7467600"/>
              <a:gd name="connsiteY717" fmla="*/ 3074867 h 6858000"/>
              <a:gd name="connsiteX718" fmla="*/ 1405265 w 7467600"/>
              <a:gd name="connsiteY718" fmla="*/ 3016319 h 6858000"/>
              <a:gd name="connsiteX719" fmla="*/ 1407512 w 7467600"/>
              <a:gd name="connsiteY719" fmla="*/ 3018001 h 6858000"/>
              <a:gd name="connsiteX720" fmla="*/ 1726266 w 7467600"/>
              <a:gd name="connsiteY720" fmla="*/ 2777274 h 6858000"/>
              <a:gd name="connsiteX721" fmla="*/ 625390 w 7467600"/>
              <a:gd name="connsiteY721" fmla="*/ 2514541 h 6858000"/>
              <a:gd name="connsiteX722" fmla="*/ 619799 w 7467600"/>
              <a:gd name="connsiteY722" fmla="*/ 2527180 h 6858000"/>
              <a:gd name="connsiteX723" fmla="*/ 310030 w 7467600"/>
              <a:gd name="connsiteY723" fmla="*/ 2771818 h 6858000"/>
              <a:gd name="connsiteX724" fmla="*/ 173877 w 7467600"/>
              <a:gd name="connsiteY724" fmla="*/ 2937056 h 6858000"/>
              <a:gd name="connsiteX725" fmla="*/ 77889 w 7467600"/>
              <a:gd name="connsiteY725" fmla="*/ 3138440 h 6858000"/>
              <a:gd name="connsiteX726" fmla="*/ 0 w 7467600"/>
              <a:gd name="connsiteY726" fmla="*/ 3271395 h 6858000"/>
              <a:gd name="connsiteX727" fmla="*/ 0 w 7467600"/>
              <a:gd name="connsiteY727" fmla="*/ 3153002 h 6858000"/>
              <a:gd name="connsiteX728" fmla="*/ 2386 w 7467600"/>
              <a:gd name="connsiteY728" fmla="*/ 3149203 h 6858000"/>
              <a:gd name="connsiteX729" fmla="*/ 89753 w 7467600"/>
              <a:gd name="connsiteY729" fmla="*/ 2987702 h 6858000"/>
              <a:gd name="connsiteX730" fmla="*/ 76869 w 7467600"/>
              <a:gd name="connsiteY730" fmla="*/ 3005404 h 6858000"/>
              <a:gd name="connsiteX731" fmla="*/ 32049 w 7467600"/>
              <a:gd name="connsiteY731" fmla="*/ 3065814 h 6858000"/>
              <a:gd name="connsiteX732" fmla="*/ 0 w 7467600"/>
              <a:gd name="connsiteY732" fmla="*/ 3108744 h 6858000"/>
              <a:gd name="connsiteX733" fmla="*/ 0 w 7467600"/>
              <a:gd name="connsiteY733" fmla="*/ 3058059 h 6858000"/>
              <a:gd name="connsiteX734" fmla="*/ 7610 w 7467600"/>
              <a:gd name="connsiteY734" fmla="*/ 3047889 h 6858000"/>
              <a:gd name="connsiteX735" fmla="*/ 52419 w 7467600"/>
              <a:gd name="connsiteY735" fmla="*/ 2987479 h 6858000"/>
              <a:gd name="connsiteX736" fmla="*/ 59142 w 7467600"/>
              <a:gd name="connsiteY736" fmla="*/ 2978488 h 6858000"/>
              <a:gd name="connsiteX737" fmla="*/ 0 w 7467600"/>
              <a:gd name="connsiteY737" fmla="*/ 3015334 h 6858000"/>
              <a:gd name="connsiteX738" fmla="*/ 0 w 7467600"/>
              <a:gd name="connsiteY738" fmla="*/ 2914286 h 6858000"/>
              <a:gd name="connsiteX739" fmla="*/ 36383 w 7467600"/>
              <a:gd name="connsiteY739" fmla="*/ 2901128 h 6858000"/>
              <a:gd name="connsiteX740" fmla="*/ 156329 w 7467600"/>
              <a:gd name="connsiteY740" fmla="*/ 2840533 h 6858000"/>
              <a:gd name="connsiteX741" fmla="*/ 358355 w 7467600"/>
              <a:gd name="connsiteY741" fmla="*/ 2620471 h 6858000"/>
              <a:gd name="connsiteX742" fmla="*/ 510577 w 7467600"/>
              <a:gd name="connsiteY742" fmla="*/ 2501244 h 6858000"/>
              <a:gd name="connsiteX743" fmla="*/ 211967 w 7467600"/>
              <a:gd name="connsiteY743" fmla="*/ 2479171 h 6858000"/>
              <a:gd name="connsiteX744" fmla="*/ 0 w 7467600"/>
              <a:gd name="connsiteY744" fmla="*/ 2476398 h 6858000"/>
              <a:gd name="connsiteX745" fmla="*/ 0 w 7467600"/>
              <a:gd name="connsiteY745" fmla="*/ 2389189 h 6858000"/>
              <a:gd name="connsiteX746" fmla="*/ 103062 w 7467600"/>
              <a:gd name="connsiteY746" fmla="*/ 2389518 h 6858000"/>
              <a:gd name="connsiteX747" fmla="*/ 510734 w 7467600"/>
              <a:gd name="connsiteY747" fmla="*/ 2416201 h 6858000"/>
              <a:gd name="connsiteX748" fmla="*/ 279257 w 7467600"/>
              <a:gd name="connsiteY748" fmla="*/ 2092102 h 6858000"/>
              <a:gd name="connsiteX749" fmla="*/ 65265 w 7467600"/>
              <a:gd name="connsiteY749" fmla="*/ 2006049 h 6858000"/>
              <a:gd name="connsiteX750" fmla="*/ 0 w 7467600"/>
              <a:gd name="connsiteY750" fmla="*/ 1982532 h 6858000"/>
              <a:gd name="connsiteX751" fmla="*/ 0 w 7467600"/>
              <a:gd name="connsiteY751" fmla="*/ 1912789 h 6858000"/>
              <a:gd name="connsiteX752" fmla="*/ 97460 w 7467600"/>
              <a:gd name="connsiteY752" fmla="*/ 1953725 h 6858000"/>
              <a:gd name="connsiteX753" fmla="*/ 221272 w 7467600"/>
              <a:gd name="connsiteY753" fmla="*/ 1980766 h 6858000"/>
              <a:gd name="connsiteX754" fmla="*/ 116765 w 7467600"/>
              <a:gd name="connsiteY754" fmla="*/ 1911033 h 6858000"/>
              <a:gd name="connsiteX755" fmla="*/ 16405 w 7467600"/>
              <a:gd name="connsiteY755" fmla="*/ 1803412 h 6858000"/>
              <a:gd name="connsiteX756" fmla="*/ 0 w 7467600"/>
              <a:gd name="connsiteY756" fmla="*/ 1784777 h 6858000"/>
              <a:gd name="connsiteX757" fmla="*/ 0 w 7467600"/>
              <a:gd name="connsiteY757" fmla="*/ 1740082 h 6858000"/>
              <a:gd name="connsiteX758" fmla="*/ 39394 w 7467600"/>
              <a:gd name="connsiteY758" fmla="*/ 1784856 h 6858000"/>
              <a:gd name="connsiteX759" fmla="*/ 135813 w 7467600"/>
              <a:gd name="connsiteY759" fmla="*/ 1888838 h 6858000"/>
              <a:gd name="connsiteX760" fmla="*/ 242575 w 7467600"/>
              <a:gd name="connsiteY760" fmla="*/ 1958841 h 6858000"/>
              <a:gd name="connsiteX761" fmla="*/ 82197 w 7467600"/>
              <a:gd name="connsiteY761" fmla="*/ 1754826 h 6858000"/>
              <a:gd name="connsiteX762" fmla="*/ 0 w 7467600"/>
              <a:gd name="connsiteY762" fmla="*/ 1679650 h 6858000"/>
              <a:gd name="connsiteX763" fmla="*/ 0 w 7467600"/>
              <a:gd name="connsiteY763" fmla="*/ 1602463 h 6858000"/>
              <a:gd name="connsiteX764" fmla="*/ 84689 w 7467600"/>
              <a:gd name="connsiteY764" fmla="*/ 1677442 h 6858000"/>
              <a:gd name="connsiteX765" fmla="*/ 298437 w 7467600"/>
              <a:gd name="connsiteY765" fmla="*/ 1968019 h 6858000"/>
              <a:gd name="connsiteX766" fmla="*/ 227269 w 7467600"/>
              <a:gd name="connsiteY766" fmla="*/ 1114064 h 6858000"/>
              <a:gd name="connsiteX767" fmla="*/ 248003 w 7467600"/>
              <a:gd name="connsiteY767" fmla="*/ 1089613 h 6858000"/>
              <a:gd name="connsiteX768" fmla="*/ 427020 w 7467600"/>
              <a:gd name="connsiteY768" fmla="*/ 1619803 h 6858000"/>
              <a:gd name="connsiteX769" fmla="*/ 340345 w 7467600"/>
              <a:gd name="connsiteY769" fmla="*/ 2027739 h 6858000"/>
              <a:gd name="connsiteX770" fmla="*/ 360865 w 7467600"/>
              <a:gd name="connsiteY770" fmla="*/ 2044827 h 6858000"/>
              <a:gd name="connsiteX771" fmla="*/ 560414 w 7467600"/>
              <a:gd name="connsiteY771" fmla="*/ 2421457 h 6858000"/>
              <a:gd name="connsiteX772" fmla="*/ 1359703 w 7467600"/>
              <a:gd name="connsiteY772" fmla="*/ 2578554 h 6858000"/>
              <a:gd name="connsiteX773" fmla="*/ 1359422 w 7467600"/>
              <a:gd name="connsiteY773" fmla="*/ 2577994 h 6858000"/>
              <a:gd name="connsiteX774" fmla="*/ 828701 w 7467600"/>
              <a:gd name="connsiteY774" fmla="*/ 1839520 h 6858000"/>
              <a:gd name="connsiteX775" fmla="*/ 494427 w 7467600"/>
              <a:gd name="connsiteY775" fmla="*/ 1092333 h 6858000"/>
              <a:gd name="connsiteX776" fmla="*/ 506322 w 7467600"/>
              <a:gd name="connsiteY776" fmla="*/ 1020997 h 6858000"/>
              <a:gd name="connsiteX777" fmla="*/ 4570198 w 7467600"/>
              <a:gd name="connsiteY777" fmla="*/ 978081 h 6858000"/>
              <a:gd name="connsiteX778" fmla="*/ 4523691 w 7467600"/>
              <a:gd name="connsiteY778" fmla="*/ 1127776 h 6858000"/>
              <a:gd name="connsiteX779" fmla="*/ 4509875 w 7467600"/>
              <a:gd name="connsiteY779" fmla="*/ 1167552 h 6858000"/>
              <a:gd name="connsiteX780" fmla="*/ 4478168 w 7467600"/>
              <a:gd name="connsiteY780" fmla="*/ 1260735 h 6858000"/>
              <a:gd name="connsiteX781" fmla="*/ 4409309 w 7467600"/>
              <a:gd name="connsiteY781" fmla="*/ 1666996 h 6858000"/>
              <a:gd name="connsiteX782" fmla="*/ 4370031 w 7467600"/>
              <a:gd name="connsiteY782" fmla="*/ 1955666 h 6858000"/>
              <a:gd name="connsiteX783" fmla="*/ 4570198 w 7467600"/>
              <a:gd name="connsiteY783" fmla="*/ 978081 h 6858000"/>
              <a:gd name="connsiteX784" fmla="*/ 4557898 w 7467600"/>
              <a:gd name="connsiteY784" fmla="*/ 900011 h 6858000"/>
              <a:gd name="connsiteX785" fmla="*/ 4344840 w 7467600"/>
              <a:gd name="connsiteY785" fmla="*/ 1922038 h 6858000"/>
              <a:gd name="connsiteX786" fmla="*/ 4378710 w 7467600"/>
              <a:gd name="connsiteY786" fmla="*/ 1665516 h 6858000"/>
              <a:gd name="connsiteX787" fmla="*/ 4448798 w 7467600"/>
              <a:gd name="connsiteY787" fmla="*/ 1253024 h 6858000"/>
              <a:gd name="connsiteX788" fmla="*/ 4480315 w 7467600"/>
              <a:gd name="connsiteY788" fmla="*/ 1158454 h 6858000"/>
              <a:gd name="connsiteX789" fmla="*/ 4494133 w 7467600"/>
              <a:gd name="connsiteY789" fmla="*/ 1118676 h 6858000"/>
              <a:gd name="connsiteX790" fmla="*/ 4557898 w 7467600"/>
              <a:gd name="connsiteY790" fmla="*/ 900011 h 6858000"/>
              <a:gd name="connsiteX791" fmla="*/ 5870151 w 7467600"/>
              <a:gd name="connsiteY791" fmla="*/ 898890 h 6858000"/>
              <a:gd name="connsiteX792" fmla="*/ 5861335 w 7467600"/>
              <a:gd name="connsiteY792" fmla="*/ 899177 h 6858000"/>
              <a:gd name="connsiteX793" fmla="*/ 5843702 w 7467600"/>
              <a:gd name="connsiteY793" fmla="*/ 899748 h 6858000"/>
              <a:gd name="connsiteX794" fmla="*/ 5651107 w 7467600"/>
              <a:gd name="connsiteY794" fmla="*/ 920306 h 6858000"/>
              <a:gd name="connsiteX795" fmla="*/ 5459407 w 7467600"/>
              <a:gd name="connsiteY795" fmla="*/ 940975 h 6858000"/>
              <a:gd name="connsiteX796" fmla="*/ 5374846 w 7467600"/>
              <a:gd name="connsiteY796" fmla="*/ 941988 h 6858000"/>
              <a:gd name="connsiteX797" fmla="*/ 5256105 w 7467600"/>
              <a:gd name="connsiteY797" fmla="*/ 945632 h 6858000"/>
              <a:gd name="connsiteX798" fmla="*/ 5107071 w 7467600"/>
              <a:gd name="connsiteY798" fmla="*/ 969720 h 6858000"/>
              <a:gd name="connsiteX799" fmla="*/ 4998681 w 7467600"/>
              <a:gd name="connsiteY799" fmla="*/ 988771 h 6858000"/>
              <a:gd name="connsiteX800" fmla="*/ 5870151 w 7467600"/>
              <a:gd name="connsiteY800" fmla="*/ 898890 h 6858000"/>
              <a:gd name="connsiteX801" fmla="*/ 5504425 w 7467600"/>
              <a:gd name="connsiteY801" fmla="*/ 848067 h 6858000"/>
              <a:gd name="connsiteX802" fmla="*/ 4968849 w 7467600"/>
              <a:gd name="connsiteY802" fmla="*/ 962318 h 6858000"/>
              <a:gd name="connsiteX803" fmla="*/ 5104039 w 7467600"/>
              <a:gd name="connsiteY803" fmla="*/ 940634 h 6858000"/>
              <a:gd name="connsiteX804" fmla="*/ 5256311 w 7467600"/>
              <a:gd name="connsiteY804" fmla="*/ 916490 h 6858000"/>
              <a:gd name="connsiteX805" fmla="*/ 5377381 w 7467600"/>
              <a:gd name="connsiteY805" fmla="*/ 912671 h 6858000"/>
              <a:gd name="connsiteX806" fmla="*/ 5460148 w 7467600"/>
              <a:gd name="connsiteY806" fmla="*/ 911442 h 6858000"/>
              <a:gd name="connsiteX807" fmla="*/ 5648971 w 7467600"/>
              <a:gd name="connsiteY807" fmla="*/ 891331 h 6858000"/>
              <a:gd name="connsiteX808" fmla="*/ 5844807 w 7467600"/>
              <a:gd name="connsiteY808" fmla="*/ 870718 h 6858000"/>
              <a:gd name="connsiteX809" fmla="*/ 5862975 w 7467600"/>
              <a:gd name="connsiteY809" fmla="*/ 869756 h 6858000"/>
              <a:gd name="connsiteX810" fmla="*/ 5920887 w 7467600"/>
              <a:gd name="connsiteY810" fmla="*/ 865929 h 6858000"/>
              <a:gd name="connsiteX811" fmla="*/ 5504425 w 7467600"/>
              <a:gd name="connsiteY811" fmla="*/ 848067 h 6858000"/>
              <a:gd name="connsiteX812" fmla="*/ 3607114 w 7467600"/>
              <a:gd name="connsiteY812" fmla="*/ 467441 h 6858000"/>
              <a:gd name="connsiteX813" fmla="*/ 3296242 w 7467600"/>
              <a:gd name="connsiteY813" fmla="*/ 807991 h 6858000"/>
              <a:gd name="connsiteX814" fmla="*/ 3174674 w 7467600"/>
              <a:gd name="connsiteY814" fmla="*/ 919759 h 6858000"/>
              <a:gd name="connsiteX815" fmla="*/ 3042978 w 7467600"/>
              <a:gd name="connsiteY815" fmla="*/ 1054894 h 6858000"/>
              <a:gd name="connsiteX816" fmla="*/ 2968914 w 7467600"/>
              <a:gd name="connsiteY816" fmla="*/ 1133756 h 6858000"/>
              <a:gd name="connsiteX817" fmla="*/ 3103823 w 7467600"/>
              <a:gd name="connsiteY817" fmla="*/ 1026814 h 6858000"/>
              <a:gd name="connsiteX818" fmla="*/ 3607114 w 7467600"/>
              <a:gd name="connsiteY818" fmla="*/ 467441 h 6858000"/>
              <a:gd name="connsiteX819" fmla="*/ 3744487 w 7467600"/>
              <a:gd name="connsiteY819" fmla="*/ 383136 h 6858000"/>
              <a:gd name="connsiteX820" fmla="*/ 3970213 w 7467600"/>
              <a:gd name="connsiteY820" fmla="*/ 995559 h 6858000"/>
              <a:gd name="connsiteX821" fmla="*/ 3744487 w 7467600"/>
              <a:gd name="connsiteY821" fmla="*/ 383136 h 6858000"/>
              <a:gd name="connsiteX822" fmla="*/ 3624562 w 7467600"/>
              <a:gd name="connsiteY822" fmla="*/ 367041 h 6858000"/>
              <a:gd name="connsiteX823" fmla="*/ 3489712 w 7467600"/>
              <a:gd name="connsiteY823" fmla="*/ 485386 h 6858000"/>
              <a:gd name="connsiteX824" fmla="*/ 3182994 w 7467600"/>
              <a:gd name="connsiteY824" fmla="*/ 828265 h 6858000"/>
              <a:gd name="connsiteX825" fmla="*/ 2892114 w 7467600"/>
              <a:gd name="connsiteY825" fmla="*/ 1172635 h 6858000"/>
              <a:gd name="connsiteX826" fmla="*/ 3021459 w 7467600"/>
              <a:gd name="connsiteY826" fmla="*/ 1035385 h 6858000"/>
              <a:gd name="connsiteX827" fmla="*/ 3153873 w 7467600"/>
              <a:gd name="connsiteY827" fmla="*/ 898971 h 6858000"/>
              <a:gd name="connsiteX828" fmla="*/ 3276511 w 7467600"/>
              <a:gd name="connsiteY828" fmla="*/ 786423 h 6858000"/>
              <a:gd name="connsiteX829" fmla="*/ 3584154 w 7467600"/>
              <a:gd name="connsiteY829" fmla="*/ 448218 h 6858000"/>
              <a:gd name="connsiteX830" fmla="*/ 3624562 w 7467600"/>
              <a:gd name="connsiteY830" fmla="*/ 367041 h 6858000"/>
              <a:gd name="connsiteX831" fmla="*/ 3766672 w 7467600"/>
              <a:gd name="connsiteY831" fmla="*/ 359429 h 6858000"/>
              <a:gd name="connsiteX832" fmla="*/ 3996338 w 7467600"/>
              <a:gd name="connsiteY832" fmla="*/ 968237 h 6858000"/>
              <a:gd name="connsiteX833" fmla="*/ 3766672 w 7467600"/>
              <a:gd name="connsiteY833" fmla="*/ 359429 h 6858000"/>
              <a:gd name="connsiteX834" fmla="*/ 5805386 w 7467600"/>
              <a:gd name="connsiteY834" fmla="*/ 239240 h 6858000"/>
              <a:gd name="connsiteX835" fmla="*/ 5736947 w 7467600"/>
              <a:gd name="connsiteY835" fmla="*/ 261367 h 6858000"/>
              <a:gd name="connsiteX836" fmla="*/ 5427012 w 7467600"/>
              <a:gd name="connsiteY836" fmla="*/ 311272 h 6858000"/>
              <a:gd name="connsiteX837" fmla="*/ 5147818 w 7467600"/>
              <a:gd name="connsiteY837" fmla="*/ 322112 h 6858000"/>
              <a:gd name="connsiteX838" fmla="*/ 5060854 w 7467600"/>
              <a:gd name="connsiteY838" fmla="*/ 311882 h 6858000"/>
              <a:gd name="connsiteX839" fmla="*/ 4945989 w 7467600"/>
              <a:gd name="connsiteY839" fmla="*/ 300516 h 6858000"/>
              <a:gd name="connsiteX840" fmla="*/ 5410479 w 7467600"/>
              <a:gd name="connsiteY840" fmla="*/ 348434 h 6858000"/>
              <a:gd name="connsiteX841" fmla="*/ 5805386 w 7467600"/>
              <a:gd name="connsiteY841" fmla="*/ 239240 h 6858000"/>
              <a:gd name="connsiteX842" fmla="*/ 5905192 w 7467600"/>
              <a:gd name="connsiteY842" fmla="*/ 163079 h 6858000"/>
              <a:gd name="connsiteX843" fmla="*/ 5865655 w 7467600"/>
              <a:gd name="connsiteY843" fmla="*/ 171901 h 6858000"/>
              <a:gd name="connsiteX844" fmla="*/ 5259740 w 7467600"/>
              <a:gd name="connsiteY844" fmla="*/ 257013 h 6858000"/>
              <a:gd name="connsiteX845" fmla="*/ 5208466 w 7467600"/>
              <a:gd name="connsiteY845" fmla="*/ 257550 h 6858000"/>
              <a:gd name="connsiteX846" fmla="*/ 4980204 w 7467600"/>
              <a:gd name="connsiteY846" fmla="*/ 271903 h 6858000"/>
              <a:gd name="connsiteX847" fmla="*/ 5068068 w 7467600"/>
              <a:gd name="connsiteY847" fmla="*/ 282244 h 6858000"/>
              <a:gd name="connsiteX848" fmla="*/ 5153231 w 7467600"/>
              <a:gd name="connsiteY848" fmla="*/ 292240 h 6858000"/>
              <a:gd name="connsiteX849" fmla="*/ 5426491 w 7467600"/>
              <a:gd name="connsiteY849" fmla="*/ 281128 h 6858000"/>
              <a:gd name="connsiteX850" fmla="*/ 5731212 w 7467600"/>
              <a:gd name="connsiteY850" fmla="*/ 231951 h 6858000"/>
              <a:gd name="connsiteX851" fmla="*/ 5905192 w 7467600"/>
              <a:gd name="connsiteY851" fmla="*/ 163079 h 6858000"/>
              <a:gd name="connsiteX852" fmla="*/ 5944437 w 7467600"/>
              <a:gd name="connsiteY852" fmla="*/ 113829 h 6858000"/>
              <a:gd name="connsiteX853" fmla="*/ 5825032 w 7467600"/>
              <a:gd name="connsiteY853" fmla="*/ 146405 h 6858000"/>
              <a:gd name="connsiteX854" fmla="*/ 4955599 w 7467600"/>
              <a:gd name="connsiteY854" fmla="*/ 247008 h 6858000"/>
              <a:gd name="connsiteX855" fmla="*/ 5210104 w 7467600"/>
              <a:gd name="connsiteY855" fmla="*/ 228123 h 6858000"/>
              <a:gd name="connsiteX856" fmla="*/ 5261015 w 7467600"/>
              <a:gd name="connsiteY856" fmla="*/ 227087 h 6858000"/>
              <a:gd name="connsiteX857" fmla="*/ 5861181 w 7467600"/>
              <a:gd name="connsiteY857" fmla="*/ 143093 h 6858000"/>
              <a:gd name="connsiteX858" fmla="*/ 5961252 w 7467600"/>
              <a:gd name="connsiteY858" fmla="*/ 114820 h 6858000"/>
              <a:gd name="connsiteX859" fmla="*/ 5944437 w 7467600"/>
              <a:gd name="connsiteY859" fmla="*/ 113829 h 6858000"/>
              <a:gd name="connsiteX860" fmla="*/ 3882765 w 7467600"/>
              <a:gd name="connsiteY860" fmla="*/ 0 h 6858000"/>
              <a:gd name="connsiteX861" fmla="*/ 3995099 w 7467600"/>
              <a:gd name="connsiteY861" fmla="*/ 0 h 6858000"/>
              <a:gd name="connsiteX862" fmla="*/ 4163818 w 7467600"/>
              <a:gd name="connsiteY862" fmla="*/ 234104 h 6858000"/>
              <a:gd name="connsiteX863" fmla="*/ 4172099 w 7467600"/>
              <a:gd name="connsiteY863" fmla="*/ 234207 h 6858000"/>
              <a:gd name="connsiteX864" fmla="*/ 4784282 w 7467600"/>
              <a:gd name="connsiteY864" fmla="*/ 276561 h 6858000"/>
              <a:gd name="connsiteX865" fmla="*/ 4801687 w 7467600"/>
              <a:gd name="connsiteY865" fmla="*/ 267764 h 6858000"/>
              <a:gd name="connsiteX866" fmla="*/ 6082788 w 7467600"/>
              <a:gd name="connsiteY866" fmla="*/ 64119 h 6858000"/>
              <a:gd name="connsiteX867" fmla="*/ 6099442 w 7467600"/>
              <a:gd name="connsiteY867" fmla="*/ 82568 h 6858000"/>
              <a:gd name="connsiteX868" fmla="*/ 4804137 w 7467600"/>
              <a:gd name="connsiteY868" fmla="*/ 320931 h 6858000"/>
              <a:gd name="connsiteX869" fmla="*/ 4227047 w 7467600"/>
              <a:gd name="connsiteY869" fmla="*/ 313415 h 6858000"/>
              <a:gd name="connsiteX870" fmla="*/ 4346041 w 7467600"/>
              <a:gd name="connsiteY870" fmla="*/ 456086 h 6858000"/>
              <a:gd name="connsiteX871" fmla="*/ 4870967 w 7467600"/>
              <a:gd name="connsiteY871" fmla="*/ 963061 h 6858000"/>
              <a:gd name="connsiteX872" fmla="*/ 4889647 w 7467600"/>
              <a:gd name="connsiteY872" fmla="*/ 957147 h 6858000"/>
              <a:gd name="connsiteX873" fmla="*/ 5422504 w 7467600"/>
              <a:gd name="connsiteY873" fmla="*/ 805191 h 6858000"/>
              <a:gd name="connsiteX874" fmla="*/ 6087656 w 7467600"/>
              <a:gd name="connsiteY874" fmla="*/ 826703 h 6858000"/>
              <a:gd name="connsiteX875" fmla="*/ 6058717 w 7467600"/>
              <a:gd name="connsiteY875" fmla="*/ 865992 h 6858000"/>
              <a:gd name="connsiteX876" fmla="*/ 4974153 w 7467600"/>
              <a:gd name="connsiteY876" fmla="*/ 1045456 h 6858000"/>
              <a:gd name="connsiteX877" fmla="*/ 5627835 w 7467600"/>
              <a:gd name="connsiteY877" fmla="*/ 1472077 h 6858000"/>
              <a:gd name="connsiteX878" fmla="*/ 5629817 w 7467600"/>
              <a:gd name="connsiteY878" fmla="*/ 1471412 h 6858000"/>
              <a:gd name="connsiteX879" fmla="*/ 5634124 w 7467600"/>
              <a:gd name="connsiteY879" fmla="*/ 1470572 h 6858000"/>
              <a:gd name="connsiteX880" fmla="*/ 5755832 w 7467600"/>
              <a:gd name="connsiteY880" fmla="*/ 1383886 h 6858000"/>
              <a:gd name="connsiteX881" fmla="*/ 6014186 w 7467600"/>
              <a:gd name="connsiteY881" fmla="*/ 1279799 h 6858000"/>
              <a:gd name="connsiteX882" fmla="*/ 6901619 w 7467600"/>
              <a:gd name="connsiteY882" fmla="*/ 1047874 h 6858000"/>
              <a:gd name="connsiteX883" fmla="*/ 6931566 w 7467600"/>
              <a:gd name="connsiteY883" fmla="*/ 1062034 h 6858000"/>
              <a:gd name="connsiteX884" fmla="*/ 5790982 w 7467600"/>
              <a:gd name="connsiteY884" fmla="*/ 1561380 h 6858000"/>
              <a:gd name="connsiteX885" fmla="*/ 6188971 w 7467600"/>
              <a:gd name="connsiteY885" fmla="*/ 1755168 h 6858000"/>
              <a:gd name="connsiteX886" fmla="*/ 6202446 w 7467600"/>
              <a:gd name="connsiteY886" fmla="*/ 1752268 h 6858000"/>
              <a:gd name="connsiteX887" fmla="*/ 7179560 w 7467600"/>
              <a:gd name="connsiteY887" fmla="*/ 1467551 h 6858000"/>
              <a:gd name="connsiteX888" fmla="*/ 7158730 w 7467600"/>
              <a:gd name="connsiteY888" fmla="*/ 1507835 h 6858000"/>
              <a:gd name="connsiteX889" fmla="*/ 6326959 w 7467600"/>
              <a:gd name="connsiteY889" fmla="*/ 1817686 h 6858000"/>
              <a:gd name="connsiteX890" fmla="*/ 6537433 w 7467600"/>
              <a:gd name="connsiteY890" fmla="*/ 1907790 h 6858000"/>
              <a:gd name="connsiteX891" fmla="*/ 6550221 w 7467600"/>
              <a:gd name="connsiteY891" fmla="*/ 1910729 h 6858000"/>
              <a:gd name="connsiteX892" fmla="*/ 6964438 w 7467600"/>
              <a:gd name="connsiteY892" fmla="*/ 2209505 h 6858000"/>
              <a:gd name="connsiteX893" fmla="*/ 7367862 w 7467600"/>
              <a:gd name="connsiteY893" fmla="*/ 2806833 h 6858000"/>
              <a:gd name="connsiteX894" fmla="*/ 7364329 w 7467600"/>
              <a:gd name="connsiteY894" fmla="*/ 2826907 h 6858000"/>
              <a:gd name="connsiteX895" fmla="*/ 7290545 w 7467600"/>
              <a:gd name="connsiteY895" fmla="*/ 2850663 h 6858000"/>
              <a:gd name="connsiteX896" fmla="*/ 6472036 w 7467600"/>
              <a:gd name="connsiteY896" fmla="*/ 1959003 h 6858000"/>
              <a:gd name="connsiteX897" fmla="*/ 5792897 w 7467600"/>
              <a:gd name="connsiteY897" fmla="*/ 1647747 h 6858000"/>
              <a:gd name="connsiteX898" fmla="*/ 5842751 w 7467600"/>
              <a:gd name="connsiteY898" fmla="*/ 1816112 h 6858000"/>
              <a:gd name="connsiteX899" fmla="*/ 5847424 w 7467600"/>
              <a:gd name="connsiteY899" fmla="*/ 1815776 h 6858000"/>
              <a:gd name="connsiteX900" fmla="*/ 6399821 w 7467600"/>
              <a:gd name="connsiteY900" fmla="*/ 2344799 h 6858000"/>
              <a:gd name="connsiteX901" fmla="*/ 6323232 w 7467600"/>
              <a:gd name="connsiteY901" fmla="*/ 2389634 h 6858000"/>
              <a:gd name="connsiteX902" fmla="*/ 5942958 w 7467600"/>
              <a:gd name="connsiteY902" fmla="*/ 2077708 h 6858000"/>
              <a:gd name="connsiteX903" fmla="*/ 5921559 w 7467600"/>
              <a:gd name="connsiteY903" fmla="*/ 2378596 h 6858000"/>
              <a:gd name="connsiteX904" fmla="*/ 5817651 w 7467600"/>
              <a:gd name="connsiteY904" fmla="*/ 3023919 h 6858000"/>
              <a:gd name="connsiteX905" fmla="*/ 5729634 w 7467600"/>
              <a:gd name="connsiteY905" fmla="*/ 3051849 h 6858000"/>
              <a:gd name="connsiteX906" fmla="*/ 5611018 w 7467600"/>
              <a:gd name="connsiteY906" fmla="*/ 2316769 h 6858000"/>
              <a:gd name="connsiteX907" fmla="*/ 5687608 w 7467600"/>
              <a:gd name="connsiteY907" fmla="*/ 2039972 h 6858000"/>
              <a:gd name="connsiteX908" fmla="*/ 5657554 w 7467600"/>
              <a:gd name="connsiteY908" fmla="*/ 1576445 h 6858000"/>
              <a:gd name="connsiteX909" fmla="*/ 5150475 w 7467600"/>
              <a:gd name="connsiteY909" fmla="*/ 1274012 h 6858000"/>
              <a:gd name="connsiteX910" fmla="*/ 5349142 w 7467600"/>
              <a:gd name="connsiteY910" fmla="*/ 2204405 h 6858000"/>
              <a:gd name="connsiteX911" fmla="*/ 5262214 w 7467600"/>
              <a:gd name="connsiteY911" fmla="*/ 2233836 h 6858000"/>
              <a:gd name="connsiteX912" fmla="*/ 4981539 w 7467600"/>
              <a:gd name="connsiteY912" fmla="*/ 1542201 h 6858000"/>
              <a:gd name="connsiteX913" fmla="*/ 4958461 w 7467600"/>
              <a:gd name="connsiteY913" fmla="*/ 1136957 h 6858000"/>
              <a:gd name="connsiteX914" fmla="*/ 4655015 w 7467600"/>
              <a:gd name="connsiteY914" fmla="*/ 891426 h 6858000"/>
              <a:gd name="connsiteX915" fmla="*/ 4348002 w 7467600"/>
              <a:gd name="connsiteY915" fmla="*/ 2205895 h 6858000"/>
              <a:gd name="connsiteX916" fmla="*/ 4262250 w 7467600"/>
              <a:gd name="connsiteY916" fmla="*/ 2219972 h 6858000"/>
              <a:gd name="connsiteX917" fmla="*/ 4550611 w 7467600"/>
              <a:gd name="connsiteY917" fmla="*/ 817540 h 6858000"/>
              <a:gd name="connsiteX918" fmla="*/ 4564418 w 7467600"/>
              <a:gd name="connsiteY918" fmla="*/ 808293 h 6858000"/>
              <a:gd name="connsiteX919" fmla="*/ 4266388 w 7467600"/>
              <a:gd name="connsiteY919" fmla="*/ 500083 h 6858000"/>
              <a:gd name="connsiteX920" fmla="*/ 4032842 w 7467600"/>
              <a:gd name="connsiteY920" fmla="*/ 211809 h 6858000"/>
              <a:gd name="connsiteX921" fmla="*/ 3882765 w 7467600"/>
              <a:gd name="connsiteY921" fmla="*/ 0 h 6858000"/>
              <a:gd name="connsiteX922" fmla="*/ 3721337 w 7467600"/>
              <a:gd name="connsiteY922" fmla="*/ 0 h 6858000"/>
              <a:gd name="connsiteX923" fmla="*/ 3797544 w 7467600"/>
              <a:gd name="connsiteY923" fmla="*/ 0 h 6858000"/>
              <a:gd name="connsiteX924" fmla="*/ 3775734 w 7467600"/>
              <a:gd name="connsiteY924" fmla="*/ 95131 h 6858000"/>
              <a:gd name="connsiteX925" fmla="*/ 3724807 w 7467600"/>
              <a:gd name="connsiteY925" fmla="*/ 272257 h 6858000"/>
              <a:gd name="connsiteX926" fmla="*/ 3726844 w 7467600"/>
              <a:gd name="connsiteY926" fmla="*/ 282988 h 6858000"/>
              <a:gd name="connsiteX927" fmla="*/ 3742664 w 7467600"/>
              <a:gd name="connsiteY927" fmla="*/ 279918 h 6858000"/>
              <a:gd name="connsiteX928" fmla="*/ 4103910 w 7467600"/>
              <a:gd name="connsiteY928" fmla="*/ 1161917 h 6858000"/>
              <a:gd name="connsiteX929" fmla="*/ 4020269 w 7467600"/>
              <a:gd name="connsiteY929" fmla="*/ 1200406 h 6858000"/>
              <a:gd name="connsiteX930" fmla="*/ 3674882 w 7467600"/>
              <a:gd name="connsiteY930" fmla="*/ 488524 h 6858000"/>
              <a:gd name="connsiteX931" fmla="*/ 3132682 w 7467600"/>
              <a:gd name="connsiteY931" fmla="*/ 1072284 h 6858000"/>
              <a:gd name="connsiteX932" fmla="*/ 2716346 w 7467600"/>
              <a:gd name="connsiteY932" fmla="*/ 1276376 h 6858000"/>
              <a:gd name="connsiteX933" fmla="*/ 2716772 w 7467600"/>
              <a:gd name="connsiteY933" fmla="*/ 1255462 h 6858000"/>
              <a:gd name="connsiteX934" fmla="*/ 3471096 w 7467600"/>
              <a:gd name="connsiteY934" fmla="*/ 437072 h 6858000"/>
              <a:gd name="connsiteX935" fmla="*/ 3639057 w 7467600"/>
              <a:gd name="connsiteY935" fmla="*/ 286334 h 6858000"/>
              <a:gd name="connsiteX936" fmla="*/ 3640309 w 7467600"/>
              <a:gd name="connsiteY936" fmla="*/ 284664 h 6858000"/>
              <a:gd name="connsiteX937" fmla="*/ 3646022 w 7467600"/>
              <a:gd name="connsiteY937" fmla="*/ 276711 h 6858000"/>
              <a:gd name="connsiteX938" fmla="*/ 3707943 w 7467600"/>
              <a:gd name="connsiteY938" fmla="*/ 65958 h 6858000"/>
              <a:gd name="connsiteX939" fmla="*/ 3721337 w 7467600"/>
              <a:gd name="connsiteY939" fmla="*/ 0 h 6858000"/>
              <a:gd name="connsiteX940" fmla="*/ 2867960 w 7467600"/>
              <a:gd name="connsiteY940" fmla="*/ 0 h 6858000"/>
              <a:gd name="connsiteX941" fmla="*/ 2926351 w 7467600"/>
              <a:gd name="connsiteY941" fmla="*/ 0 h 6858000"/>
              <a:gd name="connsiteX942" fmla="*/ 2902823 w 7467600"/>
              <a:gd name="connsiteY942" fmla="*/ 262929 h 6858000"/>
              <a:gd name="connsiteX943" fmla="*/ 2940663 w 7467600"/>
              <a:gd name="connsiteY943" fmla="*/ 140884 h 6858000"/>
              <a:gd name="connsiteX944" fmla="*/ 2947039 w 7467600"/>
              <a:gd name="connsiteY944" fmla="*/ 122524 h 6858000"/>
              <a:gd name="connsiteX945" fmla="*/ 2984316 w 7467600"/>
              <a:gd name="connsiteY945" fmla="*/ 0 h 6858000"/>
              <a:gd name="connsiteX946" fmla="*/ 3016114 w 7467600"/>
              <a:gd name="connsiteY946" fmla="*/ 0 h 6858000"/>
              <a:gd name="connsiteX947" fmla="*/ 2979949 w 7467600"/>
              <a:gd name="connsiteY947" fmla="*/ 119274 h 6858000"/>
              <a:gd name="connsiteX948" fmla="*/ 3023879 w 7467600"/>
              <a:gd name="connsiteY948" fmla="*/ 0 h 6858000"/>
              <a:gd name="connsiteX949" fmla="*/ 3105400 w 7467600"/>
              <a:gd name="connsiteY949" fmla="*/ 0 h 6858000"/>
              <a:gd name="connsiteX950" fmla="*/ 3094669 w 7467600"/>
              <a:gd name="connsiteY950" fmla="*/ 30308 h 6858000"/>
              <a:gd name="connsiteX951" fmla="*/ 2901945 w 7467600"/>
              <a:gd name="connsiteY951" fmla="*/ 466538 h 6858000"/>
              <a:gd name="connsiteX952" fmla="*/ 2815209 w 7467600"/>
              <a:gd name="connsiteY952" fmla="*/ 497361 h 6858000"/>
              <a:gd name="connsiteX953" fmla="*/ 2844845 w 7467600"/>
              <a:gd name="connsiteY953" fmla="*/ 127638 h 6858000"/>
              <a:gd name="connsiteX954" fmla="*/ 2867960 w 7467600"/>
              <a:gd name="connsiteY954" fmla="*/ 0 h 6858000"/>
              <a:gd name="connsiteX955" fmla="*/ 1057230 w 7467600"/>
              <a:gd name="connsiteY955" fmla="*/ 0 h 6858000"/>
              <a:gd name="connsiteX956" fmla="*/ 1111003 w 7467600"/>
              <a:gd name="connsiteY956" fmla="*/ 0 h 6858000"/>
              <a:gd name="connsiteX957" fmla="*/ 1125553 w 7467600"/>
              <a:gd name="connsiteY957" fmla="*/ 52588 h 6858000"/>
              <a:gd name="connsiteX958" fmla="*/ 1304276 w 7467600"/>
              <a:gd name="connsiteY958" fmla="*/ 476275 h 6858000"/>
              <a:gd name="connsiteX959" fmla="*/ 1492066 w 7467600"/>
              <a:gd name="connsiteY959" fmla="*/ 886333 h 6858000"/>
              <a:gd name="connsiteX960" fmla="*/ 1423698 w 7467600"/>
              <a:gd name="connsiteY960" fmla="*/ 710817 h 6858000"/>
              <a:gd name="connsiteX961" fmla="*/ 1357609 w 7467600"/>
              <a:gd name="connsiteY961" fmla="*/ 532892 h 6858000"/>
              <a:gd name="connsiteX962" fmla="*/ 1309550 w 7467600"/>
              <a:gd name="connsiteY962" fmla="*/ 374031 h 6858000"/>
              <a:gd name="connsiteX963" fmla="*/ 1193673 w 7467600"/>
              <a:gd name="connsiteY963" fmla="*/ 49533 h 6858000"/>
              <a:gd name="connsiteX964" fmla="*/ 1164391 w 7467600"/>
              <a:gd name="connsiteY964" fmla="*/ 0 h 6858000"/>
              <a:gd name="connsiteX965" fmla="*/ 1200666 w 7467600"/>
              <a:gd name="connsiteY965" fmla="*/ 0 h 6858000"/>
              <a:gd name="connsiteX966" fmla="*/ 1223408 w 7467600"/>
              <a:gd name="connsiteY966" fmla="*/ 38996 h 6858000"/>
              <a:gd name="connsiteX967" fmla="*/ 1339635 w 7467600"/>
              <a:gd name="connsiteY967" fmla="*/ 365517 h 6858000"/>
              <a:gd name="connsiteX968" fmla="*/ 1387469 w 7467600"/>
              <a:gd name="connsiteY968" fmla="*/ 523079 h 6858000"/>
              <a:gd name="connsiteX969" fmla="*/ 1452685 w 7467600"/>
              <a:gd name="connsiteY969" fmla="*/ 699806 h 6858000"/>
              <a:gd name="connsiteX970" fmla="*/ 1492092 w 7467600"/>
              <a:gd name="connsiteY970" fmla="*/ 800424 h 6858000"/>
              <a:gd name="connsiteX971" fmla="*/ 1455302 w 7467600"/>
              <a:gd name="connsiteY971" fmla="*/ 632913 h 6858000"/>
              <a:gd name="connsiteX972" fmla="*/ 1222336 w 7467600"/>
              <a:gd name="connsiteY972" fmla="*/ 9480 h 6858000"/>
              <a:gd name="connsiteX973" fmla="*/ 1214634 w 7467600"/>
              <a:gd name="connsiteY973" fmla="*/ 0 h 6858000"/>
              <a:gd name="connsiteX974" fmla="*/ 1289827 w 7467600"/>
              <a:gd name="connsiteY974" fmla="*/ 0 h 6858000"/>
              <a:gd name="connsiteX975" fmla="*/ 1321076 w 7467600"/>
              <a:gd name="connsiteY975" fmla="*/ 59722 h 6858000"/>
              <a:gd name="connsiteX976" fmla="*/ 1512579 w 7467600"/>
              <a:gd name="connsiteY976" fmla="*/ 626441 h 6858000"/>
              <a:gd name="connsiteX977" fmla="*/ 1506076 w 7467600"/>
              <a:gd name="connsiteY977" fmla="*/ 1089289 h 6858000"/>
              <a:gd name="connsiteX978" fmla="*/ 1486346 w 7467600"/>
              <a:gd name="connsiteY978" fmla="*/ 1079919 h 6858000"/>
              <a:gd name="connsiteX979" fmla="*/ 1070511 w 7467600"/>
              <a:gd name="connsiteY979" fmla="*/ 48609 h 6858000"/>
              <a:gd name="connsiteX980" fmla="*/ 1057230 w 7467600"/>
              <a:gd name="connsiteY980" fmla="*/ 0 h 6858000"/>
              <a:gd name="connsiteX981" fmla="*/ 43151 w 7467600"/>
              <a:gd name="connsiteY981" fmla="*/ 0 h 6858000"/>
              <a:gd name="connsiteX982" fmla="*/ 95283 w 7467600"/>
              <a:gd name="connsiteY982" fmla="*/ 0 h 6858000"/>
              <a:gd name="connsiteX983" fmla="*/ 300708 w 7467600"/>
              <a:gd name="connsiteY983" fmla="*/ 154571 h 6858000"/>
              <a:gd name="connsiteX984" fmla="*/ 530414 w 7467600"/>
              <a:gd name="connsiteY984" fmla="*/ 354673 h 6858000"/>
              <a:gd name="connsiteX985" fmla="*/ 333785 w 7467600"/>
              <a:gd name="connsiteY985" fmla="*/ 161564 h 6858000"/>
              <a:gd name="connsiteX986" fmla="*/ 147005 w 7467600"/>
              <a:gd name="connsiteY986" fmla="*/ 0 h 6858000"/>
              <a:gd name="connsiteX987" fmla="*/ 272509 w 7467600"/>
              <a:gd name="connsiteY987" fmla="*/ 0 h 6858000"/>
              <a:gd name="connsiteX988" fmla="*/ 326276 w 7467600"/>
              <a:gd name="connsiteY988" fmla="*/ 45847 h 6858000"/>
              <a:gd name="connsiteX989" fmla="*/ 823759 w 7467600"/>
              <a:gd name="connsiteY989" fmla="*/ 574145 h 6858000"/>
              <a:gd name="connsiteX990" fmla="*/ 811254 w 7467600"/>
              <a:gd name="connsiteY990" fmla="*/ 665546 h 6858000"/>
              <a:gd name="connsiteX991" fmla="*/ 154042 w 7467600"/>
              <a:gd name="connsiteY991" fmla="*/ 261522 h 6858000"/>
              <a:gd name="connsiteX992" fmla="*/ 13550 w 7467600"/>
              <a:gd name="connsiteY992" fmla="*/ 158423 h 6858000"/>
              <a:gd name="connsiteX993" fmla="*/ 0 w 7467600"/>
              <a:gd name="connsiteY993" fmla="*/ 146618 h 6858000"/>
              <a:gd name="connsiteX994" fmla="*/ 0 w 7467600"/>
              <a:gd name="connsiteY994" fmla="*/ 59161 h 6858000"/>
              <a:gd name="connsiteX995" fmla="*/ 45427 w 7467600"/>
              <a:gd name="connsiteY995" fmla="*/ 101078 h 6858000"/>
              <a:gd name="connsiteX996" fmla="*/ 630103 w 7467600"/>
              <a:gd name="connsiteY996" fmla="*/ 485885 h 6858000"/>
              <a:gd name="connsiteX997" fmla="*/ 532040 w 7467600"/>
              <a:gd name="connsiteY997" fmla="*/ 399359 h 6858000"/>
              <a:gd name="connsiteX998" fmla="*/ 517618 w 7467600"/>
              <a:gd name="connsiteY998" fmla="*/ 385726 h 6858000"/>
              <a:gd name="connsiteX999" fmla="*/ 285074 w 7467600"/>
              <a:gd name="connsiteY999" fmla="*/ 182755 h 6858000"/>
              <a:gd name="connsiteX1000" fmla="*/ 43151 w 7467600"/>
              <a:gd name="connsiteY100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7368569 w 7467600"/>
              <a:gd name="connsiteY143" fmla="*/ 5270182 h 6858000"/>
              <a:gd name="connsiteX144" fmla="*/ 1903353 w 7467600"/>
              <a:gd name="connsiteY144" fmla="*/ 5044827 h 6858000"/>
              <a:gd name="connsiteX145" fmla="*/ 1936931 w 7467600"/>
              <a:gd name="connsiteY145" fmla="*/ 5093954 h 6858000"/>
              <a:gd name="connsiteX146" fmla="*/ 2195868 w 7467600"/>
              <a:gd name="connsiteY146" fmla="*/ 5396574 h 6858000"/>
              <a:gd name="connsiteX147" fmla="*/ 2088852 w 7467600"/>
              <a:gd name="connsiteY147" fmla="*/ 5166123 h 6858000"/>
              <a:gd name="connsiteX148" fmla="*/ 1958241 w 7467600"/>
              <a:gd name="connsiteY148" fmla="*/ 5067955 h 6858000"/>
              <a:gd name="connsiteX149" fmla="*/ 1903353 w 7467600"/>
              <a:gd name="connsiteY149" fmla="*/ 5044827 h 6858000"/>
              <a:gd name="connsiteX150" fmla="*/ 1979378 w 7467600"/>
              <a:gd name="connsiteY150" fmla="*/ 4769504 h 6858000"/>
              <a:gd name="connsiteX151" fmla="*/ 2882120 w 7467600"/>
              <a:gd name="connsiteY151" fmla="*/ 5064547 h 6858000"/>
              <a:gd name="connsiteX152" fmla="*/ 2793103 w 7467600"/>
              <a:gd name="connsiteY152" fmla="*/ 5039699 h 6858000"/>
              <a:gd name="connsiteX153" fmla="*/ 2770041 w 7467600"/>
              <a:gd name="connsiteY153" fmla="*/ 5033634 h 6858000"/>
              <a:gd name="connsiteX154" fmla="*/ 1979378 w 7467600"/>
              <a:gd name="connsiteY154" fmla="*/ 4769504 h 6858000"/>
              <a:gd name="connsiteX155" fmla="*/ 1927410 w 7467600"/>
              <a:gd name="connsiteY155" fmla="*/ 4716164 h 6858000"/>
              <a:gd name="connsiteX156" fmla="*/ 1959587 w 7467600"/>
              <a:gd name="connsiteY156" fmla="*/ 4728849 h 6858000"/>
              <a:gd name="connsiteX157" fmla="*/ 2777707 w 7467600"/>
              <a:gd name="connsiteY157" fmla="*/ 5003991 h 6858000"/>
              <a:gd name="connsiteX158" fmla="*/ 2800768 w 7467600"/>
              <a:gd name="connsiteY158" fmla="*/ 5010056 h 6858000"/>
              <a:gd name="connsiteX159" fmla="*/ 2879408 w 7467600"/>
              <a:gd name="connsiteY159" fmla="*/ 5031590 h 6858000"/>
              <a:gd name="connsiteX160" fmla="*/ 2862295 w 7467600"/>
              <a:gd name="connsiteY160" fmla="*/ 5022958 h 6858000"/>
              <a:gd name="connsiteX161" fmla="*/ 2813343 w 7467600"/>
              <a:gd name="connsiteY161" fmla="*/ 4998369 h 6858000"/>
              <a:gd name="connsiteX162" fmla="*/ 2646245 w 7467600"/>
              <a:gd name="connsiteY162" fmla="*/ 4930999 h 6858000"/>
              <a:gd name="connsiteX163" fmla="*/ 1999243 w 7467600"/>
              <a:gd name="connsiteY163" fmla="*/ 4730524 h 6858000"/>
              <a:gd name="connsiteX164" fmla="*/ 1979527 w 7467600"/>
              <a:gd name="connsiteY164" fmla="*/ 4726651 h 6858000"/>
              <a:gd name="connsiteX165" fmla="*/ 1927410 w 7467600"/>
              <a:gd name="connsiteY165" fmla="*/ 4716164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310106 w 7467600"/>
              <a:gd name="connsiteY195" fmla="*/ 3943217 h 6858000"/>
              <a:gd name="connsiteX196" fmla="*/ 1423113 w 7467600"/>
              <a:gd name="connsiteY196" fmla="*/ 3874565 h 6858000"/>
              <a:gd name="connsiteX197" fmla="*/ 1260565 w 7467600"/>
              <a:gd name="connsiteY197" fmla="*/ 4031982 h 6858000"/>
              <a:gd name="connsiteX198" fmla="*/ 901900 w 7467600"/>
              <a:gd name="connsiteY198" fmla="*/ 4421236 h 6858000"/>
              <a:gd name="connsiteX199" fmla="*/ 845044 w 7467600"/>
              <a:gd name="connsiteY199" fmla="*/ 4502436 h 6858000"/>
              <a:gd name="connsiteX200" fmla="*/ 685926 w 7467600"/>
              <a:gd name="connsiteY200" fmla="*/ 4703069 h 6858000"/>
              <a:gd name="connsiteX201" fmla="*/ 684248 w 7467600"/>
              <a:gd name="connsiteY201" fmla="*/ 4706721 h 6858000"/>
              <a:gd name="connsiteX202" fmla="*/ 1423113 w 7467600"/>
              <a:gd name="connsiteY202" fmla="*/ 3874565 h 6858000"/>
              <a:gd name="connsiteX203" fmla="*/ 3316479 w 7467600"/>
              <a:gd name="connsiteY203" fmla="*/ 3872136 h 6858000"/>
              <a:gd name="connsiteX204" fmla="*/ 3546806 w 7467600"/>
              <a:gd name="connsiteY204" fmla="*/ 4356139 h 6858000"/>
              <a:gd name="connsiteX205" fmla="*/ 3364433 w 7467600"/>
              <a:gd name="connsiteY205" fmla="*/ 3953121 h 6858000"/>
              <a:gd name="connsiteX206" fmla="*/ 3316479 w 7467600"/>
              <a:gd name="connsiteY206" fmla="*/ 3872136 h 6858000"/>
              <a:gd name="connsiteX207" fmla="*/ 3291335 w 7467600"/>
              <a:gd name="connsiteY207" fmla="*/ 3767420 h 6858000"/>
              <a:gd name="connsiteX208" fmla="*/ 3390805 w 7467600"/>
              <a:gd name="connsiteY208" fmla="*/ 3937163 h 6858000"/>
              <a:gd name="connsiteX209" fmla="*/ 3579062 w 7467600"/>
              <a:gd name="connsiteY209" fmla="*/ 4359040 h 6858000"/>
              <a:gd name="connsiteX210" fmla="*/ 3467355 w 7467600"/>
              <a:gd name="connsiteY210" fmla="*/ 3988130 h 6858000"/>
              <a:gd name="connsiteX211" fmla="*/ 3310753 w 7467600"/>
              <a:gd name="connsiteY211" fmla="*/ 3787140 h 6858000"/>
              <a:gd name="connsiteX212" fmla="*/ 3291335 w 7467600"/>
              <a:gd name="connsiteY212" fmla="*/ 3767420 h 6858000"/>
              <a:gd name="connsiteX213" fmla="*/ 1635889 w 7467600"/>
              <a:gd name="connsiteY213" fmla="*/ 3709494 h 6858000"/>
              <a:gd name="connsiteX214" fmla="*/ 1634800 w 7467600"/>
              <a:gd name="connsiteY214" fmla="*/ 3731111 h 6858000"/>
              <a:gd name="connsiteX215" fmla="*/ 1635889 w 7467600"/>
              <a:gd name="connsiteY215" fmla="*/ 3709494 h 6858000"/>
              <a:gd name="connsiteX216" fmla="*/ 1510397 w 7467600"/>
              <a:gd name="connsiteY216" fmla="*/ 3684705 h 6858000"/>
              <a:gd name="connsiteX217" fmla="*/ 1146550 w 7467600"/>
              <a:gd name="connsiteY217" fmla="*/ 3802012 h 6858000"/>
              <a:gd name="connsiteX218" fmla="*/ 698834 w 7467600"/>
              <a:gd name="connsiteY218" fmla="*/ 3952272 h 6858000"/>
              <a:gd name="connsiteX219" fmla="*/ 34256 w 7467600"/>
              <a:gd name="connsiteY219" fmla="*/ 4347603 h 6858000"/>
              <a:gd name="connsiteX220" fmla="*/ 527241 w 7467600"/>
              <a:gd name="connsiteY220" fmla="*/ 4065078 h 6858000"/>
              <a:gd name="connsiteX221" fmla="*/ 1510397 w 7467600"/>
              <a:gd name="connsiteY221" fmla="*/ 3684705 h 6858000"/>
              <a:gd name="connsiteX222" fmla="*/ 1313114 w 7467600"/>
              <a:gd name="connsiteY222" fmla="*/ 3655216 h 6858000"/>
              <a:gd name="connsiteX223" fmla="*/ 1109304 w 7467600"/>
              <a:gd name="connsiteY223" fmla="*/ 3669030 h 6858000"/>
              <a:gd name="connsiteX224" fmla="*/ 8129 w 7467600"/>
              <a:gd name="connsiteY224" fmla="*/ 4330519 h 6858000"/>
              <a:gd name="connsiteX225" fmla="*/ 687572 w 7467600"/>
              <a:gd name="connsiteY225" fmla="*/ 3925629 h 6858000"/>
              <a:gd name="connsiteX226" fmla="*/ 1138365 w 7467600"/>
              <a:gd name="connsiteY226" fmla="*/ 3774515 h 6858000"/>
              <a:gd name="connsiteX227" fmla="*/ 1505579 w 7467600"/>
              <a:gd name="connsiteY227" fmla="*/ 3655526 h 6858000"/>
              <a:gd name="connsiteX228" fmla="*/ 1313114 w 7467600"/>
              <a:gd name="connsiteY228" fmla="*/ 3655216 h 6858000"/>
              <a:gd name="connsiteX229" fmla="*/ 3655073 w 7467600"/>
              <a:gd name="connsiteY229" fmla="*/ 3650884 h 6858000"/>
              <a:gd name="connsiteX230" fmla="*/ 3989938 w 7467600"/>
              <a:gd name="connsiteY230" fmla="*/ 3991685 h 6858000"/>
              <a:gd name="connsiteX231" fmla="*/ 4393907 w 7467600"/>
              <a:gd name="connsiteY231" fmla="*/ 4261258 h 6858000"/>
              <a:gd name="connsiteX232" fmla="*/ 4648051 w 7467600"/>
              <a:gd name="connsiteY232" fmla="*/ 4374051 h 6858000"/>
              <a:gd name="connsiteX233" fmla="*/ 4383389 w 7467600"/>
              <a:gd name="connsiteY233" fmla="*/ 4184369 h 6858000"/>
              <a:gd name="connsiteX234" fmla="*/ 4165508 w 7467600"/>
              <a:gd name="connsiteY234" fmla="*/ 4035196 h 6858000"/>
              <a:gd name="connsiteX235" fmla="*/ 4068162 w 7467600"/>
              <a:gd name="connsiteY235" fmla="*/ 3953394 h 6858000"/>
              <a:gd name="connsiteX236" fmla="*/ 3981416 w 7467600"/>
              <a:gd name="connsiteY236" fmla="*/ 3880482 h 6858000"/>
              <a:gd name="connsiteX237" fmla="*/ 3800147 w 7467600"/>
              <a:gd name="connsiteY237" fmla="*/ 3749872 h 6858000"/>
              <a:gd name="connsiteX238" fmla="*/ 3655073 w 7467600"/>
              <a:gd name="connsiteY238" fmla="*/ 3650884 h 6858000"/>
              <a:gd name="connsiteX239" fmla="*/ 3670252 w 7467600"/>
              <a:gd name="connsiteY239" fmla="*/ 3622798 h 6858000"/>
              <a:gd name="connsiteX240" fmla="*/ 3817258 w 7467600"/>
              <a:gd name="connsiteY240" fmla="*/ 3723577 h 6858000"/>
              <a:gd name="connsiteX241" fmla="*/ 4000461 w 7467600"/>
              <a:gd name="connsiteY241" fmla="*/ 3855966 h 6858000"/>
              <a:gd name="connsiteX242" fmla="*/ 4088180 w 7467600"/>
              <a:gd name="connsiteY242" fmla="*/ 3929774 h 6858000"/>
              <a:gd name="connsiteX243" fmla="*/ 4184555 w 7467600"/>
              <a:gd name="connsiteY243" fmla="*/ 4010683 h 6858000"/>
              <a:gd name="connsiteX244" fmla="*/ 4399563 w 7467600"/>
              <a:gd name="connsiteY244" fmla="*/ 4158106 h 6858000"/>
              <a:gd name="connsiteX245" fmla="*/ 4684469 w 7467600"/>
              <a:gd name="connsiteY245" fmla="*/ 4364680 h 6858000"/>
              <a:gd name="connsiteX246" fmla="*/ 4690271 w 7467600"/>
              <a:gd name="connsiteY246" fmla="*/ 4370034 h 6858000"/>
              <a:gd name="connsiteX247" fmla="*/ 4136093 w 7467600"/>
              <a:gd name="connsiteY247" fmla="*/ 3858466 h 6858000"/>
              <a:gd name="connsiteX248" fmla="*/ 3670252 w 7467600"/>
              <a:gd name="connsiteY248" fmla="*/ 3622798 h 6858000"/>
              <a:gd name="connsiteX249" fmla="*/ 4440129 w 7467600"/>
              <a:gd name="connsiteY249" fmla="*/ 3448571 h 6858000"/>
              <a:gd name="connsiteX250" fmla="*/ 4856525 w 7467600"/>
              <a:gd name="connsiteY250" fmla="*/ 3915351 h 6858000"/>
              <a:gd name="connsiteX251" fmla="*/ 5059055 w 7467600"/>
              <a:gd name="connsiteY251" fmla="*/ 4108918 h 6858000"/>
              <a:gd name="connsiteX252" fmla="*/ 5290070 w 7467600"/>
              <a:gd name="connsiteY252" fmla="*/ 4263619 h 6858000"/>
              <a:gd name="connsiteX253" fmla="*/ 4834991 w 7467600"/>
              <a:gd name="connsiteY253" fmla="*/ 3830985 h 6858000"/>
              <a:gd name="connsiteX254" fmla="*/ 4440129 w 7467600"/>
              <a:gd name="connsiteY254" fmla="*/ 3448571 h 6858000"/>
              <a:gd name="connsiteX255" fmla="*/ 4441737 w 7467600"/>
              <a:gd name="connsiteY255" fmla="*/ 3399734 h 6858000"/>
              <a:gd name="connsiteX256" fmla="*/ 4431236 w 7467600"/>
              <a:gd name="connsiteY256" fmla="*/ 3400954 h 6858000"/>
              <a:gd name="connsiteX257" fmla="*/ 4557150 w 7467600"/>
              <a:gd name="connsiteY257" fmla="*/ 3510023 h 6858000"/>
              <a:gd name="connsiteX258" fmla="*/ 4856936 w 7467600"/>
              <a:gd name="connsiteY258" fmla="*/ 3809146 h 6858000"/>
              <a:gd name="connsiteX259" fmla="*/ 5111996 w 7467600"/>
              <a:gd name="connsiteY259" fmla="*/ 4065759 h 6858000"/>
              <a:gd name="connsiteX260" fmla="*/ 5388878 w 7467600"/>
              <a:gd name="connsiteY260" fmla="*/ 4300185 h 6858000"/>
              <a:gd name="connsiteX261" fmla="*/ 5425556 w 7467600"/>
              <a:gd name="connsiteY261" fmla="*/ 4308967 h 6858000"/>
              <a:gd name="connsiteX262" fmla="*/ 4943646 w 7467600"/>
              <a:gd name="connsiteY262" fmla="*/ 3822916 h 6858000"/>
              <a:gd name="connsiteX263" fmla="*/ 4594837 w 7467600"/>
              <a:gd name="connsiteY263" fmla="*/ 3532274 h 6858000"/>
              <a:gd name="connsiteX264" fmla="*/ 4441737 w 7467600"/>
              <a:gd name="connsiteY264" fmla="*/ 3399734 h 6858000"/>
              <a:gd name="connsiteX265" fmla="*/ 5425834 w 7467600"/>
              <a:gd name="connsiteY265" fmla="*/ 3162785 h 6858000"/>
              <a:gd name="connsiteX266" fmla="*/ 5401644 w 7467600"/>
              <a:gd name="connsiteY266" fmla="*/ 3617847 h 6858000"/>
              <a:gd name="connsiteX267" fmla="*/ 5467256 w 7467600"/>
              <a:gd name="connsiteY267" fmla="*/ 4175494 h 6858000"/>
              <a:gd name="connsiteX268" fmla="*/ 5448069 w 7467600"/>
              <a:gd name="connsiteY268" fmla="*/ 3567554 h 6858000"/>
              <a:gd name="connsiteX269" fmla="*/ 5425834 w 7467600"/>
              <a:gd name="connsiteY269" fmla="*/ 3162785 h 6858000"/>
              <a:gd name="connsiteX270" fmla="*/ 1318687 w 7467600"/>
              <a:gd name="connsiteY270" fmla="*/ 3113840 h 6858000"/>
              <a:gd name="connsiteX271" fmla="*/ 1066793 w 7467600"/>
              <a:gd name="connsiteY271" fmla="*/ 3212171 h 6858000"/>
              <a:gd name="connsiteX272" fmla="*/ 993319 w 7467600"/>
              <a:gd name="connsiteY272" fmla="*/ 3247648 h 6858000"/>
              <a:gd name="connsiteX273" fmla="*/ 853081 w 7467600"/>
              <a:gd name="connsiteY273" fmla="*/ 3312410 h 6858000"/>
              <a:gd name="connsiteX274" fmla="*/ 805957 w 7467600"/>
              <a:gd name="connsiteY274" fmla="*/ 3330443 h 6858000"/>
              <a:gd name="connsiteX275" fmla="*/ 1318687 w 7467600"/>
              <a:gd name="connsiteY275" fmla="*/ 3113840 h 6858000"/>
              <a:gd name="connsiteX276" fmla="*/ 5453702 w 7467600"/>
              <a:gd name="connsiteY276" fmla="*/ 3090882 h 6858000"/>
              <a:gd name="connsiteX277" fmla="*/ 5480135 w 7467600"/>
              <a:gd name="connsiteY277" fmla="*/ 3565802 h 6858000"/>
              <a:gd name="connsiteX278" fmla="*/ 5499023 w 7467600"/>
              <a:gd name="connsiteY278" fmla="*/ 4166310 h 6858000"/>
              <a:gd name="connsiteX279" fmla="*/ 5547022 w 7467600"/>
              <a:gd name="connsiteY279" fmla="*/ 3607838 h 6858000"/>
              <a:gd name="connsiteX280" fmla="*/ 5515964 w 7467600"/>
              <a:gd name="connsiteY280" fmla="*/ 3378541 h 6858000"/>
              <a:gd name="connsiteX281" fmla="*/ 5453702 w 7467600"/>
              <a:gd name="connsiteY281" fmla="*/ 3090882 h 6858000"/>
              <a:gd name="connsiteX282" fmla="*/ 1238695 w 7467600"/>
              <a:gd name="connsiteY282" fmla="*/ 3076820 h 6858000"/>
              <a:gd name="connsiteX283" fmla="*/ 716371 w 7467600"/>
              <a:gd name="connsiteY283" fmla="*/ 3293249 h 6858000"/>
              <a:gd name="connsiteX284" fmla="*/ 579522 w 7467600"/>
              <a:gd name="connsiteY284" fmla="*/ 3371759 h 6858000"/>
              <a:gd name="connsiteX285" fmla="*/ 600288 w 7467600"/>
              <a:gd name="connsiteY285" fmla="*/ 3365555 h 6858000"/>
              <a:gd name="connsiteX286" fmla="*/ 840692 w 7467600"/>
              <a:gd name="connsiteY286" fmla="*/ 3284921 h 6858000"/>
              <a:gd name="connsiteX287" fmla="*/ 979248 w 7467600"/>
              <a:gd name="connsiteY287" fmla="*/ 3221003 h 6858000"/>
              <a:gd name="connsiteX288" fmla="*/ 1053282 w 7467600"/>
              <a:gd name="connsiteY288" fmla="*/ 3185247 h 6858000"/>
              <a:gd name="connsiteX289" fmla="*/ 1320603 w 7467600"/>
              <a:gd name="connsiteY289" fmla="*/ 3081281 h 6858000"/>
              <a:gd name="connsiteX290" fmla="*/ 1238695 w 7467600"/>
              <a:gd name="connsiteY290" fmla="*/ 3076820 h 6858000"/>
              <a:gd name="connsiteX291" fmla="*/ 5425627 w 7467600"/>
              <a:gd name="connsiteY291" fmla="*/ 2954192 h 6858000"/>
              <a:gd name="connsiteX292" fmla="*/ 5470770 w 7467600"/>
              <a:gd name="connsiteY292" fmla="*/ 3005435 h 6858000"/>
              <a:gd name="connsiteX293" fmla="*/ 5519779 w 7467600"/>
              <a:gd name="connsiteY293" fmla="*/ 4359223 h 6858000"/>
              <a:gd name="connsiteX294" fmla="*/ 5520293 w 7467600"/>
              <a:gd name="connsiteY294" fmla="*/ 4360602 h 6858000"/>
              <a:gd name="connsiteX295" fmla="*/ 5767221 w 7467600"/>
              <a:gd name="connsiteY295" fmla="*/ 4665564 h 6858000"/>
              <a:gd name="connsiteX296" fmla="*/ 6937169 w 7467600"/>
              <a:gd name="connsiteY296" fmla="*/ 4815941 h 6858000"/>
              <a:gd name="connsiteX297" fmla="*/ 6953922 w 7467600"/>
              <a:gd name="connsiteY297" fmla="*/ 4890068 h 6858000"/>
              <a:gd name="connsiteX298" fmla="*/ 6071359 w 7467600"/>
              <a:gd name="connsiteY298" fmla="*/ 4770770 h 6858000"/>
              <a:gd name="connsiteX299" fmla="*/ 6038839 w 7467600"/>
              <a:gd name="connsiteY299" fmla="*/ 4764474 h 6858000"/>
              <a:gd name="connsiteX300" fmla="*/ 6038706 w 7467600"/>
              <a:gd name="connsiteY300" fmla="*/ 4763847 h 6858000"/>
              <a:gd name="connsiteX301" fmla="*/ 6037784 w 7467600"/>
              <a:gd name="connsiteY301" fmla="*/ 4764270 h 6858000"/>
              <a:gd name="connsiteX302" fmla="*/ 6038839 w 7467600"/>
              <a:gd name="connsiteY302" fmla="*/ 4764474 h 6858000"/>
              <a:gd name="connsiteX303" fmla="*/ 6040338 w 7467600"/>
              <a:gd name="connsiteY303" fmla="*/ 4771418 h 6858000"/>
              <a:gd name="connsiteX304" fmla="*/ 6024488 w 7467600"/>
              <a:gd name="connsiteY304" fmla="*/ 4809903 h 6858000"/>
              <a:gd name="connsiteX305" fmla="*/ 5599771 w 7467600"/>
              <a:gd name="connsiteY305" fmla="*/ 5509652 h 6858000"/>
              <a:gd name="connsiteX306" fmla="*/ 5548843 w 7467600"/>
              <a:gd name="connsiteY306" fmla="*/ 5563845 h 6858000"/>
              <a:gd name="connsiteX307" fmla="*/ 5940952 w 7467600"/>
              <a:gd name="connsiteY307" fmla="*/ 6250028 h 6858000"/>
              <a:gd name="connsiteX308" fmla="*/ 6043441 w 7467600"/>
              <a:gd name="connsiteY308" fmla="*/ 6665847 h 6858000"/>
              <a:gd name="connsiteX309" fmla="*/ 6093432 w 7467600"/>
              <a:gd name="connsiteY309" fmla="*/ 6858000 h 6858000"/>
              <a:gd name="connsiteX310" fmla="*/ 6034344 w 7467600"/>
              <a:gd name="connsiteY310" fmla="*/ 6858000 h 6858000"/>
              <a:gd name="connsiteX311" fmla="*/ 6026679 w 7467600"/>
              <a:gd name="connsiteY311" fmla="*/ 6836959 h 6858000"/>
              <a:gd name="connsiteX312" fmla="*/ 5800441 w 7467600"/>
              <a:gd name="connsiteY312" fmla="*/ 6335286 h 6858000"/>
              <a:gd name="connsiteX313" fmla="*/ 5526562 w 7467600"/>
              <a:gd name="connsiteY313" fmla="*/ 5705388 h 6858000"/>
              <a:gd name="connsiteX314" fmla="*/ 5519640 w 7467600"/>
              <a:gd name="connsiteY314" fmla="*/ 5683774 h 6858000"/>
              <a:gd name="connsiteX315" fmla="*/ 5844559 w 7467600"/>
              <a:gd name="connsiteY315" fmla="*/ 6553349 h 6858000"/>
              <a:gd name="connsiteX316" fmla="*/ 5975994 w 7467600"/>
              <a:gd name="connsiteY316" fmla="*/ 6858000 h 6858000"/>
              <a:gd name="connsiteX317" fmla="*/ 5898547 w 7467600"/>
              <a:gd name="connsiteY317" fmla="*/ 6858000 h 6858000"/>
              <a:gd name="connsiteX318" fmla="*/ 5682041 w 7467600"/>
              <a:gd name="connsiteY318" fmla="*/ 6355860 h 6858000"/>
              <a:gd name="connsiteX319" fmla="*/ 5461758 w 7467600"/>
              <a:gd name="connsiteY319" fmla="*/ 5820220 h 6858000"/>
              <a:gd name="connsiteX320" fmla="*/ 5237282 w 7467600"/>
              <a:gd name="connsiteY320" fmla="*/ 6579086 h 6858000"/>
              <a:gd name="connsiteX321" fmla="*/ 5115009 w 7467600"/>
              <a:gd name="connsiteY321" fmla="*/ 6858000 h 6858000"/>
              <a:gd name="connsiteX322" fmla="*/ 5028074 w 7467600"/>
              <a:gd name="connsiteY322" fmla="*/ 6858000 h 6858000"/>
              <a:gd name="connsiteX323" fmla="*/ 5079508 w 7467600"/>
              <a:gd name="connsiteY323" fmla="*/ 6749074 h 6858000"/>
              <a:gd name="connsiteX324" fmla="*/ 5371846 w 7467600"/>
              <a:gd name="connsiteY324" fmla="*/ 5924413 h 6858000"/>
              <a:gd name="connsiteX325" fmla="*/ 5270512 w 7467600"/>
              <a:gd name="connsiteY325" fmla="*/ 6138975 h 6858000"/>
              <a:gd name="connsiteX326" fmla="*/ 5062409 w 7467600"/>
              <a:gd name="connsiteY326" fmla="*/ 6653544 h 6858000"/>
              <a:gd name="connsiteX327" fmla="*/ 5036628 w 7467600"/>
              <a:gd name="connsiteY327" fmla="*/ 6754247 h 6858000"/>
              <a:gd name="connsiteX328" fmla="*/ 5009112 w 7467600"/>
              <a:gd name="connsiteY328" fmla="*/ 6858000 h 6858000"/>
              <a:gd name="connsiteX329" fmla="*/ 4976679 w 7467600"/>
              <a:gd name="connsiteY329" fmla="*/ 6858000 h 6858000"/>
              <a:gd name="connsiteX330" fmla="*/ 5006537 w 7467600"/>
              <a:gd name="connsiteY330" fmla="*/ 6747068 h 6858000"/>
              <a:gd name="connsiteX331" fmla="*/ 5032723 w 7467600"/>
              <a:gd name="connsiteY331" fmla="*/ 6644957 h 6858000"/>
              <a:gd name="connsiteX332" fmla="*/ 5242949 w 7467600"/>
              <a:gd name="connsiteY332" fmla="*/ 6125175 h 6858000"/>
              <a:gd name="connsiteX333" fmla="*/ 5286321 w 7467600"/>
              <a:gd name="connsiteY333" fmla="*/ 6033555 h 6858000"/>
              <a:gd name="connsiteX334" fmla="*/ 5008210 w 7467600"/>
              <a:gd name="connsiteY334" fmla="*/ 6649194 h 6858000"/>
              <a:gd name="connsiteX335" fmla="*/ 4986321 w 7467600"/>
              <a:gd name="connsiteY335" fmla="*/ 6765687 h 6858000"/>
              <a:gd name="connsiteX336" fmla="*/ 4973474 w 7467600"/>
              <a:gd name="connsiteY336" fmla="*/ 6858000 h 6858000"/>
              <a:gd name="connsiteX337" fmla="*/ 4907178 w 7467600"/>
              <a:gd name="connsiteY337" fmla="*/ 6858000 h 6858000"/>
              <a:gd name="connsiteX338" fmla="*/ 4910810 w 7467600"/>
              <a:gd name="connsiteY338" fmla="*/ 6829660 h 6858000"/>
              <a:gd name="connsiteX339" fmla="*/ 4987461 w 7467600"/>
              <a:gd name="connsiteY339" fmla="*/ 6432994 h 6858000"/>
              <a:gd name="connsiteX340" fmla="*/ 5179262 w 7467600"/>
              <a:gd name="connsiteY340" fmla="*/ 6035044 h 6858000"/>
              <a:gd name="connsiteX341" fmla="*/ 4689678 w 7467600"/>
              <a:gd name="connsiteY341" fmla="*/ 6440241 h 6858000"/>
              <a:gd name="connsiteX342" fmla="*/ 4477543 w 7467600"/>
              <a:gd name="connsiteY342" fmla="*/ 6674836 h 6858000"/>
              <a:gd name="connsiteX343" fmla="*/ 4329957 w 7467600"/>
              <a:gd name="connsiteY343" fmla="*/ 6858000 h 6858000"/>
              <a:gd name="connsiteX344" fmla="*/ 4218595 w 7467600"/>
              <a:gd name="connsiteY344" fmla="*/ 6858000 h 6858000"/>
              <a:gd name="connsiteX345" fmla="*/ 4368888 w 7467600"/>
              <a:gd name="connsiteY345" fmla="*/ 6668412 h 6858000"/>
              <a:gd name="connsiteX346" fmla="*/ 4563091 w 7467600"/>
              <a:gd name="connsiteY346" fmla="*/ 6442508 h 6858000"/>
              <a:gd name="connsiteX347" fmla="*/ 5387324 w 7467600"/>
              <a:gd name="connsiteY347" fmla="*/ 5705830 h 6858000"/>
              <a:gd name="connsiteX348" fmla="*/ 5073620 w 7467600"/>
              <a:gd name="connsiteY348" fmla="*/ 5955437 h 6858000"/>
              <a:gd name="connsiteX349" fmla="*/ 4689789 w 7467600"/>
              <a:gd name="connsiteY349" fmla="*/ 6268382 h 6858000"/>
              <a:gd name="connsiteX350" fmla="*/ 4418722 w 7467600"/>
              <a:gd name="connsiteY350" fmla="*/ 6570886 h 6858000"/>
              <a:gd name="connsiteX351" fmla="*/ 4214944 w 7467600"/>
              <a:gd name="connsiteY351" fmla="*/ 6858000 h 6858000"/>
              <a:gd name="connsiteX352" fmla="*/ 4177898 w 7467600"/>
              <a:gd name="connsiteY352" fmla="*/ 6858000 h 6858000"/>
              <a:gd name="connsiteX353" fmla="*/ 4391597 w 7467600"/>
              <a:gd name="connsiteY353" fmla="*/ 6556370 h 6858000"/>
              <a:gd name="connsiteX354" fmla="*/ 4668889 w 7467600"/>
              <a:gd name="connsiteY354" fmla="*/ 6246399 h 6858000"/>
              <a:gd name="connsiteX355" fmla="*/ 5055427 w 7467600"/>
              <a:gd name="connsiteY355" fmla="*/ 5931476 h 6858000"/>
              <a:gd name="connsiteX356" fmla="*/ 5371814 w 7467600"/>
              <a:gd name="connsiteY356" fmla="*/ 5678975 h 6858000"/>
              <a:gd name="connsiteX357" fmla="*/ 4987918 w 7467600"/>
              <a:gd name="connsiteY357" fmla="*/ 5838701 h 6858000"/>
              <a:gd name="connsiteX358" fmla="*/ 4317146 w 7467600"/>
              <a:gd name="connsiteY358" fmla="*/ 6587716 h 6858000"/>
              <a:gd name="connsiteX359" fmla="*/ 4171627 w 7467600"/>
              <a:gd name="connsiteY359" fmla="*/ 6858000 h 6858000"/>
              <a:gd name="connsiteX360" fmla="*/ 4081585 w 7467600"/>
              <a:gd name="connsiteY360" fmla="*/ 6858000 h 6858000"/>
              <a:gd name="connsiteX361" fmla="*/ 4238603 w 7467600"/>
              <a:gd name="connsiteY361" fmla="*/ 6559341 h 6858000"/>
              <a:gd name="connsiteX362" fmla="*/ 4778333 w 7467600"/>
              <a:gd name="connsiteY362" fmla="*/ 5873626 h 6858000"/>
              <a:gd name="connsiteX363" fmla="*/ 5414185 w 7467600"/>
              <a:gd name="connsiteY363" fmla="*/ 5573882 h 6858000"/>
              <a:gd name="connsiteX364" fmla="*/ 5959648 w 7467600"/>
              <a:gd name="connsiteY364" fmla="*/ 4760797 h 6858000"/>
              <a:gd name="connsiteX365" fmla="*/ 5355019 w 7467600"/>
              <a:gd name="connsiteY365" fmla="*/ 4734672 h 6858000"/>
              <a:gd name="connsiteX366" fmla="*/ 5083565 w 7467600"/>
              <a:gd name="connsiteY366" fmla="*/ 5179121 h 6858000"/>
              <a:gd name="connsiteX367" fmla="*/ 4713577 w 7467600"/>
              <a:gd name="connsiteY367" fmla="*/ 5616803 h 6858000"/>
              <a:gd name="connsiteX368" fmla="*/ 3989559 w 7467600"/>
              <a:gd name="connsiteY368" fmla="*/ 6145945 h 6858000"/>
              <a:gd name="connsiteX369" fmla="*/ 3939824 w 7467600"/>
              <a:gd name="connsiteY369" fmla="*/ 6066900 h 6858000"/>
              <a:gd name="connsiteX370" fmla="*/ 4584537 w 7467600"/>
              <a:gd name="connsiteY370" fmla="*/ 5324826 h 6858000"/>
              <a:gd name="connsiteX371" fmla="*/ 5037105 w 7467600"/>
              <a:gd name="connsiteY371" fmla="*/ 5088765 h 6858000"/>
              <a:gd name="connsiteX372" fmla="*/ 5039930 w 7467600"/>
              <a:gd name="connsiteY372" fmla="*/ 5089585 h 6858000"/>
              <a:gd name="connsiteX373" fmla="*/ 5263764 w 7467600"/>
              <a:gd name="connsiteY373" fmla="*/ 4735525 h 6858000"/>
              <a:gd name="connsiteX374" fmla="*/ 4086300 w 7467600"/>
              <a:gd name="connsiteY374" fmla="*/ 4884599 h 6858000"/>
              <a:gd name="connsiteX375" fmla="*/ 4085485 w 7467600"/>
              <a:gd name="connsiteY375" fmla="*/ 4899070 h 6858000"/>
              <a:gd name="connsiteX376" fmla="*/ 3871915 w 7467600"/>
              <a:gd name="connsiteY376" fmla="*/ 5253645 h 6858000"/>
              <a:gd name="connsiteX377" fmla="*/ 3799374 w 7467600"/>
              <a:gd name="connsiteY377" fmla="*/ 5466127 h 6858000"/>
              <a:gd name="connsiteX378" fmla="*/ 3498850 w 7467600"/>
              <a:gd name="connsiteY378" fmla="*/ 6661888 h 6858000"/>
              <a:gd name="connsiteX379" fmla="*/ 3399216 w 7467600"/>
              <a:gd name="connsiteY379" fmla="*/ 6858000 h 6858000"/>
              <a:gd name="connsiteX380" fmla="*/ 3303688 w 7467600"/>
              <a:gd name="connsiteY380" fmla="*/ 6858000 h 6858000"/>
              <a:gd name="connsiteX381" fmla="*/ 3391774 w 7467600"/>
              <a:gd name="connsiteY381" fmla="*/ 6697181 h 6858000"/>
              <a:gd name="connsiteX382" fmla="*/ 3735540 w 7467600"/>
              <a:gd name="connsiteY382" fmla="*/ 5546923 h 6858000"/>
              <a:gd name="connsiteX383" fmla="*/ 3729438 w 7467600"/>
              <a:gd name="connsiteY383" fmla="*/ 5569058 h 6858000"/>
              <a:gd name="connsiteX384" fmla="*/ 3707782 w 7467600"/>
              <a:gd name="connsiteY384" fmla="*/ 5644908 h 6858000"/>
              <a:gd name="connsiteX385" fmla="*/ 3583827 w 7467600"/>
              <a:gd name="connsiteY385" fmla="*/ 6039215 h 6858000"/>
              <a:gd name="connsiteX386" fmla="*/ 3547861 w 7467600"/>
              <a:gd name="connsiteY386" fmla="*/ 6129609 h 6858000"/>
              <a:gd name="connsiteX387" fmla="*/ 3490905 w 7467600"/>
              <a:gd name="connsiteY387" fmla="*/ 6277660 h 6858000"/>
              <a:gd name="connsiteX388" fmla="*/ 3455859 w 7467600"/>
              <a:gd name="connsiteY388" fmla="*/ 6391301 h 6858000"/>
              <a:gd name="connsiteX389" fmla="*/ 3429112 w 7467600"/>
              <a:gd name="connsiteY389" fmla="*/ 6479469 h 6858000"/>
              <a:gd name="connsiteX390" fmla="*/ 3304862 w 7467600"/>
              <a:gd name="connsiteY390" fmla="*/ 6796476 h 6858000"/>
              <a:gd name="connsiteX391" fmla="*/ 3276071 w 7467600"/>
              <a:gd name="connsiteY391" fmla="*/ 6858000 h 6858000"/>
              <a:gd name="connsiteX392" fmla="*/ 3240805 w 7467600"/>
              <a:gd name="connsiteY392" fmla="*/ 6858000 h 6858000"/>
              <a:gd name="connsiteX393" fmla="*/ 3275917 w 7467600"/>
              <a:gd name="connsiteY393" fmla="*/ 6783192 h 6858000"/>
              <a:gd name="connsiteX394" fmla="*/ 3399358 w 7467600"/>
              <a:gd name="connsiteY394" fmla="*/ 6469011 h 6858000"/>
              <a:gd name="connsiteX395" fmla="*/ 3425650 w 7467600"/>
              <a:gd name="connsiteY395" fmla="*/ 6381333 h 6858000"/>
              <a:gd name="connsiteX396" fmla="*/ 3460661 w 7467600"/>
              <a:gd name="connsiteY396" fmla="*/ 6266763 h 6858000"/>
              <a:gd name="connsiteX397" fmla="*/ 3518021 w 7467600"/>
              <a:gd name="connsiteY397" fmla="*/ 6117298 h 6858000"/>
              <a:gd name="connsiteX398" fmla="*/ 3554035 w 7467600"/>
              <a:gd name="connsiteY398" fmla="*/ 6027832 h 6858000"/>
              <a:gd name="connsiteX399" fmla="*/ 3677174 w 7467600"/>
              <a:gd name="connsiteY399" fmla="*/ 5636351 h 6858000"/>
              <a:gd name="connsiteX400" fmla="*/ 3698819 w 7467600"/>
              <a:gd name="connsiteY400" fmla="*/ 5560503 h 6858000"/>
              <a:gd name="connsiteX401" fmla="*/ 3702094 w 7467600"/>
              <a:gd name="connsiteY401" fmla="*/ 5549194 h 6858000"/>
              <a:gd name="connsiteX402" fmla="*/ 3398355 w 7467600"/>
              <a:gd name="connsiteY402" fmla="*/ 6094603 h 6858000"/>
              <a:gd name="connsiteX403" fmla="*/ 3193941 w 7467600"/>
              <a:gd name="connsiteY403" fmla="*/ 6798775 h 6858000"/>
              <a:gd name="connsiteX404" fmla="*/ 3184140 w 7467600"/>
              <a:gd name="connsiteY404" fmla="*/ 6858000 h 6858000"/>
              <a:gd name="connsiteX405" fmla="*/ 3099978 w 7467600"/>
              <a:gd name="connsiteY405" fmla="*/ 6858000 h 6858000"/>
              <a:gd name="connsiteX406" fmla="*/ 3101556 w 7467600"/>
              <a:gd name="connsiteY406" fmla="*/ 6843337 h 6858000"/>
              <a:gd name="connsiteX407" fmla="*/ 3370162 w 7467600"/>
              <a:gd name="connsiteY407" fmla="*/ 5785550 h 6858000"/>
              <a:gd name="connsiteX408" fmla="*/ 3746477 w 7467600"/>
              <a:gd name="connsiteY408" fmla="*/ 5377889 h 6858000"/>
              <a:gd name="connsiteX409" fmla="*/ 3863399 w 7467600"/>
              <a:gd name="connsiteY409" fmla="*/ 5087257 h 6858000"/>
              <a:gd name="connsiteX410" fmla="*/ 3968712 w 7467600"/>
              <a:gd name="connsiteY410" fmla="*/ 4913989 h 6858000"/>
              <a:gd name="connsiteX411" fmla="*/ 2792390 w 7467600"/>
              <a:gd name="connsiteY411" fmla="*/ 5382974 h 6858000"/>
              <a:gd name="connsiteX412" fmla="*/ 2714982 w 7467600"/>
              <a:gd name="connsiteY412" fmla="*/ 5427051 h 6858000"/>
              <a:gd name="connsiteX413" fmla="*/ 2813361 w 7467600"/>
              <a:gd name="connsiteY413" fmla="*/ 6023912 h 6858000"/>
              <a:gd name="connsiteX414" fmla="*/ 2688430 w 7467600"/>
              <a:gd name="connsiteY414" fmla="*/ 6801564 h 6858000"/>
              <a:gd name="connsiteX415" fmla="*/ 2629626 w 7467600"/>
              <a:gd name="connsiteY415" fmla="*/ 6763394 h 6858000"/>
              <a:gd name="connsiteX416" fmla="*/ 2565328 w 7467600"/>
              <a:gd name="connsiteY416" fmla="*/ 5516399 h 6858000"/>
              <a:gd name="connsiteX417" fmla="*/ 1922999 w 7467600"/>
              <a:gd name="connsiteY417" fmla="*/ 5980343 h 6858000"/>
              <a:gd name="connsiteX418" fmla="*/ 1950261 w 7467600"/>
              <a:gd name="connsiteY418" fmla="*/ 6405858 h 6858000"/>
              <a:gd name="connsiteX419" fmla="*/ 2365554 w 7467600"/>
              <a:gd name="connsiteY419" fmla="*/ 6759107 h 6858000"/>
              <a:gd name="connsiteX420" fmla="*/ 2424142 w 7467600"/>
              <a:gd name="connsiteY420" fmla="*/ 6858000 h 6858000"/>
              <a:gd name="connsiteX421" fmla="*/ 2395994 w 7467600"/>
              <a:gd name="connsiteY421" fmla="*/ 6858000 h 6858000"/>
              <a:gd name="connsiteX422" fmla="*/ 2392863 w 7467600"/>
              <a:gd name="connsiteY422" fmla="*/ 6852964 h 6858000"/>
              <a:gd name="connsiteX423" fmla="*/ 2017589 w 7467600"/>
              <a:gd name="connsiteY423" fmla="*/ 6493982 h 6858000"/>
              <a:gd name="connsiteX424" fmla="*/ 2147336 w 7467600"/>
              <a:gd name="connsiteY424" fmla="*/ 6594052 h 6858000"/>
              <a:gd name="connsiteX425" fmla="*/ 2207047 w 7467600"/>
              <a:gd name="connsiteY425" fmla="*/ 6654540 h 6858000"/>
              <a:gd name="connsiteX426" fmla="*/ 2299106 w 7467600"/>
              <a:gd name="connsiteY426" fmla="*/ 6778931 h 6858000"/>
              <a:gd name="connsiteX427" fmla="*/ 2314430 w 7467600"/>
              <a:gd name="connsiteY427" fmla="*/ 6801144 h 6858000"/>
              <a:gd name="connsiteX428" fmla="*/ 2352406 w 7467600"/>
              <a:gd name="connsiteY428" fmla="*/ 6858000 h 6858000"/>
              <a:gd name="connsiteX429" fmla="*/ 2314492 w 7467600"/>
              <a:gd name="connsiteY429" fmla="*/ 6858000 h 6858000"/>
              <a:gd name="connsiteX430" fmla="*/ 2288095 w 7467600"/>
              <a:gd name="connsiteY430" fmla="*/ 6818030 h 6858000"/>
              <a:gd name="connsiteX431" fmla="*/ 2272768 w 7467600"/>
              <a:gd name="connsiteY431" fmla="*/ 6795822 h 6858000"/>
              <a:gd name="connsiteX432" fmla="*/ 2182715 w 7467600"/>
              <a:gd name="connsiteY432" fmla="*/ 6675071 h 6858000"/>
              <a:gd name="connsiteX433" fmla="*/ 2032061 w 7467600"/>
              <a:gd name="connsiteY433" fmla="*/ 6541380 h 6858000"/>
              <a:gd name="connsiteX434" fmla="*/ 2257220 w 7467600"/>
              <a:gd name="connsiteY434" fmla="*/ 6826257 h 6858000"/>
              <a:gd name="connsiteX435" fmla="*/ 2281324 w 7467600"/>
              <a:gd name="connsiteY435" fmla="*/ 6858000 h 6858000"/>
              <a:gd name="connsiteX436" fmla="*/ 2242860 w 7467600"/>
              <a:gd name="connsiteY436" fmla="*/ 6858000 h 6858000"/>
              <a:gd name="connsiteX437" fmla="*/ 2232818 w 7467600"/>
              <a:gd name="connsiteY437" fmla="*/ 6844926 h 6858000"/>
              <a:gd name="connsiteX438" fmla="*/ 1990172 w 7467600"/>
              <a:gd name="connsiteY438" fmla="*/ 6542121 h 6858000"/>
              <a:gd name="connsiteX439" fmla="*/ 2124090 w 7467600"/>
              <a:gd name="connsiteY439" fmla="*/ 6761017 h 6858000"/>
              <a:gd name="connsiteX440" fmla="*/ 2200380 w 7467600"/>
              <a:gd name="connsiteY440" fmla="*/ 6858000 h 6858000"/>
              <a:gd name="connsiteX441" fmla="*/ 2147507 w 7467600"/>
              <a:gd name="connsiteY441" fmla="*/ 6858000 h 6858000"/>
              <a:gd name="connsiteX442" fmla="*/ 2070668 w 7467600"/>
              <a:gd name="connsiteY442" fmla="*/ 6761520 h 6858000"/>
              <a:gd name="connsiteX443" fmla="*/ 1975142 w 7467600"/>
              <a:gd name="connsiteY443" fmla="*/ 6585570 h 6858000"/>
              <a:gd name="connsiteX444" fmla="*/ 2050035 w 7467600"/>
              <a:gd name="connsiteY444" fmla="*/ 6813345 h 6858000"/>
              <a:gd name="connsiteX445" fmla="*/ 2063025 w 7467600"/>
              <a:gd name="connsiteY445" fmla="*/ 6858000 h 6858000"/>
              <a:gd name="connsiteX446" fmla="*/ 2021675 w 7467600"/>
              <a:gd name="connsiteY446" fmla="*/ 6858000 h 6858000"/>
              <a:gd name="connsiteX447" fmla="*/ 2019308 w 7467600"/>
              <a:gd name="connsiteY447" fmla="*/ 6847118 h 6858000"/>
              <a:gd name="connsiteX448" fmla="*/ 1938835 w 7467600"/>
              <a:gd name="connsiteY448" fmla="*/ 6551160 h 6858000"/>
              <a:gd name="connsiteX449" fmla="*/ 1953230 w 7467600"/>
              <a:gd name="connsiteY449" fmla="*/ 6759699 h 6858000"/>
              <a:gd name="connsiteX450" fmla="*/ 1956763 w 7467600"/>
              <a:gd name="connsiteY450" fmla="*/ 6778191 h 6858000"/>
              <a:gd name="connsiteX451" fmla="*/ 1967925 w 7467600"/>
              <a:gd name="connsiteY451" fmla="*/ 6858000 h 6858000"/>
              <a:gd name="connsiteX452" fmla="*/ 1936622 w 7467600"/>
              <a:gd name="connsiteY452" fmla="*/ 6858000 h 6858000"/>
              <a:gd name="connsiteX453" fmla="*/ 1926261 w 7467600"/>
              <a:gd name="connsiteY453" fmla="*/ 6784064 h 6858000"/>
              <a:gd name="connsiteX454" fmla="*/ 1922724 w 7467600"/>
              <a:gd name="connsiteY454" fmla="*/ 6765577 h 6858000"/>
              <a:gd name="connsiteX455" fmla="*/ 1904650 w 7467600"/>
              <a:gd name="connsiteY455" fmla="*/ 6639616 h 6858000"/>
              <a:gd name="connsiteX456" fmla="*/ 1885273 w 7467600"/>
              <a:gd name="connsiteY456" fmla="*/ 6858000 h 6858000"/>
              <a:gd name="connsiteX457" fmla="*/ 1854363 w 7467600"/>
              <a:gd name="connsiteY457" fmla="*/ 6858000 h 6858000"/>
              <a:gd name="connsiteX458" fmla="*/ 1880391 w 7467600"/>
              <a:gd name="connsiteY458" fmla="*/ 6603796 h 6858000"/>
              <a:gd name="connsiteX459" fmla="*/ 1818273 w 7467600"/>
              <a:gd name="connsiteY459" fmla="*/ 6715729 h 6858000"/>
              <a:gd name="connsiteX460" fmla="*/ 1794691 w 7467600"/>
              <a:gd name="connsiteY460" fmla="*/ 6843239 h 6858000"/>
              <a:gd name="connsiteX461" fmla="*/ 1794914 w 7467600"/>
              <a:gd name="connsiteY461" fmla="*/ 6858000 h 6858000"/>
              <a:gd name="connsiteX462" fmla="*/ 1746128 w 7467600"/>
              <a:gd name="connsiteY462" fmla="*/ 6858000 h 6858000"/>
              <a:gd name="connsiteX463" fmla="*/ 1753934 w 7467600"/>
              <a:gd name="connsiteY463" fmla="*/ 6724796 h 6858000"/>
              <a:gd name="connsiteX464" fmla="*/ 1792053 w 7467600"/>
              <a:gd name="connsiteY464" fmla="*/ 6572396 h 6858000"/>
              <a:gd name="connsiteX465" fmla="*/ 1862248 w 7467600"/>
              <a:gd name="connsiteY465" fmla="*/ 6266397 h 6858000"/>
              <a:gd name="connsiteX466" fmla="*/ 1862250 w 7467600"/>
              <a:gd name="connsiteY466" fmla="*/ 6033531 h 6858000"/>
              <a:gd name="connsiteX467" fmla="*/ 1211999 w 7467600"/>
              <a:gd name="connsiteY467" fmla="*/ 6683610 h 6858000"/>
              <a:gd name="connsiteX468" fmla="*/ 1213266 w 7467600"/>
              <a:gd name="connsiteY468" fmla="*/ 6691947 h 6858000"/>
              <a:gd name="connsiteX469" fmla="*/ 1203370 w 7467600"/>
              <a:gd name="connsiteY469" fmla="*/ 6850676 h 6858000"/>
              <a:gd name="connsiteX470" fmla="*/ 1203671 w 7467600"/>
              <a:gd name="connsiteY470" fmla="*/ 6858000 h 6858000"/>
              <a:gd name="connsiteX471" fmla="*/ 1143180 w 7467600"/>
              <a:gd name="connsiteY471" fmla="*/ 6858000 h 6858000"/>
              <a:gd name="connsiteX472" fmla="*/ 1142176 w 7467600"/>
              <a:gd name="connsiteY472" fmla="*/ 6766045 h 6858000"/>
              <a:gd name="connsiteX473" fmla="*/ 1067484 w 7467600"/>
              <a:gd name="connsiteY473" fmla="*/ 6858000 h 6858000"/>
              <a:gd name="connsiteX474" fmla="*/ 953928 w 7467600"/>
              <a:gd name="connsiteY474" fmla="*/ 6858000 h 6858000"/>
              <a:gd name="connsiteX475" fmla="*/ 959715 w 7467600"/>
              <a:gd name="connsiteY475" fmla="*/ 6850185 h 6858000"/>
              <a:gd name="connsiteX476" fmla="*/ 1483788 w 7467600"/>
              <a:gd name="connsiteY476" fmla="*/ 6259174 h 6858000"/>
              <a:gd name="connsiteX477" fmla="*/ 1100671 w 7467600"/>
              <a:gd name="connsiteY477" fmla="*/ 6252137 h 6858000"/>
              <a:gd name="connsiteX478" fmla="*/ 1090144 w 7467600"/>
              <a:gd name="connsiteY478" fmla="*/ 6256748 h 6858000"/>
              <a:gd name="connsiteX479" fmla="*/ 1095872 w 7467600"/>
              <a:gd name="connsiteY479" fmla="*/ 6271892 h 6858000"/>
              <a:gd name="connsiteX480" fmla="*/ 262785 w 7467600"/>
              <a:gd name="connsiteY480" fmla="*/ 6845450 h 6858000"/>
              <a:gd name="connsiteX481" fmla="*/ 209968 w 7467600"/>
              <a:gd name="connsiteY481" fmla="*/ 6770713 h 6858000"/>
              <a:gd name="connsiteX482" fmla="*/ 873460 w 7467600"/>
              <a:gd name="connsiteY482" fmla="*/ 6253768 h 6858000"/>
              <a:gd name="connsiteX483" fmla="*/ 192686 w 7467600"/>
              <a:gd name="connsiteY483" fmla="*/ 5849257 h 6858000"/>
              <a:gd name="connsiteX484" fmla="*/ 4696 w 7467600"/>
              <a:gd name="connsiteY484" fmla="*/ 5697668 h 6858000"/>
              <a:gd name="connsiteX485" fmla="*/ 0 w 7467600"/>
              <a:gd name="connsiteY485" fmla="*/ 5689984 h 6858000"/>
              <a:gd name="connsiteX486" fmla="*/ 0 w 7467600"/>
              <a:gd name="connsiteY486" fmla="*/ 5513472 h 6858000"/>
              <a:gd name="connsiteX487" fmla="*/ 174101 w 7467600"/>
              <a:gd name="connsiteY487" fmla="*/ 5620277 h 6858000"/>
              <a:gd name="connsiteX488" fmla="*/ 891800 w 7467600"/>
              <a:gd name="connsiteY488" fmla="*/ 6036935 h 6858000"/>
              <a:gd name="connsiteX489" fmla="*/ 1072219 w 7467600"/>
              <a:gd name="connsiteY489" fmla="*/ 6169443 h 6858000"/>
              <a:gd name="connsiteX490" fmla="*/ 1074117 w 7467600"/>
              <a:gd name="connsiteY490" fmla="*/ 6170301 h 6858000"/>
              <a:gd name="connsiteX491" fmla="*/ 1083114 w 7467600"/>
              <a:gd name="connsiteY491" fmla="*/ 6174131 h 6858000"/>
              <a:gd name="connsiteX492" fmla="*/ 1543010 w 7467600"/>
              <a:gd name="connsiteY492" fmla="*/ 6191140 h 6858000"/>
              <a:gd name="connsiteX493" fmla="*/ 1551080 w 7467600"/>
              <a:gd name="connsiteY493" fmla="*/ 6195006 h 6858000"/>
              <a:gd name="connsiteX494" fmla="*/ 2345443 w 7467600"/>
              <a:gd name="connsiteY494" fmla="*/ 5549882 h 6858000"/>
              <a:gd name="connsiteX495" fmla="*/ 1721499 w 7467600"/>
              <a:gd name="connsiteY495" fmla="*/ 5599969 h 6858000"/>
              <a:gd name="connsiteX496" fmla="*/ 767716 w 7467600"/>
              <a:gd name="connsiteY496" fmla="*/ 5472768 h 6858000"/>
              <a:gd name="connsiteX497" fmla="*/ 722147 w 7467600"/>
              <a:gd name="connsiteY497" fmla="*/ 5393091 h 6858000"/>
              <a:gd name="connsiteX498" fmla="*/ 1485552 w 7467600"/>
              <a:gd name="connsiteY498" fmla="*/ 5313202 h 6858000"/>
              <a:gd name="connsiteX499" fmla="*/ 2143004 w 7467600"/>
              <a:gd name="connsiteY499" fmla="*/ 5402420 h 6858000"/>
              <a:gd name="connsiteX500" fmla="*/ 1933391 w 7467600"/>
              <a:gd name="connsiteY500" fmla="*/ 5156971 h 6858000"/>
              <a:gd name="connsiteX501" fmla="*/ 1827118 w 7467600"/>
              <a:gd name="connsiteY501" fmla="*/ 4968410 h 6858000"/>
              <a:gd name="connsiteX502" fmla="*/ 1837349 w 7467600"/>
              <a:gd name="connsiteY502" fmla="*/ 4956357 h 6858000"/>
              <a:gd name="connsiteX503" fmla="*/ 2162835 w 7467600"/>
              <a:gd name="connsiteY503" fmla="*/ 5187853 h 6858000"/>
              <a:gd name="connsiteX504" fmla="*/ 2257167 w 7467600"/>
              <a:gd name="connsiteY504" fmla="*/ 5462123 h 6858000"/>
              <a:gd name="connsiteX505" fmla="*/ 2261598 w 7467600"/>
              <a:gd name="connsiteY505" fmla="*/ 5467998 h 6858000"/>
              <a:gd name="connsiteX506" fmla="*/ 2437177 w 7467600"/>
              <a:gd name="connsiteY506" fmla="*/ 5479608 h 6858000"/>
              <a:gd name="connsiteX507" fmla="*/ 2445247 w 7467600"/>
              <a:gd name="connsiteY507" fmla="*/ 5483476 h 6858000"/>
              <a:gd name="connsiteX508" fmla="*/ 2743626 w 7467600"/>
              <a:gd name="connsiteY508" fmla="*/ 5304819 h 6858000"/>
              <a:gd name="connsiteX509" fmla="*/ 3048102 w 7467600"/>
              <a:gd name="connsiteY509" fmla="*/ 5150595 h 6858000"/>
              <a:gd name="connsiteX510" fmla="*/ 1799414 w 7467600"/>
              <a:gd name="connsiteY510" fmla="*/ 4694732 h 6858000"/>
              <a:gd name="connsiteX511" fmla="*/ 1771735 w 7467600"/>
              <a:gd name="connsiteY511" fmla="*/ 4619929 h 6858000"/>
              <a:gd name="connsiteX512" fmla="*/ 3104273 w 7467600"/>
              <a:gd name="connsiteY512" fmla="*/ 5076159 h 6858000"/>
              <a:gd name="connsiteX513" fmla="*/ 3113245 w 7467600"/>
              <a:gd name="connsiteY513" fmla="*/ 5090705 h 6858000"/>
              <a:gd name="connsiteX514" fmla="*/ 3126294 w 7467600"/>
              <a:gd name="connsiteY514" fmla="*/ 5114400 h 6858000"/>
              <a:gd name="connsiteX515" fmla="*/ 3937433 w 7467600"/>
              <a:gd name="connsiteY515" fmla="*/ 4830473 h 6858000"/>
              <a:gd name="connsiteX516" fmla="*/ 3590475 w 7467600"/>
              <a:gd name="connsiteY516" fmla="*/ 4597974 h 6858000"/>
              <a:gd name="connsiteX517" fmla="*/ 3100264 w 7467600"/>
              <a:gd name="connsiteY517" fmla="*/ 4579845 h 6858000"/>
              <a:gd name="connsiteX518" fmla="*/ 2183576 w 7467600"/>
              <a:gd name="connsiteY518" fmla="*/ 4227150 h 6858000"/>
              <a:gd name="connsiteX519" fmla="*/ 2151029 w 7467600"/>
              <a:gd name="connsiteY519" fmla="*/ 4146947 h 6858000"/>
              <a:gd name="connsiteX520" fmla="*/ 3563434 w 7467600"/>
              <a:gd name="connsiteY520" fmla="*/ 4469115 h 6858000"/>
              <a:gd name="connsiteX521" fmla="*/ 3177952 w 7467600"/>
              <a:gd name="connsiteY521" fmla="*/ 3657386 h 6858000"/>
              <a:gd name="connsiteX522" fmla="*/ 3189263 w 7467600"/>
              <a:gd name="connsiteY522" fmla="*/ 3625726 h 6858000"/>
              <a:gd name="connsiteX523" fmla="*/ 3560912 w 7467600"/>
              <a:gd name="connsiteY523" fmla="*/ 4079863 h 6858000"/>
              <a:gd name="connsiteX524" fmla="*/ 3626636 w 7467600"/>
              <a:gd name="connsiteY524" fmla="*/ 4512230 h 6858000"/>
              <a:gd name="connsiteX525" fmla="*/ 3653088 w 7467600"/>
              <a:gd name="connsiteY525" fmla="*/ 4521417 h 6858000"/>
              <a:gd name="connsiteX526" fmla="*/ 3988128 w 7467600"/>
              <a:gd name="connsiteY526" fmla="*/ 4817267 h 6858000"/>
              <a:gd name="connsiteX527" fmla="*/ 4830582 w 7467600"/>
              <a:gd name="connsiteY527" fmla="*/ 4676000 h 6858000"/>
              <a:gd name="connsiteX528" fmla="*/ 4830100 w 7467600"/>
              <a:gd name="connsiteY528" fmla="*/ 4675554 h 6858000"/>
              <a:gd name="connsiteX529" fmla="*/ 4036318 w 7467600"/>
              <a:gd name="connsiteY529" fmla="*/ 4147013 h 6858000"/>
              <a:gd name="connsiteX530" fmla="*/ 3432098 w 7467600"/>
              <a:gd name="connsiteY530" fmla="*/ 3537312 h 6858000"/>
              <a:gd name="connsiteX531" fmla="*/ 3446761 w 7467600"/>
              <a:gd name="connsiteY531" fmla="*/ 3461278 h 6858000"/>
              <a:gd name="connsiteX532" fmla="*/ 4419733 w 7467600"/>
              <a:gd name="connsiteY532" fmla="*/ 3963555 h 6858000"/>
              <a:gd name="connsiteX533" fmla="*/ 4781371 w 7467600"/>
              <a:gd name="connsiteY533" fmla="*/ 4458604 h 6858000"/>
              <a:gd name="connsiteX534" fmla="*/ 4780440 w 7467600"/>
              <a:gd name="connsiteY534" fmla="*/ 4470290 h 6858000"/>
              <a:gd name="connsiteX535" fmla="*/ 4898954 w 7467600"/>
              <a:gd name="connsiteY535" fmla="*/ 4662092 h 6858000"/>
              <a:gd name="connsiteX536" fmla="*/ 4900699 w 7467600"/>
              <a:gd name="connsiteY536" fmla="*/ 4670867 h 6858000"/>
              <a:gd name="connsiteX537" fmla="*/ 5714511 w 7467600"/>
              <a:gd name="connsiteY537" fmla="*/ 4663483 h 6858000"/>
              <a:gd name="connsiteX538" fmla="*/ 5464793 w 7467600"/>
              <a:gd name="connsiteY538" fmla="*/ 4393556 h 6858000"/>
              <a:gd name="connsiteX539" fmla="*/ 5461897 w 7467600"/>
              <a:gd name="connsiteY539" fmla="*/ 4390879 h 6858000"/>
              <a:gd name="connsiteX540" fmla="*/ 4294126 w 7467600"/>
              <a:gd name="connsiteY540" fmla="*/ 3303048 h 6858000"/>
              <a:gd name="connsiteX541" fmla="*/ 4305321 w 7467600"/>
              <a:gd name="connsiteY541" fmla="*/ 3256953 h 6858000"/>
              <a:gd name="connsiteX542" fmla="*/ 4949299 w 7467600"/>
              <a:gd name="connsiteY542" fmla="*/ 3766336 h 6858000"/>
              <a:gd name="connsiteX543" fmla="*/ 5291452 w 7467600"/>
              <a:gd name="connsiteY543" fmla="*/ 4076801 h 6858000"/>
              <a:gd name="connsiteX544" fmla="*/ 5434998 w 7467600"/>
              <a:gd name="connsiteY544" fmla="*/ 4254100 h 6858000"/>
              <a:gd name="connsiteX545" fmla="*/ 5351015 w 7467600"/>
              <a:gd name="connsiteY545" fmla="*/ 3760989 h 6858000"/>
              <a:gd name="connsiteX546" fmla="*/ 5413780 w 7467600"/>
              <a:gd name="connsiteY546" fmla="*/ 2966265 h 6858000"/>
              <a:gd name="connsiteX547" fmla="*/ 5425627 w 7467600"/>
              <a:gd name="connsiteY547" fmla="*/ 2954192 h 6858000"/>
              <a:gd name="connsiteX548" fmla="*/ 6604735 w 7467600"/>
              <a:gd name="connsiteY548" fmla="*/ 2041381 h 6858000"/>
              <a:gd name="connsiteX549" fmla="*/ 7204487 w 7467600"/>
              <a:gd name="connsiteY549" fmla="*/ 2742112 h 6858000"/>
              <a:gd name="connsiteX550" fmla="*/ 7131592 w 7467600"/>
              <a:gd name="connsiteY550" fmla="*/ 2672096 h 6858000"/>
              <a:gd name="connsiteX551" fmla="*/ 6996344 w 7467600"/>
              <a:gd name="connsiteY551" fmla="*/ 2518310 h 6858000"/>
              <a:gd name="connsiteX552" fmla="*/ 6735495 w 7467600"/>
              <a:gd name="connsiteY552" fmla="*/ 2196890 h 6858000"/>
              <a:gd name="connsiteX553" fmla="*/ 6721901 w 7467600"/>
              <a:gd name="connsiteY553" fmla="*/ 2179274 h 6858000"/>
              <a:gd name="connsiteX554" fmla="*/ 6604735 w 7467600"/>
              <a:gd name="connsiteY554" fmla="*/ 2041381 h 6858000"/>
              <a:gd name="connsiteX555" fmla="*/ 6591670 w 7467600"/>
              <a:gd name="connsiteY555" fmla="*/ 1988277 h 6858000"/>
              <a:gd name="connsiteX556" fmla="*/ 6747349 w 7467600"/>
              <a:gd name="connsiteY556" fmla="*/ 2160069 h 6858000"/>
              <a:gd name="connsiteX557" fmla="*/ 6760943 w 7467600"/>
              <a:gd name="connsiteY557" fmla="*/ 2177686 h 6858000"/>
              <a:gd name="connsiteX558" fmla="*/ 7021065 w 7467600"/>
              <a:gd name="connsiteY558" fmla="*/ 2498102 h 6858000"/>
              <a:gd name="connsiteX559" fmla="*/ 7155223 w 7467600"/>
              <a:gd name="connsiteY559" fmla="*/ 2650386 h 6858000"/>
              <a:gd name="connsiteX560" fmla="*/ 7203167 w 7467600"/>
              <a:gd name="connsiteY560" fmla="*/ 2697288 h 6858000"/>
              <a:gd name="connsiteX561" fmla="*/ 6937703 w 7467600"/>
              <a:gd name="connsiteY561" fmla="*/ 2321981 h 6858000"/>
              <a:gd name="connsiteX562" fmla="*/ 6591670 w 7467600"/>
              <a:gd name="connsiteY562" fmla="*/ 1988277 h 6858000"/>
              <a:gd name="connsiteX563" fmla="*/ 5798671 w 7467600"/>
              <a:gd name="connsiteY563" fmla="*/ 1981601 h 6858000"/>
              <a:gd name="connsiteX564" fmla="*/ 5754709 w 7467600"/>
              <a:gd name="connsiteY564" fmla="*/ 2071454 h 6858000"/>
              <a:gd name="connsiteX565" fmla="*/ 5763044 w 7467600"/>
              <a:gd name="connsiteY565" fmla="*/ 2842206 h 6858000"/>
              <a:gd name="connsiteX566" fmla="*/ 5764974 w 7467600"/>
              <a:gd name="connsiteY566" fmla="*/ 2799609 h 6858000"/>
              <a:gd name="connsiteX567" fmla="*/ 5767665 w 7467600"/>
              <a:gd name="connsiteY567" fmla="*/ 2666409 h 6858000"/>
              <a:gd name="connsiteX568" fmla="*/ 5763055 w 7467600"/>
              <a:gd name="connsiteY568" fmla="*/ 2579705 h 6858000"/>
              <a:gd name="connsiteX569" fmla="*/ 5758079 w 7467600"/>
              <a:gd name="connsiteY569" fmla="*/ 2492508 h 6858000"/>
              <a:gd name="connsiteX570" fmla="*/ 5779325 w 7467600"/>
              <a:gd name="connsiteY570" fmla="*/ 2197069 h 6858000"/>
              <a:gd name="connsiteX571" fmla="*/ 5798671 w 7467600"/>
              <a:gd name="connsiteY571" fmla="*/ 1981601 h 6858000"/>
              <a:gd name="connsiteX572" fmla="*/ 5829202 w 7467600"/>
              <a:gd name="connsiteY572" fmla="*/ 1971679 h 6858000"/>
              <a:gd name="connsiteX573" fmla="*/ 5809558 w 7467600"/>
              <a:gd name="connsiteY573" fmla="*/ 2198043 h 6858000"/>
              <a:gd name="connsiteX574" fmla="*/ 5788653 w 7467600"/>
              <a:gd name="connsiteY574" fmla="*/ 2489430 h 6858000"/>
              <a:gd name="connsiteX575" fmla="*/ 5793439 w 7467600"/>
              <a:gd name="connsiteY575" fmla="*/ 2575235 h 6858000"/>
              <a:gd name="connsiteX576" fmla="*/ 5796837 w 7467600"/>
              <a:gd name="connsiteY576" fmla="*/ 2637633 h 6858000"/>
              <a:gd name="connsiteX577" fmla="*/ 5818614 w 7467600"/>
              <a:gd name="connsiteY577" fmla="*/ 2473055 h 6858000"/>
              <a:gd name="connsiteX578" fmla="*/ 5829202 w 7467600"/>
              <a:gd name="connsiteY578" fmla="*/ 1971679 h 6858000"/>
              <a:gd name="connsiteX579" fmla="*/ 5911389 w 7467600"/>
              <a:gd name="connsiteY579" fmla="*/ 1898371 h 6858000"/>
              <a:gd name="connsiteX580" fmla="*/ 6237627 w 7467600"/>
              <a:gd name="connsiteY580" fmla="*/ 2231921 h 6858000"/>
              <a:gd name="connsiteX581" fmla="*/ 5911389 w 7467600"/>
              <a:gd name="connsiteY581" fmla="*/ 1898371 h 6858000"/>
              <a:gd name="connsiteX582" fmla="*/ 6944437 w 7467600"/>
              <a:gd name="connsiteY582" fmla="*/ 1575402 h 6858000"/>
              <a:gd name="connsiteX583" fmla="*/ 6304730 w 7467600"/>
              <a:gd name="connsiteY583" fmla="*/ 1766654 h 6858000"/>
              <a:gd name="connsiteX584" fmla="*/ 6944437 w 7467600"/>
              <a:gd name="connsiteY584" fmla="*/ 1575402 h 6858000"/>
              <a:gd name="connsiteX585" fmla="*/ 7019523 w 7467600"/>
              <a:gd name="connsiteY585" fmla="*/ 1519450 h 6858000"/>
              <a:gd name="connsiteX586" fmla="*/ 6298091 w 7467600"/>
              <a:gd name="connsiteY586" fmla="*/ 1737122 h 6858000"/>
              <a:gd name="connsiteX587" fmla="*/ 7019523 w 7467600"/>
              <a:gd name="connsiteY587" fmla="*/ 1519450 h 6858000"/>
              <a:gd name="connsiteX588" fmla="*/ 2399523 w 7467600"/>
              <a:gd name="connsiteY588" fmla="*/ 1428234 h 6858000"/>
              <a:gd name="connsiteX589" fmla="*/ 2224982 w 7467600"/>
              <a:gd name="connsiteY589" fmla="*/ 1826201 h 6858000"/>
              <a:gd name="connsiteX590" fmla="*/ 2096099 w 7467600"/>
              <a:gd name="connsiteY590" fmla="*/ 2345900 h 6858000"/>
              <a:gd name="connsiteX591" fmla="*/ 2283317 w 7467600"/>
              <a:gd name="connsiteY591" fmla="*/ 1796925 h 6858000"/>
              <a:gd name="connsiteX592" fmla="*/ 2399523 w 7467600"/>
              <a:gd name="connsiteY592" fmla="*/ 1428234 h 6858000"/>
              <a:gd name="connsiteX593" fmla="*/ 2448558 w 7467600"/>
              <a:gd name="connsiteY593" fmla="*/ 1373435 h 6858000"/>
              <a:gd name="connsiteX594" fmla="*/ 2312521 w 7467600"/>
              <a:gd name="connsiteY594" fmla="*/ 1806140 h 6858000"/>
              <a:gd name="connsiteX595" fmla="*/ 2127533 w 7467600"/>
              <a:gd name="connsiteY595" fmla="*/ 2348380 h 6858000"/>
              <a:gd name="connsiteX596" fmla="*/ 2358080 w 7467600"/>
              <a:gd name="connsiteY596" fmla="*/ 1866134 h 6858000"/>
              <a:gd name="connsiteX597" fmla="*/ 2407436 w 7467600"/>
              <a:gd name="connsiteY597" fmla="*/ 1651070 h 6858000"/>
              <a:gd name="connsiteX598" fmla="*/ 2448558 w 7467600"/>
              <a:gd name="connsiteY598" fmla="*/ 1373435 h 6858000"/>
              <a:gd name="connsiteX599" fmla="*/ 278707 w 7467600"/>
              <a:gd name="connsiteY599" fmla="*/ 1352270 h 6858000"/>
              <a:gd name="connsiteX600" fmla="*/ 321570 w 7467600"/>
              <a:gd name="connsiteY600" fmla="*/ 1861610 h 6858000"/>
              <a:gd name="connsiteX601" fmla="*/ 294281 w 7467600"/>
              <a:gd name="connsiteY601" fmla="*/ 1440658 h 6858000"/>
              <a:gd name="connsiteX602" fmla="*/ 278707 w 7467600"/>
              <a:gd name="connsiteY602" fmla="*/ 1352270 h 6858000"/>
              <a:gd name="connsiteX603" fmla="*/ 1423821 w 7467600"/>
              <a:gd name="connsiteY603" fmla="*/ 1351958 h 6858000"/>
              <a:gd name="connsiteX604" fmla="*/ 1638521 w 7467600"/>
              <a:gd name="connsiteY604" fmla="*/ 1908470 h 6858000"/>
              <a:gd name="connsiteX605" fmla="*/ 1754199 w 7467600"/>
              <a:gd name="connsiteY605" fmla="*/ 2149284 h 6858000"/>
              <a:gd name="connsiteX606" fmla="*/ 1908359 w 7467600"/>
              <a:gd name="connsiteY606" fmla="*/ 2364988 h 6858000"/>
              <a:gd name="connsiteX607" fmla="*/ 1647661 w 7467600"/>
              <a:gd name="connsiteY607" fmla="*/ 1825945 h 6858000"/>
              <a:gd name="connsiteX608" fmla="*/ 1423821 w 7467600"/>
              <a:gd name="connsiteY608" fmla="*/ 1351958 h 6858000"/>
              <a:gd name="connsiteX609" fmla="*/ 1431890 w 7467600"/>
              <a:gd name="connsiteY609" fmla="*/ 1306475 h 6858000"/>
              <a:gd name="connsiteX610" fmla="*/ 1507597 w 7467600"/>
              <a:gd name="connsiteY610" fmla="*/ 1446132 h 6858000"/>
              <a:gd name="connsiteX611" fmla="*/ 1674586 w 7467600"/>
              <a:gd name="connsiteY611" fmla="*/ 1813832 h 6858000"/>
              <a:gd name="connsiteX612" fmla="*/ 1815950 w 7467600"/>
              <a:gd name="connsiteY612" fmla="*/ 2128564 h 6858000"/>
              <a:gd name="connsiteX613" fmla="*/ 1984242 w 7467600"/>
              <a:gd name="connsiteY613" fmla="*/ 2430829 h 6858000"/>
              <a:gd name="connsiteX614" fmla="*/ 2014023 w 7467600"/>
              <a:gd name="connsiteY614" fmla="*/ 2450995 h 6858000"/>
              <a:gd name="connsiteX615" fmla="*/ 1747337 w 7467600"/>
              <a:gd name="connsiteY615" fmla="*/ 1855264 h 6858000"/>
              <a:gd name="connsiteX616" fmla="*/ 1533749 w 7467600"/>
              <a:gd name="connsiteY616" fmla="*/ 1478656 h 6858000"/>
              <a:gd name="connsiteX617" fmla="*/ 1431890 w 7467600"/>
              <a:gd name="connsiteY617" fmla="*/ 1306475 h 6858000"/>
              <a:gd name="connsiteX618" fmla="*/ 5052692 w 7467600"/>
              <a:gd name="connsiteY618" fmla="*/ 1292994 h 6858000"/>
              <a:gd name="connsiteX619" fmla="*/ 5200661 w 7467600"/>
              <a:gd name="connsiteY619" fmla="*/ 1635186 h 6858000"/>
              <a:gd name="connsiteX620" fmla="*/ 5297138 w 7467600"/>
              <a:gd name="connsiteY620" fmla="*/ 1906351 h 6858000"/>
              <a:gd name="connsiteX621" fmla="*/ 5052692 w 7467600"/>
              <a:gd name="connsiteY621" fmla="*/ 1292994 h 6858000"/>
              <a:gd name="connsiteX622" fmla="*/ 5009948 w 7467600"/>
              <a:gd name="connsiteY622" fmla="*/ 1273619 h 6858000"/>
              <a:gd name="connsiteX623" fmla="*/ 5121777 w 7467600"/>
              <a:gd name="connsiteY623" fmla="*/ 1654213 h 6858000"/>
              <a:gd name="connsiteX624" fmla="*/ 5293545 w 7467600"/>
              <a:gd name="connsiteY624" fmla="*/ 2072247 h 6858000"/>
              <a:gd name="connsiteX625" fmla="*/ 5294042 w 7467600"/>
              <a:gd name="connsiteY625" fmla="*/ 2065019 h 6858000"/>
              <a:gd name="connsiteX626" fmla="*/ 5171936 w 7467600"/>
              <a:gd name="connsiteY626" fmla="*/ 1647613 h 6858000"/>
              <a:gd name="connsiteX627" fmla="*/ 5009948 w 7467600"/>
              <a:gd name="connsiteY627" fmla="*/ 1273619 h 6858000"/>
              <a:gd name="connsiteX628" fmla="*/ 655236 w 7467600"/>
              <a:gd name="connsiteY628" fmla="*/ 1268632 h 6858000"/>
              <a:gd name="connsiteX629" fmla="*/ 839521 w 7467600"/>
              <a:gd name="connsiteY629" fmla="*/ 1685315 h 6858000"/>
              <a:gd name="connsiteX630" fmla="*/ 1109416 w 7467600"/>
              <a:gd name="connsiteY630" fmla="*/ 2061663 h 6858000"/>
              <a:gd name="connsiteX631" fmla="*/ 1298300 w 7467600"/>
              <a:gd name="connsiteY631" fmla="*/ 2247742 h 6858000"/>
              <a:gd name="connsiteX632" fmla="*/ 1125871 w 7467600"/>
              <a:gd name="connsiteY632" fmla="*/ 1989513 h 6858000"/>
              <a:gd name="connsiteX633" fmla="*/ 981574 w 7467600"/>
              <a:gd name="connsiteY633" fmla="*/ 1783157 h 6858000"/>
              <a:gd name="connsiteX634" fmla="*/ 922198 w 7467600"/>
              <a:gd name="connsiteY634" fmla="*/ 1677437 h 6858000"/>
              <a:gd name="connsiteX635" fmla="*/ 869293 w 7467600"/>
              <a:gd name="connsiteY635" fmla="*/ 1583214 h 6858000"/>
              <a:gd name="connsiteX636" fmla="*/ 751431 w 7467600"/>
              <a:gd name="connsiteY636" fmla="*/ 1405731 h 6858000"/>
              <a:gd name="connsiteX637" fmla="*/ 655236 w 7467600"/>
              <a:gd name="connsiteY637" fmla="*/ 1268632 h 6858000"/>
              <a:gd name="connsiteX638" fmla="*/ 6516292 w 7467600"/>
              <a:gd name="connsiteY638" fmla="*/ 1263064 h 6858000"/>
              <a:gd name="connsiteX639" fmla="*/ 5736320 w 7467600"/>
              <a:gd name="connsiteY639" fmla="*/ 1501803 h 6858000"/>
              <a:gd name="connsiteX640" fmla="*/ 6516292 w 7467600"/>
              <a:gd name="connsiteY640" fmla="*/ 1263064 h 6858000"/>
              <a:gd name="connsiteX641" fmla="*/ 291466 w 7467600"/>
              <a:gd name="connsiteY641" fmla="*/ 1250369 h 6858000"/>
              <a:gd name="connsiteX642" fmla="*/ 323180 w 7467600"/>
              <a:gd name="connsiteY642" fmla="*/ 1435283 h 6858000"/>
              <a:gd name="connsiteX643" fmla="*/ 349381 w 7467600"/>
              <a:gd name="connsiteY643" fmla="*/ 1875041 h 6858000"/>
              <a:gd name="connsiteX644" fmla="*/ 374363 w 7467600"/>
              <a:gd name="connsiteY644" fmla="*/ 1506494 h 6858000"/>
              <a:gd name="connsiteX645" fmla="*/ 302168 w 7467600"/>
              <a:gd name="connsiteY645" fmla="*/ 1274495 h 6858000"/>
              <a:gd name="connsiteX646" fmla="*/ 291466 w 7467600"/>
              <a:gd name="connsiteY646" fmla="*/ 1250369 h 6858000"/>
              <a:gd name="connsiteX647" fmla="*/ 678222 w 7467600"/>
              <a:gd name="connsiteY647" fmla="*/ 1248670 h 6858000"/>
              <a:gd name="connsiteX648" fmla="*/ 775536 w 7467600"/>
              <a:gd name="connsiteY648" fmla="*/ 1388015 h 6858000"/>
              <a:gd name="connsiteX649" fmla="*/ 894529 w 7467600"/>
              <a:gd name="connsiteY649" fmla="*/ 1567739 h 6858000"/>
              <a:gd name="connsiteX650" fmla="*/ 948000 w 7467600"/>
              <a:gd name="connsiteY650" fmla="*/ 1663088 h 6858000"/>
              <a:gd name="connsiteX651" fmla="*/ 1006812 w 7467600"/>
              <a:gd name="connsiteY651" fmla="*/ 1767683 h 6858000"/>
              <a:gd name="connsiteX652" fmla="*/ 1149133 w 7467600"/>
              <a:gd name="connsiteY652" fmla="*/ 1971513 h 6858000"/>
              <a:gd name="connsiteX653" fmla="*/ 1333952 w 7467600"/>
              <a:gd name="connsiteY653" fmla="*/ 2251620 h 6858000"/>
              <a:gd name="connsiteX654" fmla="*/ 1337329 w 7467600"/>
              <a:gd name="connsiteY654" fmla="*/ 2258350 h 6858000"/>
              <a:gd name="connsiteX655" fmla="*/ 1014726 w 7467600"/>
              <a:gd name="connsiteY655" fmla="*/ 1615556 h 6858000"/>
              <a:gd name="connsiteX656" fmla="*/ 678222 w 7467600"/>
              <a:gd name="connsiteY656" fmla="*/ 1248670 h 6858000"/>
              <a:gd name="connsiteX657" fmla="*/ 6691602 w 7467600"/>
              <a:gd name="connsiteY657" fmla="*/ 1140573 h 6858000"/>
              <a:gd name="connsiteX658" fmla="*/ 6571100 w 7467600"/>
              <a:gd name="connsiteY658" fmla="*/ 1183662 h 6858000"/>
              <a:gd name="connsiteX659" fmla="*/ 6241687 w 7467600"/>
              <a:gd name="connsiteY659" fmla="*/ 1257600 h 6858000"/>
              <a:gd name="connsiteX660" fmla="*/ 5693009 w 7467600"/>
              <a:gd name="connsiteY660" fmla="*/ 1478256 h 6858000"/>
              <a:gd name="connsiteX661" fmla="*/ 6548420 w 7467600"/>
              <a:gd name="connsiteY661" fmla="*/ 1214599 h 6858000"/>
              <a:gd name="connsiteX662" fmla="*/ 6605473 w 7467600"/>
              <a:gd name="connsiteY662" fmla="*/ 1184686 h 6858000"/>
              <a:gd name="connsiteX663" fmla="*/ 6691602 w 7467600"/>
              <a:gd name="connsiteY663" fmla="*/ 1140573 h 6858000"/>
              <a:gd name="connsiteX664" fmla="*/ 4002475 w 7467600"/>
              <a:gd name="connsiteY664" fmla="*/ 1037802 h 6858000"/>
              <a:gd name="connsiteX665" fmla="*/ 4000324 w 7467600"/>
              <a:gd name="connsiteY665" fmla="*/ 1039362 h 6858000"/>
              <a:gd name="connsiteX666" fmla="*/ 4002862 w 7467600"/>
              <a:gd name="connsiteY666" fmla="*/ 1042866 h 6858000"/>
              <a:gd name="connsiteX667" fmla="*/ 4002475 w 7467600"/>
              <a:gd name="connsiteY667" fmla="*/ 1037802 h 6858000"/>
              <a:gd name="connsiteX668" fmla="*/ 506322 w 7467600"/>
              <a:gd name="connsiteY668" fmla="*/ 1020997 h 6858000"/>
              <a:gd name="connsiteX669" fmla="*/ 533068 w 7467600"/>
              <a:gd name="connsiteY669" fmla="*/ 1029409 h 6858000"/>
              <a:gd name="connsiteX670" fmla="*/ 1232525 w 7467600"/>
              <a:gd name="connsiteY670" fmla="*/ 1804675 h 6858000"/>
              <a:gd name="connsiteX671" fmla="*/ 1388858 w 7467600"/>
              <a:gd name="connsiteY671" fmla="*/ 2368011 h 6858000"/>
              <a:gd name="connsiteX672" fmla="*/ 1384098 w 7467600"/>
              <a:gd name="connsiteY672" fmla="*/ 2378125 h 6858000"/>
              <a:gd name="connsiteX673" fmla="*/ 1425393 w 7467600"/>
              <a:gd name="connsiteY673" fmla="*/ 2589124 h 6858000"/>
              <a:gd name="connsiteX674" fmla="*/ 1424001 w 7467600"/>
              <a:gd name="connsiteY674" fmla="*/ 2597541 h 6858000"/>
              <a:gd name="connsiteX675" fmla="*/ 2152729 w 7467600"/>
              <a:gd name="connsiteY675" fmla="*/ 2864487 h 6858000"/>
              <a:gd name="connsiteX676" fmla="*/ 2020609 w 7467600"/>
              <a:gd name="connsiteY676" fmla="*/ 2539671 h 6858000"/>
              <a:gd name="connsiteX677" fmla="*/ 2018920 w 7467600"/>
              <a:gd name="connsiteY677" fmla="*/ 2536309 h 6858000"/>
              <a:gd name="connsiteX678" fmla="*/ 1342441 w 7467600"/>
              <a:gd name="connsiteY678" fmla="*/ 1173017 h 6858000"/>
              <a:gd name="connsiteX679" fmla="*/ 1367925 w 7467600"/>
              <a:gd name="connsiteY679" fmla="*/ 1135648 h 6858000"/>
              <a:gd name="connsiteX680" fmla="*/ 1771401 w 7467600"/>
              <a:gd name="connsiteY680" fmla="*/ 1806673 h 6858000"/>
              <a:gd name="connsiteX681" fmla="*/ 1972385 w 7467600"/>
              <a:gd name="connsiteY681" fmla="*/ 2198735 h 6858000"/>
              <a:gd name="connsiteX682" fmla="*/ 2040892 w 7467600"/>
              <a:gd name="connsiteY682" fmla="*/ 2405205 h 6858000"/>
              <a:gd name="connsiteX683" fmla="*/ 2131689 w 7467600"/>
              <a:gd name="connsiteY683" fmla="*/ 1936926 h 6858000"/>
              <a:gd name="connsiteX684" fmla="*/ 2454820 w 7467600"/>
              <a:gd name="connsiteY684" fmla="*/ 1248808 h 6858000"/>
              <a:gd name="connsiteX685" fmla="*/ 2492512 w 7467600"/>
              <a:gd name="connsiteY685" fmla="*/ 1302920 h 6858000"/>
              <a:gd name="connsiteX686" fmla="*/ 2081216 w 7467600"/>
              <a:gd name="connsiteY686" fmla="*/ 2527513 h 6858000"/>
              <a:gd name="connsiteX687" fmla="*/ 2081211 w 7467600"/>
              <a:gd name="connsiteY687" fmla="*/ 2528916 h 6858000"/>
              <a:gd name="connsiteX688" fmla="*/ 2199067 w 7467600"/>
              <a:gd name="connsiteY688" fmla="*/ 2884061 h 6858000"/>
              <a:gd name="connsiteX689" fmla="*/ 3192586 w 7467600"/>
              <a:gd name="connsiteY689" fmla="*/ 3411496 h 6858000"/>
              <a:gd name="connsiteX690" fmla="*/ 3182620 w 7467600"/>
              <a:gd name="connsiteY690" fmla="*/ 3483279 h 6858000"/>
              <a:gd name="connsiteX691" fmla="*/ 2435119 w 7467600"/>
              <a:gd name="connsiteY691" fmla="*/ 3080173 h 6858000"/>
              <a:gd name="connsiteX692" fmla="*/ 2410152 w 7467600"/>
              <a:gd name="connsiteY692" fmla="*/ 3063751 h 6858000"/>
              <a:gd name="connsiteX693" fmla="*/ 2408099 w 7467600"/>
              <a:gd name="connsiteY693" fmla="*/ 3064403 h 6858000"/>
              <a:gd name="connsiteX694" fmla="*/ 2407218 w 7467600"/>
              <a:gd name="connsiteY694" fmla="*/ 3070324 h 6858000"/>
              <a:gd name="connsiteX695" fmla="*/ 2380138 w 7467600"/>
              <a:gd name="connsiteY695" fmla="*/ 3099341 h 6858000"/>
              <a:gd name="connsiteX696" fmla="*/ 1765923 w 7467600"/>
              <a:gd name="connsiteY696" fmla="*/ 3581043 h 6858000"/>
              <a:gd name="connsiteX697" fmla="*/ 1702258 w 7467600"/>
              <a:gd name="connsiteY697" fmla="*/ 3612286 h 6858000"/>
              <a:gd name="connsiteX698" fmla="*/ 1538370 w 7467600"/>
              <a:gd name="connsiteY698" fmla="*/ 3811804 h 6858000"/>
              <a:gd name="connsiteX699" fmla="*/ 542867 w 7467600"/>
              <a:gd name="connsiteY699" fmla="*/ 4944092 h 6858000"/>
              <a:gd name="connsiteX700" fmla="*/ 515800 w 7467600"/>
              <a:gd name="connsiteY700" fmla="*/ 4862180 h 6858000"/>
              <a:gd name="connsiteX701" fmla="*/ 909145 w 7467600"/>
              <a:gd name="connsiteY701" fmla="*/ 4199225 h 6858000"/>
              <a:gd name="connsiteX702" fmla="*/ 1214067 w 7467600"/>
              <a:gd name="connsiteY702" fmla="*/ 3908561 h 6858000"/>
              <a:gd name="connsiteX703" fmla="*/ 640967 w 7467600"/>
              <a:gd name="connsiteY703" fmla="*/ 4105601 h 6858000"/>
              <a:gd name="connsiteX704" fmla="*/ 112563 w 7467600"/>
              <a:gd name="connsiteY704" fmla="*/ 4396952 h 6858000"/>
              <a:gd name="connsiteX705" fmla="*/ 0 w 7467600"/>
              <a:gd name="connsiteY705" fmla="*/ 4466006 h 6858000"/>
              <a:gd name="connsiteX706" fmla="*/ 0 w 7467600"/>
              <a:gd name="connsiteY706" fmla="*/ 4233763 h 6858000"/>
              <a:gd name="connsiteX707" fmla="*/ 36881 w 7467600"/>
              <a:gd name="connsiteY707" fmla="*/ 4200118 h 6858000"/>
              <a:gd name="connsiteX708" fmla="*/ 910534 w 7467600"/>
              <a:gd name="connsiteY708" fmla="*/ 3629753 h 6858000"/>
              <a:gd name="connsiteX709" fmla="*/ 1578717 w 7467600"/>
              <a:gd name="connsiteY709" fmla="*/ 3575982 h 6858000"/>
              <a:gd name="connsiteX710" fmla="*/ 2338780 w 7467600"/>
              <a:gd name="connsiteY710" fmla="*/ 3033725 h 6858000"/>
              <a:gd name="connsiteX711" fmla="*/ 1807991 w 7467600"/>
              <a:gd name="connsiteY711" fmla="*/ 2807184 h 6858000"/>
              <a:gd name="connsiteX712" fmla="*/ 1416358 w 7467600"/>
              <a:gd name="connsiteY712" fmla="*/ 3112571 h 6858000"/>
              <a:gd name="connsiteX713" fmla="*/ 939066 w 7467600"/>
              <a:gd name="connsiteY713" fmla="*/ 3378798 h 6858000"/>
              <a:gd name="connsiteX714" fmla="*/ 115099 w 7467600"/>
              <a:gd name="connsiteY714" fmla="*/ 3607650 h 6858000"/>
              <a:gd name="connsiteX715" fmla="*/ 97284 w 7467600"/>
              <a:gd name="connsiteY715" fmla="*/ 3520393 h 6858000"/>
              <a:gd name="connsiteX716" fmla="*/ 922050 w 7467600"/>
              <a:gd name="connsiteY716" fmla="*/ 3074867 h 6858000"/>
              <a:gd name="connsiteX717" fmla="*/ 1405265 w 7467600"/>
              <a:gd name="connsiteY717" fmla="*/ 3016319 h 6858000"/>
              <a:gd name="connsiteX718" fmla="*/ 1407512 w 7467600"/>
              <a:gd name="connsiteY718" fmla="*/ 3018001 h 6858000"/>
              <a:gd name="connsiteX719" fmla="*/ 1726266 w 7467600"/>
              <a:gd name="connsiteY719" fmla="*/ 2777274 h 6858000"/>
              <a:gd name="connsiteX720" fmla="*/ 625390 w 7467600"/>
              <a:gd name="connsiteY720" fmla="*/ 2514541 h 6858000"/>
              <a:gd name="connsiteX721" fmla="*/ 619799 w 7467600"/>
              <a:gd name="connsiteY721" fmla="*/ 2527180 h 6858000"/>
              <a:gd name="connsiteX722" fmla="*/ 310030 w 7467600"/>
              <a:gd name="connsiteY722" fmla="*/ 2771818 h 6858000"/>
              <a:gd name="connsiteX723" fmla="*/ 173877 w 7467600"/>
              <a:gd name="connsiteY723" fmla="*/ 2937056 h 6858000"/>
              <a:gd name="connsiteX724" fmla="*/ 77889 w 7467600"/>
              <a:gd name="connsiteY724" fmla="*/ 3138440 h 6858000"/>
              <a:gd name="connsiteX725" fmla="*/ 0 w 7467600"/>
              <a:gd name="connsiteY725" fmla="*/ 3271395 h 6858000"/>
              <a:gd name="connsiteX726" fmla="*/ 0 w 7467600"/>
              <a:gd name="connsiteY726" fmla="*/ 3153002 h 6858000"/>
              <a:gd name="connsiteX727" fmla="*/ 2386 w 7467600"/>
              <a:gd name="connsiteY727" fmla="*/ 3149203 h 6858000"/>
              <a:gd name="connsiteX728" fmla="*/ 89753 w 7467600"/>
              <a:gd name="connsiteY728" fmla="*/ 2987702 h 6858000"/>
              <a:gd name="connsiteX729" fmla="*/ 76869 w 7467600"/>
              <a:gd name="connsiteY729" fmla="*/ 3005404 h 6858000"/>
              <a:gd name="connsiteX730" fmla="*/ 32049 w 7467600"/>
              <a:gd name="connsiteY730" fmla="*/ 3065814 h 6858000"/>
              <a:gd name="connsiteX731" fmla="*/ 0 w 7467600"/>
              <a:gd name="connsiteY731" fmla="*/ 3108744 h 6858000"/>
              <a:gd name="connsiteX732" fmla="*/ 0 w 7467600"/>
              <a:gd name="connsiteY732" fmla="*/ 3058059 h 6858000"/>
              <a:gd name="connsiteX733" fmla="*/ 7610 w 7467600"/>
              <a:gd name="connsiteY733" fmla="*/ 3047889 h 6858000"/>
              <a:gd name="connsiteX734" fmla="*/ 52419 w 7467600"/>
              <a:gd name="connsiteY734" fmla="*/ 2987479 h 6858000"/>
              <a:gd name="connsiteX735" fmla="*/ 59142 w 7467600"/>
              <a:gd name="connsiteY735" fmla="*/ 2978488 h 6858000"/>
              <a:gd name="connsiteX736" fmla="*/ 0 w 7467600"/>
              <a:gd name="connsiteY736" fmla="*/ 3015334 h 6858000"/>
              <a:gd name="connsiteX737" fmla="*/ 0 w 7467600"/>
              <a:gd name="connsiteY737" fmla="*/ 2914286 h 6858000"/>
              <a:gd name="connsiteX738" fmla="*/ 36383 w 7467600"/>
              <a:gd name="connsiteY738" fmla="*/ 2901128 h 6858000"/>
              <a:gd name="connsiteX739" fmla="*/ 156329 w 7467600"/>
              <a:gd name="connsiteY739" fmla="*/ 2840533 h 6858000"/>
              <a:gd name="connsiteX740" fmla="*/ 358355 w 7467600"/>
              <a:gd name="connsiteY740" fmla="*/ 2620471 h 6858000"/>
              <a:gd name="connsiteX741" fmla="*/ 510577 w 7467600"/>
              <a:gd name="connsiteY741" fmla="*/ 2501244 h 6858000"/>
              <a:gd name="connsiteX742" fmla="*/ 211967 w 7467600"/>
              <a:gd name="connsiteY742" fmla="*/ 2479171 h 6858000"/>
              <a:gd name="connsiteX743" fmla="*/ 0 w 7467600"/>
              <a:gd name="connsiteY743" fmla="*/ 2476398 h 6858000"/>
              <a:gd name="connsiteX744" fmla="*/ 0 w 7467600"/>
              <a:gd name="connsiteY744" fmla="*/ 2389189 h 6858000"/>
              <a:gd name="connsiteX745" fmla="*/ 103062 w 7467600"/>
              <a:gd name="connsiteY745" fmla="*/ 2389518 h 6858000"/>
              <a:gd name="connsiteX746" fmla="*/ 510734 w 7467600"/>
              <a:gd name="connsiteY746" fmla="*/ 2416201 h 6858000"/>
              <a:gd name="connsiteX747" fmla="*/ 279257 w 7467600"/>
              <a:gd name="connsiteY747" fmla="*/ 2092102 h 6858000"/>
              <a:gd name="connsiteX748" fmla="*/ 65265 w 7467600"/>
              <a:gd name="connsiteY748" fmla="*/ 2006049 h 6858000"/>
              <a:gd name="connsiteX749" fmla="*/ 0 w 7467600"/>
              <a:gd name="connsiteY749" fmla="*/ 1982532 h 6858000"/>
              <a:gd name="connsiteX750" fmla="*/ 0 w 7467600"/>
              <a:gd name="connsiteY750" fmla="*/ 1912789 h 6858000"/>
              <a:gd name="connsiteX751" fmla="*/ 97460 w 7467600"/>
              <a:gd name="connsiteY751" fmla="*/ 1953725 h 6858000"/>
              <a:gd name="connsiteX752" fmla="*/ 221272 w 7467600"/>
              <a:gd name="connsiteY752" fmla="*/ 1980766 h 6858000"/>
              <a:gd name="connsiteX753" fmla="*/ 116765 w 7467600"/>
              <a:gd name="connsiteY753" fmla="*/ 1911033 h 6858000"/>
              <a:gd name="connsiteX754" fmla="*/ 16405 w 7467600"/>
              <a:gd name="connsiteY754" fmla="*/ 1803412 h 6858000"/>
              <a:gd name="connsiteX755" fmla="*/ 0 w 7467600"/>
              <a:gd name="connsiteY755" fmla="*/ 1784777 h 6858000"/>
              <a:gd name="connsiteX756" fmla="*/ 0 w 7467600"/>
              <a:gd name="connsiteY756" fmla="*/ 1740082 h 6858000"/>
              <a:gd name="connsiteX757" fmla="*/ 39394 w 7467600"/>
              <a:gd name="connsiteY757" fmla="*/ 1784856 h 6858000"/>
              <a:gd name="connsiteX758" fmla="*/ 135813 w 7467600"/>
              <a:gd name="connsiteY758" fmla="*/ 1888838 h 6858000"/>
              <a:gd name="connsiteX759" fmla="*/ 242575 w 7467600"/>
              <a:gd name="connsiteY759" fmla="*/ 1958841 h 6858000"/>
              <a:gd name="connsiteX760" fmla="*/ 82197 w 7467600"/>
              <a:gd name="connsiteY760" fmla="*/ 1754826 h 6858000"/>
              <a:gd name="connsiteX761" fmla="*/ 0 w 7467600"/>
              <a:gd name="connsiteY761" fmla="*/ 1679650 h 6858000"/>
              <a:gd name="connsiteX762" fmla="*/ 0 w 7467600"/>
              <a:gd name="connsiteY762" fmla="*/ 1602463 h 6858000"/>
              <a:gd name="connsiteX763" fmla="*/ 84689 w 7467600"/>
              <a:gd name="connsiteY763" fmla="*/ 1677442 h 6858000"/>
              <a:gd name="connsiteX764" fmla="*/ 298437 w 7467600"/>
              <a:gd name="connsiteY764" fmla="*/ 1968019 h 6858000"/>
              <a:gd name="connsiteX765" fmla="*/ 227269 w 7467600"/>
              <a:gd name="connsiteY765" fmla="*/ 1114064 h 6858000"/>
              <a:gd name="connsiteX766" fmla="*/ 248003 w 7467600"/>
              <a:gd name="connsiteY766" fmla="*/ 1089613 h 6858000"/>
              <a:gd name="connsiteX767" fmla="*/ 427020 w 7467600"/>
              <a:gd name="connsiteY767" fmla="*/ 1619803 h 6858000"/>
              <a:gd name="connsiteX768" fmla="*/ 340345 w 7467600"/>
              <a:gd name="connsiteY768" fmla="*/ 2027739 h 6858000"/>
              <a:gd name="connsiteX769" fmla="*/ 360865 w 7467600"/>
              <a:gd name="connsiteY769" fmla="*/ 2044827 h 6858000"/>
              <a:gd name="connsiteX770" fmla="*/ 560414 w 7467600"/>
              <a:gd name="connsiteY770" fmla="*/ 2421457 h 6858000"/>
              <a:gd name="connsiteX771" fmla="*/ 1359703 w 7467600"/>
              <a:gd name="connsiteY771" fmla="*/ 2578554 h 6858000"/>
              <a:gd name="connsiteX772" fmla="*/ 1359422 w 7467600"/>
              <a:gd name="connsiteY772" fmla="*/ 2577994 h 6858000"/>
              <a:gd name="connsiteX773" fmla="*/ 828701 w 7467600"/>
              <a:gd name="connsiteY773" fmla="*/ 1839520 h 6858000"/>
              <a:gd name="connsiteX774" fmla="*/ 494427 w 7467600"/>
              <a:gd name="connsiteY774" fmla="*/ 1092333 h 6858000"/>
              <a:gd name="connsiteX775" fmla="*/ 506322 w 7467600"/>
              <a:gd name="connsiteY775" fmla="*/ 1020997 h 6858000"/>
              <a:gd name="connsiteX776" fmla="*/ 4570198 w 7467600"/>
              <a:gd name="connsiteY776" fmla="*/ 978081 h 6858000"/>
              <a:gd name="connsiteX777" fmla="*/ 4523691 w 7467600"/>
              <a:gd name="connsiteY777" fmla="*/ 1127776 h 6858000"/>
              <a:gd name="connsiteX778" fmla="*/ 4509875 w 7467600"/>
              <a:gd name="connsiteY778" fmla="*/ 1167552 h 6858000"/>
              <a:gd name="connsiteX779" fmla="*/ 4478168 w 7467600"/>
              <a:gd name="connsiteY779" fmla="*/ 1260735 h 6858000"/>
              <a:gd name="connsiteX780" fmla="*/ 4409309 w 7467600"/>
              <a:gd name="connsiteY780" fmla="*/ 1666996 h 6858000"/>
              <a:gd name="connsiteX781" fmla="*/ 4370031 w 7467600"/>
              <a:gd name="connsiteY781" fmla="*/ 1955666 h 6858000"/>
              <a:gd name="connsiteX782" fmla="*/ 4570198 w 7467600"/>
              <a:gd name="connsiteY782" fmla="*/ 978081 h 6858000"/>
              <a:gd name="connsiteX783" fmla="*/ 4557898 w 7467600"/>
              <a:gd name="connsiteY783" fmla="*/ 900011 h 6858000"/>
              <a:gd name="connsiteX784" fmla="*/ 4344840 w 7467600"/>
              <a:gd name="connsiteY784" fmla="*/ 1922038 h 6858000"/>
              <a:gd name="connsiteX785" fmla="*/ 4378710 w 7467600"/>
              <a:gd name="connsiteY785" fmla="*/ 1665516 h 6858000"/>
              <a:gd name="connsiteX786" fmla="*/ 4448798 w 7467600"/>
              <a:gd name="connsiteY786" fmla="*/ 1253024 h 6858000"/>
              <a:gd name="connsiteX787" fmla="*/ 4480315 w 7467600"/>
              <a:gd name="connsiteY787" fmla="*/ 1158454 h 6858000"/>
              <a:gd name="connsiteX788" fmla="*/ 4494133 w 7467600"/>
              <a:gd name="connsiteY788" fmla="*/ 1118676 h 6858000"/>
              <a:gd name="connsiteX789" fmla="*/ 4557898 w 7467600"/>
              <a:gd name="connsiteY789" fmla="*/ 900011 h 6858000"/>
              <a:gd name="connsiteX790" fmla="*/ 5870151 w 7467600"/>
              <a:gd name="connsiteY790" fmla="*/ 898890 h 6858000"/>
              <a:gd name="connsiteX791" fmla="*/ 5861335 w 7467600"/>
              <a:gd name="connsiteY791" fmla="*/ 899177 h 6858000"/>
              <a:gd name="connsiteX792" fmla="*/ 5843702 w 7467600"/>
              <a:gd name="connsiteY792" fmla="*/ 899748 h 6858000"/>
              <a:gd name="connsiteX793" fmla="*/ 5651107 w 7467600"/>
              <a:gd name="connsiteY793" fmla="*/ 920306 h 6858000"/>
              <a:gd name="connsiteX794" fmla="*/ 5459407 w 7467600"/>
              <a:gd name="connsiteY794" fmla="*/ 940975 h 6858000"/>
              <a:gd name="connsiteX795" fmla="*/ 5374846 w 7467600"/>
              <a:gd name="connsiteY795" fmla="*/ 941988 h 6858000"/>
              <a:gd name="connsiteX796" fmla="*/ 5256105 w 7467600"/>
              <a:gd name="connsiteY796" fmla="*/ 945632 h 6858000"/>
              <a:gd name="connsiteX797" fmla="*/ 5107071 w 7467600"/>
              <a:gd name="connsiteY797" fmla="*/ 969720 h 6858000"/>
              <a:gd name="connsiteX798" fmla="*/ 4998681 w 7467600"/>
              <a:gd name="connsiteY798" fmla="*/ 988771 h 6858000"/>
              <a:gd name="connsiteX799" fmla="*/ 5870151 w 7467600"/>
              <a:gd name="connsiteY799" fmla="*/ 898890 h 6858000"/>
              <a:gd name="connsiteX800" fmla="*/ 5504425 w 7467600"/>
              <a:gd name="connsiteY800" fmla="*/ 848067 h 6858000"/>
              <a:gd name="connsiteX801" fmla="*/ 4968849 w 7467600"/>
              <a:gd name="connsiteY801" fmla="*/ 962318 h 6858000"/>
              <a:gd name="connsiteX802" fmla="*/ 5104039 w 7467600"/>
              <a:gd name="connsiteY802" fmla="*/ 940634 h 6858000"/>
              <a:gd name="connsiteX803" fmla="*/ 5256311 w 7467600"/>
              <a:gd name="connsiteY803" fmla="*/ 916490 h 6858000"/>
              <a:gd name="connsiteX804" fmla="*/ 5377381 w 7467600"/>
              <a:gd name="connsiteY804" fmla="*/ 912671 h 6858000"/>
              <a:gd name="connsiteX805" fmla="*/ 5460148 w 7467600"/>
              <a:gd name="connsiteY805" fmla="*/ 911442 h 6858000"/>
              <a:gd name="connsiteX806" fmla="*/ 5648971 w 7467600"/>
              <a:gd name="connsiteY806" fmla="*/ 891331 h 6858000"/>
              <a:gd name="connsiteX807" fmla="*/ 5844807 w 7467600"/>
              <a:gd name="connsiteY807" fmla="*/ 870718 h 6858000"/>
              <a:gd name="connsiteX808" fmla="*/ 5862975 w 7467600"/>
              <a:gd name="connsiteY808" fmla="*/ 869756 h 6858000"/>
              <a:gd name="connsiteX809" fmla="*/ 5920887 w 7467600"/>
              <a:gd name="connsiteY809" fmla="*/ 865929 h 6858000"/>
              <a:gd name="connsiteX810" fmla="*/ 5504425 w 7467600"/>
              <a:gd name="connsiteY810" fmla="*/ 848067 h 6858000"/>
              <a:gd name="connsiteX811" fmla="*/ 3607114 w 7467600"/>
              <a:gd name="connsiteY811" fmla="*/ 467441 h 6858000"/>
              <a:gd name="connsiteX812" fmla="*/ 3296242 w 7467600"/>
              <a:gd name="connsiteY812" fmla="*/ 807991 h 6858000"/>
              <a:gd name="connsiteX813" fmla="*/ 3174674 w 7467600"/>
              <a:gd name="connsiteY813" fmla="*/ 919759 h 6858000"/>
              <a:gd name="connsiteX814" fmla="*/ 3042978 w 7467600"/>
              <a:gd name="connsiteY814" fmla="*/ 1054894 h 6858000"/>
              <a:gd name="connsiteX815" fmla="*/ 2968914 w 7467600"/>
              <a:gd name="connsiteY815" fmla="*/ 1133756 h 6858000"/>
              <a:gd name="connsiteX816" fmla="*/ 3103823 w 7467600"/>
              <a:gd name="connsiteY816" fmla="*/ 1026814 h 6858000"/>
              <a:gd name="connsiteX817" fmla="*/ 3607114 w 7467600"/>
              <a:gd name="connsiteY817" fmla="*/ 467441 h 6858000"/>
              <a:gd name="connsiteX818" fmla="*/ 3744487 w 7467600"/>
              <a:gd name="connsiteY818" fmla="*/ 383136 h 6858000"/>
              <a:gd name="connsiteX819" fmla="*/ 3970213 w 7467600"/>
              <a:gd name="connsiteY819" fmla="*/ 995559 h 6858000"/>
              <a:gd name="connsiteX820" fmla="*/ 3744487 w 7467600"/>
              <a:gd name="connsiteY820" fmla="*/ 383136 h 6858000"/>
              <a:gd name="connsiteX821" fmla="*/ 3624562 w 7467600"/>
              <a:gd name="connsiteY821" fmla="*/ 367041 h 6858000"/>
              <a:gd name="connsiteX822" fmla="*/ 3489712 w 7467600"/>
              <a:gd name="connsiteY822" fmla="*/ 485386 h 6858000"/>
              <a:gd name="connsiteX823" fmla="*/ 3182994 w 7467600"/>
              <a:gd name="connsiteY823" fmla="*/ 828265 h 6858000"/>
              <a:gd name="connsiteX824" fmla="*/ 2892114 w 7467600"/>
              <a:gd name="connsiteY824" fmla="*/ 1172635 h 6858000"/>
              <a:gd name="connsiteX825" fmla="*/ 3021459 w 7467600"/>
              <a:gd name="connsiteY825" fmla="*/ 1035385 h 6858000"/>
              <a:gd name="connsiteX826" fmla="*/ 3153873 w 7467600"/>
              <a:gd name="connsiteY826" fmla="*/ 898971 h 6858000"/>
              <a:gd name="connsiteX827" fmla="*/ 3276511 w 7467600"/>
              <a:gd name="connsiteY827" fmla="*/ 786423 h 6858000"/>
              <a:gd name="connsiteX828" fmla="*/ 3584154 w 7467600"/>
              <a:gd name="connsiteY828" fmla="*/ 448218 h 6858000"/>
              <a:gd name="connsiteX829" fmla="*/ 3624562 w 7467600"/>
              <a:gd name="connsiteY829" fmla="*/ 367041 h 6858000"/>
              <a:gd name="connsiteX830" fmla="*/ 3766672 w 7467600"/>
              <a:gd name="connsiteY830" fmla="*/ 359429 h 6858000"/>
              <a:gd name="connsiteX831" fmla="*/ 3996338 w 7467600"/>
              <a:gd name="connsiteY831" fmla="*/ 968237 h 6858000"/>
              <a:gd name="connsiteX832" fmla="*/ 3766672 w 7467600"/>
              <a:gd name="connsiteY832" fmla="*/ 359429 h 6858000"/>
              <a:gd name="connsiteX833" fmla="*/ 5805386 w 7467600"/>
              <a:gd name="connsiteY833" fmla="*/ 239240 h 6858000"/>
              <a:gd name="connsiteX834" fmla="*/ 5736947 w 7467600"/>
              <a:gd name="connsiteY834" fmla="*/ 261367 h 6858000"/>
              <a:gd name="connsiteX835" fmla="*/ 5427012 w 7467600"/>
              <a:gd name="connsiteY835" fmla="*/ 311272 h 6858000"/>
              <a:gd name="connsiteX836" fmla="*/ 5147818 w 7467600"/>
              <a:gd name="connsiteY836" fmla="*/ 322112 h 6858000"/>
              <a:gd name="connsiteX837" fmla="*/ 5060854 w 7467600"/>
              <a:gd name="connsiteY837" fmla="*/ 311882 h 6858000"/>
              <a:gd name="connsiteX838" fmla="*/ 4945989 w 7467600"/>
              <a:gd name="connsiteY838" fmla="*/ 300516 h 6858000"/>
              <a:gd name="connsiteX839" fmla="*/ 5410479 w 7467600"/>
              <a:gd name="connsiteY839" fmla="*/ 348434 h 6858000"/>
              <a:gd name="connsiteX840" fmla="*/ 5805386 w 7467600"/>
              <a:gd name="connsiteY840" fmla="*/ 239240 h 6858000"/>
              <a:gd name="connsiteX841" fmla="*/ 5905192 w 7467600"/>
              <a:gd name="connsiteY841" fmla="*/ 163079 h 6858000"/>
              <a:gd name="connsiteX842" fmla="*/ 5865655 w 7467600"/>
              <a:gd name="connsiteY842" fmla="*/ 171901 h 6858000"/>
              <a:gd name="connsiteX843" fmla="*/ 5259740 w 7467600"/>
              <a:gd name="connsiteY843" fmla="*/ 257013 h 6858000"/>
              <a:gd name="connsiteX844" fmla="*/ 5208466 w 7467600"/>
              <a:gd name="connsiteY844" fmla="*/ 257550 h 6858000"/>
              <a:gd name="connsiteX845" fmla="*/ 4980204 w 7467600"/>
              <a:gd name="connsiteY845" fmla="*/ 271903 h 6858000"/>
              <a:gd name="connsiteX846" fmla="*/ 5068068 w 7467600"/>
              <a:gd name="connsiteY846" fmla="*/ 282244 h 6858000"/>
              <a:gd name="connsiteX847" fmla="*/ 5153231 w 7467600"/>
              <a:gd name="connsiteY847" fmla="*/ 292240 h 6858000"/>
              <a:gd name="connsiteX848" fmla="*/ 5426491 w 7467600"/>
              <a:gd name="connsiteY848" fmla="*/ 281128 h 6858000"/>
              <a:gd name="connsiteX849" fmla="*/ 5731212 w 7467600"/>
              <a:gd name="connsiteY849" fmla="*/ 231951 h 6858000"/>
              <a:gd name="connsiteX850" fmla="*/ 5905192 w 7467600"/>
              <a:gd name="connsiteY850" fmla="*/ 163079 h 6858000"/>
              <a:gd name="connsiteX851" fmla="*/ 5944437 w 7467600"/>
              <a:gd name="connsiteY851" fmla="*/ 113829 h 6858000"/>
              <a:gd name="connsiteX852" fmla="*/ 5825032 w 7467600"/>
              <a:gd name="connsiteY852" fmla="*/ 146405 h 6858000"/>
              <a:gd name="connsiteX853" fmla="*/ 4955599 w 7467600"/>
              <a:gd name="connsiteY853" fmla="*/ 247008 h 6858000"/>
              <a:gd name="connsiteX854" fmla="*/ 5210104 w 7467600"/>
              <a:gd name="connsiteY854" fmla="*/ 228123 h 6858000"/>
              <a:gd name="connsiteX855" fmla="*/ 5261015 w 7467600"/>
              <a:gd name="connsiteY855" fmla="*/ 227087 h 6858000"/>
              <a:gd name="connsiteX856" fmla="*/ 5861181 w 7467600"/>
              <a:gd name="connsiteY856" fmla="*/ 143093 h 6858000"/>
              <a:gd name="connsiteX857" fmla="*/ 5961252 w 7467600"/>
              <a:gd name="connsiteY857" fmla="*/ 114820 h 6858000"/>
              <a:gd name="connsiteX858" fmla="*/ 5944437 w 7467600"/>
              <a:gd name="connsiteY858" fmla="*/ 113829 h 6858000"/>
              <a:gd name="connsiteX859" fmla="*/ 3882765 w 7467600"/>
              <a:gd name="connsiteY859" fmla="*/ 0 h 6858000"/>
              <a:gd name="connsiteX860" fmla="*/ 3995099 w 7467600"/>
              <a:gd name="connsiteY860" fmla="*/ 0 h 6858000"/>
              <a:gd name="connsiteX861" fmla="*/ 4163818 w 7467600"/>
              <a:gd name="connsiteY861" fmla="*/ 234104 h 6858000"/>
              <a:gd name="connsiteX862" fmla="*/ 4172099 w 7467600"/>
              <a:gd name="connsiteY862" fmla="*/ 234207 h 6858000"/>
              <a:gd name="connsiteX863" fmla="*/ 4784282 w 7467600"/>
              <a:gd name="connsiteY863" fmla="*/ 276561 h 6858000"/>
              <a:gd name="connsiteX864" fmla="*/ 4801687 w 7467600"/>
              <a:gd name="connsiteY864" fmla="*/ 267764 h 6858000"/>
              <a:gd name="connsiteX865" fmla="*/ 6082788 w 7467600"/>
              <a:gd name="connsiteY865" fmla="*/ 64119 h 6858000"/>
              <a:gd name="connsiteX866" fmla="*/ 6099442 w 7467600"/>
              <a:gd name="connsiteY866" fmla="*/ 82568 h 6858000"/>
              <a:gd name="connsiteX867" fmla="*/ 4804137 w 7467600"/>
              <a:gd name="connsiteY867" fmla="*/ 320931 h 6858000"/>
              <a:gd name="connsiteX868" fmla="*/ 4227047 w 7467600"/>
              <a:gd name="connsiteY868" fmla="*/ 313415 h 6858000"/>
              <a:gd name="connsiteX869" fmla="*/ 4346041 w 7467600"/>
              <a:gd name="connsiteY869" fmla="*/ 456086 h 6858000"/>
              <a:gd name="connsiteX870" fmla="*/ 4870967 w 7467600"/>
              <a:gd name="connsiteY870" fmla="*/ 963061 h 6858000"/>
              <a:gd name="connsiteX871" fmla="*/ 4889647 w 7467600"/>
              <a:gd name="connsiteY871" fmla="*/ 957147 h 6858000"/>
              <a:gd name="connsiteX872" fmla="*/ 5422504 w 7467600"/>
              <a:gd name="connsiteY872" fmla="*/ 805191 h 6858000"/>
              <a:gd name="connsiteX873" fmla="*/ 6087656 w 7467600"/>
              <a:gd name="connsiteY873" fmla="*/ 826703 h 6858000"/>
              <a:gd name="connsiteX874" fmla="*/ 6058717 w 7467600"/>
              <a:gd name="connsiteY874" fmla="*/ 865992 h 6858000"/>
              <a:gd name="connsiteX875" fmla="*/ 4974153 w 7467600"/>
              <a:gd name="connsiteY875" fmla="*/ 1045456 h 6858000"/>
              <a:gd name="connsiteX876" fmla="*/ 5627835 w 7467600"/>
              <a:gd name="connsiteY876" fmla="*/ 1472077 h 6858000"/>
              <a:gd name="connsiteX877" fmla="*/ 5629817 w 7467600"/>
              <a:gd name="connsiteY877" fmla="*/ 1471412 h 6858000"/>
              <a:gd name="connsiteX878" fmla="*/ 5634124 w 7467600"/>
              <a:gd name="connsiteY878" fmla="*/ 1470572 h 6858000"/>
              <a:gd name="connsiteX879" fmla="*/ 5755832 w 7467600"/>
              <a:gd name="connsiteY879" fmla="*/ 1383886 h 6858000"/>
              <a:gd name="connsiteX880" fmla="*/ 6014186 w 7467600"/>
              <a:gd name="connsiteY880" fmla="*/ 1279799 h 6858000"/>
              <a:gd name="connsiteX881" fmla="*/ 6901619 w 7467600"/>
              <a:gd name="connsiteY881" fmla="*/ 1047874 h 6858000"/>
              <a:gd name="connsiteX882" fmla="*/ 6931566 w 7467600"/>
              <a:gd name="connsiteY882" fmla="*/ 1062034 h 6858000"/>
              <a:gd name="connsiteX883" fmla="*/ 5790982 w 7467600"/>
              <a:gd name="connsiteY883" fmla="*/ 1561380 h 6858000"/>
              <a:gd name="connsiteX884" fmla="*/ 6188971 w 7467600"/>
              <a:gd name="connsiteY884" fmla="*/ 1755168 h 6858000"/>
              <a:gd name="connsiteX885" fmla="*/ 6202446 w 7467600"/>
              <a:gd name="connsiteY885" fmla="*/ 1752268 h 6858000"/>
              <a:gd name="connsiteX886" fmla="*/ 7179560 w 7467600"/>
              <a:gd name="connsiteY886" fmla="*/ 1467551 h 6858000"/>
              <a:gd name="connsiteX887" fmla="*/ 7158730 w 7467600"/>
              <a:gd name="connsiteY887" fmla="*/ 1507835 h 6858000"/>
              <a:gd name="connsiteX888" fmla="*/ 6326959 w 7467600"/>
              <a:gd name="connsiteY888" fmla="*/ 1817686 h 6858000"/>
              <a:gd name="connsiteX889" fmla="*/ 6537433 w 7467600"/>
              <a:gd name="connsiteY889" fmla="*/ 1907790 h 6858000"/>
              <a:gd name="connsiteX890" fmla="*/ 6550221 w 7467600"/>
              <a:gd name="connsiteY890" fmla="*/ 1910729 h 6858000"/>
              <a:gd name="connsiteX891" fmla="*/ 6964438 w 7467600"/>
              <a:gd name="connsiteY891" fmla="*/ 2209505 h 6858000"/>
              <a:gd name="connsiteX892" fmla="*/ 7367862 w 7467600"/>
              <a:gd name="connsiteY892" fmla="*/ 2806833 h 6858000"/>
              <a:gd name="connsiteX893" fmla="*/ 7364329 w 7467600"/>
              <a:gd name="connsiteY893" fmla="*/ 2826907 h 6858000"/>
              <a:gd name="connsiteX894" fmla="*/ 7290545 w 7467600"/>
              <a:gd name="connsiteY894" fmla="*/ 2850663 h 6858000"/>
              <a:gd name="connsiteX895" fmla="*/ 6472036 w 7467600"/>
              <a:gd name="connsiteY895" fmla="*/ 1959003 h 6858000"/>
              <a:gd name="connsiteX896" fmla="*/ 5792897 w 7467600"/>
              <a:gd name="connsiteY896" fmla="*/ 1647747 h 6858000"/>
              <a:gd name="connsiteX897" fmla="*/ 5842751 w 7467600"/>
              <a:gd name="connsiteY897" fmla="*/ 1816112 h 6858000"/>
              <a:gd name="connsiteX898" fmla="*/ 5847424 w 7467600"/>
              <a:gd name="connsiteY898" fmla="*/ 1815776 h 6858000"/>
              <a:gd name="connsiteX899" fmla="*/ 6399821 w 7467600"/>
              <a:gd name="connsiteY899" fmla="*/ 2344799 h 6858000"/>
              <a:gd name="connsiteX900" fmla="*/ 6323232 w 7467600"/>
              <a:gd name="connsiteY900" fmla="*/ 2389634 h 6858000"/>
              <a:gd name="connsiteX901" fmla="*/ 5942958 w 7467600"/>
              <a:gd name="connsiteY901" fmla="*/ 2077708 h 6858000"/>
              <a:gd name="connsiteX902" fmla="*/ 5921559 w 7467600"/>
              <a:gd name="connsiteY902" fmla="*/ 2378596 h 6858000"/>
              <a:gd name="connsiteX903" fmla="*/ 5817651 w 7467600"/>
              <a:gd name="connsiteY903" fmla="*/ 3023919 h 6858000"/>
              <a:gd name="connsiteX904" fmla="*/ 5729634 w 7467600"/>
              <a:gd name="connsiteY904" fmla="*/ 3051849 h 6858000"/>
              <a:gd name="connsiteX905" fmla="*/ 5611018 w 7467600"/>
              <a:gd name="connsiteY905" fmla="*/ 2316769 h 6858000"/>
              <a:gd name="connsiteX906" fmla="*/ 5687608 w 7467600"/>
              <a:gd name="connsiteY906" fmla="*/ 2039972 h 6858000"/>
              <a:gd name="connsiteX907" fmla="*/ 5657554 w 7467600"/>
              <a:gd name="connsiteY907" fmla="*/ 1576445 h 6858000"/>
              <a:gd name="connsiteX908" fmla="*/ 5150475 w 7467600"/>
              <a:gd name="connsiteY908" fmla="*/ 1274012 h 6858000"/>
              <a:gd name="connsiteX909" fmla="*/ 5349142 w 7467600"/>
              <a:gd name="connsiteY909" fmla="*/ 2204405 h 6858000"/>
              <a:gd name="connsiteX910" fmla="*/ 5262214 w 7467600"/>
              <a:gd name="connsiteY910" fmla="*/ 2233836 h 6858000"/>
              <a:gd name="connsiteX911" fmla="*/ 4981539 w 7467600"/>
              <a:gd name="connsiteY911" fmla="*/ 1542201 h 6858000"/>
              <a:gd name="connsiteX912" fmla="*/ 4958461 w 7467600"/>
              <a:gd name="connsiteY912" fmla="*/ 1136957 h 6858000"/>
              <a:gd name="connsiteX913" fmla="*/ 4655015 w 7467600"/>
              <a:gd name="connsiteY913" fmla="*/ 891426 h 6858000"/>
              <a:gd name="connsiteX914" fmla="*/ 4348002 w 7467600"/>
              <a:gd name="connsiteY914" fmla="*/ 2205895 h 6858000"/>
              <a:gd name="connsiteX915" fmla="*/ 4262250 w 7467600"/>
              <a:gd name="connsiteY915" fmla="*/ 2219972 h 6858000"/>
              <a:gd name="connsiteX916" fmla="*/ 4550611 w 7467600"/>
              <a:gd name="connsiteY916" fmla="*/ 817540 h 6858000"/>
              <a:gd name="connsiteX917" fmla="*/ 4564418 w 7467600"/>
              <a:gd name="connsiteY917" fmla="*/ 808293 h 6858000"/>
              <a:gd name="connsiteX918" fmla="*/ 4266388 w 7467600"/>
              <a:gd name="connsiteY918" fmla="*/ 500083 h 6858000"/>
              <a:gd name="connsiteX919" fmla="*/ 4032842 w 7467600"/>
              <a:gd name="connsiteY919" fmla="*/ 211809 h 6858000"/>
              <a:gd name="connsiteX920" fmla="*/ 3882765 w 7467600"/>
              <a:gd name="connsiteY920" fmla="*/ 0 h 6858000"/>
              <a:gd name="connsiteX921" fmla="*/ 3721337 w 7467600"/>
              <a:gd name="connsiteY921" fmla="*/ 0 h 6858000"/>
              <a:gd name="connsiteX922" fmla="*/ 3797544 w 7467600"/>
              <a:gd name="connsiteY922" fmla="*/ 0 h 6858000"/>
              <a:gd name="connsiteX923" fmla="*/ 3775734 w 7467600"/>
              <a:gd name="connsiteY923" fmla="*/ 95131 h 6858000"/>
              <a:gd name="connsiteX924" fmla="*/ 3724807 w 7467600"/>
              <a:gd name="connsiteY924" fmla="*/ 272257 h 6858000"/>
              <a:gd name="connsiteX925" fmla="*/ 3726844 w 7467600"/>
              <a:gd name="connsiteY925" fmla="*/ 282988 h 6858000"/>
              <a:gd name="connsiteX926" fmla="*/ 3742664 w 7467600"/>
              <a:gd name="connsiteY926" fmla="*/ 279918 h 6858000"/>
              <a:gd name="connsiteX927" fmla="*/ 4103910 w 7467600"/>
              <a:gd name="connsiteY927" fmla="*/ 1161917 h 6858000"/>
              <a:gd name="connsiteX928" fmla="*/ 4020269 w 7467600"/>
              <a:gd name="connsiteY928" fmla="*/ 1200406 h 6858000"/>
              <a:gd name="connsiteX929" fmla="*/ 3674882 w 7467600"/>
              <a:gd name="connsiteY929" fmla="*/ 488524 h 6858000"/>
              <a:gd name="connsiteX930" fmla="*/ 3132682 w 7467600"/>
              <a:gd name="connsiteY930" fmla="*/ 1072284 h 6858000"/>
              <a:gd name="connsiteX931" fmla="*/ 2716346 w 7467600"/>
              <a:gd name="connsiteY931" fmla="*/ 1276376 h 6858000"/>
              <a:gd name="connsiteX932" fmla="*/ 2716772 w 7467600"/>
              <a:gd name="connsiteY932" fmla="*/ 1255462 h 6858000"/>
              <a:gd name="connsiteX933" fmla="*/ 3471096 w 7467600"/>
              <a:gd name="connsiteY933" fmla="*/ 437072 h 6858000"/>
              <a:gd name="connsiteX934" fmla="*/ 3639057 w 7467600"/>
              <a:gd name="connsiteY934" fmla="*/ 286334 h 6858000"/>
              <a:gd name="connsiteX935" fmla="*/ 3640309 w 7467600"/>
              <a:gd name="connsiteY935" fmla="*/ 284664 h 6858000"/>
              <a:gd name="connsiteX936" fmla="*/ 3646022 w 7467600"/>
              <a:gd name="connsiteY936" fmla="*/ 276711 h 6858000"/>
              <a:gd name="connsiteX937" fmla="*/ 3707943 w 7467600"/>
              <a:gd name="connsiteY937" fmla="*/ 65958 h 6858000"/>
              <a:gd name="connsiteX938" fmla="*/ 3721337 w 7467600"/>
              <a:gd name="connsiteY938" fmla="*/ 0 h 6858000"/>
              <a:gd name="connsiteX939" fmla="*/ 2867960 w 7467600"/>
              <a:gd name="connsiteY939" fmla="*/ 0 h 6858000"/>
              <a:gd name="connsiteX940" fmla="*/ 2926351 w 7467600"/>
              <a:gd name="connsiteY940" fmla="*/ 0 h 6858000"/>
              <a:gd name="connsiteX941" fmla="*/ 2902823 w 7467600"/>
              <a:gd name="connsiteY941" fmla="*/ 262929 h 6858000"/>
              <a:gd name="connsiteX942" fmla="*/ 2940663 w 7467600"/>
              <a:gd name="connsiteY942" fmla="*/ 140884 h 6858000"/>
              <a:gd name="connsiteX943" fmla="*/ 2947039 w 7467600"/>
              <a:gd name="connsiteY943" fmla="*/ 122524 h 6858000"/>
              <a:gd name="connsiteX944" fmla="*/ 2984316 w 7467600"/>
              <a:gd name="connsiteY944" fmla="*/ 0 h 6858000"/>
              <a:gd name="connsiteX945" fmla="*/ 3016114 w 7467600"/>
              <a:gd name="connsiteY945" fmla="*/ 0 h 6858000"/>
              <a:gd name="connsiteX946" fmla="*/ 2979949 w 7467600"/>
              <a:gd name="connsiteY946" fmla="*/ 119274 h 6858000"/>
              <a:gd name="connsiteX947" fmla="*/ 3023879 w 7467600"/>
              <a:gd name="connsiteY947" fmla="*/ 0 h 6858000"/>
              <a:gd name="connsiteX948" fmla="*/ 3105400 w 7467600"/>
              <a:gd name="connsiteY948" fmla="*/ 0 h 6858000"/>
              <a:gd name="connsiteX949" fmla="*/ 3094669 w 7467600"/>
              <a:gd name="connsiteY949" fmla="*/ 30308 h 6858000"/>
              <a:gd name="connsiteX950" fmla="*/ 2901945 w 7467600"/>
              <a:gd name="connsiteY950" fmla="*/ 466538 h 6858000"/>
              <a:gd name="connsiteX951" fmla="*/ 2815209 w 7467600"/>
              <a:gd name="connsiteY951" fmla="*/ 497361 h 6858000"/>
              <a:gd name="connsiteX952" fmla="*/ 2844845 w 7467600"/>
              <a:gd name="connsiteY952" fmla="*/ 127638 h 6858000"/>
              <a:gd name="connsiteX953" fmla="*/ 2867960 w 7467600"/>
              <a:gd name="connsiteY953" fmla="*/ 0 h 6858000"/>
              <a:gd name="connsiteX954" fmla="*/ 1057230 w 7467600"/>
              <a:gd name="connsiteY954" fmla="*/ 0 h 6858000"/>
              <a:gd name="connsiteX955" fmla="*/ 1111003 w 7467600"/>
              <a:gd name="connsiteY955" fmla="*/ 0 h 6858000"/>
              <a:gd name="connsiteX956" fmla="*/ 1125553 w 7467600"/>
              <a:gd name="connsiteY956" fmla="*/ 52588 h 6858000"/>
              <a:gd name="connsiteX957" fmla="*/ 1304276 w 7467600"/>
              <a:gd name="connsiteY957" fmla="*/ 476275 h 6858000"/>
              <a:gd name="connsiteX958" fmla="*/ 1492066 w 7467600"/>
              <a:gd name="connsiteY958" fmla="*/ 886333 h 6858000"/>
              <a:gd name="connsiteX959" fmla="*/ 1423698 w 7467600"/>
              <a:gd name="connsiteY959" fmla="*/ 710817 h 6858000"/>
              <a:gd name="connsiteX960" fmla="*/ 1357609 w 7467600"/>
              <a:gd name="connsiteY960" fmla="*/ 532892 h 6858000"/>
              <a:gd name="connsiteX961" fmla="*/ 1309550 w 7467600"/>
              <a:gd name="connsiteY961" fmla="*/ 374031 h 6858000"/>
              <a:gd name="connsiteX962" fmla="*/ 1193673 w 7467600"/>
              <a:gd name="connsiteY962" fmla="*/ 49533 h 6858000"/>
              <a:gd name="connsiteX963" fmla="*/ 1164391 w 7467600"/>
              <a:gd name="connsiteY963" fmla="*/ 0 h 6858000"/>
              <a:gd name="connsiteX964" fmla="*/ 1200666 w 7467600"/>
              <a:gd name="connsiteY964" fmla="*/ 0 h 6858000"/>
              <a:gd name="connsiteX965" fmla="*/ 1223408 w 7467600"/>
              <a:gd name="connsiteY965" fmla="*/ 38996 h 6858000"/>
              <a:gd name="connsiteX966" fmla="*/ 1339635 w 7467600"/>
              <a:gd name="connsiteY966" fmla="*/ 365517 h 6858000"/>
              <a:gd name="connsiteX967" fmla="*/ 1387469 w 7467600"/>
              <a:gd name="connsiteY967" fmla="*/ 523079 h 6858000"/>
              <a:gd name="connsiteX968" fmla="*/ 1452685 w 7467600"/>
              <a:gd name="connsiteY968" fmla="*/ 699806 h 6858000"/>
              <a:gd name="connsiteX969" fmla="*/ 1492092 w 7467600"/>
              <a:gd name="connsiteY969" fmla="*/ 800424 h 6858000"/>
              <a:gd name="connsiteX970" fmla="*/ 1455302 w 7467600"/>
              <a:gd name="connsiteY970" fmla="*/ 632913 h 6858000"/>
              <a:gd name="connsiteX971" fmla="*/ 1222336 w 7467600"/>
              <a:gd name="connsiteY971" fmla="*/ 9480 h 6858000"/>
              <a:gd name="connsiteX972" fmla="*/ 1214634 w 7467600"/>
              <a:gd name="connsiteY972" fmla="*/ 0 h 6858000"/>
              <a:gd name="connsiteX973" fmla="*/ 1289827 w 7467600"/>
              <a:gd name="connsiteY973" fmla="*/ 0 h 6858000"/>
              <a:gd name="connsiteX974" fmla="*/ 1321076 w 7467600"/>
              <a:gd name="connsiteY974" fmla="*/ 59722 h 6858000"/>
              <a:gd name="connsiteX975" fmla="*/ 1512579 w 7467600"/>
              <a:gd name="connsiteY975" fmla="*/ 626441 h 6858000"/>
              <a:gd name="connsiteX976" fmla="*/ 1506076 w 7467600"/>
              <a:gd name="connsiteY976" fmla="*/ 1089289 h 6858000"/>
              <a:gd name="connsiteX977" fmla="*/ 1486346 w 7467600"/>
              <a:gd name="connsiteY977" fmla="*/ 1079919 h 6858000"/>
              <a:gd name="connsiteX978" fmla="*/ 1070511 w 7467600"/>
              <a:gd name="connsiteY978" fmla="*/ 48609 h 6858000"/>
              <a:gd name="connsiteX979" fmla="*/ 1057230 w 7467600"/>
              <a:gd name="connsiteY979" fmla="*/ 0 h 6858000"/>
              <a:gd name="connsiteX980" fmla="*/ 43151 w 7467600"/>
              <a:gd name="connsiteY980" fmla="*/ 0 h 6858000"/>
              <a:gd name="connsiteX981" fmla="*/ 95283 w 7467600"/>
              <a:gd name="connsiteY981" fmla="*/ 0 h 6858000"/>
              <a:gd name="connsiteX982" fmla="*/ 300708 w 7467600"/>
              <a:gd name="connsiteY982" fmla="*/ 154571 h 6858000"/>
              <a:gd name="connsiteX983" fmla="*/ 530414 w 7467600"/>
              <a:gd name="connsiteY983" fmla="*/ 354673 h 6858000"/>
              <a:gd name="connsiteX984" fmla="*/ 333785 w 7467600"/>
              <a:gd name="connsiteY984" fmla="*/ 161564 h 6858000"/>
              <a:gd name="connsiteX985" fmla="*/ 147005 w 7467600"/>
              <a:gd name="connsiteY985" fmla="*/ 0 h 6858000"/>
              <a:gd name="connsiteX986" fmla="*/ 272509 w 7467600"/>
              <a:gd name="connsiteY986" fmla="*/ 0 h 6858000"/>
              <a:gd name="connsiteX987" fmla="*/ 326276 w 7467600"/>
              <a:gd name="connsiteY987" fmla="*/ 45847 h 6858000"/>
              <a:gd name="connsiteX988" fmla="*/ 823759 w 7467600"/>
              <a:gd name="connsiteY988" fmla="*/ 574145 h 6858000"/>
              <a:gd name="connsiteX989" fmla="*/ 811254 w 7467600"/>
              <a:gd name="connsiteY989" fmla="*/ 665546 h 6858000"/>
              <a:gd name="connsiteX990" fmla="*/ 154042 w 7467600"/>
              <a:gd name="connsiteY990" fmla="*/ 261522 h 6858000"/>
              <a:gd name="connsiteX991" fmla="*/ 13550 w 7467600"/>
              <a:gd name="connsiteY991" fmla="*/ 158423 h 6858000"/>
              <a:gd name="connsiteX992" fmla="*/ 0 w 7467600"/>
              <a:gd name="connsiteY992" fmla="*/ 146618 h 6858000"/>
              <a:gd name="connsiteX993" fmla="*/ 0 w 7467600"/>
              <a:gd name="connsiteY993" fmla="*/ 59161 h 6858000"/>
              <a:gd name="connsiteX994" fmla="*/ 45427 w 7467600"/>
              <a:gd name="connsiteY994" fmla="*/ 101078 h 6858000"/>
              <a:gd name="connsiteX995" fmla="*/ 630103 w 7467600"/>
              <a:gd name="connsiteY995" fmla="*/ 485885 h 6858000"/>
              <a:gd name="connsiteX996" fmla="*/ 532040 w 7467600"/>
              <a:gd name="connsiteY996" fmla="*/ 399359 h 6858000"/>
              <a:gd name="connsiteX997" fmla="*/ 517618 w 7467600"/>
              <a:gd name="connsiteY997" fmla="*/ 385726 h 6858000"/>
              <a:gd name="connsiteX998" fmla="*/ 285074 w 7467600"/>
              <a:gd name="connsiteY998" fmla="*/ 182755 h 6858000"/>
              <a:gd name="connsiteX999" fmla="*/ 43151 w 7467600"/>
              <a:gd name="connsiteY99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361850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1903353 w 7467600"/>
              <a:gd name="connsiteY143" fmla="*/ 5044827 h 6858000"/>
              <a:gd name="connsiteX144" fmla="*/ 1936931 w 7467600"/>
              <a:gd name="connsiteY144" fmla="*/ 5093954 h 6858000"/>
              <a:gd name="connsiteX145" fmla="*/ 2195868 w 7467600"/>
              <a:gd name="connsiteY145" fmla="*/ 5396574 h 6858000"/>
              <a:gd name="connsiteX146" fmla="*/ 2088852 w 7467600"/>
              <a:gd name="connsiteY146" fmla="*/ 5166123 h 6858000"/>
              <a:gd name="connsiteX147" fmla="*/ 1958241 w 7467600"/>
              <a:gd name="connsiteY147" fmla="*/ 5067955 h 6858000"/>
              <a:gd name="connsiteX148" fmla="*/ 1903353 w 7467600"/>
              <a:gd name="connsiteY148" fmla="*/ 5044827 h 6858000"/>
              <a:gd name="connsiteX149" fmla="*/ 1979378 w 7467600"/>
              <a:gd name="connsiteY149" fmla="*/ 4769504 h 6858000"/>
              <a:gd name="connsiteX150" fmla="*/ 2882120 w 7467600"/>
              <a:gd name="connsiteY150" fmla="*/ 5064547 h 6858000"/>
              <a:gd name="connsiteX151" fmla="*/ 2793103 w 7467600"/>
              <a:gd name="connsiteY151" fmla="*/ 5039699 h 6858000"/>
              <a:gd name="connsiteX152" fmla="*/ 2770041 w 7467600"/>
              <a:gd name="connsiteY152" fmla="*/ 5033634 h 6858000"/>
              <a:gd name="connsiteX153" fmla="*/ 1979378 w 7467600"/>
              <a:gd name="connsiteY153" fmla="*/ 4769504 h 6858000"/>
              <a:gd name="connsiteX154" fmla="*/ 1927410 w 7467600"/>
              <a:gd name="connsiteY154" fmla="*/ 4716164 h 6858000"/>
              <a:gd name="connsiteX155" fmla="*/ 1959587 w 7467600"/>
              <a:gd name="connsiteY155" fmla="*/ 4728849 h 6858000"/>
              <a:gd name="connsiteX156" fmla="*/ 2777707 w 7467600"/>
              <a:gd name="connsiteY156" fmla="*/ 5003991 h 6858000"/>
              <a:gd name="connsiteX157" fmla="*/ 2800768 w 7467600"/>
              <a:gd name="connsiteY157" fmla="*/ 5010056 h 6858000"/>
              <a:gd name="connsiteX158" fmla="*/ 2879408 w 7467600"/>
              <a:gd name="connsiteY158" fmla="*/ 5031590 h 6858000"/>
              <a:gd name="connsiteX159" fmla="*/ 2862295 w 7467600"/>
              <a:gd name="connsiteY159" fmla="*/ 5022958 h 6858000"/>
              <a:gd name="connsiteX160" fmla="*/ 2813343 w 7467600"/>
              <a:gd name="connsiteY160" fmla="*/ 4998369 h 6858000"/>
              <a:gd name="connsiteX161" fmla="*/ 2646245 w 7467600"/>
              <a:gd name="connsiteY161" fmla="*/ 4930999 h 6858000"/>
              <a:gd name="connsiteX162" fmla="*/ 1999243 w 7467600"/>
              <a:gd name="connsiteY162" fmla="*/ 4730524 h 6858000"/>
              <a:gd name="connsiteX163" fmla="*/ 1979527 w 7467600"/>
              <a:gd name="connsiteY163" fmla="*/ 4726651 h 6858000"/>
              <a:gd name="connsiteX164" fmla="*/ 1927410 w 7467600"/>
              <a:gd name="connsiteY164" fmla="*/ 4716164 h 6858000"/>
              <a:gd name="connsiteX165" fmla="*/ 1997014 w 7467600"/>
              <a:gd name="connsiteY165" fmla="*/ 4698007 h 6858000"/>
              <a:gd name="connsiteX166" fmla="*/ 2005458 w 7467600"/>
              <a:gd name="connsiteY166" fmla="*/ 4699540 h 6858000"/>
              <a:gd name="connsiteX167" fmla="*/ 2657186 w 7467600"/>
              <a:gd name="connsiteY167" fmla="*/ 4901687 h 6858000"/>
              <a:gd name="connsiteX168" fmla="*/ 2826662 w 7467600"/>
              <a:gd name="connsiteY168" fmla="*/ 4970362 h 6858000"/>
              <a:gd name="connsiteX169" fmla="*/ 2876100 w 7467600"/>
              <a:gd name="connsiteY169" fmla="*/ 4995397 h 6858000"/>
              <a:gd name="connsiteX170" fmla="*/ 3042600 w 7467600"/>
              <a:gd name="connsiteY170" fmla="*/ 5059532 h 6858000"/>
              <a:gd name="connsiteX171" fmla="*/ 1997014 w 7467600"/>
              <a:gd name="connsiteY171" fmla="*/ 4698007 h 6858000"/>
              <a:gd name="connsiteX172" fmla="*/ 2305292 w 7467600"/>
              <a:gd name="connsiteY172" fmla="*/ 4219492 h 6858000"/>
              <a:gd name="connsiteX173" fmla="*/ 3360922 w 7467600"/>
              <a:gd name="connsiteY173" fmla="*/ 4529373 h 6858000"/>
              <a:gd name="connsiteX174" fmla="*/ 3492420 w 7467600"/>
              <a:gd name="connsiteY174" fmla="*/ 4510145 h 6858000"/>
              <a:gd name="connsiteX175" fmla="*/ 3364086 w 7467600"/>
              <a:gd name="connsiteY175" fmla="*/ 4480340 h 6858000"/>
              <a:gd name="connsiteX176" fmla="*/ 3225818 w 7467600"/>
              <a:gd name="connsiteY176" fmla="*/ 4411822 h 6858000"/>
              <a:gd name="connsiteX177" fmla="*/ 3129696 w 7467600"/>
              <a:gd name="connsiteY177" fmla="*/ 4360704 h 6858000"/>
              <a:gd name="connsiteX178" fmla="*/ 2814545 w 7467600"/>
              <a:gd name="connsiteY178" fmla="*/ 4282955 h 6858000"/>
              <a:gd name="connsiteX179" fmla="*/ 2305292 w 7467600"/>
              <a:gd name="connsiteY179" fmla="*/ 4219492 h 6858000"/>
              <a:gd name="connsiteX180" fmla="*/ 2626982 w 7467600"/>
              <a:gd name="connsiteY180" fmla="*/ 4206450 h 6858000"/>
              <a:gd name="connsiteX181" fmla="*/ 2490617 w 7467600"/>
              <a:gd name="connsiteY181" fmla="*/ 4206951 h 6858000"/>
              <a:gd name="connsiteX182" fmla="*/ 2819869 w 7467600"/>
              <a:gd name="connsiteY182" fmla="*/ 4252936 h 6858000"/>
              <a:gd name="connsiteX183" fmla="*/ 3143018 w 7467600"/>
              <a:gd name="connsiteY183" fmla="*/ 4332698 h 6858000"/>
              <a:gd name="connsiteX184" fmla="*/ 3241520 w 7467600"/>
              <a:gd name="connsiteY184" fmla="*/ 4385112 h 6858000"/>
              <a:gd name="connsiteX185" fmla="*/ 3374575 w 7467600"/>
              <a:gd name="connsiteY185" fmla="*/ 4451517 h 6858000"/>
              <a:gd name="connsiteX186" fmla="*/ 3505221 w 7467600"/>
              <a:gd name="connsiteY186" fmla="*/ 4480757 h 6858000"/>
              <a:gd name="connsiteX187" fmla="*/ 2626982 w 7467600"/>
              <a:gd name="connsiteY187" fmla="*/ 4206450 h 6858000"/>
              <a:gd name="connsiteX188" fmla="*/ 1310106 w 7467600"/>
              <a:gd name="connsiteY188" fmla="*/ 3943217 h 6858000"/>
              <a:gd name="connsiteX189" fmla="*/ 854994 w 7467600"/>
              <a:gd name="connsiteY189" fmla="*/ 4399136 h 6858000"/>
              <a:gd name="connsiteX190" fmla="*/ 742462 w 7467600"/>
              <a:gd name="connsiteY190" fmla="*/ 4594648 h 6858000"/>
              <a:gd name="connsiteX191" fmla="*/ 820602 w 7467600"/>
              <a:gd name="connsiteY191" fmla="*/ 4485915 h 6858000"/>
              <a:gd name="connsiteX192" fmla="*/ 878295 w 7467600"/>
              <a:gd name="connsiteY192" fmla="*/ 4403594 h 6858000"/>
              <a:gd name="connsiteX193" fmla="*/ 1240607 w 7467600"/>
              <a:gd name="connsiteY193" fmla="*/ 4010401 h 6858000"/>
              <a:gd name="connsiteX194" fmla="*/ 1310106 w 7467600"/>
              <a:gd name="connsiteY194" fmla="*/ 3943217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316479 w 7467600"/>
              <a:gd name="connsiteY205" fmla="*/ 3872136 h 6858000"/>
              <a:gd name="connsiteX206" fmla="*/ 3291335 w 7467600"/>
              <a:gd name="connsiteY206" fmla="*/ 3767420 h 6858000"/>
              <a:gd name="connsiteX207" fmla="*/ 3390805 w 7467600"/>
              <a:gd name="connsiteY207" fmla="*/ 3937163 h 6858000"/>
              <a:gd name="connsiteX208" fmla="*/ 3579062 w 7467600"/>
              <a:gd name="connsiteY208" fmla="*/ 4359040 h 6858000"/>
              <a:gd name="connsiteX209" fmla="*/ 3467355 w 7467600"/>
              <a:gd name="connsiteY209" fmla="*/ 3988130 h 6858000"/>
              <a:gd name="connsiteX210" fmla="*/ 3310753 w 7467600"/>
              <a:gd name="connsiteY210" fmla="*/ 3787140 h 6858000"/>
              <a:gd name="connsiteX211" fmla="*/ 3291335 w 7467600"/>
              <a:gd name="connsiteY211" fmla="*/ 3767420 h 6858000"/>
              <a:gd name="connsiteX212" fmla="*/ 1635889 w 7467600"/>
              <a:gd name="connsiteY212" fmla="*/ 3709494 h 6858000"/>
              <a:gd name="connsiteX213" fmla="*/ 1634800 w 7467600"/>
              <a:gd name="connsiteY213" fmla="*/ 3731111 h 6858000"/>
              <a:gd name="connsiteX214" fmla="*/ 1635889 w 7467600"/>
              <a:gd name="connsiteY214" fmla="*/ 3709494 h 6858000"/>
              <a:gd name="connsiteX215" fmla="*/ 1510397 w 7467600"/>
              <a:gd name="connsiteY215" fmla="*/ 3684705 h 6858000"/>
              <a:gd name="connsiteX216" fmla="*/ 1146550 w 7467600"/>
              <a:gd name="connsiteY216" fmla="*/ 3802012 h 6858000"/>
              <a:gd name="connsiteX217" fmla="*/ 698834 w 7467600"/>
              <a:gd name="connsiteY217" fmla="*/ 3952272 h 6858000"/>
              <a:gd name="connsiteX218" fmla="*/ 34256 w 7467600"/>
              <a:gd name="connsiteY218" fmla="*/ 4347603 h 6858000"/>
              <a:gd name="connsiteX219" fmla="*/ 527241 w 7467600"/>
              <a:gd name="connsiteY219" fmla="*/ 4065078 h 6858000"/>
              <a:gd name="connsiteX220" fmla="*/ 1510397 w 7467600"/>
              <a:gd name="connsiteY220" fmla="*/ 3684705 h 6858000"/>
              <a:gd name="connsiteX221" fmla="*/ 1313114 w 7467600"/>
              <a:gd name="connsiteY221" fmla="*/ 3655216 h 6858000"/>
              <a:gd name="connsiteX222" fmla="*/ 1109304 w 7467600"/>
              <a:gd name="connsiteY222" fmla="*/ 3669030 h 6858000"/>
              <a:gd name="connsiteX223" fmla="*/ 8129 w 7467600"/>
              <a:gd name="connsiteY223" fmla="*/ 4330519 h 6858000"/>
              <a:gd name="connsiteX224" fmla="*/ 687572 w 7467600"/>
              <a:gd name="connsiteY224" fmla="*/ 3925629 h 6858000"/>
              <a:gd name="connsiteX225" fmla="*/ 1138365 w 7467600"/>
              <a:gd name="connsiteY225" fmla="*/ 3774515 h 6858000"/>
              <a:gd name="connsiteX226" fmla="*/ 1505579 w 7467600"/>
              <a:gd name="connsiteY226" fmla="*/ 3655526 h 6858000"/>
              <a:gd name="connsiteX227" fmla="*/ 1313114 w 7467600"/>
              <a:gd name="connsiteY227" fmla="*/ 3655216 h 6858000"/>
              <a:gd name="connsiteX228" fmla="*/ 3655073 w 7467600"/>
              <a:gd name="connsiteY228" fmla="*/ 3650884 h 6858000"/>
              <a:gd name="connsiteX229" fmla="*/ 3989938 w 7467600"/>
              <a:gd name="connsiteY229" fmla="*/ 3991685 h 6858000"/>
              <a:gd name="connsiteX230" fmla="*/ 4393907 w 7467600"/>
              <a:gd name="connsiteY230" fmla="*/ 4261258 h 6858000"/>
              <a:gd name="connsiteX231" fmla="*/ 4648051 w 7467600"/>
              <a:gd name="connsiteY231" fmla="*/ 4374051 h 6858000"/>
              <a:gd name="connsiteX232" fmla="*/ 4383389 w 7467600"/>
              <a:gd name="connsiteY232" fmla="*/ 4184369 h 6858000"/>
              <a:gd name="connsiteX233" fmla="*/ 4165508 w 7467600"/>
              <a:gd name="connsiteY233" fmla="*/ 4035196 h 6858000"/>
              <a:gd name="connsiteX234" fmla="*/ 4068162 w 7467600"/>
              <a:gd name="connsiteY234" fmla="*/ 3953394 h 6858000"/>
              <a:gd name="connsiteX235" fmla="*/ 3981416 w 7467600"/>
              <a:gd name="connsiteY235" fmla="*/ 3880482 h 6858000"/>
              <a:gd name="connsiteX236" fmla="*/ 3800147 w 7467600"/>
              <a:gd name="connsiteY236" fmla="*/ 3749872 h 6858000"/>
              <a:gd name="connsiteX237" fmla="*/ 3655073 w 7467600"/>
              <a:gd name="connsiteY237" fmla="*/ 3650884 h 6858000"/>
              <a:gd name="connsiteX238" fmla="*/ 3670252 w 7467600"/>
              <a:gd name="connsiteY238" fmla="*/ 3622798 h 6858000"/>
              <a:gd name="connsiteX239" fmla="*/ 3817258 w 7467600"/>
              <a:gd name="connsiteY239" fmla="*/ 3723577 h 6858000"/>
              <a:gd name="connsiteX240" fmla="*/ 4000461 w 7467600"/>
              <a:gd name="connsiteY240" fmla="*/ 3855966 h 6858000"/>
              <a:gd name="connsiteX241" fmla="*/ 4088180 w 7467600"/>
              <a:gd name="connsiteY241" fmla="*/ 3929774 h 6858000"/>
              <a:gd name="connsiteX242" fmla="*/ 4184555 w 7467600"/>
              <a:gd name="connsiteY242" fmla="*/ 4010683 h 6858000"/>
              <a:gd name="connsiteX243" fmla="*/ 4399563 w 7467600"/>
              <a:gd name="connsiteY243" fmla="*/ 4158106 h 6858000"/>
              <a:gd name="connsiteX244" fmla="*/ 4684469 w 7467600"/>
              <a:gd name="connsiteY244" fmla="*/ 4364680 h 6858000"/>
              <a:gd name="connsiteX245" fmla="*/ 4690271 w 7467600"/>
              <a:gd name="connsiteY245" fmla="*/ 4370034 h 6858000"/>
              <a:gd name="connsiteX246" fmla="*/ 4136093 w 7467600"/>
              <a:gd name="connsiteY246" fmla="*/ 3858466 h 6858000"/>
              <a:gd name="connsiteX247" fmla="*/ 3670252 w 7467600"/>
              <a:gd name="connsiteY247" fmla="*/ 3622798 h 6858000"/>
              <a:gd name="connsiteX248" fmla="*/ 4440129 w 7467600"/>
              <a:gd name="connsiteY248" fmla="*/ 3448571 h 6858000"/>
              <a:gd name="connsiteX249" fmla="*/ 4856525 w 7467600"/>
              <a:gd name="connsiteY249" fmla="*/ 3915351 h 6858000"/>
              <a:gd name="connsiteX250" fmla="*/ 5059055 w 7467600"/>
              <a:gd name="connsiteY250" fmla="*/ 4108918 h 6858000"/>
              <a:gd name="connsiteX251" fmla="*/ 5290070 w 7467600"/>
              <a:gd name="connsiteY251" fmla="*/ 4263619 h 6858000"/>
              <a:gd name="connsiteX252" fmla="*/ 4834991 w 7467600"/>
              <a:gd name="connsiteY252" fmla="*/ 3830985 h 6858000"/>
              <a:gd name="connsiteX253" fmla="*/ 4440129 w 7467600"/>
              <a:gd name="connsiteY253" fmla="*/ 3448571 h 6858000"/>
              <a:gd name="connsiteX254" fmla="*/ 4441737 w 7467600"/>
              <a:gd name="connsiteY254" fmla="*/ 3399734 h 6858000"/>
              <a:gd name="connsiteX255" fmla="*/ 4431236 w 7467600"/>
              <a:gd name="connsiteY255" fmla="*/ 3400954 h 6858000"/>
              <a:gd name="connsiteX256" fmla="*/ 4557150 w 7467600"/>
              <a:gd name="connsiteY256" fmla="*/ 3510023 h 6858000"/>
              <a:gd name="connsiteX257" fmla="*/ 4856936 w 7467600"/>
              <a:gd name="connsiteY257" fmla="*/ 3809146 h 6858000"/>
              <a:gd name="connsiteX258" fmla="*/ 5111996 w 7467600"/>
              <a:gd name="connsiteY258" fmla="*/ 4065759 h 6858000"/>
              <a:gd name="connsiteX259" fmla="*/ 5388878 w 7467600"/>
              <a:gd name="connsiteY259" fmla="*/ 4300185 h 6858000"/>
              <a:gd name="connsiteX260" fmla="*/ 5425556 w 7467600"/>
              <a:gd name="connsiteY260" fmla="*/ 4308967 h 6858000"/>
              <a:gd name="connsiteX261" fmla="*/ 4943646 w 7467600"/>
              <a:gd name="connsiteY261" fmla="*/ 3822916 h 6858000"/>
              <a:gd name="connsiteX262" fmla="*/ 4594837 w 7467600"/>
              <a:gd name="connsiteY262" fmla="*/ 3532274 h 6858000"/>
              <a:gd name="connsiteX263" fmla="*/ 4441737 w 7467600"/>
              <a:gd name="connsiteY263" fmla="*/ 3399734 h 6858000"/>
              <a:gd name="connsiteX264" fmla="*/ 5425834 w 7467600"/>
              <a:gd name="connsiteY264" fmla="*/ 3162785 h 6858000"/>
              <a:gd name="connsiteX265" fmla="*/ 5401644 w 7467600"/>
              <a:gd name="connsiteY265" fmla="*/ 3617847 h 6858000"/>
              <a:gd name="connsiteX266" fmla="*/ 5467256 w 7467600"/>
              <a:gd name="connsiteY266" fmla="*/ 4175494 h 6858000"/>
              <a:gd name="connsiteX267" fmla="*/ 5448069 w 7467600"/>
              <a:gd name="connsiteY267" fmla="*/ 3567554 h 6858000"/>
              <a:gd name="connsiteX268" fmla="*/ 5425834 w 7467600"/>
              <a:gd name="connsiteY268" fmla="*/ 3162785 h 6858000"/>
              <a:gd name="connsiteX269" fmla="*/ 1318687 w 7467600"/>
              <a:gd name="connsiteY269" fmla="*/ 3113840 h 6858000"/>
              <a:gd name="connsiteX270" fmla="*/ 1066793 w 7467600"/>
              <a:gd name="connsiteY270" fmla="*/ 3212171 h 6858000"/>
              <a:gd name="connsiteX271" fmla="*/ 993319 w 7467600"/>
              <a:gd name="connsiteY271" fmla="*/ 3247648 h 6858000"/>
              <a:gd name="connsiteX272" fmla="*/ 853081 w 7467600"/>
              <a:gd name="connsiteY272" fmla="*/ 3312410 h 6858000"/>
              <a:gd name="connsiteX273" fmla="*/ 805957 w 7467600"/>
              <a:gd name="connsiteY273" fmla="*/ 3330443 h 6858000"/>
              <a:gd name="connsiteX274" fmla="*/ 1318687 w 7467600"/>
              <a:gd name="connsiteY274" fmla="*/ 3113840 h 6858000"/>
              <a:gd name="connsiteX275" fmla="*/ 5453702 w 7467600"/>
              <a:gd name="connsiteY275" fmla="*/ 3090882 h 6858000"/>
              <a:gd name="connsiteX276" fmla="*/ 5480135 w 7467600"/>
              <a:gd name="connsiteY276" fmla="*/ 3565802 h 6858000"/>
              <a:gd name="connsiteX277" fmla="*/ 5499023 w 7467600"/>
              <a:gd name="connsiteY277" fmla="*/ 4166310 h 6858000"/>
              <a:gd name="connsiteX278" fmla="*/ 5547022 w 7467600"/>
              <a:gd name="connsiteY278" fmla="*/ 3607838 h 6858000"/>
              <a:gd name="connsiteX279" fmla="*/ 5515964 w 7467600"/>
              <a:gd name="connsiteY279" fmla="*/ 3378541 h 6858000"/>
              <a:gd name="connsiteX280" fmla="*/ 5453702 w 7467600"/>
              <a:gd name="connsiteY280" fmla="*/ 3090882 h 6858000"/>
              <a:gd name="connsiteX281" fmla="*/ 1238695 w 7467600"/>
              <a:gd name="connsiteY281" fmla="*/ 3076820 h 6858000"/>
              <a:gd name="connsiteX282" fmla="*/ 716371 w 7467600"/>
              <a:gd name="connsiteY282" fmla="*/ 3293249 h 6858000"/>
              <a:gd name="connsiteX283" fmla="*/ 579522 w 7467600"/>
              <a:gd name="connsiteY283" fmla="*/ 3371759 h 6858000"/>
              <a:gd name="connsiteX284" fmla="*/ 600288 w 7467600"/>
              <a:gd name="connsiteY284" fmla="*/ 3365555 h 6858000"/>
              <a:gd name="connsiteX285" fmla="*/ 840692 w 7467600"/>
              <a:gd name="connsiteY285" fmla="*/ 3284921 h 6858000"/>
              <a:gd name="connsiteX286" fmla="*/ 979248 w 7467600"/>
              <a:gd name="connsiteY286" fmla="*/ 3221003 h 6858000"/>
              <a:gd name="connsiteX287" fmla="*/ 1053282 w 7467600"/>
              <a:gd name="connsiteY287" fmla="*/ 3185247 h 6858000"/>
              <a:gd name="connsiteX288" fmla="*/ 1320603 w 7467600"/>
              <a:gd name="connsiteY288" fmla="*/ 3081281 h 6858000"/>
              <a:gd name="connsiteX289" fmla="*/ 1238695 w 7467600"/>
              <a:gd name="connsiteY289" fmla="*/ 3076820 h 6858000"/>
              <a:gd name="connsiteX290" fmla="*/ 5425627 w 7467600"/>
              <a:gd name="connsiteY290" fmla="*/ 2954192 h 6858000"/>
              <a:gd name="connsiteX291" fmla="*/ 5470770 w 7467600"/>
              <a:gd name="connsiteY291" fmla="*/ 3005435 h 6858000"/>
              <a:gd name="connsiteX292" fmla="*/ 5519779 w 7467600"/>
              <a:gd name="connsiteY292" fmla="*/ 4359223 h 6858000"/>
              <a:gd name="connsiteX293" fmla="*/ 5520293 w 7467600"/>
              <a:gd name="connsiteY293" fmla="*/ 4360602 h 6858000"/>
              <a:gd name="connsiteX294" fmla="*/ 5767221 w 7467600"/>
              <a:gd name="connsiteY294" fmla="*/ 4665564 h 6858000"/>
              <a:gd name="connsiteX295" fmla="*/ 6937169 w 7467600"/>
              <a:gd name="connsiteY295" fmla="*/ 4815941 h 6858000"/>
              <a:gd name="connsiteX296" fmla="*/ 6953922 w 7467600"/>
              <a:gd name="connsiteY296" fmla="*/ 4890068 h 6858000"/>
              <a:gd name="connsiteX297" fmla="*/ 6071359 w 7467600"/>
              <a:gd name="connsiteY297" fmla="*/ 4770770 h 6858000"/>
              <a:gd name="connsiteX298" fmla="*/ 6038839 w 7467600"/>
              <a:gd name="connsiteY298" fmla="*/ 4764474 h 6858000"/>
              <a:gd name="connsiteX299" fmla="*/ 6038706 w 7467600"/>
              <a:gd name="connsiteY299" fmla="*/ 4763847 h 6858000"/>
              <a:gd name="connsiteX300" fmla="*/ 6037784 w 7467600"/>
              <a:gd name="connsiteY300" fmla="*/ 4764270 h 6858000"/>
              <a:gd name="connsiteX301" fmla="*/ 6038839 w 7467600"/>
              <a:gd name="connsiteY301" fmla="*/ 4764474 h 6858000"/>
              <a:gd name="connsiteX302" fmla="*/ 6040338 w 7467600"/>
              <a:gd name="connsiteY302" fmla="*/ 4771418 h 6858000"/>
              <a:gd name="connsiteX303" fmla="*/ 6024488 w 7467600"/>
              <a:gd name="connsiteY303" fmla="*/ 4809903 h 6858000"/>
              <a:gd name="connsiteX304" fmla="*/ 5599771 w 7467600"/>
              <a:gd name="connsiteY304" fmla="*/ 5509652 h 6858000"/>
              <a:gd name="connsiteX305" fmla="*/ 5548843 w 7467600"/>
              <a:gd name="connsiteY305" fmla="*/ 5563845 h 6858000"/>
              <a:gd name="connsiteX306" fmla="*/ 5940952 w 7467600"/>
              <a:gd name="connsiteY306" fmla="*/ 6250028 h 6858000"/>
              <a:gd name="connsiteX307" fmla="*/ 6043441 w 7467600"/>
              <a:gd name="connsiteY307" fmla="*/ 6665847 h 6858000"/>
              <a:gd name="connsiteX308" fmla="*/ 6093432 w 7467600"/>
              <a:gd name="connsiteY308" fmla="*/ 6858000 h 6858000"/>
              <a:gd name="connsiteX309" fmla="*/ 6034344 w 7467600"/>
              <a:gd name="connsiteY309" fmla="*/ 6858000 h 6858000"/>
              <a:gd name="connsiteX310" fmla="*/ 6026679 w 7467600"/>
              <a:gd name="connsiteY310" fmla="*/ 6836959 h 6858000"/>
              <a:gd name="connsiteX311" fmla="*/ 5800441 w 7467600"/>
              <a:gd name="connsiteY311" fmla="*/ 6335286 h 6858000"/>
              <a:gd name="connsiteX312" fmla="*/ 5526562 w 7467600"/>
              <a:gd name="connsiteY312" fmla="*/ 5705388 h 6858000"/>
              <a:gd name="connsiteX313" fmla="*/ 5519640 w 7467600"/>
              <a:gd name="connsiteY313" fmla="*/ 5683774 h 6858000"/>
              <a:gd name="connsiteX314" fmla="*/ 5844559 w 7467600"/>
              <a:gd name="connsiteY314" fmla="*/ 6553349 h 6858000"/>
              <a:gd name="connsiteX315" fmla="*/ 5975994 w 7467600"/>
              <a:gd name="connsiteY315" fmla="*/ 6858000 h 6858000"/>
              <a:gd name="connsiteX316" fmla="*/ 5898547 w 7467600"/>
              <a:gd name="connsiteY316" fmla="*/ 6858000 h 6858000"/>
              <a:gd name="connsiteX317" fmla="*/ 5682041 w 7467600"/>
              <a:gd name="connsiteY317" fmla="*/ 6355860 h 6858000"/>
              <a:gd name="connsiteX318" fmla="*/ 5461758 w 7467600"/>
              <a:gd name="connsiteY318" fmla="*/ 5820220 h 6858000"/>
              <a:gd name="connsiteX319" fmla="*/ 5237282 w 7467600"/>
              <a:gd name="connsiteY319" fmla="*/ 6579086 h 6858000"/>
              <a:gd name="connsiteX320" fmla="*/ 5115009 w 7467600"/>
              <a:gd name="connsiteY320" fmla="*/ 6858000 h 6858000"/>
              <a:gd name="connsiteX321" fmla="*/ 5028074 w 7467600"/>
              <a:gd name="connsiteY321" fmla="*/ 6858000 h 6858000"/>
              <a:gd name="connsiteX322" fmla="*/ 5079508 w 7467600"/>
              <a:gd name="connsiteY322" fmla="*/ 6749074 h 6858000"/>
              <a:gd name="connsiteX323" fmla="*/ 5371846 w 7467600"/>
              <a:gd name="connsiteY323" fmla="*/ 5924413 h 6858000"/>
              <a:gd name="connsiteX324" fmla="*/ 5270512 w 7467600"/>
              <a:gd name="connsiteY324" fmla="*/ 6138975 h 6858000"/>
              <a:gd name="connsiteX325" fmla="*/ 5062409 w 7467600"/>
              <a:gd name="connsiteY325" fmla="*/ 6653544 h 6858000"/>
              <a:gd name="connsiteX326" fmla="*/ 5036628 w 7467600"/>
              <a:gd name="connsiteY326" fmla="*/ 6754247 h 6858000"/>
              <a:gd name="connsiteX327" fmla="*/ 5009112 w 7467600"/>
              <a:gd name="connsiteY327" fmla="*/ 6858000 h 6858000"/>
              <a:gd name="connsiteX328" fmla="*/ 4976679 w 7467600"/>
              <a:gd name="connsiteY328" fmla="*/ 6858000 h 6858000"/>
              <a:gd name="connsiteX329" fmla="*/ 5006537 w 7467600"/>
              <a:gd name="connsiteY329" fmla="*/ 6747068 h 6858000"/>
              <a:gd name="connsiteX330" fmla="*/ 5032723 w 7467600"/>
              <a:gd name="connsiteY330" fmla="*/ 6644957 h 6858000"/>
              <a:gd name="connsiteX331" fmla="*/ 5242949 w 7467600"/>
              <a:gd name="connsiteY331" fmla="*/ 6125175 h 6858000"/>
              <a:gd name="connsiteX332" fmla="*/ 5286321 w 7467600"/>
              <a:gd name="connsiteY332" fmla="*/ 6033555 h 6858000"/>
              <a:gd name="connsiteX333" fmla="*/ 5008210 w 7467600"/>
              <a:gd name="connsiteY333" fmla="*/ 6649194 h 6858000"/>
              <a:gd name="connsiteX334" fmla="*/ 4986321 w 7467600"/>
              <a:gd name="connsiteY334" fmla="*/ 6765687 h 6858000"/>
              <a:gd name="connsiteX335" fmla="*/ 4973474 w 7467600"/>
              <a:gd name="connsiteY335" fmla="*/ 6858000 h 6858000"/>
              <a:gd name="connsiteX336" fmla="*/ 4907178 w 7467600"/>
              <a:gd name="connsiteY336" fmla="*/ 6858000 h 6858000"/>
              <a:gd name="connsiteX337" fmla="*/ 4910810 w 7467600"/>
              <a:gd name="connsiteY337" fmla="*/ 6829660 h 6858000"/>
              <a:gd name="connsiteX338" fmla="*/ 4987461 w 7467600"/>
              <a:gd name="connsiteY338" fmla="*/ 6432994 h 6858000"/>
              <a:gd name="connsiteX339" fmla="*/ 5179262 w 7467600"/>
              <a:gd name="connsiteY339" fmla="*/ 6035044 h 6858000"/>
              <a:gd name="connsiteX340" fmla="*/ 4689678 w 7467600"/>
              <a:gd name="connsiteY340" fmla="*/ 6440241 h 6858000"/>
              <a:gd name="connsiteX341" fmla="*/ 4477543 w 7467600"/>
              <a:gd name="connsiteY341" fmla="*/ 6674836 h 6858000"/>
              <a:gd name="connsiteX342" fmla="*/ 4329957 w 7467600"/>
              <a:gd name="connsiteY342" fmla="*/ 6858000 h 6858000"/>
              <a:gd name="connsiteX343" fmla="*/ 4218595 w 7467600"/>
              <a:gd name="connsiteY343" fmla="*/ 6858000 h 6858000"/>
              <a:gd name="connsiteX344" fmla="*/ 4368888 w 7467600"/>
              <a:gd name="connsiteY344" fmla="*/ 6668412 h 6858000"/>
              <a:gd name="connsiteX345" fmla="*/ 4563091 w 7467600"/>
              <a:gd name="connsiteY345" fmla="*/ 6442508 h 6858000"/>
              <a:gd name="connsiteX346" fmla="*/ 5387324 w 7467600"/>
              <a:gd name="connsiteY346" fmla="*/ 5705830 h 6858000"/>
              <a:gd name="connsiteX347" fmla="*/ 5073620 w 7467600"/>
              <a:gd name="connsiteY347" fmla="*/ 5955437 h 6858000"/>
              <a:gd name="connsiteX348" fmla="*/ 4689789 w 7467600"/>
              <a:gd name="connsiteY348" fmla="*/ 6268382 h 6858000"/>
              <a:gd name="connsiteX349" fmla="*/ 4418722 w 7467600"/>
              <a:gd name="connsiteY349" fmla="*/ 6570886 h 6858000"/>
              <a:gd name="connsiteX350" fmla="*/ 4214944 w 7467600"/>
              <a:gd name="connsiteY350" fmla="*/ 6858000 h 6858000"/>
              <a:gd name="connsiteX351" fmla="*/ 4177898 w 7467600"/>
              <a:gd name="connsiteY351" fmla="*/ 6858000 h 6858000"/>
              <a:gd name="connsiteX352" fmla="*/ 4391597 w 7467600"/>
              <a:gd name="connsiteY352" fmla="*/ 6556370 h 6858000"/>
              <a:gd name="connsiteX353" fmla="*/ 4668889 w 7467600"/>
              <a:gd name="connsiteY353" fmla="*/ 6246399 h 6858000"/>
              <a:gd name="connsiteX354" fmla="*/ 5055427 w 7467600"/>
              <a:gd name="connsiteY354" fmla="*/ 5931476 h 6858000"/>
              <a:gd name="connsiteX355" fmla="*/ 5371814 w 7467600"/>
              <a:gd name="connsiteY355" fmla="*/ 5678975 h 6858000"/>
              <a:gd name="connsiteX356" fmla="*/ 4987918 w 7467600"/>
              <a:gd name="connsiteY356" fmla="*/ 5838701 h 6858000"/>
              <a:gd name="connsiteX357" fmla="*/ 4317146 w 7467600"/>
              <a:gd name="connsiteY357" fmla="*/ 6587716 h 6858000"/>
              <a:gd name="connsiteX358" fmla="*/ 4171627 w 7467600"/>
              <a:gd name="connsiteY358" fmla="*/ 6858000 h 6858000"/>
              <a:gd name="connsiteX359" fmla="*/ 4081585 w 7467600"/>
              <a:gd name="connsiteY359" fmla="*/ 6858000 h 6858000"/>
              <a:gd name="connsiteX360" fmla="*/ 4238603 w 7467600"/>
              <a:gd name="connsiteY360" fmla="*/ 6559341 h 6858000"/>
              <a:gd name="connsiteX361" fmla="*/ 4778333 w 7467600"/>
              <a:gd name="connsiteY361" fmla="*/ 5873626 h 6858000"/>
              <a:gd name="connsiteX362" fmla="*/ 5414185 w 7467600"/>
              <a:gd name="connsiteY362" fmla="*/ 5573882 h 6858000"/>
              <a:gd name="connsiteX363" fmla="*/ 5959648 w 7467600"/>
              <a:gd name="connsiteY363" fmla="*/ 4760797 h 6858000"/>
              <a:gd name="connsiteX364" fmla="*/ 5355019 w 7467600"/>
              <a:gd name="connsiteY364" fmla="*/ 4734672 h 6858000"/>
              <a:gd name="connsiteX365" fmla="*/ 5083565 w 7467600"/>
              <a:gd name="connsiteY365" fmla="*/ 5179121 h 6858000"/>
              <a:gd name="connsiteX366" fmla="*/ 4713577 w 7467600"/>
              <a:gd name="connsiteY366" fmla="*/ 5616803 h 6858000"/>
              <a:gd name="connsiteX367" fmla="*/ 3989559 w 7467600"/>
              <a:gd name="connsiteY367" fmla="*/ 6145945 h 6858000"/>
              <a:gd name="connsiteX368" fmla="*/ 3939824 w 7467600"/>
              <a:gd name="connsiteY368" fmla="*/ 6066900 h 6858000"/>
              <a:gd name="connsiteX369" fmla="*/ 4584537 w 7467600"/>
              <a:gd name="connsiteY369" fmla="*/ 5324826 h 6858000"/>
              <a:gd name="connsiteX370" fmla="*/ 5037105 w 7467600"/>
              <a:gd name="connsiteY370" fmla="*/ 5088765 h 6858000"/>
              <a:gd name="connsiteX371" fmla="*/ 5039930 w 7467600"/>
              <a:gd name="connsiteY371" fmla="*/ 5089585 h 6858000"/>
              <a:gd name="connsiteX372" fmla="*/ 5263764 w 7467600"/>
              <a:gd name="connsiteY372" fmla="*/ 4735525 h 6858000"/>
              <a:gd name="connsiteX373" fmla="*/ 4086300 w 7467600"/>
              <a:gd name="connsiteY373" fmla="*/ 4884599 h 6858000"/>
              <a:gd name="connsiteX374" fmla="*/ 4085485 w 7467600"/>
              <a:gd name="connsiteY374" fmla="*/ 4899070 h 6858000"/>
              <a:gd name="connsiteX375" fmla="*/ 3871915 w 7467600"/>
              <a:gd name="connsiteY375" fmla="*/ 5253645 h 6858000"/>
              <a:gd name="connsiteX376" fmla="*/ 3799374 w 7467600"/>
              <a:gd name="connsiteY376" fmla="*/ 5466127 h 6858000"/>
              <a:gd name="connsiteX377" fmla="*/ 3498850 w 7467600"/>
              <a:gd name="connsiteY377" fmla="*/ 6661888 h 6858000"/>
              <a:gd name="connsiteX378" fmla="*/ 3399216 w 7467600"/>
              <a:gd name="connsiteY378" fmla="*/ 6858000 h 6858000"/>
              <a:gd name="connsiteX379" fmla="*/ 3303688 w 7467600"/>
              <a:gd name="connsiteY379" fmla="*/ 6858000 h 6858000"/>
              <a:gd name="connsiteX380" fmla="*/ 3391774 w 7467600"/>
              <a:gd name="connsiteY380" fmla="*/ 6697181 h 6858000"/>
              <a:gd name="connsiteX381" fmla="*/ 3735540 w 7467600"/>
              <a:gd name="connsiteY381" fmla="*/ 5546923 h 6858000"/>
              <a:gd name="connsiteX382" fmla="*/ 3729438 w 7467600"/>
              <a:gd name="connsiteY382" fmla="*/ 5569058 h 6858000"/>
              <a:gd name="connsiteX383" fmla="*/ 3707782 w 7467600"/>
              <a:gd name="connsiteY383" fmla="*/ 5644908 h 6858000"/>
              <a:gd name="connsiteX384" fmla="*/ 3583827 w 7467600"/>
              <a:gd name="connsiteY384" fmla="*/ 6039215 h 6858000"/>
              <a:gd name="connsiteX385" fmla="*/ 3547861 w 7467600"/>
              <a:gd name="connsiteY385" fmla="*/ 6129609 h 6858000"/>
              <a:gd name="connsiteX386" fmla="*/ 3490905 w 7467600"/>
              <a:gd name="connsiteY386" fmla="*/ 6277660 h 6858000"/>
              <a:gd name="connsiteX387" fmla="*/ 3455859 w 7467600"/>
              <a:gd name="connsiteY387" fmla="*/ 6391301 h 6858000"/>
              <a:gd name="connsiteX388" fmla="*/ 3429112 w 7467600"/>
              <a:gd name="connsiteY388" fmla="*/ 6479469 h 6858000"/>
              <a:gd name="connsiteX389" fmla="*/ 3304862 w 7467600"/>
              <a:gd name="connsiteY389" fmla="*/ 6796476 h 6858000"/>
              <a:gd name="connsiteX390" fmla="*/ 3276071 w 7467600"/>
              <a:gd name="connsiteY390" fmla="*/ 6858000 h 6858000"/>
              <a:gd name="connsiteX391" fmla="*/ 3240805 w 7467600"/>
              <a:gd name="connsiteY391" fmla="*/ 6858000 h 6858000"/>
              <a:gd name="connsiteX392" fmla="*/ 3275917 w 7467600"/>
              <a:gd name="connsiteY392" fmla="*/ 6783192 h 6858000"/>
              <a:gd name="connsiteX393" fmla="*/ 3399358 w 7467600"/>
              <a:gd name="connsiteY393" fmla="*/ 6469011 h 6858000"/>
              <a:gd name="connsiteX394" fmla="*/ 3425650 w 7467600"/>
              <a:gd name="connsiteY394" fmla="*/ 6381333 h 6858000"/>
              <a:gd name="connsiteX395" fmla="*/ 3460661 w 7467600"/>
              <a:gd name="connsiteY395" fmla="*/ 6266763 h 6858000"/>
              <a:gd name="connsiteX396" fmla="*/ 3518021 w 7467600"/>
              <a:gd name="connsiteY396" fmla="*/ 6117298 h 6858000"/>
              <a:gd name="connsiteX397" fmla="*/ 3554035 w 7467600"/>
              <a:gd name="connsiteY397" fmla="*/ 6027832 h 6858000"/>
              <a:gd name="connsiteX398" fmla="*/ 3677174 w 7467600"/>
              <a:gd name="connsiteY398" fmla="*/ 5636351 h 6858000"/>
              <a:gd name="connsiteX399" fmla="*/ 3698819 w 7467600"/>
              <a:gd name="connsiteY399" fmla="*/ 5560503 h 6858000"/>
              <a:gd name="connsiteX400" fmla="*/ 3702094 w 7467600"/>
              <a:gd name="connsiteY400" fmla="*/ 5549194 h 6858000"/>
              <a:gd name="connsiteX401" fmla="*/ 3398355 w 7467600"/>
              <a:gd name="connsiteY401" fmla="*/ 6094603 h 6858000"/>
              <a:gd name="connsiteX402" fmla="*/ 3193941 w 7467600"/>
              <a:gd name="connsiteY402" fmla="*/ 6798775 h 6858000"/>
              <a:gd name="connsiteX403" fmla="*/ 3184140 w 7467600"/>
              <a:gd name="connsiteY403" fmla="*/ 6858000 h 6858000"/>
              <a:gd name="connsiteX404" fmla="*/ 3099978 w 7467600"/>
              <a:gd name="connsiteY404" fmla="*/ 6858000 h 6858000"/>
              <a:gd name="connsiteX405" fmla="*/ 3101556 w 7467600"/>
              <a:gd name="connsiteY405" fmla="*/ 6843337 h 6858000"/>
              <a:gd name="connsiteX406" fmla="*/ 3370162 w 7467600"/>
              <a:gd name="connsiteY406" fmla="*/ 5785550 h 6858000"/>
              <a:gd name="connsiteX407" fmla="*/ 3746477 w 7467600"/>
              <a:gd name="connsiteY407" fmla="*/ 5377889 h 6858000"/>
              <a:gd name="connsiteX408" fmla="*/ 3863399 w 7467600"/>
              <a:gd name="connsiteY408" fmla="*/ 5087257 h 6858000"/>
              <a:gd name="connsiteX409" fmla="*/ 3968712 w 7467600"/>
              <a:gd name="connsiteY409" fmla="*/ 4913989 h 6858000"/>
              <a:gd name="connsiteX410" fmla="*/ 2792390 w 7467600"/>
              <a:gd name="connsiteY410" fmla="*/ 5382974 h 6858000"/>
              <a:gd name="connsiteX411" fmla="*/ 2714982 w 7467600"/>
              <a:gd name="connsiteY411" fmla="*/ 5427051 h 6858000"/>
              <a:gd name="connsiteX412" fmla="*/ 2813361 w 7467600"/>
              <a:gd name="connsiteY412" fmla="*/ 6023912 h 6858000"/>
              <a:gd name="connsiteX413" fmla="*/ 2688430 w 7467600"/>
              <a:gd name="connsiteY413" fmla="*/ 6801564 h 6858000"/>
              <a:gd name="connsiteX414" fmla="*/ 2629626 w 7467600"/>
              <a:gd name="connsiteY414" fmla="*/ 6763394 h 6858000"/>
              <a:gd name="connsiteX415" fmla="*/ 2565328 w 7467600"/>
              <a:gd name="connsiteY415" fmla="*/ 5516399 h 6858000"/>
              <a:gd name="connsiteX416" fmla="*/ 1922999 w 7467600"/>
              <a:gd name="connsiteY416" fmla="*/ 5980343 h 6858000"/>
              <a:gd name="connsiteX417" fmla="*/ 1950261 w 7467600"/>
              <a:gd name="connsiteY417" fmla="*/ 6405858 h 6858000"/>
              <a:gd name="connsiteX418" fmla="*/ 2365554 w 7467600"/>
              <a:gd name="connsiteY418" fmla="*/ 6759107 h 6858000"/>
              <a:gd name="connsiteX419" fmla="*/ 2424142 w 7467600"/>
              <a:gd name="connsiteY419" fmla="*/ 6858000 h 6858000"/>
              <a:gd name="connsiteX420" fmla="*/ 2395994 w 7467600"/>
              <a:gd name="connsiteY420" fmla="*/ 6858000 h 6858000"/>
              <a:gd name="connsiteX421" fmla="*/ 2392863 w 7467600"/>
              <a:gd name="connsiteY421" fmla="*/ 6852964 h 6858000"/>
              <a:gd name="connsiteX422" fmla="*/ 2017589 w 7467600"/>
              <a:gd name="connsiteY422" fmla="*/ 6493982 h 6858000"/>
              <a:gd name="connsiteX423" fmla="*/ 2147336 w 7467600"/>
              <a:gd name="connsiteY423" fmla="*/ 6594052 h 6858000"/>
              <a:gd name="connsiteX424" fmla="*/ 2207047 w 7467600"/>
              <a:gd name="connsiteY424" fmla="*/ 6654540 h 6858000"/>
              <a:gd name="connsiteX425" fmla="*/ 2299106 w 7467600"/>
              <a:gd name="connsiteY425" fmla="*/ 6778931 h 6858000"/>
              <a:gd name="connsiteX426" fmla="*/ 2314430 w 7467600"/>
              <a:gd name="connsiteY426" fmla="*/ 6801144 h 6858000"/>
              <a:gd name="connsiteX427" fmla="*/ 2352406 w 7467600"/>
              <a:gd name="connsiteY427" fmla="*/ 6858000 h 6858000"/>
              <a:gd name="connsiteX428" fmla="*/ 2314492 w 7467600"/>
              <a:gd name="connsiteY428" fmla="*/ 6858000 h 6858000"/>
              <a:gd name="connsiteX429" fmla="*/ 2288095 w 7467600"/>
              <a:gd name="connsiteY429" fmla="*/ 6818030 h 6858000"/>
              <a:gd name="connsiteX430" fmla="*/ 2272768 w 7467600"/>
              <a:gd name="connsiteY430" fmla="*/ 6795822 h 6858000"/>
              <a:gd name="connsiteX431" fmla="*/ 2182715 w 7467600"/>
              <a:gd name="connsiteY431" fmla="*/ 6675071 h 6858000"/>
              <a:gd name="connsiteX432" fmla="*/ 2032061 w 7467600"/>
              <a:gd name="connsiteY432" fmla="*/ 6541380 h 6858000"/>
              <a:gd name="connsiteX433" fmla="*/ 2257220 w 7467600"/>
              <a:gd name="connsiteY433" fmla="*/ 6826257 h 6858000"/>
              <a:gd name="connsiteX434" fmla="*/ 2281324 w 7467600"/>
              <a:gd name="connsiteY434" fmla="*/ 6858000 h 6858000"/>
              <a:gd name="connsiteX435" fmla="*/ 2242860 w 7467600"/>
              <a:gd name="connsiteY435" fmla="*/ 6858000 h 6858000"/>
              <a:gd name="connsiteX436" fmla="*/ 2232818 w 7467600"/>
              <a:gd name="connsiteY436" fmla="*/ 6844926 h 6858000"/>
              <a:gd name="connsiteX437" fmla="*/ 1990172 w 7467600"/>
              <a:gd name="connsiteY437" fmla="*/ 6542121 h 6858000"/>
              <a:gd name="connsiteX438" fmla="*/ 2124090 w 7467600"/>
              <a:gd name="connsiteY438" fmla="*/ 6761017 h 6858000"/>
              <a:gd name="connsiteX439" fmla="*/ 2200380 w 7467600"/>
              <a:gd name="connsiteY439" fmla="*/ 6858000 h 6858000"/>
              <a:gd name="connsiteX440" fmla="*/ 2147507 w 7467600"/>
              <a:gd name="connsiteY440" fmla="*/ 6858000 h 6858000"/>
              <a:gd name="connsiteX441" fmla="*/ 2070668 w 7467600"/>
              <a:gd name="connsiteY441" fmla="*/ 6761520 h 6858000"/>
              <a:gd name="connsiteX442" fmla="*/ 1975142 w 7467600"/>
              <a:gd name="connsiteY442" fmla="*/ 6585570 h 6858000"/>
              <a:gd name="connsiteX443" fmla="*/ 2050035 w 7467600"/>
              <a:gd name="connsiteY443" fmla="*/ 6813345 h 6858000"/>
              <a:gd name="connsiteX444" fmla="*/ 2063025 w 7467600"/>
              <a:gd name="connsiteY444" fmla="*/ 6858000 h 6858000"/>
              <a:gd name="connsiteX445" fmla="*/ 2021675 w 7467600"/>
              <a:gd name="connsiteY445" fmla="*/ 6858000 h 6858000"/>
              <a:gd name="connsiteX446" fmla="*/ 2019308 w 7467600"/>
              <a:gd name="connsiteY446" fmla="*/ 6847118 h 6858000"/>
              <a:gd name="connsiteX447" fmla="*/ 1938835 w 7467600"/>
              <a:gd name="connsiteY447" fmla="*/ 6551160 h 6858000"/>
              <a:gd name="connsiteX448" fmla="*/ 1953230 w 7467600"/>
              <a:gd name="connsiteY448" fmla="*/ 6759699 h 6858000"/>
              <a:gd name="connsiteX449" fmla="*/ 1956763 w 7467600"/>
              <a:gd name="connsiteY449" fmla="*/ 6778191 h 6858000"/>
              <a:gd name="connsiteX450" fmla="*/ 1967925 w 7467600"/>
              <a:gd name="connsiteY450" fmla="*/ 6858000 h 6858000"/>
              <a:gd name="connsiteX451" fmla="*/ 1936622 w 7467600"/>
              <a:gd name="connsiteY451" fmla="*/ 6858000 h 6858000"/>
              <a:gd name="connsiteX452" fmla="*/ 1926261 w 7467600"/>
              <a:gd name="connsiteY452" fmla="*/ 6784064 h 6858000"/>
              <a:gd name="connsiteX453" fmla="*/ 1922724 w 7467600"/>
              <a:gd name="connsiteY453" fmla="*/ 6765577 h 6858000"/>
              <a:gd name="connsiteX454" fmla="*/ 1904650 w 7467600"/>
              <a:gd name="connsiteY454" fmla="*/ 6639616 h 6858000"/>
              <a:gd name="connsiteX455" fmla="*/ 1885273 w 7467600"/>
              <a:gd name="connsiteY455" fmla="*/ 6858000 h 6858000"/>
              <a:gd name="connsiteX456" fmla="*/ 1854363 w 7467600"/>
              <a:gd name="connsiteY456" fmla="*/ 6858000 h 6858000"/>
              <a:gd name="connsiteX457" fmla="*/ 1880391 w 7467600"/>
              <a:gd name="connsiteY457" fmla="*/ 6603796 h 6858000"/>
              <a:gd name="connsiteX458" fmla="*/ 1818273 w 7467600"/>
              <a:gd name="connsiteY458" fmla="*/ 6715729 h 6858000"/>
              <a:gd name="connsiteX459" fmla="*/ 1794691 w 7467600"/>
              <a:gd name="connsiteY459" fmla="*/ 6843239 h 6858000"/>
              <a:gd name="connsiteX460" fmla="*/ 1794914 w 7467600"/>
              <a:gd name="connsiteY460" fmla="*/ 6858000 h 6858000"/>
              <a:gd name="connsiteX461" fmla="*/ 1746128 w 7467600"/>
              <a:gd name="connsiteY461" fmla="*/ 6858000 h 6858000"/>
              <a:gd name="connsiteX462" fmla="*/ 1753934 w 7467600"/>
              <a:gd name="connsiteY462" fmla="*/ 6724796 h 6858000"/>
              <a:gd name="connsiteX463" fmla="*/ 1792053 w 7467600"/>
              <a:gd name="connsiteY463" fmla="*/ 6572396 h 6858000"/>
              <a:gd name="connsiteX464" fmla="*/ 1862248 w 7467600"/>
              <a:gd name="connsiteY464" fmla="*/ 6266397 h 6858000"/>
              <a:gd name="connsiteX465" fmla="*/ 1862250 w 7467600"/>
              <a:gd name="connsiteY465" fmla="*/ 6033531 h 6858000"/>
              <a:gd name="connsiteX466" fmla="*/ 1211999 w 7467600"/>
              <a:gd name="connsiteY466" fmla="*/ 6683610 h 6858000"/>
              <a:gd name="connsiteX467" fmla="*/ 1213266 w 7467600"/>
              <a:gd name="connsiteY467" fmla="*/ 6691947 h 6858000"/>
              <a:gd name="connsiteX468" fmla="*/ 1203370 w 7467600"/>
              <a:gd name="connsiteY468" fmla="*/ 6850676 h 6858000"/>
              <a:gd name="connsiteX469" fmla="*/ 1203671 w 7467600"/>
              <a:gd name="connsiteY469" fmla="*/ 6858000 h 6858000"/>
              <a:gd name="connsiteX470" fmla="*/ 1143180 w 7467600"/>
              <a:gd name="connsiteY470" fmla="*/ 6858000 h 6858000"/>
              <a:gd name="connsiteX471" fmla="*/ 1142176 w 7467600"/>
              <a:gd name="connsiteY471" fmla="*/ 6766045 h 6858000"/>
              <a:gd name="connsiteX472" fmla="*/ 1067484 w 7467600"/>
              <a:gd name="connsiteY472" fmla="*/ 6858000 h 6858000"/>
              <a:gd name="connsiteX473" fmla="*/ 953928 w 7467600"/>
              <a:gd name="connsiteY473" fmla="*/ 6858000 h 6858000"/>
              <a:gd name="connsiteX474" fmla="*/ 959715 w 7467600"/>
              <a:gd name="connsiteY474" fmla="*/ 6850185 h 6858000"/>
              <a:gd name="connsiteX475" fmla="*/ 1483788 w 7467600"/>
              <a:gd name="connsiteY475" fmla="*/ 6259174 h 6858000"/>
              <a:gd name="connsiteX476" fmla="*/ 1100671 w 7467600"/>
              <a:gd name="connsiteY476" fmla="*/ 6252137 h 6858000"/>
              <a:gd name="connsiteX477" fmla="*/ 1090144 w 7467600"/>
              <a:gd name="connsiteY477" fmla="*/ 6256748 h 6858000"/>
              <a:gd name="connsiteX478" fmla="*/ 1095872 w 7467600"/>
              <a:gd name="connsiteY478" fmla="*/ 6271892 h 6858000"/>
              <a:gd name="connsiteX479" fmla="*/ 262785 w 7467600"/>
              <a:gd name="connsiteY479" fmla="*/ 6845450 h 6858000"/>
              <a:gd name="connsiteX480" fmla="*/ 209968 w 7467600"/>
              <a:gd name="connsiteY480" fmla="*/ 6770713 h 6858000"/>
              <a:gd name="connsiteX481" fmla="*/ 873460 w 7467600"/>
              <a:gd name="connsiteY481" fmla="*/ 6253768 h 6858000"/>
              <a:gd name="connsiteX482" fmla="*/ 192686 w 7467600"/>
              <a:gd name="connsiteY482" fmla="*/ 5849257 h 6858000"/>
              <a:gd name="connsiteX483" fmla="*/ 4696 w 7467600"/>
              <a:gd name="connsiteY483" fmla="*/ 5697668 h 6858000"/>
              <a:gd name="connsiteX484" fmla="*/ 0 w 7467600"/>
              <a:gd name="connsiteY484" fmla="*/ 5689984 h 6858000"/>
              <a:gd name="connsiteX485" fmla="*/ 0 w 7467600"/>
              <a:gd name="connsiteY485" fmla="*/ 5513472 h 6858000"/>
              <a:gd name="connsiteX486" fmla="*/ 174101 w 7467600"/>
              <a:gd name="connsiteY486" fmla="*/ 5620277 h 6858000"/>
              <a:gd name="connsiteX487" fmla="*/ 891800 w 7467600"/>
              <a:gd name="connsiteY487" fmla="*/ 6036935 h 6858000"/>
              <a:gd name="connsiteX488" fmla="*/ 1072219 w 7467600"/>
              <a:gd name="connsiteY488" fmla="*/ 6169443 h 6858000"/>
              <a:gd name="connsiteX489" fmla="*/ 1074117 w 7467600"/>
              <a:gd name="connsiteY489" fmla="*/ 6170301 h 6858000"/>
              <a:gd name="connsiteX490" fmla="*/ 1083114 w 7467600"/>
              <a:gd name="connsiteY490" fmla="*/ 6174131 h 6858000"/>
              <a:gd name="connsiteX491" fmla="*/ 1543010 w 7467600"/>
              <a:gd name="connsiteY491" fmla="*/ 6191140 h 6858000"/>
              <a:gd name="connsiteX492" fmla="*/ 1551080 w 7467600"/>
              <a:gd name="connsiteY492" fmla="*/ 6195006 h 6858000"/>
              <a:gd name="connsiteX493" fmla="*/ 2345443 w 7467600"/>
              <a:gd name="connsiteY493" fmla="*/ 5549882 h 6858000"/>
              <a:gd name="connsiteX494" fmla="*/ 1721499 w 7467600"/>
              <a:gd name="connsiteY494" fmla="*/ 5599969 h 6858000"/>
              <a:gd name="connsiteX495" fmla="*/ 767716 w 7467600"/>
              <a:gd name="connsiteY495" fmla="*/ 5472768 h 6858000"/>
              <a:gd name="connsiteX496" fmla="*/ 722147 w 7467600"/>
              <a:gd name="connsiteY496" fmla="*/ 5393091 h 6858000"/>
              <a:gd name="connsiteX497" fmla="*/ 1485552 w 7467600"/>
              <a:gd name="connsiteY497" fmla="*/ 5313202 h 6858000"/>
              <a:gd name="connsiteX498" fmla="*/ 2143004 w 7467600"/>
              <a:gd name="connsiteY498" fmla="*/ 5402420 h 6858000"/>
              <a:gd name="connsiteX499" fmla="*/ 1933391 w 7467600"/>
              <a:gd name="connsiteY499" fmla="*/ 5156971 h 6858000"/>
              <a:gd name="connsiteX500" fmla="*/ 1827118 w 7467600"/>
              <a:gd name="connsiteY500" fmla="*/ 4968410 h 6858000"/>
              <a:gd name="connsiteX501" fmla="*/ 1837349 w 7467600"/>
              <a:gd name="connsiteY501" fmla="*/ 4956357 h 6858000"/>
              <a:gd name="connsiteX502" fmla="*/ 2162835 w 7467600"/>
              <a:gd name="connsiteY502" fmla="*/ 5187853 h 6858000"/>
              <a:gd name="connsiteX503" fmla="*/ 2257167 w 7467600"/>
              <a:gd name="connsiteY503" fmla="*/ 5462123 h 6858000"/>
              <a:gd name="connsiteX504" fmla="*/ 2261598 w 7467600"/>
              <a:gd name="connsiteY504" fmla="*/ 5467998 h 6858000"/>
              <a:gd name="connsiteX505" fmla="*/ 2437177 w 7467600"/>
              <a:gd name="connsiteY505" fmla="*/ 5479608 h 6858000"/>
              <a:gd name="connsiteX506" fmla="*/ 2445247 w 7467600"/>
              <a:gd name="connsiteY506" fmla="*/ 5483476 h 6858000"/>
              <a:gd name="connsiteX507" fmla="*/ 2743626 w 7467600"/>
              <a:gd name="connsiteY507" fmla="*/ 5304819 h 6858000"/>
              <a:gd name="connsiteX508" fmla="*/ 3048102 w 7467600"/>
              <a:gd name="connsiteY508" fmla="*/ 5150595 h 6858000"/>
              <a:gd name="connsiteX509" fmla="*/ 1799414 w 7467600"/>
              <a:gd name="connsiteY509" fmla="*/ 4694732 h 6858000"/>
              <a:gd name="connsiteX510" fmla="*/ 1771735 w 7467600"/>
              <a:gd name="connsiteY510" fmla="*/ 4619929 h 6858000"/>
              <a:gd name="connsiteX511" fmla="*/ 3104273 w 7467600"/>
              <a:gd name="connsiteY511" fmla="*/ 5076159 h 6858000"/>
              <a:gd name="connsiteX512" fmla="*/ 3113245 w 7467600"/>
              <a:gd name="connsiteY512" fmla="*/ 5090705 h 6858000"/>
              <a:gd name="connsiteX513" fmla="*/ 3126294 w 7467600"/>
              <a:gd name="connsiteY513" fmla="*/ 5114400 h 6858000"/>
              <a:gd name="connsiteX514" fmla="*/ 3937433 w 7467600"/>
              <a:gd name="connsiteY514" fmla="*/ 4830473 h 6858000"/>
              <a:gd name="connsiteX515" fmla="*/ 3590475 w 7467600"/>
              <a:gd name="connsiteY515" fmla="*/ 4597974 h 6858000"/>
              <a:gd name="connsiteX516" fmla="*/ 3100264 w 7467600"/>
              <a:gd name="connsiteY516" fmla="*/ 4579845 h 6858000"/>
              <a:gd name="connsiteX517" fmla="*/ 2183576 w 7467600"/>
              <a:gd name="connsiteY517" fmla="*/ 4227150 h 6858000"/>
              <a:gd name="connsiteX518" fmla="*/ 2151029 w 7467600"/>
              <a:gd name="connsiteY518" fmla="*/ 4146947 h 6858000"/>
              <a:gd name="connsiteX519" fmla="*/ 3563434 w 7467600"/>
              <a:gd name="connsiteY519" fmla="*/ 4469115 h 6858000"/>
              <a:gd name="connsiteX520" fmla="*/ 3177952 w 7467600"/>
              <a:gd name="connsiteY520" fmla="*/ 3657386 h 6858000"/>
              <a:gd name="connsiteX521" fmla="*/ 3189263 w 7467600"/>
              <a:gd name="connsiteY521" fmla="*/ 3625726 h 6858000"/>
              <a:gd name="connsiteX522" fmla="*/ 3560912 w 7467600"/>
              <a:gd name="connsiteY522" fmla="*/ 4079863 h 6858000"/>
              <a:gd name="connsiteX523" fmla="*/ 3626636 w 7467600"/>
              <a:gd name="connsiteY523" fmla="*/ 4512230 h 6858000"/>
              <a:gd name="connsiteX524" fmla="*/ 3653088 w 7467600"/>
              <a:gd name="connsiteY524" fmla="*/ 4521417 h 6858000"/>
              <a:gd name="connsiteX525" fmla="*/ 3988128 w 7467600"/>
              <a:gd name="connsiteY525" fmla="*/ 4817267 h 6858000"/>
              <a:gd name="connsiteX526" fmla="*/ 4830582 w 7467600"/>
              <a:gd name="connsiteY526" fmla="*/ 4676000 h 6858000"/>
              <a:gd name="connsiteX527" fmla="*/ 4830100 w 7467600"/>
              <a:gd name="connsiteY527" fmla="*/ 4675554 h 6858000"/>
              <a:gd name="connsiteX528" fmla="*/ 4036318 w 7467600"/>
              <a:gd name="connsiteY528" fmla="*/ 4147013 h 6858000"/>
              <a:gd name="connsiteX529" fmla="*/ 3432098 w 7467600"/>
              <a:gd name="connsiteY529" fmla="*/ 3537312 h 6858000"/>
              <a:gd name="connsiteX530" fmla="*/ 3446761 w 7467600"/>
              <a:gd name="connsiteY530" fmla="*/ 3461278 h 6858000"/>
              <a:gd name="connsiteX531" fmla="*/ 4419733 w 7467600"/>
              <a:gd name="connsiteY531" fmla="*/ 3963555 h 6858000"/>
              <a:gd name="connsiteX532" fmla="*/ 4781371 w 7467600"/>
              <a:gd name="connsiteY532" fmla="*/ 4458604 h 6858000"/>
              <a:gd name="connsiteX533" fmla="*/ 4780440 w 7467600"/>
              <a:gd name="connsiteY533" fmla="*/ 4470290 h 6858000"/>
              <a:gd name="connsiteX534" fmla="*/ 4898954 w 7467600"/>
              <a:gd name="connsiteY534" fmla="*/ 4662092 h 6858000"/>
              <a:gd name="connsiteX535" fmla="*/ 4900699 w 7467600"/>
              <a:gd name="connsiteY535" fmla="*/ 4670867 h 6858000"/>
              <a:gd name="connsiteX536" fmla="*/ 5714511 w 7467600"/>
              <a:gd name="connsiteY536" fmla="*/ 4663483 h 6858000"/>
              <a:gd name="connsiteX537" fmla="*/ 5464793 w 7467600"/>
              <a:gd name="connsiteY537" fmla="*/ 4393556 h 6858000"/>
              <a:gd name="connsiteX538" fmla="*/ 5461897 w 7467600"/>
              <a:gd name="connsiteY538" fmla="*/ 4390879 h 6858000"/>
              <a:gd name="connsiteX539" fmla="*/ 4294126 w 7467600"/>
              <a:gd name="connsiteY539" fmla="*/ 3303048 h 6858000"/>
              <a:gd name="connsiteX540" fmla="*/ 4305321 w 7467600"/>
              <a:gd name="connsiteY540" fmla="*/ 3256953 h 6858000"/>
              <a:gd name="connsiteX541" fmla="*/ 4949299 w 7467600"/>
              <a:gd name="connsiteY541" fmla="*/ 3766336 h 6858000"/>
              <a:gd name="connsiteX542" fmla="*/ 5291452 w 7467600"/>
              <a:gd name="connsiteY542" fmla="*/ 4076801 h 6858000"/>
              <a:gd name="connsiteX543" fmla="*/ 5434998 w 7467600"/>
              <a:gd name="connsiteY543" fmla="*/ 4254100 h 6858000"/>
              <a:gd name="connsiteX544" fmla="*/ 5351015 w 7467600"/>
              <a:gd name="connsiteY544" fmla="*/ 3760989 h 6858000"/>
              <a:gd name="connsiteX545" fmla="*/ 5413780 w 7467600"/>
              <a:gd name="connsiteY545" fmla="*/ 2966265 h 6858000"/>
              <a:gd name="connsiteX546" fmla="*/ 5425627 w 7467600"/>
              <a:gd name="connsiteY546" fmla="*/ 2954192 h 6858000"/>
              <a:gd name="connsiteX547" fmla="*/ 6604735 w 7467600"/>
              <a:gd name="connsiteY547" fmla="*/ 2041381 h 6858000"/>
              <a:gd name="connsiteX548" fmla="*/ 7204487 w 7467600"/>
              <a:gd name="connsiteY548" fmla="*/ 2742112 h 6858000"/>
              <a:gd name="connsiteX549" fmla="*/ 7131592 w 7467600"/>
              <a:gd name="connsiteY549" fmla="*/ 2672096 h 6858000"/>
              <a:gd name="connsiteX550" fmla="*/ 6996344 w 7467600"/>
              <a:gd name="connsiteY550" fmla="*/ 2518310 h 6858000"/>
              <a:gd name="connsiteX551" fmla="*/ 6735495 w 7467600"/>
              <a:gd name="connsiteY551" fmla="*/ 2196890 h 6858000"/>
              <a:gd name="connsiteX552" fmla="*/ 6721901 w 7467600"/>
              <a:gd name="connsiteY552" fmla="*/ 2179274 h 6858000"/>
              <a:gd name="connsiteX553" fmla="*/ 6604735 w 7467600"/>
              <a:gd name="connsiteY553" fmla="*/ 2041381 h 6858000"/>
              <a:gd name="connsiteX554" fmla="*/ 6591670 w 7467600"/>
              <a:gd name="connsiteY554" fmla="*/ 1988277 h 6858000"/>
              <a:gd name="connsiteX555" fmla="*/ 6747349 w 7467600"/>
              <a:gd name="connsiteY555" fmla="*/ 2160069 h 6858000"/>
              <a:gd name="connsiteX556" fmla="*/ 6760943 w 7467600"/>
              <a:gd name="connsiteY556" fmla="*/ 2177686 h 6858000"/>
              <a:gd name="connsiteX557" fmla="*/ 7021065 w 7467600"/>
              <a:gd name="connsiteY557" fmla="*/ 2498102 h 6858000"/>
              <a:gd name="connsiteX558" fmla="*/ 7155223 w 7467600"/>
              <a:gd name="connsiteY558" fmla="*/ 2650386 h 6858000"/>
              <a:gd name="connsiteX559" fmla="*/ 7203167 w 7467600"/>
              <a:gd name="connsiteY559" fmla="*/ 2697288 h 6858000"/>
              <a:gd name="connsiteX560" fmla="*/ 6937703 w 7467600"/>
              <a:gd name="connsiteY560" fmla="*/ 2321981 h 6858000"/>
              <a:gd name="connsiteX561" fmla="*/ 6591670 w 7467600"/>
              <a:gd name="connsiteY561" fmla="*/ 1988277 h 6858000"/>
              <a:gd name="connsiteX562" fmla="*/ 5798671 w 7467600"/>
              <a:gd name="connsiteY562" fmla="*/ 1981601 h 6858000"/>
              <a:gd name="connsiteX563" fmla="*/ 5754709 w 7467600"/>
              <a:gd name="connsiteY563" fmla="*/ 2071454 h 6858000"/>
              <a:gd name="connsiteX564" fmla="*/ 5763044 w 7467600"/>
              <a:gd name="connsiteY564" fmla="*/ 2842206 h 6858000"/>
              <a:gd name="connsiteX565" fmla="*/ 5764974 w 7467600"/>
              <a:gd name="connsiteY565" fmla="*/ 2799609 h 6858000"/>
              <a:gd name="connsiteX566" fmla="*/ 5767665 w 7467600"/>
              <a:gd name="connsiteY566" fmla="*/ 2666409 h 6858000"/>
              <a:gd name="connsiteX567" fmla="*/ 5763055 w 7467600"/>
              <a:gd name="connsiteY567" fmla="*/ 2579705 h 6858000"/>
              <a:gd name="connsiteX568" fmla="*/ 5758079 w 7467600"/>
              <a:gd name="connsiteY568" fmla="*/ 2492508 h 6858000"/>
              <a:gd name="connsiteX569" fmla="*/ 5779325 w 7467600"/>
              <a:gd name="connsiteY569" fmla="*/ 2197069 h 6858000"/>
              <a:gd name="connsiteX570" fmla="*/ 5798671 w 7467600"/>
              <a:gd name="connsiteY570" fmla="*/ 1981601 h 6858000"/>
              <a:gd name="connsiteX571" fmla="*/ 5829202 w 7467600"/>
              <a:gd name="connsiteY571" fmla="*/ 1971679 h 6858000"/>
              <a:gd name="connsiteX572" fmla="*/ 5809558 w 7467600"/>
              <a:gd name="connsiteY572" fmla="*/ 2198043 h 6858000"/>
              <a:gd name="connsiteX573" fmla="*/ 5788653 w 7467600"/>
              <a:gd name="connsiteY573" fmla="*/ 2489430 h 6858000"/>
              <a:gd name="connsiteX574" fmla="*/ 5793439 w 7467600"/>
              <a:gd name="connsiteY574" fmla="*/ 2575235 h 6858000"/>
              <a:gd name="connsiteX575" fmla="*/ 5796837 w 7467600"/>
              <a:gd name="connsiteY575" fmla="*/ 2637633 h 6858000"/>
              <a:gd name="connsiteX576" fmla="*/ 5818614 w 7467600"/>
              <a:gd name="connsiteY576" fmla="*/ 2473055 h 6858000"/>
              <a:gd name="connsiteX577" fmla="*/ 5829202 w 7467600"/>
              <a:gd name="connsiteY577" fmla="*/ 1971679 h 6858000"/>
              <a:gd name="connsiteX578" fmla="*/ 5911389 w 7467600"/>
              <a:gd name="connsiteY578" fmla="*/ 1898371 h 6858000"/>
              <a:gd name="connsiteX579" fmla="*/ 6237627 w 7467600"/>
              <a:gd name="connsiteY579" fmla="*/ 2231921 h 6858000"/>
              <a:gd name="connsiteX580" fmla="*/ 5911389 w 7467600"/>
              <a:gd name="connsiteY580" fmla="*/ 1898371 h 6858000"/>
              <a:gd name="connsiteX581" fmla="*/ 6944437 w 7467600"/>
              <a:gd name="connsiteY581" fmla="*/ 1575402 h 6858000"/>
              <a:gd name="connsiteX582" fmla="*/ 6304730 w 7467600"/>
              <a:gd name="connsiteY582" fmla="*/ 1766654 h 6858000"/>
              <a:gd name="connsiteX583" fmla="*/ 6944437 w 7467600"/>
              <a:gd name="connsiteY583" fmla="*/ 1575402 h 6858000"/>
              <a:gd name="connsiteX584" fmla="*/ 7019523 w 7467600"/>
              <a:gd name="connsiteY584" fmla="*/ 1519450 h 6858000"/>
              <a:gd name="connsiteX585" fmla="*/ 6298091 w 7467600"/>
              <a:gd name="connsiteY585" fmla="*/ 1737122 h 6858000"/>
              <a:gd name="connsiteX586" fmla="*/ 7019523 w 7467600"/>
              <a:gd name="connsiteY586" fmla="*/ 1519450 h 6858000"/>
              <a:gd name="connsiteX587" fmla="*/ 2399523 w 7467600"/>
              <a:gd name="connsiteY587" fmla="*/ 1428234 h 6858000"/>
              <a:gd name="connsiteX588" fmla="*/ 2224982 w 7467600"/>
              <a:gd name="connsiteY588" fmla="*/ 1826201 h 6858000"/>
              <a:gd name="connsiteX589" fmla="*/ 2096099 w 7467600"/>
              <a:gd name="connsiteY589" fmla="*/ 2345900 h 6858000"/>
              <a:gd name="connsiteX590" fmla="*/ 2283317 w 7467600"/>
              <a:gd name="connsiteY590" fmla="*/ 1796925 h 6858000"/>
              <a:gd name="connsiteX591" fmla="*/ 2399523 w 7467600"/>
              <a:gd name="connsiteY591" fmla="*/ 1428234 h 6858000"/>
              <a:gd name="connsiteX592" fmla="*/ 2448558 w 7467600"/>
              <a:gd name="connsiteY592" fmla="*/ 1373435 h 6858000"/>
              <a:gd name="connsiteX593" fmla="*/ 2312521 w 7467600"/>
              <a:gd name="connsiteY593" fmla="*/ 1806140 h 6858000"/>
              <a:gd name="connsiteX594" fmla="*/ 2127533 w 7467600"/>
              <a:gd name="connsiteY594" fmla="*/ 2348380 h 6858000"/>
              <a:gd name="connsiteX595" fmla="*/ 2358080 w 7467600"/>
              <a:gd name="connsiteY595" fmla="*/ 1866134 h 6858000"/>
              <a:gd name="connsiteX596" fmla="*/ 2407436 w 7467600"/>
              <a:gd name="connsiteY596" fmla="*/ 1651070 h 6858000"/>
              <a:gd name="connsiteX597" fmla="*/ 2448558 w 7467600"/>
              <a:gd name="connsiteY597" fmla="*/ 1373435 h 6858000"/>
              <a:gd name="connsiteX598" fmla="*/ 278707 w 7467600"/>
              <a:gd name="connsiteY598" fmla="*/ 1352270 h 6858000"/>
              <a:gd name="connsiteX599" fmla="*/ 321570 w 7467600"/>
              <a:gd name="connsiteY599" fmla="*/ 1861610 h 6858000"/>
              <a:gd name="connsiteX600" fmla="*/ 294281 w 7467600"/>
              <a:gd name="connsiteY600" fmla="*/ 1440658 h 6858000"/>
              <a:gd name="connsiteX601" fmla="*/ 278707 w 7467600"/>
              <a:gd name="connsiteY601" fmla="*/ 1352270 h 6858000"/>
              <a:gd name="connsiteX602" fmla="*/ 1423821 w 7467600"/>
              <a:gd name="connsiteY602" fmla="*/ 1351958 h 6858000"/>
              <a:gd name="connsiteX603" fmla="*/ 1638521 w 7467600"/>
              <a:gd name="connsiteY603" fmla="*/ 1908470 h 6858000"/>
              <a:gd name="connsiteX604" fmla="*/ 1754199 w 7467600"/>
              <a:gd name="connsiteY604" fmla="*/ 2149284 h 6858000"/>
              <a:gd name="connsiteX605" fmla="*/ 1908359 w 7467600"/>
              <a:gd name="connsiteY605" fmla="*/ 2364988 h 6858000"/>
              <a:gd name="connsiteX606" fmla="*/ 1647661 w 7467600"/>
              <a:gd name="connsiteY606" fmla="*/ 1825945 h 6858000"/>
              <a:gd name="connsiteX607" fmla="*/ 1423821 w 7467600"/>
              <a:gd name="connsiteY607" fmla="*/ 1351958 h 6858000"/>
              <a:gd name="connsiteX608" fmla="*/ 1431890 w 7467600"/>
              <a:gd name="connsiteY608" fmla="*/ 1306475 h 6858000"/>
              <a:gd name="connsiteX609" fmla="*/ 1507597 w 7467600"/>
              <a:gd name="connsiteY609" fmla="*/ 1446132 h 6858000"/>
              <a:gd name="connsiteX610" fmla="*/ 1674586 w 7467600"/>
              <a:gd name="connsiteY610" fmla="*/ 1813832 h 6858000"/>
              <a:gd name="connsiteX611" fmla="*/ 1815950 w 7467600"/>
              <a:gd name="connsiteY611" fmla="*/ 2128564 h 6858000"/>
              <a:gd name="connsiteX612" fmla="*/ 1984242 w 7467600"/>
              <a:gd name="connsiteY612" fmla="*/ 2430829 h 6858000"/>
              <a:gd name="connsiteX613" fmla="*/ 2014023 w 7467600"/>
              <a:gd name="connsiteY613" fmla="*/ 2450995 h 6858000"/>
              <a:gd name="connsiteX614" fmla="*/ 1747337 w 7467600"/>
              <a:gd name="connsiteY614" fmla="*/ 1855264 h 6858000"/>
              <a:gd name="connsiteX615" fmla="*/ 1533749 w 7467600"/>
              <a:gd name="connsiteY615" fmla="*/ 1478656 h 6858000"/>
              <a:gd name="connsiteX616" fmla="*/ 1431890 w 7467600"/>
              <a:gd name="connsiteY616" fmla="*/ 1306475 h 6858000"/>
              <a:gd name="connsiteX617" fmla="*/ 5052692 w 7467600"/>
              <a:gd name="connsiteY617" fmla="*/ 1292994 h 6858000"/>
              <a:gd name="connsiteX618" fmla="*/ 5200661 w 7467600"/>
              <a:gd name="connsiteY618" fmla="*/ 1635186 h 6858000"/>
              <a:gd name="connsiteX619" fmla="*/ 5297138 w 7467600"/>
              <a:gd name="connsiteY619" fmla="*/ 1906351 h 6858000"/>
              <a:gd name="connsiteX620" fmla="*/ 5052692 w 7467600"/>
              <a:gd name="connsiteY620" fmla="*/ 1292994 h 6858000"/>
              <a:gd name="connsiteX621" fmla="*/ 5009948 w 7467600"/>
              <a:gd name="connsiteY621" fmla="*/ 1273619 h 6858000"/>
              <a:gd name="connsiteX622" fmla="*/ 5121777 w 7467600"/>
              <a:gd name="connsiteY622" fmla="*/ 1654213 h 6858000"/>
              <a:gd name="connsiteX623" fmla="*/ 5293545 w 7467600"/>
              <a:gd name="connsiteY623" fmla="*/ 2072247 h 6858000"/>
              <a:gd name="connsiteX624" fmla="*/ 5294042 w 7467600"/>
              <a:gd name="connsiteY624" fmla="*/ 2065019 h 6858000"/>
              <a:gd name="connsiteX625" fmla="*/ 5171936 w 7467600"/>
              <a:gd name="connsiteY625" fmla="*/ 1647613 h 6858000"/>
              <a:gd name="connsiteX626" fmla="*/ 5009948 w 7467600"/>
              <a:gd name="connsiteY626" fmla="*/ 1273619 h 6858000"/>
              <a:gd name="connsiteX627" fmla="*/ 655236 w 7467600"/>
              <a:gd name="connsiteY627" fmla="*/ 1268632 h 6858000"/>
              <a:gd name="connsiteX628" fmla="*/ 839521 w 7467600"/>
              <a:gd name="connsiteY628" fmla="*/ 1685315 h 6858000"/>
              <a:gd name="connsiteX629" fmla="*/ 1109416 w 7467600"/>
              <a:gd name="connsiteY629" fmla="*/ 2061663 h 6858000"/>
              <a:gd name="connsiteX630" fmla="*/ 1298300 w 7467600"/>
              <a:gd name="connsiteY630" fmla="*/ 2247742 h 6858000"/>
              <a:gd name="connsiteX631" fmla="*/ 1125871 w 7467600"/>
              <a:gd name="connsiteY631" fmla="*/ 1989513 h 6858000"/>
              <a:gd name="connsiteX632" fmla="*/ 981574 w 7467600"/>
              <a:gd name="connsiteY632" fmla="*/ 1783157 h 6858000"/>
              <a:gd name="connsiteX633" fmla="*/ 922198 w 7467600"/>
              <a:gd name="connsiteY633" fmla="*/ 1677437 h 6858000"/>
              <a:gd name="connsiteX634" fmla="*/ 869293 w 7467600"/>
              <a:gd name="connsiteY634" fmla="*/ 1583214 h 6858000"/>
              <a:gd name="connsiteX635" fmla="*/ 751431 w 7467600"/>
              <a:gd name="connsiteY635" fmla="*/ 1405731 h 6858000"/>
              <a:gd name="connsiteX636" fmla="*/ 655236 w 7467600"/>
              <a:gd name="connsiteY636" fmla="*/ 1268632 h 6858000"/>
              <a:gd name="connsiteX637" fmla="*/ 6516292 w 7467600"/>
              <a:gd name="connsiteY637" fmla="*/ 1263064 h 6858000"/>
              <a:gd name="connsiteX638" fmla="*/ 5736320 w 7467600"/>
              <a:gd name="connsiteY638" fmla="*/ 1501803 h 6858000"/>
              <a:gd name="connsiteX639" fmla="*/ 6516292 w 7467600"/>
              <a:gd name="connsiteY639" fmla="*/ 1263064 h 6858000"/>
              <a:gd name="connsiteX640" fmla="*/ 291466 w 7467600"/>
              <a:gd name="connsiteY640" fmla="*/ 1250369 h 6858000"/>
              <a:gd name="connsiteX641" fmla="*/ 323180 w 7467600"/>
              <a:gd name="connsiteY641" fmla="*/ 1435283 h 6858000"/>
              <a:gd name="connsiteX642" fmla="*/ 349381 w 7467600"/>
              <a:gd name="connsiteY642" fmla="*/ 1875041 h 6858000"/>
              <a:gd name="connsiteX643" fmla="*/ 374363 w 7467600"/>
              <a:gd name="connsiteY643" fmla="*/ 1506494 h 6858000"/>
              <a:gd name="connsiteX644" fmla="*/ 302168 w 7467600"/>
              <a:gd name="connsiteY644" fmla="*/ 1274495 h 6858000"/>
              <a:gd name="connsiteX645" fmla="*/ 291466 w 7467600"/>
              <a:gd name="connsiteY645" fmla="*/ 1250369 h 6858000"/>
              <a:gd name="connsiteX646" fmla="*/ 678222 w 7467600"/>
              <a:gd name="connsiteY646" fmla="*/ 1248670 h 6858000"/>
              <a:gd name="connsiteX647" fmla="*/ 775536 w 7467600"/>
              <a:gd name="connsiteY647" fmla="*/ 1388015 h 6858000"/>
              <a:gd name="connsiteX648" fmla="*/ 894529 w 7467600"/>
              <a:gd name="connsiteY648" fmla="*/ 1567739 h 6858000"/>
              <a:gd name="connsiteX649" fmla="*/ 948000 w 7467600"/>
              <a:gd name="connsiteY649" fmla="*/ 1663088 h 6858000"/>
              <a:gd name="connsiteX650" fmla="*/ 1006812 w 7467600"/>
              <a:gd name="connsiteY650" fmla="*/ 1767683 h 6858000"/>
              <a:gd name="connsiteX651" fmla="*/ 1149133 w 7467600"/>
              <a:gd name="connsiteY651" fmla="*/ 1971513 h 6858000"/>
              <a:gd name="connsiteX652" fmla="*/ 1333952 w 7467600"/>
              <a:gd name="connsiteY652" fmla="*/ 2251620 h 6858000"/>
              <a:gd name="connsiteX653" fmla="*/ 1337329 w 7467600"/>
              <a:gd name="connsiteY653" fmla="*/ 2258350 h 6858000"/>
              <a:gd name="connsiteX654" fmla="*/ 1014726 w 7467600"/>
              <a:gd name="connsiteY654" fmla="*/ 1615556 h 6858000"/>
              <a:gd name="connsiteX655" fmla="*/ 678222 w 7467600"/>
              <a:gd name="connsiteY655" fmla="*/ 1248670 h 6858000"/>
              <a:gd name="connsiteX656" fmla="*/ 6691602 w 7467600"/>
              <a:gd name="connsiteY656" fmla="*/ 1140573 h 6858000"/>
              <a:gd name="connsiteX657" fmla="*/ 6571100 w 7467600"/>
              <a:gd name="connsiteY657" fmla="*/ 1183662 h 6858000"/>
              <a:gd name="connsiteX658" fmla="*/ 6241687 w 7467600"/>
              <a:gd name="connsiteY658" fmla="*/ 1257600 h 6858000"/>
              <a:gd name="connsiteX659" fmla="*/ 5693009 w 7467600"/>
              <a:gd name="connsiteY659" fmla="*/ 1478256 h 6858000"/>
              <a:gd name="connsiteX660" fmla="*/ 6548420 w 7467600"/>
              <a:gd name="connsiteY660" fmla="*/ 1214599 h 6858000"/>
              <a:gd name="connsiteX661" fmla="*/ 6605473 w 7467600"/>
              <a:gd name="connsiteY661" fmla="*/ 1184686 h 6858000"/>
              <a:gd name="connsiteX662" fmla="*/ 6691602 w 7467600"/>
              <a:gd name="connsiteY662" fmla="*/ 1140573 h 6858000"/>
              <a:gd name="connsiteX663" fmla="*/ 4002475 w 7467600"/>
              <a:gd name="connsiteY663" fmla="*/ 1037802 h 6858000"/>
              <a:gd name="connsiteX664" fmla="*/ 4000324 w 7467600"/>
              <a:gd name="connsiteY664" fmla="*/ 1039362 h 6858000"/>
              <a:gd name="connsiteX665" fmla="*/ 4002862 w 7467600"/>
              <a:gd name="connsiteY665" fmla="*/ 1042866 h 6858000"/>
              <a:gd name="connsiteX666" fmla="*/ 4002475 w 7467600"/>
              <a:gd name="connsiteY666" fmla="*/ 1037802 h 6858000"/>
              <a:gd name="connsiteX667" fmla="*/ 506322 w 7467600"/>
              <a:gd name="connsiteY667" fmla="*/ 1020997 h 6858000"/>
              <a:gd name="connsiteX668" fmla="*/ 533068 w 7467600"/>
              <a:gd name="connsiteY668" fmla="*/ 1029409 h 6858000"/>
              <a:gd name="connsiteX669" fmla="*/ 1232525 w 7467600"/>
              <a:gd name="connsiteY669" fmla="*/ 1804675 h 6858000"/>
              <a:gd name="connsiteX670" fmla="*/ 1388858 w 7467600"/>
              <a:gd name="connsiteY670" fmla="*/ 2368011 h 6858000"/>
              <a:gd name="connsiteX671" fmla="*/ 1384098 w 7467600"/>
              <a:gd name="connsiteY671" fmla="*/ 2378125 h 6858000"/>
              <a:gd name="connsiteX672" fmla="*/ 1425393 w 7467600"/>
              <a:gd name="connsiteY672" fmla="*/ 2589124 h 6858000"/>
              <a:gd name="connsiteX673" fmla="*/ 1424001 w 7467600"/>
              <a:gd name="connsiteY673" fmla="*/ 2597541 h 6858000"/>
              <a:gd name="connsiteX674" fmla="*/ 2152729 w 7467600"/>
              <a:gd name="connsiteY674" fmla="*/ 2864487 h 6858000"/>
              <a:gd name="connsiteX675" fmla="*/ 2020609 w 7467600"/>
              <a:gd name="connsiteY675" fmla="*/ 2539671 h 6858000"/>
              <a:gd name="connsiteX676" fmla="*/ 2018920 w 7467600"/>
              <a:gd name="connsiteY676" fmla="*/ 2536309 h 6858000"/>
              <a:gd name="connsiteX677" fmla="*/ 1342441 w 7467600"/>
              <a:gd name="connsiteY677" fmla="*/ 1173017 h 6858000"/>
              <a:gd name="connsiteX678" fmla="*/ 1367925 w 7467600"/>
              <a:gd name="connsiteY678" fmla="*/ 1135648 h 6858000"/>
              <a:gd name="connsiteX679" fmla="*/ 1771401 w 7467600"/>
              <a:gd name="connsiteY679" fmla="*/ 1806673 h 6858000"/>
              <a:gd name="connsiteX680" fmla="*/ 1972385 w 7467600"/>
              <a:gd name="connsiteY680" fmla="*/ 2198735 h 6858000"/>
              <a:gd name="connsiteX681" fmla="*/ 2040892 w 7467600"/>
              <a:gd name="connsiteY681" fmla="*/ 2405205 h 6858000"/>
              <a:gd name="connsiteX682" fmla="*/ 2131689 w 7467600"/>
              <a:gd name="connsiteY682" fmla="*/ 1936926 h 6858000"/>
              <a:gd name="connsiteX683" fmla="*/ 2454820 w 7467600"/>
              <a:gd name="connsiteY683" fmla="*/ 1248808 h 6858000"/>
              <a:gd name="connsiteX684" fmla="*/ 2492512 w 7467600"/>
              <a:gd name="connsiteY684" fmla="*/ 1302920 h 6858000"/>
              <a:gd name="connsiteX685" fmla="*/ 2081216 w 7467600"/>
              <a:gd name="connsiteY685" fmla="*/ 2527513 h 6858000"/>
              <a:gd name="connsiteX686" fmla="*/ 2081211 w 7467600"/>
              <a:gd name="connsiteY686" fmla="*/ 2528916 h 6858000"/>
              <a:gd name="connsiteX687" fmla="*/ 2199067 w 7467600"/>
              <a:gd name="connsiteY687" fmla="*/ 2884061 h 6858000"/>
              <a:gd name="connsiteX688" fmla="*/ 3192586 w 7467600"/>
              <a:gd name="connsiteY688" fmla="*/ 3411496 h 6858000"/>
              <a:gd name="connsiteX689" fmla="*/ 3182620 w 7467600"/>
              <a:gd name="connsiteY689" fmla="*/ 3483279 h 6858000"/>
              <a:gd name="connsiteX690" fmla="*/ 2435119 w 7467600"/>
              <a:gd name="connsiteY690" fmla="*/ 3080173 h 6858000"/>
              <a:gd name="connsiteX691" fmla="*/ 2410152 w 7467600"/>
              <a:gd name="connsiteY691" fmla="*/ 3063751 h 6858000"/>
              <a:gd name="connsiteX692" fmla="*/ 2408099 w 7467600"/>
              <a:gd name="connsiteY692" fmla="*/ 3064403 h 6858000"/>
              <a:gd name="connsiteX693" fmla="*/ 2407218 w 7467600"/>
              <a:gd name="connsiteY693" fmla="*/ 3070324 h 6858000"/>
              <a:gd name="connsiteX694" fmla="*/ 2380138 w 7467600"/>
              <a:gd name="connsiteY694" fmla="*/ 3099341 h 6858000"/>
              <a:gd name="connsiteX695" fmla="*/ 1765923 w 7467600"/>
              <a:gd name="connsiteY695" fmla="*/ 3581043 h 6858000"/>
              <a:gd name="connsiteX696" fmla="*/ 1702258 w 7467600"/>
              <a:gd name="connsiteY696" fmla="*/ 3612286 h 6858000"/>
              <a:gd name="connsiteX697" fmla="*/ 1538370 w 7467600"/>
              <a:gd name="connsiteY697" fmla="*/ 3811804 h 6858000"/>
              <a:gd name="connsiteX698" fmla="*/ 542867 w 7467600"/>
              <a:gd name="connsiteY698" fmla="*/ 4944092 h 6858000"/>
              <a:gd name="connsiteX699" fmla="*/ 515800 w 7467600"/>
              <a:gd name="connsiteY699" fmla="*/ 4862180 h 6858000"/>
              <a:gd name="connsiteX700" fmla="*/ 909145 w 7467600"/>
              <a:gd name="connsiteY700" fmla="*/ 4199225 h 6858000"/>
              <a:gd name="connsiteX701" fmla="*/ 1214067 w 7467600"/>
              <a:gd name="connsiteY701" fmla="*/ 3908561 h 6858000"/>
              <a:gd name="connsiteX702" fmla="*/ 640967 w 7467600"/>
              <a:gd name="connsiteY702" fmla="*/ 4105601 h 6858000"/>
              <a:gd name="connsiteX703" fmla="*/ 112563 w 7467600"/>
              <a:gd name="connsiteY703" fmla="*/ 4396952 h 6858000"/>
              <a:gd name="connsiteX704" fmla="*/ 0 w 7467600"/>
              <a:gd name="connsiteY704" fmla="*/ 4466006 h 6858000"/>
              <a:gd name="connsiteX705" fmla="*/ 0 w 7467600"/>
              <a:gd name="connsiteY705" fmla="*/ 4233763 h 6858000"/>
              <a:gd name="connsiteX706" fmla="*/ 36881 w 7467600"/>
              <a:gd name="connsiteY706" fmla="*/ 4200118 h 6858000"/>
              <a:gd name="connsiteX707" fmla="*/ 910534 w 7467600"/>
              <a:gd name="connsiteY707" fmla="*/ 3629753 h 6858000"/>
              <a:gd name="connsiteX708" fmla="*/ 1578717 w 7467600"/>
              <a:gd name="connsiteY708" fmla="*/ 3575982 h 6858000"/>
              <a:gd name="connsiteX709" fmla="*/ 2338780 w 7467600"/>
              <a:gd name="connsiteY709" fmla="*/ 3033725 h 6858000"/>
              <a:gd name="connsiteX710" fmla="*/ 1807991 w 7467600"/>
              <a:gd name="connsiteY710" fmla="*/ 2807184 h 6858000"/>
              <a:gd name="connsiteX711" fmla="*/ 1416358 w 7467600"/>
              <a:gd name="connsiteY711" fmla="*/ 3112571 h 6858000"/>
              <a:gd name="connsiteX712" fmla="*/ 939066 w 7467600"/>
              <a:gd name="connsiteY712" fmla="*/ 3378798 h 6858000"/>
              <a:gd name="connsiteX713" fmla="*/ 115099 w 7467600"/>
              <a:gd name="connsiteY713" fmla="*/ 3607650 h 6858000"/>
              <a:gd name="connsiteX714" fmla="*/ 97284 w 7467600"/>
              <a:gd name="connsiteY714" fmla="*/ 3520393 h 6858000"/>
              <a:gd name="connsiteX715" fmla="*/ 922050 w 7467600"/>
              <a:gd name="connsiteY715" fmla="*/ 3074867 h 6858000"/>
              <a:gd name="connsiteX716" fmla="*/ 1405265 w 7467600"/>
              <a:gd name="connsiteY716" fmla="*/ 3016319 h 6858000"/>
              <a:gd name="connsiteX717" fmla="*/ 1407512 w 7467600"/>
              <a:gd name="connsiteY717" fmla="*/ 3018001 h 6858000"/>
              <a:gd name="connsiteX718" fmla="*/ 1726266 w 7467600"/>
              <a:gd name="connsiteY718" fmla="*/ 2777274 h 6858000"/>
              <a:gd name="connsiteX719" fmla="*/ 625390 w 7467600"/>
              <a:gd name="connsiteY719" fmla="*/ 2514541 h 6858000"/>
              <a:gd name="connsiteX720" fmla="*/ 619799 w 7467600"/>
              <a:gd name="connsiteY720" fmla="*/ 2527180 h 6858000"/>
              <a:gd name="connsiteX721" fmla="*/ 310030 w 7467600"/>
              <a:gd name="connsiteY721" fmla="*/ 2771818 h 6858000"/>
              <a:gd name="connsiteX722" fmla="*/ 173877 w 7467600"/>
              <a:gd name="connsiteY722" fmla="*/ 2937056 h 6858000"/>
              <a:gd name="connsiteX723" fmla="*/ 77889 w 7467600"/>
              <a:gd name="connsiteY723" fmla="*/ 3138440 h 6858000"/>
              <a:gd name="connsiteX724" fmla="*/ 0 w 7467600"/>
              <a:gd name="connsiteY724" fmla="*/ 3271395 h 6858000"/>
              <a:gd name="connsiteX725" fmla="*/ 0 w 7467600"/>
              <a:gd name="connsiteY725" fmla="*/ 3153002 h 6858000"/>
              <a:gd name="connsiteX726" fmla="*/ 2386 w 7467600"/>
              <a:gd name="connsiteY726" fmla="*/ 3149203 h 6858000"/>
              <a:gd name="connsiteX727" fmla="*/ 89753 w 7467600"/>
              <a:gd name="connsiteY727" fmla="*/ 2987702 h 6858000"/>
              <a:gd name="connsiteX728" fmla="*/ 76869 w 7467600"/>
              <a:gd name="connsiteY728" fmla="*/ 3005404 h 6858000"/>
              <a:gd name="connsiteX729" fmla="*/ 32049 w 7467600"/>
              <a:gd name="connsiteY729" fmla="*/ 3065814 h 6858000"/>
              <a:gd name="connsiteX730" fmla="*/ 0 w 7467600"/>
              <a:gd name="connsiteY730" fmla="*/ 3108744 h 6858000"/>
              <a:gd name="connsiteX731" fmla="*/ 0 w 7467600"/>
              <a:gd name="connsiteY731" fmla="*/ 3058059 h 6858000"/>
              <a:gd name="connsiteX732" fmla="*/ 7610 w 7467600"/>
              <a:gd name="connsiteY732" fmla="*/ 3047889 h 6858000"/>
              <a:gd name="connsiteX733" fmla="*/ 52419 w 7467600"/>
              <a:gd name="connsiteY733" fmla="*/ 2987479 h 6858000"/>
              <a:gd name="connsiteX734" fmla="*/ 59142 w 7467600"/>
              <a:gd name="connsiteY734" fmla="*/ 2978488 h 6858000"/>
              <a:gd name="connsiteX735" fmla="*/ 0 w 7467600"/>
              <a:gd name="connsiteY735" fmla="*/ 3015334 h 6858000"/>
              <a:gd name="connsiteX736" fmla="*/ 0 w 7467600"/>
              <a:gd name="connsiteY736" fmla="*/ 2914286 h 6858000"/>
              <a:gd name="connsiteX737" fmla="*/ 36383 w 7467600"/>
              <a:gd name="connsiteY737" fmla="*/ 2901128 h 6858000"/>
              <a:gd name="connsiteX738" fmla="*/ 156329 w 7467600"/>
              <a:gd name="connsiteY738" fmla="*/ 2840533 h 6858000"/>
              <a:gd name="connsiteX739" fmla="*/ 358355 w 7467600"/>
              <a:gd name="connsiteY739" fmla="*/ 2620471 h 6858000"/>
              <a:gd name="connsiteX740" fmla="*/ 510577 w 7467600"/>
              <a:gd name="connsiteY740" fmla="*/ 2501244 h 6858000"/>
              <a:gd name="connsiteX741" fmla="*/ 211967 w 7467600"/>
              <a:gd name="connsiteY741" fmla="*/ 2479171 h 6858000"/>
              <a:gd name="connsiteX742" fmla="*/ 0 w 7467600"/>
              <a:gd name="connsiteY742" fmla="*/ 2476398 h 6858000"/>
              <a:gd name="connsiteX743" fmla="*/ 0 w 7467600"/>
              <a:gd name="connsiteY743" fmla="*/ 2389189 h 6858000"/>
              <a:gd name="connsiteX744" fmla="*/ 103062 w 7467600"/>
              <a:gd name="connsiteY744" fmla="*/ 2389518 h 6858000"/>
              <a:gd name="connsiteX745" fmla="*/ 510734 w 7467600"/>
              <a:gd name="connsiteY745" fmla="*/ 2416201 h 6858000"/>
              <a:gd name="connsiteX746" fmla="*/ 279257 w 7467600"/>
              <a:gd name="connsiteY746" fmla="*/ 2092102 h 6858000"/>
              <a:gd name="connsiteX747" fmla="*/ 65265 w 7467600"/>
              <a:gd name="connsiteY747" fmla="*/ 2006049 h 6858000"/>
              <a:gd name="connsiteX748" fmla="*/ 0 w 7467600"/>
              <a:gd name="connsiteY748" fmla="*/ 1982532 h 6858000"/>
              <a:gd name="connsiteX749" fmla="*/ 0 w 7467600"/>
              <a:gd name="connsiteY749" fmla="*/ 1912789 h 6858000"/>
              <a:gd name="connsiteX750" fmla="*/ 97460 w 7467600"/>
              <a:gd name="connsiteY750" fmla="*/ 1953725 h 6858000"/>
              <a:gd name="connsiteX751" fmla="*/ 221272 w 7467600"/>
              <a:gd name="connsiteY751" fmla="*/ 1980766 h 6858000"/>
              <a:gd name="connsiteX752" fmla="*/ 116765 w 7467600"/>
              <a:gd name="connsiteY752" fmla="*/ 1911033 h 6858000"/>
              <a:gd name="connsiteX753" fmla="*/ 16405 w 7467600"/>
              <a:gd name="connsiteY753" fmla="*/ 1803412 h 6858000"/>
              <a:gd name="connsiteX754" fmla="*/ 0 w 7467600"/>
              <a:gd name="connsiteY754" fmla="*/ 1784777 h 6858000"/>
              <a:gd name="connsiteX755" fmla="*/ 0 w 7467600"/>
              <a:gd name="connsiteY755" fmla="*/ 1740082 h 6858000"/>
              <a:gd name="connsiteX756" fmla="*/ 39394 w 7467600"/>
              <a:gd name="connsiteY756" fmla="*/ 1784856 h 6858000"/>
              <a:gd name="connsiteX757" fmla="*/ 135813 w 7467600"/>
              <a:gd name="connsiteY757" fmla="*/ 1888838 h 6858000"/>
              <a:gd name="connsiteX758" fmla="*/ 242575 w 7467600"/>
              <a:gd name="connsiteY758" fmla="*/ 1958841 h 6858000"/>
              <a:gd name="connsiteX759" fmla="*/ 82197 w 7467600"/>
              <a:gd name="connsiteY759" fmla="*/ 1754826 h 6858000"/>
              <a:gd name="connsiteX760" fmla="*/ 0 w 7467600"/>
              <a:gd name="connsiteY760" fmla="*/ 1679650 h 6858000"/>
              <a:gd name="connsiteX761" fmla="*/ 0 w 7467600"/>
              <a:gd name="connsiteY761" fmla="*/ 1602463 h 6858000"/>
              <a:gd name="connsiteX762" fmla="*/ 84689 w 7467600"/>
              <a:gd name="connsiteY762" fmla="*/ 1677442 h 6858000"/>
              <a:gd name="connsiteX763" fmla="*/ 298437 w 7467600"/>
              <a:gd name="connsiteY763" fmla="*/ 1968019 h 6858000"/>
              <a:gd name="connsiteX764" fmla="*/ 227269 w 7467600"/>
              <a:gd name="connsiteY764" fmla="*/ 1114064 h 6858000"/>
              <a:gd name="connsiteX765" fmla="*/ 248003 w 7467600"/>
              <a:gd name="connsiteY765" fmla="*/ 1089613 h 6858000"/>
              <a:gd name="connsiteX766" fmla="*/ 427020 w 7467600"/>
              <a:gd name="connsiteY766" fmla="*/ 1619803 h 6858000"/>
              <a:gd name="connsiteX767" fmla="*/ 340345 w 7467600"/>
              <a:gd name="connsiteY767" fmla="*/ 2027739 h 6858000"/>
              <a:gd name="connsiteX768" fmla="*/ 360865 w 7467600"/>
              <a:gd name="connsiteY768" fmla="*/ 2044827 h 6858000"/>
              <a:gd name="connsiteX769" fmla="*/ 560414 w 7467600"/>
              <a:gd name="connsiteY769" fmla="*/ 2421457 h 6858000"/>
              <a:gd name="connsiteX770" fmla="*/ 1359703 w 7467600"/>
              <a:gd name="connsiteY770" fmla="*/ 2578554 h 6858000"/>
              <a:gd name="connsiteX771" fmla="*/ 1359422 w 7467600"/>
              <a:gd name="connsiteY771" fmla="*/ 2577994 h 6858000"/>
              <a:gd name="connsiteX772" fmla="*/ 828701 w 7467600"/>
              <a:gd name="connsiteY772" fmla="*/ 1839520 h 6858000"/>
              <a:gd name="connsiteX773" fmla="*/ 494427 w 7467600"/>
              <a:gd name="connsiteY773" fmla="*/ 1092333 h 6858000"/>
              <a:gd name="connsiteX774" fmla="*/ 506322 w 7467600"/>
              <a:gd name="connsiteY774" fmla="*/ 1020997 h 6858000"/>
              <a:gd name="connsiteX775" fmla="*/ 4570198 w 7467600"/>
              <a:gd name="connsiteY775" fmla="*/ 978081 h 6858000"/>
              <a:gd name="connsiteX776" fmla="*/ 4523691 w 7467600"/>
              <a:gd name="connsiteY776" fmla="*/ 1127776 h 6858000"/>
              <a:gd name="connsiteX777" fmla="*/ 4509875 w 7467600"/>
              <a:gd name="connsiteY777" fmla="*/ 1167552 h 6858000"/>
              <a:gd name="connsiteX778" fmla="*/ 4478168 w 7467600"/>
              <a:gd name="connsiteY778" fmla="*/ 1260735 h 6858000"/>
              <a:gd name="connsiteX779" fmla="*/ 4409309 w 7467600"/>
              <a:gd name="connsiteY779" fmla="*/ 1666996 h 6858000"/>
              <a:gd name="connsiteX780" fmla="*/ 4370031 w 7467600"/>
              <a:gd name="connsiteY780" fmla="*/ 1955666 h 6858000"/>
              <a:gd name="connsiteX781" fmla="*/ 4570198 w 7467600"/>
              <a:gd name="connsiteY781" fmla="*/ 978081 h 6858000"/>
              <a:gd name="connsiteX782" fmla="*/ 4557898 w 7467600"/>
              <a:gd name="connsiteY782" fmla="*/ 900011 h 6858000"/>
              <a:gd name="connsiteX783" fmla="*/ 4344840 w 7467600"/>
              <a:gd name="connsiteY783" fmla="*/ 1922038 h 6858000"/>
              <a:gd name="connsiteX784" fmla="*/ 4378710 w 7467600"/>
              <a:gd name="connsiteY784" fmla="*/ 1665516 h 6858000"/>
              <a:gd name="connsiteX785" fmla="*/ 4448798 w 7467600"/>
              <a:gd name="connsiteY785" fmla="*/ 1253024 h 6858000"/>
              <a:gd name="connsiteX786" fmla="*/ 4480315 w 7467600"/>
              <a:gd name="connsiteY786" fmla="*/ 1158454 h 6858000"/>
              <a:gd name="connsiteX787" fmla="*/ 4494133 w 7467600"/>
              <a:gd name="connsiteY787" fmla="*/ 1118676 h 6858000"/>
              <a:gd name="connsiteX788" fmla="*/ 4557898 w 7467600"/>
              <a:gd name="connsiteY788" fmla="*/ 900011 h 6858000"/>
              <a:gd name="connsiteX789" fmla="*/ 5870151 w 7467600"/>
              <a:gd name="connsiteY789" fmla="*/ 898890 h 6858000"/>
              <a:gd name="connsiteX790" fmla="*/ 5861335 w 7467600"/>
              <a:gd name="connsiteY790" fmla="*/ 899177 h 6858000"/>
              <a:gd name="connsiteX791" fmla="*/ 5843702 w 7467600"/>
              <a:gd name="connsiteY791" fmla="*/ 899748 h 6858000"/>
              <a:gd name="connsiteX792" fmla="*/ 5651107 w 7467600"/>
              <a:gd name="connsiteY792" fmla="*/ 920306 h 6858000"/>
              <a:gd name="connsiteX793" fmla="*/ 5459407 w 7467600"/>
              <a:gd name="connsiteY793" fmla="*/ 940975 h 6858000"/>
              <a:gd name="connsiteX794" fmla="*/ 5374846 w 7467600"/>
              <a:gd name="connsiteY794" fmla="*/ 941988 h 6858000"/>
              <a:gd name="connsiteX795" fmla="*/ 5256105 w 7467600"/>
              <a:gd name="connsiteY795" fmla="*/ 945632 h 6858000"/>
              <a:gd name="connsiteX796" fmla="*/ 5107071 w 7467600"/>
              <a:gd name="connsiteY796" fmla="*/ 969720 h 6858000"/>
              <a:gd name="connsiteX797" fmla="*/ 4998681 w 7467600"/>
              <a:gd name="connsiteY797" fmla="*/ 988771 h 6858000"/>
              <a:gd name="connsiteX798" fmla="*/ 5870151 w 7467600"/>
              <a:gd name="connsiteY798" fmla="*/ 898890 h 6858000"/>
              <a:gd name="connsiteX799" fmla="*/ 5504425 w 7467600"/>
              <a:gd name="connsiteY799" fmla="*/ 848067 h 6858000"/>
              <a:gd name="connsiteX800" fmla="*/ 4968849 w 7467600"/>
              <a:gd name="connsiteY800" fmla="*/ 962318 h 6858000"/>
              <a:gd name="connsiteX801" fmla="*/ 5104039 w 7467600"/>
              <a:gd name="connsiteY801" fmla="*/ 940634 h 6858000"/>
              <a:gd name="connsiteX802" fmla="*/ 5256311 w 7467600"/>
              <a:gd name="connsiteY802" fmla="*/ 916490 h 6858000"/>
              <a:gd name="connsiteX803" fmla="*/ 5377381 w 7467600"/>
              <a:gd name="connsiteY803" fmla="*/ 912671 h 6858000"/>
              <a:gd name="connsiteX804" fmla="*/ 5460148 w 7467600"/>
              <a:gd name="connsiteY804" fmla="*/ 911442 h 6858000"/>
              <a:gd name="connsiteX805" fmla="*/ 5648971 w 7467600"/>
              <a:gd name="connsiteY805" fmla="*/ 891331 h 6858000"/>
              <a:gd name="connsiteX806" fmla="*/ 5844807 w 7467600"/>
              <a:gd name="connsiteY806" fmla="*/ 870718 h 6858000"/>
              <a:gd name="connsiteX807" fmla="*/ 5862975 w 7467600"/>
              <a:gd name="connsiteY807" fmla="*/ 869756 h 6858000"/>
              <a:gd name="connsiteX808" fmla="*/ 5920887 w 7467600"/>
              <a:gd name="connsiteY808" fmla="*/ 865929 h 6858000"/>
              <a:gd name="connsiteX809" fmla="*/ 5504425 w 7467600"/>
              <a:gd name="connsiteY809" fmla="*/ 848067 h 6858000"/>
              <a:gd name="connsiteX810" fmla="*/ 3607114 w 7467600"/>
              <a:gd name="connsiteY810" fmla="*/ 467441 h 6858000"/>
              <a:gd name="connsiteX811" fmla="*/ 3296242 w 7467600"/>
              <a:gd name="connsiteY811" fmla="*/ 807991 h 6858000"/>
              <a:gd name="connsiteX812" fmla="*/ 3174674 w 7467600"/>
              <a:gd name="connsiteY812" fmla="*/ 919759 h 6858000"/>
              <a:gd name="connsiteX813" fmla="*/ 3042978 w 7467600"/>
              <a:gd name="connsiteY813" fmla="*/ 1054894 h 6858000"/>
              <a:gd name="connsiteX814" fmla="*/ 2968914 w 7467600"/>
              <a:gd name="connsiteY814" fmla="*/ 1133756 h 6858000"/>
              <a:gd name="connsiteX815" fmla="*/ 3103823 w 7467600"/>
              <a:gd name="connsiteY815" fmla="*/ 1026814 h 6858000"/>
              <a:gd name="connsiteX816" fmla="*/ 3607114 w 7467600"/>
              <a:gd name="connsiteY816" fmla="*/ 467441 h 6858000"/>
              <a:gd name="connsiteX817" fmla="*/ 3744487 w 7467600"/>
              <a:gd name="connsiteY817" fmla="*/ 383136 h 6858000"/>
              <a:gd name="connsiteX818" fmla="*/ 3970213 w 7467600"/>
              <a:gd name="connsiteY818" fmla="*/ 995559 h 6858000"/>
              <a:gd name="connsiteX819" fmla="*/ 3744487 w 7467600"/>
              <a:gd name="connsiteY819" fmla="*/ 383136 h 6858000"/>
              <a:gd name="connsiteX820" fmla="*/ 3624562 w 7467600"/>
              <a:gd name="connsiteY820" fmla="*/ 367041 h 6858000"/>
              <a:gd name="connsiteX821" fmla="*/ 3489712 w 7467600"/>
              <a:gd name="connsiteY821" fmla="*/ 485386 h 6858000"/>
              <a:gd name="connsiteX822" fmla="*/ 3182994 w 7467600"/>
              <a:gd name="connsiteY822" fmla="*/ 828265 h 6858000"/>
              <a:gd name="connsiteX823" fmla="*/ 2892114 w 7467600"/>
              <a:gd name="connsiteY823" fmla="*/ 1172635 h 6858000"/>
              <a:gd name="connsiteX824" fmla="*/ 3021459 w 7467600"/>
              <a:gd name="connsiteY824" fmla="*/ 1035385 h 6858000"/>
              <a:gd name="connsiteX825" fmla="*/ 3153873 w 7467600"/>
              <a:gd name="connsiteY825" fmla="*/ 898971 h 6858000"/>
              <a:gd name="connsiteX826" fmla="*/ 3276511 w 7467600"/>
              <a:gd name="connsiteY826" fmla="*/ 786423 h 6858000"/>
              <a:gd name="connsiteX827" fmla="*/ 3584154 w 7467600"/>
              <a:gd name="connsiteY827" fmla="*/ 448218 h 6858000"/>
              <a:gd name="connsiteX828" fmla="*/ 3624562 w 7467600"/>
              <a:gd name="connsiteY828" fmla="*/ 367041 h 6858000"/>
              <a:gd name="connsiteX829" fmla="*/ 3766672 w 7467600"/>
              <a:gd name="connsiteY829" fmla="*/ 359429 h 6858000"/>
              <a:gd name="connsiteX830" fmla="*/ 3996338 w 7467600"/>
              <a:gd name="connsiteY830" fmla="*/ 968237 h 6858000"/>
              <a:gd name="connsiteX831" fmla="*/ 3766672 w 7467600"/>
              <a:gd name="connsiteY831" fmla="*/ 359429 h 6858000"/>
              <a:gd name="connsiteX832" fmla="*/ 5805386 w 7467600"/>
              <a:gd name="connsiteY832" fmla="*/ 239240 h 6858000"/>
              <a:gd name="connsiteX833" fmla="*/ 5736947 w 7467600"/>
              <a:gd name="connsiteY833" fmla="*/ 261367 h 6858000"/>
              <a:gd name="connsiteX834" fmla="*/ 5427012 w 7467600"/>
              <a:gd name="connsiteY834" fmla="*/ 311272 h 6858000"/>
              <a:gd name="connsiteX835" fmla="*/ 5147818 w 7467600"/>
              <a:gd name="connsiteY835" fmla="*/ 322112 h 6858000"/>
              <a:gd name="connsiteX836" fmla="*/ 5060854 w 7467600"/>
              <a:gd name="connsiteY836" fmla="*/ 311882 h 6858000"/>
              <a:gd name="connsiteX837" fmla="*/ 4945989 w 7467600"/>
              <a:gd name="connsiteY837" fmla="*/ 300516 h 6858000"/>
              <a:gd name="connsiteX838" fmla="*/ 5410479 w 7467600"/>
              <a:gd name="connsiteY838" fmla="*/ 348434 h 6858000"/>
              <a:gd name="connsiteX839" fmla="*/ 5805386 w 7467600"/>
              <a:gd name="connsiteY839" fmla="*/ 239240 h 6858000"/>
              <a:gd name="connsiteX840" fmla="*/ 5905192 w 7467600"/>
              <a:gd name="connsiteY840" fmla="*/ 163079 h 6858000"/>
              <a:gd name="connsiteX841" fmla="*/ 5865655 w 7467600"/>
              <a:gd name="connsiteY841" fmla="*/ 171901 h 6858000"/>
              <a:gd name="connsiteX842" fmla="*/ 5259740 w 7467600"/>
              <a:gd name="connsiteY842" fmla="*/ 257013 h 6858000"/>
              <a:gd name="connsiteX843" fmla="*/ 5208466 w 7467600"/>
              <a:gd name="connsiteY843" fmla="*/ 257550 h 6858000"/>
              <a:gd name="connsiteX844" fmla="*/ 4980204 w 7467600"/>
              <a:gd name="connsiteY844" fmla="*/ 271903 h 6858000"/>
              <a:gd name="connsiteX845" fmla="*/ 5068068 w 7467600"/>
              <a:gd name="connsiteY845" fmla="*/ 282244 h 6858000"/>
              <a:gd name="connsiteX846" fmla="*/ 5153231 w 7467600"/>
              <a:gd name="connsiteY846" fmla="*/ 292240 h 6858000"/>
              <a:gd name="connsiteX847" fmla="*/ 5426491 w 7467600"/>
              <a:gd name="connsiteY847" fmla="*/ 281128 h 6858000"/>
              <a:gd name="connsiteX848" fmla="*/ 5731212 w 7467600"/>
              <a:gd name="connsiteY848" fmla="*/ 231951 h 6858000"/>
              <a:gd name="connsiteX849" fmla="*/ 5905192 w 7467600"/>
              <a:gd name="connsiteY849" fmla="*/ 163079 h 6858000"/>
              <a:gd name="connsiteX850" fmla="*/ 5944437 w 7467600"/>
              <a:gd name="connsiteY850" fmla="*/ 113829 h 6858000"/>
              <a:gd name="connsiteX851" fmla="*/ 5825032 w 7467600"/>
              <a:gd name="connsiteY851" fmla="*/ 146405 h 6858000"/>
              <a:gd name="connsiteX852" fmla="*/ 4955599 w 7467600"/>
              <a:gd name="connsiteY852" fmla="*/ 247008 h 6858000"/>
              <a:gd name="connsiteX853" fmla="*/ 5210104 w 7467600"/>
              <a:gd name="connsiteY853" fmla="*/ 228123 h 6858000"/>
              <a:gd name="connsiteX854" fmla="*/ 5261015 w 7467600"/>
              <a:gd name="connsiteY854" fmla="*/ 227087 h 6858000"/>
              <a:gd name="connsiteX855" fmla="*/ 5861181 w 7467600"/>
              <a:gd name="connsiteY855" fmla="*/ 143093 h 6858000"/>
              <a:gd name="connsiteX856" fmla="*/ 5961252 w 7467600"/>
              <a:gd name="connsiteY856" fmla="*/ 114820 h 6858000"/>
              <a:gd name="connsiteX857" fmla="*/ 5944437 w 7467600"/>
              <a:gd name="connsiteY857" fmla="*/ 113829 h 6858000"/>
              <a:gd name="connsiteX858" fmla="*/ 3882765 w 7467600"/>
              <a:gd name="connsiteY858" fmla="*/ 0 h 6858000"/>
              <a:gd name="connsiteX859" fmla="*/ 3995099 w 7467600"/>
              <a:gd name="connsiteY859" fmla="*/ 0 h 6858000"/>
              <a:gd name="connsiteX860" fmla="*/ 4163818 w 7467600"/>
              <a:gd name="connsiteY860" fmla="*/ 234104 h 6858000"/>
              <a:gd name="connsiteX861" fmla="*/ 4172099 w 7467600"/>
              <a:gd name="connsiteY861" fmla="*/ 234207 h 6858000"/>
              <a:gd name="connsiteX862" fmla="*/ 4784282 w 7467600"/>
              <a:gd name="connsiteY862" fmla="*/ 276561 h 6858000"/>
              <a:gd name="connsiteX863" fmla="*/ 4801687 w 7467600"/>
              <a:gd name="connsiteY863" fmla="*/ 267764 h 6858000"/>
              <a:gd name="connsiteX864" fmla="*/ 6082788 w 7467600"/>
              <a:gd name="connsiteY864" fmla="*/ 64119 h 6858000"/>
              <a:gd name="connsiteX865" fmla="*/ 6099442 w 7467600"/>
              <a:gd name="connsiteY865" fmla="*/ 82568 h 6858000"/>
              <a:gd name="connsiteX866" fmla="*/ 4804137 w 7467600"/>
              <a:gd name="connsiteY866" fmla="*/ 320931 h 6858000"/>
              <a:gd name="connsiteX867" fmla="*/ 4227047 w 7467600"/>
              <a:gd name="connsiteY867" fmla="*/ 313415 h 6858000"/>
              <a:gd name="connsiteX868" fmla="*/ 4346041 w 7467600"/>
              <a:gd name="connsiteY868" fmla="*/ 456086 h 6858000"/>
              <a:gd name="connsiteX869" fmla="*/ 4870967 w 7467600"/>
              <a:gd name="connsiteY869" fmla="*/ 963061 h 6858000"/>
              <a:gd name="connsiteX870" fmla="*/ 4889647 w 7467600"/>
              <a:gd name="connsiteY870" fmla="*/ 957147 h 6858000"/>
              <a:gd name="connsiteX871" fmla="*/ 5422504 w 7467600"/>
              <a:gd name="connsiteY871" fmla="*/ 805191 h 6858000"/>
              <a:gd name="connsiteX872" fmla="*/ 6087656 w 7467600"/>
              <a:gd name="connsiteY872" fmla="*/ 826703 h 6858000"/>
              <a:gd name="connsiteX873" fmla="*/ 6058717 w 7467600"/>
              <a:gd name="connsiteY873" fmla="*/ 865992 h 6858000"/>
              <a:gd name="connsiteX874" fmla="*/ 4974153 w 7467600"/>
              <a:gd name="connsiteY874" fmla="*/ 1045456 h 6858000"/>
              <a:gd name="connsiteX875" fmla="*/ 5627835 w 7467600"/>
              <a:gd name="connsiteY875" fmla="*/ 1472077 h 6858000"/>
              <a:gd name="connsiteX876" fmla="*/ 5629817 w 7467600"/>
              <a:gd name="connsiteY876" fmla="*/ 1471412 h 6858000"/>
              <a:gd name="connsiteX877" fmla="*/ 5634124 w 7467600"/>
              <a:gd name="connsiteY877" fmla="*/ 1470572 h 6858000"/>
              <a:gd name="connsiteX878" fmla="*/ 5755832 w 7467600"/>
              <a:gd name="connsiteY878" fmla="*/ 1383886 h 6858000"/>
              <a:gd name="connsiteX879" fmla="*/ 6014186 w 7467600"/>
              <a:gd name="connsiteY879" fmla="*/ 1279799 h 6858000"/>
              <a:gd name="connsiteX880" fmla="*/ 6901619 w 7467600"/>
              <a:gd name="connsiteY880" fmla="*/ 1047874 h 6858000"/>
              <a:gd name="connsiteX881" fmla="*/ 6931566 w 7467600"/>
              <a:gd name="connsiteY881" fmla="*/ 1062034 h 6858000"/>
              <a:gd name="connsiteX882" fmla="*/ 5790982 w 7467600"/>
              <a:gd name="connsiteY882" fmla="*/ 1561380 h 6858000"/>
              <a:gd name="connsiteX883" fmla="*/ 6188971 w 7467600"/>
              <a:gd name="connsiteY883" fmla="*/ 1755168 h 6858000"/>
              <a:gd name="connsiteX884" fmla="*/ 6202446 w 7467600"/>
              <a:gd name="connsiteY884" fmla="*/ 1752268 h 6858000"/>
              <a:gd name="connsiteX885" fmla="*/ 7179560 w 7467600"/>
              <a:gd name="connsiteY885" fmla="*/ 1467551 h 6858000"/>
              <a:gd name="connsiteX886" fmla="*/ 7158730 w 7467600"/>
              <a:gd name="connsiteY886" fmla="*/ 1507835 h 6858000"/>
              <a:gd name="connsiteX887" fmla="*/ 6326959 w 7467600"/>
              <a:gd name="connsiteY887" fmla="*/ 1817686 h 6858000"/>
              <a:gd name="connsiteX888" fmla="*/ 6537433 w 7467600"/>
              <a:gd name="connsiteY888" fmla="*/ 1907790 h 6858000"/>
              <a:gd name="connsiteX889" fmla="*/ 6550221 w 7467600"/>
              <a:gd name="connsiteY889" fmla="*/ 1910729 h 6858000"/>
              <a:gd name="connsiteX890" fmla="*/ 6964438 w 7467600"/>
              <a:gd name="connsiteY890" fmla="*/ 2209505 h 6858000"/>
              <a:gd name="connsiteX891" fmla="*/ 7367862 w 7467600"/>
              <a:gd name="connsiteY891" fmla="*/ 2806833 h 6858000"/>
              <a:gd name="connsiteX892" fmla="*/ 7364329 w 7467600"/>
              <a:gd name="connsiteY892" fmla="*/ 2826907 h 6858000"/>
              <a:gd name="connsiteX893" fmla="*/ 7290545 w 7467600"/>
              <a:gd name="connsiteY893" fmla="*/ 2850663 h 6858000"/>
              <a:gd name="connsiteX894" fmla="*/ 6472036 w 7467600"/>
              <a:gd name="connsiteY894" fmla="*/ 1959003 h 6858000"/>
              <a:gd name="connsiteX895" fmla="*/ 5792897 w 7467600"/>
              <a:gd name="connsiteY895" fmla="*/ 1647747 h 6858000"/>
              <a:gd name="connsiteX896" fmla="*/ 5842751 w 7467600"/>
              <a:gd name="connsiteY896" fmla="*/ 1816112 h 6858000"/>
              <a:gd name="connsiteX897" fmla="*/ 5847424 w 7467600"/>
              <a:gd name="connsiteY897" fmla="*/ 1815776 h 6858000"/>
              <a:gd name="connsiteX898" fmla="*/ 6399821 w 7467600"/>
              <a:gd name="connsiteY898" fmla="*/ 2344799 h 6858000"/>
              <a:gd name="connsiteX899" fmla="*/ 6323232 w 7467600"/>
              <a:gd name="connsiteY899" fmla="*/ 2389634 h 6858000"/>
              <a:gd name="connsiteX900" fmla="*/ 5942958 w 7467600"/>
              <a:gd name="connsiteY900" fmla="*/ 2077708 h 6858000"/>
              <a:gd name="connsiteX901" fmla="*/ 5921559 w 7467600"/>
              <a:gd name="connsiteY901" fmla="*/ 2378596 h 6858000"/>
              <a:gd name="connsiteX902" fmla="*/ 5817651 w 7467600"/>
              <a:gd name="connsiteY902" fmla="*/ 3023919 h 6858000"/>
              <a:gd name="connsiteX903" fmla="*/ 5729634 w 7467600"/>
              <a:gd name="connsiteY903" fmla="*/ 3051849 h 6858000"/>
              <a:gd name="connsiteX904" fmla="*/ 5611018 w 7467600"/>
              <a:gd name="connsiteY904" fmla="*/ 2316769 h 6858000"/>
              <a:gd name="connsiteX905" fmla="*/ 5687608 w 7467600"/>
              <a:gd name="connsiteY905" fmla="*/ 2039972 h 6858000"/>
              <a:gd name="connsiteX906" fmla="*/ 5657554 w 7467600"/>
              <a:gd name="connsiteY906" fmla="*/ 1576445 h 6858000"/>
              <a:gd name="connsiteX907" fmla="*/ 5150475 w 7467600"/>
              <a:gd name="connsiteY907" fmla="*/ 1274012 h 6858000"/>
              <a:gd name="connsiteX908" fmla="*/ 5349142 w 7467600"/>
              <a:gd name="connsiteY908" fmla="*/ 2204405 h 6858000"/>
              <a:gd name="connsiteX909" fmla="*/ 5262214 w 7467600"/>
              <a:gd name="connsiteY909" fmla="*/ 2233836 h 6858000"/>
              <a:gd name="connsiteX910" fmla="*/ 4981539 w 7467600"/>
              <a:gd name="connsiteY910" fmla="*/ 1542201 h 6858000"/>
              <a:gd name="connsiteX911" fmla="*/ 4958461 w 7467600"/>
              <a:gd name="connsiteY911" fmla="*/ 1136957 h 6858000"/>
              <a:gd name="connsiteX912" fmla="*/ 4655015 w 7467600"/>
              <a:gd name="connsiteY912" fmla="*/ 891426 h 6858000"/>
              <a:gd name="connsiteX913" fmla="*/ 4348002 w 7467600"/>
              <a:gd name="connsiteY913" fmla="*/ 2205895 h 6858000"/>
              <a:gd name="connsiteX914" fmla="*/ 4262250 w 7467600"/>
              <a:gd name="connsiteY914" fmla="*/ 2219972 h 6858000"/>
              <a:gd name="connsiteX915" fmla="*/ 4550611 w 7467600"/>
              <a:gd name="connsiteY915" fmla="*/ 817540 h 6858000"/>
              <a:gd name="connsiteX916" fmla="*/ 4564418 w 7467600"/>
              <a:gd name="connsiteY916" fmla="*/ 808293 h 6858000"/>
              <a:gd name="connsiteX917" fmla="*/ 4266388 w 7467600"/>
              <a:gd name="connsiteY917" fmla="*/ 500083 h 6858000"/>
              <a:gd name="connsiteX918" fmla="*/ 4032842 w 7467600"/>
              <a:gd name="connsiteY918" fmla="*/ 211809 h 6858000"/>
              <a:gd name="connsiteX919" fmla="*/ 3882765 w 7467600"/>
              <a:gd name="connsiteY919" fmla="*/ 0 h 6858000"/>
              <a:gd name="connsiteX920" fmla="*/ 3721337 w 7467600"/>
              <a:gd name="connsiteY920" fmla="*/ 0 h 6858000"/>
              <a:gd name="connsiteX921" fmla="*/ 3797544 w 7467600"/>
              <a:gd name="connsiteY921" fmla="*/ 0 h 6858000"/>
              <a:gd name="connsiteX922" fmla="*/ 3775734 w 7467600"/>
              <a:gd name="connsiteY922" fmla="*/ 95131 h 6858000"/>
              <a:gd name="connsiteX923" fmla="*/ 3724807 w 7467600"/>
              <a:gd name="connsiteY923" fmla="*/ 272257 h 6858000"/>
              <a:gd name="connsiteX924" fmla="*/ 3726844 w 7467600"/>
              <a:gd name="connsiteY924" fmla="*/ 282988 h 6858000"/>
              <a:gd name="connsiteX925" fmla="*/ 3742664 w 7467600"/>
              <a:gd name="connsiteY925" fmla="*/ 279918 h 6858000"/>
              <a:gd name="connsiteX926" fmla="*/ 4103910 w 7467600"/>
              <a:gd name="connsiteY926" fmla="*/ 1161917 h 6858000"/>
              <a:gd name="connsiteX927" fmla="*/ 4020269 w 7467600"/>
              <a:gd name="connsiteY927" fmla="*/ 1200406 h 6858000"/>
              <a:gd name="connsiteX928" fmla="*/ 3674882 w 7467600"/>
              <a:gd name="connsiteY928" fmla="*/ 488524 h 6858000"/>
              <a:gd name="connsiteX929" fmla="*/ 3132682 w 7467600"/>
              <a:gd name="connsiteY929" fmla="*/ 1072284 h 6858000"/>
              <a:gd name="connsiteX930" fmla="*/ 2716346 w 7467600"/>
              <a:gd name="connsiteY930" fmla="*/ 1276376 h 6858000"/>
              <a:gd name="connsiteX931" fmla="*/ 2716772 w 7467600"/>
              <a:gd name="connsiteY931" fmla="*/ 1255462 h 6858000"/>
              <a:gd name="connsiteX932" fmla="*/ 3471096 w 7467600"/>
              <a:gd name="connsiteY932" fmla="*/ 437072 h 6858000"/>
              <a:gd name="connsiteX933" fmla="*/ 3639057 w 7467600"/>
              <a:gd name="connsiteY933" fmla="*/ 286334 h 6858000"/>
              <a:gd name="connsiteX934" fmla="*/ 3640309 w 7467600"/>
              <a:gd name="connsiteY934" fmla="*/ 284664 h 6858000"/>
              <a:gd name="connsiteX935" fmla="*/ 3646022 w 7467600"/>
              <a:gd name="connsiteY935" fmla="*/ 276711 h 6858000"/>
              <a:gd name="connsiteX936" fmla="*/ 3707943 w 7467600"/>
              <a:gd name="connsiteY936" fmla="*/ 65958 h 6858000"/>
              <a:gd name="connsiteX937" fmla="*/ 3721337 w 7467600"/>
              <a:gd name="connsiteY937" fmla="*/ 0 h 6858000"/>
              <a:gd name="connsiteX938" fmla="*/ 2867960 w 7467600"/>
              <a:gd name="connsiteY938" fmla="*/ 0 h 6858000"/>
              <a:gd name="connsiteX939" fmla="*/ 2926351 w 7467600"/>
              <a:gd name="connsiteY939" fmla="*/ 0 h 6858000"/>
              <a:gd name="connsiteX940" fmla="*/ 2902823 w 7467600"/>
              <a:gd name="connsiteY940" fmla="*/ 262929 h 6858000"/>
              <a:gd name="connsiteX941" fmla="*/ 2940663 w 7467600"/>
              <a:gd name="connsiteY941" fmla="*/ 140884 h 6858000"/>
              <a:gd name="connsiteX942" fmla="*/ 2947039 w 7467600"/>
              <a:gd name="connsiteY942" fmla="*/ 122524 h 6858000"/>
              <a:gd name="connsiteX943" fmla="*/ 2984316 w 7467600"/>
              <a:gd name="connsiteY943" fmla="*/ 0 h 6858000"/>
              <a:gd name="connsiteX944" fmla="*/ 3016114 w 7467600"/>
              <a:gd name="connsiteY944" fmla="*/ 0 h 6858000"/>
              <a:gd name="connsiteX945" fmla="*/ 2979949 w 7467600"/>
              <a:gd name="connsiteY945" fmla="*/ 119274 h 6858000"/>
              <a:gd name="connsiteX946" fmla="*/ 3023879 w 7467600"/>
              <a:gd name="connsiteY946" fmla="*/ 0 h 6858000"/>
              <a:gd name="connsiteX947" fmla="*/ 3105400 w 7467600"/>
              <a:gd name="connsiteY947" fmla="*/ 0 h 6858000"/>
              <a:gd name="connsiteX948" fmla="*/ 3094669 w 7467600"/>
              <a:gd name="connsiteY948" fmla="*/ 30308 h 6858000"/>
              <a:gd name="connsiteX949" fmla="*/ 2901945 w 7467600"/>
              <a:gd name="connsiteY949" fmla="*/ 466538 h 6858000"/>
              <a:gd name="connsiteX950" fmla="*/ 2815209 w 7467600"/>
              <a:gd name="connsiteY950" fmla="*/ 497361 h 6858000"/>
              <a:gd name="connsiteX951" fmla="*/ 2844845 w 7467600"/>
              <a:gd name="connsiteY951" fmla="*/ 127638 h 6858000"/>
              <a:gd name="connsiteX952" fmla="*/ 2867960 w 7467600"/>
              <a:gd name="connsiteY952" fmla="*/ 0 h 6858000"/>
              <a:gd name="connsiteX953" fmla="*/ 1057230 w 7467600"/>
              <a:gd name="connsiteY953" fmla="*/ 0 h 6858000"/>
              <a:gd name="connsiteX954" fmla="*/ 1111003 w 7467600"/>
              <a:gd name="connsiteY954" fmla="*/ 0 h 6858000"/>
              <a:gd name="connsiteX955" fmla="*/ 1125553 w 7467600"/>
              <a:gd name="connsiteY955" fmla="*/ 52588 h 6858000"/>
              <a:gd name="connsiteX956" fmla="*/ 1304276 w 7467600"/>
              <a:gd name="connsiteY956" fmla="*/ 476275 h 6858000"/>
              <a:gd name="connsiteX957" fmla="*/ 1492066 w 7467600"/>
              <a:gd name="connsiteY957" fmla="*/ 886333 h 6858000"/>
              <a:gd name="connsiteX958" fmla="*/ 1423698 w 7467600"/>
              <a:gd name="connsiteY958" fmla="*/ 710817 h 6858000"/>
              <a:gd name="connsiteX959" fmla="*/ 1357609 w 7467600"/>
              <a:gd name="connsiteY959" fmla="*/ 532892 h 6858000"/>
              <a:gd name="connsiteX960" fmla="*/ 1309550 w 7467600"/>
              <a:gd name="connsiteY960" fmla="*/ 374031 h 6858000"/>
              <a:gd name="connsiteX961" fmla="*/ 1193673 w 7467600"/>
              <a:gd name="connsiteY961" fmla="*/ 49533 h 6858000"/>
              <a:gd name="connsiteX962" fmla="*/ 1164391 w 7467600"/>
              <a:gd name="connsiteY962" fmla="*/ 0 h 6858000"/>
              <a:gd name="connsiteX963" fmla="*/ 1200666 w 7467600"/>
              <a:gd name="connsiteY963" fmla="*/ 0 h 6858000"/>
              <a:gd name="connsiteX964" fmla="*/ 1223408 w 7467600"/>
              <a:gd name="connsiteY964" fmla="*/ 38996 h 6858000"/>
              <a:gd name="connsiteX965" fmla="*/ 1339635 w 7467600"/>
              <a:gd name="connsiteY965" fmla="*/ 365517 h 6858000"/>
              <a:gd name="connsiteX966" fmla="*/ 1387469 w 7467600"/>
              <a:gd name="connsiteY966" fmla="*/ 523079 h 6858000"/>
              <a:gd name="connsiteX967" fmla="*/ 1452685 w 7467600"/>
              <a:gd name="connsiteY967" fmla="*/ 699806 h 6858000"/>
              <a:gd name="connsiteX968" fmla="*/ 1492092 w 7467600"/>
              <a:gd name="connsiteY968" fmla="*/ 800424 h 6858000"/>
              <a:gd name="connsiteX969" fmla="*/ 1455302 w 7467600"/>
              <a:gd name="connsiteY969" fmla="*/ 632913 h 6858000"/>
              <a:gd name="connsiteX970" fmla="*/ 1222336 w 7467600"/>
              <a:gd name="connsiteY970" fmla="*/ 9480 h 6858000"/>
              <a:gd name="connsiteX971" fmla="*/ 1214634 w 7467600"/>
              <a:gd name="connsiteY971" fmla="*/ 0 h 6858000"/>
              <a:gd name="connsiteX972" fmla="*/ 1289827 w 7467600"/>
              <a:gd name="connsiteY972" fmla="*/ 0 h 6858000"/>
              <a:gd name="connsiteX973" fmla="*/ 1321076 w 7467600"/>
              <a:gd name="connsiteY973" fmla="*/ 59722 h 6858000"/>
              <a:gd name="connsiteX974" fmla="*/ 1512579 w 7467600"/>
              <a:gd name="connsiteY974" fmla="*/ 626441 h 6858000"/>
              <a:gd name="connsiteX975" fmla="*/ 1506076 w 7467600"/>
              <a:gd name="connsiteY975" fmla="*/ 1089289 h 6858000"/>
              <a:gd name="connsiteX976" fmla="*/ 1486346 w 7467600"/>
              <a:gd name="connsiteY976" fmla="*/ 1079919 h 6858000"/>
              <a:gd name="connsiteX977" fmla="*/ 1070511 w 7467600"/>
              <a:gd name="connsiteY977" fmla="*/ 48609 h 6858000"/>
              <a:gd name="connsiteX978" fmla="*/ 1057230 w 7467600"/>
              <a:gd name="connsiteY978" fmla="*/ 0 h 6858000"/>
              <a:gd name="connsiteX979" fmla="*/ 43151 w 7467600"/>
              <a:gd name="connsiteY979" fmla="*/ 0 h 6858000"/>
              <a:gd name="connsiteX980" fmla="*/ 95283 w 7467600"/>
              <a:gd name="connsiteY980" fmla="*/ 0 h 6858000"/>
              <a:gd name="connsiteX981" fmla="*/ 300708 w 7467600"/>
              <a:gd name="connsiteY981" fmla="*/ 154571 h 6858000"/>
              <a:gd name="connsiteX982" fmla="*/ 530414 w 7467600"/>
              <a:gd name="connsiteY982" fmla="*/ 354673 h 6858000"/>
              <a:gd name="connsiteX983" fmla="*/ 333785 w 7467600"/>
              <a:gd name="connsiteY983" fmla="*/ 161564 h 6858000"/>
              <a:gd name="connsiteX984" fmla="*/ 147005 w 7467600"/>
              <a:gd name="connsiteY984" fmla="*/ 0 h 6858000"/>
              <a:gd name="connsiteX985" fmla="*/ 272509 w 7467600"/>
              <a:gd name="connsiteY985" fmla="*/ 0 h 6858000"/>
              <a:gd name="connsiteX986" fmla="*/ 326276 w 7467600"/>
              <a:gd name="connsiteY986" fmla="*/ 45847 h 6858000"/>
              <a:gd name="connsiteX987" fmla="*/ 823759 w 7467600"/>
              <a:gd name="connsiteY987" fmla="*/ 574145 h 6858000"/>
              <a:gd name="connsiteX988" fmla="*/ 811254 w 7467600"/>
              <a:gd name="connsiteY988" fmla="*/ 665546 h 6858000"/>
              <a:gd name="connsiteX989" fmla="*/ 154042 w 7467600"/>
              <a:gd name="connsiteY989" fmla="*/ 261522 h 6858000"/>
              <a:gd name="connsiteX990" fmla="*/ 13550 w 7467600"/>
              <a:gd name="connsiteY990" fmla="*/ 158423 h 6858000"/>
              <a:gd name="connsiteX991" fmla="*/ 0 w 7467600"/>
              <a:gd name="connsiteY991" fmla="*/ 146618 h 6858000"/>
              <a:gd name="connsiteX992" fmla="*/ 0 w 7467600"/>
              <a:gd name="connsiteY992" fmla="*/ 59161 h 6858000"/>
              <a:gd name="connsiteX993" fmla="*/ 45427 w 7467600"/>
              <a:gd name="connsiteY993" fmla="*/ 101078 h 6858000"/>
              <a:gd name="connsiteX994" fmla="*/ 630103 w 7467600"/>
              <a:gd name="connsiteY994" fmla="*/ 485885 h 6858000"/>
              <a:gd name="connsiteX995" fmla="*/ 532040 w 7467600"/>
              <a:gd name="connsiteY995" fmla="*/ 399359 h 6858000"/>
              <a:gd name="connsiteX996" fmla="*/ 517618 w 7467600"/>
              <a:gd name="connsiteY996" fmla="*/ 385726 h 6858000"/>
              <a:gd name="connsiteX997" fmla="*/ 285074 w 7467600"/>
              <a:gd name="connsiteY997" fmla="*/ 182755 h 6858000"/>
              <a:gd name="connsiteX998" fmla="*/ 43151 w 7467600"/>
              <a:gd name="connsiteY99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97634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1903353 w 7467600"/>
              <a:gd name="connsiteY142" fmla="*/ 5044827 h 6858000"/>
              <a:gd name="connsiteX143" fmla="*/ 1936931 w 7467600"/>
              <a:gd name="connsiteY143" fmla="*/ 5093954 h 6858000"/>
              <a:gd name="connsiteX144" fmla="*/ 2195868 w 7467600"/>
              <a:gd name="connsiteY144" fmla="*/ 5396574 h 6858000"/>
              <a:gd name="connsiteX145" fmla="*/ 2088852 w 7467600"/>
              <a:gd name="connsiteY145" fmla="*/ 5166123 h 6858000"/>
              <a:gd name="connsiteX146" fmla="*/ 1958241 w 7467600"/>
              <a:gd name="connsiteY146" fmla="*/ 5067955 h 6858000"/>
              <a:gd name="connsiteX147" fmla="*/ 1903353 w 7467600"/>
              <a:gd name="connsiteY147" fmla="*/ 5044827 h 6858000"/>
              <a:gd name="connsiteX148" fmla="*/ 1979378 w 7467600"/>
              <a:gd name="connsiteY148" fmla="*/ 4769504 h 6858000"/>
              <a:gd name="connsiteX149" fmla="*/ 2882120 w 7467600"/>
              <a:gd name="connsiteY149" fmla="*/ 5064547 h 6858000"/>
              <a:gd name="connsiteX150" fmla="*/ 2793103 w 7467600"/>
              <a:gd name="connsiteY150" fmla="*/ 5039699 h 6858000"/>
              <a:gd name="connsiteX151" fmla="*/ 2770041 w 7467600"/>
              <a:gd name="connsiteY151" fmla="*/ 5033634 h 6858000"/>
              <a:gd name="connsiteX152" fmla="*/ 1979378 w 7467600"/>
              <a:gd name="connsiteY152" fmla="*/ 4769504 h 6858000"/>
              <a:gd name="connsiteX153" fmla="*/ 1927410 w 7467600"/>
              <a:gd name="connsiteY153" fmla="*/ 4716164 h 6858000"/>
              <a:gd name="connsiteX154" fmla="*/ 1959587 w 7467600"/>
              <a:gd name="connsiteY154" fmla="*/ 4728849 h 6858000"/>
              <a:gd name="connsiteX155" fmla="*/ 2777707 w 7467600"/>
              <a:gd name="connsiteY155" fmla="*/ 5003991 h 6858000"/>
              <a:gd name="connsiteX156" fmla="*/ 2800768 w 7467600"/>
              <a:gd name="connsiteY156" fmla="*/ 5010056 h 6858000"/>
              <a:gd name="connsiteX157" fmla="*/ 2879408 w 7467600"/>
              <a:gd name="connsiteY157" fmla="*/ 5031590 h 6858000"/>
              <a:gd name="connsiteX158" fmla="*/ 2862295 w 7467600"/>
              <a:gd name="connsiteY158" fmla="*/ 5022958 h 6858000"/>
              <a:gd name="connsiteX159" fmla="*/ 2813343 w 7467600"/>
              <a:gd name="connsiteY159" fmla="*/ 4998369 h 6858000"/>
              <a:gd name="connsiteX160" fmla="*/ 2646245 w 7467600"/>
              <a:gd name="connsiteY160" fmla="*/ 4930999 h 6858000"/>
              <a:gd name="connsiteX161" fmla="*/ 1999243 w 7467600"/>
              <a:gd name="connsiteY161" fmla="*/ 4730524 h 6858000"/>
              <a:gd name="connsiteX162" fmla="*/ 1979527 w 7467600"/>
              <a:gd name="connsiteY162" fmla="*/ 4726651 h 6858000"/>
              <a:gd name="connsiteX163" fmla="*/ 1927410 w 7467600"/>
              <a:gd name="connsiteY163" fmla="*/ 4716164 h 6858000"/>
              <a:gd name="connsiteX164" fmla="*/ 1997014 w 7467600"/>
              <a:gd name="connsiteY164" fmla="*/ 4698007 h 6858000"/>
              <a:gd name="connsiteX165" fmla="*/ 2005458 w 7467600"/>
              <a:gd name="connsiteY165" fmla="*/ 4699540 h 6858000"/>
              <a:gd name="connsiteX166" fmla="*/ 2657186 w 7467600"/>
              <a:gd name="connsiteY166" fmla="*/ 4901687 h 6858000"/>
              <a:gd name="connsiteX167" fmla="*/ 2826662 w 7467600"/>
              <a:gd name="connsiteY167" fmla="*/ 4970362 h 6858000"/>
              <a:gd name="connsiteX168" fmla="*/ 2876100 w 7467600"/>
              <a:gd name="connsiteY168" fmla="*/ 4995397 h 6858000"/>
              <a:gd name="connsiteX169" fmla="*/ 3042600 w 7467600"/>
              <a:gd name="connsiteY169" fmla="*/ 5059532 h 6858000"/>
              <a:gd name="connsiteX170" fmla="*/ 1997014 w 7467600"/>
              <a:gd name="connsiteY170" fmla="*/ 4698007 h 6858000"/>
              <a:gd name="connsiteX171" fmla="*/ 2305292 w 7467600"/>
              <a:gd name="connsiteY171" fmla="*/ 4219492 h 6858000"/>
              <a:gd name="connsiteX172" fmla="*/ 3360922 w 7467600"/>
              <a:gd name="connsiteY172" fmla="*/ 4529373 h 6858000"/>
              <a:gd name="connsiteX173" fmla="*/ 3492420 w 7467600"/>
              <a:gd name="connsiteY173" fmla="*/ 4510145 h 6858000"/>
              <a:gd name="connsiteX174" fmla="*/ 3364086 w 7467600"/>
              <a:gd name="connsiteY174" fmla="*/ 4480340 h 6858000"/>
              <a:gd name="connsiteX175" fmla="*/ 3225818 w 7467600"/>
              <a:gd name="connsiteY175" fmla="*/ 4411822 h 6858000"/>
              <a:gd name="connsiteX176" fmla="*/ 3129696 w 7467600"/>
              <a:gd name="connsiteY176" fmla="*/ 4360704 h 6858000"/>
              <a:gd name="connsiteX177" fmla="*/ 2814545 w 7467600"/>
              <a:gd name="connsiteY177" fmla="*/ 4282955 h 6858000"/>
              <a:gd name="connsiteX178" fmla="*/ 2305292 w 7467600"/>
              <a:gd name="connsiteY178" fmla="*/ 4219492 h 6858000"/>
              <a:gd name="connsiteX179" fmla="*/ 2626982 w 7467600"/>
              <a:gd name="connsiteY179" fmla="*/ 4206450 h 6858000"/>
              <a:gd name="connsiteX180" fmla="*/ 2490617 w 7467600"/>
              <a:gd name="connsiteY180" fmla="*/ 4206951 h 6858000"/>
              <a:gd name="connsiteX181" fmla="*/ 2819869 w 7467600"/>
              <a:gd name="connsiteY181" fmla="*/ 4252936 h 6858000"/>
              <a:gd name="connsiteX182" fmla="*/ 3143018 w 7467600"/>
              <a:gd name="connsiteY182" fmla="*/ 4332698 h 6858000"/>
              <a:gd name="connsiteX183" fmla="*/ 3241520 w 7467600"/>
              <a:gd name="connsiteY183" fmla="*/ 4385112 h 6858000"/>
              <a:gd name="connsiteX184" fmla="*/ 3374575 w 7467600"/>
              <a:gd name="connsiteY184" fmla="*/ 4451517 h 6858000"/>
              <a:gd name="connsiteX185" fmla="*/ 3505221 w 7467600"/>
              <a:gd name="connsiteY185" fmla="*/ 4480757 h 6858000"/>
              <a:gd name="connsiteX186" fmla="*/ 2626982 w 7467600"/>
              <a:gd name="connsiteY186" fmla="*/ 4206450 h 6858000"/>
              <a:gd name="connsiteX187" fmla="*/ 1310106 w 7467600"/>
              <a:gd name="connsiteY187" fmla="*/ 3943217 h 6858000"/>
              <a:gd name="connsiteX188" fmla="*/ 854994 w 7467600"/>
              <a:gd name="connsiteY188" fmla="*/ 4399136 h 6858000"/>
              <a:gd name="connsiteX189" fmla="*/ 742462 w 7467600"/>
              <a:gd name="connsiteY189" fmla="*/ 4594648 h 6858000"/>
              <a:gd name="connsiteX190" fmla="*/ 820602 w 7467600"/>
              <a:gd name="connsiteY190" fmla="*/ 4485915 h 6858000"/>
              <a:gd name="connsiteX191" fmla="*/ 878295 w 7467600"/>
              <a:gd name="connsiteY191" fmla="*/ 4403594 h 6858000"/>
              <a:gd name="connsiteX192" fmla="*/ 1240607 w 7467600"/>
              <a:gd name="connsiteY192" fmla="*/ 4010401 h 6858000"/>
              <a:gd name="connsiteX193" fmla="*/ 1310106 w 7467600"/>
              <a:gd name="connsiteY193" fmla="*/ 3943217 h 6858000"/>
              <a:gd name="connsiteX194" fmla="*/ 1423113 w 7467600"/>
              <a:gd name="connsiteY194" fmla="*/ 3874565 h 6858000"/>
              <a:gd name="connsiteX195" fmla="*/ 1260565 w 7467600"/>
              <a:gd name="connsiteY195" fmla="*/ 4031982 h 6858000"/>
              <a:gd name="connsiteX196" fmla="*/ 901900 w 7467600"/>
              <a:gd name="connsiteY196" fmla="*/ 4421236 h 6858000"/>
              <a:gd name="connsiteX197" fmla="*/ 845044 w 7467600"/>
              <a:gd name="connsiteY197" fmla="*/ 4502436 h 6858000"/>
              <a:gd name="connsiteX198" fmla="*/ 685926 w 7467600"/>
              <a:gd name="connsiteY198" fmla="*/ 4703069 h 6858000"/>
              <a:gd name="connsiteX199" fmla="*/ 684248 w 7467600"/>
              <a:gd name="connsiteY199" fmla="*/ 4706721 h 6858000"/>
              <a:gd name="connsiteX200" fmla="*/ 1423113 w 7467600"/>
              <a:gd name="connsiteY200" fmla="*/ 3874565 h 6858000"/>
              <a:gd name="connsiteX201" fmla="*/ 3316479 w 7467600"/>
              <a:gd name="connsiteY201" fmla="*/ 3872136 h 6858000"/>
              <a:gd name="connsiteX202" fmla="*/ 3546806 w 7467600"/>
              <a:gd name="connsiteY202" fmla="*/ 4356139 h 6858000"/>
              <a:gd name="connsiteX203" fmla="*/ 3364433 w 7467600"/>
              <a:gd name="connsiteY203" fmla="*/ 3953121 h 6858000"/>
              <a:gd name="connsiteX204" fmla="*/ 3316479 w 7467600"/>
              <a:gd name="connsiteY204" fmla="*/ 3872136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55073 w 7467600"/>
              <a:gd name="connsiteY236" fmla="*/ 3650884 h 6858000"/>
              <a:gd name="connsiteX237" fmla="*/ 3670252 w 7467600"/>
              <a:gd name="connsiteY237" fmla="*/ 3622798 h 6858000"/>
              <a:gd name="connsiteX238" fmla="*/ 3817258 w 7467600"/>
              <a:gd name="connsiteY238" fmla="*/ 3723577 h 6858000"/>
              <a:gd name="connsiteX239" fmla="*/ 4000461 w 7467600"/>
              <a:gd name="connsiteY239" fmla="*/ 3855966 h 6858000"/>
              <a:gd name="connsiteX240" fmla="*/ 4088180 w 7467600"/>
              <a:gd name="connsiteY240" fmla="*/ 3929774 h 6858000"/>
              <a:gd name="connsiteX241" fmla="*/ 4184555 w 7467600"/>
              <a:gd name="connsiteY241" fmla="*/ 4010683 h 6858000"/>
              <a:gd name="connsiteX242" fmla="*/ 4399563 w 7467600"/>
              <a:gd name="connsiteY242" fmla="*/ 4158106 h 6858000"/>
              <a:gd name="connsiteX243" fmla="*/ 4684469 w 7467600"/>
              <a:gd name="connsiteY243" fmla="*/ 4364680 h 6858000"/>
              <a:gd name="connsiteX244" fmla="*/ 4690271 w 7467600"/>
              <a:gd name="connsiteY244" fmla="*/ 4370034 h 6858000"/>
              <a:gd name="connsiteX245" fmla="*/ 4136093 w 7467600"/>
              <a:gd name="connsiteY245" fmla="*/ 3858466 h 6858000"/>
              <a:gd name="connsiteX246" fmla="*/ 3670252 w 7467600"/>
              <a:gd name="connsiteY246" fmla="*/ 3622798 h 6858000"/>
              <a:gd name="connsiteX247" fmla="*/ 4440129 w 7467600"/>
              <a:gd name="connsiteY247" fmla="*/ 3448571 h 6858000"/>
              <a:gd name="connsiteX248" fmla="*/ 4856525 w 7467600"/>
              <a:gd name="connsiteY248" fmla="*/ 3915351 h 6858000"/>
              <a:gd name="connsiteX249" fmla="*/ 5059055 w 7467600"/>
              <a:gd name="connsiteY249" fmla="*/ 4108918 h 6858000"/>
              <a:gd name="connsiteX250" fmla="*/ 5290070 w 7467600"/>
              <a:gd name="connsiteY250" fmla="*/ 4263619 h 6858000"/>
              <a:gd name="connsiteX251" fmla="*/ 4834991 w 7467600"/>
              <a:gd name="connsiteY251" fmla="*/ 3830985 h 6858000"/>
              <a:gd name="connsiteX252" fmla="*/ 4440129 w 7467600"/>
              <a:gd name="connsiteY252" fmla="*/ 3448571 h 6858000"/>
              <a:gd name="connsiteX253" fmla="*/ 4441737 w 7467600"/>
              <a:gd name="connsiteY253" fmla="*/ 3399734 h 6858000"/>
              <a:gd name="connsiteX254" fmla="*/ 4431236 w 7467600"/>
              <a:gd name="connsiteY254" fmla="*/ 3400954 h 6858000"/>
              <a:gd name="connsiteX255" fmla="*/ 4557150 w 7467600"/>
              <a:gd name="connsiteY255" fmla="*/ 3510023 h 6858000"/>
              <a:gd name="connsiteX256" fmla="*/ 4856936 w 7467600"/>
              <a:gd name="connsiteY256" fmla="*/ 3809146 h 6858000"/>
              <a:gd name="connsiteX257" fmla="*/ 5111996 w 7467600"/>
              <a:gd name="connsiteY257" fmla="*/ 4065759 h 6858000"/>
              <a:gd name="connsiteX258" fmla="*/ 5388878 w 7467600"/>
              <a:gd name="connsiteY258" fmla="*/ 4300185 h 6858000"/>
              <a:gd name="connsiteX259" fmla="*/ 5425556 w 7467600"/>
              <a:gd name="connsiteY259" fmla="*/ 4308967 h 6858000"/>
              <a:gd name="connsiteX260" fmla="*/ 4943646 w 7467600"/>
              <a:gd name="connsiteY260" fmla="*/ 3822916 h 6858000"/>
              <a:gd name="connsiteX261" fmla="*/ 4594837 w 7467600"/>
              <a:gd name="connsiteY261" fmla="*/ 3532274 h 6858000"/>
              <a:gd name="connsiteX262" fmla="*/ 4441737 w 7467600"/>
              <a:gd name="connsiteY262" fmla="*/ 3399734 h 6858000"/>
              <a:gd name="connsiteX263" fmla="*/ 5425834 w 7467600"/>
              <a:gd name="connsiteY263" fmla="*/ 3162785 h 6858000"/>
              <a:gd name="connsiteX264" fmla="*/ 5401644 w 7467600"/>
              <a:gd name="connsiteY264" fmla="*/ 3617847 h 6858000"/>
              <a:gd name="connsiteX265" fmla="*/ 5467256 w 7467600"/>
              <a:gd name="connsiteY265" fmla="*/ 4175494 h 6858000"/>
              <a:gd name="connsiteX266" fmla="*/ 5448069 w 7467600"/>
              <a:gd name="connsiteY266" fmla="*/ 3567554 h 6858000"/>
              <a:gd name="connsiteX267" fmla="*/ 5425834 w 7467600"/>
              <a:gd name="connsiteY267" fmla="*/ 3162785 h 6858000"/>
              <a:gd name="connsiteX268" fmla="*/ 1318687 w 7467600"/>
              <a:gd name="connsiteY268" fmla="*/ 3113840 h 6858000"/>
              <a:gd name="connsiteX269" fmla="*/ 1066793 w 7467600"/>
              <a:gd name="connsiteY269" fmla="*/ 3212171 h 6858000"/>
              <a:gd name="connsiteX270" fmla="*/ 993319 w 7467600"/>
              <a:gd name="connsiteY270" fmla="*/ 3247648 h 6858000"/>
              <a:gd name="connsiteX271" fmla="*/ 853081 w 7467600"/>
              <a:gd name="connsiteY271" fmla="*/ 3312410 h 6858000"/>
              <a:gd name="connsiteX272" fmla="*/ 805957 w 7467600"/>
              <a:gd name="connsiteY272" fmla="*/ 3330443 h 6858000"/>
              <a:gd name="connsiteX273" fmla="*/ 1318687 w 7467600"/>
              <a:gd name="connsiteY273" fmla="*/ 3113840 h 6858000"/>
              <a:gd name="connsiteX274" fmla="*/ 5453702 w 7467600"/>
              <a:gd name="connsiteY274" fmla="*/ 3090882 h 6858000"/>
              <a:gd name="connsiteX275" fmla="*/ 5480135 w 7467600"/>
              <a:gd name="connsiteY275" fmla="*/ 3565802 h 6858000"/>
              <a:gd name="connsiteX276" fmla="*/ 5499023 w 7467600"/>
              <a:gd name="connsiteY276" fmla="*/ 4166310 h 6858000"/>
              <a:gd name="connsiteX277" fmla="*/ 5547022 w 7467600"/>
              <a:gd name="connsiteY277" fmla="*/ 3607838 h 6858000"/>
              <a:gd name="connsiteX278" fmla="*/ 5515964 w 7467600"/>
              <a:gd name="connsiteY278" fmla="*/ 3378541 h 6858000"/>
              <a:gd name="connsiteX279" fmla="*/ 5453702 w 7467600"/>
              <a:gd name="connsiteY279" fmla="*/ 3090882 h 6858000"/>
              <a:gd name="connsiteX280" fmla="*/ 1238695 w 7467600"/>
              <a:gd name="connsiteY280" fmla="*/ 3076820 h 6858000"/>
              <a:gd name="connsiteX281" fmla="*/ 716371 w 7467600"/>
              <a:gd name="connsiteY281" fmla="*/ 3293249 h 6858000"/>
              <a:gd name="connsiteX282" fmla="*/ 579522 w 7467600"/>
              <a:gd name="connsiteY282" fmla="*/ 3371759 h 6858000"/>
              <a:gd name="connsiteX283" fmla="*/ 600288 w 7467600"/>
              <a:gd name="connsiteY283" fmla="*/ 3365555 h 6858000"/>
              <a:gd name="connsiteX284" fmla="*/ 840692 w 7467600"/>
              <a:gd name="connsiteY284" fmla="*/ 3284921 h 6858000"/>
              <a:gd name="connsiteX285" fmla="*/ 979248 w 7467600"/>
              <a:gd name="connsiteY285" fmla="*/ 3221003 h 6858000"/>
              <a:gd name="connsiteX286" fmla="*/ 1053282 w 7467600"/>
              <a:gd name="connsiteY286" fmla="*/ 3185247 h 6858000"/>
              <a:gd name="connsiteX287" fmla="*/ 1320603 w 7467600"/>
              <a:gd name="connsiteY287" fmla="*/ 3081281 h 6858000"/>
              <a:gd name="connsiteX288" fmla="*/ 1238695 w 7467600"/>
              <a:gd name="connsiteY288" fmla="*/ 3076820 h 6858000"/>
              <a:gd name="connsiteX289" fmla="*/ 5425627 w 7467600"/>
              <a:gd name="connsiteY289" fmla="*/ 2954192 h 6858000"/>
              <a:gd name="connsiteX290" fmla="*/ 5470770 w 7467600"/>
              <a:gd name="connsiteY290" fmla="*/ 3005435 h 6858000"/>
              <a:gd name="connsiteX291" fmla="*/ 5519779 w 7467600"/>
              <a:gd name="connsiteY291" fmla="*/ 4359223 h 6858000"/>
              <a:gd name="connsiteX292" fmla="*/ 5520293 w 7467600"/>
              <a:gd name="connsiteY292" fmla="*/ 4360602 h 6858000"/>
              <a:gd name="connsiteX293" fmla="*/ 5767221 w 7467600"/>
              <a:gd name="connsiteY293" fmla="*/ 4665564 h 6858000"/>
              <a:gd name="connsiteX294" fmla="*/ 6937169 w 7467600"/>
              <a:gd name="connsiteY294" fmla="*/ 4815941 h 6858000"/>
              <a:gd name="connsiteX295" fmla="*/ 6953922 w 7467600"/>
              <a:gd name="connsiteY295" fmla="*/ 4890068 h 6858000"/>
              <a:gd name="connsiteX296" fmla="*/ 6071359 w 7467600"/>
              <a:gd name="connsiteY296" fmla="*/ 4770770 h 6858000"/>
              <a:gd name="connsiteX297" fmla="*/ 6038839 w 7467600"/>
              <a:gd name="connsiteY297" fmla="*/ 4764474 h 6858000"/>
              <a:gd name="connsiteX298" fmla="*/ 6038706 w 7467600"/>
              <a:gd name="connsiteY298" fmla="*/ 4763847 h 6858000"/>
              <a:gd name="connsiteX299" fmla="*/ 6037784 w 7467600"/>
              <a:gd name="connsiteY299" fmla="*/ 4764270 h 6858000"/>
              <a:gd name="connsiteX300" fmla="*/ 6038839 w 7467600"/>
              <a:gd name="connsiteY300" fmla="*/ 4764474 h 6858000"/>
              <a:gd name="connsiteX301" fmla="*/ 6040338 w 7467600"/>
              <a:gd name="connsiteY301" fmla="*/ 4771418 h 6858000"/>
              <a:gd name="connsiteX302" fmla="*/ 6024488 w 7467600"/>
              <a:gd name="connsiteY302" fmla="*/ 4809903 h 6858000"/>
              <a:gd name="connsiteX303" fmla="*/ 5599771 w 7467600"/>
              <a:gd name="connsiteY303" fmla="*/ 5509652 h 6858000"/>
              <a:gd name="connsiteX304" fmla="*/ 5548843 w 7467600"/>
              <a:gd name="connsiteY304" fmla="*/ 5563845 h 6858000"/>
              <a:gd name="connsiteX305" fmla="*/ 5940952 w 7467600"/>
              <a:gd name="connsiteY305" fmla="*/ 6250028 h 6858000"/>
              <a:gd name="connsiteX306" fmla="*/ 6043441 w 7467600"/>
              <a:gd name="connsiteY306" fmla="*/ 6665847 h 6858000"/>
              <a:gd name="connsiteX307" fmla="*/ 6093432 w 7467600"/>
              <a:gd name="connsiteY307" fmla="*/ 6858000 h 6858000"/>
              <a:gd name="connsiteX308" fmla="*/ 6034344 w 7467600"/>
              <a:gd name="connsiteY308" fmla="*/ 6858000 h 6858000"/>
              <a:gd name="connsiteX309" fmla="*/ 6026679 w 7467600"/>
              <a:gd name="connsiteY309" fmla="*/ 6836959 h 6858000"/>
              <a:gd name="connsiteX310" fmla="*/ 5800441 w 7467600"/>
              <a:gd name="connsiteY310" fmla="*/ 6335286 h 6858000"/>
              <a:gd name="connsiteX311" fmla="*/ 5526562 w 7467600"/>
              <a:gd name="connsiteY311" fmla="*/ 5705388 h 6858000"/>
              <a:gd name="connsiteX312" fmla="*/ 5519640 w 7467600"/>
              <a:gd name="connsiteY312" fmla="*/ 5683774 h 6858000"/>
              <a:gd name="connsiteX313" fmla="*/ 5844559 w 7467600"/>
              <a:gd name="connsiteY313" fmla="*/ 6553349 h 6858000"/>
              <a:gd name="connsiteX314" fmla="*/ 5975994 w 7467600"/>
              <a:gd name="connsiteY314" fmla="*/ 6858000 h 6858000"/>
              <a:gd name="connsiteX315" fmla="*/ 5898547 w 7467600"/>
              <a:gd name="connsiteY315" fmla="*/ 6858000 h 6858000"/>
              <a:gd name="connsiteX316" fmla="*/ 5682041 w 7467600"/>
              <a:gd name="connsiteY316" fmla="*/ 6355860 h 6858000"/>
              <a:gd name="connsiteX317" fmla="*/ 5461758 w 7467600"/>
              <a:gd name="connsiteY317" fmla="*/ 5820220 h 6858000"/>
              <a:gd name="connsiteX318" fmla="*/ 5237282 w 7467600"/>
              <a:gd name="connsiteY318" fmla="*/ 6579086 h 6858000"/>
              <a:gd name="connsiteX319" fmla="*/ 5115009 w 7467600"/>
              <a:gd name="connsiteY319" fmla="*/ 6858000 h 6858000"/>
              <a:gd name="connsiteX320" fmla="*/ 5028074 w 7467600"/>
              <a:gd name="connsiteY320" fmla="*/ 6858000 h 6858000"/>
              <a:gd name="connsiteX321" fmla="*/ 5079508 w 7467600"/>
              <a:gd name="connsiteY321" fmla="*/ 6749074 h 6858000"/>
              <a:gd name="connsiteX322" fmla="*/ 5371846 w 7467600"/>
              <a:gd name="connsiteY322" fmla="*/ 5924413 h 6858000"/>
              <a:gd name="connsiteX323" fmla="*/ 5270512 w 7467600"/>
              <a:gd name="connsiteY323" fmla="*/ 6138975 h 6858000"/>
              <a:gd name="connsiteX324" fmla="*/ 5062409 w 7467600"/>
              <a:gd name="connsiteY324" fmla="*/ 6653544 h 6858000"/>
              <a:gd name="connsiteX325" fmla="*/ 5036628 w 7467600"/>
              <a:gd name="connsiteY325" fmla="*/ 6754247 h 6858000"/>
              <a:gd name="connsiteX326" fmla="*/ 5009112 w 7467600"/>
              <a:gd name="connsiteY326" fmla="*/ 6858000 h 6858000"/>
              <a:gd name="connsiteX327" fmla="*/ 4976679 w 7467600"/>
              <a:gd name="connsiteY327" fmla="*/ 6858000 h 6858000"/>
              <a:gd name="connsiteX328" fmla="*/ 5006537 w 7467600"/>
              <a:gd name="connsiteY328" fmla="*/ 6747068 h 6858000"/>
              <a:gd name="connsiteX329" fmla="*/ 5032723 w 7467600"/>
              <a:gd name="connsiteY329" fmla="*/ 6644957 h 6858000"/>
              <a:gd name="connsiteX330" fmla="*/ 5242949 w 7467600"/>
              <a:gd name="connsiteY330" fmla="*/ 6125175 h 6858000"/>
              <a:gd name="connsiteX331" fmla="*/ 5286321 w 7467600"/>
              <a:gd name="connsiteY331" fmla="*/ 6033555 h 6858000"/>
              <a:gd name="connsiteX332" fmla="*/ 5008210 w 7467600"/>
              <a:gd name="connsiteY332" fmla="*/ 6649194 h 6858000"/>
              <a:gd name="connsiteX333" fmla="*/ 4986321 w 7467600"/>
              <a:gd name="connsiteY333" fmla="*/ 6765687 h 6858000"/>
              <a:gd name="connsiteX334" fmla="*/ 4973474 w 7467600"/>
              <a:gd name="connsiteY334" fmla="*/ 6858000 h 6858000"/>
              <a:gd name="connsiteX335" fmla="*/ 4907178 w 7467600"/>
              <a:gd name="connsiteY335" fmla="*/ 6858000 h 6858000"/>
              <a:gd name="connsiteX336" fmla="*/ 4910810 w 7467600"/>
              <a:gd name="connsiteY336" fmla="*/ 6829660 h 6858000"/>
              <a:gd name="connsiteX337" fmla="*/ 4987461 w 7467600"/>
              <a:gd name="connsiteY337" fmla="*/ 6432994 h 6858000"/>
              <a:gd name="connsiteX338" fmla="*/ 5179262 w 7467600"/>
              <a:gd name="connsiteY338" fmla="*/ 6035044 h 6858000"/>
              <a:gd name="connsiteX339" fmla="*/ 4689678 w 7467600"/>
              <a:gd name="connsiteY339" fmla="*/ 6440241 h 6858000"/>
              <a:gd name="connsiteX340" fmla="*/ 4477543 w 7467600"/>
              <a:gd name="connsiteY340" fmla="*/ 6674836 h 6858000"/>
              <a:gd name="connsiteX341" fmla="*/ 4329957 w 7467600"/>
              <a:gd name="connsiteY341" fmla="*/ 6858000 h 6858000"/>
              <a:gd name="connsiteX342" fmla="*/ 4218595 w 7467600"/>
              <a:gd name="connsiteY342" fmla="*/ 6858000 h 6858000"/>
              <a:gd name="connsiteX343" fmla="*/ 4368888 w 7467600"/>
              <a:gd name="connsiteY343" fmla="*/ 6668412 h 6858000"/>
              <a:gd name="connsiteX344" fmla="*/ 4563091 w 7467600"/>
              <a:gd name="connsiteY344" fmla="*/ 6442508 h 6858000"/>
              <a:gd name="connsiteX345" fmla="*/ 5387324 w 7467600"/>
              <a:gd name="connsiteY345" fmla="*/ 5705830 h 6858000"/>
              <a:gd name="connsiteX346" fmla="*/ 5073620 w 7467600"/>
              <a:gd name="connsiteY346" fmla="*/ 5955437 h 6858000"/>
              <a:gd name="connsiteX347" fmla="*/ 4689789 w 7467600"/>
              <a:gd name="connsiteY347" fmla="*/ 6268382 h 6858000"/>
              <a:gd name="connsiteX348" fmla="*/ 4418722 w 7467600"/>
              <a:gd name="connsiteY348" fmla="*/ 6570886 h 6858000"/>
              <a:gd name="connsiteX349" fmla="*/ 4214944 w 7467600"/>
              <a:gd name="connsiteY349" fmla="*/ 6858000 h 6858000"/>
              <a:gd name="connsiteX350" fmla="*/ 4177898 w 7467600"/>
              <a:gd name="connsiteY350" fmla="*/ 6858000 h 6858000"/>
              <a:gd name="connsiteX351" fmla="*/ 4391597 w 7467600"/>
              <a:gd name="connsiteY351" fmla="*/ 6556370 h 6858000"/>
              <a:gd name="connsiteX352" fmla="*/ 4668889 w 7467600"/>
              <a:gd name="connsiteY352" fmla="*/ 6246399 h 6858000"/>
              <a:gd name="connsiteX353" fmla="*/ 5055427 w 7467600"/>
              <a:gd name="connsiteY353" fmla="*/ 5931476 h 6858000"/>
              <a:gd name="connsiteX354" fmla="*/ 5371814 w 7467600"/>
              <a:gd name="connsiteY354" fmla="*/ 5678975 h 6858000"/>
              <a:gd name="connsiteX355" fmla="*/ 4987918 w 7467600"/>
              <a:gd name="connsiteY355" fmla="*/ 5838701 h 6858000"/>
              <a:gd name="connsiteX356" fmla="*/ 4317146 w 7467600"/>
              <a:gd name="connsiteY356" fmla="*/ 6587716 h 6858000"/>
              <a:gd name="connsiteX357" fmla="*/ 4171627 w 7467600"/>
              <a:gd name="connsiteY357" fmla="*/ 6858000 h 6858000"/>
              <a:gd name="connsiteX358" fmla="*/ 4081585 w 7467600"/>
              <a:gd name="connsiteY358" fmla="*/ 6858000 h 6858000"/>
              <a:gd name="connsiteX359" fmla="*/ 4238603 w 7467600"/>
              <a:gd name="connsiteY359" fmla="*/ 6559341 h 6858000"/>
              <a:gd name="connsiteX360" fmla="*/ 4778333 w 7467600"/>
              <a:gd name="connsiteY360" fmla="*/ 5873626 h 6858000"/>
              <a:gd name="connsiteX361" fmla="*/ 5414185 w 7467600"/>
              <a:gd name="connsiteY361" fmla="*/ 5573882 h 6858000"/>
              <a:gd name="connsiteX362" fmla="*/ 5959648 w 7467600"/>
              <a:gd name="connsiteY362" fmla="*/ 4760797 h 6858000"/>
              <a:gd name="connsiteX363" fmla="*/ 5355019 w 7467600"/>
              <a:gd name="connsiteY363" fmla="*/ 4734672 h 6858000"/>
              <a:gd name="connsiteX364" fmla="*/ 5083565 w 7467600"/>
              <a:gd name="connsiteY364" fmla="*/ 5179121 h 6858000"/>
              <a:gd name="connsiteX365" fmla="*/ 4713577 w 7467600"/>
              <a:gd name="connsiteY365" fmla="*/ 5616803 h 6858000"/>
              <a:gd name="connsiteX366" fmla="*/ 3989559 w 7467600"/>
              <a:gd name="connsiteY366" fmla="*/ 6145945 h 6858000"/>
              <a:gd name="connsiteX367" fmla="*/ 3939824 w 7467600"/>
              <a:gd name="connsiteY367" fmla="*/ 6066900 h 6858000"/>
              <a:gd name="connsiteX368" fmla="*/ 4584537 w 7467600"/>
              <a:gd name="connsiteY368" fmla="*/ 5324826 h 6858000"/>
              <a:gd name="connsiteX369" fmla="*/ 5037105 w 7467600"/>
              <a:gd name="connsiteY369" fmla="*/ 5088765 h 6858000"/>
              <a:gd name="connsiteX370" fmla="*/ 5039930 w 7467600"/>
              <a:gd name="connsiteY370" fmla="*/ 5089585 h 6858000"/>
              <a:gd name="connsiteX371" fmla="*/ 5263764 w 7467600"/>
              <a:gd name="connsiteY371" fmla="*/ 4735525 h 6858000"/>
              <a:gd name="connsiteX372" fmla="*/ 4086300 w 7467600"/>
              <a:gd name="connsiteY372" fmla="*/ 4884599 h 6858000"/>
              <a:gd name="connsiteX373" fmla="*/ 4085485 w 7467600"/>
              <a:gd name="connsiteY373" fmla="*/ 4899070 h 6858000"/>
              <a:gd name="connsiteX374" fmla="*/ 3871915 w 7467600"/>
              <a:gd name="connsiteY374" fmla="*/ 5253645 h 6858000"/>
              <a:gd name="connsiteX375" fmla="*/ 3799374 w 7467600"/>
              <a:gd name="connsiteY375" fmla="*/ 5466127 h 6858000"/>
              <a:gd name="connsiteX376" fmla="*/ 3498850 w 7467600"/>
              <a:gd name="connsiteY376" fmla="*/ 6661888 h 6858000"/>
              <a:gd name="connsiteX377" fmla="*/ 3399216 w 7467600"/>
              <a:gd name="connsiteY377" fmla="*/ 6858000 h 6858000"/>
              <a:gd name="connsiteX378" fmla="*/ 3303688 w 7467600"/>
              <a:gd name="connsiteY378" fmla="*/ 6858000 h 6858000"/>
              <a:gd name="connsiteX379" fmla="*/ 3391774 w 7467600"/>
              <a:gd name="connsiteY379" fmla="*/ 6697181 h 6858000"/>
              <a:gd name="connsiteX380" fmla="*/ 3735540 w 7467600"/>
              <a:gd name="connsiteY380" fmla="*/ 5546923 h 6858000"/>
              <a:gd name="connsiteX381" fmla="*/ 3729438 w 7467600"/>
              <a:gd name="connsiteY381" fmla="*/ 5569058 h 6858000"/>
              <a:gd name="connsiteX382" fmla="*/ 3707782 w 7467600"/>
              <a:gd name="connsiteY382" fmla="*/ 5644908 h 6858000"/>
              <a:gd name="connsiteX383" fmla="*/ 3583827 w 7467600"/>
              <a:gd name="connsiteY383" fmla="*/ 6039215 h 6858000"/>
              <a:gd name="connsiteX384" fmla="*/ 3547861 w 7467600"/>
              <a:gd name="connsiteY384" fmla="*/ 6129609 h 6858000"/>
              <a:gd name="connsiteX385" fmla="*/ 3490905 w 7467600"/>
              <a:gd name="connsiteY385" fmla="*/ 6277660 h 6858000"/>
              <a:gd name="connsiteX386" fmla="*/ 3455859 w 7467600"/>
              <a:gd name="connsiteY386" fmla="*/ 6391301 h 6858000"/>
              <a:gd name="connsiteX387" fmla="*/ 3429112 w 7467600"/>
              <a:gd name="connsiteY387" fmla="*/ 6479469 h 6858000"/>
              <a:gd name="connsiteX388" fmla="*/ 3304862 w 7467600"/>
              <a:gd name="connsiteY388" fmla="*/ 6796476 h 6858000"/>
              <a:gd name="connsiteX389" fmla="*/ 3276071 w 7467600"/>
              <a:gd name="connsiteY389" fmla="*/ 6858000 h 6858000"/>
              <a:gd name="connsiteX390" fmla="*/ 3240805 w 7467600"/>
              <a:gd name="connsiteY390" fmla="*/ 6858000 h 6858000"/>
              <a:gd name="connsiteX391" fmla="*/ 3275917 w 7467600"/>
              <a:gd name="connsiteY391" fmla="*/ 6783192 h 6858000"/>
              <a:gd name="connsiteX392" fmla="*/ 3399358 w 7467600"/>
              <a:gd name="connsiteY392" fmla="*/ 6469011 h 6858000"/>
              <a:gd name="connsiteX393" fmla="*/ 3425650 w 7467600"/>
              <a:gd name="connsiteY393" fmla="*/ 6381333 h 6858000"/>
              <a:gd name="connsiteX394" fmla="*/ 3460661 w 7467600"/>
              <a:gd name="connsiteY394" fmla="*/ 6266763 h 6858000"/>
              <a:gd name="connsiteX395" fmla="*/ 3518021 w 7467600"/>
              <a:gd name="connsiteY395" fmla="*/ 6117298 h 6858000"/>
              <a:gd name="connsiteX396" fmla="*/ 3554035 w 7467600"/>
              <a:gd name="connsiteY396" fmla="*/ 6027832 h 6858000"/>
              <a:gd name="connsiteX397" fmla="*/ 3677174 w 7467600"/>
              <a:gd name="connsiteY397" fmla="*/ 5636351 h 6858000"/>
              <a:gd name="connsiteX398" fmla="*/ 3698819 w 7467600"/>
              <a:gd name="connsiteY398" fmla="*/ 5560503 h 6858000"/>
              <a:gd name="connsiteX399" fmla="*/ 3702094 w 7467600"/>
              <a:gd name="connsiteY399" fmla="*/ 5549194 h 6858000"/>
              <a:gd name="connsiteX400" fmla="*/ 3398355 w 7467600"/>
              <a:gd name="connsiteY400" fmla="*/ 6094603 h 6858000"/>
              <a:gd name="connsiteX401" fmla="*/ 3193941 w 7467600"/>
              <a:gd name="connsiteY401" fmla="*/ 6798775 h 6858000"/>
              <a:gd name="connsiteX402" fmla="*/ 3184140 w 7467600"/>
              <a:gd name="connsiteY402" fmla="*/ 6858000 h 6858000"/>
              <a:gd name="connsiteX403" fmla="*/ 3099978 w 7467600"/>
              <a:gd name="connsiteY403" fmla="*/ 6858000 h 6858000"/>
              <a:gd name="connsiteX404" fmla="*/ 3101556 w 7467600"/>
              <a:gd name="connsiteY404" fmla="*/ 6843337 h 6858000"/>
              <a:gd name="connsiteX405" fmla="*/ 3370162 w 7467600"/>
              <a:gd name="connsiteY405" fmla="*/ 5785550 h 6858000"/>
              <a:gd name="connsiteX406" fmla="*/ 3746477 w 7467600"/>
              <a:gd name="connsiteY406" fmla="*/ 5377889 h 6858000"/>
              <a:gd name="connsiteX407" fmla="*/ 3863399 w 7467600"/>
              <a:gd name="connsiteY407" fmla="*/ 5087257 h 6858000"/>
              <a:gd name="connsiteX408" fmla="*/ 3968712 w 7467600"/>
              <a:gd name="connsiteY408" fmla="*/ 4913989 h 6858000"/>
              <a:gd name="connsiteX409" fmla="*/ 2792390 w 7467600"/>
              <a:gd name="connsiteY409" fmla="*/ 5382974 h 6858000"/>
              <a:gd name="connsiteX410" fmla="*/ 2714982 w 7467600"/>
              <a:gd name="connsiteY410" fmla="*/ 5427051 h 6858000"/>
              <a:gd name="connsiteX411" fmla="*/ 2813361 w 7467600"/>
              <a:gd name="connsiteY411" fmla="*/ 6023912 h 6858000"/>
              <a:gd name="connsiteX412" fmla="*/ 2688430 w 7467600"/>
              <a:gd name="connsiteY412" fmla="*/ 6801564 h 6858000"/>
              <a:gd name="connsiteX413" fmla="*/ 2629626 w 7467600"/>
              <a:gd name="connsiteY413" fmla="*/ 6763394 h 6858000"/>
              <a:gd name="connsiteX414" fmla="*/ 2565328 w 7467600"/>
              <a:gd name="connsiteY414" fmla="*/ 5516399 h 6858000"/>
              <a:gd name="connsiteX415" fmla="*/ 1922999 w 7467600"/>
              <a:gd name="connsiteY415" fmla="*/ 5980343 h 6858000"/>
              <a:gd name="connsiteX416" fmla="*/ 1950261 w 7467600"/>
              <a:gd name="connsiteY416" fmla="*/ 6405858 h 6858000"/>
              <a:gd name="connsiteX417" fmla="*/ 2365554 w 7467600"/>
              <a:gd name="connsiteY417" fmla="*/ 6759107 h 6858000"/>
              <a:gd name="connsiteX418" fmla="*/ 2424142 w 7467600"/>
              <a:gd name="connsiteY418" fmla="*/ 6858000 h 6858000"/>
              <a:gd name="connsiteX419" fmla="*/ 2395994 w 7467600"/>
              <a:gd name="connsiteY419" fmla="*/ 6858000 h 6858000"/>
              <a:gd name="connsiteX420" fmla="*/ 2392863 w 7467600"/>
              <a:gd name="connsiteY420" fmla="*/ 6852964 h 6858000"/>
              <a:gd name="connsiteX421" fmla="*/ 2017589 w 7467600"/>
              <a:gd name="connsiteY421" fmla="*/ 6493982 h 6858000"/>
              <a:gd name="connsiteX422" fmla="*/ 2147336 w 7467600"/>
              <a:gd name="connsiteY422" fmla="*/ 6594052 h 6858000"/>
              <a:gd name="connsiteX423" fmla="*/ 2207047 w 7467600"/>
              <a:gd name="connsiteY423" fmla="*/ 6654540 h 6858000"/>
              <a:gd name="connsiteX424" fmla="*/ 2299106 w 7467600"/>
              <a:gd name="connsiteY424" fmla="*/ 6778931 h 6858000"/>
              <a:gd name="connsiteX425" fmla="*/ 2314430 w 7467600"/>
              <a:gd name="connsiteY425" fmla="*/ 6801144 h 6858000"/>
              <a:gd name="connsiteX426" fmla="*/ 2352406 w 7467600"/>
              <a:gd name="connsiteY426" fmla="*/ 6858000 h 6858000"/>
              <a:gd name="connsiteX427" fmla="*/ 2314492 w 7467600"/>
              <a:gd name="connsiteY427" fmla="*/ 6858000 h 6858000"/>
              <a:gd name="connsiteX428" fmla="*/ 2288095 w 7467600"/>
              <a:gd name="connsiteY428" fmla="*/ 6818030 h 6858000"/>
              <a:gd name="connsiteX429" fmla="*/ 2272768 w 7467600"/>
              <a:gd name="connsiteY429" fmla="*/ 6795822 h 6858000"/>
              <a:gd name="connsiteX430" fmla="*/ 2182715 w 7467600"/>
              <a:gd name="connsiteY430" fmla="*/ 6675071 h 6858000"/>
              <a:gd name="connsiteX431" fmla="*/ 2032061 w 7467600"/>
              <a:gd name="connsiteY431" fmla="*/ 6541380 h 6858000"/>
              <a:gd name="connsiteX432" fmla="*/ 2257220 w 7467600"/>
              <a:gd name="connsiteY432" fmla="*/ 6826257 h 6858000"/>
              <a:gd name="connsiteX433" fmla="*/ 2281324 w 7467600"/>
              <a:gd name="connsiteY433" fmla="*/ 6858000 h 6858000"/>
              <a:gd name="connsiteX434" fmla="*/ 2242860 w 7467600"/>
              <a:gd name="connsiteY434" fmla="*/ 6858000 h 6858000"/>
              <a:gd name="connsiteX435" fmla="*/ 2232818 w 7467600"/>
              <a:gd name="connsiteY435" fmla="*/ 6844926 h 6858000"/>
              <a:gd name="connsiteX436" fmla="*/ 1990172 w 7467600"/>
              <a:gd name="connsiteY436" fmla="*/ 6542121 h 6858000"/>
              <a:gd name="connsiteX437" fmla="*/ 2124090 w 7467600"/>
              <a:gd name="connsiteY437" fmla="*/ 6761017 h 6858000"/>
              <a:gd name="connsiteX438" fmla="*/ 2200380 w 7467600"/>
              <a:gd name="connsiteY438" fmla="*/ 6858000 h 6858000"/>
              <a:gd name="connsiteX439" fmla="*/ 2147507 w 7467600"/>
              <a:gd name="connsiteY439" fmla="*/ 6858000 h 6858000"/>
              <a:gd name="connsiteX440" fmla="*/ 2070668 w 7467600"/>
              <a:gd name="connsiteY440" fmla="*/ 6761520 h 6858000"/>
              <a:gd name="connsiteX441" fmla="*/ 1975142 w 7467600"/>
              <a:gd name="connsiteY441" fmla="*/ 6585570 h 6858000"/>
              <a:gd name="connsiteX442" fmla="*/ 2050035 w 7467600"/>
              <a:gd name="connsiteY442" fmla="*/ 6813345 h 6858000"/>
              <a:gd name="connsiteX443" fmla="*/ 2063025 w 7467600"/>
              <a:gd name="connsiteY443" fmla="*/ 6858000 h 6858000"/>
              <a:gd name="connsiteX444" fmla="*/ 2021675 w 7467600"/>
              <a:gd name="connsiteY444" fmla="*/ 6858000 h 6858000"/>
              <a:gd name="connsiteX445" fmla="*/ 2019308 w 7467600"/>
              <a:gd name="connsiteY445" fmla="*/ 6847118 h 6858000"/>
              <a:gd name="connsiteX446" fmla="*/ 1938835 w 7467600"/>
              <a:gd name="connsiteY446" fmla="*/ 6551160 h 6858000"/>
              <a:gd name="connsiteX447" fmla="*/ 1953230 w 7467600"/>
              <a:gd name="connsiteY447" fmla="*/ 6759699 h 6858000"/>
              <a:gd name="connsiteX448" fmla="*/ 1956763 w 7467600"/>
              <a:gd name="connsiteY448" fmla="*/ 6778191 h 6858000"/>
              <a:gd name="connsiteX449" fmla="*/ 1967925 w 7467600"/>
              <a:gd name="connsiteY449" fmla="*/ 6858000 h 6858000"/>
              <a:gd name="connsiteX450" fmla="*/ 1936622 w 7467600"/>
              <a:gd name="connsiteY450" fmla="*/ 6858000 h 6858000"/>
              <a:gd name="connsiteX451" fmla="*/ 1926261 w 7467600"/>
              <a:gd name="connsiteY451" fmla="*/ 6784064 h 6858000"/>
              <a:gd name="connsiteX452" fmla="*/ 1922724 w 7467600"/>
              <a:gd name="connsiteY452" fmla="*/ 6765577 h 6858000"/>
              <a:gd name="connsiteX453" fmla="*/ 1904650 w 7467600"/>
              <a:gd name="connsiteY453" fmla="*/ 6639616 h 6858000"/>
              <a:gd name="connsiteX454" fmla="*/ 1885273 w 7467600"/>
              <a:gd name="connsiteY454" fmla="*/ 6858000 h 6858000"/>
              <a:gd name="connsiteX455" fmla="*/ 1854363 w 7467600"/>
              <a:gd name="connsiteY455" fmla="*/ 6858000 h 6858000"/>
              <a:gd name="connsiteX456" fmla="*/ 1880391 w 7467600"/>
              <a:gd name="connsiteY456" fmla="*/ 6603796 h 6858000"/>
              <a:gd name="connsiteX457" fmla="*/ 1818273 w 7467600"/>
              <a:gd name="connsiteY457" fmla="*/ 6715729 h 6858000"/>
              <a:gd name="connsiteX458" fmla="*/ 1794691 w 7467600"/>
              <a:gd name="connsiteY458" fmla="*/ 6843239 h 6858000"/>
              <a:gd name="connsiteX459" fmla="*/ 1794914 w 7467600"/>
              <a:gd name="connsiteY459" fmla="*/ 6858000 h 6858000"/>
              <a:gd name="connsiteX460" fmla="*/ 1746128 w 7467600"/>
              <a:gd name="connsiteY460" fmla="*/ 6858000 h 6858000"/>
              <a:gd name="connsiteX461" fmla="*/ 1753934 w 7467600"/>
              <a:gd name="connsiteY461" fmla="*/ 6724796 h 6858000"/>
              <a:gd name="connsiteX462" fmla="*/ 1792053 w 7467600"/>
              <a:gd name="connsiteY462" fmla="*/ 6572396 h 6858000"/>
              <a:gd name="connsiteX463" fmla="*/ 1862248 w 7467600"/>
              <a:gd name="connsiteY463" fmla="*/ 6266397 h 6858000"/>
              <a:gd name="connsiteX464" fmla="*/ 1862250 w 7467600"/>
              <a:gd name="connsiteY464" fmla="*/ 6033531 h 6858000"/>
              <a:gd name="connsiteX465" fmla="*/ 1211999 w 7467600"/>
              <a:gd name="connsiteY465" fmla="*/ 6683610 h 6858000"/>
              <a:gd name="connsiteX466" fmla="*/ 1213266 w 7467600"/>
              <a:gd name="connsiteY466" fmla="*/ 6691947 h 6858000"/>
              <a:gd name="connsiteX467" fmla="*/ 1203370 w 7467600"/>
              <a:gd name="connsiteY467" fmla="*/ 6850676 h 6858000"/>
              <a:gd name="connsiteX468" fmla="*/ 1203671 w 7467600"/>
              <a:gd name="connsiteY468" fmla="*/ 6858000 h 6858000"/>
              <a:gd name="connsiteX469" fmla="*/ 1143180 w 7467600"/>
              <a:gd name="connsiteY469" fmla="*/ 6858000 h 6858000"/>
              <a:gd name="connsiteX470" fmla="*/ 1142176 w 7467600"/>
              <a:gd name="connsiteY470" fmla="*/ 6766045 h 6858000"/>
              <a:gd name="connsiteX471" fmla="*/ 1067484 w 7467600"/>
              <a:gd name="connsiteY471" fmla="*/ 6858000 h 6858000"/>
              <a:gd name="connsiteX472" fmla="*/ 953928 w 7467600"/>
              <a:gd name="connsiteY472" fmla="*/ 6858000 h 6858000"/>
              <a:gd name="connsiteX473" fmla="*/ 959715 w 7467600"/>
              <a:gd name="connsiteY473" fmla="*/ 6850185 h 6858000"/>
              <a:gd name="connsiteX474" fmla="*/ 1483788 w 7467600"/>
              <a:gd name="connsiteY474" fmla="*/ 6259174 h 6858000"/>
              <a:gd name="connsiteX475" fmla="*/ 1100671 w 7467600"/>
              <a:gd name="connsiteY475" fmla="*/ 6252137 h 6858000"/>
              <a:gd name="connsiteX476" fmla="*/ 1090144 w 7467600"/>
              <a:gd name="connsiteY476" fmla="*/ 6256748 h 6858000"/>
              <a:gd name="connsiteX477" fmla="*/ 1095872 w 7467600"/>
              <a:gd name="connsiteY477" fmla="*/ 6271892 h 6858000"/>
              <a:gd name="connsiteX478" fmla="*/ 262785 w 7467600"/>
              <a:gd name="connsiteY478" fmla="*/ 6845450 h 6858000"/>
              <a:gd name="connsiteX479" fmla="*/ 209968 w 7467600"/>
              <a:gd name="connsiteY479" fmla="*/ 6770713 h 6858000"/>
              <a:gd name="connsiteX480" fmla="*/ 873460 w 7467600"/>
              <a:gd name="connsiteY480" fmla="*/ 6253768 h 6858000"/>
              <a:gd name="connsiteX481" fmla="*/ 192686 w 7467600"/>
              <a:gd name="connsiteY481" fmla="*/ 5849257 h 6858000"/>
              <a:gd name="connsiteX482" fmla="*/ 4696 w 7467600"/>
              <a:gd name="connsiteY482" fmla="*/ 5697668 h 6858000"/>
              <a:gd name="connsiteX483" fmla="*/ 0 w 7467600"/>
              <a:gd name="connsiteY483" fmla="*/ 5689984 h 6858000"/>
              <a:gd name="connsiteX484" fmla="*/ 0 w 7467600"/>
              <a:gd name="connsiteY484" fmla="*/ 5513472 h 6858000"/>
              <a:gd name="connsiteX485" fmla="*/ 174101 w 7467600"/>
              <a:gd name="connsiteY485" fmla="*/ 5620277 h 6858000"/>
              <a:gd name="connsiteX486" fmla="*/ 891800 w 7467600"/>
              <a:gd name="connsiteY486" fmla="*/ 6036935 h 6858000"/>
              <a:gd name="connsiteX487" fmla="*/ 1072219 w 7467600"/>
              <a:gd name="connsiteY487" fmla="*/ 6169443 h 6858000"/>
              <a:gd name="connsiteX488" fmla="*/ 1074117 w 7467600"/>
              <a:gd name="connsiteY488" fmla="*/ 6170301 h 6858000"/>
              <a:gd name="connsiteX489" fmla="*/ 1083114 w 7467600"/>
              <a:gd name="connsiteY489" fmla="*/ 6174131 h 6858000"/>
              <a:gd name="connsiteX490" fmla="*/ 1543010 w 7467600"/>
              <a:gd name="connsiteY490" fmla="*/ 6191140 h 6858000"/>
              <a:gd name="connsiteX491" fmla="*/ 1551080 w 7467600"/>
              <a:gd name="connsiteY491" fmla="*/ 6195006 h 6858000"/>
              <a:gd name="connsiteX492" fmla="*/ 2345443 w 7467600"/>
              <a:gd name="connsiteY492" fmla="*/ 5549882 h 6858000"/>
              <a:gd name="connsiteX493" fmla="*/ 1721499 w 7467600"/>
              <a:gd name="connsiteY493" fmla="*/ 5599969 h 6858000"/>
              <a:gd name="connsiteX494" fmla="*/ 767716 w 7467600"/>
              <a:gd name="connsiteY494" fmla="*/ 5472768 h 6858000"/>
              <a:gd name="connsiteX495" fmla="*/ 722147 w 7467600"/>
              <a:gd name="connsiteY495" fmla="*/ 5393091 h 6858000"/>
              <a:gd name="connsiteX496" fmla="*/ 1485552 w 7467600"/>
              <a:gd name="connsiteY496" fmla="*/ 5313202 h 6858000"/>
              <a:gd name="connsiteX497" fmla="*/ 2143004 w 7467600"/>
              <a:gd name="connsiteY497" fmla="*/ 5402420 h 6858000"/>
              <a:gd name="connsiteX498" fmla="*/ 1933391 w 7467600"/>
              <a:gd name="connsiteY498" fmla="*/ 5156971 h 6858000"/>
              <a:gd name="connsiteX499" fmla="*/ 1827118 w 7467600"/>
              <a:gd name="connsiteY499" fmla="*/ 4968410 h 6858000"/>
              <a:gd name="connsiteX500" fmla="*/ 1837349 w 7467600"/>
              <a:gd name="connsiteY500" fmla="*/ 4956357 h 6858000"/>
              <a:gd name="connsiteX501" fmla="*/ 2162835 w 7467600"/>
              <a:gd name="connsiteY501" fmla="*/ 5187853 h 6858000"/>
              <a:gd name="connsiteX502" fmla="*/ 2257167 w 7467600"/>
              <a:gd name="connsiteY502" fmla="*/ 5462123 h 6858000"/>
              <a:gd name="connsiteX503" fmla="*/ 2261598 w 7467600"/>
              <a:gd name="connsiteY503" fmla="*/ 5467998 h 6858000"/>
              <a:gd name="connsiteX504" fmla="*/ 2437177 w 7467600"/>
              <a:gd name="connsiteY504" fmla="*/ 5479608 h 6858000"/>
              <a:gd name="connsiteX505" fmla="*/ 2445247 w 7467600"/>
              <a:gd name="connsiteY505" fmla="*/ 5483476 h 6858000"/>
              <a:gd name="connsiteX506" fmla="*/ 2743626 w 7467600"/>
              <a:gd name="connsiteY506" fmla="*/ 5304819 h 6858000"/>
              <a:gd name="connsiteX507" fmla="*/ 3048102 w 7467600"/>
              <a:gd name="connsiteY507" fmla="*/ 5150595 h 6858000"/>
              <a:gd name="connsiteX508" fmla="*/ 1799414 w 7467600"/>
              <a:gd name="connsiteY508" fmla="*/ 4694732 h 6858000"/>
              <a:gd name="connsiteX509" fmla="*/ 1771735 w 7467600"/>
              <a:gd name="connsiteY509" fmla="*/ 4619929 h 6858000"/>
              <a:gd name="connsiteX510" fmla="*/ 3104273 w 7467600"/>
              <a:gd name="connsiteY510" fmla="*/ 5076159 h 6858000"/>
              <a:gd name="connsiteX511" fmla="*/ 3113245 w 7467600"/>
              <a:gd name="connsiteY511" fmla="*/ 5090705 h 6858000"/>
              <a:gd name="connsiteX512" fmla="*/ 3126294 w 7467600"/>
              <a:gd name="connsiteY512" fmla="*/ 5114400 h 6858000"/>
              <a:gd name="connsiteX513" fmla="*/ 3937433 w 7467600"/>
              <a:gd name="connsiteY513" fmla="*/ 4830473 h 6858000"/>
              <a:gd name="connsiteX514" fmla="*/ 3590475 w 7467600"/>
              <a:gd name="connsiteY514" fmla="*/ 4597974 h 6858000"/>
              <a:gd name="connsiteX515" fmla="*/ 3100264 w 7467600"/>
              <a:gd name="connsiteY515" fmla="*/ 4579845 h 6858000"/>
              <a:gd name="connsiteX516" fmla="*/ 2183576 w 7467600"/>
              <a:gd name="connsiteY516" fmla="*/ 4227150 h 6858000"/>
              <a:gd name="connsiteX517" fmla="*/ 2151029 w 7467600"/>
              <a:gd name="connsiteY517" fmla="*/ 4146947 h 6858000"/>
              <a:gd name="connsiteX518" fmla="*/ 3563434 w 7467600"/>
              <a:gd name="connsiteY518" fmla="*/ 4469115 h 6858000"/>
              <a:gd name="connsiteX519" fmla="*/ 3177952 w 7467600"/>
              <a:gd name="connsiteY519" fmla="*/ 3657386 h 6858000"/>
              <a:gd name="connsiteX520" fmla="*/ 3189263 w 7467600"/>
              <a:gd name="connsiteY520" fmla="*/ 3625726 h 6858000"/>
              <a:gd name="connsiteX521" fmla="*/ 3560912 w 7467600"/>
              <a:gd name="connsiteY521" fmla="*/ 4079863 h 6858000"/>
              <a:gd name="connsiteX522" fmla="*/ 3626636 w 7467600"/>
              <a:gd name="connsiteY522" fmla="*/ 4512230 h 6858000"/>
              <a:gd name="connsiteX523" fmla="*/ 3653088 w 7467600"/>
              <a:gd name="connsiteY523" fmla="*/ 4521417 h 6858000"/>
              <a:gd name="connsiteX524" fmla="*/ 3988128 w 7467600"/>
              <a:gd name="connsiteY524" fmla="*/ 4817267 h 6858000"/>
              <a:gd name="connsiteX525" fmla="*/ 4830582 w 7467600"/>
              <a:gd name="connsiteY525" fmla="*/ 4676000 h 6858000"/>
              <a:gd name="connsiteX526" fmla="*/ 4830100 w 7467600"/>
              <a:gd name="connsiteY526" fmla="*/ 4675554 h 6858000"/>
              <a:gd name="connsiteX527" fmla="*/ 4036318 w 7467600"/>
              <a:gd name="connsiteY527" fmla="*/ 4147013 h 6858000"/>
              <a:gd name="connsiteX528" fmla="*/ 3432098 w 7467600"/>
              <a:gd name="connsiteY528" fmla="*/ 3537312 h 6858000"/>
              <a:gd name="connsiteX529" fmla="*/ 3446761 w 7467600"/>
              <a:gd name="connsiteY529" fmla="*/ 3461278 h 6858000"/>
              <a:gd name="connsiteX530" fmla="*/ 4419733 w 7467600"/>
              <a:gd name="connsiteY530" fmla="*/ 3963555 h 6858000"/>
              <a:gd name="connsiteX531" fmla="*/ 4781371 w 7467600"/>
              <a:gd name="connsiteY531" fmla="*/ 4458604 h 6858000"/>
              <a:gd name="connsiteX532" fmla="*/ 4780440 w 7467600"/>
              <a:gd name="connsiteY532" fmla="*/ 4470290 h 6858000"/>
              <a:gd name="connsiteX533" fmla="*/ 4898954 w 7467600"/>
              <a:gd name="connsiteY533" fmla="*/ 4662092 h 6858000"/>
              <a:gd name="connsiteX534" fmla="*/ 4900699 w 7467600"/>
              <a:gd name="connsiteY534" fmla="*/ 4670867 h 6858000"/>
              <a:gd name="connsiteX535" fmla="*/ 5714511 w 7467600"/>
              <a:gd name="connsiteY535" fmla="*/ 4663483 h 6858000"/>
              <a:gd name="connsiteX536" fmla="*/ 5464793 w 7467600"/>
              <a:gd name="connsiteY536" fmla="*/ 4393556 h 6858000"/>
              <a:gd name="connsiteX537" fmla="*/ 5461897 w 7467600"/>
              <a:gd name="connsiteY537" fmla="*/ 4390879 h 6858000"/>
              <a:gd name="connsiteX538" fmla="*/ 4294126 w 7467600"/>
              <a:gd name="connsiteY538" fmla="*/ 3303048 h 6858000"/>
              <a:gd name="connsiteX539" fmla="*/ 4305321 w 7467600"/>
              <a:gd name="connsiteY539" fmla="*/ 3256953 h 6858000"/>
              <a:gd name="connsiteX540" fmla="*/ 4949299 w 7467600"/>
              <a:gd name="connsiteY540" fmla="*/ 3766336 h 6858000"/>
              <a:gd name="connsiteX541" fmla="*/ 5291452 w 7467600"/>
              <a:gd name="connsiteY541" fmla="*/ 4076801 h 6858000"/>
              <a:gd name="connsiteX542" fmla="*/ 5434998 w 7467600"/>
              <a:gd name="connsiteY542" fmla="*/ 4254100 h 6858000"/>
              <a:gd name="connsiteX543" fmla="*/ 5351015 w 7467600"/>
              <a:gd name="connsiteY543" fmla="*/ 3760989 h 6858000"/>
              <a:gd name="connsiteX544" fmla="*/ 5413780 w 7467600"/>
              <a:gd name="connsiteY544" fmla="*/ 2966265 h 6858000"/>
              <a:gd name="connsiteX545" fmla="*/ 5425627 w 7467600"/>
              <a:gd name="connsiteY545" fmla="*/ 2954192 h 6858000"/>
              <a:gd name="connsiteX546" fmla="*/ 6604735 w 7467600"/>
              <a:gd name="connsiteY546" fmla="*/ 2041381 h 6858000"/>
              <a:gd name="connsiteX547" fmla="*/ 7204487 w 7467600"/>
              <a:gd name="connsiteY547" fmla="*/ 2742112 h 6858000"/>
              <a:gd name="connsiteX548" fmla="*/ 7131592 w 7467600"/>
              <a:gd name="connsiteY548" fmla="*/ 2672096 h 6858000"/>
              <a:gd name="connsiteX549" fmla="*/ 6996344 w 7467600"/>
              <a:gd name="connsiteY549" fmla="*/ 2518310 h 6858000"/>
              <a:gd name="connsiteX550" fmla="*/ 6735495 w 7467600"/>
              <a:gd name="connsiteY550" fmla="*/ 2196890 h 6858000"/>
              <a:gd name="connsiteX551" fmla="*/ 6721901 w 7467600"/>
              <a:gd name="connsiteY551" fmla="*/ 2179274 h 6858000"/>
              <a:gd name="connsiteX552" fmla="*/ 6604735 w 7467600"/>
              <a:gd name="connsiteY552" fmla="*/ 2041381 h 6858000"/>
              <a:gd name="connsiteX553" fmla="*/ 6591670 w 7467600"/>
              <a:gd name="connsiteY553" fmla="*/ 1988277 h 6858000"/>
              <a:gd name="connsiteX554" fmla="*/ 6747349 w 7467600"/>
              <a:gd name="connsiteY554" fmla="*/ 2160069 h 6858000"/>
              <a:gd name="connsiteX555" fmla="*/ 6760943 w 7467600"/>
              <a:gd name="connsiteY555" fmla="*/ 2177686 h 6858000"/>
              <a:gd name="connsiteX556" fmla="*/ 7021065 w 7467600"/>
              <a:gd name="connsiteY556" fmla="*/ 2498102 h 6858000"/>
              <a:gd name="connsiteX557" fmla="*/ 7155223 w 7467600"/>
              <a:gd name="connsiteY557" fmla="*/ 2650386 h 6858000"/>
              <a:gd name="connsiteX558" fmla="*/ 7203167 w 7467600"/>
              <a:gd name="connsiteY558" fmla="*/ 2697288 h 6858000"/>
              <a:gd name="connsiteX559" fmla="*/ 6937703 w 7467600"/>
              <a:gd name="connsiteY559" fmla="*/ 2321981 h 6858000"/>
              <a:gd name="connsiteX560" fmla="*/ 6591670 w 7467600"/>
              <a:gd name="connsiteY560" fmla="*/ 1988277 h 6858000"/>
              <a:gd name="connsiteX561" fmla="*/ 5798671 w 7467600"/>
              <a:gd name="connsiteY561" fmla="*/ 1981601 h 6858000"/>
              <a:gd name="connsiteX562" fmla="*/ 5754709 w 7467600"/>
              <a:gd name="connsiteY562" fmla="*/ 2071454 h 6858000"/>
              <a:gd name="connsiteX563" fmla="*/ 5763044 w 7467600"/>
              <a:gd name="connsiteY563" fmla="*/ 2842206 h 6858000"/>
              <a:gd name="connsiteX564" fmla="*/ 5764974 w 7467600"/>
              <a:gd name="connsiteY564" fmla="*/ 2799609 h 6858000"/>
              <a:gd name="connsiteX565" fmla="*/ 5767665 w 7467600"/>
              <a:gd name="connsiteY565" fmla="*/ 2666409 h 6858000"/>
              <a:gd name="connsiteX566" fmla="*/ 5763055 w 7467600"/>
              <a:gd name="connsiteY566" fmla="*/ 2579705 h 6858000"/>
              <a:gd name="connsiteX567" fmla="*/ 5758079 w 7467600"/>
              <a:gd name="connsiteY567" fmla="*/ 2492508 h 6858000"/>
              <a:gd name="connsiteX568" fmla="*/ 5779325 w 7467600"/>
              <a:gd name="connsiteY568" fmla="*/ 2197069 h 6858000"/>
              <a:gd name="connsiteX569" fmla="*/ 5798671 w 7467600"/>
              <a:gd name="connsiteY569" fmla="*/ 1981601 h 6858000"/>
              <a:gd name="connsiteX570" fmla="*/ 5829202 w 7467600"/>
              <a:gd name="connsiteY570" fmla="*/ 1971679 h 6858000"/>
              <a:gd name="connsiteX571" fmla="*/ 5809558 w 7467600"/>
              <a:gd name="connsiteY571" fmla="*/ 2198043 h 6858000"/>
              <a:gd name="connsiteX572" fmla="*/ 5788653 w 7467600"/>
              <a:gd name="connsiteY572" fmla="*/ 2489430 h 6858000"/>
              <a:gd name="connsiteX573" fmla="*/ 5793439 w 7467600"/>
              <a:gd name="connsiteY573" fmla="*/ 2575235 h 6858000"/>
              <a:gd name="connsiteX574" fmla="*/ 5796837 w 7467600"/>
              <a:gd name="connsiteY574" fmla="*/ 2637633 h 6858000"/>
              <a:gd name="connsiteX575" fmla="*/ 5818614 w 7467600"/>
              <a:gd name="connsiteY575" fmla="*/ 2473055 h 6858000"/>
              <a:gd name="connsiteX576" fmla="*/ 5829202 w 7467600"/>
              <a:gd name="connsiteY576" fmla="*/ 1971679 h 6858000"/>
              <a:gd name="connsiteX577" fmla="*/ 5911389 w 7467600"/>
              <a:gd name="connsiteY577" fmla="*/ 1898371 h 6858000"/>
              <a:gd name="connsiteX578" fmla="*/ 6237627 w 7467600"/>
              <a:gd name="connsiteY578" fmla="*/ 2231921 h 6858000"/>
              <a:gd name="connsiteX579" fmla="*/ 5911389 w 7467600"/>
              <a:gd name="connsiteY579" fmla="*/ 1898371 h 6858000"/>
              <a:gd name="connsiteX580" fmla="*/ 6944437 w 7467600"/>
              <a:gd name="connsiteY580" fmla="*/ 1575402 h 6858000"/>
              <a:gd name="connsiteX581" fmla="*/ 6304730 w 7467600"/>
              <a:gd name="connsiteY581" fmla="*/ 1766654 h 6858000"/>
              <a:gd name="connsiteX582" fmla="*/ 6944437 w 7467600"/>
              <a:gd name="connsiteY582" fmla="*/ 1575402 h 6858000"/>
              <a:gd name="connsiteX583" fmla="*/ 7019523 w 7467600"/>
              <a:gd name="connsiteY583" fmla="*/ 1519450 h 6858000"/>
              <a:gd name="connsiteX584" fmla="*/ 6298091 w 7467600"/>
              <a:gd name="connsiteY584" fmla="*/ 1737122 h 6858000"/>
              <a:gd name="connsiteX585" fmla="*/ 7019523 w 7467600"/>
              <a:gd name="connsiteY585" fmla="*/ 1519450 h 6858000"/>
              <a:gd name="connsiteX586" fmla="*/ 2399523 w 7467600"/>
              <a:gd name="connsiteY586" fmla="*/ 1428234 h 6858000"/>
              <a:gd name="connsiteX587" fmla="*/ 2224982 w 7467600"/>
              <a:gd name="connsiteY587" fmla="*/ 1826201 h 6858000"/>
              <a:gd name="connsiteX588" fmla="*/ 2096099 w 7467600"/>
              <a:gd name="connsiteY588" fmla="*/ 2345900 h 6858000"/>
              <a:gd name="connsiteX589" fmla="*/ 2283317 w 7467600"/>
              <a:gd name="connsiteY589" fmla="*/ 1796925 h 6858000"/>
              <a:gd name="connsiteX590" fmla="*/ 2399523 w 7467600"/>
              <a:gd name="connsiteY590" fmla="*/ 1428234 h 6858000"/>
              <a:gd name="connsiteX591" fmla="*/ 2448558 w 7467600"/>
              <a:gd name="connsiteY591" fmla="*/ 1373435 h 6858000"/>
              <a:gd name="connsiteX592" fmla="*/ 2312521 w 7467600"/>
              <a:gd name="connsiteY592" fmla="*/ 1806140 h 6858000"/>
              <a:gd name="connsiteX593" fmla="*/ 2127533 w 7467600"/>
              <a:gd name="connsiteY593" fmla="*/ 2348380 h 6858000"/>
              <a:gd name="connsiteX594" fmla="*/ 2358080 w 7467600"/>
              <a:gd name="connsiteY594" fmla="*/ 1866134 h 6858000"/>
              <a:gd name="connsiteX595" fmla="*/ 2407436 w 7467600"/>
              <a:gd name="connsiteY595" fmla="*/ 1651070 h 6858000"/>
              <a:gd name="connsiteX596" fmla="*/ 2448558 w 7467600"/>
              <a:gd name="connsiteY596" fmla="*/ 1373435 h 6858000"/>
              <a:gd name="connsiteX597" fmla="*/ 278707 w 7467600"/>
              <a:gd name="connsiteY597" fmla="*/ 1352270 h 6858000"/>
              <a:gd name="connsiteX598" fmla="*/ 321570 w 7467600"/>
              <a:gd name="connsiteY598" fmla="*/ 1861610 h 6858000"/>
              <a:gd name="connsiteX599" fmla="*/ 294281 w 7467600"/>
              <a:gd name="connsiteY599" fmla="*/ 1440658 h 6858000"/>
              <a:gd name="connsiteX600" fmla="*/ 278707 w 7467600"/>
              <a:gd name="connsiteY600" fmla="*/ 1352270 h 6858000"/>
              <a:gd name="connsiteX601" fmla="*/ 1423821 w 7467600"/>
              <a:gd name="connsiteY601" fmla="*/ 1351958 h 6858000"/>
              <a:gd name="connsiteX602" fmla="*/ 1638521 w 7467600"/>
              <a:gd name="connsiteY602" fmla="*/ 1908470 h 6858000"/>
              <a:gd name="connsiteX603" fmla="*/ 1754199 w 7467600"/>
              <a:gd name="connsiteY603" fmla="*/ 2149284 h 6858000"/>
              <a:gd name="connsiteX604" fmla="*/ 1908359 w 7467600"/>
              <a:gd name="connsiteY604" fmla="*/ 2364988 h 6858000"/>
              <a:gd name="connsiteX605" fmla="*/ 1647661 w 7467600"/>
              <a:gd name="connsiteY605" fmla="*/ 1825945 h 6858000"/>
              <a:gd name="connsiteX606" fmla="*/ 1423821 w 7467600"/>
              <a:gd name="connsiteY606" fmla="*/ 1351958 h 6858000"/>
              <a:gd name="connsiteX607" fmla="*/ 1431890 w 7467600"/>
              <a:gd name="connsiteY607" fmla="*/ 1306475 h 6858000"/>
              <a:gd name="connsiteX608" fmla="*/ 1507597 w 7467600"/>
              <a:gd name="connsiteY608" fmla="*/ 1446132 h 6858000"/>
              <a:gd name="connsiteX609" fmla="*/ 1674586 w 7467600"/>
              <a:gd name="connsiteY609" fmla="*/ 1813832 h 6858000"/>
              <a:gd name="connsiteX610" fmla="*/ 1815950 w 7467600"/>
              <a:gd name="connsiteY610" fmla="*/ 2128564 h 6858000"/>
              <a:gd name="connsiteX611" fmla="*/ 1984242 w 7467600"/>
              <a:gd name="connsiteY611" fmla="*/ 2430829 h 6858000"/>
              <a:gd name="connsiteX612" fmla="*/ 2014023 w 7467600"/>
              <a:gd name="connsiteY612" fmla="*/ 2450995 h 6858000"/>
              <a:gd name="connsiteX613" fmla="*/ 1747337 w 7467600"/>
              <a:gd name="connsiteY613" fmla="*/ 1855264 h 6858000"/>
              <a:gd name="connsiteX614" fmla="*/ 1533749 w 7467600"/>
              <a:gd name="connsiteY614" fmla="*/ 1478656 h 6858000"/>
              <a:gd name="connsiteX615" fmla="*/ 1431890 w 7467600"/>
              <a:gd name="connsiteY615" fmla="*/ 1306475 h 6858000"/>
              <a:gd name="connsiteX616" fmla="*/ 5052692 w 7467600"/>
              <a:gd name="connsiteY616" fmla="*/ 1292994 h 6858000"/>
              <a:gd name="connsiteX617" fmla="*/ 5200661 w 7467600"/>
              <a:gd name="connsiteY617" fmla="*/ 1635186 h 6858000"/>
              <a:gd name="connsiteX618" fmla="*/ 5297138 w 7467600"/>
              <a:gd name="connsiteY618" fmla="*/ 1906351 h 6858000"/>
              <a:gd name="connsiteX619" fmla="*/ 5052692 w 7467600"/>
              <a:gd name="connsiteY619" fmla="*/ 1292994 h 6858000"/>
              <a:gd name="connsiteX620" fmla="*/ 5009948 w 7467600"/>
              <a:gd name="connsiteY620" fmla="*/ 1273619 h 6858000"/>
              <a:gd name="connsiteX621" fmla="*/ 5121777 w 7467600"/>
              <a:gd name="connsiteY621" fmla="*/ 1654213 h 6858000"/>
              <a:gd name="connsiteX622" fmla="*/ 5293545 w 7467600"/>
              <a:gd name="connsiteY622" fmla="*/ 2072247 h 6858000"/>
              <a:gd name="connsiteX623" fmla="*/ 5294042 w 7467600"/>
              <a:gd name="connsiteY623" fmla="*/ 2065019 h 6858000"/>
              <a:gd name="connsiteX624" fmla="*/ 5171936 w 7467600"/>
              <a:gd name="connsiteY624" fmla="*/ 1647613 h 6858000"/>
              <a:gd name="connsiteX625" fmla="*/ 5009948 w 7467600"/>
              <a:gd name="connsiteY625" fmla="*/ 1273619 h 6858000"/>
              <a:gd name="connsiteX626" fmla="*/ 655236 w 7467600"/>
              <a:gd name="connsiteY626" fmla="*/ 1268632 h 6858000"/>
              <a:gd name="connsiteX627" fmla="*/ 839521 w 7467600"/>
              <a:gd name="connsiteY627" fmla="*/ 1685315 h 6858000"/>
              <a:gd name="connsiteX628" fmla="*/ 1109416 w 7467600"/>
              <a:gd name="connsiteY628" fmla="*/ 2061663 h 6858000"/>
              <a:gd name="connsiteX629" fmla="*/ 1298300 w 7467600"/>
              <a:gd name="connsiteY629" fmla="*/ 2247742 h 6858000"/>
              <a:gd name="connsiteX630" fmla="*/ 1125871 w 7467600"/>
              <a:gd name="connsiteY630" fmla="*/ 1989513 h 6858000"/>
              <a:gd name="connsiteX631" fmla="*/ 981574 w 7467600"/>
              <a:gd name="connsiteY631" fmla="*/ 1783157 h 6858000"/>
              <a:gd name="connsiteX632" fmla="*/ 922198 w 7467600"/>
              <a:gd name="connsiteY632" fmla="*/ 1677437 h 6858000"/>
              <a:gd name="connsiteX633" fmla="*/ 869293 w 7467600"/>
              <a:gd name="connsiteY633" fmla="*/ 1583214 h 6858000"/>
              <a:gd name="connsiteX634" fmla="*/ 751431 w 7467600"/>
              <a:gd name="connsiteY634" fmla="*/ 1405731 h 6858000"/>
              <a:gd name="connsiteX635" fmla="*/ 655236 w 7467600"/>
              <a:gd name="connsiteY635" fmla="*/ 1268632 h 6858000"/>
              <a:gd name="connsiteX636" fmla="*/ 6516292 w 7467600"/>
              <a:gd name="connsiteY636" fmla="*/ 1263064 h 6858000"/>
              <a:gd name="connsiteX637" fmla="*/ 5736320 w 7467600"/>
              <a:gd name="connsiteY637" fmla="*/ 1501803 h 6858000"/>
              <a:gd name="connsiteX638" fmla="*/ 6516292 w 7467600"/>
              <a:gd name="connsiteY638" fmla="*/ 1263064 h 6858000"/>
              <a:gd name="connsiteX639" fmla="*/ 291466 w 7467600"/>
              <a:gd name="connsiteY639" fmla="*/ 1250369 h 6858000"/>
              <a:gd name="connsiteX640" fmla="*/ 323180 w 7467600"/>
              <a:gd name="connsiteY640" fmla="*/ 1435283 h 6858000"/>
              <a:gd name="connsiteX641" fmla="*/ 349381 w 7467600"/>
              <a:gd name="connsiteY641" fmla="*/ 1875041 h 6858000"/>
              <a:gd name="connsiteX642" fmla="*/ 374363 w 7467600"/>
              <a:gd name="connsiteY642" fmla="*/ 1506494 h 6858000"/>
              <a:gd name="connsiteX643" fmla="*/ 302168 w 7467600"/>
              <a:gd name="connsiteY643" fmla="*/ 1274495 h 6858000"/>
              <a:gd name="connsiteX644" fmla="*/ 291466 w 7467600"/>
              <a:gd name="connsiteY644" fmla="*/ 1250369 h 6858000"/>
              <a:gd name="connsiteX645" fmla="*/ 678222 w 7467600"/>
              <a:gd name="connsiteY645" fmla="*/ 1248670 h 6858000"/>
              <a:gd name="connsiteX646" fmla="*/ 775536 w 7467600"/>
              <a:gd name="connsiteY646" fmla="*/ 1388015 h 6858000"/>
              <a:gd name="connsiteX647" fmla="*/ 894529 w 7467600"/>
              <a:gd name="connsiteY647" fmla="*/ 1567739 h 6858000"/>
              <a:gd name="connsiteX648" fmla="*/ 948000 w 7467600"/>
              <a:gd name="connsiteY648" fmla="*/ 1663088 h 6858000"/>
              <a:gd name="connsiteX649" fmla="*/ 1006812 w 7467600"/>
              <a:gd name="connsiteY649" fmla="*/ 1767683 h 6858000"/>
              <a:gd name="connsiteX650" fmla="*/ 1149133 w 7467600"/>
              <a:gd name="connsiteY650" fmla="*/ 1971513 h 6858000"/>
              <a:gd name="connsiteX651" fmla="*/ 1333952 w 7467600"/>
              <a:gd name="connsiteY651" fmla="*/ 2251620 h 6858000"/>
              <a:gd name="connsiteX652" fmla="*/ 1337329 w 7467600"/>
              <a:gd name="connsiteY652" fmla="*/ 2258350 h 6858000"/>
              <a:gd name="connsiteX653" fmla="*/ 1014726 w 7467600"/>
              <a:gd name="connsiteY653" fmla="*/ 1615556 h 6858000"/>
              <a:gd name="connsiteX654" fmla="*/ 678222 w 7467600"/>
              <a:gd name="connsiteY654" fmla="*/ 1248670 h 6858000"/>
              <a:gd name="connsiteX655" fmla="*/ 6691602 w 7467600"/>
              <a:gd name="connsiteY655" fmla="*/ 1140573 h 6858000"/>
              <a:gd name="connsiteX656" fmla="*/ 6571100 w 7467600"/>
              <a:gd name="connsiteY656" fmla="*/ 1183662 h 6858000"/>
              <a:gd name="connsiteX657" fmla="*/ 6241687 w 7467600"/>
              <a:gd name="connsiteY657" fmla="*/ 1257600 h 6858000"/>
              <a:gd name="connsiteX658" fmla="*/ 5693009 w 7467600"/>
              <a:gd name="connsiteY658" fmla="*/ 1478256 h 6858000"/>
              <a:gd name="connsiteX659" fmla="*/ 6548420 w 7467600"/>
              <a:gd name="connsiteY659" fmla="*/ 1214599 h 6858000"/>
              <a:gd name="connsiteX660" fmla="*/ 6605473 w 7467600"/>
              <a:gd name="connsiteY660" fmla="*/ 1184686 h 6858000"/>
              <a:gd name="connsiteX661" fmla="*/ 6691602 w 7467600"/>
              <a:gd name="connsiteY661" fmla="*/ 1140573 h 6858000"/>
              <a:gd name="connsiteX662" fmla="*/ 4002475 w 7467600"/>
              <a:gd name="connsiteY662" fmla="*/ 1037802 h 6858000"/>
              <a:gd name="connsiteX663" fmla="*/ 4000324 w 7467600"/>
              <a:gd name="connsiteY663" fmla="*/ 1039362 h 6858000"/>
              <a:gd name="connsiteX664" fmla="*/ 4002862 w 7467600"/>
              <a:gd name="connsiteY664" fmla="*/ 1042866 h 6858000"/>
              <a:gd name="connsiteX665" fmla="*/ 4002475 w 7467600"/>
              <a:gd name="connsiteY665" fmla="*/ 1037802 h 6858000"/>
              <a:gd name="connsiteX666" fmla="*/ 506322 w 7467600"/>
              <a:gd name="connsiteY666" fmla="*/ 1020997 h 6858000"/>
              <a:gd name="connsiteX667" fmla="*/ 533068 w 7467600"/>
              <a:gd name="connsiteY667" fmla="*/ 1029409 h 6858000"/>
              <a:gd name="connsiteX668" fmla="*/ 1232525 w 7467600"/>
              <a:gd name="connsiteY668" fmla="*/ 1804675 h 6858000"/>
              <a:gd name="connsiteX669" fmla="*/ 1388858 w 7467600"/>
              <a:gd name="connsiteY669" fmla="*/ 2368011 h 6858000"/>
              <a:gd name="connsiteX670" fmla="*/ 1384098 w 7467600"/>
              <a:gd name="connsiteY670" fmla="*/ 2378125 h 6858000"/>
              <a:gd name="connsiteX671" fmla="*/ 1425393 w 7467600"/>
              <a:gd name="connsiteY671" fmla="*/ 2589124 h 6858000"/>
              <a:gd name="connsiteX672" fmla="*/ 1424001 w 7467600"/>
              <a:gd name="connsiteY672" fmla="*/ 2597541 h 6858000"/>
              <a:gd name="connsiteX673" fmla="*/ 2152729 w 7467600"/>
              <a:gd name="connsiteY673" fmla="*/ 2864487 h 6858000"/>
              <a:gd name="connsiteX674" fmla="*/ 2020609 w 7467600"/>
              <a:gd name="connsiteY674" fmla="*/ 2539671 h 6858000"/>
              <a:gd name="connsiteX675" fmla="*/ 2018920 w 7467600"/>
              <a:gd name="connsiteY675" fmla="*/ 2536309 h 6858000"/>
              <a:gd name="connsiteX676" fmla="*/ 1342441 w 7467600"/>
              <a:gd name="connsiteY676" fmla="*/ 1173017 h 6858000"/>
              <a:gd name="connsiteX677" fmla="*/ 1367925 w 7467600"/>
              <a:gd name="connsiteY677" fmla="*/ 1135648 h 6858000"/>
              <a:gd name="connsiteX678" fmla="*/ 1771401 w 7467600"/>
              <a:gd name="connsiteY678" fmla="*/ 1806673 h 6858000"/>
              <a:gd name="connsiteX679" fmla="*/ 1972385 w 7467600"/>
              <a:gd name="connsiteY679" fmla="*/ 2198735 h 6858000"/>
              <a:gd name="connsiteX680" fmla="*/ 2040892 w 7467600"/>
              <a:gd name="connsiteY680" fmla="*/ 2405205 h 6858000"/>
              <a:gd name="connsiteX681" fmla="*/ 2131689 w 7467600"/>
              <a:gd name="connsiteY681" fmla="*/ 1936926 h 6858000"/>
              <a:gd name="connsiteX682" fmla="*/ 2454820 w 7467600"/>
              <a:gd name="connsiteY682" fmla="*/ 1248808 h 6858000"/>
              <a:gd name="connsiteX683" fmla="*/ 2492512 w 7467600"/>
              <a:gd name="connsiteY683" fmla="*/ 1302920 h 6858000"/>
              <a:gd name="connsiteX684" fmla="*/ 2081216 w 7467600"/>
              <a:gd name="connsiteY684" fmla="*/ 2527513 h 6858000"/>
              <a:gd name="connsiteX685" fmla="*/ 2081211 w 7467600"/>
              <a:gd name="connsiteY685" fmla="*/ 2528916 h 6858000"/>
              <a:gd name="connsiteX686" fmla="*/ 2199067 w 7467600"/>
              <a:gd name="connsiteY686" fmla="*/ 2884061 h 6858000"/>
              <a:gd name="connsiteX687" fmla="*/ 3192586 w 7467600"/>
              <a:gd name="connsiteY687" fmla="*/ 3411496 h 6858000"/>
              <a:gd name="connsiteX688" fmla="*/ 3182620 w 7467600"/>
              <a:gd name="connsiteY688" fmla="*/ 3483279 h 6858000"/>
              <a:gd name="connsiteX689" fmla="*/ 2435119 w 7467600"/>
              <a:gd name="connsiteY689" fmla="*/ 3080173 h 6858000"/>
              <a:gd name="connsiteX690" fmla="*/ 2410152 w 7467600"/>
              <a:gd name="connsiteY690" fmla="*/ 3063751 h 6858000"/>
              <a:gd name="connsiteX691" fmla="*/ 2408099 w 7467600"/>
              <a:gd name="connsiteY691" fmla="*/ 3064403 h 6858000"/>
              <a:gd name="connsiteX692" fmla="*/ 2407218 w 7467600"/>
              <a:gd name="connsiteY692" fmla="*/ 3070324 h 6858000"/>
              <a:gd name="connsiteX693" fmla="*/ 2380138 w 7467600"/>
              <a:gd name="connsiteY693" fmla="*/ 3099341 h 6858000"/>
              <a:gd name="connsiteX694" fmla="*/ 1765923 w 7467600"/>
              <a:gd name="connsiteY694" fmla="*/ 3581043 h 6858000"/>
              <a:gd name="connsiteX695" fmla="*/ 1702258 w 7467600"/>
              <a:gd name="connsiteY695" fmla="*/ 3612286 h 6858000"/>
              <a:gd name="connsiteX696" fmla="*/ 1538370 w 7467600"/>
              <a:gd name="connsiteY696" fmla="*/ 3811804 h 6858000"/>
              <a:gd name="connsiteX697" fmla="*/ 542867 w 7467600"/>
              <a:gd name="connsiteY697" fmla="*/ 4944092 h 6858000"/>
              <a:gd name="connsiteX698" fmla="*/ 515800 w 7467600"/>
              <a:gd name="connsiteY698" fmla="*/ 4862180 h 6858000"/>
              <a:gd name="connsiteX699" fmla="*/ 909145 w 7467600"/>
              <a:gd name="connsiteY699" fmla="*/ 4199225 h 6858000"/>
              <a:gd name="connsiteX700" fmla="*/ 1214067 w 7467600"/>
              <a:gd name="connsiteY700" fmla="*/ 3908561 h 6858000"/>
              <a:gd name="connsiteX701" fmla="*/ 640967 w 7467600"/>
              <a:gd name="connsiteY701" fmla="*/ 4105601 h 6858000"/>
              <a:gd name="connsiteX702" fmla="*/ 112563 w 7467600"/>
              <a:gd name="connsiteY702" fmla="*/ 4396952 h 6858000"/>
              <a:gd name="connsiteX703" fmla="*/ 0 w 7467600"/>
              <a:gd name="connsiteY703" fmla="*/ 4466006 h 6858000"/>
              <a:gd name="connsiteX704" fmla="*/ 0 w 7467600"/>
              <a:gd name="connsiteY704" fmla="*/ 4233763 h 6858000"/>
              <a:gd name="connsiteX705" fmla="*/ 36881 w 7467600"/>
              <a:gd name="connsiteY705" fmla="*/ 4200118 h 6858000"/>
              <a:gd name="connsiteX706" fmla="*/ 910534 w 7467600"/>
              <a:gd name="connsiteY706" fmla="*/ 3629753 h 6858000"/>
              <a:gd name="connsiteX707" fmla="*/ 1578717 w 7467600"/>
              <a:gd name="connsiteY707" fmla="*/ 3575982 h 6858000"/>
              <a:gd name="connsiteX708" fmla="*/ 2338780 w 7467600"/>
              <a:gd name="connsiteY708" fmla="*/ 3033725 h 6858000"/>
              <a:gd name="connsiteX709" fmla="*/ 1807991 w 7467600"/>
              <a:gd name="connsiteY709" fmla="*/ 2807184 h 6858000"/>
              <a:gd name="connsiteX710" fmla="*/ 1416358 w 7467600"/>
              <a:gd name="connsiteY710" fmla="*/ 3112571 h 6858000"/>
              <a:gd name="connsiteX711" fmla="*/ 939066 w 7467600"/>
              <a:gd name="connsiteY711" fmla="*/ 3378798 h 6858000"/>
              <a:gd name="connsiteX712" fmla="*/ 115099 w 7467600"/>
              <a:gd name="connsiteY712" fmla="*/ 3607650 h 6858000"/>
              <a:gd name="connsiteX713" fmla="*/ 97284 w 7467600"/>
              <a:gd name="connsiteY713" fmla="*/ 3520393 h 6858000"/>
              <a:gd name="connsiteX714" fmla="*/ 922050 w 7467600"/>
              <a:gd name="connsiteY714" fmla="*/ 3074867 h 6858000"/>
              <a:gd name="connsiteX715" fmla="*/ 1405265 w 7467600"/>
              <a:gd name="connsiteY715" fmla="*/ 3016319 h 6858000"/>
              <a:gd name="connsiteX716" fmla="*/ 1407512 w 7467600"/>
              <a:gd name="connsiteY716" fmla="*/ 3018001 h 6858000"/>
              <a:gd name="connsiteX717" fmla="*/ 1726266 w 7467600"/>
              <a:gd name="connsiteY717" fmla="*/ 2777274 h 6858000"/>
              <a:gd name="connsiteX718" fmla="*/ 625390 w 7467600"/>
              <a:gd name="connsiteY718" fmla="*/ 2514541 h 6858000"/>
              <a:gd name="connsiteX719" fmla="*/ 619799 w 7467600"/>
              <a:gd name="connsiteY719" fmla="*/ 2527180 h 6858000"/>
              <a:gd name="connsiteX720" fmla="*/ 310030 w 7467600"/>
              <a:gd name="connsiteY720" fmla="*/ 2771818 h 6858000"/>
              <a:gd name="connsiteX721" fmla="*/ 173877 w 7467600"/>
              <a:gd name="connsiteY721" fmla="*/ 2937056 h 6858000"/>
              <a:gd name="connsiteX722" fmla="*/ 77889 w 7467600"/>
              <a:gd name="connsiteY722" fmla="*/ 3138440 h 6858000"/>
              <a:gd name="connsiteX723" fmla="*/ 0 w 7467600"/>
              <a:gd name="connsiteY723" fmla="*/ 3271395 h 6858000"/>
              <a:gd name="connsiteX724" fmla="*/ 0 w 7467600"/>
              <a:gd name="connsiteY724" fmla="*/ 3153002 h 6858000"/>
              <a:gd name="connsiteX725" fmla="*/ 2386 w 7467600"/>
              <a:gd name="connsiteY725" fmla="*/ 3149203 h 6858000"/>
              <a:gd name="connsiteX726" fmla="*/ 89753 w 7467600"/>
              <a:gd name="connsiteY726" fmla="*/ 2987702 h 6858000"/>
              <a:gd name="connsiteX727" fmla="*/ 76869 w 7467600"/>
              <a:gd name="connsiteY727" fmla="*/ 3005404 h 6858000"/>
              <a:gd name="connsiteX728" fmla="*/ 32049 w 7467600"/>
              <a:gd name="connsiteY728" fmla="*/ 3065814 h 6858000"/>
              <a:gd name="connsiteX729" fmla="*/ 0 w 7467600"/>
              <a:gd name="connsiteY729" fmla="*/ 3108744 h 6858000"/>
              <a:gd name="connsiteX730" fmla="*/ 0 w 7467600"/>
              <a:gd name="connsiteY730" fmla="*/ 3058059 h 6858000"/>
              <a:gd name="connsiteX731" fmla="*/ 7610 w 7467600"/>
              <a:gd name="connsiteY731" fmla="*/ 3047889 h 6858000"/>
              <a:gd name="connsiteX732" fmla="*/ 52419 w 7467600"/>
              <a:gd name="connsiteY732" fmla="*/ 2987479 h 6858000"/>
              <a:gd name="connsiteX733" fmla="*/ 59142 w 7467600"/>
              <a:gd name="connsiteY733" fmla="*/ 2978488 h 6858000"/>
              <a:gd name="connsiteX734" fmla="*/ 0 w 7467600"/>
              <a:gd name="connsiteY734" fmla="*/ 3015334 h 6858000"/>
              <a:gd name="connsiteX735" fmla="*/ 0 w 7467600"/>
              <a:gd name="connsiteY735" fmla="*/ 2914286 h 6858000"/>
              <a:gd name="connsiteX736" fmla="*/ 36383 w 7467600"/>
              <a:gd name="connsiteY736" fmla="*/ 2901128 h 6858000"/>
              <a:gd name="connsiteX737" fmla="*/ 156329 w 7467600"/>
              <a:gd name="connsiteY737" fmla="*/ 2840533 h 6858000"/>
              <a:gd name="connsiteX738" fmla="*/ 358355 w 7467600"/>
              <a:gd name="connsiteY738" fmla="*/ 2620471 h 6858000"/>
              <a:gd name="connsiteX739" fmla="*/ 510577 w 7467600"/>
              <a:gd name="connsiteY739" fmla="*/ 2501244 h 6858000"/>
              <a:gd name="connsiteX740" fmla="*/ 211967 w 7467600"/>
              <a:gd name="connsiteY740" fmla="*/ 2479171 h 6858000"/>
              <a:gd name="connsiteX741" fmla="*/ 0 w 7467600"/>
              <a:gd name="connsiteY741" fmla="*/ 2476398 h 6858000"/>
              <a:gd name="connsiteX742" fmla="*/ 0 w 7467600"/>
              <a:gd name="connsiteY742" fmla="*/ 2389189 h 6858000"/>
              <a:gd name="connsiteX743" fmla="*/ 103062 w 7467600"/>
              <a:gd name="connsiteY743" fmla="*/ 2389518 h 6858000"/>
              <a:gd name="connsiteX744" fmla="*/ 510734 w 7467600"/>
              <a:gd name="connsiteY744" fmla="*/ 2416201 h 6858000"/>
              <a:gd name="connsiteX745" fmla="*/ 279257 w 7467600"/>
              <a:gd name="connsiteY745" fmla="*/ 2092102 h 6858000"/>
              <a:gd name="connsiteX746" fmla="*/ 65265 w 7467600"/>
              <a:gd name="connsiteY746" fmla="*/ 2006049 h 6858000"/>
              <a:gd name="connsiteX747" fmla="*/ 0 w 7467600"/>
              <a:gd name="connsiteY747" fmla="*/ 1982532 h 6858000"/>
              <a:gd name="connsiteX748" fmla="*/ 0 w 7467600"/>
              <a:gd name="connsiteY748" fmla="*/ 1912789 h 6858000"/>
              <a:gd name="connsiteX749" fmla="*/ 97460 w 7467600"/>
              <a:gd name="connsiteY749" fmla="*/ 1953725 h 6858000"/>
              <a:gd name="connsiteX750" fmla="*/ 221272 w 7467600"/>
              <a:gd name="connsiteY750" fmla="*/ 1980766 h 6858000"/>
              <a:gd name="connsiteX751" fmla="*/ 116765 w 7467600"/>
              <a:gd name="connsiteY751" fmla="*/ 1911033 h 6858000"/>
              <a:gd name="connsiteX752" fmla="*/ 16405 w 7467600"/>
              <a:gd name="connsiteY752" fmla="*/ 1803412 h 6858000"/>
              <a:gd name="connsiteX753" fmla="*/ 0 w 7467600"/>
              <a:gd name="connsiteY753" fmla="*/ 1784777 h 6858000"/>
              <a:gd name="connsiteX754" fmla="*/ 0 w 7467600"/>
              <a:gd name="connsiteY754" fmla="*/ 1740082 h 6858000"/>
              <a:gd name="connsiteX755" fmla="*/ 39394 w 7467600"/>
              <a:gd name="connsiteY755" fmla="*/ 1784856 h 6858000"/>
              <a:gd name="connsiteX756" fmla="*/ 135813 w 7467600"/>
              <a:gd name="connsiteY756" fmla="*/ 1888838 h 6858000"/>
              <a:gd name="connsiteX757" fmla="*/ 242575 w 7467600"/>
              <a:gd name="connsiteY757" fmla="*/ 1958841 h 6858000"/>
              <a:gd name="connsiteX758" fmla="*/ 82197 w 7467600"/>
              <a:gd name="connsiteY758" fmla="*/ 1754826 h 6858000"/>
              <a:gd name="connsiteX759" fmla="*/ 0 w 7467600"/>
              <a:gd name="connsiteY759" fmla="*/ 1679650 h 6858000"/>
              <a:gd name="connsiteX760" fmla="*/ 0 w 7467600"/>
              <a:gd name="connsiteY760" fmla="*/ 1602463 h 6858000"/>
              <a:gd name="connsiteX761" fmla="*/ 84689 w 7467600"/>
              <a:gd name="connsiteY761" fmla="*/ 1677442 h 6858000"/>
              <a:gd name="connsiteX762" fmla="*/ 298437 w 7467600"/>
              <a:gd name="connsiteY762" fmla="*/ 1968019 h 6858000"/>
              <a:gd name="connsiteX763" fmla="*/ 227269 w 7467600"/>
              <a:gd name="connsiteY763" fmla="*/ 1114064 h 6858000"/>
              <a:gd name="connsiteX764" fmla="*/ 248003 w 7467600"/>
              <a:gd name="connsiteY764" fmla="*/ 1089613 h 6858000"/>
              <a:gd name="connsiteX765" fmla="*/ 427020 w 7467600"/>
              <a:gd name="connsiteY765" fmla="*/ 1619803 h 6858000"/>
              <a:gd name="connsiteX766" fmla="*/ 340345 w 7467600"/>
              <a:gd name="connsiteY766" fmla="*/ 2027739 h 6858000"/>
              <a:gd name="connsiteX767" fmla="*/ 360865 w 7467600"/>
              <a:gd name="connsiteY767" fmla="*/ 2044827 h 6858000"/>
              <a:gd name="connsiteX768" fmla="*/ 560414 w 7467600"/>
              <a:gd name="connsiteY768" fmla="*/ 2421457 h 6858000"/>
              <a:gd name="connsiteX769" fmla="*/ 1359703 w 7467600"/>
              <a:gd name="connsiteY769" fmla="*/ 2578554 h 6858000"/>
              <a:gd name="connsiteX770" fmla="*/ 1359422 w 7467600"/>
              <a:gd name="connsiteY770" fmla="*/ 2577994 h 6858000"/>
              <a:gd name="connsiteX771" fmla="*/ 828701 w 7467600"/>
              <a:gd name="connsiteY771" fmla="*/ 1839520 h 6858000"/>
              <a:gd name="connsiteX772" fmla="*/ 494427 w 7467600"/>
              <a:gd name="connsiteY772" fmla="*/ 1092333 h 6858000"/>
              <a:gd name="connsiteX773" fmla="*/ 506322 w 7467600"/>
              <a:gd name="connsiteY773" fmla="*/ 1020997 h 6858000"/>
              <a:gd name="connsiteX774" fmla="*/ 4570198 w 7467600"/>
              <a:gd name="connsiteY774" fmla="*/ 978081 h 6858000"/>
              <a:gd name="connsiteX775" fmla="*/ 4523691 w 7467600"/>
              <a:gd name="connsiteY775" fmla="*/ 1127776 h 6858000"/>
              <a:gd name="connsiteX776" fmla="*/ 4509875 w 7467600"/>
              <a:gd name="connsiteY776" fmla="*/ 1167552 h 6858000"/>
              <a:gd name="connsiteX777" fmla="*/ 4478168 w 7467600"/>
              <a:gd name="connsiteY777" fmla="*/ 1260735 h 6858000"/>
              <a:gd name="connsiteX778" fmla="*/ 4409309 w 7467600"/>
              <a:gd name="connsiteY778" fmla="*/ 1666996 h 6858000"/>
              <a:gd name="connsiteX779" fmla="*/ 4370031 w 7467600"/>
              <a:gd name="connsiteY779" fmla="*/ 1955666 h 6858000"/>
              <a:gd name="connsiteX780" fmla="*/ 4570198 w 7467600"/>
              <a:gd name="connsiteY780" fmla="*/ 978081 h 6858000"/>
              <a:gd name="connsiteX781" fmla="*/ 4557898 w 7467600"/>
              <a:gd name="connsiteY781" fmla="*/ 900011 h 6858000"/>
              <a:gd name="connsiteX782" fmla="*/ 4344840 w 7467600"/>
              <a:gd name="connsiteY782" fmla="*/ 1922038 h 6858000"/>
              <a:gd name="connsiteX783" fmla="*/ 4378710 w 7467600"/>
              <a:gd name="connsiteY783" fmla="*/ 1665516 h 6858000"/>
              <a:gd name="connsiteX784" fmla="*/ 4448798 w 7467600"/>
              <a:gd name="connsiteY784" fmla="*/ 1253024 h 6858000"/>
              <a:gd name="connsiteX785" fmla="*/ 4480315 w 7467600"/>
              <a:gd name="connsiteY785" fmla="*/ 1158454 h 6858000"/>
              <a:gd name="connsiteX786" fmla="*/ 4494133 w 7467600"/>
              <a:gd name="connsiteY786" fmla="*/ 1118676 h 6858000"/>
              <a:gd name="connsiteX787" fmla="*/ 4557898 w 7467600"/>
              <a:gd name="connsiteY787" fmla="*/ 900011 h 6858000"/>
              <a:gd name="connsiteX788" fmla="*/ 5870151 w 7467600"/>
              <a:gd name="connsiteY788" fmla="*/ 898890 h 6858000"/>
              <a:gd name="connsiteX789" fmla="*/ 5861335 w 7467600"/>
              <a:gd name="connsiteY789" fmla="*/ 899177 h 6858000"/>
              <a:gd name="connsiteX790" fmla="*/ 5843702 w 7467600"/>
              <a:gd name="connsiteY790" fmla="*/ 899748 h 6858000"/>
              <a:gd name="connsiteX791" fmla="*/ 5651107 w 7467600"/>
              <a:gd name="connsiteY791" fmla="*/ 920306 h 6858000"/>
              <a:gd name="connsiteX792" fmla="*/ 5459407 w 7467600"/>
              <a:gd name="connsiteY792" fmla="*/ 940975 h 6858000"/>
              <a:gd name="connsiteX793" fmla="*/ 5374846 w 7467600"/>
              <a:gd name="connsiteY793" fmla="*/ 941988 h 6858000"/>
              <a:gd name="connsiteX794" fmla="*/ 5256105 w 7467600"/>
              <a:gd name="connsiteY794" fmla="*/ 945632 h 6858000"/>
              <a:gd name="connsiteX795" fmla="*/ 5107071 w 7467600"/>
              <a:gd name="connsiteY795" fmla="*/ 969720 h 6858000"/>
              <a:gd name="connsiteX796" fmla="*/ 4998681 w 7467600"/>
              <a:gd name="connsiteY796" fmla="*/ 988771 h 6858000"/>
              <a:gd name="connsiteX797" fmla="*/ 5870151 w 7467600"/>
              <a:gd name="connsiteY797" fmla="*/ 898890 h 6858000"/>
              <a:gd name="connsiteX798" fmla="*/ 5504425 w 7467600"/>
              <a:gd name="connsiteY798" fmla="*/ 848067 h 6858000"/>
              <a:gd name="connsiteX799" fmla="*/ 4968849 w 7467600"/>
              <a:gd name="connsiteY799" fmla="*/ 962318 h 6858000"/>
              <a:gd name="connsiteX800" fmla="*/ 5104039 w 7467600"/>
              <a:gd name="connsiteY800" fmla="*/ 940634 h 6858000"/>
              <a:gd name="connsiteX801" fmla="*/ 5256311 w 7467600"/>
              <a:gd name="connsiteY801" fmla="*/ 916490 h 6858000"/>
              <a:gd name="connsiteX802" fmla="*/ 5377381 w 7467600"/>
              <a:gd name="connsiteY802" fmla="*/ 912671 h 6858000"/>
              <a:gd name="connsiteX803" fmla="*/ 5460148 w 7467600"/>
              <a:gd name="connsiteY803" fmla="*/ 911442 h 6858000"/>
              <a:gd name="connsiteX804" fmla="*/ 5648971 w 7467600"/>
              <a:gd name="connsiteY804" fmla="*/ 891331 h 6858000"/>
              <a:gd name="connsiteX805" fmla="*/ 5844807 w 7467600"/>
              <a:gd name="connsiteY805" fmla="*/ 870718 h 6858000"/>
              <a:gd name="connsiteX806" fmla="*/ 5862975 w 7467600"/>
              <a:gd name="connsiteY806" fmla="*/ 869756 h 6858000"/>
              <a:gd name="connsiteX807" fmla="*/ 5920887 w 7467600"/>
              <a:gd name="connsiteY807" fmla="*/ 865929 h 6858000"/>
              <a:gd name="connsiteX808" fmla="*/ 5504425 w 7467600"/>
              <a:gd name="connsiteY808" fmla="*/ 848067 h 6858000"/>
              <a:gd name="connsiteX809" fmla="*/ 3607114 w 7467600"/>
              <a:gd name="connsiteY809" fmla="*/ 467441 h 6858000"/>
              <a:gd name="connsiteX810" fmla="*/ 3296242 w 7467600"/>
              <a:gd name="connsiteY810" fmla="*/ 807991 h 6858000"/>
              <a:gd name="connsiteX811" fmla="*/ 3174674 w 7467600"/>
              <a:gd name="connsiteY811" fmla="*/ 919759 h 6858000"/>
              <a:gd name="connsiteX812" fmla="*/ 3042978 w 7467600"/>
              <a:gd name="connsiteY812" fmla="*/ 1054894 h 6858000"/>
              <a:gd name="connsiteX813" fmla="*/ 2968914 w 7467600"/>
              <a:gd name="connsiteY813" fmla="*/ 1133756 h 6858000"/>
              <a:gd name="connsiteX814" fmla="*/ 3103823 w 7467600"/>
              <a:gd name="connsiteY814" fmla="*/ 1026814 h 6858000"/>
              <a:gd name="connsiteX815" fmla="*/ 3607114 w 7467600"/>
              <a:gd name="connsiteY815" fmla="*/ 467441 h 6858000"/>
              <a:gd name="connsiteX816" fmla="*/ 3744487 w 7467600"/>
              <a:gd name="connsiteY816" fmla="*/ 383136 h 6858000"/>
              <a:gd name="connsiteX817" fmla="*/ 3970213 w 7467600"/>
              <a:gd name="connsiteY817" fmla="*/ 995559 h 6858000"/>
              <a:gd name="connsiteX818" fmla="*/ 3744487 w 7467600"/>
              <a:gd name="connsiteY818" fmla="*/ 383136 h 6858000"/>
              <a:gd name="connsiteX819" fmla="*/ 3624562 w 7467600"/>
              <a:gd name="connsiteY819" fmla="*/ 367041 h 6858000"/>
              <a:gd name="connsiteX820" fmla="*/ 3489712 w 7467600"/>
              <a:gd name="connsiteY820" fmla="*/ 485386 h 6858000"/>
              <a:gd name="connsiteX821" fmla="*/ 3182994 w 7467600"/>
              <a:gd name="connsiteY821" fmla="*/ 828265 h 6858000"/>
              <a:gd name="connsiteX822" fmla="*/ 2892114 w 7467600"/>
              <a:gd name="connsiteY822" fmla="*/ 1172635 h 6858000"/>
              <a:gd name="connsiteX823" fmla="*/ 3021459 w 7467600"/>
              <a:gd name="connsiteY823" fmla="*/ 1035385 h 6858000"/>
              <a:gd name="connsiteX824" fmla="*/ 3153873 w 7467600"/>
              <a:gd name="connsiteY824" fmla="*/ 898971 h 6858000"/>
              <a:gd name="connsiteX825" fmla="*/ 3276511 w 7467600"/>
              <a:gd name="connsiteY825" fmla="*/ 786423 h 6858000"/>
              <a:gd name="connsiteX826" fmla="*/ 3584154 w 7467600"/>
              <a:gd name="connsiteY826" fmla="*/ 448218 h 6858000"/>
              <a:gd name="connsiteX827" fmla="*/ 3624562 w 7467600"/>
              <a:gd name="connsiteY827" fmla="*/ 367041 h 6858000"/>
              <a:gd name="connsiteX828" fmla="*/ 3766672 w 7467600"/>
              <a:gd name="connsiteY828" fmla="*/ 359429 h 6858000"/>
              <a:gd name="connsiteX829" fmla="*/ 3996338 w 7467600"/>
              <a:gd name="connsiteY829" fmla="*/ 968237 h 6858000"/>
              <a:gd name="connsiteX830" fmla="*/ 3766672 w 7467600"/>
              <a:gd name="connsiteY830" fmla="*/ 359429 h 6858000"/>
              <a:gd name="connsiteX831" fmla="*/ 5805386 w 7467600"/>
              <a:gd name="connsiteY831" fmla="*/ 239240 h 6858000"/>
              <a:gd name="connsiteX832" fmla="*/ 5736947 w 7467600"/>
              <a:gd name="connsiteY832" fmla="*/ 261367 h 6858000"/>
              <a:gd name="connsiteX833" fmla="*/ 5427012 w 7467600"/>
              <a:gd name="connsiteY833" fmla="*/ 311272 h 6858000"/>
              <a:gd name="connsiteX834" fmla="*/ 5147818 w 7467600"/>
              <a:gd name="connsiteY834" fmla="*/ 322112 h 6858000"/>
              <a:gd name="connsiteX835" fmla="*/ 5060854 w 7467600"/>
              <a:gd name="connsiteY835" fmla="*/ 311882 h 6858000"/>
              <a:gd name="connsiteX836" fmla="*/ 4945989 w 7467600"/>
              <a:gd name="connsiteY836" fmla="*/ 300516 h 6858000"/>
              <a:gd name="connsiteX837" fmla="*/ 5410479 w 7467600"/>
              <a:gd name="connsiteY837" fmla="*/ 348434 h 6858000"/>
              <a:gd name="connsiteX838" fmla="*/ 5805386 w 7467600"/>
              <a:gd name="connsiteY838" fmla="*/ 239240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882765 w 7467600"/>
              <a:gd name="connsiteY918" fmla="*/ 0 h 6858000"/>
              <a:gd name="connsiteX919" fmla="*/ 3721337 w 7467600"/>
              <a:gd name="connsiteY919" fmla="*/ 0 h 6858000"/>
              <a:gd name="connsiteX920" fmla="*/ 3797544 w 7467600"/>
              <a:gd name="connsiteY920" fmla="*/ 0 h 6858000"/>
              <a:gd name="connsiteX921" fmla="*/ 3775734 w 7467600"/>
              <a:gd name="connsiteY921" fmla="*/ 95131 h 6858000"/>
              <a:gd name="connsiteX922" fmla="*/ 3724807 w 7467600"/>
              <a:gd name="connsiteY922" fmla="*/ 272257 h 6858000"/>
              <a:gd name="connsiteX923" fmla="*/ 3726844 w 7467600"/>
              <a:gd name="connsiteY923" fmla="*/ 282988 h 6858000"/>
              <a:gd name="connsiteX924" fmla="*/ 3742664 w 7467600"/>
              <a:gd name="connsiteY924" fmla="*/ 279918 h 6858000"/>
              <a:gd name="connsiteX925" fmla="*/ 4103910 w 7467600"/>
              <a:gd name="connsiteY925" fmla="*/ 1161917 h 6858000"/>
              <a:gd name="connsiteX926" fmla="*/ 4020269 w 7467600"/>
              <a:gd name="connsiteY926" fmla="*/ 1200406 h 6858000"/>
              <a:gd name="connsiteX927" fmla="*/ 3674882 w 7467600"/>
              <a:gd name="connsiteY927" fmla="*/ 488524 h 6858000"/>
              <a:gd name="connsiteX928" fmla="*/ 3132682 w 7467600"/>
              <a:gd name="connsiteY928" fmla="*/ 1072284 h 6858000"/>
              <a:gd name="connsiteX929" fmla="*/ 2716346 w 7467600"/>
              <a:gd name="connsiteY929" fmla="*/ 1276376 h 6858000"/>
              <a:gd name="connsiteX930" fmla="*/ 2716772 w 7467600"/>
              <a:gd name="connsiteY930" fmla="*/ 1255462 h 6858000"/>
              <a:gd name="connsiteX931" fmla="*/ 3471096 w 7467600"/>
              <a:gd name="connsiteY931" fmla="*/ 437072 h 6858000"/>
              <a:gd name="connsiteX932" fmla="*/ 3639057 w 7467600"/>
              <a:gd name="connsiteY932" fmla="*/ 286334 h 6858000"/>
              <a:gd name="connsiteX933" fmla="*/ 3640309 w 7467600"/>
              <a:gd name="connsiteY933" fmla="*/ 284664 h 6858000"/>
              <a:gd name="connsiteX934" fmla="*/ 3646022 w 7467600"/>
              <a:gd name="connsiteY934" fmla="*/ 276711 h 6858000"/>
              <a:gd name="connsiteX935" fmla="*/ 3707943 w 7467600"/>
              <a:gd name="connsiteY935" fmla="*/ 65958 h 6858000"/>
              <a:gd name="connsiteX936" fmla="*/ 3721337 w 7467600"/>
              <a:gd name="connsiteY936" fmla="*/ 0 h 6858000"/>
              <a:gd name="connsiteX937" fmla="*/ 2867960 w 7467600"/>
              <a:gd name="connsiteY937" fmla="*/ 0 h 6858000"/>
              <a:gd name="connsiteX938" fmla="*/ 2926351 w 7467600"/>
              <a:gd name="connsiteY938" fmla="*/ 0 h 6858000"/>
              <a:gd name="connsiteX939" fmla="*/ 2902823 w 7467600"/>
              <a:gd name="connsiteY939" fmla="*/ 262929 h 6858000"/>
              <a:gd name="connsiteX940" fmla="*/ 2940663 w 7467600"/>
              <a:gd name="connsiteY940" fmla="*/ 140884 h 6858000"/>
              <a:gd name="connsiteX941" fmla="*/ 2947039 w 7467600"/>
              <a:gd name="connsiteY941" fmla="*/ 122524 h 6858000"/>
              <a:gd name="connsiteX942" fmla="*/ 2984316 w 7467600"/>
              <a:gd name="connsiteY942" fmla="*/ 0 h 6858000"/>
              <a:gd name="connsiteX943" fmla="*/ 3016114 w 7467600"/>
              <a:gd name="connsiteY943" fmla="*/ 0 h 6858000"/>
              <a:gd name="connsiteX944" fmla="*/ 2979949 w 7467600"/>
              <a:gd name="connsiteY944" fmla="*/ 119274 h 6858000"/>
              <a:gd name="connsiteX945" fmla="*/ 3023879 w 7467600"/>
              <a:gd name="connsiteY945" fmla="*/ 0 h 6858000"/>
              <a:gd name="connsiteX946" fmla="*/ 3105400 w 7467600"/>
              <a:gd name="connsiteY946" fmla="*/ 0 h 6858000"/>
              <a:gd name="connsiteX947" fmla="*/ 3094669 w 7467600"/>
              <a:gd name="connsiteY947" fmla="*/ 30308 h 6858000"/>
              <a:gd name="connsiteX948" fmla="*/ 2901945 w 7467600"/>
              <a:gd name="connsiteY948" fmla="*/ 466538 h 6858000"/>
              <a:gd name="connsiteX949" fmla="*/ 2815209 w 7467600"/>
              <a:gd name="connsiteY949" fmla="*/ 497361 h 6858000"/>
              <a:gd name="connsiteX950" fmla="*/ 2844845 w 7467600"/>
              <a:gd name="connsiteY950" fmla="*/ 127638 h 6858000"/>
              <a:gd name="connsiteX951" fmla="*/ 2867960 w 7467600"/>
              <a:gd name="connsiteY951" fmla="*/ 0 h 6858000"/>
              <a:gd name="connsiteX952" fmla="*/ 1057230 w 7467600"/>
              <a:gd name="connsiteY952" fmla="*/ 0 h 6858000"/>
              <a:gd name="connsiteX953" fmla="*/ 1111003 w 7467600"/>
              <a:gd name="connsiteY953" fmla="*/ 0 h 6858000"/>
              <a:gd name="connsiteX954" fmla="*/ 1125553 w 7467600"/>
              <a:gd name="connsiteY954" fmla="*/ 52588 h 6858000"/>
              <a:gd name="connsiteX955" fmla="*/ 1304276 w 7467600"/>
              <a:gd name="connsiteY955" fmla="*/ 476275 h 6858000"/>
              <a:gd name="connsiteX956" fmla="*/ 1492066 w 7467600"/>
              <a:gd name="connsiteY956" fmla="*/ 886333 h 6858000"/>
              <a:gd name="connsiteX957" fmla="*/ 1423698 w 7467600"/>
              <a:gd name="connsiteY957" fmla="*/ 710817 h 6858000"/>
              <a:gd name="connsiteX958" fmla="*/ 1357609 w 7467600"/>
              <a:gd name="connsiteY958" fmla="*/ 532892 h 6858000"/>
              <a:gd name="connsiteX959" fmla="*/ 1309550 w 7467600"/>
              <a:gd name="connsiteY959" fmla="*/ 374031 h 6858000"/>
              <a:gd name="connsiteX960" fmla="*/ 1193673 w 7467600"/>
              <a:gd name="connsiteY960" fmla="*/ 49533 h 6858000"/>
              <a:gd name="connsiteX961" fmla="*/ 1164391 w 7467600"/>
              <a:gd name="connsiteY961" fmla="*/ 0 h 6858000"/>
              <a:gd name="connsiteX962" fmla="*/ 1200666 w 7467600"/>
              <a:gd name="connsiteY962" fmla="*/ 0 h 6858000"/>
              <a:gd name="connsiteX963" fmla="*/ 1223408 w 7467600"/>
              <a:gd name="connsiteY963" fmla="*/ 38996 h 6858000"/>
              <a:gd name="connsiteX964" fmla="*/ 1339635 w 7467600"/>
              <a:gd name="connsiteY964" fmla="*/ 365517 h 6858000"/>
              <a:gd name="connsiteX965" fmla="*/ 1387469 w 7467600"/>
              <a:gd name="connsiteY965" fmla="*/ 523079 h 6858000"/>
              <a:gd name="connsiteX966" fmla="*/ 1452685 w 7467600"/>
              <a:gd name="connsiteY966" fmla="*/ 699806 h 6858000"/>
              <a:gd name="connsiteX967" fmla="*/ 1492092 w 7467600"/>
              <a:gd name="connsiteY967" fmla="*/ 800424 h 6858000"/>
              <a:gd name="connsiteX968" fmla="*/ 1455302 w 7467600"/>
              <a:gd name="connsiteY968" fmla="*/ 632913 h 6858000"/>
              <a:gd name="connsiteX969" fmla="*/ 1222336 w 7467600"/>
              <a:gd name="connsiteY969" fmla="*/ 9480 h 6858000"/>
              <a:gd name="connsiteX970" fmla="*/ 1214634 w 7467600"/>
              <a:gd name="connsiteY970" fmla="*/ 0 h 6858000"/>
              <a:gd name="connsiteX971" fmla="*/ 1289827 w 7467600"/>
              <a:gd name="connsiteY971" fmla="*/ 0 h 6858000"/>
              <a:gd name="connsiteX972" fmla="*/ 1321076 w 7467600"/>
              <a:gd name="connsiteY972" fmla="*/ 59722 h 6858000"/>
              <a:gd name="connsiteX973" fmla="*/ 1512579 w 7467600"/>
              <a:gd name="connsiteY973" fmla="*/ 626441 h 6858000"/>
              <a:gd name="connsiteX974" fmla="*/ 1506076 w 7467600"/>
              <a:gd name="connsiteY974" fmla="*/ 1089289 h 6858000"/>
              <a:gd name="connsiteX975" fmla="*/ 1486346 w 7467600"/>
              <a:gd name="connsiteY975" fmla="*/ 1079919 h 6858000"/>
              <a:gd name="connsiteX976" fmla="*/ 1070511 w 7467600"/>
              <a:gd name="connsiteY976" fmla="*/ 48609 h 6858000"/>
              <a:gd name="connsiteX977" fmla="*/ 1057230 w 7467600"/>
              <a:gd name="connsiteY977" fmla="*/ 0 h 6858000"/>
              <a:gd name="connsiteX978" fmla="*/ 43151 w 7467600"/>
              <a:gd name="connsiteY978" fmla="*/ 0 h 6858000"/>
              <a:gd name="connsiteX979" fmla="*/ 95283 w 7467600"/>
              <a:gd name="connsiteY979" fmla="*/ 0 h 6858000"/>
              <a:gd name="connsiteX980" fmla="*/ 300708 w 7467600"/>
              <a:gd name="connsiteY980" fmla="*/ 154571 h 6858000"/>
              <a:gd name="connsiteX981" fmla="*/ 530414 w 7467600"/>
              <a:gd name="connsiteY981" fmla="*/ 354673 h 6858000"/>
              <a:gd name="connsiteX982" fmla="*/ 333785 w 7467600"/>
              <a:gd name="connsiteY982" fmla="*/ 161564 h 6858000"/>
              <a:gd name="connsiteX983" fmla="*/ 147005 w 7467600"/>
              <a:gd name="connsiteY983" fmla="*/ 0 h 6858000"/>
              <a:gd name="connsiteX984" fmla="*/ 272509 w 7467600"/>
              <a:gd name="connsiteY984" fmla="*/ 0 h 6858000"/>
              <a:gd name="connsiteX985" fmla="*/ 326276 w 7467600"/>
              <a:gd name="connsiteY985" fmla="*/ 45847 h 6858000"/>
              <a:gd name="connsiteX986" fmla="*/ 823759 w 7467600"/>
              <a:gd name="connsiteY986" fmla="*/ 574145 h 6858000"/>
              <a:gd name="connsiteX987" fmla="*/ 811254 w 7467600"/>
              <a:gd name="connsiteY987" fmla="*/ 665546 h 6858000"/>
              <a:gd name="connsiteX988" fmla="*/ 154042 w 7467600"/>
              <a:gd name="connsiteY988" fmla="*/ 261522 h 6858000"/>
              <a:gd name="connsiteX989" fmla="*/ 13550 w 7467600"/>
              <a:gd name="connsiteY989" fmla="*/ 158423 h 6858000"/>
              <a:gd name="connsiteX990" fmla="*/ 0 w 7467600"/>
              <a:gd name="connsiteY990" fmla="*/ 146618 h 6858000"/>
              <a:gd name="connsiteX991" fmla="*/ 0 w 7467600"/>
              <a:gd name="connsiteY991" fmla="*/ 59161 h 6858000"/>
              <a:gd name="connsiteX992" fmla="*/ 45427 w 7467600"/>
              <a:gd name="connsiteY992" fmla="*/ 101078 h 6858000"/>
              <a:gd name="connsiteX993" fmla="*/ 630103 w 7467600"/>
              <a:gd name="connsiteY993" fmla="*/ 485885 h 6858000"/>
              <a:gd name="connsiteX994" fmla="*/ 532040 w 7467600"/>
              <a:gd name="connsiteY994" fmla="*/ 399359 h 6858000"/>
              <a:gd name="connsiteX995" fmla="*/ 517618 w 7467600"/>
              <a:gd name="connsiteY995" fmla="*/ 385726 h 6858000"/>
              <a:gd name="connsiteX996" fmla="*/ 285074 w 7467600"/>
              <a:gd name="connsiteY996" fmla="*/ 182755 h 6858000"/>
              <a:gd name="connsiteX997" fmla="*/ 43151 w 7467600"/>
              <a:gd name="connsiteY99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53035 w 7467600"/>
              <a:gd name="connsiteY127" fmla="*/ 519731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1903353 w 7467600"/>
              <a:gd name="connsiteY141" fmla="*/ 5044827 h 6858000"/>
              <a:gd name="connsiteX142" fmla="*/ 1936931 w 7467600"/>
              <a:gd name="connsiteY142" fmla="*/ 5093954 h 6858000"/>
              <a:gd name="connsiteX143" fmla="*/ 2195868 w 7467600"/>
              <a:gd name="connsiteY143" fmla="*/ 5396574 h 6858000"/>
              <a:gd name="connsiteX144" fmla="*/ 2088852 w 7467600"/>
              <a:gd name="connsiteY144" fmla="*/ 5166123 h 6858000"/>
              <a:gd name="connsiteX145" fmla="*/ 1958241 w 7467600"/>
              <a:gd name="connsiteY145" fmla="*/ 5067955 h 6858000"/>
              <a:gd name="connsiteX146" fmla="*/ 1903353 w 7467600"/>
              <a:gd name="connsiteY146" fmla="*/ 5044827 h 6858000"/>
              <a:gd name="connsiteX147" fmla="*/ 1979378 w 7467600"/>
              <a:gd name="connsiteY147" fmla="*/ 4769504 h 6858000"/>
              <a:gd name="connsiteX148" fmla="*/ 2882120 w 7467600"/>
              <a:gd name="connsiteY148" fmla="*/ 5064547 h 6858000"/>
              <a:gd name="connsiteX149" fmla="*/ 2793103 w 7467600"/>
              <a:gd name="connsiteY149" fmla="*/ 5039699 h 6858000"/>
              <a:gd name="connsiteX150" fmla="*/ 2770041 w 7467600"/>
              <a:gd name="connsiteY150" fmla="*/ 5033634 h 6858000"/>
              <a:gd name="connsiteX151" fmla="*/ 1979378 w 7467600"/>
              <a:gd name="connsiteY151" fmla="*/ 4769504 h 6858000"/>
              <a:gd name="connsiteX152" fmla="*/ 1927410 w 7467600"/>
              <a:gd name="connsiteY152" fmla="*/ 4716164 h 6858000"/>
              <a:gd name="connsiteX153" fmla="*/ 1959587 w 7467600"/>
              <a:gd name="connsiteY153" fmla="*/ 4728849 h 6858000"/>
              <a:gd name="connsiteX154" fmla="*/ 2777707 w 7467600"/>
              <a:gd name="connsiteY154" fmla="*/ 5003991 h 6858000"/>
              <a:gd name="connsiteX155" fmla="*/ 2800768 w 7467600"/>
              <a:gd name="connsiteY155" fmla="*/ 5010056 h 6858000"/>
              <a:gd name="connsiteX156" fmla="*/ 2879408 w 7467600"/>
              <a:gd name="connsiteY156" fmla="*/ 5031590 h 6858000"/>
              <a:gd name="connsiteX157" fmla="*/ 2862295 w 7467600"/>
              <a:gd name="connsiteY157" fmla="*/ 5022958 h 6858000"/>
              <a:gd name="connsiteX158" fmla="*/ 2813343 w 7467600"/>
              <a:gd name="connsiteY158" fmla="*/ 4998369 h 6858000"/>
              <a:gd name="connsiteX159" fmla="*/ 2646245 w 7467600"/>
              <a:gd name="connsiteY159" fmla="*/ 4930999 h 6858000"/>
              <a:gd name="connsiteX160" fmla="*/ 1999243 w 7467600"/>
              <a:gd name="connsiteY160" fmla="*/ 4730524 h 6858000"/>
              <a:gd name="connsiteX161" fmla="*/ 1979527 w 7467600"/>
              <a:gd name="connsiteY161" fmla="*/ 4726651 h 6858000"/>
              <a:gd name="connsiteX162" fmla="*/ 1927410 w 7467600"/>
              <a:gd name="connsiteY162" fmla="*/ 4716164 h 6858000"/>
              <a:gd name="connsiteX163" fmla="*/ 1997014 w 7467600"/>
              <a:gd name="connsiteY163" fmla="*/ 4698007 h 6858000"/>
              <a:gd name="connsiteX164" fmla="*/ 2005458 w 7467600"/>
              <a:gd name="connsiteY164" fmla="*/ 4699540 h 6858000"/>
              <a:gd name="connsiteX165" fmla="*/ 2657186 w 7467600"/>
              <a:gd name="connsiteY165" fmla="*/ 4901687 h 6858000"/>
              <a:gd name="connsiteX166" fmla="*/ 2826662 w 7467600"/>
              <a:gd name="connsiteY166" fmla="*/ 4970362 h 6858000"/>
              <a:gd name="connsiteX167" fmla="*/ 2876100 w 7467600"/>
              <a:gd name="connsiteY167" fmla="*/ 4995397 h 6858000"/>
              <a:gd name="connsiteX168" fmla="*/ 3042600 w 7467600"/>
              <a:gd name="connsiteY168" fmla="*/ 5059532 h 6858000"/>
              <a:gd name="connsiteX169" fmla="*/ 1997014 w 7467600"/>
              <a:gd name="connsiteY169" fmla="*/ 4698007 h 6858000"/>
              <a:gd name="connsiteX170" fmla="*/ 2305292 w 7467600"/>
              <a:gd name="connsiteY170" fmla="*/ 4219492 h 6858000"/>
              <a:gd name="connsiteX171" fmla="*/ 3360922 w 7467600"/>
              <a:gd name="connsiteY171" fmla="*/ 4529373 h 6858000"/>
              <a:gd name="connsiteX172" fmla="*/ 3492420 w 7467600"/>
              <a:gd name="connsiteY172" fmla="*/ 4510145 h 6858000"/>
              <a:gd name="connsiteX173" fmla="*/ 3364086 w 7467600"/>
              <a:gd name="connsiteY173" fmla="*/ 4480340 h 6858000"/>
              <a:gd name="connsiteX174" fmla="*/ 3225818 w 7467600"/>
              <a:gd name="connsiteY174" fmla="*/ 4411822 h 6858000"/>
              <a:gd name="connsiteX175" fmla="*/ 3129696 w 7467600"/>
              <a:gd name="connsiteY175" fmla="*/ 4360704 h 6858000"/>
              <a:gd name="connsiteX176" fmla="*/ 2814545 w 7467600"/>
              <a:gd name="connsiteY176" fmla="*/ 4282955 h 6858000"/>
              <a:gd name="connsiteX177" fmla="*/ 2305292 w 7467600"/>
              <a:gd name="connsiteY177" fmla="*/ 4219492 h 6858000"/>
              <a:gd name="connsiteX178" fmla="*/ 2626982 w 7467600"/>
              <a:gd name="connsiteY178" fmla="*/ 4206450 h 6858000"/>
              <a:gd name="connsiteX179" fmla="*/ 2490617 w 7467600"/>
              <a:gd name="connsiteY179" fmla="*/ 4206951 h 6858000"/>
              <a:gd name="connsiteX180" fmla="*/ 2819869 w 7467600"/>
              <a:gd name="connsiteY180" fmla="*/ 4252936 h 6858000"/>
              <a:gd name="connsiteX181" fmla="*/ 3143018 w 7467600"/>
              <a:gd name="connsiteY181" fmla="*/ 4332698 h 6858000"/>
              <a:gd name="connsiteX182" fmla="*/ 3241520 w 7467600"/>
              <a:gd name="connsiteY182" fmla="*/ 4385112 h 6858000"/>
              <a:gd name="connsiteX183" fmla="*/ 3374575 w 7467600"/>
              <a:gd name="connsiteY183" fmla="*/ 4451517 h 6858000"/>
              <a:gd name="connsiteX184" fmla="*/ 3505221 w 7467600"/>
              <a:gd name="connsiteY184" fmla="*/ 4480757 h 6858000"/>
              <a:gd name="connsiteX185" fmla="*/ 2626982 w 7467600"/>
              <a:gd name="connsiteY185" fmla="*/ 4206450 h 6858000"/>
              <a:gd name="connsiteX186" fmla="*/ 1310106 w 7467600"/>
              <a:gd name="connsiteY186" fmla="*/ 3943217 h 6858000"/>
              <a:gd name="connsiteX187" fmla="*/ 854994 w 7467600"/>
              <a:gd name="connsiteY187" fmla="*/ 4399136 h 6858000"/>
              <a:gd name="connsiteX188" fmla="*/ 742462 w 7467600"/>
              <a:gd name="connsiteY188" fmla="*/ 4594648 h 6858000"/>
              <a:gd name="connsiteX189" fmla="*/ 820602 w 7467600"/>
              <a:gd name="connsiteY189" fmla="*/ 4485915 h 6858000"/>
              <a:gd name="connsiteX190" fmla="*/ 878295 w 7467600"/>
              <a:gd name="connsiteY190" fmla="*/ 4403594 h 6858000"/>
              <a:gd name="connsiteX191" fmla="*/ 1240607 w 7467600"/>
              <a:gd name="connsiteY191" fmla="*/ 4010401 h 6858000"/>
              <a:gd name="connsiteX192" fmla="*/ 1310106 w 7467600"/>
              <a:gd name="connsiteY192" fmla="*/ 3943217 h 6858000"/>
              <a:gd name="connsiteX193" fmla="*/ 1423113 w 7467600"/>
              <a:gd name="connsiteY193" fmla="*/ 3874565 h 6858000"/>
              <a:gd name="connsiteX194" fmla="*/ 1260565 w 7467600"/>
              <a:gd name="connsiteY194" fmla="*/ 4031982 h 6858000"/>
              <a:gd name="connsiteX195" fmla="*/ 901900 w 7467600"/>
              <a:gd name="connsiteY195" fmla="*/ 4421236 h 6858000"/>
              <a:gd name="connsiteX196" fmla="*/ 845044 w 7467600"/>
              <a:gd name="connsiteY196" fmla="*/ 4502436 h 6858000"/>
              <a:gd name="connsiteX197" fmla="*/ 685926 w 7467600"/>
              <a:gd name="connsiteY197" fmla="*/ 4703069 h 6858000"/>
              <a:gd name="connsiteX198" fmla="*/ 684248 w 7467600"/>
              <a:gd name="connsiteY198" fmla="*/ 4706721 h 6858000"/>
              <a:gd name="connsiteX199" fmla="*/ 1423113 w 7467600"/>
              <a:gd name="connsiteY199" fmla="*/ 3874565 h 6858000"/>
              <a:gd name="connsiteX200" fmla="*/ 3316479 w 7467600"/>
              <a:gd name="connsiteY200" fmla="*/ 3872136 h 6858000"/>
              <a:gd name="connsiteX201" fmla="*/ 3546806 w 7467600"/>
              <a:gd name="connsiteY201" fmla="*/ 4356139 h 6858000"/>
              <a:gd name="connsiteX202" fmla="*/ 3364433 w 7467600"/>
              <a:gd name="connsiteY202" fmla="*/ 3953121 h 6858000"/>
              <a:gd name="connsiteX203" fmla="*/ 3316479 w 7467600"/>
              <a:gd name="connsiteY203" fmla="*/ 3872136 h 6858000"/>
              <a:gd name="connsiteX204" fmla="*/ 3291335 w 7467600"/>
              <a:gd name="connsiteY204" fmla="*/ 3767420 h 6858000"/>
              <a:gd name="connsiteX205" fmla="*/ 3390805 w 7467600"/>
              <a:gd name="connsiteY205" fmla="*/ 3937163 h 6858000"/>
              <a:gd name="connsiteX206" fmla="*/ 3579062 w 7467600"/>
              <a:gd name="connsiteY206" fmla="*/ 4359040 h 6858000"/>
              <a:gd name="connsiteX207" fmla="*/ 3467355 w 7467600"/>
              <a:gd name="connsiteY207" fmla="*/ 3988130 h 6858000"/>
              <a:gd name="connsiteX208" fmla="*/ 3310753 w 7467600"/>
              <a:gd name="connsiteY208" fmla="*/ 3787140 h 6858000"/>
              <a:gd name="connsiteX209" fmla="*/ 3291335 w 7467600"/>
              <a:gd name="connsiteY209" fmla="*/ 3767420 h 6858000"/>
              <a:gd name="connsiteX210" fmla="*/ 1635889 w 7467600"/>
              <a:gd name="connsiteY210" fmla="*/ 3709494 h 6858000"/>
              <a:gd name="connsiteX211" fmla="*/ 1634800 w 7467600"/>
              <a:gd name="connsiteY211" fmla="*/ 3731111 h 6858000"/>
              <a:gd name="connsiteX212" fmla="*/ 1635889 w 7467600"/>
              <a:gd name="connsiteY212" fmla="*/ 3709494 h 6858000"/>
              <a:gd name="connsiteX213" fmla="*/ 1510397 w 7467600"/>
              <a:gd name="connsiteY213" fmla="*/ 3684705 h 6858000"/>
              <a:gd name="connsiteX214" fmla="*/ 1146550 w 7467600"/>
              <a:gd name="connsiteY214" fmla="*/ 3802012 h 6858000"/>
              <a:gd name="connsiteX215" fmla="*/ 698834 w 7467600"/>
              <a:gd name="connsiteY215" fmla="*/ 3952272 h 6858000"/>
              <a:gd name="connsiteX216" fmla="*/ 34256 w 7467600"/>
              <a:gd name="connsiteY216" fmla="*/ 4347603 h 6858000"/>
              <a:gd name="connsiteX217" fmla="*/ 527241 w 7467600"/>
              <a:gd name="connsiteY217" fmla="*/ 4065078 h 6858000"/>
              <a:gd name="connsiteX218" fmla="*/ 1510397 w 7467600"/>
              <a:gd name="connsiteY218" fmla="*/ 3684705 h 6858000"/>
              <a:gd name="connsiteX219" fmla="*/ 1313114 w 7467600"/>
              <a:gd name="connsiteY219" fmla="*/ 3655216 h 6858000"/>
              <a:gd name="connsiteX220" fmla="*/ 1109304 w 7467600"/>
              <a:gd name="connsiteY220" fmla="*/ 3669030 h 6858000"/>
              <a:gd name="connsiteX221" fmla="*/ 8129 w 7467600"/>
              <a:gd name="connsiteY221" fmla="*/ 4330519 h 6858000"/>
              <a:gd name="connsiteX222" fmla="*/ 687572 w 7467600"/>
              <a:gd name="connsiteY222" fmla="*/ 3925629 h 6858000"/>
              <a:gd name="connsiteX223" fmla="*/ 1138365 w 7467600"/>
              <a:gd name="connsiteY223" fmla="*/ 3774515 h 6858000"/>
              <a:gd name="connsiteX224" fmla="*/ 1505579 w 7467600"/>
              <a:gd name="connsiteY224" fmla="*/ 3655526 h 6858000"/>
              <a:gd name="connsiteX225" fmla="*/ 1313114 w 7467600"/>
              <a:gd name="connsiteY225" fmla="*/ 3655216 h 6858000"/>
              <a:gd name="connsiteX226" fmla="*/ 3655073 w 7467600"/>
              <a:gd name="connsiteY226" fmla="*/ 3650884 h 6858000"/>
              <a:gd name="connsiteX227" fmla="*/ 3989938 w 7467600"/>
              <a:gd name="connsiteY227" fmla="*/ 3991685 h 6858000"/>
              <a:gd name="connsiteX228" fmla="*/ 4393907 w 7467600"/>
              <a:gd name="connsiteY228" fmla="*/ 4261258 h 6858000"/>
              <a:gd name="connsiteX229" fmla="*/ 4648051 w 7467600"/>
              <a:gd name="connsiteY229" fmla="*/ 4374051 h 6858000"/>
              <a:gd name="connsiteX230" fmla="*/ 4383389 w 7467600"/>
              <a:gd name="connsiteY230" fmla="*/ 4184369 h 6858000"/>
              <a:gd name="connsiteX231" fmla="*/ 4165508 w 7467600"/>
              <a:gd name="connsiteY231" fmla="*/ 4035196 h 6858000"/>
              <a:gd name="connsiteX232" fmla="*/ 4068162 w 7467600"/>
              <a:gd name="connsiteY232" fmla="*/ 3953394 h 6858000"/>
              <a:gd name="connsiteX233" fmla="*/ 3981416 w 7467600"/>
              <a:gd name="connsiteY233" fmla="*/ 3880482 h 6858000"/>
              <a:gd name="connsiteX234" fmla="*/ 3800147 w 7467600"/>
              <a:gd name="connsiteY234" fmla="*/ 3749872 h 6858000"/>
              <a:gd name="connsiteX235" fmla="*/ 3655073 w 7467600"/>
              <a:gd name="connsiteY235" fmla="*/ 3650884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5425834 w 7467600"/>
              <a:gd name="connsiteY266" fmla="*/ 3162785 h 6858000"/>
              <a:gd name="connsiteX267" fmla="*/ 1318687 w 7467600"/>
              <a:gd name="connsiteY267" fmla="*/ 3113840 h 6858000"/>
              <a:gd name="connsiteX268" fmla="*/ 1066793 w 7467600"/>
              <a:gd name="connsiteY268" fmla="*/ 3212171 h 6858000"/>
              <a:gd name="connsiteX269" fmla="*/ 993319 w 7467600"/>
              <a:gd name="connsiteY269" fmla="*/ 3247648 h 6858000"/>
              <a:gd name="connsiteX270" fmla="*/ 853081 w 7467600"/>
              <a:gd name="connsiteY270" fmla="*/ 3312410 h 6858000"/>
              <a:gd name="connsiteX271" fmla="*/ 805957 w 7467600"/>
              <a:gd name="connsiteY271" fmla="*/ 3330443 h 6858000"/>
              <a:gd name="connsiteX272" fmla="*/ 1318687 w 7467600"/>
              <a:gd name="connsiteY272" fmla="*/ 3113840 h 6858000"/>
              <a:gd name="connsiteX273" fmla="*/ 5453702 w 7467600"/>
              <a:gd name="connsiteY273" fmla="*/ 3090882 h 6858000"/>
              <a:gd name="connsiteX274" fmla="*/ 5480135 w 7467600"/>
              <a:gd name="connsiteY274" fmla="*/ 3565802 h 6858000"/>
              <a:gd name="connsiteX275" fmla="*/ 5499023 w 7467600"/>
              <a:gd name="connsiteY275" fmla="*/ 4166310 h 6858000"/>
              <a:gd name="connsiteX276" fmla="*/ 5547022 w 7467600"/>
              <a:gd name="connsiteY276" fmla="*/ 3607838 h 6858000"/>
              <a:gd name="connsiteX277" fmla="*/ 5515964 w 7467600"/>
              <a:gd name="connsiteY277" fmla="*/ 3378541 h 6858000"/>
              <a:gd name="connsiteX278" fmla="*/ 5453702 w 7467600"/>
              <a:gd name="connsiteY278" fmla="*/ 3090882 h 6858000"/>
              <a:gd name="connsiteX279" fmla="*/ 1238695 w 7467600"/>
              <a:gd name="connsiteY279" fmla="*/ 3076820 h 6858000"/>
              <a:gd name="connsiteX280" fmla="*/ 716371 w 7467600"/>
              <a:gd name="connsiteY280" fmla="*/ 3293249 h 6858000"/>
              <a:gd name="connsiteX281" fmla="*/ 579522 w 7467600"/>
              <a:gd name="connsiteY281" fmla="*/ 3371759 h 6858000"/>
              <a:gd name="connsiteX282" fmla="*/ 600288 w 7467600"/>
              <a:gd name="connsiteY282" fmla="*/ 3365555 h 6858000"/>
              <a:gd name="connsiteX283" fmla="*/ 840692 w 7467600"/>
              <a:gd name="connsiteY283" fmla="*/ 3284921 h 6858000"/>
              <a:gd name="connsiteX284" fmla="*/ 979248 w 7467600"/>
              <a:gd name="connsiteY284" fmla="*/ 3221003 h 6858000"/>
              <a:gd name="connsiteX285" fmla="*/ 1053282 w 7467600"/>
              <a:gd name="connsiteY285" fmla="*/ 3185247 h 6858000"/>
              <a:gd name="connsiteX286" fmla="*/ 1320603 w 7467600"/>
              <a:gd name="connsiteY286" fmla="*/ 3081281 h 6858000"/>
              <a:gd name="connsiteX287" fmla="*/ 1238695 w 7467600"/>
              <a:gd name="connsiteY287" fmla="*/ 3076820 h 6858000"/>
              <a:gd name="connsiteX288" fmla="*/ 5425627 w 7467600"/>
              <a:gd name="connsiteY288" fmla="*/ 2954192 h 6858000"/>
              <a:gd name="connsiteX289" fmla="*/ 5470770 w 7467600"/>
              <a:gd name="connsiteY289" fmla="*/ 3005435 h 6858000"/>
              <a:gd name="connsiteX290" fmla="*/ 5519779 w 7467600"/>
              <a:gd name="connsiteY290" fmla="*/ 4359223 h 6858000"/>
              <a:gd name="connsiteX291" fmla="*/ 5520293 w 7467600"/>
              <a:gd name="connsiteY291" fmla="*/ 4360602 h 6858000"/>
              <a:gd name="connsiteX292" fmla="*/ 5767221 w 7467600"/>
              <a:gd name="connsiteY292" fmla="*/ 4665564 h 6858000"/>
              <a:gd name="connsiteX293" fmla="*/ 6937169 w 7467600"/>
              <a:gd name="connsiteY293" fmla="*/ 4815941 h 6858000"/>
              <a:gd name="connsiteX294" fmla="*/ 6953922 w 7467600"/>
              <a:gd name="connsiteY294" fmla="*/ 4890068 h 6858000"/>
              <a:gd name="connsiteX295" fmla="*/ 6071359 w 7467600"/>
              <a:gd name="connsiteY295" fmla="*/ 4770770 h 6858000"/>
              <a:gd name="connsiteX296" fmla="*/ 6038839 w 7467600"/>
              <a:gd name="connsiteY296" fmla="*/ 4764474 h 6858000"/>
              <a:gd name="connsiteX297" fmla="*/ 6038706 w 7467600"/>
              <a:gd name="connsiteY297" fmla="*/ 4763847 h 6858000"/>
              <a:gd name="connsiteX298" fmla="*/ 6037784 w 7467600"/>
              <a:gd name="connsiteY298" fmla="*/ 4764270 h 6858000"/>
              <a:gd name="connsiteX299" fmla="*/ 6038839 w 7467600"/>
              <a:gd name="connsiteY299" fmla="*/ 4764474 h 6858000"/>
              <a:gd name="connsiteX300" fmla="*/ 6040338 w 7467600"/>
              <a:gd name="connsiteY300" fmla="*/ 4771418 h 6858000"/>
              <a:gd name="connsiteX301" fmla="*/ 6024488 w 7467600"/>
              <a:gd name="connsiteY301" fmla="*/ 4809903 h 6858000"/>
              <a:gd name="connsiteX302" fmla="*/ 5599771 w 7467600"/>
              <a:gd name="connsiteY302" fmla="*/ 5509652 h 6858000"/>
              <a:gd name="connsiteX303" fmla="*/ 5548843 w 7467600"/>
              <a:gd name="connsiteY303" fmla="*/ 5563845 h 6858000"/>
              <a:gd name="connsiteX304" fmla="*/ 5940952 w 7467600"/>
              <a:gd name="connsiteY304" fmla="*/ 6250028 h 6858000"/>
              <a:gd name="connsiteX305" fmla="*/ 6043441 w 7467600"/>
              <a:gd name="connsiteY305" fmla="*/ 6665847 h 6858000"/>
              <a:gd name="connsiteX306" fmla="*/ 6093432 w 7467600"/>
              <a:gd name="connsiteY306" fmla="*/ 6858000 h 6858000"/>
              <a:gd name="connsiteX307" fmla="*/ 6034344 w 7467600"/>
              <a:gd name="connsiteY307" fmla="*/ 6858000 h 6858000"/>
              <a:gd name="connsiteX308" fmla="*/ 6026679 w 7467600"/>
              <a:gd name="connsiteY308" fmla="*/ 6836959 h 6858000"/>
              <a:gd name="connsiteX309" fmla="*/ 5800441 w 7467600"/>
              <a:gd name="connsiteY309" fmla="*/ 6335286 h 6858000"/>
              <a:gd name="connsiteX310" fmla="*/ 5526562 w 7467600"/>
              <a:gd name="connsiteY310" fmla="*/ 5705388 h 6858000"/>
              <a:gd name="connsiteX311" fmla="*/ 5519640 w 7467600"/>
              <a:gd name="connsiteY311" fmla="*/ 5683774 h 6858000"/>
              <a:gd name="connsiteX312" fmla="*/ 5844559 w 7467600"/>
              <a:gd name="connsiteY312" fmla="*/ 6553349 h 6858000"/>
              <a:gd name="connsiteX313" fmla="*/ 5975994 w 7467600"/>
              <a:gd name="connsiteY313" fmla="*/ 6858000 h 6858000"/>
              <a:gd name="connsiteX314" fmla="*/ 5898547 w 7467600"/>
              <a:gd name="connsiteY314" fmla="*/ 6858000 h 6858000"/>
              <a:gd name="connsiteX315" fmla="*/ 5682041 w 7467600"/>
              <a:gd name="connsiteY315" fmla="*/ 6355860 h 6858000"/>
              <a:gd name="connsiteX316" fmla="*/ 5461758 w 7467600"/>
              <a:gd name="connsiteY316" fmla="*/ 5820220 h 6858000"/>
              <a:gd name="connsiteX317" fmla="*/ 5237282 w 7467600"/>
              <a:gd name="connsiteY317" fmla="*/ 6579086 h 6858000"/>
              <a:gd name="connsiteX318" fmla="*/ 5115009 w 7467600"/>
              <a:gd name="connsiteY318" fmla="*/ 6858000 h 6858000"/>
              <a:gd name="connsiteX319" fmla="*/ 5028074 w 7467600"/>
              <a:gd name="connsiteY319" fmla="*/ 6858000 h 6858000"/>
              <a:gd name="connsiteX320" fmla="*/ 5079508 w 7467600"/>
              <a:gd name="connsiteY320" fmla="*/ 6749074 h 6858000"/>
              <a:gd name="connsiteX321" fmla="*/ 5371846 w 7467600"/>
              <a:gd name="connsiteY321" fmla="*/ 5924413 h 6858000"/>
              <a:gd name="connsiteX322" fmla="*/ 5270512 w 7467600"/>
              <a:gd name="connsiteY322" fmla="*/ 6138975 h 6858000"/>
              <a:gd name="connsiteX323" fmla="*/ 5062409 w 7467600"/>
              <a:gd name="connsiteY323" fmla="*/ 6653544 h 6858000"/>
              <a:gd name="connsiteX324" fmla="*/ 5036628 w 7467600"/>
              <a:gd name="connsiteY324" fmla="*/ 6754247 h 6858000"/>
              <a:gd name="connsiteX325" fmla="*/ 5009112 w 7467600"/>
              <a:gd name="connsiteY325" fmla="*/ 6858000 h 6858000"/>
              <a:gd name="connsiteX326" fmla="*/ 4976679 w 7467600"/>
              <a:gd name="connsiteY326" fmla="*/ 6858000 h 6858000"/>
              <a:gd name="connsiteX327" fmla="*/ 5006537 w 7467600"/>
              <a:gd name="connsiteY327" fmla="*/ 6747068 h 6858000"/>
              <a:gd name="connsiteX328" fmla="*/ 5032723 w 7467600"/>
              <a:gd name="connsiteY328" fmla="*/ 6644957 h 6858000"/>
              <a:gd name="connsiteX329" fmla="*/ 5242949 w 7467600"/>
              <a:gd name="connsiteY329" fmla="*/ 6125175 h 6858000"/>
              <a:gd name="connsiteX330" fmla="*/ 5286321 w 7467600"/>
              <a:gd name="connsiteY330" fmla="*/ 6033555 h 6858000"/>
              <a:gd name="connsiteX331" fmla="*/ 5008210 w 7467600"/>
              <a:gd name="connsiteY331" fmla="*/ 6649194 h 6858000"/>
              <a:gd name="connsiteX332" fmla="*/ 4986321 w 7467600"/>
              <a:gd name="connsiteY332" fmla="*/ 6765687 h 6858000"/>
              <a:gd name="connsiteX333" fmla="*/ 4973474 w 7467600"/>
              <a:gd name="connsiteY333" fmla="*/ 6858000 h 6858000"/>
              <a:gd name="connsiteX334" fmla="*/ 4907178 w 7467600"/>
              <a:gd name="connsiteY334" fmla="*/ 6858000 h 6858000"/>
              <a:gd name="connsiteX335" fmla="*/ 4910810 w 7467600"/>
              <a:gd name="connsiteY335" fmla="*/ 6829660 h 6858000"/>
              <a:gd name="connsiteX336" fmla="*/ 4987461 w 7467600"/>
              <a:gd name="connsiteY336" fmla="*/ 6432994 h 6858000"/>
              <a:gd name="connsiteX337" fmla="*/ 5179262 w 7467600"/>
              <a:gd name="connsiteY337" fmla="*/ 6035044 h 6858000"/>
              <a:gd name="connsiteX338" fmla="*/ 4689678 w 7467600"/>
              <a:gd name="connsiteY338" fmla="*/ 6440241 h 6858000"/>
              <a:gd name="connsiteX339" fmla="*/ 4477543 w 7467600"/>
              <a:gd name="connsiteY339" fmla="*/ 6674836 h 6858000"/>
              <a:gd name="connsiteX340" fmla="*/ 4329957 w 7467600"/>
              <a:gd name="connsiteY340" fmla="*/ 6858000 h 6858000"/>
              <a:gd name="connsiteX341" fmla="*/ 4218595 w 7467600"/>
              <a:gd name="connsiteY341" fmla="*/ 6858000 h 6858000"/>
              <a:gd name="connsiteX342" fmla="*/ 4368888 w 7467600"/>
              <a:gd name="connsiteY342" fmla="*/ 6668412 h 6858000"/>
              <a:gd name="connsiteX343" fmla="*/ 4563091 w 7467600"/>
              <a:gd name="connsiteY343" fmla="*/ 6442508 h 6858000"/>
              <a:gd name="connsiteX344" fmla="*/ 5387324 w 7467600"/>
              <a:gd name="connsiteY344" fmla="*/ 5705830 h 6858000"/>
              <a:gd name="connsiteX345" fmla="*/ 5073620 w 7467600"/>
              <a:gd name="connsiteY345" fmla="*/ 5955437 h 6858000"/>
              <a:gd name="connsiteX346" fmla="*/ 4689789 w 7467600"/>
              <a:gd name="connsiteY346" fmla="*/ 6268382 h 6858000"/>
              <a:gd name="connsiteX347" fmla="*/ 4418722 w 7467600"/>
              <a:gd name="connsiteY347" fmla="*/ 6570886 h 6858000"/>
              <a:gd name="connsiteX348" fmla="*/ 4214944 w 7467600"/>
              <a:gd name="connsiteY348" fmla="*/ 6858000 h 6858000"/>
              <a:gd name="connsiteX349" fmla="*/ 4177898 w 7467600"/>
              <a:gd name="connsiteY349" fmla="*/ 6858000 h 6858000"/>
              <a:gd name="connsiteX350" fmla="*/ 4391597 w 7467600"/>
              <a:gd name="connsiteY350" fmla="*/ 6556370 h 6858000"/>
              <a:gd name="connsiteX351" fmla="*/ 4668889 w 7467600"/>
              <a:gd name="connsiteY351" fmla="*/ 6246399 h 6858000"/>
              <a:gd name="connsiteX352" fmla="*/ 5055427 w 7467600"/>
              <a:gd name="connsiteY352" fmla="*/ 5931476 h 6858000"/>
              <a:gd name="connsiteX353" fmla="*/ 5371814 w 7467600"/>
              <a:gd name="connsiteY353" fmla="*/ 5678975 h 6858000"/>
              <a:gd name="connsiteX354" fmla="*/ 4987918 w 7467600"/>
              <a:gd name="connsiteY354" fmla="*/ 5838701 h 6858000"/>
              <a:gd name="connsiteX355" fmla="*/ 4317146 w 7467600"/>
              <a:gd name="connsiteY355" fmla="*/ 6587716 h 6858000"/>
              <a:gd name="connsiteX356" fmla="*/ 4171627 w 7467600"/>
              <a:gd name="connsiteY356" fmla="*/ 6858000 h 6858000"/>
              <a:gd name="connsiteX357" fmla="*/ 4081585 w 7467600"/>
              <a:gd name="connsiteY357" fmla="*/ 6858000 h 6858000"/>
              <a:gd name="connsiteX358" fmla="*/ 4238603 w 7467600"/>
              <a:gd name="connsiteY358" fmla="*/ 6559341 h 6858000"/>
              <a:gd name="connsiteX359" fmla="*/ 4778333 w 7467600"/>
              <a:gd name="connsiteY359" fmla="*/ 5873626 h 6858000"/>
              <a:gd name="connsiteX360" fmla="*/ 5414185 w 7467600"/>
              <a:gd name="connsiteY360" fmla="*/ 5573882 h 6858000"/>
              <a:gd name="connsiteX361" fmla="*/ 5959648 w 7467600"/>
              <a:gd name="connsiteY361" fmla="*/ 4760797 h 6858000"/>
              <a:gd name="connsiteX362" fmla="*/ 5355019 w 7467600"/>
              <a:gd name="connsiteY362" fmla="*/ 4734672 h 6858000"/>
              <a:gd name="connsiteX363" fmla="*/ 5083565 w 7467600"/>
              <a:gd name="connsiteY363" fmla="*/ 5179121 h 6858000"/>
              <a:gd name="connsiteX364" fmla="*/ 4713577 w 7467600"/>
              <a:gd name="connsiteY364" fmla="*/ 5616803 h 6858000"/>
              <a:gd name="connsiteX365" fmla="*/ 3989559 w 7467600"/>
              <a:gd name="connsiteY365" fmla="*/ 6145945 h 6858000"/>
              <a:gd name="connsiteX366" fmla="*/ 3939824 w 7467600"/>
              <a:gd name="connsiteY366" fmla="*/ 6066900 h 6858000"/>
              <a:gd name="connsiteX367" fmla="*/ 4584537 w 7467600"/>
              <a:gd name="connsiteY367" fmla="*/ 5324826 h 6858000"/>
              <a:gd name="connsiteX368" fmla="*/ 5037105 w 7467600"/>
              <a:gd name="connsiteY368" fmla="*/ 5088765 h 6858000"/>
              <a:gd name="connsiteX369" fmla="*/ 5039930 w 7467600"/>
              <a:gd name="connsiteY369" fmla="*/ 5089585 h 6858000"/>
              <a:gd name="connsiteX370" fmla="*/ 5263764 w 7467600"/>
              <a:gd name="connsiteY370" fmla="*/ 4735525 h 6858000"/>
              <a:gd name="connsiteX371" fmla="*/ 4086300 w 7467600"/>
              <a:gd name="connsiteY371" fmla="*/ 4884599 h 6858000"/>
              <a:gd name="connsiteX372" fmla="*/ 4085485 w 7467600"/>
              <a:gd name="connsiteY372" fmla="*/ 4899070 h 6858000"/>
              <a:gd name="connsiteX373" fmla="*/ 3871915 w 7467600"/>
              <a:gd name="connsiteY373" fmla="*/ 5253645 h 6858000"/>
              <a:gd name="connsiteX374" fmla="*/ 3799374 w 7467600"/>
              <a:gd name="connsiteY374" fmla="*/ 5466127 h 6858000"/>
              <a:gd name="connsiteX375" fmla="*/ 3498850 w 7467600"/>
              <a:gd name="connsiteY375" fmla="*/ 6661888 h 6858000"/>
              <a:gd name="connsiteX376" fmla="*/ 3399216 w 7467600"/>
              <a:gd name="connsiteY376" fmla="*/ 6858000 h 6858000"/>
              <a:gd name="connsiteX377" fmla="*/ 3303688 w 7467600"/>
              <a:gd name="connsiteY377" fmla="*/ 6858000 h 6858000"/>
              <a:gd name="connsiteX378" fmla="*/ 3391774 w 7467600"/>
              <a:gd name="connsiteY378" fmla="*/ 6697181 h 6858000"/>
              <a:gd name="connsiteX379" fmla="*/ 3735540 w 7467600"/>
              <a:gd name="connsiteY379" fmla="*/ 5546923 h 6858000"/>
              <a:gd name="connsiteX380" fmla="*/ 3729438 w 7467600"/>
              <a:gd name="connsiteY380" fmla="*/ 5569058 h 6858000"/>
              <a:gd name="connsiteX381" fmla="*/ 3707782 w 7467600"/>
              <a:gd name="connsiteY381" fmla="*/ 5644908 h 6858000"/>
              <a:gd name="connsiteX382" fmla="*/ 3583827 w 7467600"/>
              <a:gd name="connsiteY382" fmla="*/ 6039215 h 6858000"/>
              <a:gd name="connsiteX383" fmla="*/ 3547861 w 7467600"/>
              <a:gd name="connsiteY383" fmla="*/ 6129609 h 6858000"/>
              <a:gd name="connsiteX384" fmla="*/ 3490905 w 7467600"/>
              <a:gd name="connsiteY384" fmla="*/ 6277660 h 6858000"/>
              <a:gd name="connsiteX385" fmla="*/ 3455859 w 7467600"/>
              <a:gd name="connsiteY385" fmla="*/ 6391301 h 6858000"/>
              <a:gd name="connsiteX386" fmla="*/ 3429112 w 7467600"/>
              <a:gd name="connsiteY386" fmla="*/ 6479469 h 6858000"/>
              <a:gd name="connsiteX387" fmla="*/ 3304862 w 7467600"/>
              <a:gd name="connsiteY387" fmla="*/ 6796476 h 6858000"/>
              <a:gd name="connsiteX388" fmla="*/ 3276071 w 7467600"/>
              <a:gd name="connsiteY388" fmla="*/ 6858000 h 6858000"/>
              <a:gd name="connsiteX389" fmla="*/ 3240805 w 7467600"/>
              <a:gd name="connsiteY389" fmla="*/ 6858000 h 6858000"/>
              <a:gd name="connsiteX390" fmla="*/ 3275917 w 7467600"/>
              <a:gd name="connsiteY390" fmla="*/ 6783192 h 6858000"/>
              <a:gd name="connsiteX391" fmla="*/ 3399358 w 7467600"/>
              <a:gd name="connsiteY391" fmla="*/ 6469011 h 6858000"/>
              <a:gd name="connsiteX392" fmla="*/ 3425650 w 7467600"/>
              <a:gd name="connsiteY392" fmla="*/ 6381333 h 6858000"/>
              <a:gd name="connsiteX393" fmla="*/ 3460661 w 7467600"/>
              <a:gd name="connsiteY393" fmla="*/ 6266763 h 6858000"/>
              <a:gd name="connsiteX394" fmla="*/ 3518021 w 7467600"/>
              <a:gd name="connsiteY394" fmla="*/ 6117298 h 6858000"/>
              <a:gd name="connsiteX395" fmla="*/ 3554035 w 7467600"/>
              <a:gd name="connsiteY395" fmla="*/ 6027832 h 6858000"/>
              <a:gd name="connsiteX396" fmla="*/ 3677174 w 7467600"/>
              <a:gd name="connsiteY396" fmla="*/ 5636351 h 6858000"/>
              <a:gd name="connsiteX397" fmla="*/ 3698819 w 7467600"/>
              <a:gd name="connsiteY397" fmla="*/ 5560503 h 6858000"/>
              <a:gd name="connsiteX398" fmla="*/ 3702094 w 7467600"/>
              <a:gd name="connsiteY398" fmla="*/ 5549194 h 6858000"/>
              <a:gd name="connsiteX399" fmla="*/ 3398355 w 7467600"/>
              <a:gd name="connsiteY399" fmla="*/ 6094603 h 6858000"/>
              <a:gd name="connsiteX400" fmla="*/ 3193941 w 7467600"/>
              <a:gd name="connsiteY400" fmla="*/ 6798775 h 6858000"/>
              <a:gd name="connsiteX401" fmla="*/ 3184140 w 7467600"/>
              <a:gd name="connsiteY401" fmla="*/ 6858000 h 6858000"/>
              <a:gd name="connsiteX402" fmla="*/ 3099978 w 7467600"/>
              <a:gd name="connsiteY402" fmla="*/ 6858000 h 6858000"/>
              <a:gd name="connsiteX403" fmla="*/ 3101556 w 7467600"/>
              <a:gd name="connsiteY403" fmla="*/ 6843337 h 6858000"/>
              <a:gd name="connsiteX404" fmla="*/ 3370162 w 7467600"/>
              <a:gd name="connsiteY404" fmla="*/ 5785550 h 6858000"/>
              <a:gd name="connsiteX405" fmla="*/ 3746477 w 7467600"/>
              <a:gd name="connsiteY405" fmla="*/ 5377889 h 6858000"/>
              <a:gd name="connsiteX406" fmla="*/ 3863399 w 7467600"/>
              <a:gd name="connsiteY406" fmla="*/ 5087257 h 6858000"/>
              <a:gd name="connsiteX407" fmla="*/ 3968712 w 7467600"/>
              <a:gd name="connsiteY407" fmla="*/ 4913989 h 6858000"/>
              <a:gd name="connsiteX408" fmla="*/ 2792390 w 7467600"/>
              <a:gd name="connsiteY408" fmla="*/ 5382974 h 6858000"/>
              <a:gd name="connsiteX409" fmla="*/ 2714982 w 7467600"/>
              <a:gd name="connsiteY409" fmla="*/ 5427051 h 6858000"/>
              <a:gd name="connsiteX410" fmla="*/ 2813361 w 7467600"/>
              <a:gd name="connsiteY410" fmla="*/ 6023912 h 6858000"/>
              <a:gd name="connsiteX411" fmla="*/ 2688430 w 7467600"/>
              <a:gd name="connsiteY411" fmla="*/ 6801564 h 6858000"/>
              <a:gd name="connsiteX412" fmla="*/ 2629626 w 7467600"/>
              <a:gd name="connsiteY412" fmla="*/ 6763394 h 6858000"/>
              <a:gd name="connsiteX413" fmla="*/ 2565328 w 7467600"/>
              <a:gd name="connsiteY413" fmla="*/ 5516399 h 6858000"/>
              <a:gd name="connsiteX414" fmla="*/ 1922999 w 7467600"/>
              <a:gd name="connsiteY414" fmla="*/ 5980343 h 6858000"/>
              <a:gd name="connsiteX415" fmla="*/ 1950261 w 7467600"/>
              <a:gd name="connsiteY415" fmla="*/ 6405858 h 6858000"/>
              <a:gd name="connsiteX416" fmla="*/ 2365554 w 7467600"/>
              <a:gd name="connsiteY416" fmla="*/ 6759107 h 6858000"/>
              <a:gd name="connsiteX417" fmla="*/ 2424142 w 7467600"/>
              <a:gd name="connsiteY417" fmla="*/ 6858000 h 6858000"/>
              <a:gd name="connsiteX418" fmla="*/ 2395994 w 7467600"/>
              <a:gd name="connsiteY418" fmla="*/ 6858000 h 6858000"/>
              <a:gd name="connsiteX419" fmla="*/ 2392863 w 7467600"/>
              <a:gd name="connsiteY419" fmla="*/ 6852964 h 6858000"/>
              <a:gd name="connsiteX420" fmla="*/ 2017589 w 7467600"/>
              <a:gd name="connsiteY420" fmla="*/ 6493982 h 6858000"/>
              <a:gd name="connsiteX421" fmla="*/ 2147336 w 7467600"/>
              <a:gd name="connsiteY421" fmla="*/ 6594052 h 6858000"/>
              <a:gd name="connsiteX422" fmla="*/ 2207047 w 7467600"/>
              <a:gd name="connsiteY422" fmla="*/ 6654540 h 6858000"/>
              <a:gd name="connsiteX423" fmla="*/ 2299106 w 7467600"/>
              <a:gd name="connsiteY423" fmla="*/ 6778931 h 6858000"/>
              <a:gd name="connsiteX424" fmla="*/ 2314430 w 7467600"/>
              <a:gd name="connsiteY424" fmla="*/ 6801144 h 6858000"/>
              <a:gd name="connsiteX425" fmla="*/ 2352406 w 7467600"/>
              <a:gd name="connsiteY425" fmla="*/ 6858000 h 6858000"/>
              <a:gd name="connsiteX426" fmla="*/ 2314492 w 7467600"/>
              <a:gd name="connsiteY426" fmla="*/ 6858000 h 6858000"/>
              <a:gd name="connsiteX427" fmla="*/ 2288095 w 7467600"/>
              <a:gd name="connsiteY427" fmla="*/ 6818030 h 6858000"/>
              <a:gd name="connsiteX428" fmla="*/ 2272768 w 7467600"/>
              <a:gd name="connsiteY428" fmla="*/ 6795822 h 6858000"/>
              <a:gd name="connsiteX429" fmla="*/ 2182715 w 7467600"/>
              <a:gd name="connsiteY429" fmla="*/ 6675071 h 6858000"/>
              <a:gd name="connsiteX430" fmla="*/ 2032061 w 7467600"/>
              <a:gd name="connsiteY430" fmla="*/ 6541380 h 6858000"/>
              <a:gd name="connsiteX431" fmla="*/ 2257220 w 7467600"/>
              <a:gd name="connsiteY431" fmla="*/ 6826257 h 6858000"/>
              <a:gd name="connsiteX432" fmla="*/ 2281324 w 7467600"/>
              <a:gd name="connsiteY432" fmla="*/ 6858000 h 6858000"/>
              <a:gd name="connsiteX433" fmla="*/ 2242860 w 7467600"/>
              <a:gd name="connsiteY433" fmla="*/ 6858000 h 6858000"/>
              <a:gd name="connsiteX434" fmla="*/ 2232818 w 7467600"/>
              <a:gd name="connsiteY434" fmla="*/ 6844926 h 6858000"/>
              <a:gd name="connsiteX435" fmla="*/ 1990172 w 7467600"/>
              <a:gd name="connsiteY435" fmla="*/ 6542121 h 6858000"/>
              <a:gd name="connsiteX436" fmla="*/ 2124090 w 7467600"/>
              <a:gd name="connsiteY436" fmla="*/ 6761017 h 6858000"/>
              <a:gd name="connsiteX437" fmla="*/ 2200380 w 7467600"/>
              <a:gd name="connsiteY437" fmla="*/ 6858000 h 6858000"/>
              <a:gd name="connsiteX438" fmla="*/ 2147507 w 7467600"/>
              <a:gd name="connsiteY438" fmla="*/ 6858000 h 6858000"/>
              <a:gd name="connsiteX439" fmla="*/ 2070668 w 7467600"/>
              <a:gd name="connsiteY439" fmla="*/ 6761520 h 6858000"/>
              <a:gd name="connsiteX440" fmla="*/ 1975142 w 7467600"/>
              <a:gd name="connsiteY440" fmla="*/ 6585570 h 6858000"/>
              <a:gd name="connsiteX441" fmla="*/ 2050035 w 7467600"/>
              <a:gd name="connsiteY441" fmla="*/ 6813345 h 6858000"/>
              <a:gd name="connsiteX442" fmla="*/ 2063025 w 7467600"/>
              <a:gd name="connsiteY442" fmla="*/ 6858000 h 6858000"/>
              <a:gd name="connsiteX443" fmla="*/ 2021675 w 7467600"/>
              <a:gd name="connsiteY443" fmla="*/ 6858000 h 6858000"/>
              <a:gd name="connsiteX444" fmla="*/ 2019308 w 7467600"/>
              <a:gd name="connsiteY444" fmla="*/ 6847118 h 6858000"/>
              <a:gd name="connsiteX445" fmla="*/ 1938835 w 7467600"/>
              <a:gd name="connsiteY445" fmla="*/ 6551160 h 6858000"/>
              <a:gd name="connsiteX446" fmla="*/ 1953230 w 7467600"/>
              <a:gd name="connsiteY446" fmla="*/ 6759699 h 6858000"/>
              <a:gd name="connsiteX447" fmla="*/ 1956763 w 7467600"/>
              <a:gd name="connsiteY447" fmla="*/ 6778191 h 6858000"/>
              <a:gd name="connsiteX448" fmla="*/ 1967925 w 7467600"/>
              <a:gd name="connsiteY448" fmla="*/ 6858000 h 6858000"/>
              <a:gd name="connsiteX449" fmla="*/ 1936622 w 7467600"/>
              <a:gd name="connsiteY449" fmla="*/ 6858000 h 6858000"/>
              <a:gd name="connsiteX450" fmla="*/ 1926261 w 7467600"/>
              <a:gd name="connsiteY450" fmla="*/ 6784064 h 6858000"/>
              <a:gd name="connsiteX451" fmla="*/ 1922724 w 7467600"/>
              <a:gd name="connsiteY451" fmla="*/ 6765577 h 6858000"/>
              <a:gd name="connsiteX452" fmla="*/ 1904650 w 7467600"/>
              <a:gd name="connsiteY452" fmla="*/ 6639616 h 6858000"/>
              <a:gd name="connsiteX453" fmla="*/ 1885273 w 7467600"/>
              <a:gd name="connsiteY453" fmla="*/ 6858000 h 6858000"/>
              <a:gd name="connsiteX454" fmla="*/ 1854363 w 7467600"/>
              <a:gd name="connsiteY454" fmla="*/ 6858000 h 6858000"/>
              <a:gd name="connsiteX455" fmla="*/ 1880391 w 7467600"/>
              <a:gd name="connsiteY455" fmla="*/ 6603796 h 6858000"/>
              <a:gd name="connsiteX456" fmla="*/ 1818273 w 7467600"/>
              <a:gd name="connsiteY456" fmla="*/ 6715729 h 6858000"/>
              <a:gd name="connsiteX457" fmla="*/ 1794691 w 7467600"/>
              <a:gd name="connsiteY457" fmla="*/ 6843239 h 6858000"/>
              <a:gd name="connsiteX458" fmla="*/ 1794914 w 7467600"/>
              <a:gd name="connsiteY458" fmla="*/ 6858000 h 6858000"/>
              <a:gd name="connsiteX459" fmla="*/ 1746128 w 7467600"/>
              <a:gd name="connsiteY459" fmla="*/ 6858000 h 6858000"/>
              <a:gd name="connsiteX460" fmla="*/ 1753934 w 7467600"/>
              <a:gd name="connsiteY460" fmla="*/ 6724796 h 6858000"/>
              <a:gd name="connsiteX461" fmla="*/ 1792053 w 7467600"/>
              <a:gd name="connsiteY461" fmla="*/ 6572396 h 6858000"/>
              <a:gd name="connsiteX462" fmla="*/ 1862248 w 7467600"/>
              <a:gd name="connsiteY462" fmla="*/ 6266397 h 6858000"/>
              <a:gd name="connsiteX463" fmla="*/ 1862250 w 7467600"/>
              <a:gd name="connsiteY463" fmla="*/ 6033531 h 6858000"/>
              <a:gd name="connsiteX464" fmla="*/ 1211999 w 7467600"/>
              <a:gd name="connsiteY464" fmla="*/ 6683610 h 6858000"/>
              <a:gd name="connsiteX465" fmla="*/ 1213266 w 7467600"/>
              <a:gd name="connsiteY465" fmla="*/ 6691947 h 6858000"/>
              <a:gd name="connsiteX466" fmla="*/ 1203370 w 7467600"/>
              <a:gd name="connsiteY466" fmla="*/ 6850676 h 6858000"/>
              <a:gd name="connsiteX467" fmla="*/ 1203671 w 7467600"/>
              <a:gd name="connsiteY467" fmla="*/ 6858000 h 6858000"/>
              <a:gd name="connsiteX468" fmla="*/ 1143180 w 7467600"/>
              <a:gd name="connsiteY468" fmla="*/ 6858000 h 6858000"/>
              <a:gd name="connsiteX469" fmla="*/ 1142176 w 7467600"/>
              <a:gd name="connsiteY469" fmla="*/ 6766045 h 6858000"/>
              <a:gd name="connsiteX470" fmla="*/ 1067484 w 7467600"/>
              <a:gd name="connsiteY470" fmla="*/ 6858000 h 6858000"/>
              <a:gd name="connsiteX471" fmla="*/ 953928 w 7467600"/>
              <a:gd name="connsiteY471" fmla="*/ 6858000 h 6858000"/>
              <a:gd name="connsiteX472" fmla="*/ 959715 w 7467600"/>
              <a:gd name="connsiteY472" fmla="*/ 6850185 h 6858000"/>
              <a:gd name="connsiteX473" fmla="*/ 1483788 w 7467600"/>
              <a:gd name="connsiteY473" fmla="*/ 6259174 h 6858000"/>
              <a:gd name="connsiteX474" fmla="*/ 1100671 w 7467600"/>
              <a:gd name="connsiteY474" fmla="*/ 6252137 h 6858000"/>
              <a:gd name="connsiteX475" fmla="*/ 1090144 w 7467600"/>
              <a:gd name="connsiteY475" fmla="*/ 6256748 h 6858000"/>
              <a:gd name="connsiteX476" fmla="*/ 1095872 w 7467600"/>
              <a:gd name="connsiteY476" fmla="*/ 6271892 h 6858000"/>
              <a:gd name="connsiteX477" fmla="*/ 262785 w 7467600"/>
              <a:gd name="connsiteY477" fmla="*/ 6845450 h 6858000"/>
              <a:gd name="connsiteX478" fmla="*/ 209968 w 7467600"/>
              <a:gd name="connsiteY478" fmla="*/ 6770713 h 6858000"/>
              <a:gd name="connsiteX479" fmla="*/ 873460 w 7467600"/>
              <a:gd name="connsiteY479" fmla="*/ 6253768 h 6858000"/>
              <a:gd name="connsiteX480" fmla="*/ 192686 w 7467600"/>
              <a:gd name="connsiteY480" fmla="*/ 5849257 h 6858000"/>
              <a:gd name="connsiteX481" fmla="*/ 4696 w 7467600"/>
              <a:gd name="connsiteY481" fmla="*/ 5697668 h 6858000"/>
              <a:gd name="connsiteX482" fmla="*/ 0 w 7467600"/>
              <a:gd name="connsiteY482" fmla="*/ 5689984 h 6858000"/>
              <a:gd name="connsiteX483" fmla="*/ 0 w 7467600"/>
              <a:gd name="connsiteY483" fmla="*/ 5513472 h 6858000"/>
              <a:gd name="connsiteX484" fmla="*/ 174101 w 7467600"/>
              <a:gd name="connsiteY484" fmla="*/ 5620277 h 6858000"/>
              <a:gd name="connsiteX485" fmla="*/ 891800 w 7467600"/>
              <a:gd name="connsiteY485" fmla="*/ 6036935 h 6858000"/>
              <a:gd name="connsiteX486" fmla="*/ 1072219 w 7467600"/>
              <a:gd name="connsiteY486" fmla="*/ 6169443 h 6858000"/>
              <a:gd name="connsiteX487" fmla="*/ 1074117 w 7467600"/>
              <a:gd name="connsiteY487" fmla="*/ 6170301 h 6858000"/>
              <a:gd name="connsiteX488" fmla="*/ 1083114 w 7467600"/>
              <a:gd name="connsiteY488" fmla="*/ 6174131 h 6858000"/>
              <a:gd name="connsiteX489" fmla="*/ 1543010 w 7467600"/>
              <a:gd name="connsiteY489" fmla="*/ 6191140 h 6858000"/>
              <a:gd name="connsiteX490" fmla="*/ 1551080 w 7467600"/>
              <a:gd name="connsiteY490" fmla="*/ 6195006 h 6858000"/>
              <a:gd name="connsiteX491" fmla="*/ 2345443 w 7467600"/>
              <a:gd name="connsiteY491" fmla="*/ 5549882 h 6858000"/>
              <a:gd name="connsiteX492" fmla="*/ 1721499 w 7467600"/>
              <a:gd name="connsiteY492" fmla="*/ 5599969 h 6858000"/>
              <a:gd name="connsiteX493" fmla="*/ 767716 w 7467600"/>
              <a:gd name="connsiteY493" fmla="*/ 5472768 h 6858000"/>
              <a:gd name="connsiteX494" fmla="*/ 722147 w 7467600"/>
              <a:gd name="connsiteY494" fmla="*/ 5393091 h 6858000"/>
              <a:gd name="connsiteX495" fmla="*/ 1485552 w 7467600"/>
              <a:gd name="connsiteY495" fmla="*/ 5313202 h 6858000"/>
              <a:gd name="connsiteX496" fmla="*/ 2143004 w 7467600"/>
              <a:gd name="connsiteY496" fmla="*/ 5402420 h 6858000"/>
              <a:gd name="connsiteX497" fmla="*/ 1933391 w 7467600"/>
              <a:gd name="connsiteY497" fmla="*/ 5156971 h 6858000"/>
              <a:gd name="connsiteX498" fmla="*/ 1827118 w 7467600"/>
              <a:gd name="connsiteY498" fmla="*/ 4968410 h 6858000"/>
              <a:gd name="connsiteX499" fmla="*/ 1837349 w 7467600"/>
              <a:gd name="connsiteY499" fmla="*/ 4956357 h 6858000"/>
              <a:gd name="connsiteX500" fmla="*/ 2162835 w 7467600"/>
              <a:gd name="connsiteY500" fmla="*/ 5187853 h 6858000"/>
              <a:gd name="connsiteX501" fmla="*/ 2257167 w 7467600"/>
              <a:gd name="connsiteY501" fmla="*/ 5462123 h 6858000"/>
              <a:gd name="connsiteX502" fmla="*/ 2261598 w 7467600"/>
              <a:gd name="connsiteY502" fmla="*/ 5467998 h 6858000"/>
              <a:gd name="connsiteX503" fmla="*/ 2437177 w 7467600"/>
              <a:gd name="connsiteY503" fmla="*/ 5479608 h 6858000"/>
              <a:gd name="connsiteX504" fmla="*/ 2445247 w 7467600"/>
              <a:gd name="connsiteY504" fmla="*/ 5483476 h 6858000"/>
              <a:gd name="connsiteX505" fmla="*/ 2743626 w 7467600"/>
              <a:gd name="connsiteY505" fmla="*/ 5304819 h 6858000"/>
              <a:gd name="connsiteX506" fmla="*/ 3048102 w 7467600"/>
              <a:gd name="connsiteY506" fmla="*/ 5150595 h 6858000"/>
              <a:gd name="connsiteX507" fmla="*/ 1799414 w 7467600"/>
              <a:gd name="connsiteY507" fmla="*/ 4694732 h 6858000"/>
              <a:gd name="connsiteX508" fmla="*/ 1771735 w 7467600"/>
              <a:gd name="connsiteY508" fmla="*/ 4619929 h 6858000"/>
              <a:gd name="connsiteX509" fmla="*/ 3104273 w 7467600"/>
              <a:gd name="connsiteY509" fmla="*/ 5076159 h 6858000"/>
              <a:gd name="connsiteX510" fmla="*/ 3113245 w 7467600"/>
              <a:gd name="connsiteY510" fmla="*/ 5090705 h 6858000"/>
              <a:gd name="connsiteX511" fmla="*/ 3126294 w 7467600"/>
              <a:gd name="connsiteY511" fmla="*/ 5114400 h 6858000"/>
              <a:gd name="connsiteX512" fmla="*/ 3937433 w 7467600"/>
              <a:gd name="connsiteY512" fmla="*/ 4830473 h 6858000"/>
              <a:gd name="connsiteX513" fmla="*/ 3590475 w 7467600"/>
              <a:gd name="connsiteY513" fmla="*/ 4597974 h 6858000"/>
              <a:gd name="connsiteX514" fmla="*/ 3100264 w 7467600"/>
              <a:gd name="connsiteY514" fmla="*/ 4579845 h 6858000"/>
              <a:gd name="connsiteX515" fmla="*/ 2183576 w 7467600"/>
              <a:gd name="connsiteY515" fmla="*/ 4227150 h 6858000"/>
              <a:gd name="connsiteX516" fmla="*/ 2151029 w 7467600"/>
              <a:gd name="connsiteY516" fmla="*/ 4146947 h 6858000"/>
              <a:gd name="connsiteX517" fmla="*/ 3563434 w 7467600"/>
              <a:gd name="connsiteY517" fmla="*/ 4469115 h 6858000"/>
              <a:gd name="connsiteX518" fmla="*/ 3177952 w 7467600"/>
              <a:gd name="connsiteY518" fmla="*/ 3657386 h 6858000"/>
              <a:gd name="connsiteX519" fmla="*/ 3189263 w 7467600"/>
              <a:gd name="connsiteY519" fmla="*/ 3625726 h 6858000"/>
              <a:gd name="connsiteX520" fmla="*/ 3560912 w 7467600"/>
              <a:gd name="connsiteY520" fmla="*/ 4079863 h 6858000"/>
              <a:gd name="connsiteX521" fmla="*/ 3626636 w 7467600"/>
              <a:gd name="connsiteY521" fmla="*/ 4512230 h 6858000"/>
              <a:gd name="connsiteX522" fmla="*/ 3653088 w 7467600"/>
              <a:gd name="connsiteY522" fmla="*/ 4521417 h 6858000"/>
              <a:gd name="connsiteX523" fmla="*/ 3988128 w 7467600"/>
              <a:gd name="connsiteY523" fmla="*/ 4817267 h 6858000"/>
              <a:gd name="connsiteX524" fmla="*/ 4830582 w 7467600"/>
              <a:gd name="connsiteY524" fmla="*/ 4676000 h 6858000"/>
              <a:gd name="connsiteX525" fmla="*/ 4830100 w 7467600"/>
              <a:gd name="connsiteY525" fmla="*/ 4675554 h 6858000"/>
              <a:gd name="connsiteX526" fmla="*/ 4036318 w 7467600"/>
              <a:gd name="connsiteY526" fmla="*/ 4147013 h 6858000"/>
              <a:gd name="connsiteX527" fmla="*/ 3432098 w 7467600"/>
              <a:gd name="connsiteY527" fmla="*/ 3537312 h 6858000"/>
              <a:gd name="connsiteX528" fmla="*/ 3446761 w 7467600"/>
              <a:gd name="connsiteY528" fmla="*/ 3461278 h 6858000"/>
              <a:gd name="connsiteX529" fmla="*/ 4419733 w 7467600"/>
              <a:gd name="connsiteY529" fmla="*/ 3963555 h 6858000"/>
              <a:gd name="connsiteX530" fmla="*/ 4781371 w 7467600"/>
              <a:gd name="connsiteY530" fmla="*/ 4458604 h 6858000"/>
              <a:gd name="connsiteX531" fmla="*/ 4780440 w 7467600"/>
              <a:gd name="connsiteY531" fmla="*/ 4470290 h 6858000"/>
              <a:gd name="connsiteX532" fmla="*/ 4898954 w 7467600"/>
              <a:gd name="connsiteY532" fmla="*/ 4662092 h 6858000"/>
              <a:gd name="connsiteX533" fmla="*/ 4900699 w 7467600"/>
              <a:gd name="connsiteY533" fmla="*/ 4670867 h 6858000"/>
              <a:gd name="connsiteX534" fmla="*/ 5714511 w 7467600"/>
              <a:gd name="connsiteY534" fmla="*/ 4663483 h 6858000"/>
              <a:gd name="connsiteX535" fmla="*/ 5464793 w 7467600"/>
              <a:gd name="connsiteY535" fmla="*/ 4393556 h 6858000"/>
              <a:gd name="connsiteX536" fmla="*/ 5461897 w 7467600"/>
              <a:gd name="connsiteY536" fmla="*/ 4390879 h 6858000"/>
              <a:gd name="connsiteX537" fmla="*/ 4294126 w 7467600"/>
              <a:gd name="connsiteY537" fmla="*/ 3303048 h 6858000"/>
              <a:gd name="connsiteX538" fmla="*/ 4305321 w 7467600"/>
              <a:gd name="connsiteY538" fmla="*/ 3256953 h 6858000"/>
              <a:gd name="connsiteX539" fmla="*/ 4949299 w 7467600"/>
              <a:gd name="connsiteY539" fmla="*/ 3766336 h 6858000"/>
              <a:gd name="connsiteX540" fmla="*/ 5291452 w 7467600"/>
              <a:gd name="connsiteY540" fmla="*/ 4076801 h 6858000"/>
              <a:gd name="connsiteX541" fmla="*/ 5434998 w 7467600"/>
              <a:gd name="connsiteY541" fmla="*/ 4254100 h 6858000"/>
              <a:gd name="connsiteX542" fmla="*/ 5351015 w 7467600"/>
              <a:gd name="connsiteY542" fmla="*/ 3760989 h 6858000"/>
              <a:gd name="connsiteX543" fmla="*/ 5413780 w 7467600"/>
              <a:gd name="connsiteY543" fmla="*/ 2966265 h 6858000"/>
              <a:gd name="connsiteX544" fmla="*/ 5425627 w 7467600"/>
              <a:gd name="connsiteY544" fmla="*/ 2954192 h 6858000"/>
              <a:gd name="connsiteX545" fmla="*/ 6604735 w 7467600"/>
              <a:gd name="connsiteY545" fmla="*/ 2041381 h 6858000"/>
              <a:gd name="connsiteX546" fmla="*/ 7204487 w 7467600"/>
              <a:gd name="connsiteY546" fmla="*/ 2742112 h 6858000"/>
              <a:gd name="connsiteX547" fmla="*/ 7131592 w 7467600"/>
              <a:gd name="connsiteY547" fmla="*/ 2672096 h 6858000"/>
              <a:gd name="connsiteX548" fmla="*/ 6996344 w 7467600"/>
              <a:gd name="connsiteY548" fmla="*/ 2518310 h 6858000"/>
              <a:gd name="connsiteX549" fmla="*/ 6735495 w 7467600"/>
              <a:gd name="connsiteY549" fmla="*/ 2196890 h 6858000"/>
              <a:gd name="connsiteX550" fmla="*/ 6721901 w 7467600"/>
              <a:gd name="connsiteY550" fmla="*/ 2179274 h 6858000"/>
              <a:gd name="connsiteX551" fmla="*/ 6604735 w 7467600"/>
              <a:gd name="connsiteY551" fmla="*/ 2041381 h 6858000"/>
              <a:gd name="connsiteX552" fmla="*/ 6591670 w 7467600"/>
              <a:gd name="connsiteY552" fmla="*/ 1988277 h 6858000"/>
              <a:gd name="connsiteX553" fmla="*/ 6747349 w 7467600"/>
              <a:gd name="connsiteY553" fmla="*/ 2160069 h 6858000"/>
              <a:gd name="connsiteX554" fmla="*/ 6760943 w 7467600"/>
              <a:gd name="connsiteY554" fmla="*/ 2177686 h 6858000"/>
              <a:gd name="connsiteX555" fmla="*/ 7021065 w 7467600"/>
              <a:gd name="connsiteY555" fmla="*/ 2498102 h 6858000"/>
              <a:gd name="connsiteX556" fmla="*/ 7155223 w 7467600"/>
              <a:gd name="connsiteY556" fmla="*/ 2650386 h 6858000"/>
              <a:gd name="connsiteX557" fmla="*/ 7203167 w 7467600"/>
              <a:gd name="connsiteY557" fmla="*/ 2697288 h 6858000"/>
              <a:gd name="connsiteX558" fmla="*/ 6937703 w 7467600"/>
              <a:gd name="connsiteY558" fmla="*/ 2321981 h 6858000"/>
              <a:gd name="connsiteX559" fmla="*/ 6591670 w 7467600"/>
              <a:gd name="connsiteY559" fmla="*/ 1988277 h 6858000"/>
              <a:gd name="connsiteX560" fmla="*/ 5798671 w 7467600"/>
              <a:gd name="connsiteY560" fmla="*/ 1981601 h 6858000"/>
              <a:gd name="connsiteX561" fmla="*/ 5754709 w 7467600"/>
              <a:gd name="connsiteY561" fmla="*/ 2071454 h 6858000"/>
              <a:gd name="connsiteX562" fmla="*/ 5763044 w 7467600"/>
              <a:gd name="connsiteY562" fmla="*/ 2842206 h 6858000"/>
              <a:gd name="connsiteX563" fmla="*/ 5764974 w 7467600"/>
              <a:gd name="connsiteY563" fmla="*/ 2799609 h 6858000"/>
              <a:gd name="connsiteX564" fmla="*/ 5767665 w 7467600"/>
              <a:gd name="connsiteY564" fmla="*/ 2666409 h 6858000"/>
              <a:gd name="connsiteX565" fmla="*/ 5763055 w 7467600"/>
              <a:gd name="connsiteY565" fmla="*/ 2579705 h 6858000"/>
              <a:gd name="connsiteX566" fmla="*/ 5758079 w 7467600"/>
              <a:gd name="connsiteY566" fmla="*/ 2492508 h 6858000"/>
              <a:gd name="connsiteX567" fmla="*/ 5779325 w 7467600"/>
              <a:gd name="connsiteY567" fmla="*/ 2197069 h 6858000"/>
              <a:gd name="connsiteX568" fmla="*/ 5798671 w 7467600"/>
              <a:gd name="connsiteY568" fmla="*/ 1981601 h 6858000"/>
              <a:gd name="connsiteX569" fmla="*/ 5829202 w 7467600"/>
              <a:gd name="connsiteY569" fmla="*/ 1971679 h 6858000"/>
              <a:gd name="connsiteX570" fmla="*/ 5809558 w 7467600"/>
              <a:gd name="connsiteY570" fmla="*/ 2198043 h 6858000"/>
              <a:gd name="connsiteX571" fmla="*/ 5788653 w 7467600"/>
              <a:gd name="connsiteY571" fmla="*/ 2489430 h 6858000"/>
              <a:gd name="connsiteX572" fmla="*/ 5793439 w 7467600"/>
              <a:gd name="connsiteY572" fmla="*/ 2575235 h 6858000"/>
              <a:gd name="connsiteX573" fmla="*/ 5796837 w 7467600"/>
              <a:gd name="connsiteY573" fmla="*/ 2637633 h 6858000"/>
              <a:gd name="connsiteX574" fmla="*/ 5818614 w 7467600"/>
              <a:gd name="connsiteY574" fmla="*/ 2473055 h 6858000"/>
              <a:gd name="connsiteX575" fmla="*/ 5829202 w 7467600"/>
              <a:gd name="connsiteY575" fmla="*/ 1971679 h 6858000"/>
              <a:gd name="connsiteX576" fmla="*/ 5911389 w 7467600"/>
              <a:gd name="connsiteY576" fmla="*/ 1898371 h 6858000"/>
              <a:gd name="connsiteX577" fmla="*/ 6237627 w 7467600"/>
              <a:gd name="connsiteY577" fmla="*/ 2231921 h 6858000"/>
              <a:gd name="connsiteX578" fmla="*/ 5911389 w 7467600"/>
              <a:gd name="connsiteY578" fmla="*/ 1898371 h 6858000"/>
              <a:gd name="connsiteX579" fmla="*/ 6944437 w 7467600"/>
              <a:gd name="connsiteY579" fmla="*/ 1575402 h 6858000"/>
              <a:gd name="connsiteX580" fmla="*/ 6304730 w 7467600"/>
              <a:gd name="connsiteY580" fmla="*/ 1766654 h 6858000"/>
              <a:gd name="connsiteX581" fmla="*/ 6944437 w 7467600"/>
              <a:gd name="connsiteY581" fmla="*/ 1575402 h 6858000"/>
              <a:gd name="connsiteX582" fmla="*/ 7019523 w 7467600"/>
              <a:gd name="connsiteY582" fmla="*/ 1519450 h 6858000"/>
              <a:gd name="connsiteX583" fmla="*/ 6298091 w 7467600"/>
              <a:gd name="connsiteY583" fmla="*/ 1737122 h 6858000"/>
              <a:gd name="connsiteX584" fmla="*/ 7019523 w 7467600"/>
              <a:gd name="connsiteY584" fmla="*/ 1519450 h 6858000"/>
              <a:gd name="connsiteX585" fmla="*/ 2399523 w 7467600"/>
              <a:gd name="connsiteY585" fmla="*/ 1428234 h 6858000"/>
              <a:gd name="connsiteX586" fmla="*/ 2224982 w 7467600"/>
              <a:gd name="connsiteY586" fmla="*/ 1826201 h 6858000"/>
              <a:gd name="connsiteX587" fmla="*/ 2096099 w 7467600"/>
              <a:gd name="connsiteY587" fmla="*/ 2345900 h 6858000"/>
              <a:gd name="connsiteX588" fmla="*/ 2283317 w 7467600"/>
              <a:gd name="connsiteY588" fmla="*/ 1796925 h 6858000"/>
              <a:gd name="connsiteX589" fmla="*/ 2399523 w 7467600"/>
              <a:gd name="connsiteY589" fmla="*/ 1428234 h 6858000"/>
              <a:gd name="connsiteX590" fmla="*/ 2448558 w 7467600"/>
              <a:gd name="connsiteY590" fmla="*/ 1373435 h 6858000"/>
              <a:gd name="connsiteX591" fmla="*/ 2312521 w 7467600"/>
              <a:gd name="connsiteY591" fmla="*/ 1806140 h 6858000"/>
              <a:gd name="connsiteX592" fmla="*/ 2127533 w 7467600"/>
              <a:gd name="connsiteY592" fmla="*/ 2348380 h 6858000"/>
              <a:gd name="connsiteX593" fmla="*/ 2358080 w 7467600"/>
              <a:gd name="connsiteY593" fmla="*/ 1866134 h 6858000"/>
              <a:gd name="connsiteX594" fmla="*/ 2407436 w 7467600"/>
              <a:gd name="connsiteY594" fmla="*/ 1651070 h 6858000"/>
              <a:gd name="connsiteX595" fmla="*/ 2448558 w 7467600"/>
              <a:gd name="connsiteY595" fmla="*/ 1373435 h 6858000"/>
              <a:gd name="connsiteX596" fmla="*/ 278707 w 7467600"/>
              <a:gd name="connsiteY596" fmla="*/ 1352270 h 6858000"/>
              <a:gd name="connsiteX597" fmla="*/ 321570 w 7467600"/>
              <a:gd name="connsiteY597" fmla="*/ 1861610 h 6858000"/>
              <a:gd name="connsiteX598" fmla="*/ 294281 w 7467600"/>
              <a:gd name="connsiteY598" fmla="*/ 1440658 h 6858000"/>
              <a:gd name="connsiteX599" fmla="*/ 278707 w 7467600"/>
              <a:gd name="connsiteY599" fmla="*/ 1352270 h 6858000"/>
              <a:gd name="connsiteX600" fmla="*/ 1423821 w 7467600"/>
              <a:gd name="connsiteY600" fmla="*/ 1351958 h 6858000"/>
              <a:gd name="connsiteX601" fmla="*/ 1638521 w 7467600"/>
              <a:gd name="connsiteY601" fmla="*/ 1908470 h 6858000"/>
              <a:gd name="connsiteX602" fmla="*/ 1754199 w 7467600"/>
              <a:gd name="connsiteY602" fmla="*/ 2149284 h 6858000"/>
              <a:gd name="connsiteX603" fmla="*/ 1908359 w 7467600"/>
              <a:gd name="connsiteY603" fmla="*/ 2364988 h 6858000"/>
              <a:gd name="connsiteX604" fmla="*/ 1647661 w 7467600"/>
              <a:gd name="connsiteY604" fmla="*/ 1825945 h 6858000"/>
              <a:gd name="connsiteX605" fmla="*/ 1423821 w 7467600"/>
              <a:gd name="connsiteY605" fmla="*/ 1351958 h 6858000"/>
              <a:gd name="connsiteX606" fmla="*/ 1431890 w 7467600"/>
              <a:gd name="connsiteY606" fmla="*/ 1306475 h 6858000"/>
              <a:gd name="connsiteX607" fmla="*/ 1507597 w 7467600"/>
              <a:gd name="connsiteY607" fmla="*/ 1446132 h 6858000"/>
              <a:gd name="connsiteX608" fmla="*/ 1674586 w 7467600"/>
              <a:gd name="connsiteY608" fmla="*/ 1813832 h 6858000"/>
              <a:gd name="connsiteX609" fmla="*/ 1815950 w 7467600"/>
              <a:gd name="connsiteY609" fmla="*/ 2128564 h 6858000"/>
              <a:gd name="connsiteX610" fmla="*/ 1984242 w 7467600"/>
              <a:gd name="connsiteY610" fmla="*/ 2430829 h 6858000"/>
              <a:gd name="connsiteX611" fmla="*/ 2014023 w 7467600"/>
              <a:gd name="connsiteY611" fmla="*/ 2450995 h 6858000"/>
              <a:gd name="connsiteX612" fmla="*/ 1747337 w 7467600"/>
              <a:gd name="connsiteY612" fmla="*/ 1855264 h 6858000"/>
              <a:gd name="connsiteX613" fmla="*/ 1533749 w 7467600"/>
              <a:gd name="connsiteY613" fmla="*/ 1478656 h 6858000"/>
              <a:gd name="connsiteX614" fmla="*/ 1431890 w 7467600"/>
              <a:gd name="connsiteY614" fmla="*/ 1306475 h 6858000"/>
              <a:gd name="connsiteX615" fmla="*/ 5052692 w 7467600"/>
              <a:gd name="connsiteY615" fmla="*/ 1292994 h 6858000"/>
              <a:gd name="connsiteX616" fmla="*/ 5200661 w 7467600"/>
              <a:gd name="connsiteY616" fmla="*/ 1635186 h 6858000"/>
              <a:gd name="connsiteX617" fmla="*/ 5297138 w 7467600"/>
              <a:gd name="connsiteY617" fmla="*/ 1906351 h 6858000"/>
              <a:gd name="connsiteX618" fmla="*/ 5052692 w 7467600"/>
              <a:gd name="connsiteY618" fmla="*/ 1292994 h 6858000"/>
              <a:gd name="connsiteX619" fmla="*/ 5009948 w 7467600"/>
              <a:gd name="connsiteY619" fmla="*/ 1273619 h 6858000"/>
              <a:gd name="connsiteX620" fmla="*/ 5121777 w 7467600"/>
              <a:gd name="connsiteY620" fmla="*/ 1654213 h 6858000"/>
              <a:gd name="connsiteX621" fmla="*/ 5293545 w 7467600"/>
              <a:gd name="connsiteY621" fmla="*/ 2072247 h 6858000"/>
              <a:gd name="connsiteX622" fmla="*/ 5294042 w 7467600"/>
              <a:gd name="connsiteY622" fmla="*/ 2065019 h 6858000"/>
              <a:gd name="connsiteX623" fmla="*/ 5171936 w 7467600"/>
              <a:gd name="connsiteY623" fmla="*/ 1647613 h 6858000"/>
              <a:gd name="connsiteX624" fmla="*/ 5009948 w 7467600"/>
              <a:gd name="connsiteY624" fmla="*/ 1273619 h 6858000"/>
              <a:gd name="connsiteX625" fmla="*/ 655236 w 7467600"/>
              <a:gd name="connsiteY625" fmla="*/ 1268632 h 6858000"/>
              <a:gd name="connsiteX626" fmla="*/ 839521 w 7467600"/>
              <a:gd name="connsiteY626" fmla="*/ 1685315 h 6858000"/>
              <a:gd name="connsiteX627" fmla="*/ 1109416 w 7467600"/>
              <a:gd name="connsiteY627" fmla="*/ 2061663 h 6858000"/>
              <a:gd name="connsiteX628" fmla="*/ 1298300 w 7467600"/>
              <a:gd name="connsiteY628" fmla="*/ 2247742 h 6858000"/>
              <a:gd name="connsiteX629" fmla="*/ 1125871 w 7467600"/>
              <a:gd name="connsiteY629" fmla="*/ 1989513 h 6858000"/>
              <a:gd name="connsiteX630" fmla="*/ 981574 w 7467600"/>
              <a:gd name="connsiteY630" fmla="*/ 1783157 h 6858000"/>
              <a:gd name="connsiteX631" fmla="*/ 922198 w 7467600"/>
              <a:gd name="connsiteY631" fmla="*/ 1677437 h 6858000"/>
              <a:gd name="connsiteX632" fmla="*/ 869293 w 7467600"/>
              <a:gd name="connsiteY632" fmla="*/ 1583214 h 6858000"/>
              <a:gd name="connsiteX633" fmla="*/ 751431 w 7467600"/>
              <a:gd name="connsiteY633" fmla="*/ 1405731 h 6858000"/>
              <a:gd name="connsiteX634" fmla="*/ 655236 w 7467600"/>
              <a:gd name="connsiteY634" fmla="*/ 1268632 h 6858000"/>
              <a:gd name="connsiteX635" fmla="*/ 6516292 w 7467600"/>
              <a:gd name="connsiteY635" fmla="*/ 1263064 h 6858000"/>
              <a:gd name="connsiteX636" fmla="*/ 5736320 w 7467600"/>
              <a:gd name="connsiteY636" fmla="*/ 1501803 h 6858000"/>
              <a:gd name="connsiteX637" fmla="*/ 6516292 w 7467600"/>
              <a:gd name="connsiteY637" fmla="*/ 1263064 h 6858000"/>
              <a:gd name="connsiteX638" fmla="*/ 291466 w 7467600"/>
              <a:gd name="connsiteY638" fmla="*/ 1250369 h 6858000"/>
              <a:gd name="connsiteX639" fmla="*/ 323180 w 7467600"/>
              <a:gd name="connsiteY639" fmla="*/ 1435283 h 6858000"/>
              <a:gd name="connsiteX640" fmla="*/ 349381 w 7467600"/>
              <a:gd name="connsiteY640" fmla="*/ 1875041 h 6858000"/>
              <a:gd name="connsiteX641" fmla="*/ 374363 w 7467600"/>
              <a:gd name="connsiteY641" fmla="*/ 1506494 h 6858000"/>
              <a:gd name="connsiteX642" fmla="*/ 302168 w 7467600"/>
              <a:gd name="connsiteY642" fmla="*/ 1274495 h 6858000"/>
              <a:gd name="connsiteX643" fmla="*/ 291466 w 7467600"/>
              <a:gd name="connsiteY643" fmla="*/ 1250369 h 6858000"/>
              <a:gd name="connsiteX644" fmla="*/ 678222 w 7467600"/>
              <a:gd name="connsiteY644" fmla="*/ 1248670 h 6858000"/>
              <a:gd name="connsiteX645" fmla="*/ 775536 w 7467600"/>
              <a:gd name="connsiteY645" fmla="*/ 1388015 h 6858000"/>
              <a:gd name="connsiteX646" fmla="*/ 894529 w 7467600"/>
              <a:gd name="connsiteY646" fmla="*/ 1567739 h 6858000"/>
              <a:gd name="connsiteX647" fmla="*/ 948000 w 7467600"/>
              <a:gd name="connsiteY647" fmla="*/ 1663088 h 6858000"/>
              <a:gd name="connsiteX648" fmla="*/ 1006812 w 7467600"/>
              <a:gd name="connsiteY648" fmla="*/ 1767683 h 6858000"/>
              <a:gd name="connsiteX649" fmla="*/ 1149133 w 7467600"/>
              <a:gd name="connsiteY649" fmla="*/ 1971513 h 6858000"/>
              <a:gd name="connsiteX650" fmla="*/ 1333952 w 7467600"/>
              <a:gd name="connsiteY650" fmla="*/ 2251620 h 6858000"/>
              <a:gd name="connsiteX651" fmla="*/ 1337329 w 7467600"/>
              <a:gd name="connsiteY651" fmla="*/ 2258350 h 6858000"/>
              <a:gd name="connsiteX652" fmla="*/ 1014726 w 7467600"/>
              <a:gd name="connsiteY652" fmla="*/ 1615556 h 6858000"/>
              <a:gd name="connsiteX653" fmla="*/ 678222 w 7467600"/>
              <a:gd name="connsiteY653" fmla="*/ 1248670 h 6858000"/>
              <a:gd name="connsiteX654" fmla="*/ 6691602 w 7467600"/>
              <a:gd name="connsiteY654" fmla="*/ 1140573 h 6858000"/>
              <a:gd name="connsiteX655" fmla="*/ 6571100 w 7467600"/>
              <a:gd name="connsiteY655" fmla="*/ 1183662 h 6858000"/>
              <a:gd name="connsiteX656" fmla="*/ 6241687 w 7467600"/>
              <a:gd name="connsiteY656" fmla="*/ 1257600 h 6858000"/>
              <a:gd name="connsiteX657" fmla="*/ 5693009 w 7467600"/>
              <a:gd name="connsiteY657" fmla="*/ 1478256 h 6858000"/>
              <a:gd name="connsiteX658" fmla="*/ 6548420 w 7467600"/>
              <a:gd name="connsiteY658" fmla="*/ 1214599 h 6858000"/>
              <a:gd name="connsiteX659" fmla="*/ 6605473 w 7467600"/>
              <a:gd name="connsiteY659" fmla="*/ 1184686 h 6858000"/>
              <a:gd name="connsiteX660" fmla="*/ 6691602 w 7467600"/>
              <a:gd name="connsiteY660" fmla="*/ 1140573 h 6858000"/>
              <a:gd name="connsiteX661" fmla="*/ 4002475 w 7467600"/>
              <a:gd name="connsiteY661" fmla="*/ 1037802 h 6858000"/>
              <a:gd name="connsiteX662" fmla="*/ 4000324 w 7467600"/>
              <a:gd name="connsiteY662" fmla="*/ 1039362 h 6858000"/>
              <a:gd name="connsiteX663" fmla="*/ 4002862 w 7467600"/>
              <a:gd name="connsiteY663" fmla="*/ 1042866 h 6858000"/>
              <a:gd name="connsiteX664" fmla="*/ 4002475 w 7467600"/>
              <a:gd name="connsiteY664" fmla="*/ 1037802 h 6858000"/>
              <a:gd name="connsiteX665" fmla="*/ 506322 w 7467600"/>
              <a:gd name="connsiteY665" fmla="*/ 1020997 h 6858000"/>
              <a:gd name="connsiteX666" fmla="*/ 533068 w 7467600"/>
              <a:gd name="connsiteY666" fmla="*/ 1029409 h 6858000"/>
              <a:gd name="connsiteX667" fmla="*/ 1232525 w 7467600"/>
              <a:gd name="connsiteY667" fmla="*/ 1804675 h 6858000"/>
              <a:gd name="connsiteX668" fmla="*/ 1388858 w 7467600"/>
              <a:gd name="connsiteY668" fmla="*/ 2368011 h 6858000"/>
              <a:gd name="connsiteX669" fmla="*/ 1384098 w 7467600"/>
              <a:gd name="connsiteY669" fmla="*/ 2378125 h 6858000"/>
              <a:gd name="connsiteX670" fmla="*/ 1425393 w 7467600"/>
              <a:gd name="connsiteY670" fmla="*/ 2589124 h 6858000"/>
              <a:gd name="connsiteX671" fmla="*/ 1424001 w 7467600"/>
              <a:gd name="connsiteY671" fmla="*/ 2597541 h 6858000"/>
              <a:gd name="connsiteX672" fmla="*/ 2152729 w 7467600"/>
              <a:gd name="connsiteY672" fmla="*/ 2864487 h 6858000"/>
              <a:gd name="connsiteX673" fmla="*/ 2020609 w 7467600"/>
              <a:gd name="connsiteY673" fmla="*/ 2539671 h 6858000"/>
              <a:gd name="connsiteX674" fmla="*/ 2018920 w 7467600"/>
              <a:gd name="connsiteY674" fmla="*/ 2536309 h 6858000"/>
              <a:gd name="connsiteX675" fmla="*/ 1342441 w 7467600"/>
              <a:gd name="connsiteY675" fmla="*/ 1173017 h 6858000"/>
              <a:gd name="connsiteX676" fmla="*/ 1367925 w 7467600"/>
              <a:gd name="connsiteY676" fmla="*/ 1135648 h 6858000"/>
              <a:gd name="connsiteX677" fmla="*/ 1771401 w 7467600"/>
              <a:gd name="connsiteY677" fmla="*/ 1806673 h 6858000"/>
              <a:gd name="connsiteX678" fmla="*/ 1972385 w 7467600"/>
              <a:gd name="connsiteY678" fmla="*/ 2198735 h 6858000"/>
              <a:gd name="connsiteX679" fmla="*/ 2040892 w 7467600"/>
              <a:gd name="connsiteY679" fmla="*/ 2405205 h 6858000"/>
              <a:gd name="connsiteX680" fmla="*/ 2131689 w 7467600"/>
              <a:gd name="connsiteY680" fmla="*/ 1936926 h 6858000"/>
              <a:gd name="connsiteX681" fmla="*/ 2454820 w 7467600"/>
              <a:gd name="connsiteY681" fmla="*/ 1248808 h 6858000"/>
              <a:gd name="connsiteX682" fmla="*/ 2492512 w 7467600"/>
              <a:gd name="connsiteY682" fmla="*/ 1302920 h 6858000"/>
              <a:gd name="connsiteX683" fmla="*/ 2081216 w 7467600"/>
              <a:gd name="connsiteY683" fmla="*/ 2527513 h 6858000"/>
              <a:gd name="connsiteX684" fmla="*/ 2081211 w 7467600"/>
              <a:gd name="connsiteY684" fmla="*/ 2528916 h 6858000"/>
              <a:gd name="connsiteX685" fmla="*/ 2199067 w 7467600"/>
              <a:gd name="connsiteY685" fmla="*/ 2884061 h 6858000"/>
              <a:gd name="connsiteX686" fmla="*/ 3192586 w 7467600"/>
              <a:gd name="connsiteY686" fmla="*/ 3411496 h 6858000"/>
              <a:gd name="connsiteX687" fmla="*/ 3182620 w 7467600"/>
              <a:gd name="connsiteY687" fmla="*/ 3483279 h 6858000"/>
              <a:gd name="connsiteX688" fmla="*/ 2435119 w 7467600"/>
              <a:gd name="connsiteY688" fmla="*/ 3080173 h 6858000"/>
              <a:gd name="connsiteX689" fmla="*/ 2410152 w 7467600"/>
              <a:gd name="connsiteY689" fmla="*/ 3063751 h 6858000"/>
              <a:gd name="connsiteX690" fmla="*/ 2408099 w 7467600"/>
              <a:gd name="connsiteY690" fmla="*/ 3064403 h 6858000"/>
              <a:gd name="connsiteX691" fmla="*/ 2407218 w 7467600"/>
              <a:gd name="connsiteY691" fmla="*/ 3070324 h 6858000"/>
              <a:gd name="connsiteX692" fmla="*/ 2380138 w 7467600"/>
              <a:gd name="connsiteY692" fmla="*/ 3099341 h 6858000"/>
              <a:gd name="connsiteX693" fmla="*/ 1765923 w 7467600"/>
              <a:gd name="connsiteY693" fmla="*/ 3581043 h 6858000"/>
              <a:gd name="connsiteX694" fmla="*/ 1702258 w 7467600"/>
              <a:gd name="connsiteY694" fmla="*/ 3612286 h 6858000"/>
              <a:gd name="connsiteX695" fmla="*/ 1538370 w 7467600"/>
              <a:gd name="connsiteY695" fmla="*/ 3811804 h 6858000"/>
              <a:gd name="connsiteX696" fmla="*/ 542867 w 7467600"/>
              <a:gd name="connsiteY696" fmla="*/ 4944092 h 6858000"/>
              <a:gd name="connsiteX697" fmla="*/ 515800 w 7467600"/>
              <a:gd name="connsiteY697" fmla="*/ 4862180 h 6858000"/>
              <a:gd name="connsiteX698" fmla="*/ 909145 w 7467600"/>
              <a:gd name="connsiteY698" fmla="*/ 4199225 h 6858000"/>
              <a:gd name="connsiteX699" fmla="*/ 1214067 w 7467600"/>
              <a:gd name="connsiteY699" fmla="*/ 3908561 h 6858000"/>
              <a:gd name="connsiteX700" fmla="*/ 640967 w 7467600"/>
              <a:gd name="connsiteY700" fmla="*/ 4105601 h 6858000"/>
              <a:gd name="connsiteX701" fmla="*/ 112563 w 7467600"/>
              <a:gd name="connsiteY701" fmla="*/ 4396952 h 6858000"/>
              <a:gd name="connsiteX702" fmla="*/ 0 w 7467600"/>
              <a:gd name="connsiteY702" fmla="*/ 4466006 h 6858000"/>
              <a:gd name="connsiteX703" fmla="*/ 0 w 7467600"/>
              <a:gd name="connsiteY703" fmla="*/ 4233763 h 6858000"/>
              <a:gd name="connsiteX704" fmla="*/ 36881 w 7467600"/>
              <a:gd name="connsiteY704" fmla="*/ 4200118 h 6858000"/>
              <a:gd name="connsiteX705" fmla="*/ 910534 w 7467600"/>
              <a:gd name="connsiteY705" fmla="*/ 3629753 h 6858000"/>
              <a:gd name="connsiteX706" fmla="*/ 1578717 w 7467600"/>
              <a:gd name="connsiteY706" fmla="*/ 3575982 h 6858000"/>
              <a:gd name="connsiteX707" fmla="*/ 2338780 w 7467600"/>
              <a:gd name="connsiteY707" fmla="*/ 3033725 h 6858000"/>
              <a:gd name="connsiteX708" fmla="*/ 1807991 w 7467600"/>
              <a:gd name="connsiteY708" fmla="*/ 2807184 h 6858000"/>
              <a:gd name="connsiteX709" fmla="*/ 1416358 w 7467600"/>
              <a:gd name="connsiteY709" fmla="*/ 3112571 h 6858000"/>
              <a:gd name="connsiteX710" fmla="*/ 939066 w 7467600"/>
              <a:gd name="connsiteY710" fmla="*/ 3378798 h 6858000"/>
              <a:gd name="connsiteX711" fmla="*/ 115099 w 7467600"/>
              <a:gd name="connsiteY711" fmla="*/ 3607650 h 6858000"/>
              <a:gd name="connsiteX712" fmla="*/ 97284 w 7467600"/>
              <a:gd name="connsiteY712" fmla="*/ 3520393 h 6858000"/>
              <a:gd name="connsiteX713" fmla="*/ 922050 w 7467600"/>
              <a:gd name="connsiteY713" fmla="*/ 3074867 h 6858000"/>
              <a:gd name="connsiteX714" fmla="*/ 1405265 w 7467600"/>
              <a:gd name="connsiteY714" fmla="*/ 3016319 h 6858000"/>
              <a:gd name="connsiteX715" fmla="*/ 1407512 w 7467600"/>
              <a:gd name="connsiteY715" fmla="*/ 3018001 h 6858000"/>
              <a:gd name="connsiteX716" fmla="*/ 1726266 w 7467600"/>
              <a:gd name="connsiteY716" fmla="*/ 2777274 h 6858000"/>
              <a:gd name="connsiteX717" fmla="*/ 625390 w 7467600"/>
              <a:gd name="connsiteY717" fmla="*/ 2514541 h 6858000"/>
              <a:gd name="connsiteX718" fmla="*/ 619799 w 7467600"/>
              <a:gd name="connsiteY718" fmla="*/ 2527180 h 6858000"/>
              <a:gd name="connsiteX719" fmla="*/ 310030 w 7467600"/>
              <a:gd name="connsiteY719" fmla="*/ 2771818 h 6858000"/>
              <a:gd name="connsiteX720" fmla="*/ 173877 w 7467600"/>
              <a:gd name="connsiteY720" fmla="*/ 2937056 h 6858000"/>
              <a:gd name="connsiteX721" fmla="*/ 77889 w 7467600"/>
              <a:gd name="connsiteY721" fmla="*/ 3138440 h 6858000"/>
              <a:gd name="connsiteX722" fmla="*/ 0 w 7467600"/>
              <a:gd name="connsiteY722" fmla="*/ 3271395 h 6858000"/>
              <a:gd name="connsiteX723" fmla="*/ 0 w 7467600"/>
              <a:gd name="connsiteY723" fmla="*/ 3153002 h 6858000"/>
              <a:gd name="connsiteX724" fmla="*/ 2386 w 7467600"/>
              <a:gd name="connsiteY724" fmla="*/ 3149203 h 6858000"/>
              <a:gd name="connsiteX725" fmla="*/ 89753 w 7467600"/>
              <a:gd name="connsiteY725" fmla="*/ 2987702 h 6858000"/>
              <a:gd name="connsiteX726" fmla="*/ 76869 w 7467600"/>
              <a:gd name="connsiteY726" fmla="*/ 3005404 h 6858000"/>
              <a:gd name="connsiteX727" fmla="*/ 32049 w 7467600"/>
              <a:gd name="connsiteY727" fmla="*/ 3065814 h 6858000"/>
              <a:gd name="connsiteX728" fmla="*/ 0 w 7467600"/>
              <a:gd name="connsiteY728" fmla="*/ 3108744 h 6858000"/>
              <a:gd name="connsiteX729" fmla="*/ 0 w 7467600"/>
              <a:gd name="connsiteY729" fmla="*/ 3058059 h 6858000"/>
              <a:gd name="connsiteX730" fmla="*/ 7610 w 7467600"/>
              <a:gd name="connsiteY730" fmla="*/ 3047889 h 6858000"/>
              <a:gd name="connsiteX731" fmla="*/ 52419 w 7467600"/>
              <a:gd name="connsiteY731" fmla="*/ 2987479 h 6858000"/>
              <a:gd name="connsiteX732" fmla="*/ 59142 w 7467600"/>
              <a:gd name="connsiteY732" fmla="*/ 2978488 h 6858000"/>
              <a:gd name="connsiteX733" fmla="*/ 0 w 7467600"/>
              <a:gd name="connsiteY733" fmla="*/ 3015334 h 6858000"/>
              <a:gd name="connsiteX734" fmla="*/ 0 w 7467600"/>
              <a:gd name="connsiteY734" fmla="*/ 2914286 h 6858000"/>
              <a:gd name="connsiteX735" fmla="*/ 36383 w 7467600"/>
              <a:gd name="connsiteY735" fmla="*/ 2901128 h 6858000"/>
              <a:gd name="connsiteX736" fmla="*/ 156329 w 7467600"/>
              <a:gd name="connsiteY736" fmla="*/ 2840533 h 6858000"/>
              <a:gd name="connsiteX737" fmla="*/ 358355 w 7467600"/>
              <a:gd name="connsiteY737" fmla="*/ 2620471 h 6858000"/>
              <a:gd name="connsiteX738" fmla="*/ 510577 w 7467600"/>
              <a:gd name="connsiteY738" fmla="*/ 2501244 h 6858000"/>
              <a:gd name="connsiteX739" fmla="*/ 211967 w 7467600"/>
              <a:gd name="connsiteY739" fmla="*/ 2479171 h 6858000"/>
              <a:gd name="connsiteX740" fmla="*/ 0 w 7467600"/>
              <a:gd name="connsiteY740" fmla="*/ 2476398 h 6858000"/>
              <a:gd name="connsiteX741" fmla="*/ 0 w 7467600"/>
              <a:gd name="connsiteY741" fmla="*/ 2389189 h 6858000"/>
              <a:gd name="connsiteX742" fmla="*/ 103062 w 7467600"/>
              <a:gd name="connsiteY742" fmla="*/ 2389518 h 6858000"/>
              <a:gd name="connsiteX743" fmla="*/ 510734 w 7467600"/>
              <a:gd name="connsiteY743" fmla="*/ 2416201 h 6858000"/>
              <a:gd name="connsiteX744" fmla="*/ 279257 w 7467600"/>
              <a:gd name="connsiteY744" fmla="*/ 2092102 h 6858000"/>
              <a:gd name="connsiteX745" fmla="*/ 65265 w 7467600"/>
              <a:gd name="connsiteY745" fmla="*/ 2006049 h 6858000"/>
              <a:gd name="connsiteX746" fmla="*/ 0 w 7467600"/>
              <a:gd name="connsiteY746" fmla="*/ 1982532 h 6858000"/>
              <a:gd name="connsiteX747" fmla="*/ 0 w 7467600"/>
              <a:gd name="connsiteY747" fmla="*/ 1912789 h 6858000"/>
              <a:gd name="connsiteX748" fmla="*/ 97460 w 7467600"/>
              <a:gd name="connsiteY748" fmla="*/ 1953725 h 6858000"/>
              <a:gd name="connsiteX749" fmla="*/ 221272 w 7467600"/>
              <a:gd name="connsiteY749" fmla="*/ 1980766 h 6858000"/>
              <a:gd name="connsiteX750" fmla="*/ 116765 w 7467600"/>
              <a:gd name="connsiteY750" fmla="*/ 1911033 h 6858000"/>
              <a:gd name="connsiteX751" fmla="*/ 16405 w 7467600"/>
              <a:gd name="connsiteY751" fmla="*/ 1803412 h 6858000"/>
              <a:gd name="connsiteX752" fmla="*/ 0 w 7467600"/>
              <a:gd name="connsiteY752" fmla="*/ 1784777 h 6858000"/>
              <a:gd name="connsiteX753" fmla="*/ 0 w 7467600"/>
              <a:gd name="connsiteY753" fmla="*/ 1740082 h 6858000"/>
              <a:gd name="connsiteX754" fmla="*/ 39394 w 7467600"/>
              <a:gd name="connsiteY754" fmla="*/ 1784856 h 6858000"/>
              <a:gd name="connsiteX755" fmla="*/ 135813 w 7467600"/>
              <a:gd name="connsiteY755" fmla="*/ 1888838 h 6858000"/>
              <a:gd name="connsiteX756" fmla="*/ 242575 w 7467600"/>
              <a:gd name="connsiteY756" fmla="*/ 1958841 h 6858000"/>
              <a:gd name="connsiteX757" fmla="*/ 82197 w 7467600"/>
              <a:gd name="connsiteY757" fmla="*/ 1754826 h 6858000"/>
              <a:gd name="connsiteX758" fmla="*/ 0 w 7467600"/>
              <a:gd name="connsiteY758" fmla="*/ 1679650 h 6858000"/>
              <a:gd name="connsiteX759" fmla="*/ 0 w 7467600"/>
              <a:gd name="connsiteY759" fmla="*/ 1602463 h 6858000"/>
              <a:gd name="connsiteX760" fmla="*/ 84689 w 7467600"/>
              <a:gd name="connsiteY760" fmla="*/ 1677442 h 6858000"/>
              <a:gd name="connsiteX761" fmla="*/ 298437 w 7467600"/>
              <a:gd name="connsiteY761" fmla="*/ 1968019 h 6858000"/>
              <a:gd name="connsiteX762" fmla="*/ 227269 w 7467600"/>
              <a:gd name="connsiteY762" fmla="*/ 1114064 h 6858000"/>
              <a:gd name="connsiteX763" fmla="*/ 248003 w 7467600"/>
              <a:gd name="connsiteY763" fmla="*/ 1089613 h 6858000"/>
              <a:gd name="connsiteX764" fmla="*/ 427020 w 7467600"/>
              <a:gd name="connsiteY764" fmla="*/ 1619803 h 6858000"/>
              <a:gd name="connsiteX765" fmla="*/ 340345 w 7467600"/>
              <a:gd name="connsiteY765" fmla="*/ 2027739 h 6858000"/>
              <a:gd name="connsiteX766" fmla="*/ 360865 w 7467600"/>
              <a:gd name="connsiteY766" fmla="*/ 2044827 h 6858000"/>
              <a:gd name="connsiteX767" fmla="*/ 560414 w 7467600"/>
              <a:gd name="connsiteY767" fmla="*/ 2421457 h 6858000"/>
              <a:gd name="connsiteX768" fmla="*/ 1359703 w 7467600"/>
              <a:gd name="connsiteY768" fmla="*/ 2578554 h 6858000"/>
              <a:gd name="connsiteX769" fmla="*/ 1359422 w 7467600"/>
              <a:gd name="connsiteY769" fmla="*/ 2577994 h 6858000"/>
              <a:gd name="connsiteX770" fmla="*/ 828701 w 7467600"/>
              <a:gd name="connsiteY770" fmla="*/ 1839520 h 6858000"/>
              <a:gd name="connsiteX771" fmla="*/ 494427 w 7467600"/>
              <a:gd name="connsiteY771" fmla="*/ 1092333 h 6858000"/>
              <a:gd name="connsiteX772" fmla="*/ 506322 w 7467600"/>
              <a:gd name="connsiteY772" fmla="*/ 1020997 h 6858000"/>
              <a:gd name="connsiteX773" fmla="*/ 4570198 w 7467600"/>
              <a:gd name="connsiteY773" fmla="*/ 978081 h 6858000"/>
              <a:gd name="connsiteX774" fmla="*/ 4523691 w 7467600"/>
              <a:gd name="connsiteY774" fmla="*/ 1127776 h 6858000"/>
              <a:gd name="connsiteX775" fmla="*/ 4509875 w 7467600"/>
              <a:gd name="connsiteY775" fmla="*/ 1167552 h 6858000"/>
              <a:gd name="connsiteX776" fmla="*/ 4478168 w 7467600"/>
              <a:gd name="connsiteY776" fmla="*/ 1260735 h 6858000"/>
              <a:gd name="connsiteX777" fmla="*/ 4409309 w 7467600"/>
              <a:gd name="connsiteY777" fmla="*/ 1666996 h 6858000"/>
              <a:gd name="connsiteX778" fmla="*/ 4370031 w 7467600"/>
              <a:gd name="connsiteY778" fmla="*/ 1955666 h 6858000"/>
              <a:gd name="connsiteX779" fmla="*/ 4570198 w 7467600"/>
              <a:gd name="connsiteY779" fmla="*/ 978081 h 6858000"/>
              <a:gd name="connsiteX780" fmla="*/ 4557898 w 7467600"/>
              <a:gd name="connsiteY780" fmla="*/ 900011 h 6858000"/>
              <a:gd name="connsiteX781" fmla="*/ 4344840 w 7467600"/>
              <a:gd name="connsiteY781" fmla="*/ 1922038 h 6858000"/>
              <a:gd name="connsiteX782" fmla="*/ 4378710 w 7467600"/>
              <a:gd name="connsiteY782" fmla="*/ 1665516 h 6858000"/>
              <a:gd name="connsiteX783" fmla="*/ 4448798 w 7467600"/>
              <a:gd name="connsiteY783" fmla="*/ 1253024 h 6858000"/>
              <a:gd name="connsiteX784" fmla="*/ 4480315 w 7467600"/>
              <a:gd name="connsiteY784" fmla="*/ 1158454 h 6858000"/>
              <a:gd name="connsiteX785" fmla="*/ 4494133 w 7467600"/>
              <a:gd name="connsiteY785" fmla="*/ 1118676 h 6858000"/>
              <a:gd name="connsiteX786" fmla="*/ 4557898 w 7467600"/>
              <a:gd name="connsiteY786" fmla="*/ 900011 h 6858000"/>
              <a:gd name="connsiteX787" fmla="*/ 5870151 w 7467600"/>
              <a:gd name="connsiteY787" fmla="*/ 898890 h 6858000"/>
              <a:gd name="connsiteX788" fmla="*/ 5861335 w 7467600"/>
              <a:gd name="connsiteY788" fmla="*/ 899177 h 6858000"/>
              <a:gd name="connsiteX789" fmla="*/ 5843702 w 7467600"/>
              <a:gd name="connsiteY789" fmla="*/ 899748 h 6858000"/>
              <a:gd name="connsiteX790" fmla="*/ 5651107 w 7467600"/>
              <a:gd name="connsiteY790" fmla="*/ 920306 h 6858000"/>
              <a:gd name="connsiteX791" fmla="*/ 5459407 w 7467600"/>
              <a:gd name="connsiteY791" fmla="*/ 940975 h 6858000"/>
              <a:gd name="connsiteX792" fmla="*/ 5374846 w 7467600"/>
              <a:gd name="connsiteY792" fmla="*/ 941988 h 6858000"/>
              <a:gd name="connsiteX793" fmla="*/ 5256105 w 7467600"/>
              <a:gd name="connsiteY793" fmla="*/ 945632 h 6858000"/>
              <a:gd name="connsiteX794" fmla="*/ 5107071 w 7467600"/>
              <a:gd name="connsiteY794" fmla="*/ 969720 h 6858000"/>
              <a:gd name="connsiteX795" fmla="*/ 4998681 w 7467600"/>
              <a:gd name="connsiteY795" fmla="*/ 988771 h 6858000"/>
              <a:gd name="connsiteX796" fmla="*/ 5870151 w 7467600"/>
              <a:gd name="connsiteY796" fmla="*/ 898890 h 6858000"/>
              <a:gd name="connsiteX797" fmla="*/ 5504425 w 7467600"/>
              <a:gd name="connsiteY797" fmla="*/ 848067 h 6858000"/>
              <a:gd name="connsiteX798" fmla="*/ 4968849 w 7467600"/>
              <a:gd name="connsiteY798" fmla="*/ 962318 h 6858000"/>
              <a:gd name="connsiteX799" fmla="*/ 5104039 w 7467600"/>
              <a:gd name="connsiteY799" fmla="*/ 940634 h 6858000"/>
              <a:gd name="connsiteX800" fmla="*/ 5256311 w 7467600"/>
              <a:gd name="connsiteY800" fmla="*/ 916490 h 6858000"/>
              <a:gd name="connsiteX801" fmla="*/ 5377381 w 7467600"/>
              <a:gd name="connsiteY801" fmla="*/ 912671 h 6858000"/>
              <a:gd name="connsiteX802" fmla="*/ 5460148 w 7467600"/>
              <a:gd name="connsiteY802" fmla="*/ 911442 h 6858000"/>
              <a:gd name="connsiteX803" fmla="*/ 5648971 w 7467600"/>
              <a:gd name="connsiteY803" fmla="*/ 891331 h 6858000"/>
              <a:gd name="connsiteX804" fmla="*/ 5844807 w 7467600"/>
              <a:gd name="connsiteY804" fmla="*/ 870718 h 6858000"/>
              <a:gd name="connsiteX805" fmla="*/ 5862975 w 7467600"/>
              <a:gd name="connsiteY805" fmla="*/ 869756 h 6858000"/>
              <a:gd name="connsiteX806" fmla="*/ 5920887 w 7467600"/>
              <a:gd name="connsiteY806" fmla="*/ 865929 h 6858000"/>
              <a:gd name="connsiteX807" fmla="*/ 5504425 w 7467600"/>
              <a:gd name="connsiteY807" fmla="*/ 848067 h 6858000"/>
              <a:gd name="connsiteX808" fmla="*/ 3607114 w 7467600"/>
              <a:gd name="connsiteY808" fmla="*/ 467441 h 6858000"/>
              <a:gd name="connsiteX809" fmla="*/ 3296242 w 7467600"/>
              <a:gd name="connsiteY809" fmla="*/ 807991 h 6858000"/>
              <a:gd name="connsiteX810" fmla="*/ 3174674 w 7467600"/>
              <a:gd name="connsiteY810" fmla="*/ 919759 h 6858000"/>
              <a:gd name="connsiteX811" fmla="*/ 3042978 w 7467600"/>
              <a:gd name="connsiteY811" fmla="*/ 1054894 h 6858000"/>
              <a:gd name="connsiteX812" fmla="*/ 2968914 w 7467600"/>
              <a:gd name="connsiteY812" fmla="*/ 1133756 h 6858000"/>
              <a:gd name="connsiteX813" fmla="*/ 3103823 w 7467600"/>
              <a:gd name="connsiteY813" fmla="*/ 1026814 h 6858000"/>
              <a:gd name="connsiteX814" fmla="*/ 3607114 w 7467600"/>
              <a:gd name="connsiteY814" fmla="*/ 467441 h 6858000"/>
              <a:gd name="connsiteX815" fmla="*/ 3744487 w 7467600"/>
              <a:gd name="connsiteY815" fmla="*/ 383136 h 6858000"/>
              <a:gd name="connsiteX816" fmla="*/ 3970213 w 7467600"/>
              <a:gd name="connsiteY816" fmla="*/ 995559 h 6858000"/>
              <a:gd name="connsiteX817" fmla="*/ 3744487 w 7467600"/>
              <a:gd name="connsiteY817" fmla="*/ 383136 h 6858000"/>
              <a:gd name="connsiteX818" fmla="*/ 3624562 w 7467600"/>
              <a:gd name="connsiteY818" fmla="*/ 367041 h 6858000"/>
              <a:gd name="connsiteX819" fmla="*/ 3489712 w 7467600"/>
              <a:gd name="connsiteY819" fmla="*/ 485386 h 6858000"/>
              <a:gd name="connsiteX820" fmla="*/ 3182994 w 7467600"/>
              <a:gd name="connsiteY820" fmla="*/ 828265 h 6858000"/>
              <a:gd name="connsiteX821" fmla="*/ 2892114 w 7467600"/>
              <a:gd name="connsiteY821" fmla="*/ 1172635 h 6858000"/>
              <a:gd name="connsiteX822" fmla="*/ 3021459 w 7467600"/>
              <a:gd name="connsiteY822" fmla="*/ 1035385 h 6858000"/>
              <a:gd name="connsiteX823" fmla="*/ 3153873 w 7467600"/>
              <a:gd name="connsiteY823" fmla="*/ 898971 h 6858000"/>
              <a:gd name="connsiteX824" fmla="*/ 3276511 w 7467600"/>
              <a:gd name="connsiteY824" fmla="*/ 786423 h 6858000"/>
              <a:gd name="connsiteX825" fmla="*/ 3584154 w 7467600"/>
              <a:gd name="connsiteY825" fmla="*/ 448218 h 6858000"/>
              <a:gd name="connsiteX826" fmla="*/ 3624562 w 7467600"/>
              <a:gd name="connsiteY826" fmla="*/ 367041 h 6858000"/>
              <a:gd name="connsiteX827" fmla="*/ 3766672 w 7467600"/>
              <a:gd name="connsiteY827" fmla="*/ 359429 h 6858000"/>
              <a:gd name="connsiteX828" fmla="*/ 3996338 w 7467600"/>
              <a:gd name="connsiteY828" fmla="*/ 968237 h 6858000"/>
              <a:gd name="connsiteX829" fmla="*/ 3766672 w 7467600"/>
              <a:gd name="connsiteY829" fmla="*/ 359429 h 6858000"/>
              <a:gd name="connsiteX830" fmla="*/ 5805386 w 7467600"/>
              <a:gd name="connsiteY830" fmla="*/ 239240 h 6858000"/>
              <a:gd name="connsiteX831" fmla="*/ 5736947 w 7467600"/>
              <a:gd name="connsiteY831" fmla="*/ 261367 h 6858000"/>
              <a:gd name="connsiteX832" fmla="*/ 5427012 w 7467600"/>
              <a:gd name="connsiteY832" fmla="*/ 311272 h 6858000"/>
              <a:gd name="connsiteX833" fmla="*/ 5147818 w 7467600"/>
              <a:gd name="connsiteY833" fmla="*/ 322112 h 6858000"/>
              <a:gd name="connsiteX834" fmla="*/ 5060854 w 7467600"/>
              <a:gd name="connsiteY834" fmla="*/ 311882 h 6858000"/>
              <a:gd name="connsiteX835" fmla="*/ 4945989 w 7467600"/>
              <a:gd name="connsiteY835" fmla="*/ 300516 h 6858000"/>
              <a:gd name="connsiteX836" fmla="*/ 5410479 w 7467600"/>
              <a:gd name="connsiteY836" fmla="*/ 348434 h 6858000"/>
              <a:gd name="connsiteX837" fmla="*/ 5805386 w 7467600"/>
              <a:gd name="connsiteY837" fmla="*/ 239240 h 6858000"/>
              <a:gd name="connsiteX838" fmla="*/ 5905192 w 7467600"/>
              <a:gd name="connsiteY838" fmla="*/ 163079 h 6858000"/>
              <a:gd name="connsiteX839" fmla="*/ 5865655 w 7467600"/>
              <a:gd name="connsiteY839" fmla="*/ 171901 h 6858000"/>
              <a:gd name="connsiteX840" fmla="*/ 5259740 w 7467600"/>
              <a:gd name="connsiteY840" fmla="*/ 257013 h 6858000"/>
              <a:gd name="connsiteX841" fmla="*/ 5208466 w 7467600"/>
              <a:gd name="connsiteY841" fmla="*/ 257550 h 6858000"/>
              <a:gd name="connsiteX842" fmla="*/ 4980204 w 7467600"/>
              <a:gd name="connsiteY842" fmla="*/ 271903 h 6858000"/>
              <a:gd name="connsiteX843" fmla="*/ 5068068 w 7467600"/>
              <a:gd name="connsiteY843" fmla="*/ 282244 h 6858000"/>
              <a:gd name="connsiteX844" fmla="*/ 5153231 w 7467600"/>
              <a:gd name="connsiteY844" fmla="*/ 292240 h 6858000"/>
              <a:gd name="connsiteX845" fmla="*/ 5426491 w 7467600"/>
              <a:gd name="connsiteY845" fmla="*/ 281128 h 6858000"/>
              <a:gd name="connsiteX846" fmla="*/ 5731212 w 7467600"/>
              <a:gd name="connsiteY846" fmla="*/ 231951 h 6858000"/>
              <a:gd name="connsiteX847" fmla="*/ 5905192 w 7467600"/>
              <a:gd name="connsiteY847" fmla="*/ 163079 h 6858000"/>
              <a:gd name="connsiteX848" fmla="*/ 5944437 w 7467600"/>
              <a:gd name="connsiteY848" fmla="*/ 113829 h 6858000"/>
              <a:gd name="connsiteX849" fmla="*/ 5825032 w 7467600"/>
              <a:gd name="connsiteY849" fmla="*/ 146405 h 6858000"/>
              <a:gd name="connsiteX850" fmla="*/ 4955599 w 7467600"/>
              <a:gd name="connsiteY850" fmla="*/ 247008 h 6858000"/>
              <a:gd name="connsiteX851" fmla="*/ 5210104 w 7467600"/>
              <a:gd name="connsiteY851" fmla="*/ 228123 h 6858000"/>
              <a:gd name="connsiteX852" fmla="*/ 5261015 w 7467600"/>
              <a:gd name="connsiteY852" fmla="*/ 227087 h 6858000"/>
              <a:gd name="connsiteX853" fmla="*/ 5861181 w 7467600"/>
              <a:gd name="connsiteY853" fmla="*/ 143093 h 6858000"/>
              <a:gd name="connsiteX854" fmla="*/ 5961252 w 7467600"/>
              <a:gd name="connsiteY854" fmla="*/ 114820 h 6858000"/>
              <a:gd name="connsiteX855" fmla="*/ 5944437 w 7467600"/>
              <a:gd name="connsiteY855" fmla="*/ 113829 h 6858000"/>
              <a:gd name="connsiteX856" fmla="*/ 3882765 w 7467600"/>
              <a:gd name="connsiteY856" fmla="*/ 0 h 6858000"/>
              <a:gd name="connsiteX857" fmla="*/ 3995099 w 7467600"/>
              <a:gd name="connsiteY857" fmla="*/ 0 h 6858000"/>
              <a:gd name="connsiteX858" fmla="*/ 4163818 w 7467600"/>
              <a:gd name="connsiteY858" fmla="*/ 234104 h 6858000"/>
              <a:gd name="connsiteX859" fmla="*/ 4172099 w 7467600"/>
              <a:gd name="connsiteY859" fmla="*/ 234207 h 6858000"/>
              <a:gd name="connsiteX860" fmla="*/ 4784282 w 7467600"/>
              <a:gd name="connsiteY860" fmla="*/ 276561 h 6858000"/>
              <a:gd name="connsiteX861" fmla="*/ 4801687 w 7467600"/>
              <a:gd name="connsiteY861" fmla="*/ 267764 h 6858000"/>
              <a:gd name="connsiteX862" fmla="*/ 6082788 w 7467600"/>
              <a:gd name="connsiteY862" fmla="*/ 64119 h 6858000"/>
              <a:gd name="connsiteX863" fmla="*/ 6099442 w 7467600"/>
              <a:gd name="connsiteY863" fmla="*/ 82568 h 6858000"/>
              <a:gd name="connsiteX864" fmla="*/ 4804137 w 7467600"/>
              <a:gd name="connsiteY864" fmla="*/ 320931 h 6858000"/>
              <a:gd name="connsiteX865" fmla="*/ 4227047 w 7467600"/>
              <a:gd name="connsiteY865" fmla="*/ 313415 h 6858000"/>
              <a:gd name="connsiteX866" fmla="*/ 4346041 w 7467600"/>
              <a:gd name="connsiteY866" fmla="*/ 456086 h 6858000"/>
              <a:gd name="connsiteX867" fmla="*/ 4870967 w 7467600"/>
              <a:gd name="connsiteY867" fmla="*/ 963061 h 6858000"/>
              <a:gd name="connsiteX868" fmla="*/ 4889647 w 7467600"/>
              <a:gd name="connsiteY868" fmla="*/ 957147 h 6858000"/>
              <a:gd name="connsiteX869" fmla="*/ 5422504 w 7467600"/>
              <a:gd name="connsiteY869" fmla="*/ 805191 h 6858000"/>
              <a:gd name="connsiteX870" fmla="*/ 6087656 w 7467600"/>
              <a:gd name="connsiteY870" fmla="*/ 826703 h 6858000"/>
              <a:gd name="connsiteX871" fmla="*/ 6058717 w 7467600"/>
              <a:gd name="connsiteY871" fmla="*/ 865992 h 6858000"/>
              <a:gd name="connsiteX872" fmla="*/ 4974153 w 7467600"/>
              <a:gd name="connsiteY872" fmla="*/ 1045456 h 6858000"/>
              <a:gd name="connsiteX873" fmla="*/ 5627835 w 7467600"/>
              <a:gd name="connsiteY873" fmla="*/ 1472077 h 6858000"/>
              <a:gd name="connsiteX874" fmla="*/ 5629817 w 7467600"/>
              <a:gd name="connsiteY874" fmla="*/ 1471412 h 6858000"/>
              <a:gd name="connsiteX875" fmla="*/ 5634124 w 7467600"/>
              <a:gd name="connsiteY875" fmla="*/ 1470572 h 6858000"/>
              <a:gd name="connsiteX876" fmla="*/ 5755832 w 7467600"/>
              <a:gd name="connsiteY876" fmla="*/ 1383886 h 6858000"/>
              <a:gd name="connsiteX877" fmla="*/ 6014186 w 7467600"/>
              <a:gd name="connsiteY877" fmla="*/ 1279799 h 6858000"/>
              <a:gd name="connsiteX878" fmla="*/ 6901619 w 7467600"/>
              <a:gd name="connsiteY878" fmla="*/ 1047874 h 6858000"/>
              <a:gd name="connsiteX879" fmla="*/ 6931566 w 7467600"/>
              <a:gd name="connsiteY879" fmla="*/ 1062034 h 6858000"/>
              <a:gd name="connsiteX880" fmla="*/ 5790982 w 7467600"/>
              <a:gd name="connsiteY880" fmla="*/ 1561380 h 6858000"/>
              <a:gd name="connsiteX881" fmla="*/ 6188971 w 7467600"/>
              <a:gd name="connsiteY881" fmla="*/ 1755168 h 6858000"/>
              <a:gd name="connsiteX882" fmla="*/ 6202446 w 7467600"/>
              <a:gd name="connsiteY882" fmla="*/ 1752268 h 6858000"/>
              <a:gd name="connsiteX883" fmla="*/ 7179560 w 7467600"/>
              <a:gd name="connsiteY883" fmla="*/ 1467551 h 6858000"/>
              <a:gd name="connsiteX884" fmla="*/ 7158730 w 7467600"/>
              <a:gd name="connsiteY884" fmla="*/ 1507835 h 6858000"/>
              <a:gd name="connsiteX885" fmla="*/ 6326959 w 7467600"/>
              <a:gd name="connsiteY885" fmla="*/ 1817686 h 6858000"/>
              <a:gd name="connsiteX886" fmla="*/ 6537433 w 7467600"/>
              <a:gd name="connsiteY886" fmla="*/ 1907790 h 6858000"/>
              <a:gd name="connsiteX887" fmla="*/ 6550221 w 7467600"/>
              <a:gd name="connsiteY887" fmla="*/ 1910729 h 6858000"/>
              <a:gd name="connsiteX888" fmla="*/ 6964438 w 7467600"/>
              <a:gd name="connsiteY888" fmla="*/ 2209505 h 6858000"/>
              <a:gd name="connsiteX889" fmla="*/ 7367862 w 7467600"/>
              <a:gd name="connsiteY889" fmla="*/ 2806833 h 6858000"/>
              <a:gd name="connsiteX890" fmla="*/ 7364329 w 7467600"/>
              <a:gd name="connsiteY890" fmla="*/ 2826907 h 6858000"/>
              <a:gd name="connsiteX891" fmla="*/ 7290545 w 7467600"/>
              <a:gd name="connsiteY891" fmla="*/ 2850663 h 6858000"/>
              <a:gd name="connsiteX892" fmla="*/ 6472036 w 7467600"/>
              <a:gd name="connsiteY892" fmla="*/ 1959003 h 6858000"/>
              <a:gd name="connsiteX893" fmla="*/ 5792897 w 7467600"/>
              <a:gd name="connsiteY893" fmla="*/ 1647747 h 6858000"/>
              <a:gd name="connsiteX894" fmla="*/ 5842751 w 7467600"/>
              <a:gd name="connsiteY894" fmla="*/ 1816112 h 6858000"/>
              <a:gd name="connsiteX895" fmla="*/ 5847424 w 7467600"/>
              <a:gd name="connsiteY895" fmla="*/ 1815776 h 6858000"/>
              <a:gd name="connsiteX896" fmla="*/ 6399821 w 7467600"/>
              <a:gd name="connsiteY896" fmla="*/ 2344799 h 6858000"/>
              <a:gd name="connsiteX897" fmla="*/ 6323232 w 7467600"/>
              <a:gd name="connsiteY897" fmla="*/ 2389634 h 6858000"/>
              <a:gd name="connsiteX898" fmla="*/ 5942958 w 7467600"/>
              <a:gd name="connsiteY898" fmla="*/ 2077708 h 6858000"/>
              <a:gd name="connsiteX899" fmla="*/ 5921559 w 7467600"/>
              <a:gd name="connsiteY899" fmla="*/ 2378596 h 6858000"/>
              <a:gd name="connsiteX900" fmla="*/ 5817651 w 7467600"/>
              <a:gd name="connsiteY900" fmla="*/ 3023919 h 6858000"/>
              <a:gd name="connsiteX901" fmla="*/ 5729634 w 7467600"/>
              <a:gd name="connsiteY901" fmla="*/ 3051849 h 6858000"/>
              <a:gd name="connsiteX902" fmla="*/ 5611018 w 7467600"/>
              <a:gd name="connsiteY902" fmla="*/ 2316769 h 6858000"/>
              <a:gd name="connsiteX903" fmla="*/ 5687608 w 7467600"/>
              <a:gd name="connsiteY903" fmla="*/ 2039972 h 6858000"/>
              <a:gd name="connsiteX904" fmla="*/ 5657554 w 7467600"/>
              <a:gd name="connsiteY904" fmla="*/ 1576445 h 6858000"/>
              <a:gd name="connsiteX905" fmla="*/ 5150475 w 7467600"/>
              <a:gd name="connsiteY905" fmla="*/ 1274012 h 6858000"/>
              <a:gd name="connsiteX906" fmla="*/ 5349142 w 7467600"/>
              <a:gd name="connsiteY906" fmla="*/ 2204405 h 6858000"/>
              <a:gd name="connsiteX907" fmla="*/ 5262214 w 7467600"/>
              <a:gd name="connsiteY907" fmla="*/ 2233836 h 6858000"/>
              <a:gd name="connsiteX908" fmla="*/ 4981539 w 7467600"/>
              <a:gd name="connsiteY908" fmla="*/ 1542201 h 6858000"/>
              <a:gd name="connsiteX909" fmla="*/ 4958461 w 7467600"/>
              <a:gd name="connsiteY909" fmla="*/ 1136957 h 6858000"/>
              <a:gd name="connsiteX910" fmla="*/ 4655015 w 7467600"/>
              <a:gd name="connsiteY910" fmla="*/ 891426 h 6858000"/>
              <a:gd name="connsiteX911" fmla="*/ 4348002 w 7467600"/>
              <a:gd name="connsiteY911" fmla="*/ 2205895 h 6858000"/>
              <a:gd name="connsiteX912" fmla="*/ 4262250 w 7467600"/>
              <a:gd name="connsiteY912" fmla="*/ 2219972 h 6858000"/>
              <a:gd name="connsiteX913" fmla="*/ 4550611 w 7467600"/>
              <a:gd name="connsiteY913" fmla="*/ 817540 h 6858000"/>
              <a:gd name="connsiteX914" fmla="*/ 4564418 w 7467600"/>
              <a:gd name="connsiteY914" fmla="*/ 808293 h 6858000"/>
              <a:gd name="connsiteX915" fmla="*/ 4266388 w 7467600"/>
              <a:gd name="connsiteY915" fmla="*/ 500083 h 6858000"/>
              <a:gd name="connsiteX916" fmla="*/ 4032842 w 7467600"/>
              <a:gd name="connsiteY916" fmla="*/ 211809 h 6858000"/>
              <a:gd name="connsiteX917" fmla="*/ 3882765 w 7467600"/>
              <a:gd name="connsiteY917" fmla="*/ 0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3721337 w 7467600"/>
              <a:gd name="connsiteY935" fmla="*/ 0 h 6858000"/>
              <a:gd name="connsiteX936" fmla="*/ 2867960 w 7467600"/>
              <a:gd name="connsiteY936" fmla="*/ 0 h 6858000"/>
              <a:gd name="connsiteX937" fmla="*/ 2926351 w 7467600"/>
              <a:gd name="connsiteY937" fmla="*/ 0 h 6858000"/>
              <a:gd name="connsiteX938" fmla="*/ 2902823 w 7467600"/>
              <a:gd name="connsiteY938" fmla="*/ 262929 h 6858000"/>
              <a:gd name="connsiteX939" fmla="*/ 2940663 w 7467600"/>
              <a:gd name="connsiteY939" fmla="*/ 140884 h 6858000"/>
              <a:gd name="connsiteX940" fmla="*/ 2947039 w 7467600"/>
              <a:gd name="connsiteY940" fmla="*/ 122524 h 6858000"/>
              <a:gd name="connsiteX941" fmla="*/ 2984316 w 7467600"/>
              <a:gd name="connsiteY941" fmla="*/ 0 h 6858000"/>
              <a:gd name="connsiteX942" fmla="*/ 3016114 w 7467600"/>
              <a:gd name="connsiteY942" fmla="*/ 0 h 6858000"/>
              <a:gd name="connsiteX943" fmla="*/ 2979949 w 7467600"/>
              <a:gd name="connsiteY943" fmla="*/ 119274 h 6858000"/>
              <a:gd name="connsiteX944" fmla="*/ 3023879 w 7467600"/>
              <a:gd name="connsiteY944" fmla="*/ 0 h 6858000"/>
              <a:gd name="connsiteX945" fmla="*/ 3105400 w 7467600"/>
              <a:gd name="connsiteY945" fmla="*/ 0 h 6858000"/>
              <a:gd name="connsiteX946" fmla="*/ 3094669 w 7467600"/>
              <a:gd name="connsiteY946" fmla="*/ 30308 h 6858000"/>
              <a:gd name="connsiteX947" fmla="*/ 2901945 w 7467600"/>
              <a:gd name="connsiteY947" fmla="*/ 466538 h 6858000"/>
              <a:gd name="connsiteX948" fmla="*/ 2815209 w 7467600"/>
              <a:gd name="connsiteY948" fmla="*/ 497361 h 6858000"/>
              <a:gd name="connsiteX949" fmla="*/ 2844845 w 7467600"/>
              <a:gd name="connsiteY949" fmla="*/ 127638 h 6858000"/>
              <a:gd name="connsiteX950" fmla="*/ 2867960 w 7467600"/>
              <a:gd name="connsiteY950" fmla="*/ 0 h 6858000"/>
              <a:gd name="connsiteX951" fmla="*/ 1057230 w 7467600"/>
              <a:gd name="connsiteY951" fmla="*/ 0 h 6858000"/>
              <a:gd name="connsiteX952" fmla="*/ 1111003 w 7467600"/>
              <a:gd name="connsiteY952" fmla="*/ 0 h 6858000"/>
              <a:gd name="connsiteX953" fmla="*/ 1125553 w 7467600"/>
              <a:gd name="connsiteY953" fmla="*/ 52588 h 6858000"/>
              <a:gd name="connsiteX954" fmla="*/ 1304276 w 7467600"/>
              <a:gd name="connsiteY954" fmla="*/ 476275 h 6858000"/>
              <a:gd name="connsiteX955" fmla="*/ 1492066 w 7467600"/>
              <a:gd name="connsiteY955" fmla="*/ 886333 h 6858000"/>
              <a:gd name="connsiteX956" fmla="*/ 1423698 w 7467600"/>
              <a:gd name="connsiteY956" fmla="*/ 710817 h 6858000"/>
              <a:gd name="connsiteX957" fmla="*/ 1357609 w 7467600"/>
              <a:gd name="connsiteY957" fmla="*/ 532892 h 6858000"/>
              <a:gd name="connsiteX958" fmla="*/ 1309550 w 7467600"/>
              <a:gd name="connsiteY958" fmla="*/ 374031 h 6858000"/>
              <a:gd name="connsiteX959" fmla="*/ 1193673 w 7467600"/>
              <a:gd name="connsiteY959" fmla="*/ 49533 h 6858000"/>
              <a:gd name="connsiteX960" fmla="*/ 1164391 w 7467600"/>
              <a:gd name="connsiteY960" fmla="*/ 0 h 6858000"/>
              <a:gd name="connsiteX961" fmla="*/ 1200666 w 7467600"/>
              <a:gd name="connsiteY961" fmla="*/ 0 h 6858000"/>
              <a:gd name="connsiteX962" fmla="*/ 1223408 w 7467600"/>
              <a:gd name="connsiteY962" fmla="*/ 38996 h 6858000"/>
              <a:gd name="connsiteX963" fmla="*/ 1339635 w 7467600"/>
              <a:gd name="connsiteY963" fmla="*/ 365517 h 6858000"/>
              <a:gd name="connsiteX964" fmla="*/ 1387469 w 7467600"/>
              <a:gd name="connsiteY964" fmla="*/ 523079 h 6858000"/>
              <a:gd name="connsiteX965" fmla="*/ 1452685 w 7467600"/>
              <a:gd name="connsiteY965" fmla="*/ 699806 h 6858000"/>
              <a:gd name="connsiteX966" fmla="*/ 1492092 w 7467600"/>
              <a:gd name="connsiteY966" fmla="*/ 800424 h 6858000"/>
              <a:gd name="connsiteX967" fmla="*/ 1455302 w 7467600"/>
              <a:gd name="connsiteY967" fmla="*/ 632913 h 6858000"/>
              <a:gd name="connsiteX968" fmla="*/ 1222336 w 7467600"/>
              <a:gd name="connsiteY968" fmla="*/ 9480 h 6858000"/>
              <a:gd name="connsiteX969" fmla="*/ 1214634 w 7467600"/>
              <a:gd name="connsiteY969" fmla="*/ 0 h 6858000"/>
              <a:gd name="connsiteX970" fmla="*/ 1289827 w 7467600"/>
              <a:gd name="connsiteY970" fmla="*/ 0 h 6858000"/>
              <a:gd name="connsiteX971" fmla="*/ 1321076 w 7467600"/>
              <a:gd name="connsiteY971" fmla="*/ 59722 h 6858000"/>
              <a:gd name="connsiteX972" fmla="*/ 1512579 w 7467600"/>
              <a:gd name="connsiteY972" fmla="*/ 626441 h 6858000"/>
              <a:gd name="connsiteX973" fmla="*/ 1506076 w 7467600"/>
              <a:gd name="connsiteY973" fmla="*/ 1089289 h 6858000"/>
              <a:gd name="connsiteX974" fmla="*/ 1486346 w 7467600"/>
              <a:gd name="connsiteY974" fmla="*/ 1079919 h 6858000"/>
              <a:gd name="connsiteX975" fmla="*/ 1070511 w 7467600"/>
              <a:gd name="connsiteY975" fmla="*/ 48609 h 6858000"/>
              <a:gd name="connsiteX976" fmla="*/ 1057230 w 7467600"/>
              <a:gd name="connsiteY976" fmla="*/ 0 h 6858000"/>
              <a:gd name="connsiteX977" fmla="*/ 43151 w 7467600"/>
              <a:gd name="connsiteY977" fmla="*/ 0 h 6858000"/>
              <a:gd name="connsiteX978" fmla="*/ 95283 w 7467600"/>
              <a:gd name="connsiteY978" fmla="*/ 0 h 6858000"/>
              <a:gd name="connsiteX979" fmla="*/ 300708 w 7467600"/>
              <a:gd name="connsiteY979" fmla="*/ 154571 h 6858000"/>
              <a:gd name="connsiteX980" fmla="*/ 530414 w 7467600"/>
              <a:gd name="connsiteY980" fmla="*/ 354673 h 6858000"/>
              <a:gd name="connsiteX981" fmla="*/ 333785 w 7467600"/>
              <a:gd name="connsiteY981" fmla="*/ 161564 h 6858000"/>
              <a:gd name="connsiteX982" fmla="*/ 147005 w 7467600"/>
              <a:gd name="connsiteY982" fmla="*/ 0 h 6858000"/>
              <a:gd name="connsiteX983" fmla="*/ 272509 w 7467600"/>
              <a:gd name="connsiteY983" fmla="*/ 0 h 6858000"/>
              <a:gd name="connsiteX984" fmla="*/ 326276 w 7467600"/>
              <a:gd name="connsiteY984" fmla="*/ 45847 h 6858000"/>
              <a:gd name="connsiteX985" fmla="*/ 823759 w 7467600"/>
              <a:gd name="connsiteY985" fmla="*/ 574145 h 6858000"/>
              <a:gd name="connsiteX986" fmla="*/ 811254 w 7467600"/>
              <a:gd name="connsiteY986" fmla="*/ 665546 h 6858000"/>
              <a:gd name="connsiteX987" fmla="*/ 154042 w 7467600"/>
              <a:gd name="connsiteY987" fmla="*/ 261522 h 6858000"/>
              <a:gd name="connsiteX988" fmla="*/ 13550 w 7467600"/>
              <a:gd name="connsiteY988" fmla="*/ 158423 h 6858000"/>
              <a:gd name="connsiteX989" fmla="*/ 0 w 7467600"/>
              <a:gd name="connsiteY989" fmla="*/ 146618 h 6858000"/>
              <a:gd name="connsiteX990" fmla="*/ 0 w 7467600"/>
              <a:gd name="connsiteY990" fmla="*/ 59161 h 6858000"/>
              <a:gd name="connsiteX991" fmla="*/ 45427 w 7467600"/>
              <a:gd name="connsiteY991" fmla="*/ 101078 h 6858000"/>
              <a:gd name="connsiteX992" fmla="*/ 630103 w 7467600"/>
              <a:gd name="connsiteY992" fmla="*/ 485885 h 6858000"/>
              <a:gd name="connsiteX993" fmla="*/ 532040 w 7467600"/>
              <a:gd name="connsiteY993" fmla="*/ 399359 h 6858000"/>
              <a:gd name="connsiteX994" fmla="*/ 517618 w 7467600"/>
              <a:gd name="connsiteY994" fmla="*/ 385726 h 6858000"/>
              <a:gd name="connsiteX995" fmla="*/ 285074 w 7467600"/>
              <a:gd name="connsiteY995" fmla="*/ 182755 h 6858000"/>
              <a:gd name="connsiteX996" fmla="*/ 43151 w 7467600"/>
              <a:gd name="connsiteY99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27465 w 7467600"/>
              <a:gd name="connsiteY127" fmla="*/ 5174181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1903353 w 7467600"/>
              <a:gd name="connsiteY140" fmla="*/ 5044827 h 6858000"/>
              <a:gd name="connsiteX141" fmla="*/ 1936931 w 7467600"/>
              <a:gd name="connsiteY141" fmla="*/ 5093954 h 6858000"/>
              <a:gd name="connsiteX142" fmla="*/ 2195868 w 7467600"/>
              <a:gd name="connsiteY142" fmla="*/ 5396574 h 6858000"/>
              <a:gd name="connsiteX143" fmla="*/ 2088852 w 7467600"/>
              <a:gd name="connsiteY143" fmla="*/ 5166123 h 6858000"/>
              <a:gd name="connsiteX144" fmla="*/ 1958241 w 7467600"/>
              <a:gd name="connsiteY144" fmla="*/ 5067955 h 6858000"/>
              <a:gd name="connsiteX145" fmla="*/ 1903353 w 7467600"/>
              <a:gd name="connsiteY145" fmla="*/ 5044827 h 6858000"/>
              <a:gd name="connsiteX146" fmla="*/ 1979378 w 7467600"/>
              <a:gd name="connsiteY146" fmla="*/ 4769504 h 6858000"/>
              <a:gd name="connsiteX147" fmla="*/ 2882120 w 7467600"/>
              <a:gd name="connsiteY147" fmla="*/ 5064547 h 6858000"/>
              <a:gd name="connsiteX148" fmla="*/ 2793103 w 7467600"/>
              <a:gd name="connsiteY148" fmla="*/ 5039699 h 6858000"/>
              <a:gd name="connsiteX149" fmla="*/ 2770041 w 7467600"/>
              <a:gd name="connsiteY149" fmla="*/ 5033634 h 6858000"/>
              <a:gd name="connsiteX150" fmla="*/ 1979378 w 7467600"/>
              <a:gd name="connsiteY150" fmla="*/ 4769504 h 6858000"/>
              <a:gd name="connsiteX151" fmla="*/ 1927410 w 7467600"/>
              <a:gd name="connsiteY151" fmla="*/ 4716164 h 6858000"/>
              <a:gd name="connsiteX152" fmla="*/ 1959587 w 7467600"/>
              <a:gd name="connsiteY152" fmla="*/ 4728849 h 6858000"/>
              <a:gd name="connsiteX153" fmla="*/ 2777707 w 7467600"/>
              <a:gd name="connsiteY153" fmla="*/ 5003991 h 6858000"/>
              <a:gd name="connsiteX154" fmla="*/ 2800768 w 7467600"/>
              <a:gd name="connsiteY154" fmla="*/ 5010056 h 6858000"/>
              <a:gd name="connsiteX155" fmla="*/ 2879408 w 7467600"/>
              <a:gd name="connsiteY155" fmla="*/ 5031590 h 6858000"/>
              <a:gd name="connsiteX156" fmla="*/ 2862295 w 7467600"/>
              <a:gd name="connsiteY156" fmla="*/ 5022958 h 6858000"/>
              <a:gd name="connsiteX157" fmla="*/ 2813343 w 7467600"/>
              <a:gd name="connsiteY157" fmla="*/ 4998369 h 6858000"/>
              <a:gd name="connsiteX158" fmla="*/ 2646245 w 7467600"/>
              <a:gd name="connsiteY158" fmla="*/ 4930999 h 6858000"/>
              <a:gd name="connsiteX159" fmla="*/ 1999243 w 7467600"/>
              <a:gd name="connsiteY159" fmla="*/ 4730524 h 6858000"/>
              <a:gd name="connsiteX160" fmla="*/ 1979527 w 7467600"/>
              <a:gd name="connsiteY160" fmla="*/ 4726651 h 6858000"/>
              <a:gd name="connsiteX161" fmla="*/ 1927410 w 7467600"/>
              <a:gd name="connsiteY161" fmla="*/ 4716164 h 6858000"/>
              <a:gd name="connsiteX162" fmla="*/ 1997014 w 7467600"/>
              <a:gd name="connsiteY162" fmla="*/ 4698007 h 6858000"/>
              <a:gd name="connsiteX163" fmla="*/ 2005458 w 7467600"/>
              <a:gd name="connsiteY163" fmla="*/ 4699540 h 6858000"/>
              <a:gd name="connsiteX164" fmla="*/ 2657186 w 7467600"/>
              <a:gd name="connsiteY164" fmla="*/ 4901687 h 6858000"/>
              <a:gd name="connsiteX165" fmla="*/ 2826662 w 7467600"/>
              <a:gd name="connsiteY165" fmla="*/ 4970362 h 6858000"/>
              <a:gd name="connsiteX166" fmla="*/ 2876100 w 7467600"/>
              <a:gd name="connsiteY166" fmla="*/ 4995397 h 6858000"/>
              <a:gd name="connsiteX167" fmla="*/ 3042600 w 7467600"/>
              <a:gd name="connsiteY167" fmla="*/ 5059532 h 6858000"/>
              <a:gd name="connsiteX168" fmla="*/ 1997014 w 7467600"/>
              <a:gd name="connsiteY168" fmla="*/ 4698007 h 6858000"/>
              <a:gd name="connsiteX169" fmla="*/ 2305292 w 7467600"/>
              <a:gd name="connsiteY169" fmla="*/ 4219492 h 6858000"/>
              <a:gd name="connsiteX170" fmla="*/ 3360922 w 7467600"/>
              <a:gd name="connsiteY170" fmla="*/ 4529373 h 6858000"/>
              <a:gd name="connsiteX171" fmla="*/ 3492420 w 7467600"/>
              <a:gd name="connsiteY171" fmla="*/ 4510145 h 6858000"/>
              <a:gd name="connsiteX172" fmla="*/ 3364086 w 7467600"/>
              <a:gd name="connsiteY172" fmla="*/ 4480340 h 6858000"/>
              <a:gd name="connsiteX173" fmla="*/ 3225818 w 7467600"/>
              <a:gd name="connsiteY173" fmla="*/ 4411822 h 6858000"/>
              <a:gd name="connsiteX174" fmla="*/ 3129696 w 7467600"/>
              <a:gd name="connsiteY174" fmla="*/ 4360704 h 6858000"/>
              <a:gd name="connsiteX175" fmla="*/ 2814545 w 7467600"/>
              <a:gd name="connsiteY175" fmla="*/ 4282955 h 6858000"/>
              <a:gd name="connsiteX176" fmla="*/ 2305292 w 7467600"/>
              <a:gd name="connsiteY176" fmla="*/ 4219492 h 6858000"/>
              <a:gd name="connsiteX177" fmla="*/ 2626982 w 7467600"/>
              <a:gd name="connsiteY177" fmla="*/ 4206450 h 6858000"/>
              <a:gd name="connsiteX178" fmla="*/ 2490617 w 7467600"/>
              <a:gd name="connsiteY178" fmla="*/ 4206951 h 6858000"/>
              <a:gd name="connsiteX179" fmla="*/ 2819869 w 7467600"/>
              <a:gd name="connsiteY179" fmla="*/ 4252936 h 6858000"/>
              <a:gd name="connsiteX180" fmla="*/ 3143018 w 7467600"/>
              <a:gd name="connsiteY180" fmla="*/ 4332698 h 6858000"/>
              <a:gd name="connsiteX181" fmla="*/ 3241520 w 7467600"/>
              <a:gd name="connsiteY181" fmla="*/ 4385112 h 6858000"/>
              <a:gd name="connsiteX182" fmla="*/ 3374575 w 7467600"/>
              <a:gd name="connsiteY182" fmla="*/ 4451517 h 6858000"/>
              <a:gd name="connsiteX183" fmla="*/ 3505221 w 7467600"/>
              <a:gd name="connsiteY183" fmla="*/ 4480757 h 6858000"/>
              <a:gd name="connsiteX184" fmla="*/ 2626982 w 7467600"/>
              <a:gd name="connsiteY184" fmla="*/ 4206450 h 6858000"/>
              <a:gd name="connsiteX185" fmla="*/ 1310106 w 7467600"/>
              <a:gd name="connsiteY185" fmla="*/ 3943217 h 6858000"/>
              <a:gd name="connsiteX186" fmla="*/ 854994 w 7467600"/>
              <a:gd name="connsiteY186" fmla="*/ 4399136 h 6858000"/>
              <a:gd name="connsiteX187" fmla="*/ 742462 w 7467600"/>
              <a:gd name="connsiteY187" fmla="*/ 4594648 h 6858000"/>
              <a:gd name="connsiteX188" fmla="*/ 820602 w 7467600"/>
              <a:gd name="connsiteY188" fmla="*/ 4485915 h 6858000"/>
              <a:gd name="connsiteX189" fmla="*/ 878295 w 7467600"/>
              <a:gd name="connsiteY189" fmla="*/ 4403594 h 6858000"/>
              <a:gd name="connsiteX190" fmla="*/ 1240607 w 7467600"/>
              <a:gd name="connsiteY190" fmla="*/ 4010401 h 6858000"/>
              <a:gd name="connsiteX191" fmla="*/ 1310106 w 7467600"/>
              <a:gd name="connsiteY191" fmla="*/ 3943217 h 6858000"/>
              <a:gd name="connsiteX192" fmla="*/ 1423113 w 7467600"/>
              <a:gd name="connsiteY192" fmla="*/ 3874565 h 6858000"/>
              <a:gd name="connsiteX193" fmla="*/ 1260565 w 7467600"/>
              <a:gd name="connsiteY193" fmla="*/ 4031982 h 6858000"/>
              <a:gd name="connsiteX194" fmla="*/ 901900 w 7467600"/>
              <a:gd name="connsiteY194" fmla="*/ 4421236 h 6858000"/>
              <a:gd name="connsiteX195" fmla="*/ 845044 w 7467600"/>
              <a:gd name="connsiteY195" fmla="*/ 4502436 h 6858000"/>
              <a:gd name="connsiteX196" fmla="*/ 685926 w 7467600"/>
              <a:gd name="connsiteY196" fmla="*/ 4703069 h 6858000"/>
              <a:gd name="connsiteX197" fmla="*/ 684248 w 7467600"/>
              <a:gd name="connsiteY197" fmla="*/ 4706721 h 6858000"/>
              <a:gd name="connsiteX198" fmla="*/ 1423113 w 7467600"/>
              <a:gd name="connsiteY198" fmla="*/ 3874565 h 6858000"/>
              <a:gd name="connsiteX199" fmla="*/ 3316479 w 7467600"/>
              <a:gd name="connsiteY199" fmla="*/ 3872136 h 6858000"/>
              <a:gd name="connsiteX200" fmla="*/ 3546806 w 7467600"/>
              <a:gd name="connsiteY200" fmla="*/ 4356139 h 6858000"/>
              <a:gd name="connsiteX201" fmla="*/ 3364433 w 7467600"/>
              <a:gd name="connsiteY201" fmla="*/ 3953121 h 6858000"/>
              <a:gd name="connsiteX202" fmla="*/ 3316479 w 7467600"/>
              <a:gd name="connsiteY202" fmla="*/ 3872136 h 6858000"/>
              <a:gd name="connsiteX203" fmla="*/ 3291335 w 7467600"/>
              <a:gd name="connsiteY203" fmla="*/ 3767420 h 6858000"/>
              <a:gd name="connsiteX204" fmla="*/ 3390805 w 7467600"/>
              <a:gd name="connsiteY204" fmla="*/ 3937163 h 6858000"/>
              <a:gd name="connsiteX205" fmla="*/ 3579062 w 7467600"/>
              <a:gd name="connsiteY205" fmla="*/ 4359040 h 6858000"/>
              <a:gd name="connsiteX206" fmla="*/ 3467355 w 7467600"/>
              <a:gd name="connsiteY206" fmla="*/ 3988130 h 6858000"/>
              <a:gd name="connsiteX207" fmla="*/ 3310753 w 7467600"/>
              <a:gd name="connsiteY207" fmla="*/ 3787140 h 6858000"/>
              <a:gd name="connsiteX208" fmla="*/ 3291335 w 7467600"/>
              <a:gd name="connsiteY208" fmla="*/ 3767420 h 6858000"/>
              <a:gd name="connsiteX209" fmla="*/ 1635889 w 7467600"/>
              <a:gd name="connsiteY209" fmla="*/ 3709494 h 6858000"/>
              <a:gd name="connsiteX210" fmla="*/ 1634800 w 7467600"/>
              <a:gd name="connsiteY210" fmla="*/ 3731111 h 6858000"/>
              <a:gd name="connsiteX211" fmla="*/ 1635889 w 7467600"/>
              <a:gd name="connsiteY211" fmla="*/ 3709494 h 6858000"/>
              <a:gd name="connsiteX212" fmla="*/ 1510397 w 7467600"/>
              <a:gd name="connsiteY212" fmla="*/ 3684705 h 6858000"/>
              <a:gd name="connsiteX213" fmla="*/ 1146550 w 7467600"/>
              <a:gd name="connsiteY213" fmla="*/ 3802012 h 6858000"/>
              <a:gd name="connsiteX214" fmla="*/ 698834 w 7467600"/>
              <a:gd name="connsiteY214" fmla="*/ 3952272 h 6858000"/>
              <a:gd name="connsiteX215" fmla="*/ 34256 w 7467600"/>
              <a:gd name="connsiteY215" fmla="*/ 4347603 h 6858000"/>
              <a:gd name="connsiteX216" fmla="*/ 527241 w 7467600"/>
              <a:gd name="connsiteY216" fmla="*/ 4065078 h 6858000"/>
              <a:gd name="connsiteX217" fmla="*/ 1510397 w 7467600"/>
              <a:gd name="connsiteY217" fmla="*/ 3684705 h 6858000"/>
              <a:gd name="connsiteX218" fmla="*/ 1313114 w 7467600"/>
              <a:gd name="connsiteY218" fmla="*/ 3655216 h 6858000"/>
              <a:gd name="connsiteX219" fmla="*/ 1109304 w 7467600"/>
              <a:gd name="connsiteY219" fmla="*/ 3669030 h 6858000"/>
              <a:gd name="connsiteX220" fmla="*/ 8129 w 7467600"/>
              <a:gd name="connsiteY220" fmla="*/ 4330519 h 6858000"/>
              <a:gd name="connsiteX221" fmla="*/ 687572 w 7467600"/>
              <a:gd name="connsiteY221" fmla="*/ 3925629 h 6858000"/>
              <a:gd name="connsiteX222" fmla="*/ 1138365 w 7467600"/>
              <a:gd name="connsiteY222" fmla="*/ 3774515 h 6858000"/>
              <a:gd name="connsiteX223" fmla="*/ 1505579 w 7467600"/>
              <a:gd name="connsiteY223" fmla="*/ 3655526 h 6858000"/>
              <a:gd name="connsiteX224" fmla="*/ 1313114 w 7467600"/>
              <a:gd name="connsiteY224" fmla="*/ 3655216 h 6858000"/>
              <a:gd name="connsiteX225" fmla="*/ 3655073 w 7467600"/>
              <a:gd name="connsiteY225" fmla="*/ 3650884 h 6858000"/>
              <a:gd name="connsiteX226" fmla="*/ 3989938 w 7467600"/>
              <a:gd name="connsiteY226" fmla="*/ 3991685 h 6858000"/>
              <a:gd name="connsiteX227" fmla="*/ 4393907 w 7467600"/>
              <a:gd name="connsiteY227" fmla="*/ 4261258 h 6858000"/>
              <a:gd name="connsiteX228" fmla="*/ 4648051 w 7467600"/>
              <a:gd name="connsiteY228" fmla="*/ 4374051 h 6858000"/>
              <a:gd name="connsiteX229" fmla="*/ 4383389 w 7467600"/>
              <a:gd name="connsiteY229" fmla="*/ 4184369 h 6858000"/>
              <a:gd name="connsiteX230" fmla="*/ 4165508 w 7467600"/>
              <a:gd name="connsiteY230" fmla="*/ 4035196 h 6858000"/>
              <a:gd name="connsiteX231" fmla="*/ 4068162 w 7467600"/>
              <a:gd name="connsiteY231" fmla="*/ 3953394 h 6858000"/>
              <a:gd name="connsiteX232" fmla="*/ 3981416 w 7467600"/>
              <a:gd name="connsiteY232" fmla="*/ 3880482 h 6858000"/>
              <a:gd name="connsiteX233" fmla="*/ 3800147 w 7467600"/>
              <a:gd name="connsiteY233" fmla="*/ 3749872 h 6858000"/>
              <a:gd name="connsiteX234" fmla="*/ 3655073 w 7467600"/>
              <a:gd name="connsiteY234" fmla="*/ 3650884 h 6858000"/>
              <a:gd name="connsiteX235" fmla="*/ 3670252 w 7467600"/>
              <a:gd name="connsiteY235" fmla="*/ 3622798 h 6858000"/>
              <a:gd name="connsiteX236" fmla="*/ 3817258 w 7467600"/>
              <a:gd name="connsiteY236" fmla="*/ 3723577 h 6858000"/>
              <a:gd name="connsiteX237" fmla="*/ 4000461 w 7467600"/>
              <a:gd name="connsiteY237" fmla="*/ 3855966 h 6858000"/>
              <a:gd name="connsiteX238" fmla="*/ 4088180 w 7467600"/>
              <a:gd name="connsiteY238" fmla="*/ 3929774 h 6858000"/>
              <a:gd name="connsiteX239" fmla="*/ 4184555 w 7467600"/>
              <a:gd name="connsiteY239" fmla="*/ 4010683 h 6858000"/>
              <a:gd name="connsiteX240" fmla="*/ 4399563 w 7467600"/>
              <a:gd name="connsiteY240" fmla="*/ 4158106 h 6858000"/>
              <a:gd name="connsiteX241" fmla="*/ 4684469 w 7467600"/>
              <a:gd name="connsiteY241" fmla="*/ 4364680 h 6858000"/>
              <a:gd name="connsiteX242" fmla="*/ 4690271 w 7467600"/>
              <a:gd name="connsiteY242" fmla="*/ 4370034 h 6858000"/>
              <a:gd name="connsiteX243" fmla="*/ 4136093 w 7467600"/>
              <a:gd name="connsiteY243" fmla="*/ 3858466 h 6858000"/>
              <a:gd name="connsiteX244" fmla="*/ 3670252 w 7467600"/>
              <a:gd name="connsiteY244" fmla="*/ 3622798 h 6858000"/>
              <a:gd name="connsiteX245" fmla="*/ 4440129 w 7467600"/>
              <a:gd name="connsiteY245" fmla="*/ 3448571 h 6858000"/>
              <a:gd name="connsiteX246" fmla="*/ 4856525 w 7467600"/>
              <a:gd name="connsiteY246" fmla="*/ 3915351 h 6858000"/>
              <a:gd name="connsiteX247" fmla="*/ 5059055 w 7467600"/>
              <a:gd name="connsiteY247" fmla="*/ 4108918 h 6858000"/>
              <a:gd name="connsiteX248" fmla="*/ 5290070 w 7467600"/>
              <a:gd name="connsiteY248" fmla="*/ 4263619 h 6858000"/>
              <a:gd name="connsiteX249" fmla="*/ 4834991 w 7467600"/>
              <a:gd name="connsiteY249" fmla="*/ 3830985 h 6858000"/>
              <a:gd name="connsiteX250" fmla="*/ 4440129 w 7467600"/>
              <a:gd name="connsiteY250" fmla="*/ 3448571 h 6858000"/>
              <a:gd name="connsiteX251" fmla="*/ 4441737 w 7467600"/>
              <a:gd name="connsiteY251" fmla="*/ 3399734 h 6858000"/>
              <a:gd name="connsiteX252" fmla="*/ 4431236 w 7467600"/>
              <a:gd name="connsiteY252" fmla="*/ 3400954 h 6858000"/>
              <a:gd name="connsiteX253" fmla="*/ 4557150 w 7467600"/>
              <a:gd name="connsiteY253" fmla="*/ 3510023 h 6858000"/>
              <a:gd name="connsiteX254" fmla="*/ 4856936 w 7467600"/>
              <a:gd name="connsiteY254" fmla="*/ 3809146 h 6858000"/>
              <a:gd name="connsiteX255" fmla="*/ 5111996 w 7467600"/>
              <a:gd name="connsiteY255" fmla="*/ 4065759 h 6858000"/>
              <a:gd name="connsiteX256" fmla="*/ 5388878 w 7467600"/>
              <a:gd name="connsiteY256" fmla="*/ 4300185 h 6858000"/>
              <a:gd name="connsiteX257" fmla="*/ 5425556 w 7467600"/>
              <a:gd name="connsiteY257" fmla="*/ 4308967 h 6858000"/>
              <a:gd name="connsiteX258" fmla="*/ 4943646 w 7467600"/>
              <a:gd name="connsiteY258" fmla="*/ 3822916 h 6858000"/>
              <a:gd name="connsiteX259" fmla="*/ 4594837 w 7467600"/>
              <a:gd name="connsiteY259" fmla="*/ 3532274 h 6858000"/>
              <a:gd name="connsiteX260" fmla="*/ 4441737 w 7467600"/>
              <a:gd name="connsiteY260" fmla="*/ 3399734 h 6858000"/>
              <a:gd name="connsiteX261" fmla="*/ 5425834 w 7467600"/>
              <a:gd name="connsiteY261" fmla="*/ 3162785 h 6858000"/>
              <a:gd name="connsiteX262" fmla="*/ 5401644 w 7467600"/>
              <a:gd name="connsiteY262" fmla="*/ 3617847 h 6858000"/>
              <a:gd name="connsiteX263" fmla="*/ 5467256 w 7467600"/>
              <a:gd name="connsiteY263" fmla="*/ 4175494 h 6858000"/>
              <a:gd name="connsiteX264" fmla="*/ 5448069 w 7467600"/>
              <a:gd name="connsiteY264" fmla="*/ 3567554 h 6858000"/>
              <a:gd name="connsiteX265" fmla="*/ 5425834 w 7467600"/>
              <a:gd name="connsiteY265" fmla="*/ 3162785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399523 w 7467600"/>
              <a:gd name="connsiteY588" fmla="*/ 1428234 h 6858000"/>
              <a:gd name="connsiteX589" fmla="*/ 2448558 w 7467600"/>
              <a:gd name="connsiteY589" fmla="*/ 1373435 h 6858000"/>
              <a:gd name="connsiteX590" fmla="*/ 2312521 w 7467600"/>
              <a:gd name="connsiteY590" fmla="*/ 1806140 h 6858000"/>
              <a:gd name="connsiteX591" fmla="*/ 2127533 w 7467600"/>
              <a:gd name="connsiteY591" fmla="*/ 2348380 h 6858000"/>
              <a:gd name="connsiteX592" fmla="*/ 2358080 w 7467600"/>
              <a:gd name="connsiteY592" fmla="*/ 1866134 h 6858000"/>
              <a:gd name="connsiteX593" fmla="*/ 2407436 w 7467600"/>
              <a:gd name="connsiteY593" fmla="*/ 1651070 h 6858000"/>
              <a:gd name="connsiteX594" fmla="*/ 2448558 w 7467600"/>
              <a:gd name="connsiteY594" fmla="*/ 1373435 h 6858000"/>
              <a:gd name="connsiteX595" fmla="*/ 278707 w 7467600"/>
              <a:gd name="connsiteY595" fmla="*/ 1352270 h 6858000"/>
              <a:gd name="connsiteX596" fmla="*/ 321570 w 7467600"/>
              <a:gd name="connsiteY596" fmla="*/ 1861610 h 6858000"/>
              <a:gd name="connsiteX597" fmla="*/ 294281 w 7467600"/>
              <a:gd name="connsiteY597" fmla="*/ 1440658 h 6858000"/>
              <a:gd name="connsiteX598" fmla="*/ 278707 w 7467600"/>
              <a:gd name="connsiteY598" fmla="*/ 1352270 h 6858000"/>
              <a:gd name="connsiteX599" fmla="*/ 1423821 w 7467600"/>
              <a:gd name="connsiteY599" fmla="*/ 1351958 h 6858000"/>
              <a:gd name="connsiteX600" fmla="*/ 1638521 w 7467600"/>
              <a:gd name="connsiteY600" fmla="*/ 1908470 h 6858000"/>
              <a:gd name="connsiteX601" fmla="*/ 1754199 w 7467600"/>
              <a:gd name="connsiteY601" fmla="*/ 2149284 h 6858000"/>
              <a:gd name="connsiteX602" fmla="*/ 1908359 w 7467600"/>
              <a:gd name="connsiteY602" fmla="*/ 2364988 h 6858000"/>
              <a:gd name="connsiteX603" fmla="*/ 1647661 w 7467600"/>
              <a:gd name="connsiteY603" fmla="*/ 1825945 h 6858000"/>
              <a:gd name="connsiteX604" fmla="*/ 1423821 w 7467600"/>
              <a:gd name="connsiteY604" fmla="*/ 1351958 h 6858000"/>
              <a:gd name="connsiteX605" fmla="*/ 1431890 w 7467600"/>
              <a:gd name="connsiteY605" fmla="*/ 1306475 h 6858000"/>
              <a:gd name="connsiteX606" fmla="*/ 1507597 w 7467600"/>
              <a:gd name="connsiteY606" fmla="*/ 1446132 h 6858000"/>
              <a:gd name="connsiteX607" fmla="*/ 1674586 w 7467600"/>
              <a:gd name="connsiteY607" fmla="*/ 1813832 h 6858000"/>
              <a:gd name="connsiteX608" fmla="*/ 1815950 w 7467600"/>
              <a:gd name="connsiteY608" fmla="*/ 2128564 h 6858000"/>
              <a:gd name="connsiteX609" fmla="*/ 1984242 w 7467600"/>
              <a:gd name="connsiteY609" fmla="*/ 2430829 h 6858000"/>
              <a:gd name="connsiteX610" fmla="*/ 2014023 w 7467600"/>
              <a:gd name="connsiteY610" fmla="*/ 2450995 h 6858000"/>
              <a:gd name="connsiteX611" fmla="*/ 1747337 w 7467600"/>
              <a:gd name="connsiteY611" fmla="*/ 1855264 h 6858000"/>
              <a:gd name="connsiteX612" fmla="*/ 1533749 w 7467600"/>
              <a:gd name="connsiteY612" fmla="*/ 1478656 h 6858000"/>
              <a:gd name="connsiteX613" fmla="*/ 1431890 w 7467600"/>
              <a:gd name="connsiteY613" fmla="*/ 1306475 h 6858000"/>
              <a:gd name="connsiteX614" fmla="*/ 5052692 w 7467600"/>
              <a:gd name="connsiteY614" fmla="*/ 1292994 h 6858000"/>
              <a:gd name="connsiteX615" fmla="*/ 5200661 w 7467600"/>
              <a:gd name="connsiteY615" fmla="*/ 1635186 h 6858000"/>
              <a:gd name="connsiteX616" fmla="*/ 5297138 w 7467600"/>
              <a:gd name="connsiteY616" fmla="*/ 1906351 h 6858000"/>
              <a:gd name="connsiteX617" fmla="*/ 5052692 w 7467600"/>
              <a:gd name="connsiteY617" fmla="*/ 1292994 h 6858000"/>
              <a:gd name="connsiteX618" fmla="*/ 5009948 w 7467600"/>
              <a:gd name="connsiteY618" fmla="*/ 1273619 h 6858000"/>
              <a:gd name="connsiteX619" fmla="*/ 5121777 w 7467600"/>
              <a:gd name="connsiteY619" fmla="*/ 1654213 h 6858000"/>
              <a:gd name="connsiteX620" fmla="*/ 5293545 w 7467600"/>
              <a:gd name="connsiteY620" fmla="*/ 2072247 h 6858000"/>
              <a:gd name="connsiteX621" fmla="*/ 5294042 w 7467600"/>
              <a:gd name="connsiteY621" fmla="*/ 2065019 h 6858000"/>
              <a:gd name="connsiteX622" fmla="*/ 5171936 w 7467600"/>
              <a:gd name="connsiteY622" fmla="*/ 1647613 h 6858000"/>
              <a:gd name="connsiteX623" fmla="*/ 5009948 w 7467600"/>
              <a:gd name="connsiteY623" fmla="*/ 1273619 h 6858000"/>
              <a:gd name="connsiteX624" fmla="*/ 655236 w 7467600"/>
              <a:gd name="connsiteY624" fmla="*/ 1268632 h 6858000"/>
              <a:gd name="connsiteX625" fmla="*/ 839521 w 7467600"/>
              <a:gd name="connsiteY625" fmla="*/ 1685315 h 6858000"/>
              <a:gd name="connsiteX626" fmla="*/ 1109416 w 7467600"/>
              <a:gd name="connsiteY626" fmla="*/ 2061663 h 6858000"/>
              <a:gd name="connsiteX627" fmla="*/ 1298300 w 7467600"/>
              <a:gd name="connsiteY627" fmla="*/ 2247742 h 6858000"/>
              <a:gd name="connsiteX628" fmla="*/ 1125871 w 7467600"/>
              <a:gd name="connsiteY628" fmla="*/ 1989513 h 6858000"/>
              <a:gd name="connsiteX629" fmla="*/ 981574 w 7467600"/>
              <a:gd name="connsiteY629" fmla="*/ 1783157 h 6858000"/>
              <a:gd name="connsiteX630" fmla="*/ 922198 w 7467600"/>
              <a:gd name="connsiteY630" fmla="*/ 1677437 h 6858000"/>
              <a:gd name="connsiteX631" fmla="*/ 869293 w 7467600"/>
              <a:gd name="connsiteY631" fmla="*/ 1583214 h 6858000"/>
              <a:gd name="connsiteX632" fmla="*/ 751431 w 7467600"/>
              <a:gd name="connsiteY632" fmla="*/ 1405731 h 6858000"/>
              <a:gd name="connsiteX633" fmla="*/ 655236 w 7467600"/>
              <a:gd name="connsiteY633" fmla="*/ 1268632 h 6858000"/>
              <a:gd name="connsiteX634" fmla="*/ 6516292 w 7467600"/>
              <a:gd name="connsiteY634" fmla="*/ 1263064 h 6858000"/>
              <a:gd name="connsiteX635" fmla="*/ 5736320 w 7467600"/>
              <a:gd name="connsiteY635" fmla="*/ 1501803 h 6858000"/>
              <a:gd name="connsiteX636" fmla="*/ 6516292 w 7467600"/>
              <a:gd name="connsiteY636" fmla="*/ 1263064 h 6858000"/>
              <a:gd name="connsiteX637" fmla="*/ 291466 w 7467600"/>
              <a:gd name="connsiteY637" fmla="*/ 1250369 h 6858000"/>
              <a:gd name="connsiteX638" fmla="*/ 323180 w 7467600"/>
              <a:gd name="connsiteY638" fmla="*/ 1435283 h 6858000"/>
              <a:gd name="connsiteX639" fmla="*/ 349381 w 7467600"/>
              <a:gd name="connsiteY639" fmla="*/ 1875041 h 6858000"/>
              <a:gd name="connsiteX640" fmla="*/ 374363 w 7467600"/>
              <a:gd name="connsiteY640" fmla="*/ 1506494 h 6858000"/>
              <a:gd name="connsiteX641" fmla="*/ 302168 w 7467600"/>
              <a:gd name="connsiteY641" fmla="*/ 1274495 h 6858000"/>
              <a:gd name="connsiteX642" fmla="*/ 291466 w 7467600"/>
              <a:gd name="connsiteY642" fmla="*/ 1250369 h 6858000"/>
              <a:gd name="connsiteX643" fmla="*/ 678222 w 7467600"/>
              <a:gd name="connsiteY643" fmla="*/ 1248670 h 6858000"/>
              <a:gd name="connsiteX644" fmla="*/ 775536 w 7467600"/>
              <a:gd name="connsiteY644" fmla="*/ 1388015 h 6858000"/>
              <a:gd name="connsiteX645" fmla="*/ 894529 w 7467600"/>
              <a:gd name="connsiteY645" fmla="*/ 1567739 h 6858000"/>
              <a:gd name="connsiteX646" fmla="*/ 948000 w 7467600"/>
              <a:gd name="connsiteY646" fmla="*/ 1663088 h 6858000"/>
              <a:gd name="connsiteX647" fmla="*/ 1006812 w 7467600"/>
              <a:gd name="connsiteY647" fmla="*/ 1767683 h 6858000"/>
              <a:gd name="connsiteX648" fmla="*/ 1149133 w 7467600"/>
              <a:gd name="connsiteY648" fmla="*/ 1971513 h 6858000"/>
              <a:gd name="connsiteX649" fmla="*/ 1333952 w 7467600"/>
              <a:gd name="connsiteY649" fmla="*/ 2251620 h 6858000"/>
              <a:gd name="connsiteX650" fmla="*/ 1337329 w 7467600"/>
              <a:gd name="connsiteY650" fmla="*/ 2258350 h 6858000"/>
              <a:gd name="connsiteX651" fmla="*/ 1014726 w 7467600"/>
              <a:gd name="connsiteY651" fmla="*/ 1615556 h 6858000"/>
              <a:gd name="connsiteX652" fmla="*/ 678222 w 7467600"/>
              <a:gd name="connsiteY652" fmla="*/ 1248670 h 6858000"/>
              <a:gd name="connsiteX653" fmla="*/ 6691602 w 7467600"/>
              <a:gd name="connsiteY653" fmla="*/ 1140573 h 6858000"/>
              <a:gd name="connsiteX654" fmla="*/ 6571100 w 7467600"/>
              <a:gd name="connsiteY654" fmla="*/ 1183662 h 6858000"/>
              <a:gd name="connsiteX655" fmla="*/ 6241687 w 7467600"/>
              <a:gd name="connsiteY655" fmla="*/ 1257600 h 6858000"/>
              <a:gd name="connsiteX656" fmla="*/ 5693009 w 7467600"/>
              <a:gd name="connsiteY656" fmla="*/ 1478256 h 6858000"/>
              <a:gd name="connsiteX657" fmla="*/ 6548420 w 7467600"/>
              <a:gd name="connsiteY657" fmla="*/ 1214599 h 6858000"/>
              <a:gd name="connsiteX658" fmla="*/ 6605473 w 7467600"/>
              <a:gd name="connsiteY658" fmla="*/ 1184686 h 6858000"/>
              <a:gd name="connsiteX659" fmla="*/ 6691602 w 7467600"/>
              <a:gd name="connsiteY659" fmla="*/ 1140573 h 6858000"/>
              <a:gd name="connsiteX660" fmla="*/ 4002475 w 7467600"/>
              <a:gd name="connsiteY660" fmla="*/ 1037802 h 6858000"/>
              <a:gd name="connsiteX661" fmla="*/ 4000324 w 7467600"/>
              <a:gd name="connsiteY661" fmla="*/ 1039362 h 6858000"/>
              <a:gd name="connsiteX662" fmla="*/ 4002862 w 7467600"/>
              <a:gd name="connsiteY662" fmla="*/ 1042866 h 6858000"/>
              <a:gd name="connsiteX663" fmla="*/ 4002475 w 7467600"/>
              <a:gd name="connsiteY663" fmla="*/ 1037802 h 6858000"/>
              <a:gd name="connsiteX664" fmla="*/ 506322 w 7467600"/>
              <a:gd name="connsiteY664" fmla="*/ 1020997 h 6858000"/>
              <a:gd name="connsiteX665" fmla="*/ 533068 w 7467600"/>
              <a:gd name="connsiteY665" fmla="*/ 1029409 h 6858000"/>
              <a:gd name="connsiteX666" fmla="*/ 1232525 w 7467600"/>
              <a:gd name="connsiteY666" fmla="*/ 1804675 h 6858000"/>
              <a:gd name="connsiteX667" fmla="*/ 1388858 w 7467600"/>
              <a:gd name="connsiteY667" fmla="*/ 2368011 h 6858000"/>
              <a:gd name="connsiteX668" fmla="*/ 1384098 w 7467600"/>
              <a:gd name="connsiteY668" fmla="*/ 2378125 h 6858000"/>
              <a:gd name="connsiteX669" fmla="*/ 1425393 w 7467600"/>
              <a:gd name="connsiteY669" fmla="*/ 2589124 h 6858000"/>
              <a:gd name="connsiteX670" fmla="*/ 1424001 w 7467600"/>
              <a:gd name="connsiteY670" fmla="*/ 2597541 h 6858000"/>
              <a:gd name="connsiteX671" fmla="*/ 2152729 w 7467600"/>
              <a:gd name="connsiteY671" fmla="*/ 2864487 h 6858000"/>
              <a:gd name="connsiteX672" fmla="*/ 2020609 w 7467600"/>
              <a:gd name="connsiteY672" fmla="*/ 2539671 h 6858000"/>
              <a:gd name="connsiteX673" fmla="*/ 2018920 w 7467600"/>
              <a:gd name="connsiteY673" fmla="*/ 2536309 h 6858000"/>
              <a:gd name="connsiteX674" fmla="*/ 1342441 w 7467600"/>
              <a:gd name="connsiteY674" fmla="*/ 1173017 h 6858000"/>
              <a:gd name="connsiteX675" fmla="*/ 1367925 w 7467600"/>
              <a:gd name="connsiteY675" fmla="*/ 1135648 h 6858000"/>
              <a:gd name="connsiteX676" fmla="*/ 1771401 w 7467600"/>
              <a:gd name="connsiteY676" fmla="*/ 1806673 h 6858000"/>
              <a:gd name="connsiteX677" fmla="*/ 1972385 w 7467600"/>
              <a:gd name="connsiteY677" fmla="*/ 2198735 h 6858000"/>
              <a:gd name="connsiteX678" fmla="*/ 2040892 w 7467600"/>
              <a:gd name="connsiteY678" fmla="*/ 2405205 h 6858000"/>
              <a:gd name="connsiteX679" fmla="*/ 2131689 w 7467600"/>
              <a:gd name="connsiteY679" fmla="*/ 1936926 h 6858000"/>
              <a:gd name="connsiteX680" fmla="*/ 2454820 w 7467600"/>
              <a:gd name="connsiteY680" fmla="*/ 1248808 h 6858000"/>
              <a:gd name="connsiteX681" fmla="*/ 2492512 w 7467600"/>
              <a:gd name="connsiteY681" fmla="*/ 1302920 h 6858000"/>
              <a:gd name="connsiteX682" fmla="*/ 2081216 w 7467600"/>
              <a:gd name="connsiteY682" fmla="*/ 2527513 h 6858000"/>
              <a:gd name="connsiteX683" fmla="*/ 2081211 w 7467600"/>
              <a:gd name="connsiteY683" fmla="*/ 2528916 h 6858000"/>
              <a:gd name="connsiteX684" fmla="*/ 2199067 w 7467600"/>
              <a:gd name="connsiteY684" fmla="*/ 2884061 h 6858000"/>
              <a:gd name="connsiteX685" fmla="*/ 3192586 w 7467600"/>
              <a:gd name="connsiteY685" fmla="*/ 3411496 h 6858000"/>
              <a:gd name="connsiteX686" fmla="*/ 3182620 w 7467600"/>
              <a:gd name="connsiteY686" fmla="*/ 3483279 h 6858000"/>
              <a:gd name="connsiteX687" fmla="*/ 2435119 w 7467600"/>
              <a:gd name="connsiteY687" fmla="*/ 3080173 h 6858000"/>
              <a:gd name="connsiteX688" fmla="*/ 2410152 w 7467600"/>
              <a:gd name="connsiteY688" fmla="*/ 3063751 h 6858000"/>
              <a:gd name="connsiteX689" fmla="*/ 2408099 w 7467600"/>
              <a:gd name="connsiteY689" fmla="*/ 3064403 h 6858000"/>
              <a:gd name="connsiteX690" fmla="*/ 2407218 w 7467600"/>
              <a:gd name="connsiteY690" fmla="*/ 3070324 h 6858000"/>
              <a:gd name="connsiteX691" fmla="*/ 2380138 w 7467600"/>
              <a:gd name="connsiteY691" fmla="*/ 3099341 h 6858000"/>
              <a:gd name="connsiteX692" fmla="*/ 1765923 w 7467600"/>
              <a:gd name="connsiteY692" fmla="*/ 3581043 h 6858000"/>
              <a:gd name="connsiteX693" fmla="*/ 1702258 w 7467600"/>
              <a:gd name="connsiteY693" fmla="*/ 3612286 h 6858000"/>
              <a:gd name="connsiteX694" fmla="*/ 1538370 w 7467600"/>
              <a:gd name="connsiteY694" fmla="*/ 3811804 h 6858000"/>
              <a:gd name="connsiteX695" fmla="*/ 542867 w 7467600"/>
              <a:gd name="connsiteY695" fmla="*/ 4944092 h 6858000"/>
              <a:gd name="connsiteX696" fmla="*/ 515800 w 7467600"/>
              <a:gd name="connsiteY696" fmla="*/ 4862180 h 6858000"/>
              <a:gd name="connsiteX697" fmla="*/ 909145 w 7467600"/>
              <a:gd name="connsiteY697" fmla="*/ 4199225 h 6858000"/>
              <a:gd name="connsiteX698" fmla="*/ 1214067 w 7467600"/>
              <a:gd name="connsiteY698" fmla="*/ 3908561 h 6858000"/>
              <a:gd name="connsiteX699" fmla="*/ 640967 w 7467600"/>
              <a:gd name="connsiteY699" fmla="*/ 4105601 h 6858000"/>
              <a:gd name="connsiteX700" fmla="*/ 112563 w 7467600"/>
              <a:gd name="connsiteY700" fmla="*/ 4396952 h 6858000"/>
              <a:gd name="connsiteX701" fmla="*/ 0 w 7467600"/>
              <a:gd name="connsiteY701" fmla="*/ 4466006 h 6858000"/>
              <a:gd name="connsiteX702" fmla="*/ 0 w 7467600"/>
              <a:gd name="connsiteY702" fmla="*/ 4233763 h 6858000"/>
              <a:gd name="connsiteX703" fmla="*/ 36881 w 7467600"/>
              <a:gd name="connsiteY703" fmla="*/ 4200118 h 6858000"/>
              <a:gd name="connsiteX704" fmla="*/ 910534 w 7467600"/>
              <a:gd name="connsiteY704" fmla="*/ 3629753 h 6858000"/>
              <a:gd name="connsiteX705" fmla="*/ 1578717 w 7467600"/>
              <a:gd name="connsiteY705" fmla="*/ 3575982 h 6858000"/>
              <a:gd name="connsiteX706" fmla="*/ 2338780 w 7467600"/>
              <a:gd name="connsiteY706" fmla="*/ 3033725 h 6858000"/>
              <a:gd name="connsiteX707" fmla="*/ 1807991 w 7467600"/>
              <a:gd name="connsiteY707" fmla="*/ 2807184 h 6858000"/>
              <a:gd name="connsiteX708" fmla="*/ 1416358 w 7467600"/>
              <a:gd name="connsiteY708" fmla="*/ 3112571 h 6858000"/>
              <a:gd name="connsiteX709" fmla="*/ 939066 w 7467600"/>
              <a:gd name="connsiteY709" fmla="*/ 3378798 h 6858000"/>
              <a:gd name="connsiteX710" fmla="*/ 115099 w 7467600"/>
              <a:gd name="connsiteY710" fmla="*/ 3607650 h 6858000"/>
              <a:gd name="connsiteX711" fmla="*/ 97284 w 7467600"/>
              <a:gd name="connsiteY711" fmla="*/ 3520393 h 6858000"/>
              <a:gd name="connsiteX712" fmla="*/ 922050 w 7467600"/>
              <a:gd name="connsiteY712" fmla="*/ 3074867 h 6858000"/>
              <a:gd name="connsiteX713" fmla="*/ 1405265 w 7467600"/>
              <a:gd name="connsiteY713" fmla="*/ 3016319 h 6858000"/>
              <a:gd name="connsiteX714" fmla="*/ 1407512 w 7467600"/>
              <a:gd name="connsiteY714" fmla="*/ 3018001 h 6858000"/>
              <a:gd name="connsiteX715" fmla="*/ 1726266 w 7467600"/>
              <a:gd name="connsiteY715" fmla="*/ 2777274 h 6858000"/>
              <a:gd name="connsiteX716" fmla="*/ 625390 w 7467600"/>
              <a:gd name="connsiteY716" fmla="*/ 2514541 h 6858000"/>
              <a:gd name="connsiteX717" fmla="*/ 619799 w 7467600"/>
              <a:gd name="connsiteY717" fmla="*/ 2527180 h 6858000"/>
              <a:gd name="connsiteX718" fmla="*/ 310030 w 7467600"/>
              <a:gd name="connsiteY718" fmla="*/ 2771818 h 6858000"/>
              <a:gd name="connsiteX719" fmla="*/ 173877 w 7467600"/>
              <a:gd name="connsiteY719" fmla="*/ 2937056 h 6858000"/>
              <a:gd name="connsiteX720" fmla="*/ 77889 w 7467600"/>
              <a:gd name="connsiteY720" fmla="*/ 3138440 h 6858000"/>
              <a:gd name="connsiteX721" fmla="*/ 0 w 7467600"/>
              <a:gd name="connsiteY721" fmla="*/ 3271395 h 6858000"/>
              <a:gd name="connsiteX722" fmla="*/ 0 w 7467600"/>
              <a:gd name="connsiteY722" fmla="*/ 3153002 h 6858000"/>
              <a:gd name="connsiteX723" fmla="*/ 2386 w 7467600"/>
              <a:gd name="connsiteY723" fmla="*/ 3149203 h 6858000"/>
              <a:gd name="connsiteX724" fmla="*/ 89753 w 7467600"/>
              <a:gd name="connsiteY724" fmla="*/ 2987702 h 6858000"/>
              <a:gd name="connsiteX725" fmla="*/ 76869 w 7467600"/>
              <a:gd name="connsiteY725" fmla="*/ 3005404 h 6858000"/>
              <a:gd name="connsiteX726" fmla="*/ 32049 w 7467600"/>
              <a:gd name="connsiteY726" fmla="*/ 3065814 h 6858000"/>
              <a:gd name="connsiteX727" fmla="*/ 0 w 7467600"/>
              <a:gd name="connsiteY727" fmla="*/ 3108744 h 6858000"/>
              <a:gd name="connsiteX728" fmla="*/ 0 w 7467600"/>
              <a:gd name="connsiteY728" fmla="*/ 3058059 h 6858000"/>
              <a:gd name="connsiteX729" fmla="*/ 7610 w 7467600"/>
              <a:gd name="connsiteY729" fmla="*/ 3047889 h 6858000"/>
              <a:gd name="connsiteX730" fmla="*/ 52419 w 7467600"/>
              <a:gd name="connsiteY730" fmla="*/ 2987479 h 6858000"/>
              <a:gd name="connsiteX731" fmla="*/ 59142 w 7467600"/>
              <a:gd name="connsiteY731" fmla="*/ 2978488 h 6858000"/>
              <a:gd name="connsiteX732" fmla="*/ 0 w 7467600"/>
              <a:gd name="connsiteY732" fmla="*/ 3015334 h 6858000"/>
              <a:gd name="connsiteX733" fmla="*/ 0 w 7467600"/>
              <a:gd name="connsiteY733" fmla="*/ 2914286 h 6858000"/>
              <a:gd name="connsiteX734" fmla="*/ 36383 w 7467600"/>
              <a:gd name="connsiteY734" fmla="*/ 2901128 h 6858000"/>
              <a:gd name="connsiteX735" fmla="*/ 156329 w 7467600"/>
              <a:gd name="connsiteY735" fmla="*/ 2840533 h 6858000"/>
              <a:gd name="connsiteX736" fmla="*/ 358355 w 7467600"/>
              <a:gd name="connsiteY736" fmla="*/ 2620471 h 6858000"/>
              <a:gd name="connsiteX737" fmla="*/ 510577 w 7467600"/>
              <a:gd name="connsiteY737" fmla="*/ 2501244 h 6858000"/>
              <a:gd name="connsiteX738" fmla="*/ 211967 w 7467600"/>
              <a:gd name="connsiteY738" fmla="*/ 2479171 h 6858000"/>
              <a:gd name="connsiteX739" fmla="*/ 0 w 7467600"/>
              <a:gd name="connsiteY739" fmla="*/ 2476398 h 6858000"/>
              <a:gd name="connsiteX740" fmla="*/ 0 w 7467600"/>
              <a:gd name="connsiteY740" fmla="*/ 2389189 h 6858000"/>
              <a:gd name="connsiteX741" fmla="*/ 103062 w 7467600"/>
              <a:gd name="connsiteY741" fmla="*/ 2389518 h 6858000"/>
              <a:gd name="connsiteX742" fmla="*/ 510734 w 7467600"/>
              <a:gd name="connsiteY742" fmla="*/ 2416201 h 6858000"/>
              <a:gd name="connsiteX743" fmla="*/ 279257 w 7467600"/>
              <a:gd name="connsiteY743" fmla="*/ 2092102 h 6858000"/>
              <a:gd name="connsiteX744" fmla="*/ 65265 w 7467600"/>
              <a:gd name="connsiteY744" fmla="*/ 2006049 h 6858000"/>
              <a:gd name="connsiteX745" fmla="*/ 0 w 7467600"/>
              <a:gd name="connsiteY745" fmla="*/ 1982532 h 6858000"/>
              <a:gd name="connsiteX746" fmla="*/ 0 w 7467600"/>
              <a:gd name="connsiteY746" fmla="*/ 1912789 h 6858000"/>
              <a:gd name="connsiteX747" fmla="*/ 97460 w 7467600"/>
              <a:gd name="connsiteY747" fmla="*/ 1953725 h 6858000"/>
              <a:gd name="connsiteX748" fmla="*/ 221272 w 7467600"/>
              <a:gd name="connsiteY748" fmla="*/ 1980766 h 6858000"/>
              <a:gd name="connsiteX749" fmla="*/ 116765 w 7467600"/>
              <a:gd name="connsiteY749" fmla="*/ 1911033 h 6858000"/>
              <a:gd name="connsiteX750" fmla="*/ 16405 w 7467600"/>
              <a:gd name="connsiteY750" fmla="*/ 1803412 h 6858000"/>
              <a:gd name="connsiteX751" fmla="*/ 0 w 7467600"/>
              <a:gd name="connsiteY751" fmla="*/ 1784777 h 6858000"/>
              <a:gd name="connsiteX752" fmla="*/ 0 w 7467600"/>
              <a:gd name="connsiteY752" fmla="*/ 1740082 h 6858000"/>
              <a:gd name="connsiteX753" fmla="*/ 39394 w 7467600"/>
              <a:gd name="connsiteY753" fmla="*/ 1784856 h 6858000"/>
              <a:gd name="connsiteX754" fmla="*/ 135813 w 7467600"/>
              <a:gd name="connsiteY754" fmla="*/ 1888838 h 6858000"/>
              <a:gd name="connsiteX755" fmla="*/ 242575 w 7467600"/>
              <a:gd name="connsiteY755" fmla="*/ 1958841 h 6858000"/>
              <a:gd name="connsiteX756" fmla="*/ 82197 w 7467600"/>
              <a:gd name="connsiteY756" fmla="*/ 1754826 h 6858000"/>
              <a:gd name="connsiteX757" fmla="*/ 0 w 7467600"/>
              <a:gd name="connsiteY757" fmla="*/ 1679650 h 6858000"/>
              <a:gd name="connsiteX758" fmla="*/ 0 w 7467600"/>
              <a:gd name="connsiteY758" fmla="*/ 1602463 h 6858000"/>
              <a:gd name="connsiteX759" fmla="*/ 84689 w 7467600"/>
              <a:gd name="connsiteY759" fmla="*/ 1677442 h 6858000"/>
              <a:gd name="connsiteX760" fmla="*/ 298437 w 7467600"/>
              <a:gd name="connsiteY760" fmla="*/ 1968019 h 6858000"/>
              <a:gd name="connsiteX761" fmla="*/ 227269 w 7467600"/>
              <a:gd name="connsiteY761" fmla="*/ 1114064 h 6858000"/>
              <a:gd name="connsiteX762" fmla="*/ 248003 w 7467600"/>
              <a:gd name="connsiteY762" fmla="*/ 1089613 h 6858000"/>
              <a:gd name="connsiteX763" fmla="*/ 427020 w 7467600"/>
              <a:gd name="connsiteY763" fmla="*/ 1619803 h 6858000"/>
              <a:gd name="connsiteX764" fmla="*/ 340345 w 7467600"/>
              <a:gd name="connsiteY764" fmla="*/ 2027739 h 6858000"/>
              <a:gd name="connsiteX765" fmla="*/ 360865 w 7467600"/>
              <a:gd name="connsiteY765" fmla="*/ 2044827 h 6858000"/>
              <a:gd name="connsiteX766" fmla="*/ 560414 w 7467600"/>
              <a:gd name="connsiteY766" fmla="*/ 2421457 h 6858000"/>
              <a:gd name="connsiteX767" fmla="*/ 1359703 w 7467600"/>
              <a:gd name="connsiteY767" fmla="*/ 2578554 h 6858000"/>
              <a:gd name="connsiteX768" fmla="*/ 1359422 w 7467600"/>
              <a:gd name="connsiteY768" fmla="*/ 2577994 h 6858000"/>
              <a:gd name="connsiteX769" fmla="*/ 828701 w 7467600"/>
              <a:gd name="connsiteY769" fmla="*/ 1839520 h 6858000"/>
              <a:gd name="connsiteX770" fmla="*/ 494427 w 7467600"/>
              <a:gd name="connsiteY770" fmla="*/ 1092333 h 6858000"/>
              <a:gd name="connsiteX771" fmla="*/ 506322 w 7467600"/>
              <a:gd name="connsiteY771" fmla="*/ 1020997 h 6858000"/>
              <a:gd name="connsiteX772" fmla="*/ 4570198 w 7467600"/>
              <a:gd name="connsiteY772" fmla="*/ 978081 h 6858000"/>
              <a:gd name="connsiteX773" fmla="*/ 4523691 w 7467600"/>
              <a:gd name="connsiteY773" fmla="*/ 1127776 h 6858000"/>
              <a:gd name="connsiteX774" fmla="*/ 4509875 w 7467600"/>
              <a:gd name="connsiteY774" fmla="*/ 1167552 h 6858000"/>
              <a:gd name="connsiteX775" fmla="*/ 4478168 w 7467600"/>
              <a:gd name="connsiteY775" fmla="*/ 1260735 h 6858000"/>
              <a:gd name="connsiteX776" fmla="*/ 4409309 w 7467600"/>
              <a:gd name="connsiteY776" fmla="*/ 1666996 h 6858000"/>
              <a:gd name="connsiteX777" fmla="*/ 4370031 w 7467600"/>
              <a:gd name="connsiteY777" fmla="*/ 1955666 h 6858000"/>
              <a:gd name="connsiteX778" fmla="*/ 4570198 w 7467600"/>
              <a:gd name="connsiteY778" fmla="*/ 978081 h 6858000"/>
              <a:gd name="connsiteX779" fmla="*/ 4557898 w 7467600"/>
              <a:gd name="connsiteY779" fmla="*/ 900011 h 6858000"/>
              <a:gd name="connsiteX780" fmla="*/ 4344840 w 7467600"/>
              <a:gd name="connsiteY780" fmla="*/ 1922038 h 6858000"/>
              <a:gd name="connsiteX781" fmla="*/ 4378710 w 7467600"/>
              <a:gd name="connsiteY781" fmla="*/ 1665516 h 6858000"/>
              <a:gd name="connsiteX782" fmla="*/ 4448798 w 7467600"/>
              <a:gd name="connsiteY782" fmla="*/ 1253024 h 6858000"/>
              <a:gd name="connsiteX783" fmla="*/ 4480315 w 7467600"/>
              <a:gd name="connsiteY783" fmla="*/ 1158454 h 6858000"/>
              <a:gd name="connsiteX784" fmla="*/ 4494133 w 7467600"/>
              <a:gd name="connsiteY784" fmla="*/ 1118676 h 6858000"/>
              <a:gd name="connsiteX785" fmla="*/ 4557898 w 7467600"/>
              <a:gd name="connsiteY785" fmla="*/ 900011 h 6858000"/>
              <a:gd name="connsiteX786" fmla="*/ 5870151 w 7467600"/>
              <a:gd name="connsiteY786" fmla="*/ 898890 h 6858000"/>
              <a:gd name="connsiteX787" fmla="*/ 5861335 w 7467600"/>
              <a:gd name="connsiteY787" fmla="*/ 899177 h 6858000"/>
              <a:gd name="connsiteX788" fmla="*/ 5843702 w 7467600"/>
              <a:gd name="connsiteY788" fmla="*/ 899748 h 6858000"/>
              <a:gd name="connsiteX789" fmla="*/ 5651107 w 7467600"/>
              <a:gd name="connsiteY789" fmla="*/ 920306 h 6858000"/>
              <a:gd name="connsiteX790" fmla="*/ 5459407 w 7467600"/>
              <a:gd name="connsiteY790" fmla="*/ 940975 h 6858000"/>
              <a:gd name="connsiteX791" fmla="*/ 5374846 w 7467600"/>
              <a:gd name="connsiteY791" fmla="*/ 941988 h 6858000"/>
              <a:gd name="connsiteX792" fmla="*/ 5256105 w 7467600"/>
              <a:gd name="connsiteY792" fmla="*/ 945632 h 6858000"/>
              <a:gd name="connsiteX793" fmla="*/ 5107071 w 7467600"/>
              <a:gd name="connsiteY793" fmla="*/ 969720 h 6858000"/>
              <a:gd name="connsiteX794" fmla="*/ 4998681 w 7467600"/>
              <a:gd name="connsiteY794" fmla="*/ 988771 h 6858000"/>
              <a:gd name="connsiteX795" fmla="*/ 5870151 w 7467600"/>
              <a:gd name="connsiteY795" fmla="*/ 898890 h 6858000"/>
              <a:gd name="connsiteX796" fmla="*/ 5504425 w 7467600"/>
              <a:gd name="connsiteY796" fmla="*/ 848067 h 6858000"/>
              <a:gd name="connsiteX797" fmla="*/ 4968849 w 7467600"/>
              <a:gd name="connsiteY797" fmla="*/ 962318 h 6858000"/>
              <a:gd name="connsiteX798" fmla="*/ 5104039 w 7467600"/>
              <a:gd name="connsiteY798" fmla="*/ 940634 h 6858000"/>
              <a:gd name="connsiteX799" fmla="*/ 5256311 w 7467600"/>
              <a:gd name="connsiteY799" fmla="*/ 916490 h 6858000"/>
              <a:gd name="connsiteX800" fmla="*/ 5377381 w 7467600"/>
              <a:gd name="connsiteY800" fmla="*/ 912671 h 6858000"/>
              <a:gd name="connsiteX801" fmla="*/ 5460148 w 7467600"/>
              <a:gd name="connsiteY801" fmla="*/ 911442 h 6858000"/>
              <a:gd name="connsiteX802" fmla="*/ 5648971 w 7467600"/>
              <a:gd name="connsiteY802" fmla="*/ 891331 h 6858000"/>
              <a:gd name="connsiteX803" fmla="*/ 5844807 w 7467600"/>
              <a:gd name="connsiteY803" fmla="*/ 870718 h 6858000"/>
              <a:gd name="connsiteX804" fmla="*/ 5862975 w 7467600"/>
              <a:gd name="connsiteY804" fmla="*/ 869756 h 6858000"/>
              <a:gd name="connsiteX805" fmla="*/ 5920887 w 7467600"/>
              <a:gd name="connsiteY805" fmla="*/ 865929 h 6858000"/>
              <a:gd name="connsiteX806" fmla="*/ 5504425 w 7467600"/>
              <a:gd name="connsiteY806" fmla="*/ 848067 h 6858000"/>
              <a:gd name="connsiteX807" fmla="*/ 3607114 w 7467600"/>
              <a:gd name="connsiteY807" fmla="*/ 467441 h 6858000"/>
              <a:gd name="connsiteX808" fmla="*/ 3296242 w 7467600"/>
              <a:gd name="connsiteY808" fmla="*/ 807991 h 6858000"/>
              <a:gd name="connsiteX809" fmla="*/ 3174674 w 7467600"/>
              <a:gd name="connsiteY809" fmla="*/ 919759 h 6858000"/>
              <a:gd name="connsiteX810" fmla="*/ 3042978 w 7467600"/>
              <a:gd name="connsiteY810" fmla="*/ 1054894 h 6858000"/>
              <a:gd name="connsiteX811" fmla="*/ 2968914 w 7467600"/>
              <a:gd name="connsiteY811" fmla="*/ 1133756 h 6858000"/>
              <a:gd name="connsiteX812" fmla="*/ 3103823 w 7467600"/>
              <a:gd name="connsiteY812" fmla="*/ 1026814 h 6858000"/>
              <a:gd name="connsiteX813" fmla="*/ 3607114 w 7467600"/>
              <a:gd name="connsiteY813" fmla="*/ 467441 h 6858000"/>
              <a:gd name="connsiteX814" fmla="*/ 3744487 w 7467600"/>
              <a:gd name="connsiteY814" fmla="*/ 383136 h 6858000"/>
              <a:gd name="connsiteX815" fmla="*/ 3970213 w 7467600"/>
              <a:gd name="connsiteY815" fmla="*/ 995559 h 6858000"/>
              <a:gd name="connsiteX816" fmla="*/ 3744487 w 7467600"/>
              <a:gd name="connsiteY816" fmla="*/ 383136 h 6858000"/>
              <a:gd name="connsiteX817" fmla="*/ 3624562 w 7467600"/>
              <a:gd name="connsiteY817" fmla="*/ 367041 h 6858000"/>
              <a:gd name="connsiteX818" fmla="*/ 3489712 w 7467600"/>
              <a:gd name="connsiteY818" fmla="*/ 485386 h 6858000"/>
              <a:gd name="connsiteX819" fmla="*/ 3182994 w 7467600"/>
              <a:gd name="connsiteY819" fmla="*/ 828265 h 6858000"/>
              <a:gd name="connsiteX820" fmla="*/ 2892114 w 7467600"/>
              <a:gd name="connsiteY820" fmla="*/ 1172635 h 6858000"/>
              <a:gd name="connsiteX821" fmla="*/ 3021459 w 7467600"/>
              <a:gd name="connsiteY821" fmla="*/ 1035385 h 6858000"/>
              <a:gd name="connsiteX822" fmla="*/ 3153873 w 7467600"/>
              <a:gd name="connsiteY822" fmla="*/ 898971 h 6858000"/>
              <a:gd name="connsiteX823" fmla="*/ 3276511 w 7467600"/>
              <a:gd name="connsiteY823" fmla="*/ 786423 h 6858000"/>
              <a:gd name="connsiteX824" fmla="*/ 3584154 w 7467600"/>
              <a:gd name="connsiteY824" fmla="*/ 448218 h 6858000"/>
              <a:gd name="connsiteX825" fmla="*/ 3624562 w 7467600"/>
              <a:gd name="connsiteY825" fmla="*/ 367041 h 6858000"/>
              <a:gd name="connsiteX826" fmla="*/ 3766672 w 7467600"/>
              <a:gd name="connsiteY826" fmla="*/ 359429 h 6858000"/>
              <a:gd name="connsiteX827" fmla="*/ 3996338 w 7467600"/>
              <a:gd name="connsiteY827" fmla="*/ 968237 h 6858000"/>
              <a:gd name="connsiteX828" fmla="*/ 3766672 w 7467600"/>
              <a:gd name="connsiteY828" fmla="*/ 359429 h 6858000"/>
              <a:gd name="connsiteX829" fmla="*/ 5805386 w 7467600"/>
              <a:gd name="connsiteY829" fmla="*/ 239240 h 6858000"/>
              <a:gd name="connsiteX830" fmla="*/ 5736947 w 7467600"/>
              <a:gd name="connsiteY830" fmla="*/ 261367 h 6858000"/>
              <a:gd name="connsiteX831" fmla="*/ 5427012 w 7467600"/>
              <a:gd name="connsiteY831" fmla="*/ 311272 h 6858000"/>
              <a:gd name="connsiteX832" fmla="*/ 5147818 w 7467600"/>
              <a:gd name="connsiteY832" fmla="*/ 322112 h 6858000"/>
              <a:gd name="connsiteX833" fmla="*/ 5060854 w 7467600"/>
              <a:gd name="connsiteY833" fmla="*/ 311882 h 6858000"/>
              <a:gd name="connsiteX834" fmla="*/ 4945989 w 7467600"/>
              <a:gd name="connsiteY834" fmla="*/ 300516 h 6858000"/>
              <a:gd name="connsiteX835" fmla="*/ 5410479 w 7467600"/>
              <a:gd name="connsiteY835" fmla="*/ 348434 h 6858000"/>
              <a:gd name="connsiteX836" fmla="*/ 5805386 w 7467600"/>
              <a:gd name="connsiteY836" fmla="*/ 239240 h 6858000"/>
              <a:gd name="connsiteX837" fmla="*/ 5905192 w 7467600"/>
              <a:gd name="connsiteY837" fmla="*/ 163079 h 6858000"/>
              <a:gd name="connsiteX838" fmla="*/ 5865655 w 7467600"/>
              <a:gd name="connsiteY838" fmla="*/ 171901 h 6858000"/>
              <a:gd name="connsiteX839" fmla="*/ 5259740 w 7467600"/>
              <a:gd name="connsiteY839" fmla="*/ 257013 h 6858000"/>
              <a:gd name="connsiteX840" fmla="*/ 5208466 w 7467600"/>
              <a:gd name="connsiteY840" fmla="*/ 257550 h 6858000"/>
              <a:gd name="connsiteX841" fmla="*/ 4980204 w 7467600"/>
              <a:gd name="connsiteY841" fmla="*/ 271903 h 6858000"/>
              <a:gd name="connsiteX842" fmla="*/ 5068068 w 7467600"/>
              <a:gd name="connsiteY842" fmla="*/ 282244 h 6858000"/>
              <a:gd name="connsiteX843" fmla="*/ 5153231 w 7467600"/>
              <a:gd name="connsiteY843" fmla="*/ 292240 h 6858000"/>
              <a:gd name="connsiteX844" fmla="*/ 5426491 w 7467600"/>
              <a:gd name="connsiteY844" fmla="*/ 281128 h 6858000"/>
              <a:gd name="connsiteX845" fmla="*/ 5731212 w 7467600"/>
              <a:gd name="connsiteY845" fmla="*/ 231951 h 6858000"/>
              <a:gd name="connsiteX846" fmla="*/ 5905192 w 7467600"/>
              <a:gd name="connsiteY846" fmla="*/ 163079 h 6858000"/>
              <a:gd name="connsiteX847" fmla="*/ 5944437 w 7467600"/>
              <a:gd name="connsiteY847" fmla="*/ 113829 h 6858000"/>
              <a:gd name="connsiteX848" fmla="*/ 5825032 w 7467600"/>
              <a:gd name="connsiteY848" fmla="*/ 146405 h 6858000"/>
              <a:gd name="connsiteX849" fmla="*/ 4955599 w 7467600"/>
              <a:gd name="connsiteY849" fmla="*/ 247008 h 6858000"/>
              <a:gd name="connsiteX850" fmla="*/ 5210104 w 7467600"/>
              <a:gd name="connsiteY850" fmla="*/ 228123 h 6858000"/>
              <a:gd name="connsiteX851" fmla="*/ 5261015 w 7467600"/>
              <a:gd name="connsiteY851" fmla="*/ 227087 h 6858000"/>
              <a:gd name="connsiteX852" fmla="*/ 5861181 w 7467600"/>
              <a:gd name="connsiteY852" fmla="*/ 143093 h 6858000"/>
              <a:gd name="connsiteX853" fmla="*/ 5961252 w 7467600"/>
              <a:gd name="connsiteY853" fmla="*/ 114820 h 6858000"/>
              <a:gd name="connsiteX854" fmla="*/ 5944437 w 7467600"/>
              <a:gd name="connsiteY854" fmla="*/ 113829 h 6858000"/>
              <a:gd name="connsiteX855" fmla="*/ 3882765 w 7467600"/>
              <a:gd name="connsiteY855" fmla="*/ 0 h 6858000"/>
              <a:gd name="connsiteX856" fmla="*/ 3995099 w 7467600"/>
              <a:gd name="connsiteY856" fmla="*/ 0 h 6858000"/>
              <a:gd name="connsiteX857" fmla="*/ 4163818 w 7467600"/>
              <a:gd name="connsiteY857" fmla="*/ 234104 h 6858000"/>
              <a:gd name="connsiteX858" fmla="*/ 4172099 w 7467600"/>
              <a:gd name="connsiteY858" fmla="*/ 234207 h 6858000"/>
              <a:gd name="connsiteX859" fmla="*/ 4784282 w 7467600"/>
              <a:gd name="connsiteY859" fmla="*/ 276561 h 6858000"/>
              <a:gd name="connsiteX860" fmla="*/ 4801687 w 7467600"/>
              <a:gd name="connsiteY860" fmla="*/ 267764 h 6858000"/>
              <a:gd name="connsiteX861" fmla="*/ 6082788 w 7467600"/>
              <a:gd name="connsiteY861" fmla="*/ 64119 h 6858000"/>
              <a:gd name="connsiteX862" fmla="*/ 6099442 w 7467600"/>
              <a:gd name="connsiteY862" fmla="*/ 82568 h 6858000"/>
              <a:gd name="connsiteX863" fmla="*/ 4804137 w 7467600"/>
              <a:gd name="connsiteY863" fmla="*/ 320931 h 6858000"/>
              <a:gd name="connsiteX864" fmla="*/ 4227047 w 7467600"/>
              <a:gd name="connsiteY864" fmla="*/ 313415 h 6858000"/>
              <a:gd name="connsiteX865" fmla="*/ 4346041 w 7467600"/>
              <a:gd name="connsiteY865" fmla="*/ 456086 h 6858000"/>
              <a:gd name="connsiteX866" fmla="*/ 4870967 w 7467600"/>
              <a:gd name="connsiteY866" fmla="*/ 963061 h 6858000"/>
              <a:gd name="connsiteX867" fmla="*/ 4889647 w 7467600"/>
              <a:gd name="connsiteY867" fmla="*/ 957147 h 6858000"/>
              <a:gd name="connsiteX868" fmla="*/ 5422504 w 7467600"/>
              <a:gd name="connsiteY868" fmla="*/ 805191 h 6858000"/>
              <a:gd name="connsiteX869" fmla="*/ 6087656 w 7467600"/>
              <a:gd name="connsiteY869" fmla="*/ 826703 h 6858000"/>
              <a:gd name="connsiteX870" fmla="*/ 6058717 w 7467600"/>
              <a:gd name="connsiteY870" fmla="*/ 865992 h 6858000"/>
              <a:gd name="connsiteX871" fmla="*/ 4974153 w 7467600"/>
              <a:gd name="connsiteY871" fmla="*/ 1045456 h 6858000"/>
              <a:gd name="connsiteX872" fmla="*/ 5627835 w 7467600"/>
              <a:gd name="connsiteY872" fmla="*/ 1472077 h 6858000"/>
              <a:gd name="connsiteX873" fmla="*/ 5629817 w 7467600"/>
              <a:gd name="connsiteY873" fmla="*/ 1471412 h 6858000"/>
              <a:gd name="connsiteX874" fmla="*/ 5634124 w 7467600"/>
              <a:gd name="connsiteY874" fmla="*/ 1470572 h 6858000"/>
              <a:gd name="connsiteX875" fmla="*/ 5755832 w 7467600"/>
              <a:gd name="connsiteY875" fmla="*/ 1383886 h 6858000"/>
              <a:gd name="connsiteX876" fmla="*/ 6014186 w 7467600"/>
              <a:gd name="connsiteY876" fmla="*/ 1279799 h 6858000"/>
              <a:gd name="connsiteX877" fmla="*/ 6901619 w 7467600"/>
              <a:gd name="connsiteY877" fmla="*/ 1047874 h 6858000"/>
              <a:gd name="connsiteX878" fmla="*/ 6931566 w 7467600"/>
              <a:gd name="connsiteY878" fmla="*/ 1062034 h 6858000"/>
              <a:gd name="connsiteX879" fmla="*/ 5790982 w 7467600"/>
              <a:gd name="connsiteY879" fmla="*/ 1561380 h 6858000"/>
              <a:gd name="connsiteX880" fmla="*/ 6188971 w 7467600"/>
              <a:gd name="connsiteY880" fmla="*/ 1755168 h 6858000"/>
              <a:gd name="connsiteX881" fmla="*/ 6202446 w 7467600"/>
              <a:gd name="connsiteY881" fmla="*/ 1752268 h 6858000"/>
              <a:gd name="connsiteX882" fmla="*/ 7179560 w 7467600"/>
              <a:gd name="connsiteY882" fmla="*/ 1467551 h 6858000"/>
              <a:gd name="connsiteX883" fmla="*/ 7158730 w 7467600"/>
              <a:gd name="connsiteY883" fmla="*/ 1507835 h 6858000"/>
              <a:gd name="connsiteX884" fmla="*/ 6326959 w 7467600"/>
              <a:gd name="connsiteY884" fmla="*/ 1817686 h 6858000"/>
              <a:gd name="connsiteX885" fmla="*/ 6537433 w 7467600"/>
              <a:gd name="connsiteY885" fmla="*/ 1907790 h 6858000"/>
              <a:gd name="connsiteX886" fmla="*/ 6550221 w 7467600"/>
              <a:gd name="connsiteY886" fmla="*/ 1910729 h 6858000"/>
              <a:gd name="connsiteX887" fmla="*/ 6964438 w 7467600"/>
              <a:gd name="connsiteY887" fmla="*/ 2209505 h 6858000"/>
              <a:gd name="connsiteX888" fmla="*/ 7367862 w 7467600"/>
              <a:gd name="connsiteY888" fmla="*/ 2806833 h 6858000"/>
              <a:gd name="connsiteX889" fmla="*/ 7364329 w 7467600"/>
              <a:gd name="connsiteY889" fmla="*/ 2826907 h 6858000"/>
              <a:gd name="connsiteX890" fmla="*/ 7290545 w 7467600"/>
              <a:gd name="connsiteY890" fmla="*/ 2850663 h 6858000"/>
              <a:gd name="connsiteX891" fmla="*/ 6472036 w 7467600"/>
              <a:gd name="connsiteY891" fmla="*/ 1959003 h 6858000"/>
              <a:gd name="connsiteX892" fmla="*/ 5792897 w 7467600"/>
              <a:gd name="connsiteY892" fmla="*/ 1647747 h 6858000"/>
              <a:gd name="connsiteX893" fmla="*/ 5842751 w 7467600"/>
              <a:gd name="connsiteY893" fmla="*/ 1816112 h 6858000"/>
              <a:gd name="connsiteX894" fmla="*/ 5847424 w 7467600"/>
              <a:gd name="connsiteY894" fmla="*/ 1815776 h 6858000"/>
              <a:gd name="connsiteX895" fmla="*/ 6399821 w 7467600"/>
              <a:gd name="connsiteY895" fmla="*/ 2344799 h 6858000"/>
              <a:gd name="connsiteX896" fmla="*/ 6323232 w 7467600"/>
              <a:gd name="connsiteY896" fmla="*/ 2389634 h 6858000"/>
              <a:gd name="connsiteX897" fmla="*/ 5942958 w 7467600"/>
              <a:gd name="connsiteY897" fmla="*/ 2077708 h 6858000"/>
              <a:gd name="connsiteX898" fmla="*/ 5921559 w 7467600"/>
              <a:gd name="connsiteY898" fmla="*/ 2378596 h 6858000"/>
              <a:gd name="connsiteX899" fmla="*/ 5817651 w 7467600"/>
              <a:gd name="connsiteY899" fmla="*/ 3023919 h 6858000"/>
              <a:gd name="connsiteX900" fmla="*/ 5729634 w 7467600"/>
              <a:gd name="connsiteY900" fmla="*/ 3051849 h 6858000"/>
              <a:gd name="connsiteX901" fmla="*/ 5611018 w 7467600"/>
              <a:gd name="connsiteY901" fmla="*/ 2316769 h 6858000"/>
              <a:gd name="connsiteX902" fmla="*/ 5687608 w 7467600"/>
              <a:gd name="connsiteY902" fmla="*/ 2039972 h 6858000"/>
              <a:gd name="connsiteX903" fmla="*/ 5657554 w 7467600"/>
              <a:gd name="connsiteY903" fmla="*/ 1576445 h 6858000"/>
              <a:gd name="connsiteX904" fmla="*/ 5150475 w 7467600"/>
              <a:gd name="connsiteY904" fmla="*/ 1274012 h 6858000"/>
              <a:gd name="connsiteX905" fmla="*/ 5349142 w 7467600"/>
              <a:gd name="connsiteY905" fmla="*/ 2204405 h 6858000"/>
              <a:gd name="connsiteX906" fmla="*/ 5262214 w 7467600"/>
              <a:gd name="connsiteY906" fmla="*/ 2233836 h 6858000"/>
              <a:gd name="connsiteX907" fmla="*/ 4981539 w 7467600"/>
              <a:gd name="connsiteY907" fmla="*/ 1542201 h 6858000"/>
              <a:gd name="connsiteX908" fmla="*/ 4958461 w 7467600"/>
              <a:gd name="connsiteY908" fmla="*/ 1136957 h 6858000"/>
              <a:gd name="connsiteX909" fmla="*/ 4655015 w 7467600"/>
              <a:gd name="connsiteY909" fmla="*/ 891426 h 6858000"/>
              <a:gd name="connsiteX910" fmla="*/ 4348002 w 7467600"/>
              <a:gd name="connsiteY910" fmla="*/ 2205895 h 6858000"/>
              <a:gd name="connsiteX911" fmla="*/ 4262250 w 7467600"/>
              <a:gd name="connsiteY911" fmla="*/ 2219972 h 6858000"/>
              <a:gd name="connsiteX912" fmla="*/ 4550611 w 7467600"/>
              <a:gd name="connsiteY912" fmla="*/ 817540 h 6858000"/>
              <a:gd name="connsiteX913" fmla="*/ 4564418 w 7467600"/>
              <a:gd name="connsiteY913" fmla="*/ 808293 h 6858000"/>
              <a:gd name="connsiteX914" fmla="*/ 4266388 w 7467600"/>
              <a:gd name="connsiteY914" fmla="*/ 500083 h 6858000"/>
              <a:gd name="connsiteX915" fmla="*/ 4032842 w 7467600"/>
              <a:gd name="connsiteY915" fmla="*/ 211809 h 6858000"/>
              <a:gd name="connsiteX916" fmla="*/ 3882765 w 7467600"/>
              <a:gd name="connsiteY916" fmla="*/ 0 h 6858000"/>
              <a:gd name="connsiteX917" fmla="*/ 3721337 w 7467600"/>
              <a:gd name="connsiteY917" fmla="*/ 0 h 6858000"/>
              <a:gd name="connsiteX918" fmla="*/ 3797544 w 7467600"/>
              <a:gd name="connsiteY918" fmla="*/ 0 h 6858000"/>
              <a:gd name="connsiteX919" fmla="*/ 3775734 w 7467600"/>
              <a:gd name="connsiteY919" fmla="*/ 95131 h 6858000"/>
              <a:gd name="connsiteX920" fmla="*/ 3724807 w 7467600"/>
              <a:gd name="connsiteY920" fmla="*/ 272257 h 6858000"/>
              <a:gd name="connsiteX921" fmla="*/ 3726844 w 7467600"/>
              <a:gd name="connsiteY921" fmla="*/ 282988 h 6858000"/>
              <a:gd name="connsiteX922" fmla="*/ 3742664 w 7467600"/>
              <a:gd name="connsiteY922" fmla="*/ 279918 h 6858000"/>
              <a:gd name="connsiteX923" fmla="*/ 4103910 w 7467600"/>
              <a:gd name="connsiteY923" fmla="*/ 1161917 h 6858000"/>
              <a:gd name="connsiteX924" fmla="*/ 4020269 w 7467600"/>
              <a:gd name="connsiteY924" fmla="*/ 1200406 h 6858000"/>
              <a:gd name="connsiteX925" fmla="*/ 3674882 w 7467600"/>
              <a:gd name="connsiteY925" fmla="*/ 488524 h 6858000"/>
              <a:gd name="connsiteX926" fmla="*/ 3132682 w 7467600"/>
              <a:gd name="connsiteY926" fmla="*/ 1072284 h 6858000"/>
              <a:gd name="connsiteX927" fmla="*/ 2716346 w 7467600"/>
              <a:gd name="connsiteY927" fmla="*/ 1276376 h 6858000"/>
              <a:gd name="connsiteX928" fmla="*/ 2716772 w 7467600"/>
              <a:gd name="connsiteY928" fmla="*/ 1255462 h 6858000"/>
              <a:gd name="connsiteX929" fmla="*/ 3471096 w 7467600"/>
              <a:gd name="connsiteY929" fmla="*/ 437072 h 6858000"/>
              <a:gd name="connsiteX930" fmla="*/ 3639057 w 7467600"/>
              <a:gd name="connsiteY930" fmla="*/ 286334 h 6858000"/>
              <a:gd name="connsiteX931" fmla="*/ 3640309 w 7467600"/>
              <a:gd name="connsiteY931" fmla="*/ 284664 h 6858000"/>
              <a:gd name="connsiteX932" fmla="*/ 3646022 w 7467600"/>
              <a:gd name="connsiteY932" fmla="*/ 276711 h 6858000"/>
              <a:gd name="connsiteX933" fmla="*/ 3707943 w 7467600"/>
              <a:gd name="connsiteY933" fmla="*/ 65958 h 6858000"/>
              <a:gd name="connsiteX934" fmla="*/ 3721337 w 7467600"/>
              <a:gd name="connsiteY934" fmla="*/ 0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2867960 w 7467600"/>
              <a:gd name="connsiteY949" fmla="*/ 0 h 6858000"/>
              <a:gd name="connsiteX950" fmla="*/ 1057230 w 7467600"/>
              <a:gd name="connsiteY950" fmla="*/ 0 h 6858000"/>
              <a:gd name="connsiteX951" fmla="*/ 1111003 w 7467600"/>
              <a:gd name="connsiteY951" fmla="*/ 0 h 6858000"/>
              <a:gd name="connsiteX952" fmla="*/ 1125553 w 7467600"/>
              <a:gd name="connsiteY952" fmla="*/ 52588 h 6858000"/>
              <a:gd name="connsiteX953" fmla="*/ 1304276 w 7467600"/>
              <a:gd name="connsiteY953" fmla="*/ 476275 h 6858000"/>
              <a:gd name="connsiteX954" fmla="*/ 1492066 w 7467600"/>
              <a:gd name="connsiteY954" fmla="*/ 886333 h 6858000"/>
              <a:gd name="connsiteX955" fmla="*/ 1423698 w 7467600"/>
              <a:gd name="connsiteY955" fmla="*/ 710817 h 6858000"/>
              <a:gd name="connsiteX956" fmla="*/ 1357609 w 7467600"/>
              <a:gd name="connsiteY956" fmla="*/ 532892 h 6858000"/>
              <a:gd name="connsiteX957" fmla="*/ 1309550 w 7467600"/>
              <a:gd name="connsiteY957" fmla="*/ 374031 h 6858000"/>
              <a:gd name="connsiteX958" fmla="*/ 1193673 w 7467600"/>
              <a:gd name="connsiteY958" fmla="*/ 49533 h 6858000"/>
              <a:gd name="connsiteX959" fmla="*/ 1164391 w 7467600"/>
              <a:gd name="connsiteY959" fmla="*/ 0 h 6858000"/>
              <a:gd name="connsiteX960" fmla="*/ 1200666 w 7467600"/>
              <a:gd name="connsiteY960" fmla="*/ 0 h 6858000"/>
              <a:gd name="connsiteX961" fmla="*/ 1223408 w 7467600"/>
              <a:gd name="connsiteY961" fmla="*/ 38996 h 6858000"/>
              <a:gd name="connsiteX962" fmla="*/ 1339635 w 7467600"/>
              <a:gd name="connsiteY962" fmla="*/ 365517 h 6858000"/>
              <a:gd name="connsiteX963" fmla="*/ 1387469 w 7467600"/>
              <a:gd name="connsiteY963" fmla="*/ 523079 h 6858000"/>
              <a:gd name="connsiteX964" fmla="*/ 1452685 w 7467600"/>
              <a:gd name="connsiteY964" fmla="*/ 699806 h 6858000"/>
              <a:gd name="connsiteX965" fmla="*/ 1492092 w 7467600"/>
              <a:gd name="connsiteY965" fmla="*/ 800424 h 6858000"/>
              <a:gd name="connsiteX966" fmla="*/ 1455302 w 7467600"/>
              <a:gd name="connsiteY966" fmla="*/ 632913 h 6858000"/>
              <a:gd name="connsiteX967" fmla="*/ 1222336 w 7467600"/>
              <a:gd name="connsiteY967" fmla="*/ 9480 h 6858000"/>
              <a:gd name="connsiteX968" fmla="*/ 1214634 w 7467600"/>
              <a:gd name="connsiteY968" fmla="*/ 0 h 6858000"/>
              <a:gd name="connsiteX969" fmla="*/ 1289827 w 7467600"/>
              <a:gd name="connsiteY969" fmla="*/ 0 h 6858000"/>
              <a:gd name="connsiteX970" fmla="*/ 1321076 w 7467600"/>
              <a:gd name="connsiteY970" fmla="*/ 59722 h 6858000"/>
              <a:gd name="connsiteX971" fmla="*/ 1512579 w 7467600"/>
              <a:gd name="connsiteY971" fmla="*/ 626441 h 6858000"/>
              <a:gd name="connsiteX972" fmla="*/ 1506076 w 7467600"/>
              <a:gd name="connsiteY972" fmla="*/ 1089289 h 6858000"/>
              <a:gd name="connsiteX973" fmla="*/ 1486346 w 7467600"/>
              <a:gd name="connsiteY973" fmla="*/ 1079919 h 6858000"/>
              <a:gd name="connsiteX974" fmla="*/ 1070511 w 7467600"/>
              <a:gd name="connsiteY974" fmla="*/ 48609 h 6858000"/>
              <a:gd name="connsiteX975" fmla="*/ 1057230 w 7467600"/>
              <a:gd name="connsiteY975" fmla="*/ 0 h 6858000"/>
              <a:gd name="connsiteX976" fmla="*/ 43151 w 7467600"/>
              <a:gd name="connsiteY976" fmla="*/ 0 h 6858000"/>
              <a:gd name="connsiteX977" fmla="*/ 95283 w 7467600"/>
              <a:gd name="connsiteY977" fmla="*/ 0 h 6858000"/>
              <a:gd name="connsiteX978" fmla="*/ 300708 w 7467600"/>
              <a:gd name="connsiteY978" fmla="*/ 154571 h 6858000"/>
              <a:gd name="connsiteX979" fmla="*/ 530414 w 7467600"/>
              <a:gd name="connsiteY979" fmla="*/ 354673 h 6858000"/>
              <a:gd name="connsiteX980" fmla="*/ 333785 w 7467600"/>
              <a:gd name="connsiteY980" fmla="*/ 161564 h 6858000"/>
              <a:gd name="connsiteX981" fmla="*/ 147005 w 7467600"/>
              <a:gd name="connsiteY981" fmla="*/ 0 h 6858000"/>
              <a:gd name="connsiteX982" fmla="*/ 272509 w 7467600"/>
              <a:gd name="connsiteY982" fmla="*/ 0 h 6858000"/>
              <a:gd name="connsiteX983" fmla="*/ 326276 w 7467600"/>
              <a:gd name="connsiteY983" fmla="*/ 45847 h 6858000"/>
              <a:gd name="connsiteX984" fmla="*/ 823759 w 7467600"/>
              <a:gd name="connsiteY984" fmla="*/ 574145 h 6858000"/>
              <a:gd name="connsiteX985" fmla="*/ 811254 w 7467600"/>
              <a:gd name="connsiteY985" fmla="*/ 665546 h 6858000"/>
              <a:gd name="connsiteX986" fmla="*/ 154042 w 7467600"/>
              <a:gd name="connsiteY986" fmla="*/ 261522 h 6858000"/>
              <a:gd name="connsiteX987" fmla="*/ 13550 w 7467600"/>
              <a:gd name="connsiteY987" fmla="*/ 158423 h 6858000"/>
              <a:gd name="connsiteX988" fmla="*/ 0 w 7467600"/>
              <a:gd name="connsiteY988" fmla="*/ 146618 h 6858000"/>
              <a:gd name="connsiteX989" fmla="*/ 0 w 7467600"/>
              <a:gd name="connsiteY989" fmla="*/ 59161 h 6858000"/>
              <a:gd name="connsiteX990" fmla="*/ 45427 w 7467600"/>
              <a:gd name="connsiteY990" fmla="*/ 101078 h 6858000"/>
              <a:gd name="connsiteX991" fmla="*/ 630103 w 7467600"/>
              <a:gd name="connsiteY991" fmla="*/ 485885 h 6858000"/>
              <a:gd name="connsiteX992" fmla="*/ 532040 w 7467600"/>
              <a:gd name="connsiteY992" fmla="*/ 399359 h 6858000"/>
              <a:gd name="connsiteX993" fmla="*/ 517618 w 7467600"/>
              <a:gd name="connsiteY993" fmla="*/ 385726 h 6858000"/>
              <a:gd name="connsiteX994" fmla="*/ 285074 w 7467600"/>
              <a:gd name="connsiteY994" fmla="*/ 182755 h 6858000"/>
              <a:gd name="connsiteX995" fmla="*/ 43151 w 7467600"/>
              <a:gd name="connsiteY99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1903353 w 7467600"/>
              <a:gd name="connsiteY139" fmla="*/ 5044827 h 6858000"/>
              <a:gd name="connsiteX140" fmla="*/ 1936931 w 7467600"/>
              <a:gd name="connsiteY140" fmla="*/ 5093954 h 6858000"/>
              <a:gd name="connsiteX141" fmla="*/ 2195868 w 7467600"/>
              <a:gd name="connsiteY141" fmla="*/ 5396574 h 6858000"/>
              <a:gd name="connsiteX142" fmla="*/ 2088852 w 7467600"/>
              <a:gd name="connsiteY142" fmla="*/ 5166123 h 6858000"/>
              <a:gd name="connsiteX143" fmla="*/ 1958241 w 7467600"/>
              <a:gd name="connsiteY143" fmla="*/ 5067955 h 6858000"/>
              <a:gd name="connsiteX144" fmla="*/ 1903353 w 7467600"/>
              <a:gd name="connsiteY144" fmla="*/ 5044827 h 6858000"/>
              <a:gd name="connsiteX145" fmla="*/ 1979378 w 7467600"/>
              <a:gd name="connsiteY145" fmla="*/ 4769504 h 6858000"/>
              <a:gd name="connsiteX146" fmla="*/ 2882120 w 7467600"/>
              <a:gd name="connsiteY146" fmla="*/ 5064547 h 6858000"/>
              <a:gd name="connsiteX147" fmla="*/ 2793103 w 7467600"/>
              <a:gd name="connsiteY147" fmla="*/ 5039699 h 6858000"/>
              <a:gd name="connsiteX148" fmla="*/ 2770041 w 7467600"/>
              <a:gd name="connsiteY148" fmla="*/ 5033634 h 6858000"/>
              <a:gd name="connsiteX149" fmla="*/ 1979378 w 7467600"/>
              <a:gd name="connsiteY149" fmla="*/ 4769504 h 6858000"/>
              <a:gd name="connsiteX150" fmla="*/ 1927410 w 7467600"/>
              <a:gd name="connsiteY150" fmla="*/ 4716164 h 6858000"/>
              <a:gd name="connsiteX151" fmla="*/ 1959587 w 7467600"/>
              <a:gd name="connsiteY151" fmla="*/ 4728849 h 6858000"/>
              <a:gd name="connsiteX152" fmla="*/ 2777707 w 7467600"/>
              <a:gd name="connsiteY152" fmla="*/ 5003991 h 6858000"/>
              <a:gd name="connsiteX153" fmla="*/ 2800768 w 7467600"/>
              <a:gd name="connsiteY153" fmla="*/ 5010056 h 6858000"/>
              <a:gd name="connsiteX154" fmla="*/ 2879408 w 7467600"/>
              <a:gd name="connsiteY154" fmla="*/ 5031590 h 6858000"/>
              <a:gd name="connsiteX155" fmla="*/ 2862295 w 7467600"/>
              <a:gd name="connsiteY155" fmla="*/ 5022958 h 6858000"/>
              <a:gd name="connsiteX156" fmla="*/ 2813343 w 7467600"/>
              <a:gd name="connsiteY156" fmla="*/ 4998369 h 6858000"/>
              <a:gd name="connsiteX157" fmla="*/ 2646245 w 7467600"/>
              <a:gd name="connsiteY157" fmla="*/ 4930999 h 6858000"/>
              <a:gd name="connsiteX158" fmla="*/ 1999243 w 7467600"/>
              <a:gd name="connsiteY158" fmla="*/ 4730524 h 6858000"/>
              <a:gd name="connsiteX159" fmla="*/ 1979527 w 7467600"/>
              <a:gd name="connsiteY159" fmla="*/ 4726651 h 6858000"/>
              <a:gd name="connsiteX160" fmla="*/ 1927410 w 7467600"/>
              <a:gd name="connsiteY160" fmla="*/ 4716164 h 6858000"/>
              <a:gd name="connsiteX161" fmla="*/ 1997014 w 7467600"/>
              <a:gd name="connsiteY161" fmla="*/ 4698007 h 6858000"/>
              <a:gd name="connsiteX162" fmla="*/ 2005458 w 7467600"/>
              <a:gd name="connsiteY162" fmla="*/ 4699540 h 6858000"/>
              <a:gd name="connsiteX163" fmla="*/ 2657186 w 7467600"/>
              <a:gd name="connsiteY163" fmla="*/ 4901687 h 6858000"/>
              <a:gd name="connsiteX164" fmla="*/ 2826662 w 7467600"/>
              <a:gd name="connsiteY164" fmla="*/ 4970362 h 6858000"/>
              <a:gd name="connsiteX165" fmla="*/ 2876100 w 7467600"/>
              <a:gd name="connsiteY165" fmla="*/ 4995397 h 6858000"/>
              <a:gd name="connsiteX166" fmla="*/ 3042600 w 7467600"/>
              <a:gd name="connsiteY166" fmla="*/ 5059532 h 6858000"/>
              <a:gd name="connsiteX167" fmla="*/ 1997014 w 7467600"/>
              <a:gd name="connsiteY167" fmla="*/ 4698007 h 6858000"/>
              <a:gd name="connsiteX168" fmla="*/ 2305292 w 7467600"/>
              <a:gd name="connsiteY168" fmla="*/ 4219492 h 6858000"/>
              <a:gd name="connsiteX169" fmla="*/ 3360922 w 7467600"/>
              <a:gd name="connsiteY169" fmla="*/ 4529373 h 6858000"/>
              <a:gd name="connsiteX170" fmla="*/ 3492420 w 7467600"/>
              <a:gd name="connsiteY170" fmla="*/ 4510145 h 6858000"/>
              <a:gd name="connsiteX171" fmla="*/ 3364086 w 7467600"/>
              <a:gd name="connsiteY171" fmla="*/ 4480340 h 6858000"/>
              <a:gd name="connsiteX172" fmla="*/ 3225818 w 7467600"/>
              <a:gd name="connsiteY172" fmla="*/ 4411822 h 6858000"/>
              <a:gd name="connsiteX173" fmla="*/ 3129696 w 7467600"/>
              <a:gd name="connsiteY173" fmla="*/ 4360704 h 6858000"/>
              <a:gd name="connsiteX174" fmla="*/ 2814545 w 7467600"/>
              <a:gd name="connsiteY174" fmla="*/ 4282955 h 6858000"/>
              <a:gd name="connsiteX175" fmla="*/ 2305292 w 7467600"/>
              <a:gd name="connsiteY175" fmla="*/ 4219492 h 6858000"/>
              <a:gd name="connsiteX176" fmla="*/ 2626982 w 7467600"/>
              <a:gd name="connsiteY176" fmla="*/ 4206450 h 6858000"/>
              <a:gd name="connsiteX177" fmla="*/ 2490617 w 7467600"/>
              <a:gd name="connsiteY177" fmla="*/ 4206951 h 6858000"/>
              <a:gd name="connsiteX178" fmla="*/ 2819869 w 7467600"/>
              <a:gd name="connsiteY178" fmla="*/ 4252936 h 6858000"/>
              <a:gd name="connsiteX179" fmla="*/ 3143018 w 7467600"/>
              <a:gd name="connsiteY179" fmla="*/ 4332698 h 6858000"/>
              <a:gd name="connsiteX180" fmla="*/ 3241520 w 7467600"/>
              <a:gd name="connsiteY180" fmla="*/ 4385112 h 6858000"/>
              <a:gd name="connsiteX181" fmla="*/ 3374575 w 7467600"/>
              <a:gd name="connsiteY181" fmla="*/ 4451517 h 6858000"/>
              <a:gd name="connsiteX182" fmla="*/ 3505221 w 7467600"/>
              <a:gd name="connsiteY182" fmla="*/ 4480757 h 6858000"/>
              <a:gd name="connsiteX183" fmla="*/ 2626982 w 7467600"/>
              <a:gd name="connsiteY183" fmla="*/ 4206450 h 6858000"/>
              <a:gd name="connsiteX184" fmla="*/ 1310106 w 7467600"/>
              <a:gd name="connsiteY184" fmla="*/ 3943217 h 6858000"/>
              <a:gd name="connsiteX185" fmla="*/ 854994 w 7467600"/>
              <a:gd name="connsiteY185" fmla="*/ 4399136 h 6858000"/>
              <a:gd name="connsiteX186" fmla="*/ 742462 w 7467600"/>
              <a:gd name="connsiteY186" fmla="*/ 4594648 h 6858000"/>
              <a:gd name="connsiteX187" fmla="*/ 820602 w 7467600"/>
              <a:gd name="connsiteY187" fmla="*/ 4485915 h 6858000"/>
              <a:gd name="connsiteX188" fmla="*/ 878295 w 7467600"/>
              <a:gd name="connsiteY188" fmla="*/ 4403594 h 6858000"/>
              <a:gd name="connsiteX189" fmla="*/ 1240607 w 7467600"/>
              <a:gd name="connsiteY189" fmla="*/ 4010401 h 6858000"/>
              <a:gd name="connsiteX190" fmla="*/ 1310106 w 7467600"/>
              <a:gd name="connsiteY190" fmla="*/ 3943217 h 6858000"/>
              <a:gd name="connsiteX191" fmla="*/ 1423113 w 7467600"/>
              <a:gd name="connsiteY191" fmla="*/ 3874565 h 6858000"/>
              <a:gd name="connsiteX192" fmla="*/ 1260565 w 7467600"/>
              <a:gd name="connsiteY192" fmla="*/ 4031982 h 6858000"/>
              <a:gd name="connsiteX193" fmla="*/ 901900 w 7467600"/>
              <a:gd name="connsiteY193" fmla="*/ 4421236 h 6858000"/>
              <a:gd name="connsiteX194" fmla="*/ 845044 w 7467600"/>
              <a:gd name="connsiteY194" fmla="*/ 4502436 h 6858000"/>
              <a:gd name="connsiteX195" fmla="*/ 685926 w 7467600"/>
              <a:gd name="connsiteY195" fmla="*/ 4703069 h 6858000"/>
              <a:gd name="connsiteX196" fmla="*/ 684248 w 7467600"/>
              <a:gd name="connsiteY196" fmla="*/ 4706721 h 6858000"/>
              <a:gd name="connsiteX197" fmla="*/ 1423113 w 7467600"/>
              <a:gd name="connsiteY197" fmla="*/ 3874565 h 6858000"/>
              <a:gd name="connsiteX198" fmla="*/ 3316479 w 7467600"/>
              <a:gd name="connsiteY198" fmla="*/ 3872136 h 6858000"/>
              <a:gd name="connsiteX199" fmla="*/ 3546806 w 7467600"/>
              <a:gd name="connsiteY199" fmla="*/ 4356139 h 6858000"/>
              <a:gd name="connsiteX200" fmla="*/ 3364433 w 7467600"/>
              <a:gd name="connsiteY200" fmla="*/ 3953121 h 6858000"/>
              <a:gd name="connsiteX201" fmla="*/ 3316479 w 7467600"/>
              <a:gd name="connsiteY201" fmla="*/ 3872136 h 6858000"/>
              <a:gd name="connsiteX202" fmla="*/ 3291335 w 7467600"/>
              <a:gd name="connsiteY202" fmla="*/ 3767420 h 6858000"/>
              <a:gd name="connsiteX203" fmla="*/ 3390805 w 7467600"/>
              <a:gd name="connsiteY203" fmla="*/ 3937163 h 6858000"/>
              <a:gd name="connsiteX204" fmla="*/ 3579062 w 7467600"/>
              <a:gd name="connsiteY204" fmla="*/ 4359040 h 6858000"/>
              <a:gd name="connsiteX205" fmla="*/ 3467355 w 7467600"/>
              <a:gd name="connsiteY205" fmla="*/ 3988130 h 6858000"/>
              <a:gd name="connsiteX206" fmla="*/ 3310753 w 7467600"/>
              <a:gd name="connsiteY206" fmla="*/ 3787140 h 6858000"/>
              <a:gd name="connsiteX207" fmla="*/ 3291335 w 7467600"/>
              <a:gd name="connsiteY207" fmla="*/ 3767420 h 6858000"/>
              <a:gd name="connsiteX208" fmla="*/ 1635889 w 7467600"/>
              <a:gd name="connsiteY208" fmla="*/ 3709494 h 6858000"/>
              <a:gd name="connsiteX209" fmla="*/ 1634800 w 7467600"/>
              <a:gd name="connsiteY209" fmla="*/ 3731111 h 6858000"/>
              <a:gd name="connsiteX210" fmla="*/ 1635889 w 7467600"/>
              <a:gd name="connsiteY210" fmla="*/ 3709494 h 6858000"/>
              <a:gd name="connsiteX211" fmla="*/ 1510397 w 7467600"/>
              <a:gd name="connsiteY211" fmla="*/ 3684705 h 6858000"/>
              <a:gd name="connsiteX212" fmla="*/ 1146550 w 7467600"/>
              <a:gd name="connsiteY212" fmla="*/ 3802012 h 6858000"/>
              <a:gd name="connsiteX213" fmla="*/ 698834 w 7467600"/>
              <a:gd name="connsiteY213" fmla="*/ 3952272 h 6858000"/>
              <a:gd name="connsiteX214" fmla="*/ 34256 w 7467600"/>
              <a:gd name="connsiteY214" fmla="*/ 4347603 h 6858000"/>
              <a:gd name="connsiteX215" fmla="*/ 527241 w 7467600"/>
              <a:gd name="connsiteY215" fmla="*/ 4065078 h 6858000"/>
              <a:gd name="connsiteX216" fmla="*/ 1510397 w 7467600"/>
              <a:gd name="connsiteY216" fmla="*/ 3684705 h 6858000"/>
              <a:gd name="connsiteX217" fmla="*/ 1313114 w 7467600"/>
              <a:gd name="connsiteY217" fmla="*/ 3655216 h 6858000"/>
              <a:gd name="connsiteX218" fmla="*/ 1109304 w 7467600"/>
              <a:gd name="connsiteY218" fmla="*/ 3669030 h 6858000"/>
              <a:gd name="connsiteX219" fmla="*/ 8129 w 7467600"/>
              <a:gd name="connsiteY219" fmla="*/ 4330519 h 6858000"/>
              <a:gd name="connsiteX220" fmla="*/ 687572 w 7467600"/>
              <a:gd name="connsiteY220" fmla="*/ 3925629 h 6858000"/>
              <a:gd name="connsiteX221" fmla="*/ 1138365 w 7467600"/>
              <a:gd name="connsiteY221" fmla="*/ 3774515 h 6858000"/>
              <a:gd name="connsiteX222" fmla="*/ 1505579 w 7467600"/>
              <a:gd name="connsiteY222" fmla="*/ 3655526 h 6858000"/>
              <a:gd name="connsiteX223" fmla="*/ 1313114 w 7467600"/>
              <a:gd name="connsiteY223" fmla="*/ 3655216 h 6858000"/>
              <a:gd name="connsiteX224" fmla="*/ 3655073 w 7467600"/>
              <a:gd name="connsiteY224" fmla="*/ 3650884 h 6858000"/>
              <a:gd name="connsiteX225" fmla="*/ 3989938 w 7467600"/>
              <a:gd name="connsiteY225" fmla="*/ 3991685 h 6858000"/>
              <a:gd name="connsiteX226" fmla="*/ 4393907 w 7467600"/>
              <a:gd name="connsiteY226" fmla="*/ 4261258 h 6858000"/>
              <a:gd name="connsiteX227" fmla="*/ 4648051 w 7467600"/>
              <a:gd name="connsiteY227" fmla="*/ 4374051 h 6858000"/>
              <a:gd name="connsiteX228" fmla="*/ 4383389 w 7467600"/>
              <a:gd name="connsiteY228" fmla="*/ 4184369 h 6858000"/>
              <a:gd name="connsiteX229" fmla="*/ 4165508 w 7467600"/>
              <a:gd name="connsiteY229" fmla="*/ 4035196 h 6858000"/>
              <a:gd name="connsiteX230" fmla="*/ 4068162 w 7467600"/>
              <a:gd name="connsiteY230" fmla="*/ 3953394 h 6858000"/>
              <a:gd name="connsiteX231" fmla="*/ 3981416 w 7467600"/>
              <a:gd name="connsiteY231" fmla="*/ 3880482 h 6858000"/>
              <a:gd name="connsiteX232" fmla="*/ 3800147 w 7467600"/>
              <a:gd name="connsiteY232" fmla="*/ 3749872 h 6858000"/>
              <a:gd name="connsiteX233" fmla="*/ 3655073 w 7467600"/>
              <a:gd name="connsiteY233" fmla="*/ 3650884 h 6858000"/>
              <a:gd name="connsiteX234" fmla="*/ 3670252 w 7467600"/>
              <a:gd name="connsiteY234" fmla="*/ 3622798 h 6858000"/>
              <a:gd name="connsiteX235" fmla="*/ 3817258 w 7467600"/>
              <a:gd name="connsiteY235" fmla="*/ 3723577 h 6858000"/>
              <a:gd name="connsiteX236" fmla="*/ 4000461 w 7467600"/>
              <a:gd name="connsiteY236" fmla="*/ 3855966 h 6858000"/>
              <a:gd name="connsiteX237" fmla="*/ 4088180 w 7467600"/>
              <a:gd name="connsiteY237" fmla="*/ 3929774 h 6858000"/>
              <a:gd name="connsiteX238" fmla="*/ 4184555 w 7467600"/>
              <a:gd name="connsiteY238" fmla="*/ 4010683 h 6858000"/>
              <a:gd name="connsiteX239" fmla="*/ 4399563 w 7467600"/>
              <a:gd name="connsiteY239" fmla="*/ 4158106 h 6858000"/>
              <a:gd name="connsiteX240" fmla="*/ 4684469 w 7467600"/>
              <a:gd name="connsiteY240" fmla="*/ 4364680 h 6858000"/>
              <a:gd name="connsiteX241" fmla="*/ 4690271 w 7467600"/>
              <a:gd name="connsiteY241" fmla="*/ 4370034 h 6858000"/>
              <a:gd name="connsiteX242" fmla="*/ 4136093 w 7467600"/>
              <a:gd name="connsiteY242" fmla="*/ 3858466 h 6858000"/>
              <a:gd name="connsiteX243" fmla="*/ 3670252 w 7467600"/>
              <a:gd name="connsiteY243" fmla="*/ 3622798 h 6858000"/>
              <a:gd name="connsiteX244" fmla="*/ 4440129 w 7467600"/>
              <a:gd name="connsiteY244" fmla="*/ 3448571 h 6858000"/>
              <a:gd name="connsiteX245" fmla="*/ 4856525 w 7467600"/>
              <a:gd name="connsiteY245" fmla="*/ 3915351 h 6858000"/>
              <a:gd name="connsiteX246" fmla="*/ 5059055 w 7467600"/>
              <a:gd name="connsiteY246" fmla="*/ 4108918 h 6858000"/>
              <a:gd name="connsiteX247" fmla="*/ 5290070 w 7467600"/>
              <a:gd name="connsiteY247" fmla="*/ 4263619 h 6858000"/>
              <a:gd name="connsiteX248" fmla="*/ 4834991 w 7467600"/>
              <a:gd name="connsiteY248" fmla="*/ 3830985 h 6858000"/>
              <a:gd name="connsiteX249" fmla="*/ 4440129 w 7467600"/>
              <a:gd name="connsiteY249" fmla="*/ 3448571 h 6858000"/>
              <a:gd name="connsiteX250" fmla="*/ 4441737 w 7467600"/>
              <a:gd name="connsiteY250" fmla="*/ 3399734 h 6858000"/>
              <a:gd name="connsiteX251" fmla="*/ 4431236 w 7467600"/>
              <a:gd name="connsiteY251" fmla="*/ 3400954 h 6858000"/>
              <a:gd name="connsiteX252" fmla="*/ 4557150 w 7467600"/>
              <a:gd name="connsiteY252" fmla="*/ 3510023 h 6858000"/>
              <a:gd name="connsiteX253" fmla="*/ 4856936 w 7467600"/>
              <a:gd name="connsiteY253" fmla="*/ 3809146 h 6858000"/>
              <a:gd name="connsiteX254" fmla="*/ 5111996 w 7467600"/>
              <a:gd name="connsiteY254" fmla="*/ 4065759 h 6858000"/>
              <a:gd name="connsiteX255" fmla="*/ 5388878 w 7467600"/>
              <a:gd name="connsiteY255" fmla="*/ 4300185 h 6858000"/>
              <a:gd name="connsiteX256" fmla="*/ 5425556 w 7467600"/>
              <a:gd name="connsiteY256" fmla="*/ 4308967 h 6858000"/>
              <a:gd name="connsiteX257" fmla="*/ 4943646 w 7467600"/>
              <a:gd name="connsiteY257" fmla="*/ 3822916 h 6858000"/>
              <a:gd name="connsiteX258" fmla="*/ 4594837 w 7467600"/>
              <a:gd name="connsiteY258" fmla="*/ 3532274 h 6858000"/>
              <a:gd name="connsiteX259" fmla="*/ 4441737 w 7467600"/>
              <a:gd name="connsiteY259" fmla="*/ 3399734 h 6858000"/>
              <a:gd name="connsiteX260" fmla="*/ 5425834 w 7467600"/>
              <a:gd name="connsiteY260" fmla="*/ 3162785 h 6858000"/>
              <a:gd name="connsiteX261" fmla="*/ 5401644 w 7467600"/>
              <a:gd name="connsiteY261" fmla="*/ 3617847 h 6858000"/>
              <a:gd name="connsiteX262" fmla="*/ 5467256 w 7467600"/>
              <a:gd name="connsiteY262" fmla="*/ 4175494 h 6858000"/>
              <a:gd name="connsiteX263" fmla="*/ 5448069 w 7467600"/>
              <a:gd name="connsiteY263" fmla="*/ 3567554 h 6858000"/>
              <a:gd name="connsiteX264" fmla="*/ 5425834 w 7467600"/>
              <a:gd name="connsiteY264" fmla="*/ 3162785 h 6858000"/>
              <a:gd name="connsiteX265" fmla="*/ 1318687 w 7467600"/>
              <a:gd name="connsiteY265" fmla="*/ 3113840 h 6858000"/>
              <a:gd name="connsiteX266" fmla="*/ 1066793 w 7467600"/>
              <a:gd name="connsiteY266" fmla="*/ 3212171 h 6858000"/>
              <a:gd name="connsiteX267" fmla="*/ 993319 w 7467600"/>
              <a:gd name="connsiteY267" fmla="*/ 3247648 h 6858000"/>
              <a:gd name="connsiteX268" fmla="*/ 853081 w 7467600"/>
              <a:gd name="connsiteY268" fmla="*/ 3312410 h 6858000"/>
              <a:gd name="connsiteX269" fmla="*/ 805957 w 7467600"/>
              <a:gd name="connsiteY269" fmla="*/ 3330443 h 6858000"/>
              <a:gd name="connsiteX270" fmla="*/ 1318687 w 7467600"/>
              <a:gd name="connsiteY270" fmla="*/ 3113840 h 6858000"/>
              <a:gd name="connsiteX271" fmla="*/ 5453702 w 7467600"/>
              <a:gd name="connsiteY271" fmla="*/ 3090882 h 6858000"/>
              <a:gd name="connsiteX272" fmla="*/ 5480135 w 7467600"/>
              <a:gd name="connsiteY272" fmla="*/ 3565802 h 6858000"/>
              <a:gd name="connsiteX273" fmla="*/ 5499023 w 7467600"/>
              <a:gd name="connsiteY273" fmla="*/ 4166310 h 6858000"/>
              <a:gd name="connsiteX274" fmla="*/ 5547022 w 7467600"/>
              <a:gd name="connsiteY274" fmla="*/ 3607838 h 6858000"/>
              <a:gd name="connsiteX275" fmla="*/ 5515964 w 7467600"/>
              <a:gd name="connsiteY275" fmla="*/ 3378541 h 6858000"/>
              <a:gd name="connsiteX276" fmla="*/ 5453702 w 7467600"/>
              <a:gd name="connsiteY276" fmla="*/ 3090882 h 6858000"/>
              <a:gd name="connsiteX277" fmla="*/ 1238695 w 7467600"/>
              <a:gd name="connsiteY277" fmla="*/ 3076820 h 6858000"/>
              <a:gd name="connsiteX278" fmla="*/ 716371 w 7467600"/>
              <a:gd name="connsiteY278" fmla="*/ 3293249 h 6858000"/>
              <a:gd name="connsiteX279" fmla="*/ 579522 w 7467600"/>
              <a:gd name="connsiteY279" fmla="*/ 3371759 h 6858000"/>
              <a:gd name="connsiteX280" fmla="*/ 600288 w 7467600"/>
              <a:gd name="connsiteY280" fmla="*/ 3365555 h 6858000"/>
              <a:gd name="connsiteX281" fmla="*/ 840692 w 7467600"/>
              <a:gd name="connsiteY281" fmla="*/ 3284921 h 6858000"/>
              <a:gd name="connsiteX282" fmla="*/ 979248 w 7467600"/>
              <a:gd name="connsiteY282" fmla="*/ 3221003 h 6858000"/>
              <a:gd name="connsiteX283" fmla="*/ 1053282 w 7467600"/>
              <a:gd name="connsiteY283" fmla="*/ 3185247 h 6858000"/>
              <a:gd name="connsiteX284" fmla="*/ 1320603 w 7467600"/>
              <a:gd name="connsiteY284" fmla="*/ 3081281 h 6858000"/>
              <a:gd name="connsiteX285" fmla="*/ 1238695 w 7467600"/>
              <a:gd name="connsiteY285" fmla="*/ 3076820 h 6858000"/>
              <a:gd name="connsiteX286" fmla="*/ 5425627 w 7467600"/>
              <a:gd name="connsiteY286" fmla="*/ 2954192 h 6858000"/>
              <a:gd name="connsiteX287" fmla="*/ 5470770 w 7467600"/>
              <a:gd name="connsiteY287" fmla="*/ 3005435 h 6858000"/>
              <a:gd name="connsiteX288" fmla="*/ 5519779 w 7467600"/>
              <a:gd name="connsiteY288" fmla="*/ 4359223 h 6858000"/>
              <a:gd name="connsiteX289" fmla="*/ 5520293 w 7467600"/>
              <a:gd name="connsiteY289" fmla="*/ 4360602 h 6858000"/>
              <a:gd name="connsiteX290" fmla="*/ 5767221 w 7467600"/>
              <a:gd name="connsiteY290" fmla="*/ 4665564 h 6858000"/>
              <a:gd name="connsiteX291" fmla="*/ 6937169 w 7467600"/>
              <a:gd name="connsiteY291" fmla="*/ 4815941 h 6858000"/>
              <a:gd name="connsiteX292" fmla="*/ 6953922 w 7467600"/>
              <a:gd name="connsiteY292" fmla="*/ 4890068 h 6858000"/>
              <a:gd name="connsiteX293" fmla="*/ 6071359 w 7467600"/>
              <a:gd name="connsiteY293" fmla="*/ 4770770 h 6858000"/>
              <a:gd name="connsiteX294" fmla="*/ 6038839 w 7467600"/>
              <a:gd name="connsiteY294" fmla="*/ 4764474 h 6858000"/>
              <a:gd name="connsiteX295" fmla="*/ 6038706 w 7467600"/>
              <a:gd name="connsiteY295" fmla="*/ 4763847 h 6858000"/>
              <a:gd name="connsiteX296" fmla="*/ 6037784 w 7467600"/>
              <a:gd name="connsiteY296" fmla="*/ 4764270 h 6858000"/>
              <a:gd name="connsiteX297" fmla="*/ 6038839 w 7467600"/>
              <a:gd name="connsiteY297" fmla="*/ 4764474 h 6858000"/>
              <a:gd name="connsiteX298" fmla="*/ 6040338 w 7467600"/>
              <a:gd name="connsiteY298" fmla="*/ 4771418 h 6858000"/>
              <a:gd name="connsiteX299" fmla="*/ 6024488 w 7467600"/>
              <a:gd name="connsiteY299" fmla="*/ 4809903 h 6858000"/>
              <a:gd name="connsiteX300" fmla="*/ 5599771 w 7467600"/>
              <a:gd name="connsiteY300" fmla="*/ 5509652 h 6858000"/>
              <a:gd name="connsiteX301" fmla="*/ 5548843 w 7467600"/>
              <a:gd name="connsiteY301" fmla="*/ 5563845 h 6858000"/>
              <a:gd name="connsiteX302" fmla="*/ 5940952 w 7467600"/>
              <a:gd name="connsiteY302" fmla="*/ 6250028 h 6858000"/>
              <a:gd name="connsiteX303" fmla="*/ 6043441 w 7467600"/>
              <a:gd name="connsiteY303" fmla="*/ 6665847 h 6858000"/>
              <a:gd name="connsiteX304" fmla="*/ 6093432 w 7467600"/>
              <a:gd name="connsiteY304" fmla="*/ 6858000 h 6858000"/>
              <a:gd name="connsiteX305" fmla="*/ 6034344 w 7467600"/>
              <a:gd name="connsiteY305" fmla="*/ 6858000 h 6858000"/>
              <a:gd name="connsiteX306" fmla="*/ 6026679 w 7467600"/>
              <a:gd name="connsiteY306" fmla="*/ 6836959 h 6858000"/>
              <a:gd name="connsiteX307" fmla="*/ 5800441 w 7467600"/>
              <a:gd name="connsiteY307" fmla="*/ 6335286 h 6858000"/>
              <a:gd name="connsiteX308" fmla="*/ 5526562 w 7467600"/>
              <a:gd name="connsiteY308" fmla="*/ 5705388 h 6858000"/>
              <a:gd name="connsiteX309" fmla="*/ 5519640 w 7467600"/>
              <a:gd name="connsiteY309" fmla="*/ 5683774 h 6858000"/>
              <a:gd name="connsiteX310" fmla="*/ 5844559 w 7467600"/>
              <a:gd name="connsiteY310" fmla="*/ 6553349 h 6858000"/>
              <a:gd name="connsiteX311" fmla="*/ 5975994 w 7467600"/>
              <a:gd name="connsiteY311" fmla="*/ 6858000 h 6858000"/>
              <a:gd name="connsiteX312" fmla="*/ 5898547 w 7467600"/>
              <a:gd name="connsiteY312" fmla="*/ 6858000 h 6858000"/>
              <a:gd name="connsiteX313" fmla="*/ 5682041 w 7467600"/>
              <a:gd name="connsiteY313" fmla="*/ 6355860 h 6858000"/>
              <a:gd name="connsiteX314" fmla="*/ 5461758 w 7467600"/>
              <a:gd name="connsiteY314" fmla="*/ 5820220 h 6858000"/>
              <a:gd name="connsiteX315" fmla="*/ 5237282 w 7467600"/>
              <a:gd name="connsiteY315" fmla="*/ 6579086 h 6858000"/>
              <a:gd name="connsiteX316" fmla="*/ 5115009 w 7467600"/>
              <a:gd name="connsiteY316" fmla="*/ 6858000 h 6858000"/>
              <a:gd name="connsiteX317" fmla="*/ 5028074 w 7467600"/>
              <a:gd name="connsiteY317" fmla="*/ 6858000 h 6858000"/>
              <a:gd name="connsiteX318" fmla="*/ 5079508 w 7467600"/>
              <a:gd name="connsiteY318" fmla="*/ 6749074 h 6858000"/>
              <a:gd name="connsiteX319" fmla="*/ 5371846 w 7467600"/>
              <a:gd name="connsiteY319" fmla="*/ 5924413 h 6858000"/>
              <a:gd name="connsiteX320" fmla="*/ 5270512 w 7467600"/>
              <a:gd name="connsiteY320" fmla="*/ 6138975 h 6858000"/>
              <a:gd name="connsiteX321" fmla="*/ 5062409 w 7467600"/>
              <a:gd name="connsiteY321" fmla="*/ 6653544 h 6858000"/>
              <a:gd name="connsiteX322" fmla="*/ 5036628 w 7467600"/>
              <a:gd name="connsiteY322" fmla="*/ 6754247 h 6858000"/>
              <a:gd name="connsiteX323" fmla="*/ 5009112 w 7467600"/>
              <a:gd name="connsiteY323" fmla="*/ 6858000 h 6858000"/>
              <a:gd name="connsiteX324" fmla="*/ 4976679 w 7467600"/>
              <a:gd name="connsiteY324" fmla="*/ 6858000 h 6858000"/>
              <a:gd name="connsiteX325" fmla="*/ 5006537 w 7467600"/>
              <a:gd name="connsiteY325" fmla="*/ 6747068 h 6858000"/>
              <a:gd name="connsiteX326" fmla="*/ 5032723 w 7467600"/>
              <a:gd name="connsiteY326" fmla="*/ 6644957 h 6858000"/>
              <a:gd name="connsiteX327" fmla="*/ 5242949 w 7467600"/>
              <a:gd name="connsiteY327" fmla="*/ 6125175 h 6858000"/>
              <a:gd name="connsiteX328" fmla="*/ 5286321 w 7467600"/>
              <a:gd name="connsiteY328" fmla="*/ 6033555 h 6858000"/>
              <a:gd name="connsiteX329" fmla="*/ 5008210 w 7467600"/>
              <a:gd name="connsiteY329" fmla="*/ 6649194 h 6858000"/>
              <a:gd name="connsiteX330" fmla="*/ 4986321 w 7467600"/>
              <a:gd name="connsiteY330" fmla="*/ 6765687 h 6858000"/>
              <a:gd name="connsiteX331" fmla="*/ 4973474 w 7467600"/>
              <a:gd name="connsiteY331" fmla="*/ 6858000 h 6858000"/>
              <a:gd name="connsiteX332" fmla="*/ 4907178 w 7467600"/>
              <a:gd name="connsiteY332" fmla="*/ 6858000 h 6858000"/>
              <a:gd name="connsiteX333" fmla="*/ 4910810 w 7467600"/>
              <a:gd name="connsiteY333" fmla="*/ 6829660 h 6858000"/>
              <a:gd name="connsiteX334" fmla="*/ 4987461 w 7467600"/>
              <a:gd name="connsiteY334" fmla="*/ 6432994 h 6858000"/>
              <a:gd name="connsiteX335" fmla="*/ 5179262 w 7467600"/>
              <a:gd name="connsiteY335" fmla="*/ 6035044 h 6858000"/>
              <a:gd name="connsiteX336" fmla="*/ 4689678 w 7467600"/>
              <a:gd name="connsiteY336" fmla="*/ 6440241 h 6858000"/>
              <a:gd name="connsiteX337" fmla="*/ 4477543 w 7467600"/>
              <a:gd name="connsiteY337" fmla="*/ 6674836 h 6858000"/>
              <a:gd name="connsiteX338" fmla="*/ 4329957 w 7467600"/>
              <a:gd name="connsiteY338" fmla="*/ 6858000 h 6858000"/>
              <a:gd name="connsiteX339" fmla="*/ 4218595 w 7467600"/>
              <a:gd name="connsiteY339" fmla="*/ 6858000 h 6858000"/>
              <a:gd name="connsiteX340" fmla="*/ 4368888 w 7467600"/>
              <a:gd name="connsiteY340" fmla="*/ 6668412 h 6858000"/>
              <a:gd name="connsiteX341" fmla="*/ 4563091 w 7467600"/>
              <a:gd name="connsiteY341" fmla="*/ 6442508 h 6858000"/>
              <a:gd name="connsiteX342" fmla="*/ 5387324 w 7467600"/>
              <a:gd name="connsiteY342" fmla="*/ 5705830 h 6858000"/>
              <a:gd name="connsiteX343" fmla="*/ 5073620 w 7467600"/>
              <a:gd name="connsiteY343" fmla="*/ 5955437 h 6858000"/>
              <a:gd name="connsiteX344" fmla="*/ 4689789 w 7467600"/>
              <a:gd name="connsiteY344" fmla="*/ 6268382 h 6858000"/>
              <a:gd name="connsiteX345" fmla="*/ 4418722 w 7467600"/>
              <a:gd name="connsiteY345" fmla="*/ 6570886 h 6858000"/>
              <a:gd name="connsiteX346" fmla="*/ 4214944 w 7467600"/>
              <a:gd name="connsiteY346" fmla="*/ 6858000 h 6858000"/>
              <a:gd name="connsiteX347" fmla="*/ 4177898 w 7467600"/>
              <a:gd name="connsiteY347" fmla="*/ 6858000 h 6858000"/>
              <a:gd name="connsiteX348" fmla="*/ 4391597 w 7467600"/>
              <a:gd name="connsiteY348" fmla="*/ 6556370 h 6858000"/>
              <a:gd name="connsiteX349" fmla="*/ 4668889 w 7467600"/>
              <a:gd name="connsiteY349" fmla="*/ 6246399 h 6858000"/>
              <a:gd name="connsiteX350" fmla="*/ 5055427 w 7467600"/>
              <a:gd name="connsiteY350" fmla="*/ 5931476 h 6858000"/>
              <a:gd name="connsiteX351" fmla="*/ 5371814 w 7467600"/>
              <a:gd name="connsiteY351" fmla="*/ 5678975 h 6858000"/>
              <a:gd name="connsiteX352" fmla="*/ 4987918 w 7467600"/>
              <a:gd name="connsiteY352" fmla="*/ 5838701 h 6858000"/>
              <a:gd name="connsiteX353" fmla="*/ 4317146 w 7467600"/>
              <a:gd name="connsiteY353" fmla="*/ 6587716 h 6858000"/>
              <a:gd name="connsiteX354" fmla="*/ 4171627 w 7467600"/>
              <a:gd name="connsiteY354" fmla="*/ 6858000 h 6858000"/>
              <a:gd name="connsiteX355" fmla="*/ 4081585 w 7467600"/>
              <a:gd name="connsiteY355" fmla="*/ 6858000 h 6858000"/>
              <a:gd name="connsiteX356" fmla="*/ 4238603 w 7467600"/>
              <a:gd name="connsiteY356" fmla="*/ 6559341 h 6858000"/>
              <a:gd name="connsiteX357" fmla="*/ 4778333 w 7467600"/>
              <a:gd name="connsiteY357" fmla="*/ 5873626 h 6858000"/>
              <a:gd name="connsiteX358" fmla="*/ 5414185 w 7467600"/>
              <a:gd name="connsiteY358" fmla="*/ 5573882 h 6858000"/>
              <a:gd name="connsiteX359" fmla="*/ 5959648 w 7467600"/>
              <a:gd name="connsiteY359" fmla="*/ 4760797 h 6858000"/>
              <a:gd name="connsiteX360" fmla="*/ 5355019 w 7467600"/>
              <a:gd name="connsiteY360" fmla="*/ 4734672 h 6858000"/>
              <a:gd name="connsiteX361" fmla="*/ 5083565 w 7467600"/>
              <a:gd name="connsiteY361" fmla="*/ 5179121 h 6858000"/>
              <a:gd name="connsiteX362" fmla="*/ 4713577 w 7467600"/>
              <a:gd name="connsiteY362" fmla="*/ 5616803 h 6858000"/>
              <a:gd name="connsiteX363" fmla="*/ 3989559 w 7467600"/>
              <a:gd name="connsiteY363" fmla="*/ 6145945 h 6858000"/>
              <a:gd name="connsiteX364" fmla="*/ 3939824 w 7467600"/>
              <a:gd name="connsiteY364" fmla="*/ 6066900 h 6858000"/>
              <a:gd name="connsiteX365" fmla="*/ 4584537 w 7467600"/>
              <a:gd name="connsiteY365" fmla="*/ 5324826 h 6858000"/>
              <a:gd name="connsiteX366" fmla="*/ 5037105 w 7467600"/>
              <a:gd name="connsiteY366" fmla="*/ 5088765 h 6858000"/>
              <a:gd name="connsiteX367" fmla="*/ 5039930 w 7467600"/>
              <a:gd name="connsiteY367" fmla="*/ 5089585 h 6858000"/>
              <a:gd name="connsiteX368" fmla="*/ 5263764 w 7467600"/>
              <a:gd name="connsiteY368" fmla="*/ 4735525 h 6858000"/>
              <a:gd name="connsiteX369" fmla="*/ 4086300 w 7467600"/>
              <a:gd name="connsiteY369" fmla="*/ 4884599 h 6858000"/>
              <a:gd name="connsiteX370" fmla="*/ 4085485 w 7467600"/>
              <a:gd name="connsiteY370" fmla="*/ 4899070 h 6858000"/>
              <a:gd name="connsiteX371" fmla="*/ 3871915 w 7467600"/>
              <a:gd name="connsiteY371" fmla="*/ 5253645 h 6858000"/>
              <a:gd name="connsiteX372" fmla="*/ 3799374 w 7467600"/>
              <a:gd name="connsiteY372" fmla="*/ 5466127 h 6858000"/>
              <a:gd name="connsiteX373" fmla="*/ 3498850 w 7467600"/>
              <a:gd name="connsiteY373" fmla="*/ 6661888 h 6858000"/>
              <a:gd name="connsiteX374" fmla="*/ 3399216 w 7467600"/>
              <a:gd name="connsiteY374" fmla="*/ 6858000 h 6858000"/>
              <a:gd name="connsiteX375" fmla="*/ 3303688 w 7467600"/>
              <a:gd name="connsiteY375" fmla="*/ 6858000 h 6858000"/>
              <a:gd name="connsiteX376" fmla="*/ 3391774 w 7467600"/>
              <a:gd name="connsiteY376" fmla="*/ 6697181 h 6858000"/>
              <a:gd name="connsiteX377" fmla="*/ 3735540 w 7467600"/>
              <a:gd name="connsiteY377" fmla="*/ 5546923 h 6858000"/>
              <a:gd name="connsiteX378" fmla="*/ 3729438 w 7467600"/>
              <a:gd name="connsiteY378" fmla="*/ 5569058 h 6858000"/>
              <a:gd name="connsiteX379" fmla="*/ 3707782 w 7467600"/>
              <a:gd name="connsiteY379" fmla="*/ 5644908 h 6858000"/>
              <a:gd name="connsiteX380" fmla="*/ 3583827 w 7467600"/>
              <a:gd name="connsiteY380" fmla="*/ 6039215 h 6858000"/>
              <a:gd name="connsiteX381" fmla="*/ 3547861 w 7467600"/>
              <a:gd name="connsiteY381" fmla="*/ 6129609 h 6858000"/>
              <a:gd name="connsiteX382" fmla="*/ 3490905 w 7467600"/>
              <a:gd name="connsiteY382" fmla="*/ 6277660 h 6858000"/>
              <a:gd name="connsiteX383" fmla="*/ 3455859 w 7467600"/>
              <a:gd name="connsiteY383" fmla="*/ 6391301 h 6858000"/>
              <a:gd name="connsiteX384" fmla="*/ 3429112 w 7467600"/>
              <a:gd name="connsiteY384" fmla="*/ 6479469 h 6858000"/>
              <a:gd name="connsiteX385" fmla="*/ 3304862 w 7467600"/>
              <a:gd name="connsiteY385" fmla="*/ 6796476 h 6858000"/>
              <a:gd name="connsiteX386" fmla="*/ 3276071 w 7467600"/>
              <a:gd name="connsiteY386" fmla="*/ 6858000 h 6858000"/>
              <a:gd name="connsiteX387" fmla="*/ 3240805 w 7467600"/>
              <a:gd name="connsiteY387" fmla="*/ 6858000 h 6858000"/>
              <a:gd name="connsiteX388" fmla="*/ 3275917 w 7467600"/>
              <a:gd name="connsiteY388" fmla="*/ 6783192 h 6858000"/>
              <a:gd name="connsiteX389" fmla="*/ 3399358 w 7467600"/>
              <a:gd name="connsiteY389" fmla="*/ 6469011 h 6858000"/>
              <a:gd name="connsiteX390" fmla="*/ 3425650 w 7467600"/>
              <a:gd name="connsiteY390" fmla="*/ 6381333 h 6858000"/>
              <a:gd name="connsiteX391" fmla="*/ 3460661 w 7467600"/>
              <a:gd name="connsiteY391" fmla="*/ 6266763 h 6858000"/>
              <a:gd name="connsiteX392" fmla="*/ 3518021 w 7467600"/>
              <a:gd name="connsiteY392" fmla="*/ 6117298 h 6858000"/>
              <a:gd name="connsiteX393" fmla="*/ 3554035 w 7467600"/>
              <a:gd name="connsiteY393" fmla="*/ 6027832 h 6858000"/>
              <a:gd name="connsiteX394" fmla="*/ 3677174 w 7467600"/>
              <a:gd name="connsiteY394" fmla="*/ 5636351 h 6858000"/>
              <a:gd name="connsiteX395" fmla="*/ 3698819 w 7467600"/>
              <a:gd name="connsiteY395" fmla="*/ 5560503 h 6858000"/>
              <a:gd name="connsiteX396" fmla="*/ 3702094 w 7467600"/>
              <a:gd name="connsiteY396" fmla="*/ 5549194 h 6858000"/>
              <a:gd name="connsiteX397" fmla="*/ 3398355 w 7467600"/>
              <a:gd name="connsiteY397" fmla="*/ 6094603 h 6858000"/>
              <a:gd name="connsiteX398" fmla="*/ 3193941 w 7467600"/>
              <a:gd name="connsiteY398" fmla="*/ 6798775 h 6858000"/>
              <a:gd name="connsiteX399" fmla="*/ 3184140 w 7467600"/>
              <a:gd name="connsiteY399" fmla="*/ 6858000 h 6858000"/>
              <a:gd name="connsiteX400" fmla="*/ 3099978 w 7467600"/>
              <a:gd name="connsiteY400" fmla="*/ 6858000 h 6858000"/>
              <a:gd name="connsiteX401" fmla="*/ 3101556 w 7467600"/>
              <a:gd name="connsiteY401" fmla="*/ 6843337 h 6858000"/>
              <a:gd name="connsiteX402" fmla="*/ 3370162 w 7467600"/>
              <a:gd name="connsiteY402" fmla="*/ 5785550 h 6858000"/>
              <a:gd name="connsiteX403" fmla="*/ 3746477 w 7467600"/>
              <a:gd name="connsiteY403" fmla="*/ 5377889 h 6858000"/>
              <a:gd name="connsiteX404" fmla="*/ 3863399 w 7467600"/>
              <a:gd name="connsiteY404" fmla="*/ 5087257 h 6858000"/>
              <a:gd name="connsiteX405" fmla="*/ 3968712 w 7467600"/>
              <a:gd name="connsiteY405" fmla="*/ 4913989 h 6858000"/>
              <a:gd name="connsiteX406" fmla="*/ 2792390 w 7467600"/>
              <a:gd name="connsiteY406" fmla="*/ 5382974 h 6858000"/>
              <a:gd name="connsiteX407" fmla="*/ 2714982 w 7467600"/>
              <a:gd name="connsiteY407" fmla="*/ 5427051 h 6858000"/>
              <a:gd name="connsiteX408" fmla="*/ 2813361 w 7467600"/>
              <a:gd name="connsiteY408" fmla="*/ 6023912 h 6858000"/>
              <a:gd name="connsiteX409" fmla="*/ 2688430 w 7467600"/>
              <a:gd name="connsiteY409" fmla="*/ 6801564 h 6858000"/>
              <a:gd name="connsiteX410" fmla="*/ 2629626 w 7467600"/>
              <a:gd name="connsiteY410" fmla="*/ 6763394 h 6858000"/>
              <a:gd name="connsiteX411" fmla="*/ 2565328 w 7467600"/>
              <a:gd name="connsiteY411" fmla="*/ 5516399 h 6858000"/>
              <a:gd name="connsiteX412" fmla="*/ 1922999 w 7467600"/>
              <a:gd name="connsiteY412" fmla="*/ 5980343 h 6858000"/>
              <a:gd name="connsiteX413" fmla="*/ 1950261 w 7467600"/>
              <a:gd name="connsiteY413" fmla="*/ 6405858 h 6858000"/>
              <a:gd name="connsiteX414" fmla="*/ 2365554 w 7467600"/>
              <a:gd name="connsiteY414" fmla="*/ 6759107 h 6858000"/>
              <a:gd name="connsiteX415" fmla="*/ 2424142 w 7467600"/>
              <a:gd name="connsiteY415" fmla="*/ 6858000 h 6858000"/>
              <a:gd name="connsiteX416" fmla="*/ 2395994 w 7467600"/>
              <a:gd name="connsiteY416" fmla="*/ 6858000 h 6858000"/>
              <a:gd name="connsiteX417" fmla="*/ 2392863 w 7467600"/>
              <a:gd name="connsiteY417" fmla="*/ 6852964 h 6858000"/>
              <a:gd name="connsiteX418" fmla="*/ 2017589 w 7467600"/>
              <a:gd name="connsiteY418" fmla="*/ 6493982 h 6858000"/>
              <a:gd name="connsiteX419" fmla="*/ 2147336 w 7467600"/>
              <a:gd name="connsiteY419" fmla="*/ 6594052 h 6858000"/>
              <a:gd name="connsiteX420" fmla="*/ 2207047 w 7467600"/>
              <a:gd name="connsiteY420" fmla="*/ 6654540 h 6858000"/>
              <a:gd name="connsiteX421" fmla="*/ 2299106 w 7467600"/>
              <a:gd name="connsiteY421" fmla="*/ 6778931 h 6858000"/>
              <a:gd name="connsiteX422" fmla="*/ 2314430 w 7467600"/>
              <a:gd name="connsiteY422" fmla="*/ 6801144 h 6858000"/>
              <a:gd name="connsiteX423" fmla="*/ 2352406 w 7467600"/>
              <a:gd name="connsiteY423" fmla="*/ 6858000 h 6858000"/>
              <a:gd name="connsiteX424" fmla="*/ 2314492 w 7467600"/>
              <a:gd name="connsiteY424" fmla="*/ 6858000 h 6858000"/>
              <a:gd name="connsiteX425" fmla="*/ 2288095 w 7467600"/>
              <a:gd name="connsiteY425" fmla="*/ 6818030 h 6858000"/>
              <a:gd name="connsiteX426" fmla="*/ 2272768 w 7467600"/>
              <a:gd name="connsiteY426" fmla="*/ 6795822 h 6858000"/>
              <a:gd name="connsiteX427" fmla="*/ 2182715 w 7467600"/>
              <a:gd name="connsiteY427" fmla="*/ 6675071 h 6858000"/>
              <a:gd name="connsiteX428" fmla="*/ 2032061 w 7467600"/>
              <a:gd name="connsiteY428" fmla="*/ 6541380 h 6858000"/>
              <a:gd name="connsiteX429" fmla="*/ 2257220 w 7467600"/>
              <a:gd name="connsiteY429" fmla="*/ 6826257 h 6858000"/>
              <a:gd name="connsiteX430" fmla="*/ 2281324 w 7467600"/>
              <a:gd name="connsiteY430" fmla="*/ 6858000 h 6858000"/>
              <a:gd name="connsiteX431" fmla="*/ 2242860 w 7467600"/>
              <a:gd name="connsiteY431" fmla="*/ 6858000 h 6858000"/>
              <a:gd name="connsiteX432" fmla="*/ 2232818 w 7467600"/>
              <a:gd name="connsiteY432" fmla="*/ 6844926 h 6858000"/>
              <a:gd name="connsiteX433" fmla="*/ 1990172 w 7467600"/>
              <a:gd name="connsiteY433" fmla="*/ 6542121 h 6858000"/>
              <a:gd name="connsiteX434" fmla="*/ 2124090 w 7467600"/>
              <a:gd name="connsiteY434" fmla="*/ 6761017 h 6858000"/>
              <a:gd name="connsiteX435" fmla="*/ 2200380 w 7467600"/>
              <a:gd name="connsiteY435" fmla="*/ 6858000 h 6858000"/>
              <a:gd name="connsiteX436" fmla="*/ 2147507 w 7467600"/>
              <a:gd name="connsiteY436" fmla="*/ 6858000 h 6858000"/>
              <a:gd name="connsiteX437" fmla="*/ 2070668 w 7467600"/>
              <a:gd name="connsiteY437" fmla="*/ 6761520 h 6858000"/>
              <a:gd name="connsiteX438" fmla="*/ 1975142 w 7467600"/>
              <a:gd name="connsiteY438" fmla="*/ 6585570 h 6858000"/>
              <a:gd name="connsiteX439" fmla="*/ 2050035 w 7467600"/>
              <a:gd name="connsiteY439" fmla="*/ 6813345 h 6858000"/>
              <a:gd name="connsiteX440" fmla="*/ 2063025 w 7467600"/>
              <a:gd name="connsiteY440" fmla="*/ 6858000 h 6858000"/>
              <a:gd name="connsiteX441" fmla="*/ 2021675 w 7467600"/>
              <a:gd name="connsiteY441" fmla="*/ 6858000 h 6858000"/>
              <a:gd name="connsiteX442" fmla="*/ 2019308 w 7467600"/>
              <a:gd name="connsiteY442" fmla="*/ 6847118 h 6858000"/>
              <a:gd name="connsiteX443" fmla="*/ 1938835 w 7467600"/>
              <a:gd name="connsiteY443" fmla="*/ 6551160 h 6858000"/>
              <a:gd name="connsiteX444" fmla="*/ 1953230 w 7467600"/>
              <a:gd name="connsiteY444" fmla="*/ 6759699 h 6858000"/>
              <a:gd name="connsiteX445" fmla="*/ 1956763 w 7467600"/>
              <a:gd name="connsiteY445" fmla="*/ 6778191 h 6858000"/>
              <a:gd name="connsiteX446" fmla="*/ 1967925 w 7467600"/>
              <a:gd name="connsiteY446" fmla="*/ 6858000 h 6858000"/>
              <a:gd name="connsiteX447" fmla="*/ 1936622 w 7467600"/>
              <a:gd name="connsiteY447" fmla="*/ 6858000 h 6858000"/>
              <a:gd name="connsiteX448" fmla="*/ 1926261 w 7467600"/>
              <a:gd name="connsiteY448" fmla="*/ 6784064 h 6858000"/>
              <a:gd name="connsiteX449" fmla="*/ 1922724 w 7467600"/>
              <a:gd name="connsiteY449" fmla="*/ 6765577 h 6858000"/>
              <a:gd name="connsiteX450" fmla="*/ 1904650 w 7467600"/>
              <a:gd name="connsiteY450" fmla="*/ 6639616 h 6858000"/>
              <a:gd name="connsiteX451" fmla="*/ 1885273 w 7467600"/>
              <a:gd name="connsiteY451" fmla="*/ 6858000 h 6858000"/>
              <a:gd name="connsiteX452" fmla="*/ 1854363 w 7467600"/>
              <a:gd name="connsiteY452" fmla="*/ 6858000 h 6858000"/>
              <a:gd name="connsiteX453" fmla="*/ 1880391 w 7467600"/>
              <a:gd name="connsiteY453" fmla="*/ 6603796 h 6858000"/>
              <a:gd name="connsiteX454" fmla="*/ 1818273 w 7467600"/>
              <a:gd name="connsiteY454" fmla="*/ 6715729 h 6858000"/>
              <a:gd name="connsiteX455" fmla="*/ 1794691 w 7467600"/>
              <a:gd name="connsiteY455" fmla="*/ 6843239 h 6858000"/>
              <a:gd name="connsiteX456" fmla="*/ 1794914 w 7467600"/>
              <a:gd name="connsiteY456" fmla="*/ 6858000 h 6858000"/>
              <a:gd name="connsiteX457" fmla="*/ 1746128 w 7467600"/>
              <a:gd name="connsiteY457" fmla="*/ 6858000 h 6858000"/>
              <a:gd name="connsiteX458" fmla="*/ 1753934 w 7467600"/>
              <a:gd name="connsiteY458" fmla="*/ 6724796 h 6858000"/>
              <a:gd name="connsiteX459" fmla="*/ 1792053 w 7467600"/>
              <a:gd name="connsiteY459" fmla="*/ 6572396 h 6858000"/>
              <a:gd name="connsiteX460" fmla="*/ 1862248 w 7467600"/>
              <a:gd name="connsiteY460" fmla="*/ 6266397 h 6858000"/>
              <a:gd name="connsiteX461" fmla="*/ 1862250 w 7467600"/>
              <a:gd name="connsiteY461" fmla="*/ 6033531 h 6858000"/>
              <a:gd name="connsiteX462" fmla="*/ 1211999 w 7467600"/>
              <a:gd name="connsiteY462" fmla="*/ 6683610 h 6858000"/>
              <a:gd name="connsiteX463" fmla="*/ 1213266 w 7467600"/>
              <a:gd name="connsiteY463" fmla="*/ 6691947 h 6858000"/>
              <a:gd name="connsiteX464" fmla="*/ 1203370 w 7467600"/>
              <a:gd name="connsiteY464" fmla="*/ 6850676 h 6858000"/>
              <a:gd name="connsiteX465" fmla="*/ 1203671 w 7467600"/>
              <a:gd name="connsiteY465" fmla="*/ 6858000 h 6858000"/>
              <a:gd name="connsiteX466" fmla="*/ 1143180 w 7467600"/>
              <a:gd name="connsiteY466" fmla="*/ 6858000 h 6858000"/>
              <a:gd name="connsiteX467" fmla="*/ 1142176 w 7467600"/>
              <a:gd name="connsiteY467" fmla="*/ 6766045 h 6858000"/>
              <a:gd name="connsiteX468" fmla="*/ 1067484 w 7467600"/>
              <a:gd name="connsiteY468" fmla="*/ 6858000 h 6858000"/>
              <a:gd name="connsiteX469" fmla="*/ 953928 w 7467600"/>
              <a:gd name="connsiteY469" fmla="*/ 6858000 h 6858000"/>
              <a:gd name="connsiteX470" fmla="*/ 959715 w 7467600"/>
              <a:gd name="connsiteY470" fmla="*/ 6850185 h 6858000"/>
              <a:gd name="connsiteX471" fmla="*/ 1483788 w 7467600"/>
              <a:gd name="connsiteY471" fmla="*/ 6259174 h 6858000"/>
              <a:gd name="connsiteX472" fmla="*/ 1100671 w 7467600"/>
              <a:gd name="connsiteY472" fmla="*/ 6252137 h 6858000"/>
              <a:gd name="connsiteX473" fmla="*/ 1090144 w 7467600"/>
              <a:gd name="connsiteY473" fmla="*/ 6256748 h 6858000"/>
              <a:gd name="connsiteX474" fmla="*/ 1095872 w 7467600"/>
              <a:gd name="connsiteY474" fmla="*/ 6271892 h 6858000"/>
              <a:gd name="connsiteX475" fmla="*/ 262785 w 7467600"/>
              <a:gd name="connsiteY475" fmla="*/ 6845450 h 6858000"/>
              <a:gd name="connsiteX476" fmla="*/ 209968 w 7467600"/>
              <a:gd name="connsiteY476" fmla="*/ 6770713 h 6858000"/>
              <a:gd name="connsiteX477" fmla="*/ 873460 w 7467600"/>
              <a:gd name="connsiteY477" fmla="*/ 6253768 h 6858000"/>
              <a:gd name="connsiteX478" fmla="*/ 192686 w 7467600"/>
              <a:gd name="connsiteY478" fmla="*/ 5849257 h 6858000"/>
              <a:gd name="connsiteX479" fmla="*/ 4696 w 7467600"/>
              <a:gd name="connsiteY479" fmla="*/ 5697668 h 6858000"/>
              <a:gd name="connsiteX480" fmla="*/ 0 w 7467600"/>
              <a:gd name="connsiteY480" fmla="*/ 5689984 h 6858000"/>
              <a:gd name="connsiteX481" fmla="*/ 0 w 7467600"/>
              <a:gd name="connsiteY481" fmla="*/ 5513472 h 6858000"/>
              <a:gd name="connsiteX482" fmla="*/ 174101 w 7467600"/>
              <a:gd name="connsiteY482" fmla="*/ 5620277 h 6858000"/>
              <a:gd name="connsiteX483" fmla="*/ 891800 w 7467600"/>
              <a:gd name="connsiteY483" fmla="*/ 6036935 h 6858000"/>
              <a:gd name="connsiteX484" fmla="*/ 1072219 w 7467600"/>
              <a:gd name="connsiteY484" fmla="*/ 6169443 h 6858000"/>
              <a:gd name="connsiteX485" fmla="*/ 1074117 w 7467600"/>
              <a:gd name="connsiteY485" fmla="*/ 6170301 h 6858000"/>
              <a:gd name="connsiteX486" fmla="*/ 1083114 w 7467600"/>
              <a:gd name="connsiteY486" fmla="*/ 6174131 h 6858000"/>
              <a:gd name="connsiteX487" fmla="*/ 1543010 w 7467600"/>
              <a:gd name="connsiteY487" fmla="*/ 6191140 h 6858000"/>
              <a:gd name="connsiteX488" fmla="*/ 1551080 w 7467600"/>
              <a:gd name="connsiteY488" fmla="*/ 6195006 h 6858000"/>
              <a:gd name="connsiteX489" fmla="*/ 2345443 w 7467600"/>
              <a:gd name="connsiteY489" fmla="*/ 5549882 h 6858000"/>
              <a:gd name="connsiteX490" fmla="*/ 1721499 w 7467600"/>
              <a:gd name="connsiteY490" fmla="*/ 5599969 h 6858000"/>
              <a:gd name="connsiteX491" fmla="*/ 767716 w 7467600"/>
              <a:gd name="connsiteY491" fmla="*/ 5472768 h 6858000"/>
              <a:gd name="connsiteX492" fmla="*/ 722147 w 7467600"/>
              <a:gd name="connsiteY492" fmla="*/ 5393091 h 6858000"/>
              <a:gd name="connsiteX493" fmla="*/ 1485552 w 7467600"/>
              <a:gd name="connsiteY493" fmla="*/ 5313202 h 6858000"/>
              <a:gd name="connsiteX494" fmla="*/ 2143004 w 7467600"/>
              <a:gd name="connsiteY494" fmla="*/ 5402420 h 6858000"/>
              <a:gd name="connsiteX495" fmla="*/ 1933391 w 7467600"/>
              <a:gd name="connsiteY495" fmla="*/ 5156971 h 6858000"/>
              <a:gd name="connsiteX496" fmla="*/ 1827118 w 7467600"/>
              <a:gd name="connsiteY496" fmla="*/ 4968410 h 6858000"/>
              <a:gd name="connsiteX497" fmla="*/ 1837349 w 7467600"/>
              <a:gd name="connsiteY497" fmla="*/ 4956357 h 6858000"/>
              <a:gd name="connsiteX498" fmla="*/ 2162835 w 7467600"/>
              <a:gd name="connsiteY498" fmla="*/ 5187853 h 6858000"/>
              <a:gd name="connsiteX499" fmla="*/ 2257167 w 7467600"/>
              <a:gd name="connsiteY499" fmla="*/ 5462123 h 6858000"/>
              <a:gd name="connsiteX500" fmla="*/ 2261598 w 7467600"/>
              <a:gd name="connsiteY500" fmla="*/ 5467998 h 6858000"/>
              <a:gd name="connsiteX501" fmla="*/ 2437177 w 7467600"/>
              <a:gd name="connsiteY501" fmla="*/ 5479608 h 6858000"/>
              <a:gd name="connsiteX502" fmla="*/ 2445247 w 7467600"/>
              <a:gd name="connsiteY502" fmla="*/ 5483476 h 6858000"/>
              <a:gd name="connsiteX503" fmla="*/ 2743626 w 7467600"/>
              <a:gd name="connsiteY503" fmla="*/ 5304819 h 6858000"/>
              <a:gd name="connsiteX504" fmla="*/ 3048102 w 7467600"/>
              <a:gd name="connsiteY504" fmla="*/ 5150595 h 6858000"/>
              <a:gd name="connsiteX505" fmla="*/ 1799414 w 7467600"/>
              <a:gd name="connsiteY505" fmla="*/ 4694732 h 6858000"/>
              <a:gd name="connsiteX506" fmla="*/ 1771735 w 7467600"/>
              <a:gd name="connsiteY506" fmla="*/ 4619929 h 6858000"/>
              <a:gd name="connsiteX507" fmla="*/ 3104273 w 7467600"/>
              <a:gd name="connsiteY507" fmla="*/ 5076159 h 6858000"/>
              <a:gd name="connsiteX508" fmla="*/ 3113245 w 7467600"/>
              <a:gd name="connsiteY508" fmla="*/ 5090705 h 6858000"/>
              <a:gd name="connsiteX509" fmla="*/ 3126294 w 7467600"/>
              <a:gd name="connsiteY509" fmla="*/ 5114400 h 6858000"/>
              <a:gd name="connsiteX510" fmla="*/ 3937433 w 7467600"/>
              <a:gd name="connsiteY510" fmla="*/ 4830473 h 6858000"/>
              <a:gd name="connsiteX511" fmla="*/ 3590475 w 7467600"/>
              <a:gd name="connsiteY511" fmla="*/ 4597974 h 6858000"/>
              <a:gd name="connsiteX512" fmla="*/ 3100264 w 7467600"/>
              <a:gd name="connsiteY512" fmla="*/ 4579845 h 6858000"/>
              <a:gd name="connsiteX513" fmla="*/ 2183576 w 7467600"/>
              <a:gd name="connsiteY513" fmla="*/ 4227150 h 6858000"/>
              <a:gd name="connsiteX514" fmla="*/ 2151029 w 7467600"/>
              <a:gd name="connsiteY514" fmla="*/ 4146947 h 6858000"/>
              <a:gd name="connsiteX515" fmla="*/ 3563434 w 7467600"/>
              <a:gd name="connsiteY515" fmla="*/ 4469115 h 6858000"/>
              <a:gd name="connsiteX516" fmla="*/ 3177952 w 7467600"/>
              <a:gd name="connsiteY516" fmla="*/ 3657386 h 6858000"/>
              <a:gd name="connsiteX517" fmla="*/ 3189263 w 7467600"/>
              <a:gd name="connsiteY517" fmla="*/ 3625726 h 6858000"/>
              <a:gd name="connsiteX518" fmla="*/ 3560912 w 7467600"/>
              <a:gd name="connsiteY518" fmla="*/ 4079863 h 6858000"/>
              <a:gd name="connsiteX519" fmla="*/ 3626636 w 7467600"/>
              <a:gd name="connsiteY519" fmla="*/ 4512230 h 6858000"/>
              <a:gd name="connsiteX520" fmla="*/ 3653088 w 7467600"/>
              <a:gd name="connsiteY520" fmla="*/ 4521417 h 6858000"/>
              <a:gd name="connsiteX521" fmla="*/ 3988128 w 7467600"/>
              <a:gd name="connsiteY521" fmla="*/ 4817267 h 6858000"/>
              <a:gd name="connsiteX522" fmla="*/ 4830582 w 7467600"/>
              <a:gd name="connsiteY522" fmla="*/ 4676000 h 6858000"/>
              <a:gd name="connsiteX523" fmla="*/ 4830100 w 7467600"/>
              <a:gd name="connsiteY523" fmla="*/ 4675554 h 6858000"/>
              <a:gd name="connsiteX524" fmla="*/ 4036318 w 7467600"/>
              <a:gd name="connsiteY524" fmla="*/ 4147013 h 6858000"/>
              <a:gd name="connsiteX525" fmla="*/ 3432098 w 7467600"/>
              <a:gd name="connsiteY525" fmla="*/ 3537312 h 6858000"/>
              <a:gd name="connsiteX526" fmla="*/ 3446761 w 7467600"/>
              <a:gd name="connsiteY526" fmla="*/ 3461278 h 6858000"/>
              <a:gd name="connsiteX527" fmla="*/ 4419733 w 7467600"/>
              <a:gd name="connsiteY527" fmla="*/ 3963555 h 6858000"/>
              <a:gd name="connsiteX528" fmla="*/ 4781371 w 7467600"/>
              <a:gd name="connsiteY528" fmla="*/ 4458604 h 6858000"/>
              <a:gd name="connsiteX529" fmla="*/ 4780440 w 7467600"/>
              <a:gd name="connsiteY529" fmla="*/ 4470290 h 6858000"/>
              <a:gd name="connsiteX530" fmla="*/ 4898954 w 7467600"/>
              <a:gd name="connsiteY530" fmla="*/ 4662092 h 6858000"/>
              <a:gd name="connsiteX531" fmla="*/ 4900699 w 7467600"/>
              <a:gd name="connsiteY531" fmla="*/ 4670867 h 6858000"/>
              <a:gd name="connsiteX532" fmla="*/ 5714511 w 7467600"/>
              <a:gd name="connsiteY532" fmla="*/ 4663483 h 6858000"/>
              <a:gd name="connsiteX533" fmla="*/ 5464793 w 7467600"/>
              <a:gd name="connsiteY533" fmla="*/ 4393556 h 6858000"/>
              <a:gd name="connsiteX534" fmla="*/ 5461897 w 7467600"/>
              <a:gd name="connsiteY534" fmla="*/ 4390879 h 6858000"/>
              <a:gd name="connsiteX535" fmla="*/ 4294126 w 7467600"/>
              <a:gd name="connsiteY535" fmla="*/ 3303048 h 6858000"/>
              <a:gd name="connsiteX536" fmla="*/ 4305321 w 7467600"/>
              <a:gd name="connsiteY536" fmla="*/ 3256953 h 6858000"/>
              <a:gd name="connsiteX537" fmla="*/ 4949299 w 7467600"/>
              <a:gd name="connsiteY537" fmla="*/ 3766336 h 6858000"/>
              <a:gd name="connsiteX538" fmla="*/ 5291452 w 7467600"/>
              <a:gd name="connsiteY538" fmla="*/ 4076801 h 6858000"/>
              <a:gd name="connsiteX539" fmla="*/ 5434998 w 7467600"/>
              <a:gd name="connsiteY539" fmla="*/ 4254100 h 6858000"/>
              <a:gd name="connsiteX540" fmla="*/ 5351015 w 7467600"/>
              <a:gd name="connsiteY540" fmla="*/ 3760989 h 6858000"/>
              <a:gd name="connsiteX541" fmla="*/ 5413780 w 7467600"/>
              <a:gd name="connsiteY541" fmla="*/ 2966265 h 6858000"/>
              <a:gd name="connsiteX542" fmla="*/ 5425627 w 7467600"/>
              <a:gd name="connsiteY542" fmla="*/ 2954192 h 6858000"/>
              <a:gd name="connsiteX543" fmla="*/ 6604735 w 7467600"/>
              <a:gd name="connsiteY543" fmla="*/ 2041381 h 6858000"/>
              <a:gd name="connsiteX544" fmla="*/ 7204487 w 7467600"/>
              <a:gd name="connsiteY544" fmla="*/ 2742112 h 6858000"/>
              <a:gd name="connsiteX545" fmla="*/ 7131592 w 7467600"/>
              <a:gd name="connsiteY545" fmla="*/ 2672096 h 6858000"/>
              <a:gd name="connsiteX546" fmla="*/ 6996344 w 7467600"/>
              <a:gd name="connsiteY546" fmla="*/ 2518310 h 6858000"/>
              <a:gd name="connsiteX547" fmla="*/ 6735495 w 7467600"/>
              <a:gd name="connsiteY547" fmla="*/ 2196890 h 6858000"/>
              <a:gd name="connsiteX548" fmla="*/ 6721901 w 7467600"/>
              <a:gd name="connsiteY548" fmla="*/ 2179274 h 6858000"/>
              <a:gd name="connsiteX549" fmla="*/ 6604735 w 7467600"/>
              <a:gd name="connsiteY549" fmla="*/ 2041381 h 6858000"/>
              <a:gd name="connsiteX550" fmla="*/ 6591670 w 7467600"/>
              <a:gd name="connsiteY550" fmla="*/ 1988277 h 6858000"/>
              <a:gd name="connsiteX551" fmla="*/ 6747349 w 7467600"/>
              <a:gd name="connsiteY551" fmla="*/ 2160069 h 6858000"/>
              <a:gd name="connsiteX552" fmla="*/ 6760943 w 7467600"/>
              <a:gd name="connsiteY552" fmla="*/ 2177686 h 6858000"/>
              <a:gd name="connsiteX553" fmla="*/ 7021065 w 7467600"/>
              <a:gd name="connsiteY553" fmla="*/ 2498102 h 6858000"/>
              <a:gd name="connsiteX554" fmla="*/ 7155223 w 7467600"/>
              <a:gd name="connsiteY554" fmla="*/ 2650386 h 6858000"/>
              <a:gd name="connsiteX555" fmla="*/ 7203167 w 7467600"/>
              <a:gd name="connsiteY555" fmla="*/ 2697288 h 6858000"/>
              <a:gd name="connsiteX556" fmla="*/ 6937703 w 7467600"/>
              <a:gd name="connsiteY556" fmla="*/ 2321981 h 6858000"/>
              <a:gd name="connsiteX557" fmla="*/ 6591670 w 7467600"/>
              <a:gd name="connsiteY557" fmla="*/ 1988277 h 6858000"/>
              <a:gd name="connsiteX558" fmla="*/ 5798671 w 7467600"/>
              <a:gd name="connsiteY558" fmla="*/ 1981601 h 6858000"/>
              <a:gd name="connsiteX559" fmla="*/ 5754709 w 7467600"/>
              <a:gd name="connsiteY559" fmla="*/ 2071454 h 6858000"/>
              <a:gd name="connsiteX560" fmla="*/ 5763044 w 7467600"/>
              <a:gd name="connsiteY560" fmla="*/ 2842206 h 6858000"/>
              <a:gd name="connsiteX561" fmla="*/ 5764974 w 7467600"/>
              <a:gd name="connsiteY561" fmla="*/ 2799609 h 6858000"/>
              <a:gd name="connsiteX562" fmla="*/ 5767665 w 7467600"/>
              <a:gd name="connsiteY562" fmla="*/ 2666409 h 6858000"/>
              <a:gd name="connsiteX563" fmla="*/ 5763055 w 7467600"/>
              <a:gd name="connsiteY563" fmla="*/ 2579705 h 6858000"/>
              <a:gd name="connsiteX564" fmla="*/ 5758079 w 7467600"/>
              <a:gd name="connsiteY564" fmla="*/ 2492508 h 6858000"/>
              <a:gd name="connsiteX565" fmla="*/ 5779325 w 7467600"/>
              <a:gd name="connsiteY565" fmla="*/ 2197069 h 6858000"/>
              <a:gd name="connsiteX566" fmla="*/ 5798671 w 7467600"/>
              <a:gd name="connsiteY566" fmla="*/ 1981601 h 6858000"/>
              <a:gd name="connsiteX567" fmla="*/ 5829202 w 7467600"/>
              <a:gd name="connsiteY567" fmla="*/ 1971679 h 6858000"/>
              <a:gd name="connsiteX568" fmla="*/ 5809558 w 7467600"/>
              <a:gd name="connsiteY568" fmla="*/ 2198043 h 6858000"/>
              <a:gd name="connsiteX569" fmla="*/ 5788653 w 7467600"/>
              <a:gd name="connsiteY569" fmla="*/ 2489430 h 6858000"/>
              <a:gd name="connsiteX570" fmla="*/ 5793439 w 7467600"/>
              <a:gd name="connsiteY570" fmla="*/ 2575235 h 6858000"/>
              <a:gd name="connsiteX571" fmla="*/ 5796837 w 7467600"/>
              <a:gd name="connsiteY571" fmla="*/ 2637633 h 6858000"/>
              <a:gd name="connsiteX572" fmla="*/ 5818614 w 7467600"/>
              <a:gd name="connsiteY572" fmla="*/ 2473055 h 6858000"/>
              <a:gd name="connsiteX573" fmla="*/ 5829202 w 7467600"/>
              <a:gd name="connsiteY573" fmla="*/ 1971679 h 6858000"/>
              <a:gd name="connsiteX574" fmla="*/ 5911389 w 7467600"/>
              <a:gd name="connsiteY574" fmla="*/ 1898371 h 6858000"/>
              <a:gd name="connsiteX575" fmla="*/ 6237627 w 7467600"/>
              <a:gd name="connsiteY575" fmla="*/ 2231921 h 6858000"/>
              <a:gd name="connsiteX576" fmla="*/ 5911389 w 7467600"/>
              <a:gd name="connsiteY576" fmla="*/ 1898371 h 6858000"/>
              <a:gd name="connsiteX577" fmla="*/ 6944437 w 7467600"/>
              <a:gd name="connsiteY577" fmla="*/ 1575402 h 6858000"/>
              <a:gd name="connsiteX578" fmla="*/ 6304730 w 7467600"/>
              <a:gd name="connsiteY578" fmla="*/ 1766654 h 6858000"/>
              <a:gd name="connsiteX579" fmla="*/ 6944437 w 7467600"/>
              <a:gd name="connsiteY579" fmla="*/ 1575402 h 6858000"/>
              <a:gd name="connsiteX580" fmla="*/ 7019523 w 7467600"/>
              <a:gd name="connsiteY580" fmla="*/ 1519450 h 6858000"/>
              <a:gd name="connsiteX581" fmla="*/ 6298091 w 7467600"/>
              <a:gd name="connsiteY581" fmla="*/ 1737122 h 6858000"/>
              <a:gd name="connsiteX582" fmla="*/ 7019523 w 7467600"/>
              <a:gd name="connsiteY582" fmla="*/ 1519450 h 6858000"/>
              <a:gd name="connsiteX583" fmla="*/ 2399523 w 7467600"/>
              <a:gd name="connsiteY583" fmla="*/ 1428234 h 6858000"/>
              <a:gd name="connsiteX584" fmla="*/ 2224982 w 7467600"/>
              <a:gd name="connsiteY584" fmla="*/ 1826201 h 6858000"/>
              <a:gd name="connsiteX585" fmla="*/ 2096099 w 7467600"/>
              <a:gd name="connsiteY585" fmla="*/ 2345900 h 6858000"/>
              <a:gd name="connsiteX586" fmla="*/ 2283317 w 7467600"/>
              <a:gd name="connsiteY586" fmla="*/ 1796925 h 6858000"/>
              <a:gd name="connsiteX587" fmla="*/ 2399523 w 7467600"/>
              <a:gd name="connsiteY587" fmla="*/ 1428234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278707 w 7467600"/>
              <a:gd name="connsiteY597" fmla="*/ 1352270 h 6858000"/>
              <a:gd name="connsiteX598" fmla="*/ 1423821 w 7467600"/>
              <a:gd name="connsiteY598" fmla="*/ 1351958 h 6858000"/>
              <a:gd name="connsiteX599" fmla="*/ 1638521 w 7467600"/>
              <a:gd name="connsiteY599" fmla="*/ 1908470 h 6858000"/>
              <a:gd name="connsiteX600" fmla="*/ 1754199 w 7467600"/>
              <a:gd name="connsiteY600" fmla="*/ 2149284 h 6858000"/>
              <a:gd name="connsiteX601" fmla="*/ 1908359 w 7467600"/>
              <a:gd name="connsiteY601" fmla="*/ 2364988 h 6858000"/>
              <a:gd name="connsiteX602" fmla="*/ 1647661 w 7467600"/>
              <a:gd name="connsiteY602" fmla="*/ 1825945 h 6858000"/>
              <a:gd name="connsiteX603" fmla="*/ 1423821 w 7467600"/>
              <a:gd name="connsiteY603" fmla="*/ 1351958 h 6858000"/>
              <a:gd name="connsiteX604" fmla="*/ 1431890 w 7467600"/>
              <a:gd name="connsiteY604" fmla="*/ 1306475 h 6858000"/>
              <a:gd name="connsiteX605" fmla="*/ 1507597 w 7467600"/>
              <a:gd name="connsiteY605" fmla="*/ 1446132 h 6858000"/>
              <a:gd name="connsiteX606" fmla="*/ 1674586 w 7467600"/>
              <a:gd name="connsiteY606" fmla="*/ 1813832 h 6858000"/>
              <a:gd name="connsiteX607" fmla="*/ 1815950 w 7467600"/>
              <a:gd name="connsiteY607" fmla="*/ 2128564 h 6858000"/>
              <a:gd name="connsiteX608" fmla="*/ 1984242 w 7467600"/>
              <a:gd name="connsiteY608" fmla="*/ 2430829 h 6858000"/>
              <a:gd name="connsiteX609" fmla="*/ 2014023 w 7467600"/>
              <a:gd name="connsiteY609" fmla="*/ 2450995 h 6858000"/>
              <a:gd name="connsiteX610" fmla="*/ 1747337 w 7467600"/>
              <a:gd name="connsiteY610" fmla="*/ 1855264 h 6858000"/>
              <a:gd name="connsiteX611" fmla="*/ 1533749 w 7467600"/>
              <a:gd name="connsiteY611" fmla="*/ 1478656 h 6858000"/>
              <a:gd name="connsiteX612" fmla="*/ 1431890 w 7467600"/>
              <a:gd name="connsiteY612" fmla="*/ 1306475 h 6858000"/>
              <a:gd name="connsiteX613" fmla="*/ 5052692 w 7467600"/>
              <a:gd name="connsiteY613" fmla="*/ 1292994 h 6858000"/>
              <a:gd name="connsiteX614" fmla="*/ 5200661 w 7467600"/>
              <a:gd name="connsiteY614" fmla="*/ 1635186 h 6858000"/>
              <a:gd name="connsiteX615" fmla="*/ 5297138 w 7467600"/>
              <a:gd name="connsiteY615" fmla="*/ 1906351 h 6858000"/>
              <a:gd name="connsiteX616" fmla="*/ 5052692 w 7467600"/>
              <a:gd name="connsiteY616" fmla="*/ 1292994 h 6858000"/>
              <a:gd name="connsiteX617" fmla="*/ 5009948 w 7467600"/>
              <a:gd name="connsiteY617" fmla="*/ 1273619 h 6858000"/>
              <a:gd name="connsiteX618" fmla="*/ 5121777 w 7467600"/>
              <a:gd name="connsiteY618" fmla="*/ 1654213 h 6858000"/>
              <a:gd name="connsiteX619" fmla="*/ 5293545 w 7467600"/>
              <a:gd name="connsiteY619" fmla="*/ 2072247 h 6858000"/>
              <a:gd name="connsiteX620" fmla="*/ 5294042 w 7467600"/>
              <a:gd name="connsiteY620" fmla="*/ 2065019 h 6858000"/>
              <a:gd name="connsiteX621" fmla="*/ 5171936 w 7467600"/>
              <a:gd name="connsiteY621" fmla="*/ 1647613 h 6858000"/>
              <a:gd name="connsiteX622" fmla="*/ 5009948 w 7467600"/>
              <a:gd name="connsiteY622" fmla="*/ 1273619 h 6858000"/>
              <a:gd name="connsiteX623" fmla="*/ 655236 w 7467600"/>
              <a:gd name="connsiteY623" fmla="*/ 1268632 h 6858000"/>
              <a:gd name="connsiteX624" fmla="*/ 839521 w 7467600"/>
              <a:gd name="connsiteY624" fmla="*/ 1685315 h 6858000"/>
              <a:gd name="connsiteX625" fmla="*/ 1109416 w 7467600"/>
              <a:gd name="connsiteY625" fmla="*/ 2061663 h 6858000"/>
              <a:gd name="connsiteX626" fmla="*/ 1298300 w 7467600"/>
              <a:gd name="connsiteY626" fmla="*/ 2247742 h 6858000"/>
              <a:gd name="connsiteX627" fmla="*/ 1125871 w 7467600"/>
              <a:gd name="connsiteY627" fmla="*/ 1989513 h 6858000"/>
              <a:gd name="connsiteX628" fmla="*/ 981574 w 7467600"/>
              <a:gd name="connsiteY628" fmla="*/ 1783157 h 6858000"/>
              <a:gd name="connsiteX629" fmla="*/ 922198 w 7467600"/>
              <a:gd name="connsiteY629" fmla="*/ 1677437 h 6858000"/>
              <a:gd name="connsiteX630" fmla="*/ 869293 w 7467600"/>
              <a:gd name="connsiteY630" fmla="*/ 1583214 h 6858000"/>
              <a:gd name="connsiteX631" fmla="*/ 751431 w 7467600"/>
              <a:gd name="connsiteY631" fmla="*/ 1405731 h 6858000"/>
              <a:gd name="connsiteX632" fmla="*/ 655236 w 7467600"/>
              <a:gd name="connsiteY632" fmla="*/ 1268632 h 6858000"/>
              <a:gd name="connsiteX633" fmla="*/ 6516292 w 7467600"/>
              <a:gd name="connsiteY633" fmla="*/ 1263064 h 6858000"/>
              <a:gd name="connsiteX634" fmla="*/ 5736320 w 7467600"/>
              <a:gd name="connsiteY634" fmla="*/ 1501803 h 6858000"/>
              <a:gd name="connsiteX635" fmla="*/ 6516292 w 7467600"/>
              <a:gd name="connsiteY635" fmla="*/ 1263064 h 6858000"/>
              <a:gd name="connsiteX636" fmla="*/ 291466 w 7467600"/>
              <a:gd name="connsiteY636" fmla="*/ 1250369 h 6858000"/>
              <a:gd name="connsiteX637" fmla="*/ 323180 w 7467600"/>
              <a:gd name="connsiteY637" fmla="*/ 1435283 h 6858000"/>
              <a:gd name="connsiteX638" fmla="*/ 349381 w 7467600"/>
              <a:gd name="connsiteY638" fmla="*/ 1875041 h 6858000"/>
              <a:gd name="connsiteX639" fmla="*/ 374363 w 7467600"/>
              <a:gd name="connsiteY639" fmla="*/ 1506494 h 6858000"/>
              <a:gd name="connsiteX640" fmla="*/ 302168 w 7467600"/>
              <a:gd name="connsiteY640" fmla="*/ 1274495 h 6858000"/>
              <a:gd name="connsiteX641" fmla="*/ 291466 w 7467600"/>
              <a:gd name="connsiteY641" fmla="*/ 1250369 h 6858000"/>
              <a:gd name="connsiteX642" fmla="*/ 678222 w 7467600"/>
              <a:gd name="connsiteY642" fmla="*/ 1248670 h 6858000"/>
              <a:gd name="connsiteX643" fmla="*/ 775536 w 7467600"/>
              <a:gd name="connsiteY643" fmla="*/ 1388015 h 6858000"/>
              <a:gd name="connsiteX644" fmla="*/ 894529 w 7467600"/>
              <a:gd name="connsiteY644" fmla="*/ 1567739 h 6858000"/>
              <a:gd name="connsiteX645" fmla="*/ 948000 w 7467600"/>
              <a:gd name="connsiteY645" fmla="*/ 1663088 h 6858000"/>
              <a:gd name="connsiteX646" fmla="*/ 1006812 w 7467600"/>
              <a:gd name="connsiteY646" fmla="*/ 1767683 h 6858000"/>
              <a:gd name="connsiteX647" fmla="*/ 1149133 w 7467600"/>
              <a:gd name="connsiteY647" fmla="*/ 1971513 h 6858000"/>
              <a:gd name="connsiteX648" fmla="*/ 1333952 w 7467600"/>
              <a:gd name="connsiteY648" fmla="*/ 2251620 h 6858000"/>
              <a:gd name="connsiteX649" fmla="*/ 1337329 w 7467600"/>
              <a:gd name="connsiteY649" fmla="*/ 2258350 h 6858000"/>
              <a:gd name="connsiteX650" fmla="*/ 1014726 w 7467600"/>
              <a:gd name="connsiteY650" fmla="*/ 1615556 h 6858000"/>
              <a:gd name="connsiteX651" fmla="*/ 678222 w 7467600"/>
              <a:gd name="connsiteY651" fmla="*/ 1248670 h 6858000"/>
              <a:gd name="connsiteX652" fmla="*/ 6691602 w 7467600"/>
              <a:gd name="connsiteY652" fmla="*/ 1140573 h 6858000"/>
              <a:gd name="connsiteX653" fmla="*/ 6571100 w 7467600"/>
              <a:gd name="connsiteY653" fmla="*/ 1183662 h 6858000"/>
              <a:gd name="connsiteX654" fmla="*/ 6241687 w 7467600"/>
              <a:gd name="connsiteY654" fmla="*/ 1257600 h 6858000"/>
              <a:gd name="connsiteX655" fmla="*/ 5693009 w 7467600"/>
              <a:gd name="connsiteY655" fmla="*/ 1478256 h 6858000"/>
              <a:gd name="connsiteX656" fmla="*/ 6548420 w 7467600"/>
              <a:gd name="connsiteY656" fmla="*/ 1214599 h 6858000"/>
              <a:gd name="connsiteX657" fmla="*/ 6605473 w 7467600"/>
              <a:gd name="connsiteY657" fmla="*/ 1184686 h 6858000"/>
              <a:gd name="connsiteX658" fmla="*/ 6691602 w 7467600"/>
              <a:gd name="connsiteY658" fmla="*/ 1140573 h 6858000"/>
              <a:gd name="connsiteX659" fmla="*/ 4002475 w 7467600"/>
              <a:gd name="connsiteY659" fmla="*/ 1037802 h 6858000"/>
              <a:gd name="connsiteX660" fmla="*/ 4000324 w 7467600"/>
              <a:gd name="connsiteY660" fmla="*/ 1039362 h 6858000"/>
              <a:gd name="connsiteX661" fmla="*/ 4002862 w 7467600"/>
              <a:gd name="connsiteY661" fmla="*/ 1042866 h 6858000"/>
              <a:gd name="connsiteX662" fmla="*/ 4002475 w 7467600"/>
              <a:gd name="connsiteY662" fmla="*/ 1037802 h 6858000"/>
              <a:gd name="connsiteX663" fmla="*/ 506322 w 7467600"/>
              <a:gd name="connsiteY663" fmla="*/ 1020997 h 6858000"/>
              <a:gd name="connsiteX664" fmla="*/ 533068 w 7467600"/>
              <a:gd name="connsiteY664" fmla="*/ 1029409 h 6858000"/>
              <a:gd name="connsiteX665" fmla="*/ 1232525 w 7467600"/>
              <a:gd name="connsiteY665" fmla="*/ 1804675 h 6858000"/>
              <a:gd name="connsiteX666" fmla="*/ 1388858 w 7467600"/>
              <a:gd name="connsiteY666" fmla="*/ 2368011 h 6858000"/>
              <a:gd name="connsiteX667" fmla="*/ 1384098 w 7467600"/>
              <a:gd name="connsiteY667" fmla="*/ 2378125 h 6858000"/>
              <a:gd name="connsiteX668" fmla="*/ 1425393 w 7467600"/>
              <a:gd name="connsiteY668" fmla="*/ 2589124 h 6858000"/>
              <a:gd name="connsiteX669" fmla="*/ 1424001 w 7467600"/>
              <a:gd name="connsiteY669" fmla="*/ 2597541 h 6858000"/>
              <a:gd name="connsiteX670" fmla="*/ 2152729 w 7467600"/>
              <a:gd name="connsiteY670" fmla="*/ 2864487 h 6858000"/>
              <a:gd name="connsiteX671" fmla="*/ 2020609 w 7467600"/>
              <a:gd name="connsiteY671" fmla="*/ 2539671 h 6858000"/>
              <a:gd name="connsiteX672" fmla="*/ 2018920 w 7467600"/>
              <a:gd name="connsiteY672" fmla="*/ 2536309 h 6858000"/>
              <a:gd name="connsiteX673" fmla="*/ 1342441 w 7467600"/>
              <a:gd name="connsiteY673" fmla="*/ 1173017 h 6858000"/>
              <a:gd name="connsiteX674" fmla="*/ 1367925 w 7467600"/>
              <a:gd name="connsiteY674" fmla="*/ 1135648 h 6858000"/>
              <a:gd name="connsiteX675" fmla="*/ 1771401 w 7467600"/>
              <a:gd name="connsiteY675" fmla="*/ 1806673 h 6858000"/>
              <a:gd name="connsiteX676" fmla="*/ 1972385 w 7467600"/>
              <a:gd name="connsiteY676" fmla="*/ 2198735 h 6858000"/>
              <a:gd name="connsiteX677" fmla="*/ 2040892 w 7467600"/>
              <a:gd name="connsiteY677" fmla="*/ 2405205 h 6858000"/>
              <a:gd name="connsiteX678" fmla="*/ 2131689 w 7467600"/>
              <a:gd name="connsiteY678" fmla="*/ 1936926 h 6858000"/>
              <a:gd name="connsiteX679" fmla="*/ 2454820 w 7467600"/>
              <a:gd name="connsiteY679" fmla="*/ 1248808 h 6858000"/>
              <a:gd name="connsiteX680" fmla="*/ 2492512 w 7467600"/>
              <a:gd name="connsiteY680" fmla="*/ 1302920 h 6858000"/>
              <a:gd name="connsiteX681" fmla="*/ 2081216 w 7467600"/>
              <a:gd name="connsiteY681" fmla="*/ 2527513 h 6858000"/>
              <a:gd name="connsiteX682" fmla="*/ 2081211 w 7467600"/>
              <a:gd name="connsiteY682" fmla="*/ 2528916 h 6858000"/>
              <a:gd name="connsiteX683" fmla="*/ 2199067 w 7467600"/>
              <a:gd name="connsiteY683" fmla="*/ 2884061 h 6858000"/>
              <a:gd name="connsiteX684" fmla="*/ 3192586 w 7467600"/>
              <a:gd name="connsiteY684" fmla="*/ 3411496 h 6858000"/>
              <a:gd name="connsiteX685" fmla="*/ 3182620 w 7467600"/>
              <a:gd name="connsiteY685" fmla="*/ 3483279 h 6858000"/>
              <a:gd name="connsiteX686" fmla="*/ 2435119 w 7467600"/>
              <a:gd name="connsiteY686" fmla="*/ 3080173 h 6858000"/>
              <a:gd name="connsiteX687" fmla="*/ 2410152 w 7467600"/>
              <a:gd name="connsiteY687" fmla="*/ 3063751 h 6858000"/>
              <a:gd name="connsiteX688" fmla="*/ 2408099 w 7467600"/>
              <a:gd name="connsiteY688" fmla="*/ 3064403 h 6858000"/>
              <a:gd name="connsiteX689" fmla="*/ 2407218 w 7467600"/>
              <a:gd name="connsiteY689" fmla="*/ 3070324 h 6858000"/>
              <a:gd name="connsiteX690" fmla="*/ 2380138 w 7467600"/>
              <a:gd name="connsiteY690" fmla="*/ 3099341 h 6858000"/>
              <a:gd name="connsiteX691" fmla="*/ 1765923 w 7467600"/>
              <a:gd name="connsiteY691" fmla="*/ 3581043 h 6858000"/>
              <a:gd name="connsiteX692" fmla="*/ 1702258 w 7467600"/>
              <a:gd name="connsiteY692" fmla="*/ 3612286 h 6858000"/>
              <a:gd name="connsiteX693" fmla="*/ 1538370 w 7467600"/>
              <a:gd name="connsiteY693" fmla="*/ 3811804 h 6858000"/>
              <a:gd name="connsiteX694" fmla="*/ 542867 w 7467600"/>
              <a:gd name="connsiteY694" fmla="*/ 4944092 h 6858000"/>
              <a:gd name="connsiteX695" fmla="*/ 515800 w 7467600"/>
              <a:gd name="connsiteY695" fmla="*/ 4862180 h 6858000"/>
              <a:gd name="connsiteX696" fmla="*/ 909145 w 7467600"/>
              <a:gd name="connsiteY696" fmla="*/ 4199225 h 6858000"/>
              <a:gd name="connsiteX697" fmla="*/ 1214067 w 7467600"/>
              <a:gd name="connsiteY697" fmla="*/ 3908561 h 6858000"/>
              <a:gd name="connsiteX698" fmla="*/ 640967 w 7467600"/>
              <a:gd name="connsiteY698" fmla="*/ 4105601 h 6858000"/>
              <a:gd name="connsiteX699" fmla="*/ 112563 w 7467600"/>
              <a:gd name="connsiteY699" fmla="*/ 4396952 h 6858000"/>
              <a:gd name="connsiteX700" fmla="*/ 0 w 7467600"/>
              <a:gd name="connsiteY700" fmla="*/ 4466006 h 6858000"/>
              <a:gd name="connsiteX701" fmla="*/ 0 w 7467600"/>
              <a:gd name="connsiteY701" fmla="*/ 4233763 h 6858000"/>
              <a:gd name="connsiteX702" fmla="*/ 36881 w 7467600"/>
              <a:gd name="connsiteY702" fmla="*/ 4200118 h 6858000"/>
              <a:gd name="connsiteX703" fmla="*/ 910534 w 7467600"/>
              <a:gd name="connsiteY703" fmla="*/ 3629753 h 6858000"/>
              <a:gd name="connsiteX704" fmla="*/ 1578717 w 7467600"/>
              <a:gd name="connsiteY704" fmla="*/ 3575982 h 6858000"/>
              <a:gd name="connsiteX705" fmla="*/ 2338780 w 7467600"/>
              <a:gd name="connsiteY705" fmla="*/ 3033725 h 6858000"/>
              <a:gd name="connsiteX706" fmla="*/ 1807991 w 7467600"/>
              <a:gd name="connsiteY706" fmla="*/ 2807184 h 6858000"/>
              <a:gd name="connsiteX707" fmla="*/ 1416358 w 7467600"/>
              <a:gd name="connsiteY707" fmla="*/ 3112571 h 6858000"/>
              <a:gd name="connsiteX708" fmla="*/ 939066 w 7467600"/>
              <a:gd name="connsiteY708" fmla="*/ 3378798 h 6858000"/>
              <a:gd name="connsiteX709" fmla="*/ 115099 w 7467600"/>
              <a:gd name="connsiteY709" fmla="*/ 3607650 h 6858000"/>
              <a:gd name="connsiteX710" fmla="*/ 97284 w 7467600"/>
              <a:gd name="connsiteY710" fmla="*/ 3520393 h 6858000"/>
              <a:gd name="connsiteX711" fmla="*/ 922050 w 7467600"/>
              <a:gd name="connsiteY711" fmla="*/ 3074867 h 6858000"/>
              <a:gd name="connsiteX712" fmla="*/ 1405265 w 7467600"/>
              <a:gd name="connsiteY712" fmla="*/ 3016319 h 6858000"/>
              <a:gd name="connsiteX713" fmla="*/ 1407512 w 7467600"/>
              <a:gd name="connsiteY713" fmla="*/ 3018001 h 6858000"/>
              <a:gd name="connsiteX714" fmla="*/ 1726266 w 7467600"/>
              <a:gd name="connsiteY714" fmla="*/ 2777274 h 6858000"/>
              <a:gd name="connsiteX715" fmla="*/ 625390 w 7467600"/>
              <a:gd name="connsiteY715" fmla="*/ 2514541 h 6858000"/>
              <a:gd name="connsiteX716" fmla="*/ 619799 w 7467600"/>
              <a:gd name="connsiteY716" fmla="*/ 2527180 h 6858000"/>
              <a:gd name="connsiteX717" fmla="*/ 310030 w 7467600"/>
              <a:gd name="connsiteY717" fmla="*/ 2771818 h 6858000"/>
              <a:gd name="connsiteX718" fmla="*/ 173877 w 7467600"/>
              <a:gd name="connsiteY718" fmla="*/ 2937056 h 6858000"/>
              <a:gd name="connsiteX719" fmla="*/ 77889 w 7467600"/>
              <a:gd name="connsiteY719" fmla="*/ 3138440 h 6858000"/>
              <a:gd name="connsiteX720" fmla="*/ 0 w 7467600"/>
              <a:gd name="connsiteY720" fmla="*/ 3271395 h 6858000"/>
              <a:gd name="connsiteX721" fmla="*/ 0 w 7467600"/>
              <a:gd name="connsiteY721" fmla="*/ 3153002 h 6858000"/>
              <a:gd name="connsiteX722" fmla="*/ 2386 w 7467600"/>
              <a:gd name="connsiteY722" fmla="*/ 3149203 h 6858000"/>
              <a:gd name="connsiteX723" fmla="*/ 89753 w 7467600"/>
              <a:gd name="connsiteY723" fmla="*/ 2987702 h 6858000"/>
              <a:gd name="connsiteX724" fmla="*/ 76869 w 7467600"/>
              <a:gd name="connsiteY724" fmla="*/ 3005404 h 6858000"/>
              <a:gd name="connsiteX725" fmla="*/ 32049 w 7467600"/>
              <a:gd name="connsiteY725" fmla="*/ 3065814 h 6858000"/>
              <a:gd name="connsiteX726" fmla="*/ 0 w 7467600"/>
              <a:gd name="connsiteY726" fmla="*/ 3108744 h 6858000"/>
              <a:gd name="connsiteX727" fmla="*/ 0 w 7467600"/>
              <a:gd name="connsiteY727" fmla="*/ 3058059 h 6858000"/>
              <a:gd name="connsiteX728" fmla="*/ 7610 w 7467600"/>
              <a:gd name="connsiteY728" fmla="*/ 3047889 h 6858000"/>
              <a:gd name="connsiteX729" fmla="*/ 52419 w 7467600"/>
              <a:gd name="connsiteY729" fmla="*/ 2987479 h 6858000"/>
              <a:gd name="connsiteX730" fmla="*/ 59142 w 7467600"/>
              <a:gd name="connsiteY730" fmla="*/ 2978488 h 6858000"/>
              <a:gd name="connsiteX731" fmla="*/ 0 w 7467600"/>
              <a:gd name="connsiteY731" fmla="*/ 3015334 h 6858000"/>
              <a:gd name="connsiteX732" fmla="*/ 0 w 7467600"/>
              <a:gd name="connsiteY732" fmla="*/ 2914286 h 6858000"/>
              <a:gd name="connsiteX733" fmla="*/ 36383 w 7467600"/>
              <a:gd name="connsiteY733" fmla="*/ 2901128 h 6858000"/>
              <a:gd name="connsiteX734" fmla="*/ 156329 w 7467600"/>
              <a:gd name="connsiteY734" fmla="*/ 2840533 h 6858000"/>
              <a:gd name="connsiteX735" fmla="*/ 358355 w 7467600"/>
              <a:gd name="connsiteY735" fmla="*/ 2620471 h 6858000"/>
              <a:gd name="connsiteX736" fmla="*/ 510577 w 7467600"/>
              <a:gd name="connsiteY736" fmla="*/ 2501244 h 6858000"/>
              <a:gd name="connsiteX737" fmla="*/ 211967 w 7467600"/>
              <a:gd name="connsiteY737" fmla="*/ 2479171 h 6858000"/>
              <a:gd name="connsiteX738" fmla="*/ 0 w 7467600"/>
              <a:gd name="connsiteY738" fmla="*/ 2476398 h 6858000"/>
              <a:gd name="connsiteX739" fmla="*/ 0 w 7467600"/>
              <a:gd name="connsiteY739" fmla="*/ 2389189 h 6858000"/>
              <a:gd name="connsiteX740" fmla="*/ 103062 w 7467600"/>
              <a:gd name="connsiteY740" fmla="*/ 2389518 h 6858000"/>
              <a:gd name="connsiteX741" fmla="*/ 510734 w 7467600"/>
              <a:gd name="connsiteY741" fmla="*/ 2416201 h 6858000"/>
              <a:gd name="connsiteX742" fmla="*/ 279257 w 7467600"/>
              <a:gd name="connsiteY742" fmla="*/ 2092102 h 6858000"/>
              <a:gd name="connsiteX743" fmla="*/ 65265 w 7467600"/>
              <a:gd name="connsiteY743" fmla="*/ 2006049 h 6858000"/>
              <a:gd name="connsiteX744" fmla="*/ 0 w 7467600"/>
              <a:gd name="connsiteY744" fmla="*/ 1982532 h 6858000"/>
              <a:gd name="connsiteX745" fmla="*/ 0 w 7467600"/>
              <a:gd name="connsiteY745" fmla="*/ 1912789 h 6858000"/>
              <a:gd name="connsiteX746" fmla="*/ 97460 w 7467600"/>
              <a:gd name="connsiteY746" fmla="*/ 1953725 h 6858000"/>
              <a:gd name="connsiteX747" fmla="*/ 221272 w 7467600"/>
              <a:gd name="connsiteY747" fmla="*/ 1980766 h 6858000"/>
              <a:gd name="connsiteX748" fmla="*/ 116765 w 7467600"/>
              <a:gd name="connsiteY748" fmla="*/ 1911033 h 6858000"/>
              <a:gd name="connsiteX749" fmla="*/ 16405 w 7467600"/>
              <a:gd name="connsiteY749" fmla="*/ 1803412 h 6858000"/>
              <a:gd name="connsiteX750" fmla="*/ 0 w 7467600"/>
              <a:gd name="connsiteY750" fmla="*/ 1784777 h 6858000"/>
              <a:gd name="connsiteX751" fmla="*/ 0 w 7467600"/>
              <a:gd name="connsiteY751" fmla="*/ 1740082 h 6858000"/>
              <a:gd name="connsiteX752" fmla="*/ 39394 w 7467600"/>
              <a:gd name="connsiteY752" fmla="*/ 1784856 h 6858000"/>
              <a:gd name="connsiteX753" fmla="*/ 135813 w 7467600"/>
              <a:gd name="connsiteY753" fmla="*/ 1888838 h 6858000"/>
              <a:gd name="connsiteX754" fmla="*/ 242575 w 7467600"/>
              <a:gd name="connsiteY754" fmla="*/ 1958841 h 6858000"/>
              <a:gd name="connsiteX755" fmla="*/ 82197 w 7467600"/>
              <a:gd name="connsiteY755" fmla="*/ 1754826 h 6858000"/>
              <a:gd name="connsiteX756" fmla="*/ 0 w 7467600"/>
              <a:gd name="connsiteY756" fmla="*/ 1679650 h 6858000"/>
              <a:gd name="connsiteX757" fmla="*/ 0 w 7467600"/>
              <a:gd name="connsiteY757" fmla="*/ 1602463 h 6858000"/>
              <a:gd name="connsiteX758" fmla="*/ 84689 w 7467600"/>
              <a:gd name="connsiteY758" fmla="*/ 1677442 h 6858000"/>
              <a:gd name="connsiteX759" fmla="*/ 298437 w 7467600"/>
              <a:gd name="connsiteY759" fmla="*/ 1968019 h 6858000"/>
              <a:gd name="connsiteX760" fmla="*/ 227269 w 7467600"/>
              <a:gd name="connsiteY760" fmla="*/ 1114064 h 6858000"/>
              <a:gd name="connsiteX761" fmla="*/ 248003 w 7467600"/>
              <a:gd name="connsiteY761" fmla="*/ 1089613 h 6858000"/>
              <a:gd name="connsiteX762" fmla="*/ 427020 w 7467600"/>
              <a:gd name="connsiteY762" fmla="*/ 1619803 h 6858000"/>
              <a:gd name="connsiteX763" fmla="*/ 340345 w 7467600"/>
              <a:gd name="connsiteY763" fmla="*/ 2027739 h 6858000"/>
              <a:gd name="connsiteX764" fmla="*/ 360865 w 7467600"/>
              <a:gd name="connsiteY764" fmla="*/ 2044827 h 6858000"/>
              <a:gd name="connsiteX765" fmla="*/ 560414 w 7467600"/>
              <a:gd name="connsiteY765" fmla="*/ 2421457 h 6858000"/>
              <a:gd name="connsiteX766" fmla="*/ 1359703 w 7467600"/>
              <a:gd name="connsiteY766" fmla="*/ 2578554 h 6858000"/>
              <a:gd name="connsiteX767" fmla="*/ 1359422 w 7467600"/>
              <a:gd name="connsiteY767" fmla="*/ 2577994 h 6858000"/>
              <a:gd name="connsiteX768" fmla="*/ 828701 w 7467600"/>
              <a:gd name="connsiteY768" fmla="*/ 1839520 h 6858000"/>
              <a:gd name="connsiteX769" fmla="*/ 494427 w 7467600"/>
              <a:gd name="connsiteY769" fmla="*/ 1092333 h 6858000"/>
              <a:gd name="connsiteX770" fmla="*/ 506322 w 7467600"/>
              <a:gd name="connsiteY770" fmla="*/ 1020997 h 6858000"/>
              <a:gd name="connsiteX771" fmla="*/ 4570198 w 7467600"/>
              <a:gd name="connsiteY771" fmla="*/ 978081 h 6858000"/>
              <a:gd name="connsiteX772" fmla="*/ 4523691 w 7467600"/>
              <a:gd name="connsiteY772" fmla="*/ 1127776 h 6858000"/>
              <a:gd name="connsiteX773" fmla="*/ 4509875 w 7467600"/>
              <a:gd name="connsiteY773" fmla="*/ 1167552 h 6858000"/>
              <a:gd name="connsiteX774" fmla="*/ 4478168 w 7467600"/>
              <a:gd name="connsiteY774" fmla="*/ 1260735 h 6858000"/>
              <a:gd name="connsiteX775" fmla="*/ 4409309 w 7467600"/>
              <a:gd name="connsiteY775" fmla="*/ 1666996 h 6858000"/>
              <a:gd name="connsiteX776" fmla="*/ 4370031 w 7467600"/>
              <a:gd name="connsiteY776" fmla="*/ 1955666 h 6858000"/>
              <a:gd name="connsiteX777" fmla="*/ 4570198 w 7467600"/>
              <a:gd name="connsiteY777" fmla="*/ 978081 h 6858000"/>
              <a:gd name="connsiteX778" fmla="*/ 4557898 w 7467600"/>
              <a:gd name="connsiteY778" fmla="*/ 900011 h 6858000"/>
              <a:gd name="connsiteX779" fmla="*/ 4344840 w 7467600"/>
              <a:gd name="connsiteY779" fmla="*/ 1922038 h 6858000"/>
              <a:gd name="connsiteX780" fmla="*/ 4378710 w 7467600"/>
              <a:gd name="connsiteY780" fmla="*/ 1665516 h 6858000"/>
              <a:gd name="connsiteX781" fmla="*/ 4448798 w 7467600"/>
              <a:gd name="connsiteY781" fmla="*/ 1253024 h 6858000"/>
              <a:gd name="connsiteX782" fmla="*/ 4480315 w 7467600"/>
              <a:gd name="connsiteY782" fmla="*/ 1158454 h 6858000"/>
              <a:gd name="connsiteX783" fmla="*/ 4494133 w 7467600"/>
              <a:gd name="connsiteY783" fmla="*/ 1118676 h 6858000"/>
              <a:gd name="connsiteX784" fmla="*/ 4557898 w 7467600"/>
              <a:gd name="connsiteY784" fmla="*/ 900011 h 6858000"/>
              <a:gd name="connsiteX785" fmla="*/ 5870151 w 7467600"/>
              <a:gd name="connsiteY785" fmla="*/ 898890 h 6858000"/>
              <a:gd name="connsiteX786" fmla="*/ 5861335 w 7467600"/>
              <a:gd name="connsiteY786" fmla="*/ 899177 h 6858000"/>
              <a:gd name="connsiteX787" fmla="*/ 5843702 w 7467600"/>
              <a:gd name="connsiteY787" fmla="*/ 899748 h 6858000"/>
              <a:gd name="connsiteX788" fmla="*/ 5651107 w 7467600"/>
              <a:gd name="connsiteY788" fmla="*/ 920306 h 6858000"/>
              <a:gd name="connsiteX789" fmla="*/ 5459407 w 7467600"/>
              <a:gd name="connsiteY789" fmla="*/ 940975 h 6858000"/>
              <a:gd name="connsiteX790" fmla="*/ 5374846 w 7467600"/>
              <a:gd name="connsiteY790" fmla="*/ 941988 h 6858000"/>
              <a:gd name="connsiteX791" fmla="*/ 5256105 w 7467600"/>
              <a:gd name="connsiteY791" fmla="*/ 945632 h 6858000"/>
              <a:gd name="connsiteX792" fmla="*/ 5107071 w 7467600"/>
              <a:gd name="connsiteY792" fmla="*/ 969720 h 6858000"/>
              <a:gd name="connsiteX793" fmla="*/ 4998681 w 7467600"/>
              <a:gd name="connsiteY793" fmla="*/ 988771 h 6858000"/>
              <a:gd name="connsiteX794" fmla="*/ 5870151 w 7467600"/>
              <a:gd name="connsiteY794" fmla="*/ 898890 h 6858000"/>
              <a:gd name="connsiteX795" fmla="*/ 5504425 w 7467600"/>
              <a:gd name="connsiteY795" fmla="*/ 848067 h 6858000"/>
              <a:gd name="connsiteX796" fmla="*/ 4968849 w 7467600"/>
              <a:gd name="connsiteY796" fmla="*/ 962318 h 6858000"/>
              <a:gd name="connsiteX797" fmla="*/ 5104039 w 7467600"/>
              <a:gd name="connsiteY797" fmla="*/ 940634 h 6858000"/>
              <a:gd name="connsiteX798" fmla="*/ 5256311 w 7467600"/>
              <a:gd name="connsiteY798" fmla="*/ 916490 h 6858000"/>
              <a:gd name="connsiteX799" fmla="*/ 5377381 w 7467600"/>
              <a:gd name="connsiteY799" fmla="*/ 912671 h 6858000"/>
              <a:gd name="connsiteX800" fmla="*/ 5460148 w 7467600"/>
              <a:gd name="connsiteY800" fmla="*/ 911442 h 6858000"/>
              <a:gd name="connsiteX801" fmla="*/ 5648971 w 7467600"/>
              <a:gd name="connsiteY801" fmla="*/ 891331 h 6858000"/>
              <a:gd name="connsiteX802" fmla="*/ 5844807 w 7467600"/>
              <a:gd name="connsiteY802" fmla="*/ 870718 h 6858000"/>
              <a:gd name="connsiteX803" fmla="*/ 5862975 w 7467600"/>
              <a:gd name="connsiteY803" fmla="*/ 869756 h 6858000"/>
              <a:gd name="connsiteX804" fmla="*/ 5920887 w 7467600"/>
              <a:gd name="connsiteY804" fmla="*/ 865929 h 6858000"/>
              <a:gd name="connsiteX805" fmla="*/ 5504425 w 7467600"/>
              <a:gd name="connsiteY805" fmla="*/ 848067 h 6858000"/>
              <a:gd name="connsiteX806" fmla="*/ 3607114 w 7467600"/>
              <a:gd name="connsiteY806" fmla="*/ 467441 h 6858000"/>
              <a:gd name="connsiteX807" fmla="*/ 3296242 w 7467600"/>
              <a:gd name="connsiteY807" fmla="*/ 807991 h 6858000"/>
              <a:gd name="connsiteX808" fmla="*/ 3174674 w 7467600"/>
              <a:gd name="connsiteY808" fmla="*/ 919759 h 6858000"/>
              <a:gd name="connsiteX809" fmla="*/ 3042978 w 7467600"/>
              <a:gd name="connsiteY809" fmla="*/ 1054894 h 6858000"/>
              <a:gd name="connsiteX810" fmla="*/ 2968914 w 7467600"/>
              <a:gd name="connsiteY810" fmla="*/ 1133756 h 6858000"/>
              <a:gd name="connsiteX811" fmla="*/ 3103823 w 7467600"/>
              <a:gd name="connsiteY811" fmla="*/ 1026814 h 6858000"/>
              <a:gd name="connsiteX812" fmla="*/ 3607114 w 7467600"/>
              <a:gd name="connsiteY812" fmla="*/ 467441 h 6858000"/>
              <a:gd name="connsiteX813" fmla="*/ 3744487 w 7467600"/>
              <a:gd name="connsiteY813" fmla="*/ 383136 h 6858000"/>
              <a:gd name="connsiteX814" fmla="*/ 3970213 w 7467600"/>
              <a:gd name="connsiteY814" fmla="*/ 995559 h 6858000"/>
              <a:gd name="connsiteX815" fmla="*/ 3744487 w 7467600"/>
              <a:gd name="connsiteY815" fmla="*/ 383136 h 6858000"/>
              <a:gd name="connsiteX816" fmla="*/ 3624562 w 7467600"/>
              <a:gd name="connsiteY816" fmla="*/ 367041 h 6858000"/>
              <a:gd name="connsiteX817" fmla="*/ 3489712 w 7467600"/>
              <a:gd name="connsiteY817" fmla="*/ 485386 h 6858000"/>
              <a:gd name="connsiteX818" fmla="*/ 3182994 w 7467600"/>
              <a:gd name="connsiteY818" fmla="*/ 828265 h 6858000"/>
              <a:gd name="connsiteX819" fmla="*/ 2892114 w 7467600"/>
              <a:gd name="connsiteY819" fmla="*/ 1172635 h 6858000"/>
              <a:gd name="connsiteX820" fmla="*/ 3021459 w 7467600"/>
              <a:gd name="connsiteY820" fmla="*/ 1035385 h 6858000"/>
              <a:gd name="connsiteX821" fmla="*/ 3153873 w 7467600"/>
              <a:gd name="connsiteY821" fmla="*/ 898971 h 6858000"/>
              <a:gd name="connsiteX822" fmla="*/ 3276511 w 7467600"/>
              <a:gd name="connsiteY822" fmla="*/ 786423 h 6858000"/>
              <a:gd name="connsiteX823" fmla="*/ 3584154 w 7467600"/>
              <a:gd name="connsiteY823" fmla="*/ 448218 h 6858000"/>
              <a:gd name="connsiteX824" fmla="*/ 3624562 w 7467600"/>
              <a:gd name="connsiteY824" fmla="*/ 367041 h 6858000"/>
              <a:gd name="connsiteX825" fmla="*/ 3766672 w 7467600"/>
              <a:gd name="connsiteY825" fmla="*/ 359429 h 6858000"/>
              <a:gd name="connsiteX826" fmla="*/ 3996338 w 7467600"/>
              <a:gd name="connsiteY826" fmla="*/ 968237 h 6858000"/>
              <a:gd name="connsiteX827" fmla="*/ 3766672 w 7467600"/>
              <a:gd name="connsiteY827" fmla="*/ 359429 h 6858000"/>
              <a:gd name="connsiteX828" fmla="*/ 5805386 w 7467600"/>
              <a:gd name="connsiteY828" fmla="*/ 239240 h 6858000"/>
              <a:gd name="connsiteX829" fmla="*/ 5736947 w 7467600"/>
              <a:gd name="connsiteY829" fmla="*/ 261367 h 6858000"/>
              <a:gd name="connsiteX830" fmla="*/ 5427012 w 7467600"/>
              <a:gd name="connsiteY830" fmla="*/ 311272 h 6858000"/>
              <a:gd name="connsiteX831" fmla="*/ 5147818 w 7467600"/>
              <a:gd name="connsiteY831" fmla="*/ 322112 h 6858000"/>
              <a:gd name="connsiteX832" fmla="*/ 5060854 w 7467600"/>
              <a:gd name="connsiteY832" fmla="*/ 311882 h 6858000"/>
              <a:gd name="connsiteX833" fmla="*/ 4945989 w 7467600"/>
              <a:gd name="connsiteY833" fmla="*/ 300516 h 6858000"/>
              <a:gd name="connsiteX834" fmla="*/ 5410479 w 7467600"/>
              <a:gd name="connsiteY834" fmla="*/ 348434 h 6858000"/>
              <a:gd name="connsiteX835" fmla="*/ 5805386 w 7467600"/>
              <a:gd name="connsiteY835" fmla="*/ 239240 h 6858000"/>
              <a:gd name="connsiteX836" fmla="*/ 5905192 w 7467600"/>
              <a:gd name="connsiteY836" fmla="*/ 163079 h 6858000"/>
              <a:gd name="connsiteX837" fmla="*/ 5865655 w 7467600"/>
              <a:gd name="connsiteY837" fmla="*/ 171901 h 6858000"/>
              <a:gd name="connsiteX838" fmla="*/ 5259740 w 7467600"/>
              <a:gd name="connsiteY838" fmla="*/ 257013 h 6858000"/>
              <a:gd name="connsiteX839" fmla="*/ 5208466 w 7467600"/>
              <a:gd name="connsiteY839" fmla="*/ 257550 h 6858000"/>
              <a:gd name="connsiteX840" fmla="*/ 4980204 w 7467600"/>
              <a:gd name="connsiteY840" fmla="*/ 271903 h 6858000"/>
              <a:gd name="connsiteX841" fmla="*/ 5068068 w 7467600"/>
              <a:gd name="connsiteY841" fmla="*/ 282244 h 6858000"/>
              <a:gd name="connsiteX842" fmla="*/ 5153231 w 7467600"/>
              <a:gd name="connsiteY842" fmla="*/ 292240 h 6858000"/>
              <a:gd name="connsiteX843" fmla="*/ 5426491 w 7467600"/>
              <a:gd name="connsiteY843" fmla="*/ 281128 h 6858000"/>
              <a:gd name="connsiteX844" fmla="*/ 5731212 w 7467600"/>
              <a:gd name="connsiteY844" fmla="*/ 231951 h 6858000"/>
              <a:gd name="connsiteX845" fmla="*/ 5905192 w 7467600"/>
              <a:gd name="connsiteY845" fmla="*/ 163079 h 6858000"/>
              <a:gd name="connsiteX846" fmla="*/ 5944437 w 7467600"/>
              <a:gd name="connsiteY846" fmla="*/ 113829 h 6858000"/>
              <a:gd name="connsiteX847" fmla="*/ 5825032 w 7467600"/>
              <a:gd name="connsiteY847" fmla="*/ 146405 h 6858000"/>
              <a:gd name="connsiteX848" fmla="*/ 4955599 w 7467600"/>
              <a:gd name="connsiteY848" fmla="*/ 247008 h 6858000"/>
              <a:gd name="connsiteX849" fmla="*/ 5210104 w 7467600"/>
              <a:gd name="connsiteY849" fmla="*/ 228123 h 6858000"/>
              <a:gd name="connsiteX850" fmla="*/ 5261015 w 7467600"/>
              <a:gd name="connsiteY850" fmla="*/ 227087 h 6858000"/>
              <a:gd name="connsiteX851" fmla="*/ 5861181 w 7467600"/>
              <a:gd name="connsiteY851" fmla="*/ 143093 h 6858000"/>
              <a:gd name="connsiteX852" fmla="*/ 5961252 w 7467600"/>
              <a:gd name="connsiteY852" fmla="*/ 114820 h 6858000"/>
              <a:gd name="connsiteX853" fmla="*/ 5944437 w 7467600"/>
              <a:gd name="connsiteY853" fmla="*/ 113829 h 6858000"/>
              <a:gd name="connsiteX854" fmla="*/ 3882765 w 7467600"/>
              <a:gd name="connsiteY854" fmla="*/ 0 h 6858000"/>
              <a:gd name="connsiteX855" fmla="*/ 3995099 w 7467600"/>
              <a:gd name="connsiteY855" fmla="*/ 0 h 6858000"/>
              <a:gd name="connsiteX856" fmla="*/ 4163818 w 7467600"/>
              <a:gd name="connsiteY856" fmla="*/ 234104 h 6858000"/>
              <a:gd name="connsiteX857" fmla="*/ 4172099 w 7467600"/>
              <a:gd name="connsiteY857" fmla="*/ 234207 h 6858000"/>
              <a:gd name="connsiteX858" fmla="*/ 4784282 w 7467600"/>
              <a:gd name="connsiteY858" fmla="*/ 276561 h 6858000"/>
              <a:gd name="connsiteX859" fmla="*/ 4801687 w 7467600"/>
              <a:gd name="connsiteY859" fmla="*/ 267764 h 6858000"/>
              <a:gd name="connsiteX860" fmla="*/ 6082788 w 7467600"/>
              <a:gd name="connsiteY860" fmla="*/ 64119 h 6858000"/>
              <a:gd name="connsiteX861" fmla="*/ 6099442 w 7467600"/>
              <a:gd name="connsiteY861" fmla="*/ 82568 h 6858000"/>
              <a:gd name="connsiteX862" fmla="*/ 4804137 w 7467600"/>
              <a:gd name="connsiteY862" fmla="*/ 320931 h 6858000"/>
              <a:gd name="connsiteX863" fmla="*/ 4227047 w 7467600"/>
              <a:gd name="connsiteY863" fmla="*/ 313415 h 6858000"/>
              <a:gd name="connsiteX864" fmla="*/ 4346041 w 7467600"/>
              <a:gd name="connsiteY864" fmla="*/ 456086 h 6858000"/>
              <a:gd name="connsiteX865" fmla="*/ 4870967 w 7467600"/>
              <a:gd name="connsiteY865" fmla="*/ 963061 h 6858000"/>
              <a:gd name="connsiteX866" fmla="*/ 4889647 w 7467600"/>
              <a:gd name="connsiteY866" fmla="*/ 957147 h 6858000"/>
              <a:gd name="connsiteX867" fmla="*/ 5422504 w 7467600"/>
              <a:gd name="connsiteY867" fmla="*/ 805191 h 6858000"/>
              <a:gd name="connsiteX868" fmla="*/ 6087656 w 7467600"/>
              <a:gd name="connsiteY868" fmla="*/ 826703 h 6858000"/>
              <a:gd name="connsiteX869" fmla="*/ 6058717 w 7467600"/>
              <a:gd name="connsiteY869" fmla="*/ 865992 h 6858000"/>
              <a:gd name="connsiteX870" fmla="*/ 4974153 w 7467600"/>
              <a:gd name="connsiteY870" fmla="*/ 1045456 h 6858000"/>
              <a:gd name="connsiteX871" fmla="*/ 5627835 w 7467600"/>
              <a:gd name="connsiteY871" fmla="*/ 1472077 h 6858000"/>
              <a:gd name="connsiteX872" fmla="*/ 5629817 w 7467600"/>
              <a:gd name="connsiteY872" fmla="*/ 1471412 h 6858000"/>
              <a:gd name="connsiteX873" fmla="*/ 5634124 w 7467600"/>
              <a:gd name="connsiteY873" fmla="*/ 1470572 h 6858000"/>
              <a:gd name="connsiteX874" fmla="*/ 5755832 w 7467600"/>
              <a:gd name="connsiteY874" fmla="*/ 1383886 h 6858000"/>
              <a:gd name="connsiteX875" fmla="*/ 6014186 w 7467600"/>
              <a:gd name="connsiteY875" fmla="*/ 1279799 h 6858000"/>
              <a:gd name="connsiteX876" fmla="*/ 6901619 w 7467600"/>
              <a:gd name="connsiteY876" fmla="*/ 1047874 h 6858000"/>
              <a:gd name="connsiteX877" fmla="*/ 6931566 w 7467600"/>
              <a:gd name="connsiteY877" fmla="*/ 1062034 h 6858000"/>
              <a:gd name="connsiteX878" fmla="*/ 5790982 w 7467600"/>
              <a:gd name="connsiteY878" fmla="*/ 1561380 h 6858000"/>
              <a:gd name="connsiteX879" fmla="*/ 6188971 w 7467600"/>
              <a:gd name="connsiteY879" fmla="*/ 1755168 h 6858000"/>
              <a:gd name="connsiteX880" fmla="*/ 6202446 w 7467600"/>
              <a:gd name="connsiteY880" fmla="*/ 1752268 h 6858000"/>
              <a:gd name="connsiteX881" fmla="*/ 7179560 w 7467600"/>
              <a:gd name="connsiteY881" fmla="*/ 1467551 h 6858000"/>
              <a:gd name="connsiteX882" fmla="*/ 7158730 w 7467600"/>
              <a:gd name="connsiteY882" fmla="*/ 1507835 h 6858000"/>
              <a:gd name="connsiteX883" fmla="*/ 6326959 w 7467600"/>
              <a:gd name="connsiteY883" fmla="*/ 1817686 h 6858000"/>
              <a:gd name="connsiteX884" fmla="*/ 6537433 w 7467600"/>
              <a:gd name="connsiteY884" fmla="*/ 1907790 h 6858000"/>
              <a:gd name="connsiteX885" fmla="*/ 6550221 w 7467600"/>
              <a:gd name="connsiteY885" fmla="*/ 1910729 h 6858000"/>
              <a:gd name="connsiteX886" fmla="*/ 6964438 w 7467600"/>
              <a:gd name="connsiteY886" fmla="*/ 2209505 h 6858000"/>
              <a:gd name="connsiteX887" fmla="*/ 7367862 w 7467600"/>
              <a:gd name="connsiteY887" fmla="*/ 2806833 h 6858000"/>
              <a:gd name="connsiteX888" fmla="*/ 7364329 w 7467600"/>
              <a:gd name="connsiteY888" fmla="*/ 2826907 h 6858000"/>
              <a:gd name="connsiteX889" fmla="*/ 7290545 w 7467600"/>
              <a:gd name="connsiteY889" fmla="*/ 2850663 h 6858000"/>
              <a:gd name="connsiteX890" fmla="*/ 6472036 w 7467600"/>
              <a:gd name="connsiteY890" fmla="*/ 1959003 h 6858000"/>
              <a:gd name="connsiteX891" fmla="*/ 5792897 w 7467600"/>
              <a:gd name="connsiteY891" fmla="*/ 1647747 h 6858000"/>
              <a:gd name="connsiteX892" fmla="*/ 5842751 w 7467600"/>
              <a:gd name="connsiteY892" fmla="*/ 1816112 h 6858000"/>
              <a:gd name="connsiteX893" fmla="*/ 5847424 w 7467600"/>
              <a:gd name="connsiteY893" fmla="*/ 1815776 h 6858000"/>
              <a:gd name="connsiteX894" fmla="*/ 6399821 w 7467600"/>
              <a:gd name="connsiteY894" fmla="*/ 2344799 h 6858000"/>
              <a:gd name="connsiteX895" fmla="*/ 6323232 w 7467600"/>
              <a:gd name="connsiteY895" fmla="*/ 2389634 h 6858000"/>
              <a:gd name="connsiteX896" fmla="*/ 5942958 w 7467600"/>
              <a:gd name="connsiteY896" fmla="*/ 2077708 h 6858000"/>
              <a:gd name="connsiteX897" fmla="*/ 5921559 w 7467600"/>
              <a:gd name="connsiteY897" fmla="*/ 2378596 h 6858000"/>
              <a:gd name="connsiteX898" fmla="*/ 5817651 w 7467600"/>
              <a:gd name="connsiteY898" fmla="*/ 3023919 h 6858000"/>
              <a:gd name="connsiteX899" fmla="*/ 5729634 w 7467600"/>
              <a:gd name="connsiteY899" fmla="*/ 3051849 h 6858000"/>
              <a:gd name="connsiteX900" fmla="*/ 5611018 w 7467600"/>
              <a:gd name="connsiteY900" fmla="*/ 2316769 h 6858000"/>
              <a:gd name="connsiteX901" fmla="*/ 5687608 w 7467600"/>
              <a:gd name="connsiteY901" fmla="*/ 2039972 h 6858000"/>
              <a:gd name="connsiteX902" fmla="*/ 5657554 w 7467600"/>
              <a:gd name="connsiteY902" fmla="*/ 1576445 h 6858000"/>
              <a:gd name="connsiteX903" fmla="*/ 5150475 w 7467600"/>
              <a:gd name="connsiteY903" fmla="*/ 1274012 h 6858000"/>
              <a:gd name="connsiteX904" fmla="*/ 5349142 w 7467600"/>
              <a:gd name="connsiteY904" fmla="*/ 2204405 h 6858000"/>
              <a:gd name="connsiteX905" fmla="*/ 5262214 w 7467600"/>
              <a:gd name="connsiteY905" fmla="*/ 2233836 h 6858000"/>
              <a:gd name="connsiteX906" fmla="*/ 4981539 w 7467600"/>
              <a:gd name="connsiteY906" fmla="*/ 1542201 h 6858000"/>
              <a:gd name="connsiteX907" fmla="*/ 4958461 w 7467600"/>
              <a:gd name="connsiteY907" fmla="*/ 1136957 h 6858000"/>
              <a:gd name="connsiteX908" fmla="*/ 4655015 w 7467600"/>
              <a:gd name="connsiteY908" fmla="*/ 891426 h 6858000"/>
              <a:gd name="connsiteX909" fmla="*/ 4348002 w 7467600"/>
              <a:gd name="connsiteY909" fmla="*/ 2205895 h 6858000"/>
              <a:gd name="connsiteX910" fmla="*/ 4262250 w 7467600"/>
              <a:gd name="connsiteY910" fmla="*/ 2219972 h 6858000"/>
              <a:gd name="connsiteX911" fmla="*/ 4550611 w 7467600"/>
              <a:gd name="connsiteY911" fmla="*/ 817540 h 6858000"/>
              <a:gd name="connsiteX912" fmla="*/ 4564418 w 7467600"/>
              <a:gd name="connsiteY912" fmla="*/ 808293 h 6858000"/>
              <a:gd name="connsiteX913" fmla="*/ 4266388 w 7467600"/>
              <a:gd name="connsiteY913" fmla="*/ 500083 h 6858000"/>
              <a:gd name="connsiteX914" fmla="*/ 4032842 w 7467600"/>
              <a:gd name="connsiteY914" fmla="*/ 211809 h 6858000"/>
              <a:gd name="connsiteX915" fmla="*/ 3882765 w 7467600"/>
              <a:gd name="connsiteY915" fmla="*/ 0 h 6858000"/>
              <a:gd name="connsiteX916" fmla="*/ 3721337 w 7467600"/>
              <a:gd name="connsiteY916" fmla="*/ 0 h 6858000"/>
              <a:gd name="connsiteX917" fmla="*/ 3797544 w 7467600"/>
              <a:gd name="connsiteY917" fmla="*/ 0 h 6858000"/>
              <a:gd name="connsiteX918" fmla="*/ 3775734 w 7467600"/>
              <a:gd name="connsiteY918" fmla="*/ 95131 h 6858000"/>
              <a:gd name="connsiteX919" fmla="*/ 3724807 w 7467600"/>
              <a:gd name="connsiteY919" fmla="*/ 272257 h 6858000"/>
              <a:gd name="connsiteX920" fmla="*/ 3726844 w 7467600"/>
              <a:gd name="connsiteY920" fmla="*/ 282988 h 6858000"/>
              <a:gd name="connsiteX921" fmla="*/ 3742664 w 7467600"/>
              <a:gd name="connsiteY921" fmla="*/ 279918 h 6858000"/>
              <a:gd name="connsiteX922" fmla="*/ 4103910 w 7467600"/>
              <a:gd name="connsiteY922" fmla="*/ 1161917 h 6858000"/>
              <a:gd name="connsiteX923" fmla="*/ 4020269 w 7467600"/>
              <a:gd name="connsiteY923" fmla="*/ 1200406 h 6858000"/>
              <a:gd name="connsiteX924" fmla="*/ 3674882 w 7467600"/>
              <a:gd name="connsiteY924" fmla="*/ 488524 h 6858000"/>
              <a:gd name="connsiteX925" fmla="*/ 3132682 w 7467600"/>
              <a:gd name="connsiteY925" fmla="*/ 1072284 h 6858000"/>
              <a:gd name="connsiteX926" fmla="*/ 2716346 w 7467600"/>
              <a:gd name="connsiteY926" fmla="*/ 1276376 h 6858000"/>
              <a:gd name="connsiteX927" fmla="*/ 2716772 w 7467600"/>
              <a:gd name="connsiteY927" fmla="*/ 1255462 h 6858000"/>
              <a:gd name="connsiteX928" fmla="*/ 3471096 w 7467600"/>
              <a:gd name="connsiteY928" fmla="*/ 437072 h 6858000"/>
              <a:gd name="connsiteX929" fmla="*/ 3639057 w 7467600"/>
              <a:gd name="connsiteY929" fmla="*/ 286334 h 6858000"/>
              <a:gd name="connsiteX930" fmla="*/ 3640309 w 7467600"/>
              <a:gd name="connsiteY930" fmla="*/ 284664 h 6858000"/>
              <a:gd name="connsiteX931" fmla="*/ 3646022 w 7467600"/>
              <a:gd name="connsiteY931" fmla="*/ 276711 h 6858000"/>
              <a:gd name="connsiteX932" fmla="*/ 3707943 w 7467600"/>
              <a:gd name="connsiteY932" fmla="*/ 65958 h 6858000"/>
              <a:gd name="connsiteX933" fmla="*/ 3721337 w 7467600"/>
              <a:gd name="connsiteY933" fmla="*/ 0 h 6858000"/>
              <a:gd name="connsiteX934" fmla="*/ 2867960 w 7467600"/>
              <a:gd name="connsiteY934" fmla="*/ 0 h 6858000"/>
              <a:gd name="connsiteX935" fmla="*/ 2926351 w 7467600"/>
              <a:gd name="connsiteY935" fmla="*/ 0 h 6858000"/>
              <a:gd name="connsiteX936" fmla="*/ 2902823 w 7467600"/>
              <a:gd name="connsiteY936" fmla="*/ 262929 h 6858000"/>
              <a:gd name="connsiteX937" fmla="*/ 2940663 w 7467600"/>
              <a:gd name="connsiteY937" fmla="*/ 140884 h 6858000"/>
              <a:gd name="connsiteX938" fmla="*/ 2947039 w 7467600"/>
              <a:gd name="connsiteY938" fmla="*/ 122524 h 6858000"/>
              <a:gd name="connsiteX939" fmla="*/ 2984316 w 7467600"/>
              <a:gd name="connsiteY939" fmla="*/ 0 h 6858000"/>
              <a:gd name="connsiteX940" fmla="*/ 3016114 w 7467600"/>
              <a:gd name="connsiteY940" fmla="*/ 0 h 6858000"/>
              <a:gd name="connsiteX941" fmla="*/ 2979949 w 7467600"/>
              <a:gd name="connsiteY941" fmla="*/ 119274 h 6858000"/>
              <a:gd name="connsiteX942" fmla="*/ 3023879 w 7467600"/>
              <a:gd name="connsiteY942" fmla="*/ 0 h 6858000"/>
              <a:gd name="connsiteX943" fmla="*/ 3105400 w 7467600"/>
              <a:gd name="connsiteY943" fmla="*/ 0 h 6858000"/>
              <a:gd name="connsiteX944" fmla="*/ 3094669 w 7467600"/>
              <a:gd name="connsiteY944" fmla="*/ 30308 h 6858000"/>
              <a:gd name="connsiteX945" fmla="*/ 2901945 w 7467600"/>
              <a:gd name="connsiteY945" fmla="*/ 466538 h 6858000"/>
              <a:gd name="connsiteX946" fmla="*/ 2815209 w 7467600"/>
              <a:gd name="connsiteY946" fmla="*/ 497361 h 6858000"/>
              <a:gd name="connsiteX947" fmla="*/ 2844845 w 7467600"/>
              <a:gd name="connsiteY947" fmla="*/ 127638 h 6858000"/>
              <a:gd name="connsiteX948" fmla="*/ 2867960 w 7467600"/>
              <a:gd name="connsiteY948" fmla="*/ 0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1057230 w 7467600"/>
              <a:gd name="connsiteY974" fmla="*/ 0 h 6858000"/>
              <a:gd name="connsiteX975" fmla="*/ 43151 w 7467600"/>
              <a:gd name="connsiteY975" fmla="*/ 0 h 6858000"/>
              <a:gd name="connsiteX976" fmla="*/ 95283 w 7467600"/>
              <a:gd name="connsiteY976" fmla="*/ 0 h 6858000"/>
              <a:gd name="connsiteX977" fmla="*/ 300708 w 7467600"/>
              <a:gd name="connsiteY977" fmla="*/ 154571 h 6858000"/>
              <a:gd name="connsiteX978" fmla="*/ 530414 w 7467600"/>
              <a:gd name="connsiteY978" fmla="*/ 354673 h 6858000"/>
              <a:gd name="connsiteX979" fmla="*/ 333785 w 7467600"/>
              <a:gd name="connsiteY979" fmla="*/ 161564 h 6858000"/>
              <a:gd name="connsiteX980" fmla="*/ 147005 w 7467600"/>
              <a:gd name="connsiteY980" fmla="*/ 0 h 6858000"/>
              <a:gd name="connsiteX981" fmla="*/ 272509 w 7467600"/>
              <a:gd name="connsiteY981" fmla="*/ 0 h 6858000"/>
              <a:gd name="connsiteX982" fmla="*/ 326276 w 7467600"/>
              <a:gd name="connsiteY982" fmla="*/ 45847 h 6858000"/>
              <a:gd name="connsiteX983" fmla="*/ 823759 w 7467600"/>
              <a:gd name="connsiteY983" fmla="*/ 574145 h 6858000"/>
              <a:gd name="connsiteX984" fmla="*/ 811254 w 7467600"/>
              <a:gd name="connsiteY984" fmla="*/ 665546 h 6858000"/>
              <a:gd name="connsiteX985" fmla="*/ 154042 w 7467600"/>
              <a:gd name="connsiteY985" fmla="*/ 261522 h 6858000"/>
              <a:gd name="connsiteX986" fmla="*/ 13550 w 7467600"/>
              <a:gd name="connsiteY986" fmla="*/ 158423 h 6858000"/>
              <a:gd name="connsiteX987" fmla="*/ 0 w 7467600"/>
              <a:gd name="connsiteY987" fmla="*/ 146618 h 6858000"/>
              <a:gd name="connsiteX988" fmla="*/ 0 w 7467600"/>
              <a:gd name="connsiteY988" fmla="*/ 59161 h 6858000"/>
              <a:gd name="connsiteX989" fmla="*/ 45427 w 7467600"/>
              <a:gd name="connsiteY989" fmla="*/ 101078 h 6858000"/>
              <a:gd name="connsiteX990" fmla="*/ 630103 w 7467600"/>
              <a:gd name="connsiteY990" fmla="*/ 485885 h 6858000"/>
              <a:gd name="connsiteX991" fmla="*/ 532040 w 7467600"/>
              <a:gd name="connsiteY991" fmla="*/ 399359 h 6858000"/>
              <a:gd name="connsiteX992" fmla="*/ 517618 w 7467600"/>
              <a:gd name="connsiteY992" fmla="*/ 385726 h 6858000"/>
              <a:gd name="connsiteX993" fmla="*/ 285074 w 7467600"/>
              <a:gd name="connsiteY993" fmla="*/ 182755 h 6858000"/>
              <a:gd name="connsiteX994" fmla="*/ 43151 w 7467600"/>
              <a:gd name="connsiteY99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77736 h 6858000"/>
              <a:gd name="connsiteX138" fmla="*/ 1903353 w 7467600"/>
              <a:gd name="connsiteY138" fmla="*/ 5044827 h 6858000"/>
              <a:gd name="connsiteX139" fmla="*/ 1936931 w 7467600"/>
              <a:gd name="connsiteY139" fmla="*/ 5093954 h 6858000"/>
              <a:gd name="connsiteX140" fmla="*/ 2195868 w 7467600"/>
              <a:gd name="connsiteY140" fmla="*/ 5396574 h 6858000"/>
              <a:gd name="connsiteX141" fmla="*/ 2088852 w 7467600"/>
              <a:gd name="connsiteY141" fmla="*/ 5166123 h 6858000"/>
              <a:gd name="connsiteX142" fmla="*/ 1958241 w 7467600"/>
              <a:gd name="connsiteY142" fmla="*/ 5067955 h 6858000"/>
              <a:gd name="connsiteX143" fmla="*/ 1903353 w 7467600"/>
              <a:gd name="connsiteY143" fmla="*/ 5044827 h 6858000"/>
              <a:gd name="connsiteX144" fmla="*/ 1979378 w 7467600"/>
              <a:gd name="connsiteY144" fmla="*/ 4769504 h 6858000"/>
              <a:gd name="connsiteX145" fmla="*/ 2882120 w 7467600"/>
              <a:gd name="connsiteY145" fmla="*/ 5064547 h 6858000"/>
              <a:gd name="connsiteX146" fmla="*/ 2793103 w 7467600"/>
              <a:gd name="connsiteY146" fmla="*/ 5039699 h 6858000"/>
              <a:gd name="connsiteX147" fmla="*/ 2770041 w 7467600"/>
              <a:gd name="connsiteY147" fmla="*/ 5033634 h 6858000"/>
              <a:gd name="connsiteX148" fmla="*/ 1979378 w 7467600"/>
              <a:gd name="connsiteY148" fmla="*/ 4769504 h 6858000"/>
              <a:gd name="connsiteX149" fmla="*/ 1927410 w 7467600"/>
              <a:gd name="connsiteY149" fmla="*/ 4716164 h 6858000"/>
              <a:gd name="connsiteX150" fmla="*/ 1959587 w 7467600"/>
              <a:gd name="connsiteY150" fmla="*/ 4728849 h 6858000"/>
              <a:gd name="connsiteX151" fmla="*/ 2777707 w 7467600"/>
              <a:gd name="connsiteY151" fmla="*/ 5003991 h 6858000"/>
              <a:gd name="connsiteX152" fmla="*/ 2800768 w 7467600"/>
              <a:gd name="connsiteY152" fmla="*/ 5010056 h 6858000"/>
              <a:gd name="connsiteX153" fmla="*/ 2879408 w 7467600"/>
              <a:gd name="connsiteY153" fmla="*/ 5031590 h 6858000"/>
              <a:gd name="connsiteX154" fmla="*/ 2862295 w 7467600"/>
              <a:gd name="connsiteY154" fmla="*/ 5022958 h 6858000"/>
              <a:gd name="connsiteX155" fmla="*/ 2813343 w 7467600"/>
              <a:gd name="connsiteY155" fmla="*/ 4998369 h 6858000"/>
              <a:gd name="connsiteX156" fmla="*/ 2646245 w 7467600"/>
              <a:gd name="connsiteY156" fmla="*/ 4930999 h 6858000"/>
              <a:gd name="connsiteX157" fmla="*/ 1999243 w 7467600"/>
              <a:gd name="connsiteY157" fmla="*/ 4730524 h 6858000"/>
              <a:gd name="connsiteX158" fmla="*/ 1979527 w 7467600"/>
              <a:gd name="connsiteY158" fmla="*/ 4726651 h 6858000"/>
              <a:gd name="connsiteX159" fmla="*/ 1927410 w 7467600"/>
              <a:gd name="connsiteY159" fmla="*/ 4716164 h 6858000"/>
              <a:gd name="connsiteX160" fmla="*/ 1997014 w 7467600"/>
              <a:gd name="connsiteY160" fmla="*/ 4698007 h 6858000"/>
              <a:gd name="connsiteX161" fmla="*/ 2005458 w 7467600"/>
              <a:gd name="connsiteY161" fmla="*/ 4699540 h 6858000"/>
              <a:gd name="connsiteX162" fmla="*/ 2657186 w 7467600"/>
              <a:gd name="connsiteY162" fmla="*/ 4901687 h 6858000"/>
              <a:gd name="connsiteX163" fmla="*/ 2826662 w 7467600"/>
              <a:gd name="connsiteY163" fmla="*/ 4970362 h 6858000"/>
              <a:gd name="connsiteX164" fmla="*/ 2876100 w 7467600"/>
              <a:gd name="connsiteY164" fmla="*/ 4995397 h 6858000"/>
              <a:gd name="connsiteX165" fmla="*/ 3042600 w 7467600"/>
              <a:gd name="connsiteY165" fmla="*/ 5059532 h 6858000"/>
              <a:gd name="connsiteX166" fmla="*/ 1997014 w 7467600"/>
              <a:gd name="connsiteY166" fmla="*/ 4698007 h 6858000"/>
              <a:gd name="connsiteX167" fmla="*/ 2305292 w 7467600"/>
              <a:gd name="connsiteY167" fmla="*/ 4219492 h 6858000"/>
              <a:gd name="connsiteX168" fmla="*/ 3360922 w 7467600"/>
              <a:gd name="connsiteY168" fmla="*/ 4529373 h 6858000"/>
              <a:gd name="connsiteX169" fmla="*/ 3492420 w 7467600"/>
              <a:gd name="connsiteY169" fmla="*/ 4510145 h 6858000"/>
              <a:gd name="connsiteX170" fmla="*/ 3364086 w 7467600"/>
              <a:gd name="connsiteY170" fmla="*/ 4480340 h 6858000"/>
              <a:gd name="connsiteX171" fmla="*/ 3225818 w 7467600"/>
              <a:gd name="connsiteY171" fmla="*/ 4411822 h 6858000"/>
              <a:gd name="connsiteX172" fmla="*/ 3129696 w 7467600"/>
              <a:gd name="connsiteY172" fmla="*/ 4360704 h 6858000"/>
              <a:gd name="connsiteX173" fmla="*/ 2814545 w 7467600"/>
              <a:gd name="connsiteY173" fmla="*/ 4282955 h 6858000"/>
              <a:gd name="connsiteX174" fmla="*/ 2305292 w 7467600"/>
              <a:gd name="connsiteY174" fmla="*/ 4219492 h 6858000"/>
              <a:gd name="connsiteX175" fmla="*/ 2626982 w 7467600"/>
              <a:gd name="connsiteY175" fmla="*/ 4206450 h 6858000"/>
              <a:gd name="connsiteX176" fmla="*/ 2490617 w 7467600"/>
              <a:gd name="connsiteY176" fmla="*/ 4206951 h 6858000"/>
              <a:gd name="connsiteX177" fmla="*/ 2819869 w 7467600"/>
              <a:gd name="connsiteY177" fmla="*/ 4252936 h 6858000"/>
              <a:gd name="connsiteX178" fmla="*/ 3143018 w 7467600"/>
              <a:gd name="connsiteY178" fmla="*/ 4332698 h 6858000"/>
              <a:gd name="connsiteX179" fmla="*/ 3241520 w 7467600"/>
              <a:gd name="connsiteY179" fmla="*/ 4385112 h 6858000"/>
              <a:gd name="connsiteX180" fmla="*/ 3374575 w 7467600"/>
              <a:gd name="connsiteY180" fmla="*/ 4451517 h 6858000"/>
              <a:gd name="connsiteX181" fmla="*/ 3505221 w 7467600"/>
              <a:gd name="connsiteY181" fmla="*/ 4480757 h 6858000"/>
              <a:gd name="connsiteX182" fmla="*/ 2626982 w 7467600"/>
              <a:gd name="connsiteY182" fmla="*/ 4206450 h 6858000"/>
              <a:gd name="connsiteX183" fmla="*/ 1310106 w 7467600"/>
              <a:gd name="connsiteY183" fmla="*/ 3943217 h 6858000"/>
              <a:gd name="connsiteX184" fmla="*/ 854994 w 7467600"/>
              <a:gd name="connsiteY184" fmla="*/ 4399136 h 6858000"/>
              <a:gd name="connsiteX185" fmla="*/ 742462 w 7467600"/>
              <a:gd name="connsiteY185" fmla="*/ 4594648 h 6858000"/>
              <a:gd name="connsiteX186" fmla="*/ 820602 w 7467600"/>
              <a:gd name="connsiteY186" fmla="*/ 4485915 h 6858000"/>
              <a:gd name="connsiteX187" fmla="*/ 878295 w 7467600"/>
              <a:gd name="connsiteY187" fmla="*/ 4403594 h 6858000"/>
              <a:gd name="connsiteX188" fmla="*/ 1240607 w 7467600"/>
              <a:gd name="connsiteY188" fmla="*/ 4010401 h 6858000"/>
              <a:gd name="connsiteX189" fmla="*/ 1310106 w 7467600"/>
              <a:gd name="connsiteY189" fmla="*/ 3943217 h 6858000"/>
              <a:gd name="connsiteX190" fmla="*/ 1423113 w 7467600"/>
              <a:gd name="connsiteY190" fmla="*/ 3874565 h 6858000"/>
              <a:gd name="connsiteX191" fmla="*/ 1260565 w 7467600"/>
              <a:gd name="connsiteY191" fmla="*/ 4031982 h 6858000"/>
              <a:gd name="connsiteX192" fmla="*/ 901900 w 7467600"/>
              <a:gd name="connsiteY192" fmla="*/ 4421236 h 6858000"/>
              <a:gd name="connsiteX193" fmla="*/ 845044 w 7467600"/>
              <a:gd name="connsiteY193" fmla="*/ 4502436 h 6858000"/>
              <a:gd name="connsiteX194" fmla="*/ 685926 w 7467600"/>
              <a:gd name="connsiteY194" fmla="*/ 4703069 h 6858000"/>
              <a:gd name="connsiteX195" fmla="*/ 684248 w 7467600"/>
              <a:gd name="connsiteY195" fmla="*/ 4706721 h 6858000"/>
              <a:gd name="connsiteX196" fmla="*/ 1423113 w 7467600"/>
              <a:gd name="connsiteY196" fmla="*/ 3874565 h 6858000"/>
              <a:gd name="connsiteX197" fmla="*/ 3316479 w 7467600"/>
              <a:gd name="connsiteY197" fmla="*/ 3872136 h 6858000"/>
              <a:gd name="connsiteX198" fmla="*/ 3546806 w 7467600"/>
              <a:gd name="connsiteY198" fmla="*/ 4356139 h 6858000"/>
              <a:gd name="connsiteX199" fmla="*/ 3364433 w 7467600"/>
              <a:gd name="connsiteY199" fmla="*/ 3953121 h 6858000"/>
              <a:gd name="connsiteX200" fmla="*/ 3316479 w 7467600"/>
              <a:gd name="connsiteY200" fmla="*/ 3872136 h 6858000"/>
              <a:gd name="connsiteX201" fmla="*/ 3291335 w 7467600"/>
              <a:gd name="connsiteY201" fmla="*/ 3767420 h 6858000"/>
              <a:gd name="connsiteX202" fmla="*/ 3390805 w 7467600"/>
              <a:gd name="connsiteY202" fmla="*/ 3937163 h 6858000"/>
              <a:gd name="connsiteX203" fmla="*/ 3579062 w 7467600"/>
              <a:gd name="connsiteY203" fmla="*/ 4359040 h 6858000"/>
              <a:gd name="connsiteX204" fmla="*/ 3467355 w 7467600"/>
              <a:gd name="connsiteY204" fmla="*/ 3988130 h 6858000"/>
              <a:gd name="connsiteX205" fmla="*/ 3310753 w 7467600"/>
              <a:gd name="connsiteY205" fmla="*/ 3787140 h 6858000"/>
              <a:gd name="connsiteX206" fmla="*/ 3291335 w 7467600"/>
              <a:gd name="connsiteY206" fmla="*/ 3767420 h 6858000"/>
              <a:gd name="connsiteX207" fmla="*/ 1635889 w 7467600"/>
              <a:gd name="connsiteY207" fmla="*/ 3709494 h 6858000"/>
              <a:gd name="connsiteX208" fmla="*/ 1634800 w 7467600"/>
              <a:gd name="connsiteY208" fmla="*/ 3731111 h 6858000"/>
              <a:gd name="connsiteX209" fmla="*/ 1635889 w 7467600"/>
              <a:gd name="connsiteY209" fmla="*/ 3709494 h 6858000"/>
              <a:gd name="connsiteX210" fmla="*/ 1510397 w 7467600"/>
              <a:gd name="connsiteY210" fmla="*/ 3684705 h 6858000"/>
              <a:gd name="connsiteX211" fmla="*/ 1146550 w 7467600"/>
              <a:gd name="connsiteY211" fmla="*/ 3802012 h 6858000"/>
              <a:gd name="connsiteX212" fmla="*/ 698834 w 7467600"/>
              <a:gd name="connsiteY212" fmla="*/ 3952272 h 6858000"/>
              <a:gd name="connsiteX213" fmla="*/ 34256 w 7467600"/>
              <a:gd name="connsiteY213" fmla="*/ 4347603 h 6858000"/>
              <a:gd name="connsiteX214" fmla="*/ 527241 w 7467600"/>
              <a:gd name="connsiteY214" fmla="*/ 4065078 h 6858000"/>
              <a:gd name="connsiteX215" fmla="*/ 1510397 w 7467600"/>
              <a:gd name="connsiteY215" fmla="*/ 3684705 h 6858000"/>
              <a:gd name="connsiteX216" fmla="*/ 1313114 w 7467600"/>
              <a:gd name="connsiteY216" fmla="*/ 3655216 h 6858000"/>
              <a:gd name="connsiteX217" fmla="*/ 1109304 w 7467600"/>
              <a:gd name="connsiteY217" fmla="*/ 3669030 h 6858000"/>
              <a:gd name="connsiteX218" fmla="*/ 8129 w 7467600"/>
              <a:gd name="connsiteY218" fmla="*/ 4330519 h 6858000"/>
              <a:gd name="connsiteX219" fmla="*/ 687572 w 7467600"/>
              <a:gd name="connsiteY219" fmla="*/ 3925629 h 6858000"/>
              <a:gd name="connsiteX220" fmla="*/ 1138365 w 7467600"/>
              <a:gd name="connsiteY220" fmla="*/ 3774515 h 6858000"/>
              <a:gd name="connsiteX221" fmla="*/ 1505579 w 7467600"/>
              <a:gd name="connsiteY221" fmla="*/ 3655526 h 6858000"/>
              <a:gd name="connsiteX222" fmla="*/ 1313114 w 7467600"/>
              <a:gd name="connsiteY222" fmla="*/ 3655216 h 6858000"/>
              <a:gd name="connsiteX223" fmla="*/ 3655073 w 7467600"/>
              <a:gd name="connsiteY223" fmla="*/ 3650884 h 6858000"/>
              <a:gd name="connsiteX224" fmla="*/ 3989938 w 7467600"/>
              <a:gd name="connsiteY224" fmla="*/ 3991685 h 6858000"/>
              <a:gd name="connsiteX225" fmla="*/ 4393907 w 7467600"/>
              <a:gd name="connsiteY225" fmla="*/ 4261258 h 6858000"/>
              <a:gd name="connsiteX226" fmla="*/ 4648051 w 7467600"/>
              <a:gd name="connsiteY226" fmla="*/ 4374051 h 6858000"/>
              <a:gd name="connsiteX227" fmla="*/ 4383389 w 7467600"/>
              <a:gd name="connsiteY227" fmla="*/ 4184369 h 6858000"/>
              <a:gd name="connsiteX228" fmla="*/ 4165508 w 7467600"/>
              <a:gd name="connsiteY228" fmla="*/ 4035196 h 6858000"/>
              <a:gd name="connsiteX229" fmla="*/ 4068162 w 7467600"/>
              <a:gd name="connsiteY229" fmla="*/ 3953394 h 6858000"/>
              <a:gd name="connsiteX230" fmla="*/ 3981416 w 7467600"/>
              <a:gd name="connsiteY230" fmla="*/ 3880482 h 6858000"/>
              <a:gd name="connsiteX231" fmla="*/ 3800147 w 7467600"/>
              <a:gd name="connsiteY231" fmla="*/ 3749872 h 6858000"/>
              <a:gd name="connsiteX232" fmla="*/ 3655073 w 7467600"/>
              <a:gd name="connsiteY232" fmla="*/ 3650884 h 6858000"/>
              <a:gd name="connsiteX233" fmla="*/ 3670252 w 7467600"/>
              <a:gd name="connsiteY233" fmla="*/ 3622798 h 6858000"/>
              <a:gd name="connsiteX234" fmla="*/ 3817258 w 7467600"/>
              <a:gd name="connsiteY234" fmla="*/ 3723577 h 6858000"/>
              <a:gd name="connsiteX235" fmla="*/ 4000461 w 7467600"/>
              <a:gd name="connsiteY235" fmla="*/ 3855966 h 6858000"/>
              <a:gd name="connsiteX236" fmla="*/ 4088180 w 7467600"/>
              <a:gd name="connsiteY236" fmla="*/ 3929774 h 6858000"/>
              <a:gd name="connsiteX237" fmla="*/ 4184555 w 7467600"/>
              <a:gd name="connsiteY237" fmla="*/ 4010683 h 6858000"/>
              <a:gd name="connsiteX238" fmla="*/ 4399563 w 7467600"/>
              <a:gd name="connsiteY238" fmla="*/ 4158106 h 6858000"/>
              <a:gd name="connsiteX239" fmla="*/ 4684469 w 7467600"/>
              <a:gd name="connsiteY239" fmla="*/ 4364680 h 6858000"/>
              <a:gd name="connsiteX240" fmla="*/ 4690271 w 7467600"/>
              <a:gd name="connsiteY240" fmla="*/ 4370034 h 6858000"/>
              <a:gd name="connsiteX241" fmla="*/ 4136093 w 7467600"/>
              <a:gd name="connsiteY241" fmla="*/ 3858466 h 6858000"/>
              <a:gd name="connsiteX242" fmla="*/ 3670252 w 7467600"/>
              <a:gd name="connsiteY242" fmla="*/ 3622798 h 6858000"/>
              <a:gd name="connsiteX243" fmla="*/ 4440129 w 7467600"/>
              <a:gd name="connsiteY243" fmla="*/ 3448571 h 6858000"/>
              <a:gd name="connsiteX244" fmla="*/ 4856525 w 7467600"/>
              <a:gd name="connsiteY244" fmla="*/ 3915351 h 6858000"/>
              <a:gd name="connsiteX245" fmla="*/ 5059055 w 7467600"/>
              <a:gd name="connsiteY245" fmla="*/ 4108918 h 6858000"/>
              <a:gd name="connsiteX246" fmla="*/ 5290070 w 7467600"/>
              <a:gd name="connsiteY246" fmla="*/ 4263619 h 6858000"/>
              <a:gd name="connsiteX247" fmla="*/ 4834991 w 7467600"/>
              <a:gd name="connsiteY247" fmla="*/ 3830985 h 6858000"/>
              <a:gd name="connsiteX248" fmla="*/ 4440129 w 7467600"/>
              <a:gd name="connsiteY248" fmla="*/ 3448571 h 6858000"/>
              <a:gd name="connsiteX249" fmla="*/ 4441737 w 7467600"/>
              <a:gd name="connsiteY249" fmla="*/ 3399734 h 6858000"/>
              <a:gd name="connsiteX250" fmla="*/ 4431236 w 7467600"/>
              <a:gd name="connsiteY250" fmla="*/ 3400954 h 6858000"/>
              <a:gd name="connsiteX251" fmla="*/ 4557150 w 7467600"/>
              <a:gd name="connsiteY251" fmla="*/ 3510023 h 6858000"/>
              <a:gd name="connsiteX252" fmla="*/ 4856936 w 7467600"/>
              <a:gd name="connsiteY252" fmla="*/ 3809146 h 6858000"/>
              <a:gd name="connsiteX253" fmla="*/ 5111996 w 7467600"/>
              <a:gd name="connsiteY253" fmla="*/ 4065759 h 6858000"/>
              <a:gd name="connsiteX254" fmla="*/ 5388878 w 7467600"/>
              <a:gd name="connsiteY254" fmla="*/ 4300185 h 6858000"/>
              <a:gd name="connsiteX255" fmla="*/ 5425556 w 7467600"/>
              <a:gd name="connsiteY255" fmla="*/ 4308967 h 6858000"/>
              <a:gd name="connsiteX256" fmla="*/ 4943646 w 7467600"/>
              <a:gd name="connsiteY256" fmla="*/ 3822916 h 6858000"/>
              <a:gd name="connsiteX257" fmla="*/ 4594837 w 7467600"/>
              <a:gd name="connsiteY257" fmla="*/ 3532274 h 6858000"/>
              <a:gd name="connsiteX258" fmla="*/ 4441737 w 7467600"/>
              <a:gd name="connsiteY258" fmla="*/ 3399734 h 6858000"/>
              <a:gd name="connsiteX259" fmla="*/ 5425834 w 7467600"/>
              <a:gd name="connsiteY259" fmla="*/ 3162785 h 6858000"/>
              <a:gd name="connsiteX260" fmla="*/ 5401644 w 7467600"/>
              <a:gd name="connsiteY260" fmla="*/ 3617847 h 6858000"/>
              <a:gd name="connsiteX261" fmla="*/ 5467256 w 7467600"/>
              <a:gd name="connsiteY261" fmla="*/ 4175494 h 6858000"/>
              <a:gd name="connsiteX262" fmla="*/ 5448069 w 7467600"/>
              <a:gd name="connsiteY262" fmla="*/ 3567554 h 6858000"/>
              <a:gd name="connsiteX263" fmla="*/ 5425834 w 7467600"/>
              <a:gd name="connsiteY263" fmla="*/ 3162785 h 6858000"/>
              <a:gd name="connsiteX264" fmla="*/ 1318687 w 7467600"/>
              <a:gd name="connsiteY264" fmla="*/ 3113840 h 6858000"/>
              <a:gd name="connsiteX265" fmla="*/ 1066793 w 7467600"/>
              <a:gd name="connsiteY265" fmla="*/ 3212171 h 6858000"/>
              <a:gd name="connsiteX266" fmla="*/ 993319 w 7467600"/>
              <a:gd name="connsiteY266" fmla="*/ 3247648 h 6858000"/>
              <a:gd name="connsiteX267" fmla="*/ 853081 w 7467600"/>
              <a:gd name="connsiteY267" fmla="*/ 3312410 h 6858000"/>
              <a:gd name="connsiteX268" fmla="*/ 805957 w 7467600"/>
              <a:gd name="connsiteY268" fmla="*/ 3330443 h 6858000"/>
              <a:gd name="connsiteX269" fmla="*/ 1318687 w 7467600"/>
              <a:gd name="connsiteY269" fmla="*/ 3113840 h 6858000"/>
              <a:gd name="connsiteX270" fmla="*/ 5453702 w 7467600"/>
              <a:gd name="connsiteY270" fmla="*/ 3090882 h 6858000"/>
              <a:gd name="connsiteX271" fmla="*/ 5480135 w 7467600"/>
              <a:gd name="connsiteY271" fmla="*/ 3565802 h 6858000"/>
              <a:gd name="connsiteX272" fmla="*/ 5499023 w 7467600"/>
              <a:gd name="connsiteY272" fmla="*/ 4166310 h 6858000"/>
              <a:gd name="connsiteX273" fmla="*/ 5547022 w 7467600"/>
              <a:gd name="connsiteY273" fmla="*/ 3607838 h 6858000"/>
              <a:gd name="connsiteX274" fmla="*/ 5515964 w 7467600"/>
              <a:gd name="connsiteY274" fmla="*/ 3378541 h 6858000"/>
              <a:gd name="connsiteX275" fmla="*/ 5453702 w 7467600"/>
              <a:gd name="connsiteY275" fmla="*/ 3090882 h 6858000"/>
              <a:gd name="connsiteX276" fmla="*/ 1238695 w 7467600"/>
              <a:gd name="connsiteY276" fmla="*/ 3076820 h 6858000"/>
              <a:gd name="connsiteX277" fmla="*/ 716371 w 7467600"/>
              <a:gd name="connsiteY277" fmla="*/ 3293249 h 6858000"/>
              <a:gd name="connsiteX278" fmla="*/ 579522 w 7467600"/>
              <a:gd name="connsiteY278" fmla="*/ 3371759 h 6858000"/>
              <a:gd name="connsiteX279" fmla="*/ 600288 w 7467600"/>
              <a:gd name="connsiteY279" fmla="*/ 3365555 h 6858000"/>
              <a:gd name="connsiteX280" fmla="*/ 840692 w 7467600"/>
              <a:gd name="connsiteY280" fmla="*/ 3284921 h 6858000"/>
              <a:gd name="connsiteX281" fmla="*/ 979248 w 7467600"/>
              <a:gd name="connsiteY281" fmla="*/ 3221003 h 6858000"/>
              <a:gd name="connsiteX282" fmla="*/ 1053282 w 7467600"/>
              <a:gd name="connsiteY282" fmla="*/ 3185247 h 6858000"/>
              <a:gd name="connsiteX283" fmla="*/ 1320603 w 7467600"/>
              <a:gd name="connsiteY283" fmla="*/ 3081281 h 6858000"/>
              <a:gd name="connsiteX284" fmla="*/ 1238695 w 7467600"/>
              <a:gd name="connsiteY284" fmla="*/ 3076820 h 6858000"/>
              <a:gd name="connsiteX285" fmla="*/ 5425627 w 7467600"/>
              <a:gd name="connsiteY285" fmla="*/ 2954192 h 6858000"/>
              <a:gd name="connsiteX286" fmla="*/ 5470770 w 7467600"/>
              <a:gd name="connsiteY286" fmla="*/ 3005435 h 6858000"/>
              <a:gd name="connsiteX287" fmla="*/ 5519779 w 7467600"/>
              <a:gd name="connsiteY287" fmla="*/ 4359223 h 6858000"/>
              <a:gd name="connsiteX288" fmla="*/ 5520293 w 7467600"/>
              <a:gd name="connsiteY288" fmla="*/ 4360602 h 6858000"/>
              <a:gd name="connsiteX289" fmla="*/ 5767221 w 7467600"/>
              <a:gd name="connsiteY289" fmla="*/ 4665564 h 6858000"/>
              <a:gd name="connsiteX290" fmla="*/ 6937169 w 7467600"/>
              <a:gd name="connsiteY290" fmla="*/ 4815941 h 6858000"/>
              <a:gd name="connsiteX291" fmla="*/ 6953922 w 7467600"/>
              <a:gd name="connsiteY291" fmla="*/ 4890068 h 6858000"/>
              <a:gd name="connsiteX292" fmla="*/ 6071359 w 7467600"/>
              <a:gd name="connsiteY292" fmla="*/ 4770770 h 6858000"/>
              <a:gd name="connsiteX293" fmla="*/ 6038839 w 7467600"/>
              <a:gd name="connsiteY293" fmla="*/ 4764474 h 6858000"/>
              <a:gd name="connsiteX294" fmla="*/ 6038706 w 7467600"/>
              <a:gd name="connsiteY294" fmla="*/ 4763847 h 6858000"/>
              <a:gd name="connsiteX295" fmla="*/ 6037784 w 7467600"/>
              <a:gd name="connsiteY295" fmla="*/ 4764270 h 6858000"/>
              <a:gd name="connsiteX296" fmla="*/ 6038839 w 7467600"/>
              <a:gd name="connsiteY296" fmla="*/ 4764474 h 6858000"/>
              <a:gd name="connsiteX297" fmla="*/ 6040338 w 7467600"/>
              <a:gd name="connsiteY297" fmla="*/ 4771418 h 6858000"/>
              <a:gd name="connsiteX298" fmla="*/ 6024488 w 7467600"/>
              <a:gd name="connsiteY298" fmla="*/ 4809903 h 6858000"/>
              <a:gd name="connsiteX299" fmla="*/ 5599771 w 7467600"/>
              <a:gd name="connsiteY299" fmla="*/ 5509652 h 6858000"/>
              <a:gd name="connsiteX300" fmla="*/ 5548843 w 7467600"/>
              <a:gd name="connsiteY300" fmla="*/ 5563845 h 6858000"/>
              <a:gd name="connsiteX301" fmla="*/ 5940952 w 7467600"/>
              <a:gd name="connsiteY301" fmla="*/ 6250028 h 6858000"/>
              <a:gd name="connsiteX302" fmla="*/ 6043441 w 7467600"/>
              <a:gd name="connsiteY302" fmla="*/ 6665847 h 6858000"/>
              <a:gd name="connsiteX303" fmla="*/ 6093432 w 7467600"/>
              <a:gd name="connsiteY303" fmla="*/ 6858000 h 6858000"/>
              <a:gd name="connsiteX304" fmla="*/ 6034344 w 7467600"/>
              <a:gd name="connsiteY304" fmla="*/ 6858000 h 6858000"/>
              <a:gd name="connsiteX305" fmla="*/ 6026679 w 7467600"/>
              <a:gd name="connsiteY305" fmla="*/ 6836959 h 6858000"/>
              <a:gd name="connsiteX306" fmla="*/ 5800441 w 7467600"/>
              <a:gd name="connsiteY306" fmla="*/ 6335286 h 6858000"/>
              <a:gd name="connsiteX307" fmla="*/ 5526562 w 7467600"/>
              <a:gd name="connsiteY307" fmla="*/ 5705388 h 6858000"/>
              <a:gd name="connsiteX308" fmla="*/ 5519640 w 7467600"/>
              <a:gd name="connsiteY308" fmla="*/ 5683774 h 6858000"/>
              <a:gd name="connsiteX309" fmla="*/ 5844559 w 7467600"/>
              <a:gd name="connsiteY309" fmla="*/ 6553349 h 6858000"/>
              <a:gd name="connsiteX310" fmla="*/ 5975994 w 7467600"/>
              <a:gd name="connsiteY310" fmla="*/ 6858000 h 6858000"/>
              <a:gd name="connsiteX311" fmla="*/ 5898547 w 7467600"/>
              <a:gd name="connsiteY311" fmla="*/ 6858000 h 6858000"/>
              <a:gd name="connsiteX312" fmla="*/ 5682041 w 7467600"/>
              <a:gd name="connsiteY312" fmla="*/ 6355860 h 6858000"/>
              <a:gd name="connsiteX313" fmla="*/ 5461758 w 7467600"/>
              <a:gd name="connsiteY313" fmla="*/ 5820220 h 6858000"/>
              <a:gd name="connsiteX314" fmla="*/ 5237282 w 7467600"/>
              <a:gd name="connsiteY314" fmla="*/ 6579086 h 6858000"/>
              <a:gd name="connsiteX315" fmla="*/ 5115009 w 7467600"/>
              <a:gd name="connsiteY315" fmla="*/ 6858000 h 6858000"/>
              <a:gd name="connsiteX316" fmla="*/ 5028074 w 7467600"/>
              <a:gd name="connsiteY316" fmla="*/ 6858000 h 6858000"/>
              <a:gd name="connsiteX317" fmla="*/ 5079508 w 7467600"/>
              <a:gd name="connsiteY317" fmla="*/ 6749074 h 6858000"/>
              <a:gd name="connsiteX318" fmla="*/ 5371846 w 7467600"/>
              <a:gd name="connsiteY318" fmla="*/ 5924413 h 6858000"/>
              <a:gd name="connsiteX319" fmla="*/ 5270512 w 7467600"/>
              <a:gd name="connsiteY319" fmla="*/ 6138975 h 6858000"/>
              <a:gd name="connsiteX320" fmla="*/ 5062409 w 7467600"/>
              <a:gd name="connsiteY320" fmla="*/ 6653544 h 6858000"/>
              <a:gd name="connsiteX321" fmla="*/ 5036628 w 7467600"/>
              <a:gd name="connsiteY321" fmla="*/ 6754247 h 6858000"/>
              <a:gd name="connsiteX322" fmla="*/ 5009112 w 7467600"/>
              <a:gd name="connsiteY322" fmla="*/ 6858000 h 6858000"/>
              <a:gd name="connsiteX323" fmla="*/ 4976679 w 7467600"/>
              <a:gd name="connsiteY323" fmla="*/ 6858000 h 6858000"/>
              <a:gd name="connsiteX324" fmla="*/ 5006537 w 7467600"/>
              <a:gd name="connsiteY324" fmla="*/ 6747068 h 6858000"/>
              <a:gd name="connsiteX325" fmla="*/ 5032723 w 7467600"/>
              <a:gd name="connsiteY325" fmla="*/ 6644957 h 6858000"/>
              <a:gd name="connsiteX326" fmla="*/ 5242949 w 7467600"/>
              <a:gd name="connsiteY326" fmla="*/ 6125175 h 6858000"/>
              <a:gd name="connsiteX327" fmla="*/ 5286321 w 7467600"/>
              <a:gd name="connsiteY327" fmla="*/ 6033555 h 6858000"/>
              <a:gd name="connsiteX328" fmla="*/ 5008210 w 7467600"/>
              <a:gd name="connsiteY328" fmla="*/ 6649194 h 6858000"/>
              <a:gd name="connsiteX329" fmla="*/ 4986321 w 7467600"/>
              <a:gd name="connsiteY329" fmla="*/ 6765687 h 6858000"/>
              <a:gd name="connsiteX330" fmla="*/ 4973474 w 7467600"/>
              <a:gd name="connsiteY330" fmla="*/ 6858000 h 6858000"/>
              <a:gd name="connsiteX331" fmla="*/ 4907178 w 7467600"/>
              <a:gd name="connsiteY331" fmla="*/ 6858000 h 6858000"/>
              <a:gd name="connsiteX332" fmla="*/ 4910810 w 7467600"/>
              <a:gd name="connsiteY332" fmla="*/ 6829660 h 6858000"/>
              <a:gd name="connsiteX333" fmla="*/ 4987461 w 7467600"/>
              <a:gd name="connsiteY333" fmla="*/ 6432994 h 6858000"/>
              <a:gd name="connsiteX334" fmla="*/ 5179262 w 7467600"/>
              <a:gd name="connsiteY334" fmla="*/ 6035044 h 6858000"/>
              <a:gd name="connsiteX335" fmla="*/ 4689678 w 7467600"/>
              <a:gd name="connsiteY335" fmla="*/ 6440241 h 6858000"/>
              <a:gd name="connsiteX336" fmla="*/ 4477543 w 7467600"/>
              <a:gd name="connsiteY336" fmla="*/ 6674836 h 6858000"/>
              <a:gd name="connsiteX337" fmla="*/ 4329957 w 7467600"/>
              <a:gd name="connsiteY337" fmla="*/ 6858000 h 6858000"/>
              <a:gd name="connsiteX338" fmla="*/ 4218595 w 7467600"/>
              <a:gd name="connsiteY338" fmla="*/ 6858000 h 6858000"/>
              <a:gd name="connsiteX339" fmla="*/ 4368888 w 7467600"/>
              <a:gd name="connsiteY339" fmla="*/ 6668412 h 6858000"/>
              <a:gd name="connsiteX340" fmla="*/ 4563091 w 7467600"/>
              <a:gd name="connsiteY340" fmla="*/ 6442508 h 6858000"/>
              <a:gd name="connsiteX341" fmla="*/ 5387324 w 7467600"/>
              <a:gd name="connsiteY341" fmla="*/ 5705830 h 6858000"/>
              <a:gd name="connsiteX342" fmla="*/ 5073620 w 7467600"/>
              <a:gd name="connsiteY342" fmla="*/ 5955437 h 6858000"/>
              <a:gd name="connsiteX343" fmla="*/ 4689789 w 7467600"/>
              <a:gd name="connsiteY343" fmla="*/ 6268382 h 6858000"/>
              <a:gd name="connsiteX344" fmla="*/ 4418722 w 7467600"/>
              <a:gd name="connsiteY344" fmla="*/ 6570886 h 6858000"/>
              <a:gd name="connsiteX345" fmla="*/ 4214944 w 7467600"/>
              <a:gd name="connsiteY345" fmla="*/ 6858000 h 6858000"/>
              <a:gd name="connsiteX346" fmla="*/ 4177898 w 7467600"/>
              <a:gd name="connsiteY346" fmla="*/ 6858000 h 6858000"/>
              <a:gd name="connsiteX347" fmla="*/ 4391597 w 7467600"/>
              <a:gd name="connsiteY347" fmla="*/ 6556370 h 6858000"/>
              <a:gd name="connsiteX348" fmla="*/ 4668889 w 7467600"/>
              <a:gd name="connsiteY348" fmla="*/ 6246399 h 6858000"/>
              <a:gd name="connsiteX349" fmla="*/ 5055427 w 7467600"/>
              <a:gd name="connsiteY349" fmla="*/ 5931476 h 6858000"/>
              <a:gd name="connsiteX350" fmla="*/ 5371814 w 7467600"/>
              <a:gd name="connsiteY350" fmla="*/ 5678975 h 6858000"/>
              <a:gd name="connsiteX351" fmla="*/ 4987918 w 7467600"/>
              <a:gd name="connsiteY351" fmla="*/ 5838701 h 6858000"/>
              <a:gd name="connsiteX352" fmla="*/ 4317146 w 7467600"/>
              <a:gd name="connsiteY352" fmla="*/ 6587716 h 6858000"/>
              <a:gd name="connsiteX353" fmla="*/ 4171627 w 7467600"/>
              <a:gd name="connsiteY353" fmla="*/ 6858000 h 6858000"/>
              <a:gd name="connsiteX354" fmla="*/ 4081585 w 7467600"/>
              <a:gd name="connsiteY354" fmla="*/ 6858000 h 6858000"/>
              <a:gd name="connsiteX355" fmla="*/ 4238603 w 7467600"/>
              <a:gd name="connsiteY355" fmla="*/ 6559341 h 6858000"/>
              <a:gd name="connsiteX356" fmla="*/ 4778333 w 7467600"/>
              <a:gd name="connsiteY356" fmla="*/ 5873626 h 6858000"/>
              <a:gd name="connsiteX357" fmla="*/ 5414185 w 7467600"/>
              <a:gd name="connsiteY357" fmla="*/ 5573882 h 6858000"/>
              <a:gd name="connsiteX358" fmla="*/ 5959648 w 7467600"/>
              <a:gd name="connsiteY358" fmla="*/ 4760797 h 6858000"/>
              <a:gd name="connsiteX359" fmla="*/ 5355019 w 7467600"/>
              <a:gd name="connsiteY359" fmla="*/ 4734672 h 6858000"/>
              <a:gd name="connsiteX360" fmla="*/ 5083565 w 7467600"/>
              <a:gd name="connsiteY360" fmla="*/ 5179121 h 6858000"/>
              <a:gd name="connsiteX361" fmla="*/ 4713577 w 7467600"/>
              <a:gd name="connsiteY361" fmla="*/ 5616803 h 6858000"/>
              <a:gd name="connsiteX362" fmla="*/ 3989559 w 7467600"/>
              <a:gd name="connsiteY362" fmla="*/ 6145945 h 6858000"/>
              <a:gd name="connsiteX363" fmla="*/ 3939824 w 7467600"/>
              <a:gd name="connsiteY363" fmla="*/ 6066900 h 6858000"/>
              <a:gd name="connsiteX364" fmla="*/ 4584537 w 7467600"/>
              <a:gd name="connsiteY364" fmla="*/ 5324826 h 6858000"/>
              <a:gd name="connsiteX365" fmla="*/ 5037105 w 7467600"/>
              <a:gd name="connsiteY365" fmla="*/ 5088765 h 6858000"/>
              <a:gd name="connsiteX366" fmla="*/ 5039930 w 7467600"/>
              <a:gd name="connsiteY366" fmla="*/ 5089585 h 6858000"/>
              <a:gd name="connsiteX367" fmla="*/ 5263764 w 7467600"/>
              <a:gd name="connsiteY367" fmla="*/ 4735525 h 6858000"/>
              <a:gd name="connsiteX368" fmla="*/ 4086300 w 7467600"/>
              <a:gd name="connsiteY368" fmla="*/ 4884599 h 6858000"/>
              <a:gd name="connsiteX369" fmla="*/ 4085485 w 7467600"/>
              <a:gd name="connsiteY369" fmla="*/ 4899070 h 6858000"/>
              <a:gd name="connsiteX370" fmla="*/ 3871915 w 7467600"/>
              <a:gd name="connsiteY370" fmla="*/ 5253645 h 6858000"/>
              <a:gd name="connsiteX371" fmla="*/ 3799374 w 7467600"/>
              <a:gd name="connsiteY371" fmla="*/ 5466127 h 6858000"/>
              <a:gd name="connsiteX372" fmla="*/ 3498850 w 7467600"/>
              <a:gd name="connsiteY372" fmla="*/ 6661888 h 6858000"/>
              <a:gd name="connsiteX373" fmla="*/ 3399216 w 7467600"/>
              <a:gd name="connsiteY373" fmla="*/ 6858000 h 6858000"/>
              <a:gd name="connsiteX374" fmla="*/ 3303688 w 7467600"/>
              <a:gd name="connsiteY374" fmla="*/ 6858000 h 6858000"/>
              <a:gd name="connsiteX375" fmla="*/ 3391774 w 7467600"/>
              <a:gd name="connsiteY375" fmla="*/ 6697181 h 6858000"/>
              <a:gd name="connsiteX376" fmla="*/ 3735540 w 7467600"/>
              <a:gd name="connsiteY376" fmla="*/ 5546923 h 6858000"/>
              <a:gd name="connsiteX377" fmla="*/ 3729438 w 7467600"/>
              <a:gd name="connsiteY377" fmla="*/ 5569058 h 6858000"/>
              <a:gd name="connsiteX378" fmla="*/ 3707782 w 7467600"/>
              <a:gd name="connsiteY378" fmla="*/ 5644908 h 6858000"/>
              <a:gd name="connsiteX379" fmla="*/ 3583827 w 7467600"/>
              <a:gd name="connsiteY379" fmla="*/ 6039215 h 6858000"/>
              <a:gd name="connsiteX380" fmla="*/ 3547861 w 7467600"/>
              <a:gd name="connsiteY380" fmla="*/ 6129609 h 6858000"/>
              <a:gd name="connsiteX381" fmla="*/ 3490905 w 7467600"/>
              <a:gd name="connsiteY381" fmla="*/ 6277660 h 6858000"/>
              <a:gd name="connsiteX382" fmla="*/ 3455859 w 7467600"/>
              <a:gd name="connsiteY382" fmla="*/ 6391301 h 6858000"/>
              <a:gd name="connsiteX383" fmla="*/ 3429112 w 7467600"/>
              <a:gd name="connsiteY383" fmla="*/ 6479469 h 6858000"/>
              <a:gd name="connsiteX384" fmla="*/ 3304862 w 7467600"/>
              <a:gd name="connsiteY384" fmla="*/ 6796476 h 6858000"/>
              <a:gd name="connsiteX385" fmla="*/ 3276071 w 7467600"/>
              <a:gd name="connsiteY385" fmla="*/ 6858000 h 6858000"/>
              <a:gd name="connsiteX386" fmla="*/ 3240805 w 7467600"/>
              <a:gd name="connsiteY386" fmla="*/ 6858000 h 6858000"/>
              <a:gd name="connsiteX387" fmla="*/ 3275917 w 7467600"/>
              <a:gd name="connsiteY387" fmla="*/ 6783192 h 6858000"/>
              <a:gd name="connsiteX388" fmla="*/ 3399358 w 7467600"/>
              <a:gd name="connsiteY388" fmla="*/ 6469011 h 6858000"/>
              <a:gd name="connsiteX389" fmla="*/ 3425650 w 7467600"/>
              <a:gd name="connsiteY389" fmla="*/ 6381333 h 6858000"/>
              <a:gd name="connsiteX390" fmla="*/ 3460661 w 7467600"/>
              <a:gd name="connsiteY390" fmla="*/ 6266763 h 6858000"/>
              <a:gd name="connsiteX391" fmla="*/ 3518021 w 7467600"/>
              <a:gd name="connsiteY391" fmla="*/ 6117298 h 6858000"/>
              <a:gd name="connsiteX392" fmla="*/ 3554035 w 7467600"/>
              <a:gd name="connsiteY392" fmla="*/ 6027832 h 6858000"/>
              <a:gd name="connsiteX393" fmla="*/ 3677174 w 7467600"/>
              <a:gd name="connsiteY393" fmla="*/ 5636351 h 6858000"/>
              <a:gd name="connsiteX394" fmla="*/ 3698819 w 7467600"/>
              <a:gd name="connsiteY394" fmla="*/ 5560503 h 6858000"/>
              <a:gd name="connsiteX395" fmla="*/ 3702094 w 7467600"/>
              <a:gd name="connsiteY395" fmla="*/ 5549194 h 6858000"/>
              <a:gd name="connsiteX396" fmla="*/ 3398355 w 7467600"/>
              <a:gd name="connsiteY396" fmla="*/ 6094603 h 6858000"/>
              <a:gd name="connsiteX397" fmla="*/ 3193941 w 7467600"/>
              <a:gd name="connsiteY397" fmla="*/ 6798775 h 6858000"/>
              <a:gd name="connsiteX398" fmla="*/ 3184140 w 7467600"/>
              <a:gd name="connsiteY398" fmla="*/ 6858000 h 6858000"/>
              <a:gd name="connsiteX399" fmla="*/ 3099978 w 7467600"/>
              <a:gd name="connsiteY399" fmla="*/ 6858000 h 6858000"/>
              <a:gd name="connsiteX400" fmla="*/ 3101556 w 7467600"/>
              <a:gd name="connsiteY400" fmla="*/ 6843337 h 6858000"/>
              <a:gd name="connsiteX401" fmla="*/ 3370162 w 7467600"/>
              <a:gd name="connsiteY401" fmla="*/ 5785550 h 6858000"/>
              <a:gd name="connsiteX402" fmla="*/ 3746477 w 7467600"/>
              <a:gd name="connsiteY402" fmla="*/ 5377889 h 6858000"/>
              <a:gd name="connsiteX403" fmla="*/ 3863399 w 7467600"/>
              <a:gd name="connsiteY403" fmla="*/ 5087257 h 6858000"/>
              <a:gd name="connsiteX404" fmla="*/ 3968712 w 7467600"/>
              <a:gd name="connsiteY404" fmla="*/ 4913989 h 6858000"/>
              <a:gd name="connsiteX405" fmla="*/ 2792390 w 7467600"/>
              <a:gd name="connsiteY405" fmla="*/ 5382974 h 6858000"/>
              <a:gd name="connsiteX406" fmla="*/ 2714982 w 7467600"/>
              <a:gd name="connsiteY406" fmla="*/ 5427051 h 6858000"/>
              <a:gd name="connsiteX407" fmla="*/ 2813361 w 7467600"/>
              <a:gd name="connsiteY407" fmla="*/ 6023912 h 6858000"/>
              <a:gd name="connsiteX408" fmla="*/ 2688430 w 7467600"/>
              <a:gd name="connsiteY408" fmla="*/ 6801564 h 6858000"/>
              <a:gd name="connsiteX409" fmla="*/ 2629626 w 7467600"/>
              <a:gd name="connsiteY409" fmla="*/ 6763394 h 6858000"/>
              <a:gd name="connsiteX410" fmla="*/ 2565328 w 7467600"/>
              <a:gd name="connsiteY410" fmla="*/ 5516399 h 6858000"/>
              <a:gd name="connsiteX411" fmla="*/ 1922999 w 7467600"/>
              <a:gd name="connsiteY411" fmla="*/ 5980343 h 6858000"/>
              <a:gd name="connsiteX412" fmla="*/ 1950261 w 7467600"/>
              <a:gd name="connsiteY412" fmla="*/ 6405858 h 6858000"/>
              <a:gd name="connsiteX413" fmla="*/ 2365554 w 7467600"/>
              <a:gd name="connsiteY413" fmla="*/ 6759107 h 6858000"/>
              <a:gd name="connsiteX414" fmla="*/ 2424142 w 7467600"/>
              <a:gd name="connsiteY414" fmla="*/ 6858000 h 6858000"/>
              <a:gd name="connsiteX415" fmla="*/ 2395994 w 7467600"/>
              <a:gd name="connsiteY415" fmla="*/ 6858000 h 6858000"/>
              <a:gd name="connsiteX416" fmla="*/ 2392863 w 7467600"/>
              <a:gd name="connsiteY416" fmla="*/ 6852964 h 6858000"/>
              <a:gd name="connsiteX417" fmla="*/ 2017589 w 7467600"/>
              <a:gd name="connsiteY417" fmla="*/ 6493982 h 6858000"/>
              <a:gd name="connsiteX418" fmla="*/ 2147336 w 7467600"/>
              <a:gd name="connsiteY418" fmla="*/ 6594052 h 6858000"/>
              <a:gd name="connsiteX419" fmla="*/ 2207047 w 7467600"/>
              <a:gd name="connsiteY419" fmla="*/ 6654540 h 6858000"/>
              <a:gd name="connsiteX420" fmla="*/ 2299106 w 7467600"/>
              <a:gd name="connsiteY420" fmla="*/ 6778931 h 6858000"/>
              <a:gd name="connsiteX421" fmla="*/ 2314430 w 7467600"/>
              <a:gd name="connsiteY421" fmla="*/ 6801144 h 6858000"/>
              <a:gd name="connsiteX422" fmla="*/ 2352406 w 7467600"/>
              <a:gd name="connsiteY422" fmla="*/ 6858000 h 6858000"/>
              <a:gd name="connsiteX423" fmla="*/ 2314492 w 7467600"/>
              <a:gd name="connsiteY423" fmla="*/ 6858000 h 6858000"/>
              <a:gd name="connsiteX424" fmla="*/ 2288095 w 7467600"/>
              <a:gd name="connsiteY424" fmla="*/ 6818030 h 6858000"/>
              <a:gd name="connsiteX425" fmla="*/ 2272768 w 7467600"/>
              <a:gd name="connsiteY425" fmla="*/ 6795822 h 6858000"/>
              <a:gd name="connsiteX426" fmla="*/ 2182715 w 7467600"/>
              <a:gd name="connsiteY426" fmla="*/ 6675071 h 6858000"/>
              <a:gd name="connsiteX427" fmla="*/ 2032061 w 7467600"/>
              <a:gd name="connsiteY427" fmla="*/ 6541380 h 6858000"/>
              <a:gd name="connsiteX428" fmla="*/ 2257220 w 7467600"/>
              <a:gd name="connsiteY428" fmla="*/ 6826257 h 6858000"/>
              <a:gd name="connsiteX429" fmla="*/ 2281324 w 7467600"/>
              <a:gd name="connsiteY429" fmla="*/ 6858000 h 6858000"/>
              <a:gd name="connsiteX430" fmla="*/ 2242860 w 7467600"/>
              <a:gd name="connsiteY430" fmla="*/ 6858000 h 6858000"/>
              <a:gd name="connsiteX431" fmla="*/ 2232818 w 7467600"/>
              <a:gd name="connsiteY431" fmla="*/ 6844926 h 6858000"/>
              <a:gd name="connsiteX432" fmla="*/ 1990172 w 7467600"/>
              <a:gd name="connsiteY432" fmla="*/ 6542121 h 6858000"/>
              <a:gd name="connsiteX433" fmla="*/ 2124090 w 7467600"/>
              <a:gd name="connsiteY433" fmla="*/ 6761017 h 6858000"/>
              <a:gd name="connsiteX434" fmla="*/ 2200380 w 7467600"/>
              <a:gd name="connsiteY434" fmla="*/ 6858000 h 6858000"/>
              <a:gd name="connsiteX435" fmla="*/ 2147507 w 7467600"/>
              <a:gd name="connsiteY435" fmla="*/ 6858000 h 6858000"/>
              <a:gd name="connsiteX436" fmla="*/ 2070668 w 7467600"/>
              <a:gd name="connsiteY436" fmla="*/ 6761520 h 6858000"/>
              <a:gd name="connsiteX437" fmla="*/ 1975142 w 7467600"/>
              <a:gd name="connsiteY437" fmla="*/ 6585570 h 6858000"/>
              <a:gd name="connsiteX438" fmla="*/ 2050035 w 7467600"/>
              <a:gd name="connsiteY438" fmla="*/ 6813345 h 6858000"/>
              <a:gd name="connsiteX439" fmla="*/ 2063025 w 7467600"/>
              <a:gd name="connsiteY439" fmla="*/ 6858000 h 6858000"/>
              <a:gd name="connsiteX440" fmla="*/ 2021675 w 7467600"/>
              <a:gd name="connsiteY440" fmla="*/ 6858000 h 6858000"/>
              <a:gd name="connsiteX441" fmla="*/ 2019308 w 7467600"/>
              <a:gd name="connsiteY441" fmla="*/ 6847118 h 6858000"/>
              <a:gd name="connsiteX442" fmla="*/ 1938835 w 7467600"/>
              <a:gd name="connsiteY442" fmla="*/ 6551160 h 6858000"/>
              <a:gd name="connsiteX443" fmla="*/ 1953230 w 7467600"/>
              <a:gd name="connsiteY443" fmla="*/ 6759699 h 6858000"/>
              <a:gd name="connsiteX444" fmla="*/ 1956763 w 7467600"/>
              <a:gd name="connsiteY444" fmla="*/ 6778191 h 6858000"/>
              <a:gd name="connsiteX445" fmla="*/ 1967925 w 7467600"/>
              <a:gd name="connsiteY445" fmla="*/ 6858000 h 6858000"/>
              <a:gd name="connsiteX446" fmla="*/ 1936622 w 7467600"/>
              <a:gd name="connsiteY446" fmla="*/ 6858000 h 6858000"/>
              <a:gd name="connsiteX447" fmla="*/ 1926261 w 7467600"/>
              <a:gd name="connsiteY447" fmla="*/ 6784064 h 6858000"/>
              <a:gd name="connsiteX448" fmla="*/ 1922724 w 7467600"/>
              <a:gd name="connsiteY448" fmla="*/ 6765577 h 6858000"/>
              <a:gd name="connsiteX449" fmla="*/ 1904650 w 7467600"/>
              <a:gd name="connsiteY449" fmla="*/ 6639616 h 6858000"/>
              <a:gd name="connsiteX450" fmla="*/ 1885273 w 7467600"/>
              <a:gd name="connsiteY450" fmla="*/ 6858000 h 6858000"/>
              <a:gd name="connsiteX451" fmla="*/ 1854363 w 7467600"/>
              <a:gd name="connsiteY451" fmla="*/ 6858000 h 6858000"/>
              <a:gd name="connsiteX452" fmla="*/ 1880391 w 7467600"/>
              <a:gd name="connsiteY452" fmla="*/ 6603796 h 6858000"/>
              <a:gd name="connsiteX453" fmla="*/ 1818273 w 7467600"/>
              <a:gd name="connsiteY453" fmla="*/ 6715729 h 6858000"/>
              <a:gd name="connsiteX454" fmla="*/ 1794691 w 7467600"/>
              <a:gd name="connsiteY454" fmla="*/ 6843239 h 6858000"/>
              <a:gd name="connsiteX455" fmla="*/ 1794914 w 7467600"/>
              <a:gd name="connsiteY455" fmla="*/ 6858000 h 6858000"/>
              <a:gd name="connsiteX456" fmla="*/ 1746128 w 7467600"/>
              <a:gd name="connsiteY456" fmla="*/ 6858000 h 6858000"/>
              <a:gd name="connsiteX457" fmla="*/ 1753934 w 7467600"/>
              <a:gd name="connsiteY457" fmla="*/ 6724796 h 6858000"/>
              <a:gd name="connsiteX458" fmla="*/ 1792053 w 7467600"/>
              <a:gd name="connsiteY458" fmla="*/ 6572396 h 6858000"/>
              <a:gd name="connsiteX459" fmla="*/ 1862248 w 7467600"/>
              <a:gd name="connsiteY459" fmla="*/ 6266397 h 6858000"/>
              <a:gd name="connsiteX460" fmla="*/ 1862250 w 7467600"/>
              <a:gd name="connsiteY460" fmla="*/ 6033531 h 6858000"/>
              <a:gd name="connsiteX461" fmla="*/ 1211999 w 7467600"/>
              <a:gd name="connsiteY461" fmla="*/ 6683610 h 6858000"/>
              <a:gd name="connsiteX462" fmla="*/ 1213266 w 7467600"/>
              <a:gd name="connsiteY462" fmla="*/ 6691947 h 6858000"/>
              <a:gd name="connsiteX463" fmla="*/ 1203370 w 7467600"/>
              <a:gd name="connsiteY463" fmla="*/ 6850676 h 6858000"/>
              <a:gd name="connsiteX464" fmla="*/ 1203671 w 7467600"/>
              <a:gd name="connsiteY464" fmla="*/ 6858000 h 6858000"/>
              <a:gd name="connsiteX465" fmla="*/ 1143180 w 7467600"/>
              <a:gd name="connsiteY465" fmla="*/ 6858000 h 6858000"/>
              <a:gd name="connsiteX466" fmla="*/ 1142176 w 7467600"/>
              <a:gd name="connsiteY466" fmla="*/ 6766045 h 6858000"/>
              <a:gd name="connsiteX467" fmla="*/ 1067484 w 7467600"/>
              <a:gd name="connsiteY467" fmla="*/ 6858000 h 6858000"/>
              <a:gd name="connsiteX468" fmla="*/ 953928 w 7467600"/>
              <a:gd name="connsiteY468" fmla="*/ 6858000 h 6858000"/>
              <a:gd name="connsiteX469" fmla="*/ 959715 w 7467600"/>
              <a:gd name="connsiteY469" fmla="*/ 6850185 h 6858000"/>
              <a:gd name="connsiteX470" fmla="*/ 1483788 w 7467600"/>
              <a:gd name="connsiteY470" fmla="*/ 6259174 h 6858000"/>
              <a:gd name="connsiteX471" fmla="*/ 1100671 w 7467600"/>
              <a:gd name="connsiteY471" fmla="*/ 6252137 h 6858000"/>
              <a:gd name="connsiteX472" fmla="*/ 1090144 w 7467600"/>
              <a:gd name="connsiteY472" fmla="*/ 6256748 h 6858000"/>
              <a:gd name="connsiteX473" fmla="*/ 1095872 w 7467600"/>
              <a:gd name="connsiteY473" fmla="*/ 6271892 h 6858000"/>
              <a:gd name="connsiteX474" fmla="*/ 262785 w 7467600"/>
              <a:gd name="connsiteY474" fmla="*/ 6845450 h 6858000"/>
              <a:gd name="connsiteX475" fmla="*/ 209968 w 7467600"/>
              <a:gd name="connsiteY475" fmla="*/ 6770713 h 6858000"/>
              <a:gd name="connsiteX476" fmla="*/ 873460 w 7467600"/>
              <a:gd name="connsiteY476" fmla="*/ 6253768 h 6858000"/>
              <a:gd name="connsiteX477" fmla="*/ 192686 w 7467600"/>
              <a:gd name="connsiteY477" fmla="*/ 5849257 h 6858000"/>
              <a:gd name="connsiteX478" fmla="*/ 4696 w 7467600"/>
              <a:gd name="connsiteY478" fmla="*/ 5697668 h 6858000"/>
              <a:gd name="connsiteX479" fmla="*/ 0 w 7467600"/>
              <a:gd name="connsiteY479" fmla="*/ 5689984 h 6858000"/>
              <a:gd name="connsiteX480" fmla="*/ 0 w 7467600"/>
              <a:gd name="connsiteY480" fmla="*/ 5513472 h 6858000"/>
              <a:gd name="connsiteX481" fmla="*/ 174101 w 7467600"/>
              <a:gd name="connsiteY481" fmla="*/ 5620277 h 6858000"/>
              <a:gd name="connsiteX482" fmla="*/ 891800 w 7467600"/>
              <a:gd name="connsiteY482" fmla="*/ 6036935 h 6858000"/>
              <a:gd name="connsiteX483" fmla="*/ 1072219 w 7467600"/>
              <a:gd name="connsiteY483" fmla="*/ 6169443 h 6858000"/>
              <a:gd name="connsiteX484" fmla="*/ 1074117 w 7467600"/>
              <a:gd name="connsiteY484" fmla="*/ 6170301 h 6858000"/>
              <a:gd name="connsiteX485" fmla="*/ 1083114 w 7467600"/>
              <a:gd name="connsiteY485" fmla="*/ 6174131 h 6858000"/>
              <a:gd name="connsiteX486" fmla="*/ 1543010 w 7467600"/>
              <a:gd name="connsiteY486" fmla="*/ 6191140 h 6858000"/>
              <a:gd name="connsiteX487" fmla="*/ 1551080 w 7467600"/>
              <a:gd name="connsiteY487" fmla="*/ 6195006 h 6858000"/>
              <a:gd name="connsiteX488" fmla="*/ 2345443 w 7467600"/>
              <a:gd name="connsiteY488" fmla="*/ 5549882 h 6858000"/>
              <a:gd name="connsiteX489" fmla="*/ 1721499 w 7467600"/>
              <a:gd name="connsiteY489" fmla="*/ 5599969 h 6858000"/>
              <a:gd name="connsiteX490" fmla="*/ 767716 w 7467600"/>
              <a:gd name="connsiteY490" fmla="*/ 5472768 h 6858000"/>
              <a:gd name="connsiteX491" fmla="*/ 722147 w 7467600"/>
              <a:gd name="connsiteY491" fmla="*/ 5393091 h 6858000"/>
              <a:gd name="connsiteX492" fmla="*/ 1485552 w 7467600"/>
              <a:gd name="connsiteY492" fmla="*/ 5313202 h 6858000"/>
              <a:gd name="connsiteX493" fmla="*/ 2143004 w 7467600"/>
              <a:gd name="connsiteY493" fmla="*/ 5402420 h 6858000"/>
              <a:gd name="connsiteX494" fmla="*/ 1933391 w 7467600"/>
              <a:gd name="connsiteY494" fmla="*/ 5156971 h 6858000"/>
              <a:gd name="connsiteX495" fmla="*/ 1827118 w 7467600"/>
              <a:gd name="connsiteY495" fmla="*/ 4968410 h 6858000"/>
              <a:gd name="connsiteX496" fmla="*/ 1837349 w 7467600"/>
              <a:gd name="connsiteY496" fmla="*/ 4956357 h 6858000"/>
              <a:gd name="connsiteX497" fmla="*/ 2162835 w 7467600"/>
              <a:gd name="connsiteY497" fmla="*/ 5187853 h 6858000"/>
              <a:gd name="connsiteX498" fmla="*/ 2257167 w 7467600"/>
              <a:gd name="connsiteY498" fmla="*/ 5462123 h 6858000"/>
              <a:gd name="connsiteX499" fmla="*/ 2261598 w 7467600"/>
              <a:gd name="connsiteY499" fmla="*/ 5467998 h 6858000"/>
              <a:gd name="connsiteX500" fmla="*/ 2437177 w 7467600"/>
              <a:gd name="connsiteY500" fmla="*/ 5479608 h 6858000"/>
              <a:gd name="connsiteX501" fmla="*/ 2445247 w 7467600"/>
              <a:gd name="connsiteY501" fmla="*/ 5483476 h 6858000"/>
              <a:gd name="connsiteX502" fmla="*/ 2743626 w 7467600"/>
              <a:gd name="connsiteY502" fmla="*/ 5304819 h 6858000"/>
              <a:gd name="connsiteX503" fmla="*/ 3048102 w 7467600"/>
              <a:gd name="connsiteY503" fmla="*/ 5150595 h 6858000"/>
              <a:gd name="connsiteX504" fmla="*/ 1799414 w 7467600"/>
              <a:gd name="connsiteY504" fmla="*/ 4694732 h 6858000"/>
              <a:gd name="connsiteX505" fmla="*/ 1771735 w 7467600"/>
              <a:gd name="connsiteY505" fmla="*/ 4619929 h 6858000"/>
              <a:gd name="connsiteX506" fmla="*/ 3104273 w 7467600"/>
              <a:gd name="connsiteY506" fmla="*/ 5076159 h 6858000"/>
              <a:gd name="connsiteX507" fmla="*/ 3113245 w 7467600"/>
              <a:gd name="connsiteY507" fmla="*/ 5090705 h 6858000"/>
              <a:gd name="connsiteX508" fmla="*/ 3126294 w 7467600"/>
              <a:gd name="connsiteY508" fmla="*/ 5114400 h 6858000"/>
              <a:gd name="connsiteX509" fmla="*/ 3937433 w 7467600"/>
              <a:gd name="connsiteY509" fmla="*/ 4830473 h 6858000"/>
              <a:gd name="connsiteX510" fmla="*/ 3590475 w 7467600"/>
              <a:gd name="connsiteY510" fmla="*/ 4597974 h 6858000"/>
              <a:gd name="connsiteX511" fmla="*/ 3100264 w 7467600"/>
              <a:gd name="connsiteY511" fmla="*/ 4579845 h 6858000"/>
              <a:gd name="connsiteX512" fmla="*/ 2183576 w 7467600"/>
              <a:gd name="connsiteY512" fmla="*/ 4227150 h 6858000"/>
              <a:gd name="connsiteX513" fmla="*/ 2151029 w 7467600"/>
              <a:gd name="connsiteY513" fmla="*/ 4146947 h 6858000"/>
              <a:gd name="connsiteX514" fmla="*/ 3563434 w 7467600"/>
              <a:gd name="connsiteY514" fmla="*/ 4469115 h 6858000"/>
              <a:gd name="connsiteX515" fmla="*/ 3177952 w 7467600"/>
              <a:gd name="connsiteY515" fmla="*/ 3657386 h 6858000"/>
              <a:gd name="connsiteX516" fmla="*/ 3189263 w 7467600"/>
              <a:gd name="connsiteY516" fmla="*/ 3625726 h 6858000"/>
              <a:gd name="connsiteX517" fmla="*/ 3560912 w 7467600"/>
              <a:gd name="connsiteY517" fmla="*/ 4079863 h 6858000"/>
              <a:gd name="connsiteX518" fmla="*/ 3626636 w 7467600"/>
              <a:gd name="connsiteY518" fmla="*/ 4512230 h 6858000"/>
              <a:gd name="connsiteX519" fmla="*/ 3653088 w 7467600"/>
              <a:gd name="connsiteY519" fmla="*/ 4521417 h 6858000"/>
              <a:gd name="connsiteX520" fmla="*/ 3988128 w 7467600"/>
              <a:gd name="connsiteY520" fmla="*/ 4817267 h 6858000"/>
              <a:gd name="connsiteX521" fmla="*/ 4830582 w 7467600"/>
              <a:gd name="connsiteY521" fmla="*/ 4676000 h 6858000"/>
              <a:gd name="connsiteX522" fmla="*/ 4830100 w 7467600"/>
              <a:gd name="connsiteY522" fmla="*/ 4675554 h 6858000"/>
              <a:gd name="connsiteX523" fmla="*/ 4036318 w 7467600"/>
              <a:gd name="connsiteY523" fmla="*/ 4147013 h 6858000"/>
              <a:gd name="connsiteX524" fmla="*/ 3432098 w 7467600"/>
              <a:gd name="connsiteY524" fmla="*/ 3537312 h 6858000"/>
              <a:gd name="connsiteX525" fmla="*/ 3446761 w 7467600"/>
              <a:gd name="connsiteY525" fmla="*/ 3461278 h 6858000"/>
              <a:gd name="connsiteX526" fmla="*/ 4419733 w 7467600"/>
              <a:gd name="connsiteY526" fmla="*/ 3963555 h 6858000"/>
              <a:gd name="connsiteX527" fmla="*/ 4781371 w 7467600"/>
              <a:gd name="connsiteY527" fmla="*/ 4458604 h 6858000"/>
              <a:gd name="connsiteX528" fmla="*/ 4780440 w 7467600"/>
              <a:gd name="connsiteY528" fmla="*/ 4470290 h 6858000"/>
              <a:gd name="connsiteX529" fmla="*/ 4898954 w 7467600"/>
              <a:gd name="connsiteY529" fmla="*/ 4662092 h 6858000"/>
              <a:gd name="connsiteX530" fmla="*/ 4900699 w 7467600"/>
              <a:gd name="connsiteY530" fmla="*/ 4670867 h 6858000"/>
              <a:gd name="connsiteX531" fmla="*/ 5714511 w 7467600"/>
              <a:gd name="connsiteY531" fmla="*/ 4663483 h 6858000"/>
              <a:gd name="connsiteX532" fmla="*/ 5464793 w 7467600"/>
              <a:gd name="connsiteY532" fmla="*/ 4393556 h 6858000"/>
              <a:gd name="connsiteX533" fmla="*/ 5461897 w 7467600"/>
              <a:gd name="connsiteY533" fmla="*/ 4390879 h 6858000"/>
              <a:gd name="connsiteX534" fmla="*/ 4294126 w 7467600"/>
              <a:gd name="connsiteY534" fmla="*/ 3303048 h 6858000"/>
              <a:gd name="connsiteX535" fmla="*/ 4305321 w 7467600"/>
              <a:gd name="connsiteY535" fmla="*/ 3256953 h 6858000"/>
              <a:gd name="connsiteX536" fmla="*/ 4949299 w 7467600"/>
              <a:gd name="connsiteY536" fmla="*/ 3766336 h 6858000"/>
              <a:gd name="connsiteX537" fmla="*/ 5291452 w 7467600"/>
              <a:gd name="connsiteY537" fmla="*/ 4076801 h 6858000"/>
              <a:gd name="connsiteX538" fmla="*/ 5434998 w 7467600"/>
              <a:gd name="connsiteY538" fmla="*/ 4254100 h 6858000"/>
              <a:gd name="connsiteX539" fmla="*/ 5351015 w 7467600"/>
              <a:gd name="connsiteY539" fmla="*/ 3760989 h 6858000"/>
              <a:gd name="connsiteX540" fmla="*/ 5413780 w 7467600"/>
              <a:gd name="connsiteY540" fmla="*/ 2966265 h 6858000"/>
              <a:gd name="connsiteX541" fmla="*/ 5425627 w 7467600"/>
              <a:gd name="connsiteY541" fmla="*/ 2954192 h 6858000"/>
              <a:gd name="connsiteX542" fmla="*/ 6604735 w 7467600"/>
              <a:gd name="connsiteY542" fmla="*/ 2041381 h 6858000"/>
              <a:gd name="connsiteX543" fmla="*/ 7204487 w 7467600"/>
              <a:gd name="connsiteY543" fmla="*/ 2742112 h 6858000"/>
              <a:gd name="connsiteX544" fmla="*/ 7131592 w 7467600"/>
              <a:gd name="connsiteY544" fmla="*/ 2672096 h 6858000"/>
              <a:gd name="connsiteX545" fmla="*/ 6996344 w 7467600"/>
              <a:gd name="connsiteY545" fmla="*/ 2518310 h 6858000"/>
              <a:gd name="connsiteX546" fmla="*/ 6735495 w 7467600"/>
              <a:gd name="connsiteY546" fmla="*/ 2196890 h 6858000"/>
              <a:gd name="connsiteX547" fmla="*/ 6721901 w 7467600"/>
              <a:gd name="connsiteY547" fmla="*/ 2179274 h 6858000"/>
              <a:gd name="connsiteX548" fmla="*/ 6604735 w 7467600"/>
              <a:gd name="connsiteY548" fmla="*/ 2041381 h 6858000"/>
              <a:gd name="connsiteX549" fmla="*/ 6591670 w 7467600"/>
              <a:gd name="connsiteY549" fmla="*/ 1988277 h 6858000"/>
              <a:gd name="connsiteX550" fmla="*/ 6747349 w 7467600"/>
              <a:gd name="connsiteY550" fmla="*/ 2160069 h 6858000"/>
              <a:gd name="connsiteX551" fmla="*/ 6760943 w 7467600"/>
              <a:gd name="connsiteY551" fmla="*/ 2177686 h 6858000"/>
              <a:gd name="connsiteX552" fmla="*/ 7021065 w 7467600"/>
              <a:gd name="connsiteY552" fmla="*/ 2498102 h 6858000"/>
              <a:gd name="connsiteX553" fmla="*/ 7155223 w 7467600"/>
              <a:gd name="connsiteY553" fmla="*/ 2650386 h 6858000"/>
              <a:gd name="connsiteX554" fmla="*/ 7203167 w 7467600"/>
              <a:gd name="connsiteY554" fmla="*/ 2697288 h 6858000"/>
              <a:gd name="connsiteX555" fmla="*/ 6937703 w 7467600"/>
              <a:gd name="connsiteY555" fmla="*/ 2321981 h 6858000"/>
              <a:gd name="connsiteX556" fmla="*/ 6591670 w 7467600"/>
              <a:gd name="connsiteY556" fmla="*/ 1988277 h 6858000"/>
              <a:gd name="connsiteX557" fmla="*/ 5798671 w 7467600"/>
              <a:gd name="connsiteY557" fmla="*/ 1981601 h 6858000"/>
              <a:gd name="connsiteX558" fmla="*/ 5754709 w 7467600"/>
              <a:gd name="connsiteY558" fmla="*/ 2071454 h 6858000"/>
              <a:gd name="connsiteX559" fmla="*/ 5763044 w 7467600"/>
              <a:gd name="connsiteY559" fmla="*/ 2842206 h 6858000"/>
              <a:gd name="connsiteX560" fmla="*/ 5764974 w 7467600"/>
              <a:gd name="connsiteY560" fmla="*/ 2799609 h 6858000"/>
              <a:gd name="connsiteX561" fmla="*/ 5767665 w 7467600"/>
              <a:gd name="connsiteY561" fmla="*/ 2666409 h 6858000"/>
              <a:gd name="connsiteX562" fmla="*/ 5763055 w 7467600"/>
              <a:gd name="connsiteY562" fmla="*/ 2579705 h 6858000"/>
              <a:gd name="connsiteX563" fmla="*/ 5758079 w 7467600"/>
              <a:gd name="connsiteY563" fmla="*/ 2492508 h 6858000"/>
              <a:gd name="connsiteX564" fmla="*/ 5779325 w 7467600"/>
              <a:gd name="connsiteY564" fmla="*/ 2197069 h 6858000"/>
              <a:gd name="connsiteX565" fmla="*/ 5798671 w 7467600"/>
              <a:gd name="connsiteY565" fmla="*/ 1981601 h 6858000"/>
              <a:gd name="connsiteX566" fmla="*/ 5829202 w 7467600"/>
              <a:gd name="connsiteY566" fmla="*/ 1971679 h 6858000"/>
              <a:gd name="connsiteX567" fmla="*/ 5809558 w 7467600"/>
              <a:gd name="connsiteY567" fmla="*/ 2198043 h 6858000"/>
              <a:gd name="connsiteX568" fmla="*/ 5788653 w 7467600"/>
              <a:gd name="connsiteY568" fmla="*/ 2489430 h 6858000"/>
              <a:gd name="connsiteX569" fmla="*/ 5793439 w 7467600"/>
              <a:gd name="connsiteY569" fmla="*/ 2575235 h 6858000"/>
              <a:gd name="connsiteX570" fmla="*/ 5796837 w 7467600"/>
              <a:gd name="connsiteY570" fmla="*/ 2637633 h 6858000"/>
              <a:gd name="connsiteX571" fmla="*/ 5818614 w 7467600"/>
              <a:gd name="connsiteY571" fmla="*/ 2473055 h 6858000"/>
              <a:gd name="connsiteX572" fmla="*/ 5829202 w 7467600"/>
              <a:gd name="connsiteY572" fmla="*/ 1971679 h 6858000"/>
              <a:gd name="connsiteX573" fmla="*/ 5911389 w 7467600"/>
              <a:gd name="connsiteY573" fmla="*/ 1898371 h 6858000"/>
              <a:gd name="connsiteX574" fmla="*/ 6237627 w 7467600"/>
              <a:gd name="connsiteY574" fmla="*/ 2231921 h 6858000"/>
              <a:gd name="connsiteX575" fmla="*/ 5911389 w 7467600"/>
              <a:gd name="connsiteY575" fmla="*/ 1898371 h 6858000"/>
              <a:gd name="connsiteX576" fmla="*/ 6944437 w 7467600"/>
              <a:gd name="connsiteY576" fmla="*/ 1575402 h 6858000"/>
              <a:gd name="connsiteX577" fmla="*/ 6304730 w 7467600"/>
              <a:gd name="connsiteY577" fmla="*/ 1766654 h 6858000"/>
              <a:gd name="connsiteX578" fmla="*/ 6944437 w 7467600"/>
              <a:gd name="connsiteY578" fmla="*/ 1575402 h 6858000"/>
              <a:gd name="connsiteX579" fmla="*/ 7019523 w 7467600"/>
              <a:gd name="connsiteY579" fmla="*/ 1519450 h 6858000"/>
              <a:gd name="connsiteX580" fmla="*/ 6298091 w 7467600"/>
              <a:gd name="connsiteY580" fmla="*/ 1737122 h 6858000"/>
              <a:gd name="connsiteX581" fmla="*/ 7019523 w 7467600"/>
              <a:gd name="connsiteY581" fmla="*/ 1519450 h 6858000"/>
              <a:gd name="connsiteX582" fmla="*/ 2399523 w 7467600"/>
              <a:gd name="connsiteY582" fmla="*/ 1428234 h 6858000"/>
              <a:gd name="connsiteX583" fmla="*/ 2224982 w 7467600"/>
              <a:gd name="connsiteY583" fmla="*/ 1826201 h 6858000"/>
              <a:gd name="connsiteX584" fmla="*/ 2096099 w 7467600"/>
              <a:gd name="connsiteY584" fmla="*/ 2345900 h 6858000"/>
              <a:gd name="connsiteX585" fmla="*/ 2283317 w 7467600"/>
              <a:gd name="connsiteY585" fmla="*/ 1796925 h 6858000"/>
              <a:gd name="connsiteX586" fmla="*/ 2399523 w 7467600"/>
              <a:gd name="connsiteY586" fmla="*/ 1428234 h 6858000"/>
              <a:gd name="connsiteX587" fmla="*/ 2448558 w 7467600"/>
              <a:gd name="connsiteY587" fmla="*/ 1373435 h 6858000"/>
              <a:gd name="connsiteX588" fmla="*/ 2312521 w 7467600"/>
              <a:gd name="connsiteY588" fmla="*/ 1806140 h 6858000"/>
              <a:gd name="connsiteX589" fmla="*/ 2127533 w 7467600"/>
              <a:gd name="connsiteY589" fmla="*/ 2348380 h 6858000"/>
              <a:gd name="connsiteX590" fmla="*/ 2358080 w 7467600"/>
              <a:gd name="connsiteY590" fmla="*/ 1866134 h 6858000"/>
              <a:gd name="connsiteX591" fmla="*/ 2407436 w 7467600"/>
              <a:gd name="connsiteY591" fmla="*/ 1651070 h 6858000"/>
              <a:gd name="connsiteX592" fmla="*/ 2448558 w 7467600"/>
              <a:gd name="connsiteY592" fmla="*/ 1373435 h 6858000"/>
              <a:gd name="connsiteX593" fmla="*/ 278707 w 7467600"/>
              <a:gd name="connsiteY593" fmla="*/ 1352270 h 6858000"/>
              <a:gd name="connsiteX594" fmla="*/ 321570 w 7467600"/>
              <a:gd name="connsiteY594" fmla="*/ 1861610 h 6858000"/>
              <a:gd name="connsiteX595" fmla="*/ 294281 w 7467600"/>
              <a:gd name="connsiteY595" fmla="*/ 1440658 h 6858000"/>
              <a:gd name="connsiteX596" fmla="*/ 278707 w 7467600"/>
              <a:gd name="connsiteY596" fmla="*/ 1352270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5236 w 7467600"/>
              <a:gd name="connsiteY631" fmla="*/ 1268632 h 6858000"/>
              <a:gd name="connsiteX632" fmla="*/ 6516292 w 7467600"/>
              <a:gd name="connsiteY632" fmla="*/ 1263064 h 6858000"/>
              <a:gd name="connsiteX633" fmla="*/ 5736320 w 7467600"/>
              <a:gd name="connsiteY633" fmla="*/ 1501803 h 6858000"/>
              <a:gd name="connsiteX634" fmla="*/ 6516292 w 7467600"/>
              <a:gd name="connsiteY634" fmla="*/ 1263064 h 6858000"/>
              <a:gd name="connsiteX635" fmla="*/ 291466 w 7467600"/>
              <a:gd name="connsiteY635" fmla="*/ 1250369 h 6858000"/>
              <a:gd name="connsiteX636" fmla="*/ 323180 w 7467600"/>
              <a:gd name="connsiteY636" fmla="*/ 1435283 h 6858000"/>
              <a:gd name="connsiteX637" fmla="*/ 349381 w 7467600"/>
              <a:gd name="connsiteY637" fmla="*/ 1875041 h 6858000"/>
              <a:gd name="connsiteX638" fmla="*/ 374363 w 7467600"/>
              <a:gd name="connsiteY638" fmla="*/ 1506494 h 6858000"/>
              <a:gd name="connsiteX639" fmla="*/ 302168 w 7467600"/>
              <a:gd name="connsiteY639" fmla="*/ 1274495 h 6858000"/>
              <a:gd name="connsiteX640" fmla="*/ 291466 w 7467600"/>
              <a:gd name="connsiteY640" fmla="*/ 1250369 h 6858000"/>
              <a:gd name="connsiteX641" fmla="*/ 678222 w 7467600"/>
              <a:gd name="connsiteY641" fmla="*/ 1248670 h 6858000"/>
              <a:gd name="connsiteX642" fmla="*/ 775536 w 7467600"/>
              <a:gd name="connsiteY642" fmla="*/ 1388015 h 6858000"/>
              <a:gd name="connsiteX643" fmla="*/ 894529 w 7467600"/>
              <a:gd name="connsiteY643" fmla="*/ 1567739 h 6858000"/>
              <a:gd name="connsiteX644" fmla="*/ 948000 w 7467600"/>
              <a:gd name="connsiteY644" fmla="*/ 1663088 h 6858000"/>
              <a:gd name="connsiteX645" fmla="*/ 1006812 w 7467600"/>
              <a:gd name="connsiteY645" fmla="*/ 1767683 h 6858000"/>
              <a:gd name="connsiteX646" fmla="*/ 1149133 w 7467600"/>
              <a:gd name="connsiteY646" fmla="*/ 1971513 h 6858000"/>
              <a:gd name="connsiteX647" fmla="*/ 1333952 w 7467600"/>
              <a:gd name="connsiteY647" fmla="*/ 2251620 h 6858000"/>
              <a:gd name="connsiteX648" fmla="*/ 1337329 w 7467600"/>
              <a:gd name="connsiteY648" fmla="*/ 2258350 h 6858000"/>
              <a:gd name="connsiteX649" fmla="*/ 1014726 w 7467600"/>
              <a:gd name="connsiteY649" fmla="*/ 1615556 h 6858000"/>
              <a:gd name="connsiteX650" fmla="*/ 678222 w 7467600"/>
              <a:gd name="connsiteY650" fmla="*/ 1248670 h 6858000"/>
              <a:gd name="connsiteX651" fmla="*/ 6691602 w 7467600"/>
              <a:gd name="connsiteY651" fmla="*/ 1140573 h 6858000"/>
              <a:gd name="connsiteX652" fmla="*/ 6571100 w 7467600"/>
              <a:gd name="connsiteY652" fmla="*/ 1183662 h 6858000"/>
              <a:gd name="connsiteX653" fmla="*/ 6241687 w 7467600"/>
              <a:gd name="connsiteY653" fmla="*/ 1257600 h 6858000"/>
              <a:gd name="connsiteX654" fmla="*/ 5693009 w 7467600"/>
              <a:gd name="connsiteY654" fmla="*/ 1478256 h 6858000"/>
              <a:gd name="connsiteX655" fmla="*/ 6548420 w 7467600"/>
              <a:gd name="connsiteY655" fmla="*/ 1214599 h 6858000"/>
              <a:gd name="connsiteX656" fmla="*/ 6605473 w 7467600"/>
              <a:gd name="connsiteY656" fmla="*/ 1184686 h 6858000"/>
              <a:gd name="connsiteX657" fmla="*/ 6691602 w 7467600"/>
              <a:gd name="connsiteY657" fmla="*/ 1140573 h 6858000"/>
              <a:gd name="connsiteX658" fmla="*/ 4002475 w 7467600"/>
              <a:gd name="connsiteY658" fmla="*/ 1037802 h 6858000"/>
              <a:gd name="connsiteX659" fmla="*/ 4000324 w 7467600"/>
              <a:gd name="connsiteY659" fmla="*/ 1039362 h 6858000"/>
              <a:gd name="connsiteX660" fmla="*/ 4002862 w 7467600"/>
              <a:gd name="connsiteY660" fmla="*/ 1042866 h 6858000"/>
              <a:gd name="connsiteX661" fmla="*/ 4002475 w 7467600"/>
              <a:gd name="connsiteY661" fmla="*/ 1037802 h 6858000"/>
              <a:gd name="connsiteX662" fmla="*/ 506322 w 7467600"/>
              <a:gd name="connsiteY662" fmla="*/ 1020997 h 6858000"/>
              <a:gd name="connsiteX663" fmla="*/ 533068 w 7467600"/>
              <a:gd name="connsiteY663" fmla="*/ 1029409 h 6858000"/>
              <a:gd name="connsiteX664" fmla="*/ 1232525 w 7467600"/>
              <a:gd name="connsiteY664" fmla="*/ 1804675 h 6858000"/>
              <a:gd name="connsiteX665" fmla="*/ 1388858 w 7467600"/>
              <a:gd name="connsiteY665" fmla="*/ 2368011 h 6858000"/>
              <a:gd name="connsiteX666" fmla="*/ 1384098 w 7467600"/>
              <a:gd name="connsiteY666" fmla="*/ 2378125 h 6858000"/>
              <a:gd name="connsiteX667" fmla="*/ 1425393 w 7467600"/>
              <a:gd name="connsiteY667" fmla="*/ 2589124 h 6858000"/>
              <a:gd name="connsiteX668" fmla="*/ 1424001 w 7467600"/>
              <a:gd name="connsiteY668" fmla="*/ 2597541 h 6858000"/>
              <a:gd name="connsiteX669" fmla="*/ 2152729 w 7467600"/>
              <a:gd name="connsiteY669" fmla="*/ 2864487 h 6858000"/>
              <a:gd name="connsiteX670" fmla="*/ 2020609 w 7467600"/>
              <a:gd name="connsiteY670" fmla="*/ 2539671 h 6858000"/>
              <a:gd name="connsiteX671" fmla="*/ 2018920 w 7467600"/>
              <a:gd name="connsiteY671" fmla="*/ 2536309 h 6858000"/>
              <a:gd name="connsiteX672" fmla="*/ 1342441 w 7467600"/>
              <a:gd name="connsiteY672" fmla="*/ 1173017 h 6858000"/>
              <a:gd name="connsiteX673" fmla="*/ 1367925 w 7467600"/>
              <a:gd name="connsiteY673" fmla="*/ 1135648 h 6858000"/>
              <a:gd name="connsiteX674" fmla="*/ 1771401 w 7467600"/>
              <a:gd name="connsiteY674" fmla="*/ 1806673 h 6858000"/>
              <a:gd name="connsiteX675" fmla="*/ 1972385 w 7467600"/>
              <a:gd name="connsiteY675" fmla="*/ 2198735 h 6858000"/>
              <a:gd name="connsiteX676" fmla="*/ 2040892 w 7467600"/>
              <a:gd name="connsiteY676" fmla="*/ 2405205 h 6858000"/>
              <a:gd name="connsiteX677" fmla="*/ 2131689 w 7467600"/>
              <a:gd name="connsiteY677" fmla="*/ 1936926 h 6858000"/>
              <a:gd name="connsiteX678" fmla="*/ 2454820 w 7467600"/>
              <a:gd name="connsiteY678" fmla="*/ 1248808 h 6858000"/>
              <a:gd name="connsiteX679" fmla="*/ 2492512 w 7467600"/>
              <a:gd name="connsiteY679" fmla="*/ 1302920 h 6858000"/>
              <a:gd name="connsiteX680" fmla="*/ 2081216 w 7467600"/>
              <a:gd name="connsiteY680" fmla="*/ 2527513 h 6858000"/>
              <a:gd name="connsiteX681" fmla="*/ 2081211 w 7467600"/>
              <a:gd name="connsiteY681" fmla="*/ 2528916 h 6858000"/>
              <a:gd name="connsiteX682" fmla="*/ 2199067 w 7467600"/>
              <a:gd name="connsiteY682" fmla="*/ 2884061 h 6858000"/>
              <a:gd name="connsiteX683" fmla="*/ 3192586 w 7467600"/>
              <a:gd name="connsiteY683" fmla="*/ 3411496 h 6858000"/>
              <a:gd name="connsiteX684" fmla="*/ 3182620 w 7467600"/>
              <a:gd name="connsiteY684" fmla="*/ 3483279 h 6858000"/>
              <a:gd name="connsiteX685" fmla="*/ 2435119 w 7467600"/>
              <a:gd name="connsiteY685" fmla="*/ 3080173 h 6858000"/>
              <a:gd name="connsiteX686" fmla="*/ 2410152 w 7467600"/>
              <a:gd name="connsiteY686" fmla="*/ 3063751 h 6858000"/>
              <a:gd name="connsiteX687" fmla="*/ 2408099 w 7467600"/>
              <a:gd name="connsiteY687" fmla="*/ 3064403 h 6858000"/>
              <a:gd name="connsiteX688" fmla="*/ 2407218 w 7467600"/>
              <a:gd name="connsiteY688" fmla="*/ 3070324 h 6858000"/>
              <a:gd name="connsiteX689" fmla="*/ 2380138 w 7467600"/>
              <a:gd name="connsiteY689" fmla="*/ 3099341 h 6858000"/>
              <a:gd name="connsiteX690" fmla="*/ 1765923 w 7467600"/>
              <a:gd name="connsiteY690" fmla="*/ 3581043 h 6858000"/>
              <a:gd name="connsiteX691" fmla="*/ 1702258 w 7467600"/>
              <a:gd name="connsiteY691" fmla="*/ 3612286 h 6858000"/>
              <a:gd name="connsiteX692" fmla="*/ 1538370 w 7467600"/>
              <a:gd name="connsiteY692" fmla="*/ 3811804 h 6858000"/>
              <a:gd name="connsiteX693" fmla="*/ 542867 w 7467600"/>
              <a:gd name="connsiteY693" fmla="*/ 4944092 h 6858000"/>
              <a:gd name="connsiteX694" fmla="*/ 515800 w 7467600"/>
              <a:gd name="connsiteY694" fmla="*/ 4862180 h 6858000"/>
              <a:gd name="connsiteX695" fmla="*/ 909145 w 7467600"/>
              <a:gd name="connsiteY695" fmla="*/ 4199225 h 6858000"/>
              <a:gd name="connsiteX696" fmla="*/ 1214067 w 7467600"/>
              <a:gd name="connsiteY696" fmla="*/ 3908561 h 6858000"/>
              <a:gd name="connsiteX697" fmla="*/ 640967 w 7467600"/>
              <a:gd name="connsiteY697" fmla="*/ 4105601 h 6858000"/>
              <a:gd name="connsiteX698" fmla="*/ 112563 w 7467600"/>
              <a:gd name="connsiteY698" fmla="*/ 4396952 h 6858000"/>
              <a:gd name="connsiteX699" fmla="*/ 0 w 7467600"/>
              <a:gd name="connsiteY699" fmla="*/ 4466006 h 6858000"/>
              <a:gd name="connsiteX700" fmla="*/ 0 w 7467600"/>
              <a:gd name="connsiteY700" fmla="*/ 4233763 h 6858000"/>
              <a:gd name="connsiteX701" fmla="*/ 36881 w 7467600"/>
              <a:gd name="connsiteY701" fmla="*/ 4200118 h 6858000"/>
              <a:gd name="connsiteX702" fmla="*/ 910534 w 7467600"/>
              <a:gd name="connsiteY702" fmla="*/ 3629753 h 6858000"/>
              <a:gd name="connsiteX703" fmla="*/ 1578717 w 7467600"/>
              <a:gd name="connsiteY703" fmla="*/ 3575982 h 6858000"/>
              <a:gd name="connsiteX704" fmla="*/ 2338780 w 7467600"/>
              <a:gd name="connsiteY704" fmla="*/ 3033725 h 6858000"/>
              <a:gd name="connsiteX705" fmla="*/ 1807991 w 7467600"/>
              <a:gd name="connsiteY705" fmla="*/ 2807184 h 6858000"/>
              <a:gd name="connsiteX706" fmla="*/ 1416358 w 7467600"/>
              <a:gd name="connsiteY706" fmla="*/ 3112571 h 6858000"/>
              <a:gd name="connsiteX707" fmla="*/ 939066 w 7467600"/>
              <a:gd name="connsiteY707" fmla="*/ 3378798 h 6858000"/>
              <a:gd name="connsiteX708" fmla="*/ 115099 w 7467600"/>
              <a:gd name="connsiteY708" fmla="*/ 3607650 h 6858000"/>
              <a:gd name="connsiteX709" fmla="*/ 97284 w 7467600"/>
              <a:gd name="connsiteY709" fmla="*/ 3520393 h 6858000"/>
              <a:gd name="connsiteX710" fmla="*/ 922050 w 7467600"/>
              <a:gd name="connsiteY710" fmla="*/ 3074867 h 6858000"/>
              <a:gd name="connsiteX711" fmla="*/ 1405265 w 7467600"/>
              <a:gd name="connsiteY711" fmla="*/ 3016319 h 6858000"/>
              <a:gd name="connsiteX712" fmla="*/ 1407512 w 7467600"/>
              <a:gd name="connsiteY712" fmla="*/ 3018001 h 6858000"/>
              <a:gd name="connsiteX713" fmla="*/ 1726266 w 7467600"/>
              <a:gd name="connsiteY713" fmla="*/ 2777274 h 6858000"/>
              <a:gd name="connsiteX714" fmla="*/ 625390 w 7467600"/>
              <a:gd name="connsiteY714" fmla="*/ 2514541 h 6858000"/>
              <a:gd name="connsiteX715" fmla="*/ 619799 w 7467600"/>
              <a:gd name="connsiteY715" fmla="*/ 2527180 h 6858000"/>
              <a:gd name="connsiteX716" fmla="*/ 310030 w 7467600"/>
              <a:gd name="connsiteY716" fmla="*/ 2771818 h 6858000"/>
              <a:gd name="connsiteX717" fmla="*/ 173877 w 7467600"/>
              <a:gd name="connsiteY717" fmla="*/ 2937056 h 6858000"/>
              <a:gd name="connsiteX718" fmla="*/ 77889 w 7467600"/>
              <a:gd name="connsiteY718" fmla="*/ 3138440 h 6858000"/>
              <a:gd name="connsiteX719" fmla="*/ 0 w 7467600"/>
              <a:gd name="connsiteY719" fmla="*/ 3271395 h 6858000"/>
              <a:gd name="connsiteX720" fmla="*/ 0 w 7467600"/>
              <a:gd name="connsiteY720" fmla="*/ 3153002 h 6858000"/>
              <a:gd name="connsiteX721" fmla="*/ 2386 w 7467600"/>
              <a:gd name="connsiteY721" fmla="*/ 3149203 h 6858000"/>
              <a:gd name="connsiteX722" fmla="*/ 89753 w 7467600"/>
              <a:gd name="connsiteY722" fmla="*/ 2987702 h 6858000"/>
              <a:gd name="connsiteX723" fmla="*/ 76869 w 7467600"/>
              <a:gd name="connsiteY723" fmla="*/ 3005404 h 6858000"/>
              <a:gd name="connsiteX724" fmla="*/ 32049 w 7467600"/>
              <a:gd name="connsiteY724" fmla="*/ 3065814 h 6858000"/>
              <a:gd name="connsiteX725" fmla="*/ 0 w 7467600"/>
              <a:gd name="connsiteY725" fmla="*/ 3108744 h 6858000"/>
              <a:gd name="connsiteX726" fmla="*/ 0 w 7467600"/>
              <a:gd name="connsiteY726" fmla="*/ 3058059 h 6858000"/>
              <a:gd name="connsiteX727" fmla="*/ 7610 w 7467600"/>
              <a:gd name="connsiteY727" fmla="*/ 3047889 h 6858000"/>
              <a:gd name="connsiteX728" fmla="*/ 52419 w 7467600"/>
              <a:gd name="connsiteY728" fmla="*/ 2987479 h 6858000"/>
              <a:gd name="connsiteX729" fmla="*/ 59142 w 7467600"/>
              <a:gd name="connsiteY729" fmla="*/ 2978488 h 6858000"/>
              <a:gd name="connsiteX730" fmla="*/ 0 w 7467600"/>
              <a:gd name="connsiteY730" fmla="*/ 3015334 h 6858000"/>
              <a:gd name="connsiteX731" fmla="*/ 0 w 7467600"/>
              <a:gd name="connsiteY731" fmla="*/ 2914286 h 6858000"/>
              <a:gd name="connsiteX732" fmla="*/ 36383 w 7467600"/>
              <a:gd name="connsiteY732" fmla="*/ 2901128 h 6858000"/>
              <a:gd name="connsiteX733" fmla="*/ 156329 w 7467600"/>
              <a:gd name="connsiteY733" fmla="*/ 2840533 h 6858000"/>
              <a:gd name="connsiteX734" fmla="*/ 358355 w 7467600"/>
              <a:gd name="connsiteY734" fmla="*/ 2620471 h 6858000"/>
              <a:gd name="connsiteX735" fmla="*/ 510577 w 7467600"/>
              <a:gd name="connsiteY735" fmla="*/ 2501244 h 6858000"/>
              <a:gd name="connsiteX736" fmla="*/ 211967 w 7467600"/>
              <a:gd name="connsiteY736" fmla="*/ 2479171 h 6858000"/>
              <a:gd name="connsiteX737" fmla="*/ 0 w 7467600"/>
              <a:gd name="connsiteY737" fmla="*/ 2476398 h 6858000"/>
              <a:gd name="connsiteX738" fmla="*/ 0 w 7467600"/>
              <a:gd name="connsiteY738" fmla="*/ 2389189 h 6858000"/>
              <a:gd name="connsiteX739" fmla="*/ 103062 w 7467600"/>
              <a:gd name="connsiteY739" fmla="*/ 2389518 h 6858000"/>
              <a:gd name="connsiteX740" fmla="*/ 510734 w 7467600"/>
              <a:gd name="connsiteY740" fmla="*/ 2416201 h 6858000"/>
              <a:gd name="connsiteX741" fmla="*/ 279257 w 7467600"/>
              <a:gd name="connsiteY741" fmla="*/ 2092102 h 6858000"/>
              <a:gd name="connsiteX742" fmla="*/ 65265 w 7467600"/>
              <a:gd name="connsiteY742" fmla="*/ 2006049 h 6858000"/>
              <a:gd name="connsiteX743" fmla="*/ 0 w 7467600"/>
              <a:gd name="connsiteY743" fmla="*/ 1982532 h 6858000"/>
              <a:gd name="connsiteX744" fmla="*/ 0 w 7467600"/>
              <a:gd name="connsiteY744" fmla="*/ 1912789 h 6858000"/>
              <a:gd name="connsiteX745" fmla="*/ 97460 w 7467600"/>
              <a:gd name="connsiteY745" fmla="*/ 1953725 h 6858000"/>
              <a:gd name="connsiteX746" fmla="*/ 221272 w 7467600"/>
              <a:gd name="connsiteY746" fmla="*/ 1980766 h 6858000"/>
              <a:gd name="connsiteX747" fmla="*/ 116765 w 7467600"/>
              <a:gd name="connsiteY747" fmla="*/ 1911033 h 6858000"/>
              <a:gd name="connsiteX748" fmla="*/ 16405 w 7467600"/>
              <a:gd name="connsiteY748" fmla="*/ 1803412 h 6858000"/>
              <a:gd name="connsiteX749" fmla="*/ 0 w 7467600"/>
              <a:gd name="connsiteY749" fmla="*/ 1784777 h 6858000"/>
              <a:gd name="connsiteX750" fmla="*/ 0 w 7467600"/>
              <a:gd name="connsiteY750" fmla="*/ 1740082 h 6858000"/>
              <a:gd name="connsiteX751" fmla="*/ 39394 w 7467600"/>
              <a:gd name="connsiteY751" fmla="*/ 1784856 h 6858000"/>
              <a:gd name="connsiteX752" fmla="*/ 135813 w 7467600"/>
              <a:gd name="connsiteY752" fmla="*/ 1888838 h 6858000"/>
              <a:gd name="connsiteX753" fmla="*/ 242575 w 7467600"/>
              <a:gd name="connsiteY753" fmla="*/ 1958841 h 6858000"/>
              <a:gd name="connsiteX754" fmla="*/ 82197 w 7467600"/>
              <a:gd name="connsiteY754" fmla="*/ 1754826 h 6858000"/>
              <a:gd name="connsiteX755" fmla="*/ 0 w 7467600"/>
              <a:gd name="connsiteY755" fmla="*/ 1679650 h 6858000"/>
              <a:gd name="connsiteX756" fmla="*/ 0 w 7467600"/>
              <a:gd name="connsiteY756" fmla="*/ 1602463 h 6858000"/>
              <a:gd name="connsiteX757" fmla="*/ 84689 w 7467600"/>
              <a:gd name="connsiteY757" fmla="*/ 1677442 h 6858000"/>
              <a:gd name="connsiteX758" fmla="*/ 298437 w 7467600"/>
              <a:gd name="connsiteY758" fmla="*/ 1968019 h 6858000"/>
              <a:gd name="connsiteX759" fmla="*/ 227269 w 7467600"/>
              <a:gd name="connsiteY759" fmla="*/ 1114064 h 6858000"/>
              <a:gd name="connsiteX760" fmla="*/ 248003 w 7467600"/>
              <a:gd name="connsiteY760" fmla="*/ 1089613 h 6858000"/>
              <a:gd name="connsiteX761" fmla="*/ 427020 w 7467600"/>
              <a:gd name="connsiteY761" fmla="*/ 1619803 h 6858000"/>
              <a:gd name="connsiteX762" fmla="*/ 340345 w 7467600"/>
              <a:gd name="connsiteY762" fmla="*/ 2027739 h 6858000"/>
              <a:gd name="connsiteX763" fmla="*/ 360865 w 7467600"/>
              <a:gd name="connsiteY763" fmla="*/ 2044827 h 6858000"/>
              <a:gd name="connsiteX764" fmla="*/ 560414 w 7467600"/>
              <a:gd name="connsiteY764" fmla="*/ 2421457 h 6858000"/>
              <a:gd name="connsiteX765" fmla="*/ 1359703 w 7467600"/>
              <a:gd name="connsiteY765" fmla="*/ 2578554 h 6858000"/>
              <a:gd name="connsiteX766" fmla="*/ 1359422 w 7467600"/>
              <a:gd name="connsiteY766" fmla="*/ 2577994 h 6858000"/>
              <a:gd name="connsiteX767" fmla="*/ 828701 w 7467600"/>
              <a:gd name="connsiteY767" fmla="*/ 1839520 h 6858000"/>
              <a:gd name="connsiteX768" fmla="*/ 494427 w 7467600"/>
              <a:gd name="connsiteY768" fmla="*/ 1092333 h 6858000"/>
              <a:gd name="connsiteX769" fmla="*/ 506322 w 7467600"/>
              <a:gd name="connsiteY769" fmla="*/ 1020997 h 6858000"/>
              <a:gd name="connsiteX770" fmla="*/ 4570198 w 7467600"/>
              <a:gd name="connsiteY770" fmla="*/ 978081 h 6858000"/>
              <a:gd name="connsiteX771" fmla="*/ 4523691 w 7467600"/>
              <a:gd name="connsiteY771" fmla="*/ 1127776 h 6858000"/>
              <a:gd name="connsiteX772" fmla="*/ 4509875 w 7467600"/>
              <a:gd name="connsiteY772" fmla="*/ 1167552 h 6858000"/>
              <a:gd name="connsiteX773" fmla="*/ 4478168 w 7467600"/>
              <a:gd name="connsiteY773" fmla="*/ 1260735 h 6858000"/>
              <a:gd name="connsiteX774" fmla="*/ 4409309 w 7467600"/>
              <a:gd name="connsiteY774" fmla="*/ 1666996 h 6858000"/>
              <a:gd name="connsiteX775" fmla="*/ 4370031 w 7467600"/>
              <a:gd name="connsiteY775" fmla="*/ 1955666 h 6858000"/>
              <a:gd name="connsiteX776" fmla="*/ 4570198 w 7467600"/>
              <a:gd name="connsiteY776" fmla="*/ 978081 h 6858000"/>
              <a:gd name="connsiteX777" fmla="*/ 4557898 w 7467600"/>
              <a:gd name="connsiteY777" fmla="*/ 900011 h 6858000"/>
              <a:gd name="connsiteX778" fmla="*/ 4344840 w 7467600"/>
              <a:gd name="connsiteY778" fmla="*/ 1922038 h 6858000"/>
              <a:gd name="connsiteX779" fmla="*/ 4378710 w 7467600"/>
              <a:gd name="connsiteY779" fmla="*/ 1665516 h 6858000"/>
              <a:gd name="connsiteX780" fmla="*/ 4448798 w 7467600"/>
              <a:gd name="connsiteY780" fmla="*/ 1253024 h 6858000"/>
              <a:gd name="connsiteX781" fmla="*/ 4480315 w 7467600"/>
              <a:gd name="connsiteY781" fmla="*/ 1158454 h 6858000"/>
              <a:gd name="connsiteX782" fmla="*/ 4494133 w 7467600"/>
              <a:gd name="connsiteY782" fmla="*/ 1118676 h 6858000"/>
              <a:gd name="connsiteX783" fmla="*/ 4557898 w 7467600"/>
              <a:gd name="connsiteY783" fmla="*/ 900011 h 6858000"/>
              <a:gd name="connsiteX784" fmla="*/ 5870151 w 7467600"/>
              <a:gd name="connsiteY784" fmla="*/ 898890 h 6858000"/>
              <a:gd name="connsiteX785" fmla="*/ 5861335 w 7467600"/>
              <a:gd name="connsiteY785" fmla="*/ 899177 h 6858000"/>
              <a:gd name="connsiteX786" fmla="*/ 5843702 w 7467600"/>
              <a:gd name="connsiteY786" fmla="*/ 899748 h 6858000"/>
              <a:gd name="connsiteX787" fmla="*/ 5651107 w 7467600"/>
              <a:gd name="connsiteY787" fmla="*/ 920306 h 6858000"/>
              <a:gd name="connsiteX788" fmla="*/ 5459407 w 7467600"/>
              <a:gd name="connsiteY788" fmla="*/ 940975 h 6858000"/>
              <a:gd name="connsiteX789" fmla="*/ 5374846 w 7467600"/>
              <a:gd name="connsiteY789" fmla="*/ 941988 h 6858000"/>
              <a:gd name="connsiteX790" fmla="*/ 5256105 w 7467600"/>
              <a:gd name="connsiteY790" fmla="*/ 945632 h 6858000"/>
              <a:gd name="connsiteX791" fmla="*/ 5107071 w 7467600"/>
              <a:gd name="connsiteY791" fmla="*/ 969720 h 6858000"/>
              <a:gd name="connsiteX792" fmla="*/ 4998681 w 7467600"/>
              <a:gd name="connsiteY792" fmla="*/ 988771 h 6858000"/>
              <a:gd name="connsiteX793" fmla="*/ 5870151 w 7467600"/>
              <a:gd name="connsiteY793" fmla="*/ 898890 h 6858000"/>
              <a:gd name="connsiteX794" fmla="*/ 5504425 w 7467600"/>
              <a:gd name="connsiteY794" fmla="*/ 848067 h 6858000"/>
              <a:gd name="connsiteX795" fmla="*/ 4968849 w 7467600"/>
              <a:gd name="connsiteY795" fmla="*/ 962318 h 6858000"/>
              <a:gd name="connsiteX796" fmla="*/ 5104039 w 7467600"/>
              <a:gd name="connsiteY796" fmla="*/ 940634 h 6858000"/>
              <a:gd name="connsiteX797" fmla="*/ 5256311 w 7467600"/>
              <a:gd name="connsiteY797" fmla="*/ 916490 h 6858000"/>
              <a:gd name="connsiteX798" fmla="*/ 5377381 w 7467600"/>
              <a:gd name="connsiteY798" fmla="*/ 912671 h 6858000"/>
              <a:gd name="connsiteX799" fmla="*/ 5460148 w 7467600"/>
              <a:gd name="connsiteY799" fmla="*/ 911442 h 6858000"/>
              <a:gd name="connsiteX800" fmla="*/ 5648971 w 7467600"/>
              <a:gd name="connsiteY800" fmla="*/ 891331 h 6858000"/>
              <a:gd name="connsiteX801" fmla="*/ 5844807 w 7467600"/>
              <a:gd name="connsiteY801" fmla="*/ 870718 h 6858000"/>
              <a:gd name="connsiteX802" fmla="*/ 5862975 w 7467600"/>
              <a:gd name="connsiteY802" fmla="*/ 869756 h 6858000"/>
              <a:gd name="connsiteX803" fmla="*/ 5920887 w 7467600"/>
              <a:gd name="connsiteY803" fmla="*/ 865929 h 6858000"/>
              <a:gd name="connsiteX804" fmla="*/ 5504425 w 7467600"/>
              <a:gd name="connsiteY804" fmla="*/ 848067 h 6858000"/>
              <a:gd name="connsiteX805" fmla="*/ 3607114 w 7467600"/>
              <a:gd name="connsiteY805" fmla="*/ 467441 h 6858000"/>
              <a:gd name="connsiteX806" fmla="*/ 3296242 w 7467600"/>
              <a:gd name="connsiteY806" fmla="*/ 807991 h 6858000"/>
              <a:gd name="connsiteX807" fmla="*/ 3174674 w 7467600"/>
              <a:gd name="connsiteY807" fmla="*/ 919759 h 6858000"/>
              <a:gd name="connsiteX808" fmla="*/ 3042978 w 7467600"/>
              <a:gd name="connsiteY808" fmla="*/ 1054894 h 6858000"/>
              <a:gd name="connsiteX809" fmla="*/ 2968914 w 7467600"/>
              <a:gd name="connsiteY809" fmla="*/ 1133756 h 6858000"/>
              <a:gd name="connsiteX810" fmla="*/ 3103823 w 7467600"/>
              <a:gd name="connsiteY810" fmla="*/ 1026814 h 6858000"/>
              <a:gd name="connsiteX811" fmla="*/ 3607114 w 7467600"/>
              <a:gd name="connsiteY811" fmla="*/ 467441 h 6858000"/>
              <a:gd name="connsiteX812" fmla="*/ 3744487 w 7467600"/>
              <a:gd name="connsiteY812" fmla="*/ 383136 h 6858000"/>
              <a:gd name="connsiteX813" fmla="*/ 3970213 w 7467600"/>
              <a:gd name="connsiteY813" fmla="*/ 995559 h 6858000"/>
              <a:gd name="connsiteX814" fmla="*/ 3744487 w 7467600"/>
              <a:gd name="connsiteY814" fmla="*/ 383136 h 6858000"/>
              <a:gd name="connsiteX815" fmla="*/ 3624562 w 7467600"/>
              <a:gd name="connsiteY815" fmla="*/ 367041 h 6858000"/>
              <a:gd name="connsiteX816" fmla="*/ 3489712 w 7467600"/>
              <a:gd name="connsiteY816" fmla="*/ 485386 h 6858000"/>
              <a:gd name="connsiteX817" fmla="*/ 3182994 w 7467600"/>
              <a:gd name="connsiteY817" fmla="*/ 828265 h 6858000"/>
              <a:gd name="connsiteX818" fmla="*/ 2892114 w 7467600"/>
              <a:gd name="connsiteY818" fmla="*/ 1172635 h 6858000"/>
              <a:gd name="connsiteX819" fmla="*/ 3021459 w 7467600"/>
              <a:gd name="connsiteY819" fmla="*/ 1035385 h 6858000"/>
              <a:gd name="connsiteX820" fmla="*/ 3153873 w 7467600"/>
              <a:gd name="connsiteY820" fmla="*/ 898971 h 6858000"/>
              <a:gd name="connsiteX821" fmla="*/ 3276511 w 7467600"/>
              <a:gd name="connsiteY821" fmla="*/ 786423 h 6858000"/>
              <a:gd name="connsiteX822" fmla="*/ 3584154 w 7467600"/>
              <a:gd name="connsiteY822" fmla="*/ 448218 h 6858000"/>
              <a:gd name="connsiteX823" fmla="*/ 3624562 w 7467600"/>
              <a:gd name="connsiteY823" fmla="*/ 367041 h 6858000"/>
              <a:gd name="connsiteX824" fmla="*/ 3766672 w 7467600"/>
              <a:gd name="connsiteY824" fmla="*/ 359429 h 6858000"/>
              <a:gd name="connsiteX825" fmla="*/ 3996338 w 7467600"/>
              <a:gd name="connsiteY825" fmla="*/ 968237 h 6858000"/>
              <a:gd name="connsiteX826" fmla="*/ 3766672 w 7467600"/>
              <a:gd name="connsiteY826" fmla="*/ 359429 h 6858000"/>
              <a:gd name="connsiteX827" fmla="*/ 5805386 w 7467600"/>
              <a:gd name="connsiteY827" fmla="*/ 239240 h 6858000"/>
              <a:gd name="connsiteX828" fmla="*/ 5736947 w 7467600"/>
              <a:gd name="connsiteY828" fmla="*/ 261367 h 6858000"/>
              <a:gd name="connsiteX829" fmla="*/ 5427012 w 7467600"/>
              <a:gd name="connsiteY829" fmla="*/ 311272 h 6858000"/>
              <a:gd name="connsiteX830" fmla="*/ 5147818 w 7467600"/>
              <a:gd name="connsiteY830" fmla="*/ 322112 h 6858000"/>
              <a:gd name="connsiteX831" fmla="*/ 5060854 w 7467600"/>
              <a:gd name="connsiteY831" fmla="*/ 311882 h 6858000"/>
              <a:gd name="connsiteX832" fmla="*/ 4945989 w 7467600"/>
              <a:gd name="connsiteY832" fmla="*/ 300516 h 6858000"/>
              <a:gd name="connsiteX833" fmla="*/ 5410479 w 7467600"/>
              <a:gd name="connsiteY833" fmla="*/ 348434 h 6858000"/>
              <a:gd name="connsiteX834" fmla="*/ 5805386 w 7467600"/>
              <a:gd name="connsiteY834" fmla="*/ 239240 h 6858000"/>
              <a:gd name="connsiteX835" fmla="*/ 5905192 w 7467600"/>
              <a:gd name="connsiteY835" fmla="*/ 163079 h 6858000"/>
              <a:gd name="connsiteX836" fmla="*/ 5865655 w 7467600"/>
              <a:gd name="connsiteY836" fmla="*/ 171901 h 6858000"/>
              <a:gd name="connsiteX837" fmla="*/ 5259740 w 7467600"/>
              <a:gd name="connsiteY837" fmla="*/ 257013 h 6858000"/>
              <a:gd name="connsiteX838" fmla="*/ 5208466 w 7467600"/>
              <a:gd name="connsiteY838" fmla="*/ 257550 h 6858000"/>
              <a:gd name="connsiteX839" fmla="*/ 4980204 w 7467600"/>
              <a:gd name="connsiteY839" fmla="*/ 271903 h 6858000"/>
              <a:gd name="connsiteX840" fmla="*/ 5068068 w 7467600"/>
              <a:gd name="connsiteY840" fmla="*/ 282244 h 6858000"/>
              <a:gd name="connsiteX841" fmla="*/ 5153231 w 7467600"/>
              <a:gd name="connsiteY841" fmla="*/ 292240 h 6858000"/>
              <a:gd name="connsiteX842" fmla="*/ 5426491 w 7467600"/>
              <a:gd name="connsiteY842" fmla="*/ 281128 h 6858000"/>
              <a:gd name="connsiteX843" fmla="*/ 5731212 w 7467600"/>
              <a:gd name="connsiteY843" fmla="*/ 231951 h 6858000"/>
              <a:gd name="connsiteX844" fmla="*/ 5905192 w 7467600"/>
              <a:gd name="connsiteY844" fmla="*/ 163079 h 6858000"/>
              <a:gd name="connsiteX845" fmla="*/ 5944437 w 7467600"/>
              <a:gd name="connsiteY845" fmla="*/ 113829 h 6858000"/>
              <a:gd name="connsiteX846" fmla="*/ 5825032 w 7467600"/>
              <a:gd name="connsiteY846" fmla="*/ 146405 h 6858000"/>
              <a:gd name="connsiteX847" fmla="*/ 4955599 w 7467600"/>
              <a:gd name="connsiteY847" fmla="*/ 247008 h 6858000"/>
              <a:gd name="connsiteX848" fmla="*/ 5210104 w 7467600"/>
              <a:gd name="connsiteY848" fmla="*/ 228123 h 6858000"/>
              <a:gd name="connsiteX849" fmla="*/ 5261015 w 7467600"/>
              <a:gd name="connsiteY849" fmla="*/ 227087 h 6858000"/>
              <a:gd name="connsiteX850" fmla="*/ 5861181 w 7467600"/>
              <a:gd name="connsiteY850" fmla="*/ 143093 h 6858000"/>
              <a:gd name="connsiteX851" fmla="*/ 5961252 w 7467600"/>
              <a:gd name="connsiteY851" fmla="*/ 114820 h 6858000"/>
              <a:gd name="connsiteX852" fmla="*/ 5944437 w 7467600"/>
              <a:gd name="connsiteY852" fmla="*/ 113829 h 6858000"/>
              <a:gd name="connsiteX853" fmla="*/ 3882765 w 7467600"/>
              <a:gd name="connsiteY853" fmla="*/ 0 h 6858000"/>
              <a:gd name="connsiteX854" fmla="*/ 3995099 w 7467600"/>
              <a:gd name="connsiteY854" fmla="*/ 0 h 6858000"/>
              <a:gd name="connsiteX855" fmla="*/ 4163818 w 7467600"/>
              <a:gd name="connsiteY855" fmla="*/ 234104 h 6858000"/>
              <a:gd name="connsiteX856" fmla="*/ 4172099 w 7467600"/>
              <a:gd name="connsiteY856" fmla="*/ 234207 h 6858000"/>
              <a:gd name="connsiteX857" fmla="*/ 4784282 w 7467600"/>
              <a:gd name="connsiteY857" fmla="*/ 276561 h 6858000"/>
              <a:gd name="connsiteX858" fmla="*/ 4801687 w 7467600"/>
              <a:gd name="connsiteY858" fmla="*/ 267764 h 6858000"/>
              <a:gd name="connsiteX859" fmla="*/ 6082788 w 7467600"/>
              <a:gd name="connsiteY859" fmla="*/ 64119 h 6858000"/>
              <a:gd name="connsiteX860" fmla="*/ 6099442 w 7467600"/>
              <a:gd name="connsiteY860" fmla="*/ 82568 h 6858000"/>
              <a:gd name="connsiteX861" fmla="*/ 4804137 w 7467600"/>
              <a:gd name="connsiteY861" fmla="*/ 320931 h 6858000"/>
              <a:gd name="connsiteX862" fmla="*/ 4227047 w 7467600"/>
              <a:gd name="connsiteY862" fmla="*/ 313415 h 6858000"/>
              <a:gd name="connsiteX863" fmla="*/ 4346041 w 7467600"/>
              <a:gd name="connsiteY863" fmla="*/ 456086 h 6858000"/>
              <a:gd name="connsiteX864" fmla="*/ 4870967 w 7467600"/>
              <a:gd name="connsiteY864" fmla="*/ 963061 h 6858000"/>
              <a:gd name="connsiteX865" fmla="*/ 4889647 w 7467600"/>
              <a:gd name="connsiteY865" fmla="*/ 957147 h 6858000"/>
              <a:gd name="connsiteX866" fmla="*/ 5422504 w 7467600"/>
              <a:gd name="connsiteY866" fmla="*/ 805191 h 6858000"/>
              <a:gd name="connsiteX867" fmla="*/ 6087656 w 7467600"/>
              <a:gd name="connsiteY867" fmla="*/ 826703 h 6858000"/>
              <a:gd name="connsiteX868" fmla="*/ 6058717 w 7467600"/>
              <a:gd name="connsiteY868" fmla="*/ 865992 h 6858000"/>
              <a:gd name="connsiteX869" fmla="*/ 4974153 w 7467600"/>
              <a:gd name="connsiteY869" fmla="*/ 1045456 h 6858000"/>
              <a:gd name="connsiteX870" fmla="*/ 5627835 w 7467600"/>
              <a:gd name="connsiteY870" fmla="*/ 1472077 h 6858000"/>
              <a:gd name="connsiteX871" fmla="*/ 5629817 w 7467600"/>
              <a:gd name="connsiteY871" fmla="*/ 1471412 h 6858000"/>
              <a:gd name="connsiteX872" fmla="*/ 5634124 w 7467600"/>
              <a:gd name="connsiteY872" fmla="*/ 1470572 h 6858000"/>
              <a:gd name="connsiteX873" fmla="*/ 5755832 w 7467600"/>
              <a:gd name="connsiteY873" fmla="*/ 1383886 h 6858000"/>
              <a:gd name="connsiteX874" fmla="*/ 6014186 w 7467600"/>
              <a:gd name="connsiteY874" fmla="*/ 1279799 h 6858000"/>
              <a:gd name="connsiteX875" fmla="*/ 6901619 w 7467600"/>
              <a:gd name="connsiteY875" fmla="*/ 1047874 h 6858000"/>
              <a:gd name="connsiteX876" fmla="*/ 6931566 w 7467600"/>
              <a:gd name="connsiteY876" fmla="*/ 1062034 h 6858000"/>
              <a:gd name="connsiteX877" fmla="*/ 5790982 w 7467600"/>
              <a:gd name="connsiteY877" fmla="*/ 1561380 h 6858000"/>
              <a:gd name="connsiteX878" fmla="*/ 6188971 w 7467600"/>
              <a:gd name="connsiteY878" fmla="*/ 1755168 h 6858000"/>
              <a:gd name="connsiteX879" fmla="*/ 6202446 w 7467600"/>
              <a:gd name="connsiteY879" fmla="*/ 1752268 h 6858000"/>
              <a:gd name="connsiteX880" fmla="*/ 7179560 w 7467600"/>
              <a:gd name="connsiteY880" fmla="*/ 1467551 h 6858000"/>
              <a:gd name="connsiteX881" fmla="*/ 7158730 w 7467600"/>
              <a:gd name="connsiteY881" fmla="*/ 1507835 h 6858000"/>
              <a:gd name="connsiteX882" fmla="*/ 6326959 w 7467600"/>
              <a:gd name="connsiteY882" fmla="*/ 1817686 h 6858000"/>
              <a:gd name="connsiteX883" fmla="*/ 6537433 w 7467600"/>
              <a:gd name="connsiteY883" fmla="*/ 1907790 h 6858000"/>
              <a:gd name="connsiteX884" fmla="*/ 6550221 w 7467600"/>
              <a:gd name="connsiteY884" fmla="*/ 1910729 h 6858000"/>
              <a:gd name="connsiteX885" fmla="*/ 6964438 w 7467600"/>
              <a:gd name="connsiteY885" fmla="*/ 2209505 h 6858000"/>
              <a:gd name="connsiteX886" fmla="*/ 7367862 w 7467600"/>
              <a:gd name="connsiteY886" fmla="*/ 2806833 h 6858000"/>
              <a:gd name="connsiteX887" fmla="*/ 7364329 w 7467600"/>
              <a:gd name="connsiteY887" fmla="*/ 2826907 h 6858000"/>
              <a:gd name="connsiteX888" fmla="*/ 7290545 w 7467600"/>
              <a:gd name="connsiteY888" fmla="*/ 2850663 h 6858000"/>
              <a:gd name="connsiteX889" fmla="*/ 6472036 w 7467600"/>
              <a:gd name="connsiteY889" fmla="*/ 1959003 h 6858000"/>
              <a:gd name="connsiteX890" fmla="*/ 5792897 w 7467600"/>
              <a:gd name="connsiteY890" fmla="*/ 1647747 h 6858000"/>
              <a:gd name="connsiteX891" fmla="*/ 5842751 w 7467600"/>
              <a:gd name="connsiteY891" fmla="*/ 1816112 h 6858000"/>
              <a:gd name="connsiteX892" fmla="*/ 5847424 w 7467600"/>
              <a:gd name="connsiteY892" fmla="*/ 1815776 h 6858000"/>
              <a:gd name="connsiteX893" fmla="*/ 6399821 w 7467600"/>
              <a:gd name="connsiteY893" fmla="*/ 2344799 h 6858000"/>
              <a:gd name="connsiteX894" fmla="*/ 6323232 w 7467600"/>
              <a:gd name="connsiteY894" fmla="*/ 2389634 h 6858000"/>
              <a:gd name="connsiteX895" fmla="*/ 5942958 w 7467600"/>
              <a:gd name="connsiteY895" fmla="*/ 2077708 h 6858000"/>
              <a:gd name="connsiteX896" fmla="*/ 5921559 w 7467600"/>
              <a:gd name="connsiteY896" fmla="*/ 2378596 h 6858000"/>
              <a:gd name="connsiteX897" fmla="*/ 5817651 w 7467600"/>
              <a:gd name="connsiteY897" fmla="*/ 3023919 h 6858000"/>
              <a:gd name="connsiteX898" fmla="*/ 5729634 w 7467600"/>
              <a:gd name="connsiteY898" fmla="*/ 3051849 h 6858000"/>
              <a:gd name="connsiteX899" fmla="*/ 5611018 w 7467600"/>
              <a:gd name="connsiteY899" fmla="*/ 2316769 h 6858000"/>
              <a:gd name="connsiteX900" fmla="*/ 5687608 w 7467600"/>
              <a:gd name="connsiteY900" fmla="*/ 2039972 h 6858000"/>
              <a:gd name="connsiteX901" fmla="*/ 5657554 w 7467600"/>
              <a:gd name="connsiteY901" fmla="*/ 1576445 h 6858000"/>
              <a:gd name="connsiteX902" fmla="*/ 5150475 w 7467600"/>
              <a:gd name="connsiteY902" fmla="*/ 1274012 h 6858000"/>
              <a:gd name="connsiteX903" fmla="*/ 5349142 w 7467600"/>
              <a:gd name="connsiteY903" fmla="*/ 2204405 h 6858000"/>
              <a:gd name="connsiteX904" fmla="*/ 5262214 w 7467600"/>
              <a:gd name="connsiteY904" fmla="*/ 2233836 h 6858000"/>
              <a:gd name="connsiteX905" fmla="*/ 4981539 w 7467600"/>
              <a:gd name="connsiteY905" fmla="*/ 1542201 h 6858000"/>
              <a:gd name="connsiteX906" fmla="*/ 4958461 w 7467600"/>
              <a:gd name="connsiteY906" fmla="*/ 1136957 h 6858000"/>
              <a:gd name="connsiteX907" fmla="*/ 4655015 w 7467600"/>
              <a:gd name="connsiteY907" fmla="*/ 891426 h 6858000"/>
              <a:gd name="connsiteX908" fmla="*/ 4348002 w 7467600"/>
              <a:gd name="connsiteY908" fmla="*/ 2205895 h 6858000"/>
              <a:gd name="connsiteX909" fmla="*/ 4262250 w 7467600"/>
              <a:gd name="connsiteY909" fmla="*/ 2219972 h 6858000"/>
              <a:gd name="connsiteX910" fmla="*/ 4550611 w 7467600"/>
              <a:gd name="connsiteY910" fmla="*/ 817540 h 6858000"/>
              <a:gd name="connsiteX911" fmla="*/ 4564418 w 7467600"/>
              <a:gd name="connsiteY911" fmla="*/ 808293 h 6858000"/>
              <a:gd name="connsiteX912" fmla="*/ 4266388 w 7467600"/>
              <a:gd name="connsiteY912" fmla="*/ 500083 h 6858000"/>
              <a:gd name="connsiteX913" fmla="*/ 4032842 w 7467600"/>
              <a:gd name="connsiteY913" fmla="*/ 211809 h 6858000"/>
              <a:gd name="connsiteX914" fmla="*/ 3882765 w 7467600"/>
              <a:gd name="connsiteY914" fmla="*/ 0 h 6858000"/>
              <a:gd name="connsiteX915" fmla="*/ 3721337 w 7467600"/>
              <a:gd name="connsiteY915" fmla="*/ 0 h 6858000"/>
              <a:gd name="connsiteX916" fmla="*/ 3797544 w 7467600"/>
              <a:gd name="connsiteY916" fmla="*/ 0 h 6858000"/>
              <a:gd name="connsiteX917" fmla="*/ 3775734 w 7467600"/>
              <a:gd name="connsiteY917" fmla="*/ 95131 h 6858000"/>
              <a:gd name="connsiteX918" fmla="*/ 3724807 w 7467600"/>
              <a:gd name="connsiteY918" fmla="*/ 272257 h 6858000"/>
              <a:gd name="connsiteX919" fmla="*/ 3726844 w 7467600"/>
              <a:gd name="connsiteY919" fmla="*/ 282988 h 6858000"/>
              <a:gd name="connsiteX920" fmla="*/ 3742664 w 7467600"/>
              <a:gd name="connsiteY920" fmla="*/ 279918 h 6858000"/>
              <a:gd name="connsiteX921" fmla="*/ 4103910 w 7467600"/>
              <a:gd name="connsiteY921" fmla="*/ 1161917 h 6858000"/>
              <a:gd name="connsiteX922" fmla="*/ 4020269 w 7467600"/>
              <a:gd name="connsiteY922" fmla="*/ 1200406 h 6858000"/>
              <a:gd name="connsiteX923" fmla="*/ 3674882 w 7467600"/>
              <a:gd name="connsiteY923" fmla="*/ 488524 h 6858000"/>
              <a:gd name="connsiteX924" fmla="*/ 3132682 w 7467600"/>
              <a:gd name="connsiteY924" fmla="*/ 1072284 h 6858000"/>
              <a:gd name="connsiteX925" fmla="*/ 2716346 w 7467600"/>
              <a:gd name="connsiteY925" fmla="*/ 1276376 h 6858000"/>
              <a:gd name="connsiteX926" fmla="*/ 2716772 w 7467600"/>
              <a:gd name="connsiteY926" fmla="*/ 1255462 h 6858000"/>
              <a:gd name="connsiteX927" fmla="*/ 3471096 w 7467600"/>
              <a:gd name="connsiteY927" fmla="*/ 437072 h 6858000"/>
              <a:gd name="connsiteX928" fmla="*/ 3639057 w 7467600"/>
              <a:gd name="connsiteY928" fmla="*/ 286334 h 6858000"/>
              <a:gd name="connsiteX929" fmla="*/ 3640309 w 7467600"/>
              <a:gd name="connsiteY929" fmla="*/ 284664 h 6858000"/>
              <a:gd name="connsiteX930" fmla="*/ 3646022 w 7467600"/>
              <a:gd name="connsiteY930" fmla="*/ 276711 h 6858000"/>
              <a:gd name="connsiteX931" fmla="*/ 3707943 w 7467600"/>
              <a:gd name="connsiteY931" fmla="*/ 65958 h 6858000"/>
              <a:gd name="connsiteX932" fmla="*/ 3721337 w 7467600"/>
              <a:gd name="connsiteY932" fmla="*/ 0 h 6858000"/>
              <a:gd name="connsiteX933" fmla="*/ 2867960 w 7467600"/>
              <a:gd name="connsiteY933" fmla="*/ 0 h 6858000"/>
              <a:gd name="connsiteX934" fmla="*/ 2926351 w 7467600"/>
              <a:gd name="connsiteY934" fmla="*/ 0 h 6858000"/>
              <a:gd name="connsiteX935" fmla="*/ 2902823 w 7467600"/>
              <a:gd name="connsiteY935" fmla="*/ 262929 h 6858000"/>
              <a:gd name="connsiteX936" fmla="*/ 2940663 w 7467600"/>
              <a:gd name="connsiteY936" fmla="*/ 140884 h 6858000"/>
              <a:gd name="connsiteX937" fmla="*/ 2947039 w 7467600"/>
              <a:gd name="connsiteY937" fmla="*/ 122524 h 6858000"/>
              <a:gd name="connsiteX938" fmla="*/ 2984316 w 7467600"/>
              <a:gd name="connsiteY938" fmla="*/ 0 h 6858000"/>
              <a:gd name="connsiteX939" fmla="*/ 3016114 w 7467600"/>
              <a:gd name="connsiteY939" fmla="*/ 0 h 6858000"/>
              <a:gd name="connsiteX940" fmla="*/ 2979949 w 7467600"/>
              <a:gd name="connsiteY940" fmla="*/ 119274 h 6858000"/>
              <a:gd name="connsiteX941" fmla="*/ 3023879 w 7467600"/>
              <a:gd name="connsiteY941" fmla="*/ 0 h 6858000"/>
              <a:gd name="connsiteX942" fmla="*/ 3105400 w 7467600"/>
              <a:gd name="connsiteY942" fmla="*/ 0 h 6858000"/>
              <a:gd name="connsiteX943" fmla="*/ 3094669 w 7467600"/>
              <a:gd name="connsiteY943" fmla="*/ 30308 h 6858000"/>
              <a:gd name="connsiteX944" fmla="*/ 2901945 w 7467600"/>
              <a:gd name="connsiteY944" fmla="*/ 466538 h 6858000"/>
              <a:gd name="connsiteX945" fmla="*/ 2815209 w 7467600"/>
              <a:gd name="connsiteY945" fmla="*/ 497361 h 6858000"/>
              <a:gd name="connsiteX946" fmla="*/ 2844845 w 7467600"/>
              <a:gd name="connsiteY946" fmla="*/ 127638 h 6858000"/>
              <a:gd name="connsiteX947" fmla="*/ 2867960 w 7467600"/>
              <a:gd name="connsiteY947" fmla="*/ 0 h 6858000"/>
              <a:gd name="connsiteX948" fmla="*/ 1057230 w 7467600"/>
              <a:gd name="connsiteY948" fmla="*/ 0 h 6858000"/>
              <a:gd name="connsiteX949" fmla="*/ 1111003 w 7467600"/>
              <a:gd name="connsiteY949" fmla="*/ 0 h 6858000"/>
              <a:gd name="connsiteX950" fmla="*/ 1125553 w 7467600"/>
              <a:gd name="connsiteY950" fmla="*/ 52588 h 6858000"/>
              <a:gd name="connsiteX951" fmla="*/ 1304276 w 7467600"/>
              <a:gd name="connsiteY951" fmla="*/ 476275 h 6858000"/>
              <a:gd name="connsiteX952" fmla="*/ 1492066 w 7467600"/>
              <a:gd name="connsiteY952" fmla="*/ 886333 h 6858000"/>
              <a:gd name="connsiteX953" fmla="*/ 1423698 w 7467600"/>
              <a:gd name="connsiteY953" fmla="*/ 710817 h 6858000"/>
              <a:gd name="connsiteX954" fmla="*/ 1357609 w 7467600"/>
              <a:gd name="connsiteY954" fmla="*/ 532892 h 6858000"/>
              <a:gd name="connsiteX955" fmla="*/ 1309550 w 7467600"/>
              <a:gd name="connsiteY955" fmla="*/ 374031 h 6858000"/>
              <a:gd name="connsiteX956" fmla="*/ 1193673 w 7467600"/>
              <a:gd name="connsiteY956" fmla="*/ 49533 h 6858000"/>
              <a:gd name="connsiteX957" fmla="*/ 1164391 w 7467600"/>
              <a:gd name="connsiteY957" fmla="*/ 0 h 6858000"/>
              <a:gd name="connsiteX958" fmla="*/ 1200666 w 7467600"/>
              <a:gd name="connsiteY958" fmla="*/ 0 h 6858000"/>
              <a:gd name="connsiteX959" fmla="*/ 1223408 w 7467600"/>
              <a:gd name="connsiteY959" fmla="*/ 38996 h 6858000"/>
              <a:gd name="connsiteX960" fmla="*/ 1339635 w 7467600"/>
              <a:gd name="connsiteY960" fmla="*/ 365517 h 6858000"/>
              <a:gd name="connsiteX961" fmla="*/ 1387469 w 7467600"/>
              <a:gd name="connsiteY961" fmla="*/ 523079 h 6858000"/>
              <a:gd name="connsiteX962" fmla="*/ 1452685 w 7467600"/>
              <a:gd name="connsiteY962" fmla="*/ 699806 h 6858000"/>
              <a:gd name="connsiteX963" fmla="*/ 1492092 w 7467600"/>
              <a:gd name="connsiteY963" fmla="*/ 800424 h 6858000"/>
              <a:gd name="connsiteX964" fmla="*/ 1455302 w 7467600"/>
              <a:gd name="connsiteY964" fmla="*/ 632913 h 6858000"/>
              <a:gd name="connsiteX965" fmla="*/ 1222336 w 7467600"/>
              <a:gd name="connsiteY965" fmla="*/ 9480 h 6858000"/>
              <a:gd name="connsiteX966" fmla="*/ 1214634 w 7467600"/>
              <a:gd name="connsiteY966" fmla="*/ 0 h 6858000"/>
              <a:gd name="connsiteX967" fmla="*/ 1289827 w 7467600"/>
              <a:gd name="connsiteY967" fmla="*/ 0 h 6858000"/>
              <a:gd name="connsiteX968" fmla="*/ 1321076 w 7467600"/>
              <a:gd name="connsiteY968" fmla="*/ 59722 h 6858000"/>
              <a:gd name="connsiteX969" fmla="*/ 1512579 w 7467600"/>
              <a:gd name="connsiteY969" fmla="*/ 626441 h 6858000"/>
              <a:gd name="connsiteX970" fmla="*/ 1506076 w 7467600"/>
              <a:gd name="connsiteY970" fmla="*/ 1089289 h 6858000"/>
              <a:gd name="connsiteX971" fmla="*/ 1486346 w 7467600"/>
              <a:gd name="connsiteY971" fmla="*/ 1079919 h 6858000"/>
              <a:gd name="connsiteX972" fmla="*/ 1070511 w 7467600"/>
              <a:gd name="connsiteY972" fmla="*/ 48609 h 6858000"/>
              <a:gd name="connsiteX973" fmla="*/ 1057230 w 7467600"/>
              <a:gd name="connsiteY973" fmla="*/ 0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993" fmla="*/ 43151 w 7467600"/>
              <a:gd name="connsiteY99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43603 w 7467600"/>
              <a:gd name="connsiteY127" fmla="*/ 51497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1903353 w 7467600"/>
              <a:gd name="connsiteY137" fmla="*/ 5044827 h 6858000"/>
              <a:gd name="connsiteX138" fmla="*/ 1936931 w 7467600"/>
              <a:gd name="connsiteY138" fmla="*/ 5093954 h 6858000"/>
              <a:gd name="connsiteX139" fmla="*/ 2195868 w 7467600"/>
              <a:gd name="connsiteY139" fmla="*/ 5396574 h 6858000"/>
              <a:gd name="connsiteX140" fmla="*/ 2088852 w 7467600"/>
              <a:gd name="connsiteY140" fmla="*/ 5166123 h 6858000"/>
              <a:gd name="connsiteX141" fmla="*/ 1958241 w 7467600"/>
              <a:gd name="connsiteY141" fmla="*/ 5067955 h 6858000"/>
              <a:gd name="connsiteX142" fmla="*/ 1903353 w 7467600"/>
              <a:gd name="connsiteY142" fmla="*/ 5044827 h 6858000"/>
              <a:gd name="connsiteX143" fmla="*/ 1979378 w 7467600"/>
              <a:gd name="connsiteY143" fmla="*/ 4769504 h 6858000"/>
              <a:gd name="connsiteX144" fmla="*/ 2882120 w 7467600"/>
              <a:gd name="connsiteY144" fmla="*/ 5064547 h 6858000"/>
              <a:gd name="connsiteX145" fmla="*/ 2793103 w 7467600"/>
              <a:gd name="connsiteY145" fmla="*/ 5039699 h 6858000"/>
              <a:gd name="connsiteX146" fmla="*/ 2770041 w 7467600"/>
              <a:gd name="connsiteY146" fmla="*/ 5033634 h 6858000"/>
              <a:gd name="connsiteX147" fmla="*/ 1979378 w 7467600"/>
              <a:gd name="connsiteY147" fmla="*/ 4769504 h 6858000"/>
              <a:gd name="connsiteX148" fmla="*/ 1927410 w 7467600"/>
              <a:gd name="connsiteY148" fmla="*/ 4716164 h 6858000"/>
              <a:gd name="connsiteX149" fmla="*/ 1959587 w 7467600"/>
              <a:gd name="connsiteY149" fmla="*/ 4728849 h 6858000"/>
              <a:gd name="connsiteX150" fmla="*/ 2777707 w 7467600"/>
              <a:gd name="connsiteY150" fmla="*/ 5003991 h 6858000"/>
              <a:gd name="connsiteX151" fmla="*/ 2800768 w 7467600"/>
              <a:gd name="connsiteY151" fmla="*/ 5010056 h 6858000"/>
              <a:gd name="connsiteX152" fmla="*/ 2879408 w 7467600"/>
              <a:gd name="connsiteY152" fmla="*/ 5031590 h 6858000"/>
              <a:gd name="connsiteX153" fmla="*/ 2862295 w 7467600"/>
              <a:gd name="connsiteY153" fmla="*/ 5022958 h 6858000"/>
              <a:gd name="connsiteX154" fmla="*/ 2813343 w 7467600"/>
              <a:gd name="connsiteY154" fmla="*/ 4998369 h 6858000"/>
              <a:gd name="connsiteX155" fmla="*/ 2646245 w 7467600"/>
              <a:gd name="connsiteY155" fmla="*/ 4930999 h 6858000"/>
              <a:gd name="connsiteX156" fmla="*/ 1999243 w 7467600"/>
              <a:gd name="connsiteY156" fmla="*/ 4730524 h 6858000"/>
              <a:gd name="connsiteX157" fmla="*/ 1979527 w 7467600"/>
              <a:gd name="connsiteY157" fmla="*/ 4726651 h 6858000"/>
              <a:gd name="connsiteX158" fmla="*/ 1927410 w 7467600"/>
              <a:gd name="connsiteY158" fmla="*/ 4716164 h 6858000"/>
              <a:gd name="connsiteX159" fmla="*/ 1997014 w 7467600"/>
              <a:gd name="connsiteY159" fmla="*/ 4698007 h 6858000"/>
              <a:gd name="connsiteX160" fmla="*/ 2005458 w 7467600"/>
              <a:gd name="connsiteY160" fmla="*/ 4699540 h 6858000"/>
              <a:gd name="connsiteX161" fmla="*/ 2657186 w 7467600"/>
              <a:gd name="connsiteY161" fmla="*/ 4901687 h 6858000"/>
              <a:gd name="connsiteX162" fmla="*/ 2826662 w 7467600"/>
              <a:gd name="connsiteY162" fmla="*/ 4970362 h 6858000"/>
              <a:gd name="connsiteX163" fmla="*/ 2876100 w 7467600"/>
              <a:gd name="connsiteY163" fmla="*/ 4995397 h 6858000"/>
              <a:gd name="connsiteX164" fmla="*/ 3042600 w 7467600"/>
              <a:gd name="connsiteY164" fmla="*/ 5059532 h 6858000"/>
              <a:gd name="connsiteX165" fmla="*/ 1997014 w 7467600"/>
              <a:gd name="connsiteY165" fmla="*/ 4698007 h 6858000"/>
              <a:gd name="connsiteX166" fmla="*/ 2305292 w 7467600"/>
              <a:gd name="connsiteY166" fmla="*/ 4219492 h 6858000"/>
              <a:gd name="connsiteX167" fmla="*/ 3360922 w 7467600"/>
              <a:gd name="connsiteY167" fmla="*/ 4529373 h 6858000"/>
              <a:gd name="connsiteX168" fmla="*/ 3492420 w 7467600"/>
              <a:gd name="connsiteY168" fmla="*/ 4510145 h 6858000"/>
              <a:gd name="connsiteX169" fmla="*/ 3364086 w 7467600"/>
              <a:gd name="connsiteY169" fmla="*/ 4480340 h 6858000"/>
              <a:gd name="connsiteX170" fmla="*/ 3225818 w 7467600"/>
              <a:gd name="connsiteY170" fmla="*/ 4411822 h 6858000"/>
              <a:gd name="connsiteX171" fmla="*/ 3129696 w 7467600"/>
              <a:gd name="connsiteY171" fmla="*/ 4360704 h 6858000"/>
              <a:gd name="connsiteX172" fmla="*/ 2814545 w 7467600"/>
              <a:gd name="connsiteY172" fmla="*/ 4282955 h 6858000"/>
              <a:gd name="connsiteX173" fmla="*/ 2305292 w 7467600"/>
              <a:gd name="connsiteY173" fmla="*/ 4219492 h 6858000"/>
              <a:gd name="connsiteX174" fmla="*/ 2626982 w 7467600"/>
              <a:gd name="connsiteY174" fmla="*/ 4206450 h 6858000"/>
              <a:gd name="connsiteX175" fmla="*/ 2490617 w 7467600"/>
              <a:gd name="connsiteY175" fmla="*/ 4206951 h 6858000"/>
              <a:gd name="connsiteX176" fmla="*/ 2819869 w 7467600"/>
              <a:gd name="connsiteY176" fmla="*/ 4252936 h 6858000"/>
              <a:gd name="connsiteX177" fmla="*/ 3143018 w 7467600"/>
              <a:gd name="connsiteY177" fmla="*/ 4332698 h 6858000"/>
              <a:gd name="connsiteX178" fmla="*/ 3241520 w 7467600"/>
              <a:gd name="connsiteY178" fmla="*/ 4385112 h 6858000"/>
              <a:gd name="connsiteX179" fmla="*/ 3374575 w 7467600"/>
              <a:gd name="connsiteY179" fmla="*/ 4451517 h 6858000"/>
              <a:gd name="connsiteX180" fmla="*/ 3505221 w 7467600"/>
              <a:gd name="connsiteY180" fmla="*/ 4480757 h 6858000"/>
              <a:gd name="connsiteX181" fmla="*/ 2626982 w 7467600"/>
              <a:gd name="connsiteY181" fmla="*/ 4206450 h 6858000"/>
              <a:gd name="connsiteX182" fmla="*/ 1310106 w 7467600"/>
              <a:gd name="connsiteY182" fmla="*/ 3943217 h 6858000"/>
              <a:gd name="connsiteX183" fmla="*/ 854994 w 7467600"/>
              <a:gd name="connsiteY183" fmla="*/ 4399136 h 6858000"/>
              <a:gd name="connsiteX184" fmla="*/ 742462 w 7467600"/>
              <a:gd name="connsiteY184" fmla="*/ 4594648 h 6858000"/>
              <a:gd name="connsiteX185" fmla="*/ 820602 w 7467600"/>
              <a:gd name="connsiteY185" fmla="*/ 4485915 h 6858000"/>
              <a:gd name="connsiteX186" fmla="*/ 878295 w 7467600"/>
              <a:gd name="connsiteY186" fmla="*/ 4403594 h 6858000"/>
              <a:gd name="connsiteX187" fmla="*/ 1240607 w 7467600"/>
              <a:gd name="connsiteY187" fmla="*/ 4010401 h 6858000"/>
              <a:gd name="connsiteX188" fmla="*/ 1310106 w 7467600"/>
              <a:gd name="connsiteY188" fmla="*/ 3943217 h 6858000"/>
              <a:gd name="connsiteX189" fmla="*/ 1423113 w 7467600"/>
              <a:gd name="connsiteY189" fmla="*/ 3874565 h 6858000"/>
              <a:gd name="connsiteX190" fmla="*/ 1260565 w 7467600"/>
              <a:gd name="connsiteY190" fmla="*/ 4031982 h 6858000"/>
              <a:gd name="connsiteX191" fmla="*/ 901900 w 7467600"/>
              <a:gd name="connsiteY191" fmla="*/ 4421236 h 6858000"/>
              <a:gd name="connsiteX192" fmla="*/ 845044 w 7467600"/>
              <a:gd name="connsiteY192" fmla="*/ 4502436 h 6858000"/>
              <a:gd name="connsiteX193" fmla="*/ 685926 w 7467600"/>
              <a:gd name="connsiteY193" fmla="*/ 4703069 h 6858000"/>
              <a:gd name="connsiteX194" fmla="*/ 684248 w 7467600"/>
              <a:gd name="connsiteY194" fmla="*/ 4706721 h 6858000"/>
              <a:gd name="connsiteX195" fmla="*/ 1423113 w 7467600"/>
              <a:gd name="connsiteY195" fmla="*/ 3874565 h 6858000"/>
              <a:gd name="connsiteX196" fmla="*/ 3316479 w 7467600"/>
              <a:gd name="connsiteY196" fmla="*/ 3872136 h 6858000"/>
              <a:gd name="connsiteX197" fmla="*/ 3546806 w 7467600"/>
              <a:gd name="connsiteY197" fmla="*/ 4356139 h 6858000"/>
              <a:gd name="connsiteX198" fmla="*/ 3364433 w 7467600"/>
              <a:gd name="connsiteY198" fmla="*/ 3953121 h 6858000"/>
              <a:gd name="connsiteX199" fmla="*/ 3316479 w 7467600"/>
              <a:gd name="connsiteY199" fmla="*/ 3872136 h 6858000"/>
              <a:gd name="connsiteX200" fmla="*/ 3291335 w 7467600"/>
              <a:gd name="connsiteY200" fmla="*/ 3767420 h 6858000"/>
              <a:gd name="connsiteX201" fmla="*/ 3390805 w 7467600"/>
              <a:gd name="connsiteY201" fmla="*/ 3937163 h 6858000"/>
              <a:gd name="connsiteX202" fmla="*/ 3579062 w 7467600"/>
              <a:gd name="connsiteY202" fmla="*/ 4359040 h 6858000"/>
              <a:gd name="connsiteX203" fmla="*/ 3467355 w 7467600"/>
              <a:gd name="connsiteY203" fmla="*/ 3988130 h 6858000"/>
              <a:gd name="connsiteX204" fmla="*/ 3310753 w 7467600"/>
              <a:gd name="connsiteY204" fmla="*/ 3787140 h 6858000"/>
              <a:gd name="connsiteX205" fmla="*/ 3291335 w 7467600"/>
              <a:gd name="connsiteY205" fmla="*/ 3767420 h 6858000"/>
              <a:gd name="connsiteX206" fmla="*/ 1635889 w 7467600"/>
              <a:gd name="connsiteY206" fmla="*/ 3709494 h 6858000"/>
              <a:gd name="connsiteX207" fmla="*/ 1634800 w 7467600"/>
              <a:gd name="connsiteY207" fmla="*/ 3731111 h 6858000"/>
              <a:gd name="connsiteX208" fmla="*/ 1635889 w 7467600"/>
              <a:gd name="connsiteY208" fmla="*/ 3709494 h 6858000"/>
              <a:gd name="connsiteX209" fmla="*/ 1510397 w 7467600"/>
              <a:gd name="connsiteY209" fmla="*/ 3684705 h 6858000"/>
              <a:gd name="connsiteX210" fmla="*/ 1146550 w 7467600"/>
              <a:gd name="connsiteY210" fmla="*/ 3802012 h 6858000"/>
              <a:gd name="connsiteX211" fmla="*/ 698834 w 7467600"/>
              <a:gd name="connsiteY211" fmla="*/ 3952272 h 6858000"/>
              <a:gd name="connsiteX212" fmla="*/ 34256 w 7467600"/>
              <a:gd name="connsiteY212" fmla="*/ 4347603 h 6858000"/>
              <a:gd name="connsiteX213" fmla="*/ 527241 w 7467600"/>
              <a:gd name="connsiteY213" fmla="*/ 4065078 h 6858000"/>
              <a:gd name="connsiteX214" fmla="*/ 1510397 w 7467600"/>
              <a:gd name="connsiteY214" fmla="*/ 3684705 h 6858000"/>
              <a:gd name="connsiteX215" fmla="*/ 1313114 w 7467600"/>
              <a:gd name="connsiteY215" fmla="*/ 3655216 h 6858000"/>
              <a:gd name="connsiteX216" fmla="*/ 1109304 w 7467600"/>
              <a:gd name="connsiteY216" fmla="*/ 3669030 h 6858000"/>
              <a:gd name="connsiteX217" fmla="*/ 8129 w 7467600"/>
              <a:gd name="connsiteY217" fmla="*/ 4330519 h 6858000"/>
              <a:gd name="connsiteX218" fmla="*/ 687572 w 7467600"/>
              <a:gd name="connsiteY218" fmla="*/ 3925629 h 6858000"/>
              <a:gd name="connsiteX219" fmla="*/ 1138365 w 7467600"/>
              <a:gd name="connsiteY219" fmla="*/ 3774515 h 6858000"/>
              <a:gd name="connsiteX220" fmla="*/ 1505579 w 7467600"/>
              <a:gd name="connsiteY220" fmla="*/ 3655526 h 6858000"/>
              <a:gd name="connsiteX221" fmla="*/ 1313114 w 7467600"/>
              <a:gd name="connsiteY221" fmla="*/ 3655216 h 6858000"/>
              <a:gd name="connsiteX222" fmla="*/ 3655073 w 7467600"/>
              <a:gd name="connsiteY222" fmla="*/ 3650884 h 6858000"/>
              <a:gd name="connsiteX223" fmla="*/ 3989938 w 7467600"/>
              <a:gd name="connsiteY223" fmla="*/ 3991685 h 6858000"/>
              <a:gd name="connsiteX224" fmla="*/ 4393907 w 7467600"/>
              <a:gd name="connsiteY224" fmla="*/ 4261258 h 6858000"/>
              <a:gd name="connsiteX225" fmla="*/ 4648051 w 7467600"/>
              <a:gd name="connsiteY225" fmla="*/ 4374051 h 6858000"/>
              <a:gd name="connsiteX226" fmla="*/ 4383389 w 7467600"/>
              <a:gd name="connsiteY226" fmla="*/ 4184369 h 6858000"/>
              <a:gd name="connsiteX227" fmla="*/ 4165508 w 7467600"/>
              <a:gd name="connsiteY227" fmla="*/ 4035196 h 6858000"/>
              <a:gd name="connsiteX228" fmla="*/ 4068162 w 7467600"/>
              <a:gd name="connsiteY228" fmla="*/ 3953394 h 6858000"/>
              <a:gd name="connsiteX229" fmla="*/ 3981416 w 7467600"/>
              <a:gd name="connsiteY229" fmla="*/ 3880482 h 6858000"/>
              <a:gd name="connsiteX230" fmla="*/ 3800147 w 7467600"/>
              <a:gd name="connsiteY230" fmla="*/ 3749872 h 6858000"/>
              <a:gd name="connsiteX231" fmla="*/ 3655073 w 7467600"/>
              <a:gd name="connsiteY231" fmla="*/ 3650884 h 6858000"/>
              <a:gd name="connsiteX232" fmla="*/ 3670252 w 7467600"/>
              <a:gd name="connsiteY232" fmla="*/ 3622798 h 6858000"/>
              <a:gd name="connsiteX233" fmla="*/ 3817258 w 7467600"/>
              <a:gd name="connsiteY233" fmla="*/ 3723577 h 6858000"/>
              <a:gd name="connsiteX234" fmla="*/ 4000461 w 7467600"/>
              <a:gd name="connsiteY234" fmla="*/ 3855966 h 6858000"/>
              <a:gd name="connsiteX235" fmla="*/ 4088180 w 7467600"/>
              <a:gd name="connsiteY235" fmla="*/ 3929774 h 6858000"/>
              <a:gd name="connsiteX236" fmla="*/ 4184555 w 7467600"/>
              <a:gd name="connsiteY236" fmla="*/ 4010683 h 6858000"/>
              <a:gd name="connsiteX237" fmla="*/ 4399563 w 7467600"/>
              <a:gd name="connsiteY237" fmla="*/ 4158106 h 6858000"/>
              <a:gd name="connsiteX238" fmla="*/ 4684469 w 7467600"/>
              <a:gd name="connsiteY238" fmla="*/ 4364680 h 6858000"/>
              <a:gd name="connsiteX239" fmla="*/ 4690271 w 7467600"/>
              <a:gd name="connsiteY239" fmla="*/ 4370034 h 6858000"/>
              <a:gd name="connsiteX240" fmla="*/ 4136093 w 7467600"/>
              <a:gd name="connsiteY240" fmla="*/ 3858466 h 6858000"/>
              <a:gd name="connsiteX241" fmla="*/ 3670252 w 7467600"/>
              <a:gd name="connsiteY241" fmla="*/ 3622798 h 6858000"/>
              <a:gd name="connsiteX242" fmla="*/ 4440129 w 7467600"/>
              <a:gd name="connsiteY242" fmla="*/ 3448571 h 6858000"/>
              <a:gd name="connsiteX243" fmla="*/ 4856525 w 7467600"/>
              <a:gd name="connsiteY243" fmla="*/ 3915351 h 6858000"/>
              <a:gd name="connsiteX244" fmla="*/ 5059055 w 7467600"/>
              <a:gd name="connsiteY244" fmla="*/ 4108918 h 6858000"/>
              <a:gd name="connsiteX245" fmla="*/ 5290070 w 7467600"/>
              <a:gd name="connsiteY245" fmla="*/ 4263619 h 6858000"/>
              <a:gd name="connsiteX246" fmla="*/ 4834991 w 7467600"/>
              <a:gd name="connsiteY246" fmla="*/ 3830985 h 6858000"/>
              <a:gd name="connsiteX247" fmla="*/ 4440129 w 7467600"/>
              <a:gd name="connsiteY247" fmla="*/ 3448571 h 6858000"/>
              <a:gd name="connsiteX248" fmla="*/ 4441737 w 7467600"/>
              <a:gd name="connsiteY248" fmla="*/ 3399734 h 6858000"/>
              <a:gd name="connsiteX249" fmla="*/ 4431236 w 7467600"/>
              <a:gd name="connsiteY249" fmla="*/ 3400954 h 6858000"/>
              <a:gd name="connsiteX250" fmla="*/ 4557150 w 7467600"/>
              <a:gd name="connsiteY250" fmla="*/ 3510023 h 6858000"/>
              <a:gd name="connsiteX251" fmla="*/ 4856936 w 7467600"/>
              <a:gd name="connsiteY251" fmla="*/ 3809146 h 6858000"/>
              <a:gd name="connsiteX252" fmla="*/ 5111996 w 7467600"/>
              <a:gd name="connsiteY252" fmla="*/ 4065759 h 6858000"/>
              <a:gd name="connsiteX253" fmla="*/ 5388878 w 7467600"/>
              <a:gd name="connsiteY253" fmla="*/ 4300185 h 6858000"/>
              <a:gd name="connsiteX254" fmla="*/ 5425556 w 7467600"/>
              <a:gd name="connsiteY254" fmla="*/ 4308967 h 6858000"/>
              <a:gd name="connsiteX255" fmla="*/ 4943646 w 7467600"/>
              <a:gd name="connsiteY255" fmla="*/ 3822916 h 6858000"/>
              <a:gd name="connsiteX256" fmla="*/ 4594837 w 7467600"/>
              <a:gd name="connsiteY256" fmla="*/ 3532274 h 6858000"/>
              <a:gd name="connsiteX257" fmla="*/ 4441737 w 7467600"/>
              <a:gd name="connsiteY257" fmla="*/ 3399734 h 6858000"/>
              <a:gd name="connsiteX258" fmla="*/ 5425834 w 7467600"/>
              <a:gd name="connsiteY258" fmla="*/ 3162785 h 6858000"/>
              <a:gd name="connsiteX259" fmla="*/ 5401644 w 7467600"/>
              <a:gd name="connsiteY259" fmla="*/ 3617847 h 6858000"/>
              <a:gd name="connsiteX260" fmla="*/ 5467256 w 7467600"/>
              <a:gd name="connsiteY260" fmla="*/ 4175494 h 6858000"/>
              <a:gd name="connsiteX261" fmla="*/ 5448069 w 7467600"/>
              <a:gd name="connsiteY261" fmla="*/ 3567554 h 6858000"/>
              <a:gd name="connsiteX262" fmla="*/ 5425834 w 7467600"/>
              <a:gd name="connsiteY262" fmla="*/ 3162785 h 6858000"/>
              <a:gd name="connsiteX263" fmla="*/ 1318687 w 7467600"/>
              <a:gd name="connsiteY263" fmla="*/ 3113840 h 6858000"/>
              <a:gd name="connsiteX264" fmla="*/ 1066793 w 7467600"/>
              <a:gd name="connsiteY264" fmla="*/ 3212171 h 6858000"/>
              <a:gd name="connsiteX265" fmla="*/ 993319 w 7467600"/>
              <a:gd name="connsiteY265" fmla="*/ 3247648 h 6858000"/>
              <a:gd name="connsiteX266" fmla="*/ 853081 w 7467600"/>
              <a:gd name="connsiteY266" fmla="*/ 3312410 h 6858000"/>
              <a:gd name="connsiteX267" fmla="*/ 805957 w 7467600"/>
              <a:gd name="connsiteY267" fmla="*/ 3330443 h 6858000"/>
              <a:gd name="connsiteX268" fmla="*/ 1318687 w 7467600"/>
              <a:gd name="connsiteY268" fmla="*/ 3113840 h 6858000"/>
              <a:gd name="connsiteX269" fmla="*/ 5453702 w 7467600"/>
              <a:gd name="connsiteY269" fmla="*/ 3090882 h 6858000"/>
              <a:gd name="connsiteX270" fmla="*/ 5480135 w 7467600"/>
              <a:gd name="connsiteY270" fmla="*/ 3565802 h 6858000"/>
              <a:gd name="connsiteX271" fmla="*/ 5499023 w 7467600"/>
              <a:gd name="connsiteY271" fmla="*/ 4166310 h 6858000"/>
              <a:gd name="connsiteX272" fmla="*/ 5547022 w 7467600"/>
              <a:gd name="connsiteY272" fmla="*/ 3607838 h 6858000"/>
              <a:gd name="connsiteX273" fmla="*/ 5515964 w 7467600"/>
              <a:gd name="connsiteY273" fmla="*/ 3378541 h 6858000"/>
              <a:gd name="connsiteX274" fmla="*/ 5453702 w 7467600"/>
              <a:gd name="connsiteY274" fmla="*/ 3090882 h 6858000"/>
              <a:gd name="connsiteX275" fmla="*/ 1238695 w 7467600"/>
              <a:gd name="connsiteY275" fmla="*/ 3076820 h 6858000"/>
              <a:gd name="connsiteX276" fmla="*/ 716371 w 7467600"/>
              <a:gd name="connsiteY276" fmla="*/ 3293249 h 6858000"/>
              <a:gd name="connsiteX277" fmla="*/ 579522 w 7467600"/>
              <a:gd name="connsiteY277" fmla="*/ 3371759 h 6858000"/>
              <a:gd name="connsiteX278" fmla="*/ 600288 w 7467600"/>
              <a:gd name="connsiteY278" fmla="*/ 3365555 h 6858000"/>
              <a:gd name="connsiteX279" fmla="*/ 840692 w 7467600"/>
              <a:gd name="connsiteY279" fmla="*/ 3284921 h 6858000"/>
              <a:gd name="connsiteX280" fmla="*/ 979248 w 7467600"/>
              <a:gd name="connsiteY280" fmla="*/ 3221003 h 6858000"/>
              <a:gd name="connsiteX281" fmla="*/ 1053282 w 7467600"/>
              <a:gd name="connsiteY281" fmla="*/ 3185247 h 6858000"/>
              <a:gd name="connsiteX282" fmla="*/ 1320603 w 7467600"/>
              <a:gd name="connsiteY282" fmla="*/ 3081281 h 6858000"/>
              <a:gd name="connsiteX283" fmla="*/ 1238695 w 7467600"/>
              <a:gd name="connsiteY283" fmla="*/ 3076820 h 6858000"/>
              <a:gd name="connsiteX284" fmla="*/ 5425627 w 7467600"/>
              <a:gd name="connsiteY284" fmla="*/ 2954192 h 6858000"/>
              <a:gd name="connsiteX285" fmla="*/ 5470770 w 7467600"/>
              <a:gd name="connsiteY285" fmla="*/ 3005435 h 6858000"/>
              <a:gd name="connsiteX286" fmla="*/ 5519779 w 7467600"/>
              <a:gd name="connsiteY286" fmla="*/ 4359223 h 6858000"/>
              <a:gd name="connsiteX287" fmla="*/ 5520293 w 7467600"/>
              <a:gd name="connsiteY287" fmla="*/ 4360602 h 6858000"/>
              <a:gd name="connsiteX288" fmla="*/ 5767221 w 7467600"/>
              <a:gd name="connsiteY288" fmla="*/ 4665564 h 6858000"/>
              <a:gd name="connsiteX289" fmla="*/ 6937169 w 7467600"/>
              <a:gd name="connsiteY289" fmla="*/ 4815941 h 6858000"/>
              <a:gd name="connsiteX290" fmla="*/ 6953922 w 7467600"/>
              <a:gd name="connsiteY290" fmla="*/ 4890068 h 6858000"/>
              <a:gd name="connsiteX291" fmla="*/ 6071359 w 7467600"/>
              <a:gd name="connsiteY291" fmla="*/ 4770770 h 6858000"/>
              <a:gd name="connsiteX292" fmla="*/ 6038839 w 7467600"/>
              <a:gd name="connsiteY292" fmla="*/ 4764474 h 6858000"/>
              <a:gd name="connsiteX293" fmla="*/ 6038706 w 7467600"/>
              <a:gd name="connsiteY293" fmla="*/ 4763847 h 6858000"/>
              <a:gd name="connsiteX294" fmla="*/ 6037784 w 7467600"/>
              <a:gd name="connsiteY294" fmla="*/ 4764270 h 6858000"/>
              <a:gd name="connsiteX295" fmla="*/ 6038839 w 7467600"/>
              <a:gd name="connsiteY295" fmla="*/ 4764474 h 6858000"/>
              <a:gd name="connsiteX296" fmla="*/ 6040338 w 7467600"/>
              <a:gd name="connsiteY296" fmla="*/ 4771418 h 6858000"/>
              <a:gd name="connsiteX297" fmla="*/ 6024488 w 7467600"/>
              <a:gd name="connsiteY297" fmla="*/ 4809903 h 6858000"/>
              <a:gd name="connsiteX298" fmla="*/ 5599771 w 7467600"/>
              <a:gd name="connsiteY298" fmla="*/ 5509652 h 6858000"/>
              <a:gd name="connsiteX299" fmla="*/ 5548843 w 7467600"/>
              <a:gd name="connsiteY299" fmla="*/ 5563845 h 6858000"/>
              <a:gd name="connsiteX300" fmla="*/ 5940952 w 7467600"/>
              <a:gd name="connsiteY300" fmla="*/ 6250028 h 6858000"/>
              <a:gd name="connsiteX301" fmla="*/ 6043441 w 7467600"/>
              <a:gd name="connsiteY301" fmla="*/ 6665847 h 6858000"/>
              <a:gd name="connsiteX302" fmla="*/ 6093432 w 7467600"/>
              <a:gd name="connsiteY302" fmla="*/ 6858000 h 6858000"/>
              <a:gd name="connsiteX303" fmla="*/ 6034344 w 7467600"/>
              <a:gd name="connsiteY303" fmla="*/ 6858000 h 6858000"/>
              <a:gd name="connsiteX304" fmla="*/ 6026679 w 7467600"/>
              <a:gd name="connsiteY304" fmla="*/ 6836959 h 6858000"/>
              <a:gd name="connsiteX305" fmla="*/ 5800441 w 7467600"/>
              <a:gd name="connsiteY305" fmla="*/ 6335286 h 6858000"/>
              <a:gd name="connsiteX306" fmla="*/ 5526562 w 7467600"/>
              <a:gd name="connsiteY306" fmla="*/ 5705388 h 6858000"/>
              <a:gd name="connsiteX307" fmla="*/ 5519640 w 7467600"/>
              <a:gd name="connsiteY307" fmla="*/ 5683774 h 6858000"/>
              <a:gd name="connsiteX308" fmla="*/ 5844559 w 7467600"/>
              <a:gd name="connsiteY308" fmla="*/ 6553349 h 6858000"/>
              <a:gd name="connsiteX309" fmla="*/ 5975994 w 7467600"/>
              <a:gd name="connsiteY309" fmla="*/ 6858000 h 6858000"/>
              <a:gd name="connsiteX310" fmla="*/ 5898547 w 7467600"/>
              <a:gd name="connsiteY310" fmla="*/ 6858000 h 6858000"/>
              <a:gd name="connsiteX311" fmla="*/ 5682041 w 7467600"/>
              <a:gd name="connsiteY311" fmla="*/ 6355860 h 6858000"/>
              <a:gd name="connsiteX312" fmla="*/ 5461758 w 7467600"/>
              <a:gd name="connsiteY312" fmla="*/ 5820220 h 6858000"/>
              <a:gd name="connsiteX313" fmla="*/ 5237282 w 7467600"/>
              <a:gd name="connsiteY313" fmla="*/ 6579086 h 6858000"/>
              <a:gd name="connsiteX314" fmla="*/ 5115009 w 7467600"/>
              <a:gd name="connsiteY314" fmla="*/ 6858000 h 6858000"/>
              <a:gd name="connsiteX315" fmla="*/ 5028074 w 7467600"/>
              <a:gd name="connsiteY315" fmla="*/ 6858000 h 6858000"/>
              <a:gd name="connsiteX316" fmla="*/ 5079508 w 7467600"/>
              <a:gd name="connsiteY316" fmla="*/ 6749074 h 6858000"/>
              <a:gd name="connsiteX317" fmla="*/ 5371846 w 7467600"/>
              <a:gd name="connsiteY317" fmla="*/ 5924413 h 6858000"/>
              <a:gd name="connsiteX318" fmla="*/ 5270512 w 7467600"/>
              <a:gd name="connsiteY318" fmla="*/ 6138975 h 6858000"/>
              <a:gd name="connsiteX319" fmla="*/ 5062409 w 7467600"/>
              <a:gd name="connsiteY319" fmla="*/ 6653544 h 6858000"/>
              <a:gd name="connsiteX320" fmla="*/ 5036628 w 7467600"/>
              <a:gd name="connsiteY320" fmla="*/ 6754247 h 6858000"/>
              <a:gd name="connsiteX321" fmla="*/ 5009112 w 7467600"/>
              <a:gd name="connsiteY321" fmla="*/ 6858000 h 6858000"/>
              <a:gd name="connsiteX322" fmla="*/ 4976679 w 7467600"/>
              <a:gd name="connsiteY322" fmla="*/ 6858000 h 6858000"/>
              <a:gd name="connsiteX323" fmla="*/ 5006537 w 7467600"/>
              <a:gd name="connsiteY323" fmla="*/ 6747068 h 6858000"/>
              <a:gd name="connsiteX324" fmla="*/ 5032723 w 7467600"/>
              <a:gd name="connsiteY324" fmla="*/ 6644957 h 6858000"/>
              <a:gd name="connsiteX325" fmla="*/ 5242949 w 7467600"/>
              <a:gd name="connsiteY325" fmla="*/ 6125175 h 6858000"/>
              <a:gd name="connsiteX326" fmla="*/ 5286321 w 7467600"/>
              <a:gd name="connsiteY326" fmla="*/ 6033555 h 6858000"/>
              <a:gd name="connsiteX327" fmla="*/ 5008210 w 7467600"/>
              <a:gd name="connsiteY327" fmla="*/ 6649194 h 6858000"/>
              <a:gd name="connsiteX328" fmla="*/ 4986321 w 7467600"/>
              <a:gd name="connsiteY328" fmla="*/ 6765687 h 6858000"/>
              <a:gd name="connsiteX329" fmla="*/ 4973474 w 7467600"/>
              <a:gd name="connsiteY329" fmla="*/ 6858000 h 6858000"/>
              <a:gd name="connsiteX330" fmla="*/ 4907178 w 7467600"/>
              <a:gd name="connsiteY330" fmla="*/ 6858000 h 6858000"/>
              <a:gd name="connsiteX331" fmla="*/ 4910810 w 7467600"/>
              <a:gd name="connsiteY331" fmla="*/ 6829660 h 6858000"/>
              <a:gd name="connsiteX332" fmla="*/ 4987461 w 7467600"/>
              <a:gd name="connsiteY332" fmla="*/ 6432994 h 6858000"/>
              <a:gd name="connsiteX333" fmla="*/ 5179262 w 7467600"/>
              <a:gd name="connsiteY333" fmla="*/ 6035044 h 6858000"/>
              <a:gd name="connsiteX334" fmla="*/ 4689678 w 7467600"/>
              <a:gd name="connsiteY334" fmla="*/ 6440241 h 6858000"/>
              <a:gd name="connsiteX335" fmla="*/ 4477543 w 7467600"/>
              <a:gd name="connsiteY335" fmla="*/ 6674836 h 6858000"/>
              <a:gd name="connsiteX336" fmla="*/ 4329957 w 7467600"/>
              <a:gd name="connsiteY336" fmla="*/ 6858000 h 6858000"/>
              <a:gd name="connsiteX337" fmla="*/ 4218595 w 7467600"/>
              <a:gd name="connsiteY337" fmla="*/ 6858000 h 6858000"/>
              <a:gd name="connsiteX338" fmla="*/ 4368888 w 7467600"/>
              <a:gd name="connsiteY338" fmla="*/ 6668412 h 6858000"/>
              <a:gd name="connsiteX339" fmla="*/ 4563091 w 7467600"/>
              <a:gd name="connsiteY339" fmla="*/ 6442508 h 6858000"/>
              <a:gd name="connsiteX340" fmla="*/ 5387324 w 7467600"/>
              <a:gd name="connsiteY340" fmla="*/ 5705830 h 6858000"/>
              <a:gd name="connsiteX341" fmla="*/ 5073620 w 7467600"/>
              <a:gd name="connsiteY341" fmla="*/ 5955437 h 6858000"/>
              <a:gd name="connsiteX342" fmla="*/ 4689789 w 7467600"/>
              <a:gd name="connsiteY342" fmla="*/ 6268382 h 6858000"/>
              <a:gd name="connsiteX343" fmla="*/ 4418722 w 7467600"/>
              <a:gd name="connsiteY343" fmla="*/ 6570886 h 6858000"/>
              <a:gd name="connsiteX344" fmla="*/ 4214944 w 7467600"/>
              <a:gd name="connsiteY344" fmla="*/ 6858000 h 6858000"/>
              <a:gd name="connsiteX345" fmla="*/ 4177898 w 7467600"/>
              <a:gd name="connsiteY345" fmla="*/ 6858000 h 6858000"/>
              <a:gd name="connsiteX346" fmla="*/ 4391597 w 7467600"/>
              <a:gd name="connsiteY346" fmla="*/ 6556370 h 6858000"/>
              <a:gd name="connsiteX347" fmla="*/ 4668889 w 7467600"/>
              <a:gd name="connsiteY347" fmla="*/ 6246399 h 6858000"/>
              <a:gd name="connsiteX348" fmla="*/ 5055427 w 7467600"/>
              <a:gd name="connsiteY348" fmla="*/ 5931476 h 6858000"/>
              <a:gd name="connsiteX349" fmla="*/ 5371814 w 7467600"/>
              <a:gd name="connsiteY349" fmla="*/ 5678975 h 6858000"/>
              <a:gd name="connsiteX350" fmla="*/ 4987918 w 7467600"/>
              <a:gd name="connsiteY350" fmla="*/ 5838701 h 6858000"/>
              <a:gd name="connsiteX351" fmla="*/ 4317146 w 7467600"/>
              <a:gd name="connsiteY351" fmla="*/ 6587716 h 6858000"/>
              <a:gd name="connsiteX352" fmla="*/ 4171627 w 7467600"/>
              <a:gd name="connsiteY352" fmla="*/ 6858000 h 6858000"/>
              <a:gd name="connsiteX353" fmla="*/ 4081585 w 7467600"/>
              <a:gd name="connsiteY353" fmla="*/ 6858000 h 6858000"/>
              <a:gd name="connsiteX354" fmla="*/ 4238603 w 7467600"/>
              <a:gd name="connsiteY354" fmla="*/ 6559341 h 6858000"/>
              <a:gd name="connsiteX355" fmla="*/ 4778333 w 7467600"/>
              <a:gd name="connsiteY355" fmla="*/ 5873626 h 6858000"/>
              <a:gd name="connsiteX356" fmla="*/ 5414185 w 7467600"/>
              <a:gd name="connsiteY356" fmla="*/ 5573882 h 6858000"/>
              <a:gd name="connsiteX357" fmla="*/ 5959648 w 7467600"/>
              <a:gd name="connsiteY357" fmla="*/ 4760797 h 6858000"/>
              <a:gd name="connsiteX358" fmla="*/ 5355019 w 7467600"/>
              <a:gd name="connsiteY358" fmla="*/ 4734672 h 6858000"/>
              <a:gd name="connsiteX359" fmla="*/ 5083565 w 7467600"/>
              <a:gd name="connsiteY359" fmla="*/ 5179121 h 6858000"/>
              <a:gd name="connsiteX360" fmla="*/ 4713577 w 7467600"/>
              <a:gd name="connsiteY360" fmla="*/ 5616803 h 6858000"/>
              <a:gd name="connsiteX361" fmla="*/ 3989559 w 7467600"/>
              <a:gd name="connsiteY361" fmla="*/ 6145945 h 6858000"/>
              <a:gd name="connsiteX362" fmla="*/ 3939824 w 7467600"/>
              <a:gd name="connsiteY362" fmla="*/ 6066900 h 6858000"/>
              <a:gd name="connsiteX363" fmla="*/ 4584537 w 7467600"/>
              <a:gd name="connsiteY363" fmla="*/ 5324826 h 6858000"/>
              <a:gd name="connsiteX364" fmla="*/ 5037105 w 7467600"/>
              <a:gd name="connsiteY364" fmla="*/ 5088765 h 6858000"/>
              <a:gd name="connsiteX365" fmla="*/ 5039930 w 7467600"/>
              <a:gd name="connsiteY365" fmla="*/ 5089585 h 6858000"/>
              <a:gd name="connsiteX366" fmla="*/ 5263764 w 7467600"/>
              <a:gd name="connsiteY366" fmla="*/ 4735525 h 6858000"/>
              <a:gd name="connsiteX367" fmla="*/ 4086300 w 7467600"/>
              <a:gd name="connsiteY367" fmla="*/ 4884599 h 6858000"/>
              <a:gd name="connsiteX368" fmla="*/ 4085485 w 7467600"/>
              <a:gd name="connsiteY368" fmla="*/ 4899070 h 6858000"/>
              <a:gd name="connsiteX369" fmla="*/ 3871915 w 7467600"/>
              <a:gd name="connsiteY369" fmla="*/ 5253645 h 6858000"/>
              <a:gd name="connsiteX370" fmla="*/ 3799374 w 7467600"/>
              <a:gd name="connsiteY370" fmla="*/ 5466127 h 6858000"/>
              <a:gd name="connsiteX371" fmla="*/ 3498850 w 7467600"/>
              <a:gd name="connsiteY371" fmla="*/ 6661888 h 6858000"/>
              <a:gd name="connsiteX372" fmla="*/ 3399216 w 7467600"/>
              <a:gd name="connsiteY372" fmla="*/ 6858000 h 6858000"/>
              <a:gd name="connsiteX373" fmla="*/ 3303688 w 7467600"/>
              <a:gd name="connsiteY373" fmla="*/ 6858000 h 6858000"/>
              <a:gd name="connsiteX374" fmla="*/ 3391774 w 7467600"/>
              <a:gd name="connsiteY374" fmla="*/ 6697181 h 6858000"/>
              <a:gd name="connsiteX375" fmla="*/ 3735540 w 7467600"/>
              <a:gd name="connsiteY375" fmla="*/ 5546923 h 6858000"/>
              <a:gd name="connsiteX376" fmla="*/ 3729438 w 7467600"/>
              <a:gd name="connsiteY376" fmla="*/ 5569058 h 6858000"/>
              <a:gd name="connsiteX377" fmla="*/ 3707782 w 7467600"/>
              <a:gd name="connsiteY377" fmla="*/ 5644908 h 6858000"/>
              <a:gd name="connsiteX378" fmla="*/ 3583827 w 7467600"/>
              <a:gd name="connsiteY378" fmla="*/ 6039215 h 6858000"/>
              <a:gd name="connsiteX379" fmla="*/ 3547861 w 7467600"/>
              <a:gd name="connsiteY379" fmla="*/ 6129609 h 6858000"/>
              <a:gd name="connsiteX380" fmla="*/ 3490905 w 7467600"/>
              <a:gd name="connsiteY380" fmla="*/ 6277660 h 6858000"/>
              <a:gd name="connsiteX381" fmla="*/ 3455859 w 7467600"/>
              <a:gd name="connsiteY381" fmla="*/ 6391301 h 6858000"/>
              <a:gd name="connsiteX382" fmla="*/ 3429112 w 7467600"/>
              <a:gd name="connsiteY382" fmla="*/ 6479469 h 6858000"/>
              <a:gd name="connsiteX383" fmla="*/ 3304862 w 7467600"/>
              <a:gd name="connsiteY383" fmla="*/ 6796476 h 6858000"/>
              <a:gd name="connsiteX384" fmla="*/ 3276071 w 7467600"/>
              <a:gd name="connsiteY384" fmla="*/ 6858000 h 6858000"/>
              <a:gd name="connsiteX385" fmla="*/ 3240805 w 7467600"/>
              <a:gd name="connsiteY385" fmla="*/ 6858000 h 6858000"/>
              <a:gd name="connsiteX386" fmla="*/ 3275917 w 7467600"/>
              <a:gd name="connsiteY386" fmla="*/ 6783192 h 6858000"/>
              <a:gd name="connsiteX387" fmla="*/ 3399358 w 7467600"/>
              <a:gd name="connsiteY387" fmla="*/ 6469011 h 6858000"/>
              <a:gd name="connsiteX388" fmla="*/ 3425650 w 7467600"/>
              <a:gd name="connsiteY388" fmla="*/ 6381333 h 6858000"/>
              <a:gd name="connsiteX389" fmla="*/ 3460661 w 7467600"/>
              <a:gd name="connsiteY389" fmla="*/ 6266763 h 6858000"/>
              <a:gd name="connsiteX390" fmla="*/ 3518021 w 7467600"/>
              <a:gd name="connsiteY390" fmla="*/ 6117298 h 6858000"/>
              <a:gd name="connsiteX391" fmla="*/ 3554035 w 7467600"/>
              <a:gd name="connsiteY391" fmla="*/ 6027832 h 6858000"/>
              <a:gd name="connsiteX392" fmla="*/ 3677174 w 7467600"/>
              <a:gd name="connsiteY392" fmla="*/ 5636351 h 6858000"/>
              <a:gd name="connsiteX393" fmla="*/ 3698819 w 7467600"/>
              <a:gd name="connsiteY393" fmla="*/ 5560503 h 6858000"/>
              <a:gd name="connsiteX394" fmla="*/ 3702094 w 7467600"/>
              <a:gd name="connsiteY394" fmla="*/ 5549194 h 6858000"/>
              <a:gd name="connsiteX395" fmla="*/ 3398355 w 7467600"/>
              <a:gd name="connsiteY395" fmla="*/ 6094603 h 6858000"/>
              <a:gd name="connsiteX396" fmla="*/ 3193941 w 7467600"/>
              <a:gd name="connsiteY396" fmla="*/ 6798775 h 6858000"/>
              <a:gd name="connsiteX397" fmla="*/ 3184140 w 7467600"/>
              <a:gd name="connsiteY397" fmla="*/ 6858000 h 6858000"/>
              <a:gd name="connsiteX398" fmla="*/ 3099978 w 7467600"/>
              <a:gd name="connsiteY398" fmla="*/ 6858000 h 6858000"/>
              <a:gd name="connsiteX399" fmla="*/ 3101556 w 7467600"/>
              <a:gd name="connsiteY399" fmla="*/ 6843337 h 6858000"/>
              <a:gd name="connsiteX400" fmla="*/ 3370162 w 7467600"/>
              <a:gd name="connsiteY400" fmla="*/ 5785550 h 6858000"/>
              <a:gd name="connsiteX401" fmla="*/ 3746477 w 7467600"/>
              <a:gd name="connsiteY401" fmla="*/ 5377889 h 6858000"/>
              <a:gd name="connsiteX402" fmla="*/ 3863399 w 7467600"/>
              <a:gd name="connsiteY402" fmla="*/ 5087257 h 6858000"/>
              <a:gd name="connsiteX403" fmla="*/ 3968712 w 7467600"/>
              <a:gd name="connsiteY403" fmla="*/ 4913989 h 6858000"/>
              <a:gd name="connsiteX404" fmla="*/ 2792390 w 7467600"/>
              <a:gd name="connsiteY404" fmla="*/ 5382974 h 6858000"/>
              <a:gd name="connsiteX405" fmla="*/ 2714982 w 7467600"/>
              <a:gd name="connsiteY405" fmla="*/ 5427051 h 6858000"/>
              <a:gd name="connsiteX406" fmla="*/ 2813361 w 7467600"/>
              <a:gd name="connsiteY406" fmla="*/ 6023912 h 6858000"/>
              <a:gd name="connsiteX407" fmla="*/ 2688430 w 7467600"/>
              <a:gd name="connsiteY407" fmla="*/ 6801564 h 6858000"/>
              <a:gd name="connsiteX408" fmla="*/ 2629626 w 7467600"/>
              <a:gd name="connsiteY408" fmla="*/ 6763394 h 6858000"/>
              <a:gd name="connsiteX409" fmla="*/ 2565328 w 7467600"/>
              <a:gd name="connsiteY409" fmla="*/ 5516399 h 6858000"/>
              <a:gd name="connsiteX410" fmla="*/ 1922999 w 7467600"/>
              <a:gd name="connsiteY410" fmla="*/ 5980343 h 6858000"/>
              <a:gd name="connsiteX411" fmla="*/ 1950261 w 7467600"/>
              <a:gd name="connsiteY411" fmla="*/ 6405858 h 6858000"/>
              <a:gd name="connsiteX412" fmla="*/ 2365554 w 7467600"/>
              <a:gd name="connsiteY412" fmla="*/ 6759107 h 6858000"/>
              <a:gd name="connsiteX413" fmla="*/ 2424142 w 7467600"/>
              <a:gd name="connsiteY413" fmla="*/ 6858000 h 6858000"/>
              <a:gd name="connsiteX414" fmla="*/ 2395994 w 7467600"/>
              <a:gd name="connsiteY414" fmla="*/ 6858000 h 6858000"/>
              <a:gd name="connsiteX415" fmla="*/ 2392863 w 7467600"/>
              <a:gd name="connsiteY415" fmla="*/ 6852964 h 6858000"/>
              <a:gd name="connsiteX416" fmla="*/ 2017589 w 7467600"/>
              <a:gd name="connsiteY416" fmla="*/ 6493982 h 6858000"/>
              <a:gd name="connsiteX417" fmla="*/ 2147336 w 7467600"/>
              <a:gd name="connsiteY417" fmla="*/ 6594052 h 6858000"/>
              <a:gd name="connsiteX418" fmla="*/ 2207047 w 7467600"/>
              <a:gd name="connsiteY418" fmla="*/ 6654540 h 6858000"/>
              <a:gd name="connsiteX419" fmla="*/ 2299106 w 7467600"/>
              <a:gd name="connsiteY419" fmla="*/ 6778931 h 6858000"/>
              <a:gd name="connsiteX420" fmla="*/ 2314430 w 7467600"/>
              <a:gd name="connsiteY420" fmla="*/ 6801144 h 6858000"/>
              <a:gd name="connsiteX421" fmla="*/ 2352406 w 7467600"/>
              <a:gd name="connsiteY421" fmla="*/ 6858000 h 6858000"/>
              <a:gd name="connsiteX422" fmla="*/ 2314492 w 7467600"/>
              <a:gd name="connsiteY422" fmla="*/ 6858000 h 6858000"/>
              <a:gd name="connsiteX423" fmla="*/ 2288095 w 7467600"/>
              <a:gd name="connsiteY423" fmla="*/ 6818030 h 6858000"/>
              <a:gd name="connsiteX424" fmla="*/ 2272768 w 7467600"/>
              <a:gd name="connsiteY424" fmla="*/ 6795822 h 6858000"/>
              <a:gd name="connsiteX425" fmla="*/ 2182715 w 7467600"/>
              <a:gd name="connsiteY425" fmla="*/ 6675071 h 6858000"/>
              <a:gd name="connsiteX426" fmla="*/ 2032061 w 7467600"/>
              <a:gd name="connsiteY426" fmla="*/ 6541380 h 6858000"/>
              <a:gd name="connsiteX427" fmla="*/ 2257220 w 7467600"/>
              <a:gd name="connsiteY427" fmla="*/ 6826257 h 6858000"/>
              <a:gd name="connsiteX428" fmla="*/ 2281324 w 7467600"/>
              <a:gd name="connsiteY428" fmla="*/ 6858000 h 6858000"/>
              <a:gd name="connsiteX429" fmla="*/ 2242860 w 7467600"/>
              <a:gd name="connsiteY429" fmla="*/ 6858000 h 6858000"/>
              <a:gd name="connsiteX430" fmla="*/ 2232818 w 7467600"/>
              <a:gd name="connsiteY430" fmla="*/ 6844926 h 6858000"/>
              <a:gd name="connsiteX431" fmla="*/ 1990172 w 7467600"/>
              <a:gd name="connsiteY431" fmla="*/ 6542121 h 6858000"/>
              <a:gd name="connsiteX432" fmla="*/ 2124090 w 7467600"/>
              <a:gd name="connsiteY432" fmla="*/ 6761017 h 6858000"/>
              <a:gd name="connsiteX433" fmla="*/ 2200380 w 7467600"/>
              <a:gd name="connsiteY433" fmla="*/ 6858000 h 6858000"/>
              <a:gd name="connsiteX434" fmla="*/ 2147507 w 7467600"/>
              <a:gd name="connsiteY434" fmla="*/ 6858000 h 6858000"/>
              <a:gd name="connsiteX435" fmla="*/ 2070668 w 7467600"/>
              <a:gd name="connsiteY435" fmla="*/ 6761520 h 6858000"/>
              <a:gd name="connsiteX436" fmla="*/ 1975142 w 7467600"/>
              <a:gd name="connsiteY436" fmla="*/ 6585570 h 6858000"/>
              <a:gd name="connsiteX437" fmla="*/ 2050035 w 7467600"/>
              <a:gd name="connsiteY437" fmla="*/ 6813345 h 6858000"/>
              <a:gd name="connsiteX438" fmla="*/ 2063025 w 7467600"/>
              <a:gd name="connsiteY438" fmla="*/ 6858000 h 6858000"/>
              <a:gd name="connsiteX439" fmla="*/ 2021675 w 7467600"/>
              <a:gd name="connsiteY439" fmla="*/ 6858000 h 6858000"/>
              <a:gd name="connsiteX440" fmla="*/ 2019308 w 7467600"/>
              <a:gd name="connsiteY440" fmla="*/ 6847118 h 6858000"/>
              <a:gd name="connsiteX441" fmla="*/ 1938835 w 7467600"/>
              <a:gd name="connsiteY441" fmla="*/ 6551160 h 6858000"/>
              <a:gd name="connsiteX442" fmla="*/ 1953230 w 7467600"/>
              <a:gd name="connsiteY442" fmla="*/ 6759699 h 6858000"/>
              <a:gd name="connsiteX443" fmla="*/ 1956763 w 7467600"/>
              <a:gd name="connsiteY443" fmla="*/ 6778191 h 6858000"/>
              <a:gd name="connsiteX444" fmla="*/ 1967925 w 7467600"/>
              <a:gd name="connsiteY444" fmla="*/ 6858000 h 6858000"/>
              <a:gd name="connsiteX445" fmla="*/ 1936622 w 7467600"/>
              <a:gd name="connsiteY445" fmla="*/ 6858000 h 6858000"/>
              <a:gd name="connsiteX446" fmla="*/ 1926261 w 7467600"/>
              <a:gd name="connsiteY446" fmla="*/ 6784064 h 6858000"/>
              <a:gd name="connsiteX447" fmla="*/ 1922724 w 7467600"/>
              <a:gd name="connsiteY447" fmla="*/ 6765577 h 6858000"/>
              <a:gd name="connsiteX448" fmla="*/ 1904650 w 7467600"/>
              <a:gd name="connsiteY448" fmla="*/ 6639616 h 6858000"/>
              <a:gd name="connsiteX449" fmla="*/ 1885273 w 7467600"/>
              <a:gd name="connsiteY449" fmla="*/ 6858000 h 6858000"/>
              <a:gd name="connsiteX450" fmla="*/ 1854363 w 7467600"/>
              <a:gd name="connsiteY450" fmla="*/ 6858000 h 6858000"/>
              <a:gd name="connsiteX451" fmla="*/ 1880391 w 7467600"/>
              <a:gd name="connsiteY451" fmla="*/ 6603796 h 6858000"/>
              <a:gd name="connsiteX452" fmla="*/ 1818273 w 7467600"/>
              <a:gd name="connsiteY452" fmla="*/ 6715729 h 6858000"/>
              <a:gd name="connsiteX453" fmla="*/ 1794691 w 7467600"/>
              <a:gd name="connsiteY453" fmla="*/ 6843239 h 6858000"/>
              <a:gd name="connsiteX454" fmla="*/ 1794914 w 7467600"/>
              <a:gd name="connsiteY454" fmla="*/ 6858000 h 6858000"/>
              <a:gd name="connsiteX455" fmla="*/ 1746128 w 7467600"/>
              <a:gd name="connsiteY455" fmla="*/ 6858000 h 6858000"/>
              <a:gd name="connsiteX456" fmla="*/ 1753934 w 7467600"/>
              <a:gd name="connsiteY456" fmla="*/ 6724796 h 6858000"/>
              <a:gd name="connsiteX457" fmla="*/ 1792053 w 7467600"/>
              <a:gd name="connsiteY457" fmla="*/ 6572396 h 6858000"/>
              <a:gd name="connsiteX458" fmla="*/ 1862248 w 7467600"/>
              <a:gd name="connsiteY458" fmla="*/ 6266397 h 6858000"/>
              <a:gd name="connsiteX459" fmla="*/ 1862250 w 7467600"/>
              <a:gd name="connsiteY459" fmla="*/ 6033531 h 6858000"/>
              <a:gd name="connsiteX460" fmla="*/ 1211999 w 7467600"/>
              <a:gd name="connsiteY460" fmla="*/ 6683610 h 6858000"/>
              <a:gd name="connsiteX461" fmla="*/ 1213266 w 7467600"/>
              <a:gd name="connsiteY461" fmla="*/ 6691947 h 6858000"/>
              <a:gd name="connsiteX462" fmla="*/ 1203370 w 7467600"/>
              <a:gd name="connsiteY462" fmla="*/ 6850676 h 6858000"/>
              <a:gd name="connsiteX463" fmla="*/ 1203671 w 7467600"/>
              <a:gd name="connsiteY463" fmla="*/ 6858000 h 6858000"/>
              <a:gd name="connsiteX464" fmla="*/ 1143180 w 7467600"/>
              <a:gd name="connsiteY464" fmla="*/ 6858000 h 6858000"/>
              <a:gd name="connsiteX465" fmla="*/ 1142176 w 7467600"/>
              <a:gd name="connsiteY465" fmla="*/ 6766045 h 6858000"/>
              <a:gd name="connsiteX466" fmla="*/ 1067484 w 7467600"/>
              <a:gd name="connsiteY466" fmla="*/ 6858000 h 6858000"/>
              <a:gd name="connsiteX467" fmla="*/ 953928 w 7467600"/>
              <a:gd name="connsiteY467" fmla="*/ 6858000 h 6858000"/>
              <a:gd name="connsiteX468" fmla="*/ 959715 w 7467600"/>
              <a:gd name="connsiteY468" fmla="*/ 6850185 h 6858000"/>
              <a:gd name="connsiteX469" fmla="*/ 1483788 w 7467600"/>
              <a:gd name="connsiteY469" fmla="*/ 6259174 h 6858000"/>
              <a:gd name="connsiteX470" fmla="*/ 1100671 w 7467600"/>
              <a:gd name="connsiteY470" fmla="*/ 6252137 h 6858000"/>
              <a:gd name="connsiteX471" fmla="*/ 1090144 w 7467600"/>
              <a:gd name="connsiteY471" fmla="*/ 6256748 h 6858000"/>
              <a:gd name="connsiteX472" fmla="*/ 1095872 w 7467600"/>
              <a:gd name="connsiteY472" fmla="*/ 6271892 h 6858000"/>
              <a:gd name="connsiteX473" fmla="*/ 262785 w 7467600"/>
              <a:gd name="connsiteY473" fmla="*/ 6845450 h 6858000"/>
              <a:gd name="connsiteX474" fmla="*/ 209968 w 7467600"/>
              <a:gd name="connsiteY474" fmla="*/ 6770713 h 6858000"/>
              <a:gd name="connsiteX475" fmla="*/ 873460 w 7467600"/>
              <a:gd name="connsiteY475" fmla="*/ 6253768 h 6858000"/>
              <a:gd name="connsiteX476" fmla="*/ 192686 w 7467600"/>
              <a:gd name="connsiteY476" fmla="*/ 5849257 h 6858000"/>
              <a:gd name="connsiteX477" fmla="*/ 4696 w 7467600"/>
              <a:gd name="connsiteY477" fmla="*/ 5697668 h 6858000"/>
              <a:gd name="connsiteX478" fmla="*/ 0 w 7467600"/>
              <a:gd name="connsiteY478" fmla="*/ 5689984 h 6858000"/>
              <a:gd name="connsiteX479" fmla="*/ 0 w 7467600"/>
              <a:gd name="connsiteY479" fmla="*/ 5513472 h 6858000"/>
              <a:gd name="connsiteX480" fmla="*/ 174101 w 7467600"/>
              <a:gd name="connsiteY480" fmla="*/ 5620277 h 6858000"/>
              <a:gd name="connsiteX481" fmla="*/ 891800 w 7467600"/>
              <a:gd name="connsiteY481" fmla="*/ 6036935 h 6858000"/>
              <a:gd name="connsiteX482" fmla="*/ 1072219 w 7467600"/>
              <a:gd name="connsiteY482" fmla="*/ 6169443 h 6858000"/>
              <a:gd name="connsiteX483" fmla="*/ 1074117 w 7467600"/>
              <a:gd name="connsiteY483" fmla="*/ 6170301 h 6858000"/>
              <a:gd name="connsiteX484" fmla="*/ 1083114 w 7467600"/>
              <a:gd name="connsiteY484" fmla="*/ 6174131 h 6858000"/>
              <a:gd name="connsiteX485" fmla="*/ 1543010 w 7467600"/>
              <a:gd name="connsiteY485" fmla="*/ 6191140 h 6858000"/>
              <a:gd name="connsiteX486" fmla="*/ 1551080 w 7467600"/>
              <a:gd name="connsiteY486" fmla="*/ 6195006 h 6858000"/>
              <a:gd name="connsiteX487" fmla="*/ 2345443 w 7467600"/>
              <a:gd name="connsiteY487" fmla="*/ 5549882 h 6858000"/>
              <a:gd name="connsiteX488" fmla="*/ 1721499 w 7467600"/>
              <a:gd name="connsiteY488" fmla="*/ 5599969 h 6858000"/>
              <a:gd name="connsiteX489" fmla="*/ 767716 w 7467600"/>
              <a:gd name="connsiteY489" fmla="*/ 5472768 h 6858000"/>
              <a:gd name="connsiteX490" fmla="*/ 722147 w 7467600"/>
              <a:gd name="connsiteY490" fmla="*/ 5393091 h 6858000"/>
              <a:gd name="connsiteX491" fmla="*/ 1485552 w 7467600"/>
              <a:gd name="connsiteY491" fmla="*/ 5313202 h 6858000"/>
              <a:gd name="connsiteX492" fmla="*/ 2143004 w 7467600"/>
              <a:gd name="connsiteY492" fmla="*/ 5402420 h 6858000"/>
              <a:gd name="connsiteX493" fmla="*/ 1933391 w 7467600"/>
              <a:gd name="connsiteY493" fmla="*/ 5156971 h 6858000"/>
              <a:gd name="connsiteX494" fmla="*/ 1827118 w 7467600"/>
              <a:gd name="connsiteY494" fmla="*/ 4968410 h 6858000"/>
              <a:gd name="connsiteX495" fmla="*/ 1837349 w 7467600"/>
              <a:gd name="connsiteY495" fmla="*/ 4956357 h 6858000"/>
              <a:gd name="connsiteX496" fmla="*/ 2162835 w 7467600"/>
              <a:gd name="connsiteY496" fmla="*/ 5187853 h 6858000"/>
              <a:gd name="connsiteX497" fmla="*/ 2257167 w 7467600"/>
              <a:gd name="connsiteY497" fmla="*/ 5462123 h 6858000"/>
              <a:gd name="connsiteX498" fmla="*/ 2261598 w 7467600"/>
              <a:gd name="connsiteY498" fmla="*/ 5467998 h 6858000"/>
              <a:gd name="connsiteX499" fmla="*/ 2437177 w 7467600"/>
              <a:gd name="connsiteY499" fmla="*/ 5479608 h 6858000"/>
              <a:gd name="connsiteX500" fmla="*/ 2445247 w 7467600"/>
              <a:gd name="connsiteY500" fmla="*/ 5483476 h 6858000"/>
              <a:gd name="connsiteX501" fmla="*/ 2743626 w 7467600"/>
              <a:gd name="connsiteY501" fmla="*/ 5304819 h 6858000"/>
              <a:gd name="connsiteX502" fmla="*/ 3048102 w 7467600"/>
              <a:gd name="connsiteY502" fmla="*/ 5150595 h 6858000"/>
              <a:gd name="connsiteX503" fmla="*/ 1799414 w 7467600"/>
              <a:gd name="connsiteY503" fmla="*/ 4694732 h 6858000"/>
              <a:gd name="connsiteX504" fmla="*/ 1771735 w 7467600"/>
              <a:gd name="connsiteY504" fmla="*/ 4619929 h 6858000"/>
              <a:gd name="connsiteX505" fmla="*/ 3104273 w 7467600"/>
              <a:gd name="connsiteY505" fmla="*/ 5076159 h 6858000"/>
              <a:gd name="connsiteX506" fmla="*/ 3113245 w 7467600"/>
              <a:gd name="connsiteY506" fmla="*/ 5090705 h 6858000"/>
              <a:gd name="connsiteX507" fmla="*/ 3126294 w 7467600"/>
              <a:gd name="connsiteY507" fmla="*/ 5114400 h 6858000"/>
              <a:gd name="connsiteX508" fmla="*/ 3937433 w 7467600"/>
              <a:gd name="connsiteY508" fmla="*/ 4830473 h 6858000"/>
              <a:gd name="connsiteX509" fmla="*/ 3590475 w 7467600"/>
              <a:gd name="connsiteY509" fmla="*/ 4597974 h 6858000"/>
              <a:gd name="connsiteX510" fmla="*/ 3100264 w 7467600"/>
              <a:gd name="connsiteY510" fmla="*/ 4579845 h 6858000"/>
              <a:gd name="connsiteX511" fmla="*/ 2183576 w 7467600"/>
              <a:gd name="connsiteY511" fmla="*/ 4227150 h 6858000"/>
              <a:gd name="connsiteX512" fmla="*/ 2151029 w 7467600"/>
              <a:gd name="connsiteY512" fmla="*/ 4146947 h 6858000"/>
              <a:gd name="connsiteX513" fmla="*/ 3563434 w 7467600"/>
              <a:gd name="connsiteY513" fmla="*/ 4469115 h 6858000"/>
              <a:gd name="connsiteX514" fmla="*/ 3177952 w 7467600"/>
              <a:gd name="connsiteY514" fmla="*/ 3657386 h 6858000"/>
              <a:gd name="connsiteX515" fmla="*/ 3189263 w 7467600"/>
              <a:gd name="connsiteY515" fmla="*/ 3625726 h 6858000"/>
              <a:gd name="connsiteX516" fmla="*/ 3560912 w 7467600"/>
              <a:gd name="connsiteY516" fmla="*/ 4079863 h 6858000"/>
              <a:gd name="connsiteX517" fmla="*/ 3626636 w 7467600"/>
              <a:gd name="connsiteY517" fmla="*/ 4512230 h 6858000"/>
              <a:gd name="connsiteX518" fmla="*/ 3653088 w 7467600"/>
              <a:gd name="connsiteY518" fmla="*/ 4521417 h 6858000"/>
              <a:gd name="connsiteX519" fmla="*/ 3988128 w 7467600"/>
              <a:gd name="connsiteY519" fmla="*/ 4817267 h 6858000"/>
              <a:gd name="connsiteX520" fmla="*/ 4830582 w 7467600"/>
              <a:gd name="connsiteY520" fmla="*/ 4676000 h 6858000"/>
              <a:gd name="connsiteX521" fmla="*/ 4830100 w 7467600"/>
              <a:gd name="connsiteY521" fmla="*/ 4675554 h 6858000"/>
              <a:gd name="connsiteX522" fmla="*/ 4036318 w 7467600"/>
              <a:gd name="connsiteY522" fmla="*/ 4147013 h 6858000"/>
              <a:gd name="connsiteX523" fmla="*/ 3432098 w 7467600"/>
              <a:gd name="connsiteY523" fmla="*/ 3537312 h 6858000"/>
              <a:gd name="connsiteX524" fmla="*/ 3446761 w 7467600"/>
              <a:gd name="connsiteY524" fmla="*/ 3461278 h 6858000"/>
              <a:gd name="connsiteX525" fmla="*/ 4419733 w 7467600"/>
              <a:gd name="connsiteY525" fmla="*/ 3963555 h 6858000"/>
              <a:gd name="connsiteX526" fmla="*/ 4781371 w 7467600"/>
              <a:gd name="connsiteY526" fmla="*/ 4458604 h 6858000"/>
              <a:gd name="connsiteX527" fmla="*/ 4780440 w 7467600"/>
              <a:gd name="connsiteY527" fmla="*/ 4470290 h 6858000"/>
              <a:gd name="connsiteX528" fmla="*/ 4898954 w 7467600"/>
              <a:gd name="connsiteY528" fmla="*/ 4662092 h 6858000"/>
              <a:gd name="connsiteX529" fmla="*/ 4900699 w 7467600"/>
              <a:gd name="connsiteY529" fmla="*/ 4670867 h 6858000"/>
              <a:gd name="connsiteX530" fmla="*/ 5714511 w 7467600"/>
              <a:gd name="connsiteY530" fmla="*/ 4663483 h 6858000"/>
              <a:gd name="connsiteX531" fmla="*/ 5464793 w 7467600"/>
              <a:gd name="connsiteY531" fmla="*/ 4393556 h 6858000"/>
              <a:gd name="connsiteX532" fmla="*/ 5461897 w 7467600"/>
              <a:gd name="connsiteY532" fmla="*/ 4390879 h 6858000"/>
              <a:gd name="connsiteX533" fmla="*/ 4294126 w 7467600"/>
              <a:gd name="connsiteY533" fmla="*/ 3303048 h 6858000"/>
              <a:gd name="connsiteX534" fmla="*/ 4305321 w 7467600"/>
              <a:gd name="connsiteY534" fmla="*/ 3256953 h 6858000"/>
              <a:gd name="connsiteX535" fmla="*/ 4949299 w 7467600"/>
              <a:gd name="connsiteY535" fmla="*/ 3766336 h 6858000"/>
              <a:gd name="connsiteX536" fmla="*/ 5291452 w 7467600"/>
              <a:gd name="connsiteY536" fmla="*/ 4076801 h 6858000"/>
              <a:gd name="connsiteX537" fmla="*/ 5434998 w 7467600"/>
              <a:gd name="connsiteY537" fmla="*/ 4254100 h 6858000"/>
              <a:gd name="connsiteX538" fmla="*/ 5351015 w 7467600"/>
              <a:gd name="connsiteY538" fmla="*/ 3760989 h 6858000"/>
              <a:gd name="connsiteX539" fmla="*/ 5413780 w 7467600"/>
              <a:gd name="connsiteY539" fmla="*/ 2966265 h 6858000"/>
              <a:gd name="connsiteX540" fmla="*/ 5425627 w 7467600"/>
              <a:gd name="connsiteY540" fmla="*/ 2954192 h 6858000"/>
              <a:gd name="connsiteX541" fmla="*/ 6604735 w 7467600"/>
              <a:gd name="connsiteY541" fmla="*/ 2041381 h 6858000"/>
              <a:gd name="connsiteX542" fmla="*/ 7204487 w 7467600"/>
              <a:gd name="connsiteY542" fmla="*/ 2742112 h 6858000"/>
              <a:gd name="connsiteX543" fmla="*/ 7131592 w 7467600"/>
              <a:gd name="connsiteY543" fmla="*/ 2672096 h 6858000"/>
              <a:gd name="connsiteX544" fmla="*/ 6996344 w 7467600"/>
              <a:gd name="connsiteY544" fmla="*/ 2518310 h 6858000"/>
              <a:gd name="connsiteX545" fmla="*/ 6735495 w 7467600"/>
              <a:gd name="connsiteY545" fmla="*/ 2196890 h 6858000"/>
              <a:gd name="connsiteX546" fmla="*/ 6721901 w 7467600"/>
              <a:gd name="connsiteY546" fmla="*/ 2179274 h 6858000"/>
              <a:gd name="connsiteX547" fmla="*/ 6604735 w 7467600"/>
              <a:gd name="connsiteY547" fmla="*/ 2041381 h 6858000"/>
              <a:gd name="connsiteX548" fmla="*/ 6591670 w 7467600"/>
              <a:gd name="connsiteY548" fmla="*/ 1988277 h 6858000"/>
              <a:gd name="connsiteX549" fmla="*/ 6747349 w 7467600"/>
              <a:gd name="connsiteY549" fmla="*/ 2160069 h 6858000"/>
              <a:gd name="connsiteX550" fmla="*/ 6760943 w 7467600"/>
              <a:gd name="connsiteY550" fmla="*/ 2177686 h 6858000"/>
              <a:gd name="connsiteX551" fmla="*/ 7021065 w 7467600"/>
              <a:gd name="connsiteY551" fmla="*/ 2498102 h 6858000"/>
              <a:gd name="connsiteX552" fmla="*/ 7155223 w 7467600"/>
              <a:gd name="connsiteY552" fmla="*/ 2650386 h 6858000"/>
              <a:gd name="connsiteX553" fmla="*/ 7203167 w 7467600"/>
              <a:gd name="connsiteY553" fmla="*/ 2697288 h 6858000"/>
              <a:gd name="connsiteX554" fmla="*/ 6937703 w 7467600"/>
              <a:gd name="connsiteY554" fmla="*/ 2321981 h 6858000"/>
              <a:gd name="connsiteX555" fmla="*/ 6591670 w 7467600"/>
              <a:gd name="connsiteY555" fmla="*/ 1988277 h 6858000"/>
              <a:gd name="connsiteX556" fmla="*/ 5798671 w 7467600"/>
              <a:gd name="connsiteY556" fmla="*/ 1981601 h 6858000"/>
              <a:gd name="connsiteX557" fmla="*/ 5754709 w 7467600"/>
              <a:gd name="connsiteY557" fmla="*/ 2071454 h 6858000"/>
              <a:gd name="connsiteX558" fmla="*/ 5763044 w 7467600"/>
              <a:gd name="connsiteY558" fmla="*/ 2842206 h 6858000"/>
              <a:gd name="connsiteX559" fmla="*/ 5764974 w 7467600"/>
              <a:gd name="connsiteY559" fmla="*/ 2799609 h 6858000"/>
              <a:gd name="connsiteX560" fmla="*/ 5767665 w 7467600"/>
              <a:gd name="connsiteY560" fmla="*/ 2666409 h 6858000"/>
              <a:gd name="connsiteX561" fmla="*/ 5763055 w 7467600"/>
              <a:gd name="connsiteY561" fmla="*/ 2579705 h 6858000"/>
              <a:gd name="connsiteX562" fmla="*/ 5758079 w 7467600"/>
              <a:gd name="connsiteY562" fmla="*/ 2492508 h 6858000"/>
              <a:gd name="connsiteX563" fmla="*/ 5779325 w 7467600"/>
              <a:gd name="connsiteY563" fmla="*/ 2197069 h 6858000"/>
              <a:gd name="connsiteX564" fmla="*/ 5798671 w 7467600"/>
              <a:gd name="connsiteY564" fmla="*/ 1981601 h 6858000"/>
              <a:gd name="connsiteX565" fmla="*/ 5829202 w 7467600"/>
              <a:gd name="connsiteY565" fmla="*/ 1971679 h 6858000"/>
              <a:gd name="connsiteX566" fmla="*/ 5809558 w 7467600"/>
              <a:gd name="connsiteY566" fmla="*/ 2198043 h 6858000"/>
              <a:gd name="connsiteX567" fmla="*/ 5788653 w 7467600"/>
              <a:gd name="connsiteY567" fmla="*/ 2489430 h 6858000"/>
              <a:gd name="connsiteX568" fmla="*/ 5793439 w 7467600"/>
              <a:gd name="connsiteY568" fmla="*/ 2575235 h 6858000"/>
              <a:gd name="connsiteX569" fmla="*/ 5796837 w 7467600"/>
              <a:gd name="connsiteY569" fmla="*/ 2637633 h 6858000"/>
              <a:gd name="connsiteX570" fmla="*/ 5818614 w 7467600"/>
              <a:gd name="connsiteY570" fmla="*/ 2473055 h 6858000"/>
              <a:gd name="connsiteX571" fmla="*/ 5829202 w 7467600"/>
              <a:gd name="connsiteY571" fmla="*/ 1971679 h 6858000"/>
              <a:gd name="connsiteX572" fmla="*/ 5911389 w 7467600"/>
              <a:gd name="connsiteY572" fmla="*/ 1898371 h 6858000"/>
              <a:gd name="connsiteX573" fmla="*/ 6237627 w 7467600"/>
              <a:gd name="connsiteY573" fmla="*/ 2231921 h 6858000"/>
              <a:gd name="connsiteX574" fmla="*/ 5911389 w 7467600"/>
              <a:gd name="connsiteY574" fmla="*/ 1898371 h 6858000"/>
              <a:gd name="connsiteX575" fmla="*/ 6944437 w 7467600"/>
              <a:gd name="connsiteY575" fmla="*/ 1575402 h 6858000"/>
              <a:gd name="connsiteX576" fmla="*/ 6304730 w 7467600"/>
              <a:gd name="connsiteY576" fmla="*/ 1766654 h 6858000"/>
              <a:gd name="connsiteX577" fmla="*/ 6944437 w 7467600"/>
              <a:gd name="connsiteY577" fmla="*/ 1575402 h 6858000"/>
              <a:gd name="connsiteX578" fmla="*/ 7019523 w 7467600"/>
              <a:gd name="connsiteY578" fmla="*/ 1519450 h 6858000"/>
              <a:gd name="connsiteX579" fmla="*/ 6298091 w 7467600"/>
              <a:gd name="connsiteY579" fmla="*/ 1737122 h 6858000"/>
              <a:gd name="connsiteX580" fmla="*/ 7019523 w 7467600"/>
              <a:gd name="connsiteY580" fmla="*/ 1519450 h 6858000"/>
              <a:gd name="connsiteX581" fmla="*/ 2399523 w 7467600"/>
              <a:gd name="connsiteY581" fmla="*/ 1428234 h 6858000"/>
              <a:gd name="connsiteX582" fmla="*/ 2224982 w 7467600"/>
              <a:gd name="connsiteY582" fmla="*/ 1826201 h 6858000"/>
              <a:gd name="connsiteX583" fmla="*/ 2096099 w 7467600"/>
              <a:gd name="connsiteY583" fmla="*/ 2345900 h 6858000"/>
              <a:gd name="connsiteX584" fmla="*/ 2283317 w 7467600"/>
              <a:gd name="connsiteY584" fmla="*/ 1796925 h 6858000"/>
              <a:gd name="connsiteX585" fmla="*/ 2399523 w 7467600"/>
              <a:gd name="connsiteY585" fmla="*/ 1428234 h 6858000"/>
              <a:gd name="connsiteX586" fmla="*/ 2448558 w 7467600"/>
              <a:gd name="connsiteY586" fmla="*/ 1373435 h 6858000"/>
              <a:gd name="connsiteX587" fmla="*/ 2312521 w 7467600"/>
              <a:gd name="connsiteY587" fmla="*/ 1806140 h 6858000"/>
              <a:gd name="connsiteX588" fmla="*/ 2127533 w 7467600"/>
              <a:gd name="connsiteY588" fmla="*/ 2348380 h 6858000"/>
              <a:gd name="connsiteX589" fmla="*/ 2358080 w 7467600"/>
              <a:gd name="connsiteY589" fmla="*/ 1866134 h 6858000"/>
              <a:gd name="connsiteX590" fmla="*/ 2407436 w 7467600"/>
              <a:gd name="connsiteY590" fmla="*/ 1651070 h 6858000"/>
              <a:gd name="connsiteX591" fmla="*/ 2448558 w 7467600"/>
              <a:gd name="connsiteY591" fmla="*/ 1373435 h 6858000"/>
              <a:gd name="connsiteX592" fmla="*/ 278707 w 7467600"/>
              <a:gd name="connsiteY592" fmla="*/ 1352270 h 6858000"/>
              <a:gd name="connsiteX593" fmla="*/ 321570 w 7467600"/>
              <a:gd name="connsiteY593" fmla="*/ 1861610 h 6858000"/>
              <a:gd name="connsiteX594" fmla="*/ 294281 w 7467600"/>
              <a:gd name="connsiteY594" fmla="*/ 1440658 h 6858000"/>
              <a:gd name="connsiteX595" fmla="*/ 278707 w 7467600"/>
              <a:gd name="connsiteY595" fmla="*/ 1352270 h 6858000"/>
              <a:gd name="connsiteX596" fmla="*/ 1423821 w 7467600"/>
              <a:gd name="connsiteY596" fmla="*/ 1351958 h 6858000"/>
              <a:gd name="connsiteX597" fmla="*/ 1638521 w 7467600"/>
              <a:gd name="connsiteY597" fmla="*/ 1908470 h 6858000"/>
              <a:gd name="connsiteX598" fmla="*/ 1754199 w 7467600"/>
              <a:gd name="connsiteY598" fmla="*/ 2149284 h 6858000"/>
              <a:gd name="connsiteX599" fmla="*/ 1908359 w 7467600"/>
              <a:gd name="connsiteY599" fmla="*/ 2364988 h 6858000"/>
              <a:gd name="connsiteX600" fmla="*/ 1647661 w 7467600"/>
              <a:gd name="connsiteY600" fmla="*/ 1825945 h 6858000"/>
              <a:gd name="connsiteX601" fmla="*/ 1423821 w 7467600"/>
              <a:gd name="connsiteY601" fmla="*/ 1351958 h 6858000"/>
              <a:gd name="connsiteX602" fmla="*/ 1431890 w 7467600"/>
              <a:gd name="connsiteY602" fmla="*/ 1306475 h 6858000"/>
              <a:gd name="connsiteX603" fmla="*/ 1507597 w 7467600"/>
              <a:gd name="connsiteY603" fmla="*/ 1446132 h 6858000"/>
              <a:gd name="connsiteX604" fmla="*/ 1674586 w 7467600"/>
              <a:gd name="connsiteY604" fmla="*/ 1813832 h 6858000"/>
              <a:gd name="connsiteX605" fmla="*/ 1815950 w 7467600"/>
              <a:gd name="connsiteY605" fmla="*/ 2128564 h 6858000"/>
              <a:gd name="connsiteX606" fmla="*/ 1984242 w 7467600"/>
              <a:gd name="connsiteY606" fmla="*/ 2430829 h 6858000"/>
              <a:gd name="connsiteX607" fmla="*/ 2014023 w 7467600"/>
              <a:gd name="connsiteY607" fmla="*/ 2450995 h 6858000"/>
              <a:gd name="connsiteX608" fmla="*/ 1747337 w 7467600"/>
              <a:gd name="connsiteY608" fmla="*/ 1855264 h 6858000"/>
              <a:gd name="connsiteX609" fmla="*/ 1533749 w 7467600"/>
              <a:gd name="connsiteY609" fmla="*/ 1478656 h 6858000"/>
              <a:gd name="connsiteX610" fmla="*/ 1431890 w 7467600"/>
              <a:gd name="connsiteY610" fmla="*/ 1306475 h 6858000"/>
              <a:gd name="connsiteX611" fmla="*/ 5052692 w 7467600"/>
              <a:gd name="connsiteY611" fmla="*/ 1292994 h 6858000"/>
              <a:gd name="connsiteX612" fmla="*/ 5200661 w 7467600"/>
              <a:gd name="connsiteY612" fmla="*/ 1635186 h 6858000"/>
              <a:gd name="connsiteX613" fmla="*/ 5297138 w 7467600"/>
              <a:gd name="connsiteY613" fmla="*/ 1906351 h 6858000"/>
              <a:gd name="connsiteX614" fmla="*/ 5052692 w 7467600"/>
              <a:gd name="connsiteY614" fmla="*/ 1292994 h 6858000"/>
              <a:gd name="connsiteX615" fmla="*/ 5009948 w 7467600"/>
              <a:gd name="connsiteY615" fmla="*/ 1273619 h 6858000"/>
              <a:gd name="connsiteX616" fmla="*/ 5121777 w 7467600"/>
              <a:gd name="connsiteY616" fmla="*/ 1654213 h 6858000"/>
              <a:gd name="connsiteX617" fmla="*/ 5293545 w 7467600"/>
              <a:gd name="connsiteY617" fmla="*/ 2072247 h 6858000"/>
              <a:gd name="connsiteX618" fmla="*/ 5294042 w 7467600"/>
              <a:gd name="connsiteY618" fmla="*/ 2065019 h 6858000"/>
              <a:gd name="connsiteX619" fmla="*/ 5171936 w 7467600"/>
              <a:gd name="connsiteY619" fmla="*/ 1647613 h 6858000"/>
              <a:gd name="connsiteX620" fmla="*/ 5009948 w 7467600"/>
              <a:gd name="connsiteY620" fmla="*/ 1273619 h 6858000"/>
              <a:gd name="connsiteX621" fmla="*/ 655236 w 7467600"/>
              <a:gd name="connsiteY621" fmla="*/ 1268632 h 6858000"/>
              <a:gd name="connsiteX622" fmla="*/ 839521 w 7467600"/>
              <a:gd name="connsiteY622" fmla="*/ 1685315 h 6858000"/>
              <a:gd name="connsiteX623" fmla="*/ 1109416 w 7467600"/>
              <a:gd name="connsiteY623" fmla="*/ 2061663 h 6858000"/>
              <a:gd name="connsiteX624" fmla="*/ 1298300 w 7467600"/>
              <a:gd name="connsiteY624" fmla="*/ 2247742 h 6858000"/>
              <a:gd name="connsiteX625" fmla="*/ 1125871 w 7467600"/>
              <a:gd name="connsiteY625" fmla="*/ 1989513 h 6858000"/>
              <a:gd name="connsiteX626" fmla="*/ 981574 w 7467600"/>
              <a:gd name="connsiteY626" fmla="*/ 1783157 h 6858000"/>
              <a:gd name="connsiteX627" fmla="*/ 922198 w 7467600"/>
              <a:gd name="connsiteY627" fmla="*/ 1677437 h 6858000"/>
              <a:gd name="connsiteX628" fmla="*/ 869293 w 7467600"/>
              <a:gd name="connsiteY628" fmla="*/ 1583214 h 6858000"/>
              <a:gd name="connsiteX629" fmla="*/ 751431 w 7467600"/>
              <a:gd name="connsiteY629" fmla="*/ 1405731 h 6858000"/>
              <a:gd name="connsiteX630" fmla="*/ 655236 w 7467600"/>
              <a:gd name="connsiteY630" fmla="*/ 1268632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5905192 w 7467600"/>
              <a:gd name="connsiteY834" fmla="*/ 163079 h 6858000"/>
              <a:gd name="connsiteX835" fmla="*/ 5865655 w 7467600"/>
              <a:gd name="connsiteY835" fmla="*/ 171901 h 6858000"/>
              <a:gd name="connsiteX836" fmla="*/ 5259740 w 7467600"/>
              <a:gd name="connsiteY836" fmla="*/ 257013 h 6858000"/>
              <a:gd name="connsiteX837" fmla="*/ 5208466 w 7467600"/>
              <a:gd name="connsiteY837" fmla="*/ 257550 h 6858000"/>
              <a:gd name="connsiteX838" fmla="*/ 4980204 w 7467600"/>
              <a:gd name="connsiteY838" fmla="*/ 271903 h 6858000"/>
              <a:gd name="connsiteX839" fmla="*/ 5068068 w 7467600"/>
              <a:gd name="connsiteY839" fmla="*/ 282244 h 6858000"/>
              <a:gd name="connsiteX840" fmla="*/ 5153231 w 7467600"/>
              <a:gd name="connsiteY840" fmla="*/ 292240 h 6858000"/>
              <a:gd name="connsiteX841" fmla="*/ 5426491 w 7467600"/>
              <a:gd name="connsiteY841" fmla="*/ 281128 h 6858000"/>
              <a:gd name="connsiteX842" fmla="*/ 5731212 w 7467600"/>
              <a:gd name="connsiteY842" fmla="*/ 231951 h 6858000"/>
              <a:gd name="connsiteX843" fmla="*/ 5905192 w 7467600"/>
              <a:gd name="connsiteY843" fmla="*/ 163079 h 6858000"/>
              <a:gd name="connsiteX844" fmla="*/ 5944437 w 7467600"/>
              <a:gd name="connsiteY844" fmla="*/ 113829 h 6858000"/>
              <a:gd name="connsiteX845" fmla="*/ 5825032 w 7467600"/>
              <a:gd name="connsiteY845" fmla="*/ 146405 h 6858000"/>
              <a:gd name="connsiteX846" fmla="*/ 4955599 w 7467600"/>
              <a:gd name="connsiteY846" fmla="*/ 247008 h 6858000"/>
              <a:gd name="connsiteX847" fmla="*/ 5210104 w 7467600"/>
              <a:gd name="connsiteY847" fmla="*/ 228123 h 6858000"/>
              <a:gd name="connsiteX848" fmla="*/ 5261015 w 7467600"/>
              <a:gd name="connsiteY848" fmla="*/ 227087 h 6858000"/>
              <a:gd name="connsiteX849" fmla="*/ 5861181 w 7467600"/>
              <a:gd name="connsiteY849" fmla="*/ 143093 h 6858000"/>
              <a:gd name="connsiteX850" fmla="*/ 5961252 w 7467600"/>
              <a:gd name="connsiteY850" fmla="*/ 114820 h 6858000"/>
              <a:gd name="connsiteX851" fmla="*/ 5944437 w 7467600"/>
              <a:gd name="connsiteY851" fmla="*/ 113829 h 6858000"/>
              <a:gd name="connsiteX852" fmla="*/ 3882765 w 7467600"/>
              <a:gd name="connsiteY852" fmla="*/ 0 h 6858000"/>
              <a:gd name="connsiteX853" fmla="*/ 3995099 w 7467600"/>
              <a:gd name="connsiteY853" fmla="*/ 0 h 6858000"/>
              <a:gd name="connsiteX854" fmla="*/ 4163818 w 7467600"/>
              <a:gd name="connsiteY854" fmla="*/ 234104 h 6858000"/>
              <a:gd name="connsiteX855" fmla="*/ 4172099 w 7467600"/>
              <a:gd name="connsiteY855" fmla="*/ 234207 h 6858000"/>
              <a:gd name="connsiteX856" fmla="*/ 4784282 w 7467600"/>
              <a:gd name="connsiteY856" fmla="*/ 276561 h 6858000"/>
              <a:gd name="connsiteX857" fmla="*/ 4801687 w 7467600"/>
              <a:gd name="connsiteY857" fmla="*/ 267764 h 6858000"/>
              <a:gd name="connsiteX858" fmla="*/ 6082788 w 7467600"/>
              <a:gd name="connsiteY858" fmla="*/ 64119 h 6858000"/>
              <a:gd name="connsiteX859" fmla="*/ 6099442 w 7467600"/>
              <a:gd name="connsiteY859" fmla="*/ 82568 h 6858000"/>
              <a:gd name="connsiteX860" fmla="*/ 4804137 w 7467600"/>
              <a:gd name="connsiteY860" fmla="*/ 320931 h 6858000"/>
              <a:gd name="connsiteX861" fmla="*/ 4227047 w 7467600"/>
              <a:gd name="connsiteY861" fmla="*/ 313415 h 6858000"/>
              <a:gd name="connsiteX862" fmla="*/ 4346041 w 7467600"/>
              <a:gd name="connsiteY862" fmla="*/ 456086 h 6858000"/>
              <a:gd name="connsiteX863" fmla="*/ 4870967 w 7467600"/>
              <a:gd name="connsiteY863" fmla="*/ 963061 h 6858000"/>
              <a:gd name="connsiteX864" fmla="*/ 4889647 w 7467600"/>
              <a:gd name="connsiteY864" fmla="*/ 957147 h 6858000"/>
              <a:gd name="connsiteX865" fmla="*/ 5422504 w 7467600"/>
              <a:gd name="connsiteY865" fmla="*/ 805191 h 6858000"/>
              <a:gd name="connsiteX866" fmla="*/ 6087656 w 7467600"/>
              <a:gd name="connsiteY866" fmla="*/ 826703 h 6858000"/>
              <a:gd name="connsiteX867" fmla="*/ 6058717 w 7467600"/>
              <a:gd name="connsiteY867" fmla="*/ 865992 h 6858000"/>
              <a:gd name="connsiteX868" fmla="*/ 4974153 w 7467600"/>
              <a:gd name="connsiteY868" fmla="*/ 1045456 h 6858000"/>
              <a:gd name="connsiteX869" fmla="*/ 5627835 w 7467600"/>
              <a:gd name="connsiteY869" fmla="*/ 1472077 h 6858000"/>
              <a:gd name="connsiteX870" fmla="*/ 5629817 w 7467600"/>
              <a:gd name="connsiteY870" fmla="*/ 1471412 h 6858000"/>
              <a:gd name="connsiteX871" fmla="*/ 5634124 w 7467600"/>
              <a:gd name="connsiteY871" fmla="*/ 1470572 h 6858000"/>
              <a:gd name="connsiteX872" fmla="*/ 5755832 w 7467600"/>
              <a:gd name="connsiteY872" fmla="*/ 1383886 h 6858000"/>
              <a:gd name="connsiteX873" fmla="*/ 6014186 w 7467600"/>
              <a:gd name="connsiteY873" fmla="*/ 1279799 h 6858000"/>
              <a:gd name="connsiteX874" fmla="*/ 6901619 w 7467600"/>
              <a:gd name="connsiteY874" fmla="*/ 1047874 h 6858000"/>
              <a:gd name="connsiteX875" fmla="*/ 6931566 w 7467600"/>
              <a:gd name="connsiteY875" fmla="*/ 1062034 h 6858000"/>
              <a:gd name="connsiteX876" fmla="*/ 5790982 w 7467600"/>
              <a:gd name="connsiteY876" fmla="*/ 1561380 h 6858000"/>
              <a:gd name="connsiteX877" fmla="*/ 6188971 w 7467600"/>
              <a:gd name="connsiteY877" fmla="*/ 1755168 h 6858000"/>
              <a:gd name="connsiteX878" fmla="*/ 6202446 w 7467600"/>
              <a:gd name="connsiteY878" fmla="*/ 1752268 h 6858000"/>
              <a:gd name="connsiteX879" fmla="*/ 7179560 w 7467600"/>
              <a:gd name="connsiteY879" fmla="*/ 1467551 h 6858000"/>
              <a:gd name="connsiteX880" fmla="*/ 7158730 w 7467600"/>
              <a:gd name="connsiteY880" fmla="*/ 1507835 h 6858000"/>
              <a:gd name="connsiteX881" fmla="*/ 6326959 w 7467600"/>
              <a:gd name="connsiteY881" fmla="*/ 1817686 h 6858000"/>
              <a:gd name="connsiteX882" fmla="*/ 6537433 w 7467600"/>
              <a:gd name="connsiteY882" fmla="*/ 1907790 h 6858000"/>
              <a:gd name="connsiteX883" fmla="*/ 6550221 w 7467600"/>
              <a:gd name="connsiteY883" fmla="*/ 1910729 h 6858000"/>
              <a:gd name="connsiteX884" fmla="*/ 6964438 w 7467600"/>
              <a:gd name="connsiteY884" fmla="*/ 2209505 h 6858000"/>
              <a:gd name="connsiteX885" fmla="*/ 7367862 w 7467600"/>
              <a:gd name="connsiteY885" fmla="*/ 2806833 h 6858000"/>
              <a:gd name="connsiteX886" fmla="*/ 7364329 w 7467600"/>
              <a:gd name="connsiteY886" fmla="*/ 2826907 h 6858000"/>
              <a:gd name="connsiteX887" fmla="*/ 7290545 w 7467600"/>
              <a:gd name="connsiteY887" fmla="*/ 2850663 h 6858000"/>
              <a:gd name="connsiteX888" fmla="*/ 6472036 w 7467600"/>
              <a:gd name="connsiteY888" fmla="*/ 1959003 h 6858000"/>
              <a:gd name="connsiteX889" fmla="*/ 5792897 w 7467600"/>
              <a:gd name="connsiteY889" fmla="*/ 1647747 h 6858000"/>
              <a:gd name="connsiteX890" fmla="*/ 5842751 w 7467600"/>
              <a:gd name="connsiteY890" fmla="*/ 1816112 h 6858000"/>
              <a:gd name="connsiteX891" fmla="*/ 5847424 w 7467600"/>
              <a:gd name="connsiteY891" fmla="*/ 1815776 h 6858000"/>
              <a:gd name="connsiteX892" fmla="*/ 6399821 w 7467600"/>
              <a:gd name="connsiteY892" fmla="*/ 2344799 h 6858000"/>
              <a:gd name="connsiteX893" fmla="*/ 6323232 w 7467600"/>
              <a:gd name="connsiteY893" fmla="*/ 2389634 h 6858000"/>
              <a:gd name="connsiteX894" fmla="*/ 5942958 w 7467600"/>
              <a:gd name="connsiteY894" fmla="*/ 2077708 h 6858000"/>
              <a:gd name="connsiteX895" fmla="*/ 5921559 w 7467600"/>
              <a:gd name="connsiteY895" fmla="*/ 2378596 h 6858000"/>
              <a:gd name="connsiteX896" fmla="*/ 5817651 w 7467600"/>
              <a:gd name="connsiteY896" fmla="*/ 3023919 h 6858000"/>
              <a:gd name="connsiteX897" fmla="*/ 5729634 w 7467600"/>
              <a:gd name="connsiteY897" fmla="*/ 3051849 h 6858000"/>
              <a:gd name="connsiteX898" fmla="*/ 5611018 w 7467600"/>
              <a:gd name="connsiteY898" fmla="*/ 2316769 h 6858000"/>
              <a:gd name="connsiteX899" fmla="*/ 5687608 w 7467600"/>
              <a:gd name="connsiteY899" fmla="*/ 2039972 h 6858000"/>
              <a:gd name="connsiteX900" fmla="*/ 5657554 w 7467600"/>
              <a:gd name="connsiteY900" fmla="*/ 1576445 h 6858000"/>
              <a:gd name="connsiteX901" fmla="*/ 5150475 w 7467600"/>
              <a:gd name="connsiteY901" fmla="*/ 1274012 h 6858000"/>
              <a:gd name="connsiteX902" fmla="*/ 5349142 w 7467600"/>
              <a:gd name="connsiteY902" fmla="*/ 2204405 h 6858000"/>
              <a:gd name="connsiteX903" fmla="*/ 5262214 w 7467600"/>
              <a:gd name="connsiteY903" fmla="*/ 2233836 h 6858000"/>
              <a:gd name="connsiteX904" fmla="*/ 4981539 w 7467600"/>
              <a:gd name="connsiteY904" fmla="*/ 1542201 h 6858000"/>
              <a:gd name="connsiteX905" fmla="*/ 4958461 w 7467600"/>
              <a:gd name="connsiteY905" fmla="*/ 1136957 h 6858000"/>
              <a:gd name="connsiteX906" fmla="*/ 4655015 w 7467600"/>
              <a:gd name="connsiteY906" fmla="*/ 891426 h 6858000"/>
              <a:gd name="connsiteX907" fmla="*/ 4348002 w 7467600"/>
              <a:gd name="connsiteY907" fmla="*/ 2205895 h 6858000"/>
              <a:gd name="connsiteX908" fmla="*/ 4262250 w 7467600"/>
              <a:gd name="connsiteY908" fmla="*/ 2219972 h 6858000"/>
              <a:gd name="connsiteX909" fmla="*/ 4550611 w 7467600"/>
              <a:gd name="connsiteY909" fmla="*/ 817540 h 6858000"/>
              <a:gd name="connsiteX910" fmla="*/ 4564418 w 7467600"/>
              <a:gd name="connsiteY910" fmla="*/ 808293 h 6858000"/>
              <a:gd name="connsiteX911" fmla="*/ 4266388 w 7467600"/>
              <a:gd name="connsiteY911" fmla="*/ 500083 h 6858000"/>
              <a:gd name="connsiteX912" fmla="*/ 4032842 w 7467600"/>
              <a:gd name="connsiteY912" fmla="*/ 211809 h 6858000"/>
              <a:gd name="connsiteX913" fmla="*/ 3882765 w 7467600"/>
              <a:gd name="connsiteY913" fmla="*/ 0 h 6858000"/>
              <a:gd name="connsiteX914" fmla="*/ 3721337 w 7467600"/>
              <a:gd name="connsiteY914" fmla="*/ 0 h 6858000"/>
              <a:gd name="connsiteX915" fmla="*/ 3797544 w 7467600"/>
              <a:gd name="connsiteY915" fmla="*/ 0 h 6858000"/>
              <a:gd name="connsiteX916" fmla="*/ 3775734 w 7467600"/>
              <a:gd name="connsiteY916" fmla="*/ 95131 h 6858000"/>
              <a:gd name="connsiteX917" fmla="*/ 3724807 w 7467600"/>
              <a:gd name="connsiteY917" fmla="*/ 272257 h 6858000"/>
              <a:gd name="connsiteX918" fmla="*/ 3726844 w 7467600"/>
              <a:gd name="connsiteY918" fmla="*/ 282988 h 6858000"/>
              <a:gd name="connsiteX919" fmla="*/ 3742664 w 7467600"/>
              <a:gd name="connsiteY919" fmla="*/ 279918 h 6858000"/>
              <a:gd name="connsiteX920" fmla="*/ 4103910 w 7467600"/>
              <a:gd name="connsiteY920" fmla="*/ 1161917 h 6858000"/>
              <a:gd name="connsiteX921" fmla="*/ 4020269 w 7467600"/>
              <a:gd name="connsiteY921" fmla="*/ 1200406 h 6858000"/>
              <a:gd name="connsiteX922" fmla="*/ 3674882 w 7467600"/>
              <a:gd name="connsiteY922" fmla="*/ 488524 h 6858000"/>
              <a:gd name="connsiteX923" fmla="*/ 3132682 w 7467600"/>
              <a:gd name="connsiteY923" fmla="*/ 1072284 h 6858000"/>
              <a:gd name="connsiteX924" fmla="*/ 2716346 w 7467600"/>
              <a:gd name="connsiteY924" fmla="*/ 1276376 h 6858000"/>
              <a:gd name="connsiteX925" fmla="*/ 2716772 w 7467600"/>
              <a:gd name="connsiteY925" fmla="*/ 1255462 h 6858000"/>
              <a:gd name="connsiteX926" fmla="*/ 3471096 w 7467600"/>
              <a:gd name="connsiteY926" fmla="*/ 437072 h 6858000"/>
              <a:gd name="connsiteX927" fmla="*/ 3639057 w 7467600"/>
              <a:gd name="connsiteY927" fmla="*/ 286334 h 6858000"/>
              <a:gd name="connsiteX928" fmla="*/ 3640309 w 7467600"/>
              <a:gd name="connsiteY928" fmla="*/ 284664 h 6858000"/>
              <a:gd name="connsiteX929" fmla="*/ 3646022 w 7467600"/>
              <a:gd name="connsiteY929" fmla="*/ 276711 h 6858000"/>
              <a:gd name="connsiteX930" fmla="*/ 3707943 w 7467600"/>
              <a:gd name="connsiteY930" fmla="*/ 65958 h 6858000"/>
              <a:gd name="connsiteX931" fmla="*/ 3721337 w 7467600"/>
              <a:gd name="connsiteY931" fmla="*/ 0 h 6858000"/>
              <a:gd name="connsiteX932" fmla="*/ 2867960 w 7467600"/>
              <a:gd name="connsiteY932" fmla="*/ 0 h 6858000"/>
              <a:gd name="connsiteX933" fmla="*/ 2926351 w 7467600"/>
              <a:gd name="connsiteY933" fmla="*/ 0 h 6858000"/>
              <a:gd name="connsiteX934" fmla="*/ 2902823 w 7467600"/>
              <a:gd name="connsiteY934" fmla="*/ 262929 h 6858000"/>
              <a:gd name="connsiteX935" fmla="*/ 2940663 w 7467600"/>
              <a:gd name="connsiteY935" fmla="*/ 140884 h 6858000"/>
              <a:gd name="connsiteX936" fmla="*/ 2947039 w 7467600"/>
              <a:gd name="connsiteY936" fmla="*/ 122524 h 6858000"/>
              <a:gd name="connsiteX937" fmla="*/ 2984316 w 7467600"/>
              <a:gd name="connsiteY937" fmla="*/ 0 h 6858000"/>
              <a:gd name="connsiteX938" fmla="*/ 3016114 w 7467600"/>
              <a:gd name="connsiteY938" fmla="*/ 0 h 6858000"/>
              <a:gd name="connsiteX939" fmla="*/ 2979949 w 7467600"/>
              <a:gd name="connsiteY939" fmla="*/ 119274 h 6858000"/>
              <a:gd name="connsiteX940" fmla="*/ 3023879 w 7467600"/>
              <a:gd name="connsiteY940" fmla="*/ 0 h 6858000"/>
              <a:gd name="connsiteX941" fmla="*/ 3105400 w 7467600"/>
              <a:gd name="connsiteY941" fmla="*/ 0 h 6858000"/>
              <a:gd name="connsiteX942" fmla="*/ 3094669 w 7467600"/>
              <a:gd name="connsiteY942" fmla="*/ 30308 h 6858000"/>
              <a:gd name="connsiteX943" fmla="*/ 2901945 w 7467600"/>
              <a:gd name="connsiteY943" fmla="*/ 466538 h 6858000"/>
              <a:gd name="connsiteX944" fmla="*/ 2815209 w 7467600"/>
              <a:gd name="connsiteY944" fmla="*/ 497361 h 6858000"/>
              <a:gd name="connsiteX945" fmla="*/ 2844845 w 7467600"/>
              <a:gd name="connsiteY945" fmla="*/ 127638 h 6858000"/>
              <a:gd name="connsiteX946" fmla="*/ 2867960 w 7467600"/>
              <a:gd name="connsiteY946" fmla="*/ 0 h 6858000"/>
              <a:gd name="connsiteX947" fmla="*/ 1057230 w 7467600"/>
              <a:gd name="connsiteY947" fmla="*/ 0 h 6858000"/>
              <a:gd name="connsiteX948" fmla="*/ 1111003 w 7467600"/>
              <a:gd name="connsiteY948" fmla="*/ 0 h 6858000"/>
              <a:gd name="connsiteX949" fmla="*/ 1125553 w 7467600"/>
              <a:gd name="connsiteY949" fmla="*/ 52588 h 6858000"/>
              <a:gd name="connsiteX950" fmla="*/ 1304276 w 7467600"/>
              <a:gd name="connsiteY950" fmla="*/ 476275 h 6858000"/>
              <a:gd name="connsiteX951" fmla="*/ 1492066 w 7467600"/>
              <a:gd name="connsiteY951" fmla="*/ 886333 h 6858000"/>
              <a:gd name="connsiteX952" fmla="*/ 1423698 w 7467600"/>
              <a:gd name="connsiteY952" fmla="*/ 710817 h 6858000"/>
              <a:gd name="connsiteX953" fmla="*/ 1357609 w 7467600"/>
              <a:gd name="connsiteY953" fmla="*/ 532892 h 6858000"/>
              <a:gd name="connsiteX954" fmla="*/ 1309550 w 7467600"/>
              <a:gd name="connsiteY954" fmla="*/ 374031 h 6858000"/>
              <a:gd name="connsiteX955" fmla="*/ 1193673 w 7467600"/>
              <a:gd name="connsiteY955" fmla="*/ 49533 h 6858000"/>
              <a:gd name="connsiteX956" fmla="*/ 1164391 w 7467600"/>
              <a:gd name="connsiteY956" fmla="*/ 0 h 6858000"/>
              <a:gd name="connsiteX957" fmla="*/ 1200666 w 7467600"/>
              <a:gd name="connsiteY957" fmla="*/ 0 h 6858000"/>
              <a:gd name="connsiteX958" fmla="*/ 1223408 w 7467600"/>
              <a:gd name="connsiteY958" fmla="*/ 38996 h 6858000"/>
              <a:gd name="connsiteX959" fmla="*/ 1339635 w 7467600"/>
              <a:gd name="connsiteY959" fmla="*/ 365517 h 6858000"/>
              <a:gd name="connsiteX960" fmla="*/ 1387469 w 7467600"/>
              <a:gd name="connsiteY960" fmla="*/ 523079 h 6858000"/>
              <a:gd name="connsiteX961" fmla="*/ 1452685 w 7467600"/>
              <a:gd name="connsiteY961" fmla="*/ 699806 h 6858000"/>
              <a:gd name="connsiteX962" fmla="*/ 1492092 w 7467600"/>
              <a:gd name="connsiteY962" fmla="*/ 800424 h 6858000"/>
              <a:gd name="connsiteX963" fmla="*/ 1455302 w 7467600"/>
              <a:gd name="connsiteY963" fmla="*/ 632913 h 6858000"/>
              <a:gd name="connsiteX964" fmla="*/ 1222336 w 7467600"/>
              <a:gd name="connsiteY964" fmla="*/ 9480 h 6858000"/>
              <a:gd name="connsiteX965" fmla="*/ 1214634 w 7467600"/>
              <a:gd name="connsiteY965" fmla="*/ 0 h 6858000"/>
              <a:gd name="connsiteX966" fmla="*/ 1289827 w 7467600"/>
              <a:gd name="connsiteY966" fmla="*/ 0 h 6858000"/>
              <a:gd name="connsiteX967" fmla="*/ 1321076 w 7467600"/>
              <a:gd name="connsiteY967" fmla="*/ 59722 h 6858000"/>
              <a:gd name="connsiteX968" fmla="*/ 1512579 w 7467600"/>
              <a:gd name="connsiteY968" fmla="*/ 626441 h 6858000"/>
              <a:gd name="connsiteX969" fmla="*/ 1506076 w 7467600"/>
              <a:gd name="connsiteY969" fmla="*/ 1089289 h 6858000"/>
              <a:gd name="connsiteX970" fmla="*/ 1486346 w 7467600"/>
              <a:gd name="connsiteY970" fmla="*/ 1079919 h 6858000"/>
              <a:gd name="connsiteX971" fmla="*/ 1070511 w 7467600"/>
              <a:gd name="connsiteY971" fmla="*/ 48609 h 6858000"/>
              <a:gd name="connsiteX972" fmla="*/ 1057230 w 7467600"/>
              <a:gd name="connsiteY972" fmla="*/ 0 h 6858000"/>
              <a:gd name="connsiteX973" fmla="*/ 43151 w 7467600"/>
              <a:gd name="connsiteY973" fmla="*/ 0 h 6858000"/>
              <a:gd name="connsiteX974" fmla="*/ 95283 w 7467600"/>
              <a:gd name="connsiteY974" fmla="*/ 0 h 6858000"/>
              <a:gd name="connsiteX975" fmla="*/ 300708 w 7467600"/>
              <a:gd name="connsiteY975" fmla="*/ 154571 h 6858000"/>
              <a:gd name="connsiteX976" fmla="*/ 530414 w 7467600"/>
              <a:gd name="connsiteY976" fmla="*/ 354673 h 6858000"/>
              <a:gd name="connsiteX977" fmla="*/ 333785 w 7467600"/>
              <a:gd name="connsiteY977" fmla="*/ 161564 h 6858000"/>
              <a:gd name="connsiteX978" fmla="*/ 147005 w 7467600"/>
              <a:gd name="connsiteY978" fmla="*/ 0 h 6858000"/>
              <a:gd name="connsiteX979" fmla="*/ 272509 w 7467600"/>
              <a:gd name="connsiteY979" fmla="*/ 0 h 6858000"/>
              <a:gd name="connsiteX980" fmla="*/ 326276 w 7467600"/>
              <a:gd name="connsiteY980" fmla="*/ 45847 h 6858000"/>
              <a:gd name="connsiteX981" fmla="*/ 823759 w 7467600"/>
              <a:gd name="connsiteY981" fmla="*/ 574145 h 6858000"/>
              <a:gd name="connsiteX982" fmla="*/ 811254 w 7467600"/>
              <a:gd name="connsiteY982" fmla="*/ 665546 h 6858000"/>
              <a:gd name="connsiteX983" fmla="*/ 154042 w 7467600"/>
              <a:gd name="connsiteY983" fmla="*/ 261522 h 6858000"/>
              <a:gd name="connsiteX984" fmla="*/ 13550 w 7467600"/>
              <a:gd name="connsiteY984" fmla="*/ 158423 h 6858000"/>
              <a:gd name="connsiteX985" fmla="*/ 0 w 7467600"/>
              <a:gd name="connsiteY985" fmla="*/ 146618 h 6858000"/>
              <a:gd name="connsiteX986" fmla="*/ 0 w 7467600"/>
              <a:gd name="connsiteY986" fmla="*/ 59161 h 6858000"/>
              <a:gd name="connsiteX987" fmla="*/ 45427 w 7467600"/>
              <a:gd name="connsiteY987" fmla="*/ 101078 h 6858000"/>
              <a:gd name="connsiteX988" fmla="*/ 630103 w 7467600"/>
              <a:gd name="connsiteY988" fmla="*/ 485885 h 6858000"/>
              <a:gd name="connsiteX989" fmla="*/ 532040 w 7467600"/>
              <a:gd name="connsiteY989" fmla="*/ 399359 h 6858000"/>
              <a:gd name="connsiteX990" fmla="*/ 517618 w 7467600"/>
              <a:gd name="connsiteY990" fmla="*/ 385726 h 6858000"/>
              <a:gd name="connsiteX991" fmla="*/ 285074 w 7467600"/>
              <a:gd name="connsiteY991" fmla="*/ 182755 h 6858000"/>
              <a:gd name="connsiteX992" fmla="*/ 43151 w 7467600"/>
              <a:gd name="connsiteY99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1903353 w 7467600"/>
              <a:gd name="connsiteY136" fmla="*/ 5044827 h 6858000"/>
              <a:gd name="connsiteX137" fmla="*/ 1936931 w 7467600"/>
              <a:gd name="connsiteY137" fmla="*/ 5093954 h 6858000"/>
              <a:gd name="connsiteX138" fmla="*/ 2195868 w 7467600"/>
              <a:gd name="connsiteY138" fmla="*/ 5396574 h 6858000"/>
              <a:gd name="connsiteX139" fmla="*/ 2088852 w 7467600"/>
              <a:gd name="connsiteY139" fmla="*/ 5166123 h 6858000"/>
              <a:gd name="connsiteX140" fmla="*/ 1958241 w 7467600"/>
              <a:gd name="connsiteY140" fmla="*/ 5067955 h 6858000"/>
              <a:gd name="connsiteX141" fmla="*/ 1903353 w 7467600"/>
              <a:gd name="connsiteY141" fmla="*/ 5044827 h 6858000"/>
              <a:gd name="connsiteX142" fmla="*/ 1979378 w 7467600"/>
              <a:gd name="connsiteY142" fmla="*/ 4769504 h 6858000"/>
              <a:gd name="connsiteX143" fmla="*/ 2882120 w 7467600"/>
              <a:gd name="connsiteY143" fmla="*/ 5064547 h 6858000"/>
              <a:gd name="connsiteX144" fmla="*/ 2793103 w 7467600"/>
              <a:gd name="connsiteY144" fmla="*/ 5039699 h 6858000"/>
              <a:gd name="connsiteX145" fmla="*/ 2770041 w 7467600"/>
              <a:gd name="connsiteY145" fmla="*/ 5033634 h 6858000"/>
              <a:gd name="connsiteX146" fmla="*/ 1979378 w 7467600"/>
              <a:gd name="connsiteY146" fmla="*/ 4769504 h 6858000"/>
              <a:gd name="connsiteX147" fmla="*/ 1927410 w 7467600"/>
              <a:gd name="connsiteY147" fmla="*/ 4716164 h 6858000"/>
              <a:gd name="connsiteX148" fmla="*/ 1959587 w 7467600"/>
              <a:gd name="connsiteY148" fmla="*/ 4728849 h 6858000"/>
              <a:gd name="connsiteX149" fmla="*/ 2777707 w 7467600"/>
              <a:gd name="connsiteY149" fmla="*/ 5003991 h 6858000"/>
              <a:gd name="connsiteX150" fmla="*/ 2800768 w 7467600"/>
              <a:gd name="connsiteY150" fmla="*/ 5010056 h 6858000"/>
              <a:gd name="connsiteX151" fmla="*/ 2879408 w 7467600"/>
              <a:gd name="connsiteY151" fmla="*/ 5031590 h 6858000"/>
              <a:gd name="connsiteX152" fmla="*/ 2862295 w 7467600"/>
              <a:gd name="connsiteY152" fmla="*/ 5022958 h 6858000"/>
              <a:gd name="connsiteX153" fmla="*/ 2813343 w 7467600"/>
              <a:gd name="connsiteY153" fmla="*/ 4998369 h 6858000"/>
              <a:gd name="connsiteX154" fmla="*/ 2646245 w 7467600"/>
              <a:gd name="connsiteY154" fmla="*/ 4930999 h 6858000"/>
              <a:gd name="connsiteX155" fmla="*/ 1999243 w 7467600"/>
              <a:gd name="connsiteY155" fmla="*/ 4730524 h 6858000"/>
              <a:gd name="connsiteX156" fmla="*/ 1979527 w 7467600"/>
              <a:gd name="connsiteY156" fmla="*/ 4726651 h 6858000"/>
              <a:gd name="connsiteX157" fmla="*/ 1927410 w 7467600"/>
              <a:gd name="connsiteY157" fmla="*/ 4716164 h 6858000"/>
              <a:gd name="connsiteX158" fmla="*/ 1997014 w 7467600"/>
              <a:gd name="connsiteY158" fmla="*/ 4698007 h 6858000"/>
              <a:gd name="connsiteX159" fmla="*/ 2005458 w 7467600"/>
              <a:gd name="connsiteY159" fmla="*/ 4699540 h 6858000"/>
              <a:gd name="connsiteX160" fmla="*/ 2657186 w 7467600"/>
              <a:gd name="connsiteY160" fmla="*/ 4901687 h 6858000"/>
              <a:gd name="connsiteX161" fmla="*/ 2826662 w 7467600"/>
              <a:gd name="connsiteY161" fmla="*/ 4970362 h 6858000"/>
              <a:gd name="connsiteX162" fmla="*/ 2876100 w 7467600"/>
              <a:gd name="connsiteY162" fmla="*/ 4995397 h 6858000"/>
              <a:gd name="connsiteX163" fmla="*/ 3042600 w 7467600"/>
              <a:gd name="connsiteY163" fmla="*/ 5059532 h 6858000"/>
              <a:gd name="connsiteX164" fmla="*/ 1997014 w 7467600"/>
              <a:gd name="connsiteY164" fmla="*/ 4698007 h 6858000"/>
              <a:gd name="connsiteX165" fmla="*/ 2305292 w 7467600"/>
              <a:gd name="connsiteY165" fmla="*/ 4219492 h 6858000"/>
              <a:gd name="connsiteX166" fmla="*/ 3360922 w 7467600"/>
              <a:gd name="connsiteY166" fmla="*/ 4529373 h 6858000"/>
              <a:gd name="connsiteX167" fmla="*/ 3492420 w 7467600"/>
              <a:gd name="connsiteY167" fmla="*/ 4510145 h 6858000"/>
              <a:gd name="connsiteX168" fmla="*/ 3364086 w 7467600"/>
              <a:gd name="connsiteY168" fmla="*/ 4480340 h 6858000"/>
              <a:gd name="connsiteX169" fmla="*/ 3225818 w 7467600"/>
              <a:gd name="connsiteY169" fmla="*/ 4411822 h 6858000"/>
              <a:gd name="connsiteX170" fmla="*/ 3129696 w 7467600"/>
              <a:gd name="connsiteY170" fmla="*/ 4360704 h 6858000"/>
              <a:gd name="connsiteX171" fmla="*/ 2814545 w 7467600"/>
              <a:gd name="connsiteY171" fmla="*/ 4282955 h 6858000"/>
              <a:gd name="connsiteX172" fmla="*/ 2305292 w 7467600"/>
              <a:gd name="connsiteY172" fmla="*/ 4219492 h 6858000"/>
              <a:gd name="connsiteX173" fmla="*/ 2626982 w 7467600"/>
              <a:gd name="connsiteY173" fmla="*/ 4206450 h 6858000"/>
              <a:gd name="connsiteX174" fmla="*/ 2490617 w 7467600"/>
              <a:gd name="connsiteY174" fmla="*/ 4206951 h 6858000"/>
              <a:gd name="connsiteX175" fmla="*/ 2819869 w 7467600"/>
              <a:gd name="connsiteY175" fmla="*/ 4252936 h 6858000"/>
              <a:gd name="connsiteX176" fmla="*/ 3143018 w 7467600"/>
              <a:gd name="connsiteY176" fmla="*/ 4332698 h 6858000"/>
              <a:gd name="connsiteX177" fmla="*/ 3241520 w 7467600"/>
              <a:gd name="connsiteY177" fmla="*/ 4385112 h 6858000"/>
              <a:gd name="connsiteX178" fmla="*/ 3374575 w 7467600"/>
              <a:gd name="connsiteY178" fmla="*/ 4451517 h 6858000"/>
              <a:gd name="connsiteX179" fmla="*/ 3505221 w 7467600"/>
              <a:gd name="connsiteY179" fmla="*/ 4480757 h 6858000"/>
              <a:gd name="connsiteX180" fmla="*/ 2626982 w 7467600"/>
              <a:gd name="connsiteY180" fmla="*/ 4206450 h 6858000"/>
              <a:gd name="connsiteX181" fmla="*/ 1310106 w 7467600"/>
              <a:gd name="connsiteY181" fmla="*/ 3943217 h 6858000"/>
              <a:gd name="connsiteX182" fmla="*/ 854994 w 7467600"/>
              <a:gd name="connsiteY182" fmla="*/ 4399136 h 6858000"/>
              <a:gd name="connsiteX183" fmla="*/ 742462 w 7467600"/>
              <a:gd name="connsiteY183" fmla="*/ 4594648 h 6858000"/>
              <a:gd name="connsiteX184" fmla="*/ 820602 w 7467600"/>
              <a:gd name="connsiteY184" fmla="*/ 4485915 h 6858000"/>
              <a:gd name="connsiteX185" fmla="*/ 878295 w 7467600"/>
              <a:gd name="connsiteY185" fmla="*/ 4403594 h 6858000"/>
              <a:gd name="connsiteX186" fmla="*/ 1240607 w 7467600"/>
              <a:gd name="connsiteY186" fmla="*/ 4010401 h 6858000"/>
              <a:gd name="connsiteX187" fmla="*/ 1310106 w 7467600"/>
              <a:gd name="connsiteY187" fmla="*/ 3943217 h 6858000"/>
              <a:gd name="connsiteX188" fmla="*/ 1423113 w 7467600"/>
              <a:gd name="connsiteY188" fmla="*/ 3874565 h 6858000"/>
              <a:gd name="connsiteX189" fmla="*/ 1260565 w 7467600"/>
              <a:gd name="connsiteY189" fmla="*/ 4031982 h 6858000"/>
              <a:gd name="connsiteX190" fmla="*/ 901900 w 7467600"/>
              <a:gd name="connsiteY190" fmla="*/ 4421236 h 6858000"/>
              <a:gd name="connsiteX191" fmla="*/ 845044 w 7467600"/>
              <a:gd name="connsiteY191" fmla="*/ 4502436 h 6858000"/>
              <a:gd name="connsiteX192" fmla="*/ 685926 w 7467600"/>
              <a:gd name="connsiteY192" fmla="*/ 4703069 h 6858000"/>
              <a:gd name="connsiteX193" fmla="*/ 684248 w 7467600"/>
              <a:gd name="connsiteY193" fmla="*/ 4706721 h 6858000"/>
              <a:gd name="connsiteX194" fmla="*/ 1423113 w 7467600"/>
              <a:gd name="connsiteY194" fmla="*/ 3874565 h 6858000"/>
              <a:gd name="connsiteX195" fmla="*/ 3316479 w 7467600"/>
              <a:gd name="connsiteY195" fmla="*/ 3872136 h 6858000"/>
              <a:gd name="connsiteX196" fmla="*/ 3546806 w 7467600"/>
              <a:gd name="connsiteY196" fmla="*/ 4356139 h 6858000"/>
              <a:gd name="connsiteX197" fmla="*/ 3364433 w 7467600"/>
              <a:gd name="connsiteY197" fmla="*/ 3953121 h 6858000"/>
              <a:gd name="connsiteX198" fmla="*/ 3316479 w 7467600"/>
              <a:gd name="connsiteY198" fmla="*/ 3872136 h 6858000"/>
              <a:gd name="connsiteX199" fmla="*/ 3291335 w 7467600"/>
              <a:gd name="connsiteY199" fmla="*/ 3767420 h 6858000"/>
              <a:gd name="connsiteX200" fmla="*/ 3390805 w 7467600"/>
              <a:gd name="connsiteY200" fmla="*/ 3937163 h 6858000"/>
              <a:gd name="connsiteX201" fmla="*/ 3579062 w 7467600"/>
              <a:gd name="connsiteY201" fmla="*/ 4359040 h 6858000"/>
              <a:gd name="connsiteX202" fmla="*/ 3467355 w 7467600"/>
              <a:gd name="connsiteY202" fmla="*/ 3988130 h 6858000"/>
              <a:gd name="connsiteX203" fmla="*/ 3310753 w 7467600"/>
              <a:gd name="connsiteY203" fmla="*/ 3787140 h 6858000"/>
              <a:gd name="connsiteX204" fmla="*/ 3291335 w 7467600"/>
              <a:gd name="connsiteY204" fmla="*/ 3767420 h 6858000"/>
              <a:gd name="connsiteX205" fmla="*/ 1635889 w 7467600"/>
              <a:gd name="connsiteY205" fmla="*/ 3709494 h 6858000"/>
              <a:gd name="connsiteX206" fmla="*/ 1634800 w 7467600"/>
              <a:gd name="connsiteY206" fmla="*/ 3731111 h 6858000"/>
              <a:gd name="connsiteX207" fmla="*/ 1635889 w 7467600"/>
              <a:gd name="connsiteY207" fmla="*/ 3709494 h 6858000"/>
              <a:gd name="connsiteX208" fmla="*/ 1510397 w 7467600"/>
              <a:gd name="connsiteY208" fmla="*/ 3684705 h 6858000"/>
              <a:gd name="connsiteX209" fmla="*/ 1146550 w 7467600"/>
              <a:gd name="connsiteY209" fmla="*/ 3802012 h 6858000"/>
              <a:gd name="connsiteX210" fmla="*/ 698834 w 7467600"/>
              <a:gd name="connsiteY210" fmla="*/ 3952272 h 6858000"/>
              <a:gd name="connsiteX211" fmla="*/ 34256 w 7467600"/>
              <a:gd name="connsiteY211" fmla="*/ 4347603 h 6858000"/>
              <a:gd name="connsiteX212" fmla="*/ 527241 w 7467600"/>
              <a:gd name="connsiteY212" fmla="*/ 4065078 h 6858000"/>
              <a:gd name="connsiteX213" fmla="*/ 1510397 w 7467600"/>
              <a:gd name="connsiteY213" fmla="*/ 3684705 h 6858000"/>
              <a:gd name="connsiteX214" fmla="*/ 1313114 w 7467600"/>
              <a:gd name="connsiteY214" fmla="*/ 3655216 h 6858000"/>
              <a:gd name="connsiteX215" fmla="*/ 1109304 w 7467600"/>
              <a:gd name="connsiteY215" fmla="*/ 3669030 h 6858000"/>
              <a:gd name="connsiteX216" fmla="*/ 8129 w 7467600"/>
              <a:gd name="connsiteY216" fmla="*/ 4330519 h 6858000"/>
              <a:gd name="connsiteX217" fmla="*/ 687572 w 7467600"/>
              <a:gd name="connsiteY217" fmla="*/ 3925629 h 6858000"/>
              <a:gd name="connsiteX218" fmla="*/ 1138365 w 7467600"/>
              <a:gd name="connsiteY218" fmla="*/ 3774515 h 6858000"/>
              <a:gd name="connsiteX219" fmla="*/ 1505579 w 7467600"/>
              <a:gd name="connsiteY219" fmla="*/ 3655526 h 6858000"/>
              <a:gd name="connsiteX220" fmla="*/ 1313114 w 7467600"/>
              <a:gd name="connsiteY220" fmla="*/ 3655216 h 6858000"/>
              <a:gd name="connsiteX221" fmla="*/ 3655073 w 7467600"/>
              <a:gd name="connsiteY221" fmla="*/ 3650884 h 6858000"/>
              <a:gd name="connsiteX222" fmla="*/ 3989938 w 7467600"/>
              <a:gd name="connsiteY222" fmla="*/ 3991685 h 6858000"/>
              <a:gd name="connsiteX223" fmla="*/ 4393907 w 7467600"/>
              <a:gd name="connsiteY223" fmla="*/ 4261258 h 6858000"/>
              <a:gd name="connsiteX224" fmla="*/ 4648051 w 7467600"/>
              <a:gd name="connsiteY224" fmla="*/ 4374051 h 6858000"/>
              <a:gd name="connsiteX225" fmla="*/ 4383389 w 7467600"/>
              <a:gd name="connsiteY225" fmla="*/ 4184369 h 6858000"/>
              <a:gd name="connsiteX226" fmla="*/ 4165508 w 7467600"/>
              <a:gd name="connsiteY226" fmla="*/ 4035196 h 6858000"/>
              <a:gd name="connsiteX227" fmla="*/ 4068162 w 7467600"/>
              <a:gd name="connsiteY227" fmla="*/ 3953394 h 6858000"/>
              <a:gd name="connsiteX228" fmla="*/ 3981416 w 7467600"/>
              <a:gd name="connsiteY228" fmla="*/ 3880482 h 6858000"/>
              <a:gd name="connsiteX229" fmla="*/ 3800147 w 7467600"/>
              <a:gd name="connsiteY229" fmla="*/ 3749872 h 6858000"/>
              <a:gd name="connsiteX230" fmla="*/ 3655073 w 7467600"/>
              <a:gd name="connsiteY230" fmla="*/ 3650884 h 6858000"/>
              <a:gd name="connsiteX231" fmla="*/ 3670252 w 7467600"/>
              <a:gd name="connsiteY231" fmla="*/ 3622798 h 6858000"/>
              <a:gd name="connsiteX232" fmla="*/ 3817258 w 7467600"/>
              <a:gd name="connsiteY232" fmla="*/ 3723577 h 6858000"/>
              <a:gd name="connsiteX233" fmla="*/ 4000461 w 7467600"/>
              <a:gd name="connsiteY233" fmla="*/ 3855966 h 6858000"/>
              <a:gd name="connsiteX234" fmla="*/ 4088180 w 7467600"/>
              <a:gd name="connsiteY234" fmla="*/ 3929774 h 6858000"/>
              <a:gd name="connsiteX235" fmla="*/ 4184555 w 7467600"/>
              <a:gd name="connsiteY235" fmla="*/ 4010683 h 6858000"/>
              <a:gd name="connsiteX236" fmla="*/ 4399563 w 7467600"/>
              <a:gd name="connsiteY236" fmla="*/ 4158106 h 6858000"/>
              <a:gd name="connsiteX237" fmla="*/ 4684469 w 7467600"/>
              <a:gd name="connsiteY237" fmla="*/ 4364680 h 6858000"/>
              <a:gd name="connsiteX238" fmla="*/ 4690271 w 7467600"/>
              <a:gd name="connsiteY238" fmla="*/ 4370034 h 6858000"/>
              <a:gd name="connsiteX239" fmla="*/ 4136093 w 7467600"/>
              <a:gd name="connsiteY239" fmla="*/ 3858466 h 6858000"/>
              <a:gd name="connsiteX240" fmla="*/ 3670252 w 7467600"/>
              <a:gd name="connsiteY240" fmla="*/ 3622798 h 6858000"/>
              <a:gd name="connsiteX241" fmla="*/ 4440129 w 7467600"/>
              <a:gd name="connsiteY241" fmla="*/ 3448571 h 6858000"/>
              <a:gd name="connsiteX242" fmla="*/ 4856525 w 7467600"/>
              <a:gd name="connsiteY242" fmla="*/ 3915351 h 6858000"/>
              <a:gd name="connsiteX243" fmla="*/ 5059055 w 7467600"/>
              <a:gd name="connsiteY243" fmla="*/ 4108918 h 6858000"/>
              <a:gd name="connsiteX244" fmla="*/ 5290070 w 7467600"/>
              <a:gd name="connsiteY244" fmla="*/ 4263619 h 6858000"/>
              <a:gd name="connsiteX245" fmla="*/ 4834991 w 7467600"/>
              <a:gd name="connsiteY245" fmla="*/ 3830985 h 6858000"/>
              <a:gd name="connsiteX246" fmla="*/ 4440129 w 7467600"/>
              <a:gd name="connsiteY246" fmla="*/ 3448571 h 6858000"/>
              <a:gd name="connsiteX247" fmla="*/ 4441737 w 7467600"/>
              <a:gd name="connsiteY247" fmla="*/ 3399734 h 6858000"/>
              <a:gd name="connsiteX248" fmla="*/ 4431236 w 7467600"/>
              <a:gd name="connsiteY248" fmla="*/ 3400954 h 6858000"/>
              <a:gd name="connsiteX249" fmla="*/ 4557150 w 7467600"/>
              <a:gd name="connsiteY249" fmla="*/ 3510023 h 6858000"/>
              <a:gd name="connsiteX250" fmla="*/ 4856936 w 7467600"/>
              <a:gd name="connsiteY250" fmla="*/ 3809146 h 6858000"/>
              <a:gd name="connsiteX251" fmla="*/ 5111996 w 7467600"/>
              <a:gd name="connsiteY251" fmla="*/ 4065759 h 6858000"/>
              <a:gd name="connsiteX252" fmla="*/ 5388878 w 7467600"/>
              <a:gd name="connsiteY252" fmla="*/ 4300185 h 6858000"/>
              <a:gd name="connsiteX253" fmla="*/ 5425556 w 7467600"/>
              <a:gd name="connsiteY253" fmla="*/ 4308967 h 6858000"/>
              <a:gd name="connsiteX254" fmla="*/ 4943646 w 7467600"/>
              <a:gd name="connsiteY254" fmla="*/ 3822916 h 6858000"/>
              <a:gd name="connsiteX255" fmla="*/ 4594837 w 7467600"/>
              <a:gd name="connsiteY255" fmla="*/ 3532274 h 6858000"/>
              <a:gd name="connsiteX256" fmla="*/ 4441737 w 7467600"/>
              <a:gd name="connsiteY256" fmla="*/ 3399734 h 6858000"/>
              <a:gd name="connsiteX257" fmla="*/ 5425834 w 7467600"/>
              <a:gd name="connsiteY257" fmla="*/ 3162785 h 6858000"/>
              <a:gd name="connsiteX258" fmla="*/ 5401644 w 7467600"/>
              <a:gd name="connsiteY258" fmla="*/ 3617847 h 6858000"/>
              <a:gd name="connsiteX259" fmla="*/ 5467256 w 7467600"/>
              <a:gd name="connsiteY259" fmla="*/ 4175494 h 6858000"/>
              <a:gd name="connsiteX260" fmla="*/ 5448069 w 7467600"/>
              <a:gd name="connsiteY260" fmla="*/ 3567554 h 6858000"/>
              <a:gd name="connsiteX261" fmla="*/ 5425834 w 7467600"/>
              <a:gd name="connsiteY261" fmla="*/ 3162785 h 6858000"/>
              <a:gd name="connsiteX262" fmla="*/ 1318687 w 7467600"/>
              <a:gd name="connsiteY262" fmla="*/ 3113840 h 6858000"/>
              <a:gd name="connsiteX263" fmla="*/ 1066793 w 7467600"/>
              <a:gd name="connsiteY263" fmla="*/ 3212171 h 6858000"/>
              <a:gd name="connsiteX264" fmla="*/ 993319 w 7467600"/>
              <a:gd name="connsiteY264" fmla="*/ 3247648 h 6858000"/>
              <a:gd name="connsiteX265" fmla="*/ 853081 w 7467600"/>
              <a:gd name="connsiteY265" fmla="*/ 3312410 h 6858000"/>
              <a:gd name="connsiteX266" fmla="*/ 805957 w 7467600"/>
              <a:gd name="connsiteY266" fmla="*/ 3330443 h 6858000"/>
              <a:gd name="connsiteX267" fmla="*/ 1318687 w 7467600"/>
              <a:gd name="connsiteY267" fmla="*/ 3113840 h 6858000"/>
              <a:gd name="connsiteX268" fmla="*/ 5453702 w 7467600"/>
              <a:gd name="connsiteY268" fmla="*/ 3090882 h 6858000"/>
              <a:gd name="connsiteX269" fmla="*/ 5480135 w 7467600"/>
              <a:gd name="connsiteY269" fmla="*/ 3565802 h 6858000"/>
              <a:gd name="connsiteX270" fmla="*/ 5499023 w 7467600"/>
              <a:gd name="connsiteY270" fmla="*/ 4166310 h 6858000"/>
              <a:gd name="connsiteX271" fmla="*/ 5547022 w 7467600"/>
              <a:gd name="connsiteY271" fmla="*/ 3607838 h 6858000"/>
              <a:gd name="connsiteX272" fmla="*/ 5515964 w 7467600"/>
              <a:gd name="connsiteY272" fmla="*/ 3378541 h 6858000"/>
              <a:gd name="connsiteX273" fmla="*/ 5453702 w 7467600"/>
              <a:gd name="connsiteY273" fmla="*/ 3090882 h 6858000"/>
              <a:gd name="connsiteX274" fmla="*/ 1238695 w 7467600"/>
              <a:gd name="connsiteY274" fmla="*/ 3076820 h 6858000"/>
              <a:gd name="connsiteX275" fmla="*/ 716371 w 7467600"/>
              <a:gd name="connsiteY275" fmla="*/ 3293249 h 6858000"/>
              <a:gd name="connsiteX276" fmla="*/ 579522 w 7467600"/>
              <a:gd name="connsiteY276" fmla="*/ 3371759 h 6858000"/>
              <a:gd name="connsiteX277" fmla="*/ 600288 w 7467600"/>
              <a:gd name="connsiteY277" fmla="*/ 3365555 h 6858000"/>
              <a:gd name="connsiteX278" fmla="*/ 840692 w 7467600"/>
              <a:gd name="connsiteY278" fmla="*/ 3284921 h 6858000"/>
              <a:gd name="connsiteX279" fmla="*/ 979248 w 7467600"/>
              <a:gd name="connsiteY279" fmla="*/ 3221003 h 6858000"/>
              <a:gd name="connsiteX280" fmla="*/ 1053282 w 7467600"/>
              <a:gd name="connsiteY280" fmla="*/ 3185247 h 6858000"/>
              <a:gd name="connsiteX281" fmla="*/ 1320603 w 7467600"/>
              <a:gd name="connsiteY281" fmla="*/ 3081281 h 6858000"/>
              <a:gd name="connsiteX282" fmla="*/ 1238695 w 7467600"/>
              <a:gd name="connsiteY282" fmla="*/ 3076820 h 6858000"/>
              <a:gd name="connsiteX283" fmla="*/ 5425627 w 7467600"/>
              <a:gd name="connsiteY283" fmla="*/ 2954192 h 6858000"/>
              <a:gd name="connsiteX284" fmla="*/ 5470770 w 7467600"/>
              <a:gd name="connsiteY284" fmla="*/ 3005435 h 6858000"/>
              <a:gd name="connsiteX285" fmla="*/ 5519779 w 7467600"/>
              <a:gd name="connsiteY285" fmla="*/ 4359223 h 6858000"/>
              <a:gd name="connsiteX286" fmla="*/ 5520293 w 7467600"/>
              <a:gd name="connsiteY286" fmla="*/ 4360602 h 6858000"/>
              <a:gd name="connsiteX287" fmla="*/ 5767221 w 7467600"/>
              <a:gd name="connsiteY287" fmla="*/ 4665564 h 6858000"/>
              <a:gd name="connsiteX288" fmla="*/ 6937169 w 7467600"/>
              <a:gd name="connsiteY288" fmla="*/ 4815941 h 6858000"/>
              <a:gd name="connsiteX289" fmla="*/ 6953922 w 7467600"/>
              <a:gd name="connsiteY289" fmla="*/ 4890068 h 6858000"/>
              <a:gd name="connsiteX290" fmla="*/ 6071359 w 7467600"/>
              <a:gd name="connsiteY290" fmla="*/ 4770770 h 6858000"/>
              <a:gd name="connsiteX291" fmla="*/ 6038839 w 7467600"/>
              <a:gd name="connsiteY291" fmla="*/ 4764474 h 6858000"/>
              <a:gd name="connsiteX292" fmla="*/ 6038706 w 7467600"/>
              <a:gd name="connsiteY292" fmla="*/ 4763847 h 6858000"/>
              <a:gd name="connsiteX293" fmla="*/ 6037784 w 7467600"/>
              <a:gd name="connsiteY293" fmla="*/ 4764270 h 6858000"/>
              <a:gd name="connsiteX294" fmla="*/ 6038839 w 7467600"/>
              <a:gd name="connsiteY294" fmla="*/ 4764474 h 6858000"/>
              <a:gd name="connsiteX295" fmla="*/ 6040338 w 7467600"/>
              <a:gd name="connsiteY295" fmla="*/ 4771418 h 6858000"/>
              <a:gd name="connsiteX296" fmla="*/ 6024488 w 7467600"/>
              <a:gd name="connsiteY296" fmla="*/ 4809903 h 6858000"/>
              <a:gd name="connsiteX297" fmla="*/ 5599771 w 7467600"/>
              <a:gd name="connsiteY297" fmla="*/ 5509652 h 6858000"/>
              <a:gd name="connsiteX298" fmla="*/ 5548843 w 7467600"/>
              <a:gd name="connsiteY298" fmla="*/ 5563845 h 6858000"/>
              <a:gd name="connsiteX299" fmla="*/ 5940952 w 7467600"/>
              <a:gd name="connsiteY299" fmla="*/ 6250028 h 6858000"/>
              <a:gd name="connsiteX300" fmla="*/ 6043441 w 7467600"/>
              <a:gd name="connsiteY300" fmla="*/ 6665847 h 6858000"/>
              <a:gd name="connsiteX301" fmla="*/ 6093432 w 7467600"/>
              <a:gd name="connsiteY301" fmla="*/ 6858000 h 6858000"/>
              <a:gd name="connsiteX302" fmla="*/ 6034344 w 7467600"/>
              <a:gd name="connsiteY302" fmla="*/ 6858000 h 6858000"/>
              <a:gd name="connsiteX303" fmla="*/ 6026679 w 7467600"/>
              <a:gd name="connsiteY303" fmla="*/ 6836959 h 6858000"/>
              <a:gd name="connsiteX304" fmla="*/ 5800441 w 7467600"/>
              <a:gd name="connsiteY304" fmla="*/ 6335286 h 6858000"/>
              <a:gd name="connsiteX305" fmla="*/ 5526562 w 7467600"/>
              <a:gd name="connsiteY305" fmla="*/ 5705388 h 6858000"/>
              <a:gd name="connsiteX306" fmla="*/ 5519640 w 7467600"/>
              <a:gd name="connsiteY306" fmla="*/ 5683774 h 6858000"/>
              <a:gd name="connsiteX307" fmla="*/ 5844559 w 7467600"/>
              <a:gd name="connsiteY307" fmla="*/ 6553349 h 6858000"/>
              <a:gd name="connsiteX308" fmla="*/ 5975994 w 7467600"/>
              <a:gd name="connsiteY308" fmla="*/ 6858000 h 6858000"/>
              <a:gd name="connsiteX309" fmla="*/ 5898547 w 7467600"/>
              <a:gd name="connsiteY309" fmla="*/ 6858000 h 6858000"/>
              <a:gd name="connsiteX310" fmla="*/ 5682041 w 7467600"/>
              <a:gd name="connsiteY310" fmla="*/ 6355860 h 6858000"/>
              <a:gd name="connsiteX311" fmla="*/ 5461758 w 7467600"/>
              <a:gd name="connsiteY311" fmla="*/ 5820220 h 6858000"/>
              <a:gd name="connsiteX312" fmla="*/ 5237282 w 7467600"/>
              <a:gd name="connsiteY312" fmla="*/ 6579086 h 6858000"/>
              <a:gd name="connsiteX313" fmla="*/ 5115009 w 7467600"/>
              <a:gd name="connsiteY313" fmla="*/ 6858000 h 6858000"/>
              <a:gd name="connsiteX314" fmla="*/ 5028074 w 7467600"/>
              <a:gd name="connsiteY314" fmla="*/ 6858000 h 6858000"/>
              <a:gd name="connsiteX315" fmla="*/ 5079508 w 7467600"/>
              <a:gd name="connsiteY315" fmla="*/ 6749074 h 6858000"/>
              <a:gd name="connsiteX316" fmla="*/ 5371846 w 7467600"/>
              <a:gd name="connsiteY316" fmla="*/ 5924413 h 6858000"/>
              <a:gd name="connsiteX317" fmla="*/ 5270512 w 7467600"/>
              <a:gd name="connsiteY317" fmla="*/ 6138975 h 6858000"/>
              <a:gd name="connsiteX318" fmla="*/ 5062409 w 7467600"/>
              <a:gd name="connsiteY318" fmla="*/ 6653544 h 6858000"/>
              <a:gd name="connsiteX319" fmla="*/ 5036628 w 7467600"/>
              <a:gd name="connsiteY319" fmla="*/ 6754247 h 6858000"/>
              <a:gd name="connsiteX320" fmla="*/ 5009112 w 7467600"/>
              <a:gd name="connsiteY320" fmla="*/ 6858000 h 6858000"/>
              <a:gd name="connsiteX321" fmla="*/ 4976679 w 7467600"/>
              <a:gd name="connsiteY321" fmla="*/ 6858000 h 6858000"/>
              <a:gd name="connsiteX322" fmla="*/ 5006537 w 7467600"/>
              <a:gd name="connsiteY322" fmla="*/ 6747068 h 6858000"/>
              <a:gd name="connsiteX323" fmla="*/ 5032723 w 7467600"/>
              <a:gd name="connsiteY323" fmla="*/ 6644957 h 6858000"/>
              <a:gd name="connsiteX324" fmla="*/ 5242949 w 7467600"/>
              <a:gd name="connsiteY324" fmla="*/ 6125175 h 6858000"/>
              <a:gd name="connsiteX325" fmla="*/ 5286321 w 7467600"/>
              <a:gd name="connsiteY325" fmla="*/ 6033555 h 6858000"/>
              <a:gd name="connsiteX326" fmla="*/ 5008210 w 7467600"/>
              <a:gd name="connsiteY326" fmla="*/ 6649194 h 6858000"/>
              <a:gd name="connsiteX327" fmla="*/ 4986321 w 7467600"/>
              <a:gd name="connsiteY327" fmla="*/ 6765687 h 6858000"/>
              <a:gd name="connsiteX328" fmla="*/ 4973474 w 7467600"/>
              <a:gd name="connsiteY328" fmla="*/ 6858000 h 6858000"/>
              <a:gd name="connsiteX329" fmla="*/ 4907178 w 7467600"/>
              <a:gd name="connsiteY329" fmla="*/ 6858000 h 6858000"/>
              <a:gd name="connsiteX330" fmla="*/ 4910810 w 7467600"/>
              <a:gd name="connsiteY330" fmla="*/ 6829660 h 6858000"/>
              <a:gd name="connsiteX331" fmla="*/ 4987461 w 7467600"/>
              <a:gd name="connsiteY331" fmla="*/ 6432994 h 6858000"/>
              <a:gd name="connsiteX332" fmla="*/ 5179262 w 7467600"/>
              <a:gd name="connsiteY332" fmla="*/ 6035044 h 6858000"/>
              <a:gd name="connsiteX333" fmla="*/ 4689678 w 7467600"/>
              <a:gd name="connsiteY333" fmla="*/ 6440241 h 6858000"/>
              <a:gd name="connsiteX334" fmla="*/ 4477543 w 7467600"/>
              <a:gd name="connsiteY334" fmla="*/ 6674836 h 6858000"/>
              <a:gd name="connsiteX335" fmla="*/ 4329957 w 7467600"/>
              <a:gd name="connsiteY335" fmla="*/ 6858000 h 6858000"/>
              <a:gd name="connsiteX336" fmla="*/ 4218595 w 7467600"/>
              <a:gd name="connsiteY336" fmla="*/ 6858000 h 6858000"/>
              <a:gd name="connsiteX337" fmla="*/ 4368888 w 7467600"/>
              <a:gd name="connsiteY337" fmla="*/ 6668412 h 6858000"/>
              <a:gd name="connsiteX338" fmla="*/ 4563091 w 7467600"/>
              <a:gd name="connsiteY338" fmla="*/ 6442508 h 6858000"/>
              <a:gd name="connsiteX339" fmla="*/ 5387324 w 7467600"/>
              <a:gd name="connsiteY339" fmla="*/ 5705830 h 6858000"/>
              <a:gd name="connsiteX340" fmla="*/ 5073620 w 7467600"/>
              <a:gd name="connsiteY340" fmla="*/ 5955437 h 6858000"/>
              <a:gd name="connsiteX341" fmla="*/ 4689789 w 7467600"/>
              <a:gd name="connsiteY341" fmla="*/ 6268382 h 6858000"/>
              <a:gd name="connsiteX342" fmla="*/ 4418722 w 7467600"/>
              <a:gd name="connsiteY342" fmla="*/ 6570886 h 6858000"/>
              <a:gd name="connsiteX343" fmla="*/ 4214944 w 7467600"/>
              <a:gd name="connsiteY343" fmla="*/ 6858000 h 6858000"/>
              <a:gd name="connsiteX344" fmla="*/ 4177898 w 7467600"/>
              <a:gd name="connsiteY344" fmla="*/ 6858000 h 6858000"/>
              <a:gd name="connsiteX345" fmla="*/ 4391597 w 7467600"/>
              <a:gd name="connsiteY345" fmla="*/ 6556370 h 6858000"/>
              <a:gd name="connsiteX346" fmla="*/ 4668889 w 7467600"/>
              <a:gd name="connsiteY346" fmla="*/ 6246399 h 6858000"/>
              <a:gd name="connsiteX347" fmla="*/ 5055427 w 7467600"/>
              <a:gd name="connsiteY347" fmla="*/ 5931476 h 6858000"/>
              <a:gd name="connsiteX348" fmla="*/ 5371814 w 7467600"/>
              <a:gd name="connsiteY348" fmla="*/ 5678975 h 6858000"/>
              <a:gd name="connsiteX349" fmla="*/ 4987918 w 7467600"/>
              <a:gd name="connsiteY349" fmla="*/ 5838701 h 6858000"/>
              <a:gd name="connsiteX350" fmla="*/ 4317146 w 7467600"/>
              <a:gd name="connsiteY350" fmla="*/ 6587716 h 6858000"/>
              <a:gd name="connsiteX351" fmla="*/ 4171627 w 7467600"/>
              <a:gd name="connsiteY351" fmla="*/ 6858000 h 6858000"/>
              <a:gd name="connsiteX352" fmla="*/ 4081585 w 7467600"/>
              <a:gd name="connsiteY352" fmla="*/ 6858000 h 6858000"/>
              <a:gd name="connsiteX353" fmla="*/ 4238603 w 7467600"/>
              <a:gd name="connsiteY353" fmla="*/ 6559341 h 6858000"/>
              <a:gd name="connsiteX354" fmla="*/ 4778333 w 7467600"/>
              <a:gd name="connsiteY354" fmla="*/ 5873626 h 6858000"/>
              <a:gd name="connsiteX355" fmla="*/ 5414185 w 7467600"/>
              <a:gd name="connsiteY355" fmla="*/ 5573882 h 6858000"/>
              <a:gd name="connsiteX356" fmla="*/ 5959648 w 7467600"/>
              <a:gd name="connsiteY356" fmla="*/ 4760797 h 6858000"/>
              <a:gd name="connsiteX357" fmla="*/ 5355019 w 7467600"/>
              <a:gd name="connsiteY357" fmla="*/ 4734672 h 6858000"/>
              <a:gd name="connsiteX358" fmla="*/ 5083565 w 7467600"/>
              <a:gd name="connsiteY358" fmla="*/ 5179121 h 6858000"/>
              <a:gd name="connsiteX359" fmla="*/ 4713577 w 7467600"/>
              <a:gd name="connsiteY359" fmla="*/ 5616803 h 6858000"/>
              <a:gd name="connsiteX360" fmla="*/ 3989559 w 7467600"/>
              <a:gd name="connsiteY360" fmla="*/ 6145945 h 6858000"/>
              <a:gd name="connsiteX361" fmla="*/ 3939824 w 7467600"/>
              <a:gd name="connsiteY361" fmla="*/ 6066900 h 6858000"/>
              <a:gd name="connsiteX362" fmla="*/ 4584537 w 7467600"/>
              <a:gd name="connsiteY362" fmla="*/ 5324826 h 6858000"/>
              <a:gd name="connsiteX363" fmla="*/ 5037105 w 7467600"/>
              <a:gd name="connsiteY363" fmla="*/ 5088765 h 6858000"/>
              <a:gd name="connsiteX364" fmla="*/ 5039930 w 7467600"/>
              <a:gd name="connsiteY364" fmla="*/ 5089585 h 6858000"/>
              <a:gd name="connsiteX365" fmla="*/ 5263764 w 7467600"/>
              <a:gd name="connsiteY365" fmla="*/ 4735525 h 6858000"/>
              <a:gd name="connsiteX366" fmla="*/ 4086300 w 7467600"/>
              <a:gd name="connsiteY366" fmla="*/ 4884599 h 6858000"/>
              <a:gd name="connsiteX367" fmla="*/ 4085485 w 7467600"/>
              <a:gd name="connsiteY367" fmla="*/ 4899070 h 6858000"/>
              <a:gd name="connsiteX368" fmla="*/ 3871915 w 7467600"/>
              <a:gd name="connsiteY368" fmla="*/ 5253645 h 6858000"/>
              <a:gd name="connsiteX369" fmla="*/ 3799374 w 7467600"/>
              <a:gd name="connsiteY369" fmla="*/ 5466127 h 6858000"/>
              <a:gd name="connsiteX370" fmla="*/ 3498850 w 7467600"/>
              <a:gd name="connsiteY370" fmla="*/ 6661888 h 6858000"/>
              <a:gd name="connsiteX371" fmla="*/ 3399216 w 7467600"/>
              <a:gd name="connsiteY371" fmla="*/ 6858000 h 6858000"/>
              <a:gd name="connsiteX372" fmla="*/ 3303688 w 7467600"/>
              <a:gd name="connsiteY372" fmla="*/ 6858000 h 6858000"/>
              <a:gd name="connsiteX373" fmla="*/ 3391774 w 7467600"/>
              <a:gd name="connsiteY373" fmla="*/ 6697181 h 6858000"/>
              <a:gd name="connsiteX374" fmla="*/ 3735540 w 7467600"/>
              <a:gd name="connsiteY374" fmla="*/ 5546923 h 6858000"/>
              <a:gd name="connsiteX375" fmla="*/ 3729438 w 7467600"/>
              <a:gd name="connsiteY375" fmla="*/ 5569058 h 6858000"/>
              <a:gd name="connsiteX376" fmla="*/ 3707782 w 7467600"/>
              <a:gd name="connsiteY376" fmla="*/ 5644908 h 6858000"/>
              <a:gd name="connsiteX377" fmla="*/ 3583827 w 7467600"/>
              <a:gd name="connsiteY377" fmla="*/ 6039215 h 6858000"/>
              <a:gd name="connsiteX378" fmla="*/ 3547861 w 7467600"/>
              <a:gd name="connsiteY378" fmla="*/ 6129609 h 6858000"/>
              <a:gd name="connsiteX379" fmla="*/ 3490905 w 7467600"/>
              <a:gd name="connsiteY379" fmla="*/ 6277660 h 6858000"/>
              <a:gd name="connsiteX380" fmla="*/ 3455859 w 7467600"/>
              <a:gd name="connsiteY380" fmla="*/ 6391301 h 6858000"/>
              <a:gd name="connsiteX381" fmla="*/ 3429112 w 7467600"/>
              <a:gd name="connsiteY381" fmla="*/ 6479469 h 6858000"/>
              <a:gd name="connsiteX382" fmla="*/ 3304862 w 7467600"/>
              <a:gd name="connsiteY382" fmla="*/ 6796476 h 6858000"/>
              <a:gd name="connsiteX383" fmla="*/ 3276071 w 7467600"/>
              <a:gd name="connsiteY383" fmla="*/ 6858000 h 6858000"/>
              <a:gd name="connsiteX384" fmla="*/ 3240805 w 7467600"/>
              <a:gd name="connsiteY384" fmla="*/ 6858000 h 6858000"/>
              <a:gd name="connsiteX385" fmla="*/ 3275917 w 7467600"/>
              <a:gd name="connsiteY385" fmla="*/ 6783192 h 6858000"/>
              <a:gd name="connsiteX386" fmla="*/ 3399358 w 7467600"/>
              <a:gd name="connsiteY386" fmla="*/ 6469011 h 6858000"/>
              <a:gd name="connsiteX387" fmla="*/ 3425650 w 7467600"/>
              <a:gd name="connsiteY387" fmla="*/ 6381333 h 6858000"/>
              <a:gd name="connsiteX388" fmla="*/ 3460661 w 7467600"/>
              <a:gd name="connsiteY388" fmla="*/ 6266763 h 6858000"/>
              <a:gd name="connsiteX389" fmla="*/ 3518021 w 7467600"/>
              <a:gd name="connsiteY389" fmla="*/ 6117298 h 6858000"/>
              <a:gd name="connsiteX390" fmla="*/ 3554035 w 7467600"/>
              <a:gd name="connsiteY390" fmla="*/ 6027832 h 6858000"/>
              <a:gd name="connsiteX391" fmla="*/ 3677174 w 7467600"/>
              <a:gd name="connsiteY391" fmla="*/ 5636351 h 6858000"/>
              <a:gd name="connsiteX392" fmla="*/ 3698819 w 7467600"/>
              <a:gd name="connsiteY392" fmla="*/ 5560503 h 6858000"/>
              <a:gd name="connsiteX393" fmla="*/ 3702094 w 7467600"/>
              <a:gd name="connsiteY393" fmla="*/ 5549194 h 6858000"/>
              <a:gd name="connsiteX394" fmla="*/ 3398355 w 7467600"/>
              <a:gd name="connsiteY394" fmla="*/ 6094603 h 6858000"/>
              <a:gd name="connsiteX395" fmla="*/ 3193941 w 7467600"/>
              <a:gd name="connsiteY395" fmla="*/ 6798775 h 6858000"/>
              <a:gd name="connsiteX396" fmla="*/ 3184140 w 7467600"/>
              <a:gd name="connsiteY396" fmla="*/ 6858000 h 6858000"/>
              <a:gd name="connsiteX397" fmla="*/ 3099978 w 7467600"/>
              <a:gd name="connsiteY397" fmla="*/ 6858000 h 6858000"/>
              <a:gd name="connsiteX398" fmla="*/ 3101556 w 7467600"/>
              <a:gd name="connsiteY398" fmla="*/ 6843337 h 6858000"/>
              <a:gd name="connsiteX399" fmla="*/ 3370162 w 7467600"/>
              <a:gd name="connsiteY399" fmla="*/ 5785550 h 6858000"/>
              <a:gd name="connsiteX400" fmla="*/ 3746477 w 7467600"/>
              <a:gd name="connsiteY400" fmla="*/ 5377889 h 6858000"/>
              <a:gd name="connsiteX401" fmla="*/ 3863399 w 7467600"/>
              <a:gd name="connsiteY401" fmla="*/ 5087257 h 6858000"/>
              <a:gd name="connsiteX402" fmla="*/ 3968712 w 7467600"/>
              <a:gd name="connsiteY402" fmla="*/ 4913989 h 6858000"/>
              <a:gd name="connsiteX403" fmla="*/ 2792390 w 7467600"/>
              <a:gd name="connsiteY403" fmla="*/ 5382974 h 6858000"/>
              <a:gd name="connsiteX404" fmla="*/ 2714982 w 7467600"/>
              <a:gd name="connsiteY404" fmla="*/ 5427051 h 6858000"/>
              <a:gd name="connsiteX405" fmla="*/ 2813361 w 7467600"/>
              <a:gd name="connsiteY405" fmla="*/ 6023912 h 6858000"/>
              <a:gd name="connsiteX406" fmla="*/ 2688430 w 7467600"/>
              <a:gd name="connsiteY406" fmla="*/ 6801564 h 6858000"/>
              <a:gd name="connsiteX407" fmla="*/ 2629626 w 7467600"/>
              <a:gd name="connsiteY407" fmla="*/ 6763394 h 6858000"/>
              <a:gd name="connsiteX408" fmla="*/ 2565328 w 7467600"/>
              <a:gd name="connsiteY408" fmla="*/ 5516399 h 6858000"/>
              <a:gd name="connsiteX409" fmla="*/ 1922999 w 7467600"/>
              <a:gd name="connsiteY409" fmla="*/ 5980343 h 6858000"/>
              <a:gd name="connsiteX410" fmla="*/ 1950261 w 7467600"/>
              <a:gd name="connsiteY410" fmla="*/ 6405858 h 6858000"/>
              <a:gd name="connsiteX411" fmla="*/ 2365554 w 7467600"/>
              <a:gd name="connsiteY411" fmla="*/ 6759107 h 6858000"/>
              <a:gd name="connsiteX412" fmla="*/ 2424142 w 7467600"/>
              <a:gd name="connsiteY412" fmla="*/ 6858000 h 6858000"/>
              <a:gd name="connsiteX413" fmla="*/ 2395994 w 7467600"/>
              <a:gd name="connsiteY413" fmla="*/ 6858000 h 6858000"/>
              <a:gd name="connsiteX414" fmla="*/ 2392863 w 7467600"/>
              <a:gd name="connsiteY414" fmla="*/ 6852964 h 6858000"/>
              <a:gd name="connsiteX415" fmla="*/ 2017589 w 7467600"/>
              <a:gd name="connsiteY415" fmla="*/ 6493982 h 6858000"/>
              <a:gd name="connsiteX416" fmla="*/ 2147336 w 7467600"/>
              <a:gd name="connsiteY416" fmla="*/ 6594052 h 6858000"/>
              <a:gd name="connsiteX417" fmla="*/ 2207047 w 7467600"/>
              <a:gd name="connsiteY417" fmla="*/ 6654540 h 6858000"/>
              <a:gd name="connsiteX418" fmla="*/ 2299106 w 7467600"/>
              <a:gd name="connsiteY418" fmla="*/ 6778931 h 6858000"/>
              <a:gd name="connsiteX419" fmla="*/ 2314430 w 7467600"/>
              <a:gd name="connsiteY419" fmla="*/ 6801144 h 6858000"/>
              <a:gd name="connsiteX420" fmla="*/ 2352406 w 7467600"/>
              <a:gd name="connsiteY420" fmla="*/ 6858000 h 6858000"/>
              <a:gd name="connsiteX421" fmla="*/ 2314492 w 7467600"/>
              <a:gd name="connsiteY421" fmla="*/ 6858000 h 6858000"/>
              <a:gd name="connsiteX422" fmla="*/ 2288095 w 7467600"/>
              <a:gd name="connsiteY422" fmla="*/ 6818030 h 6858000"/>
              <a:gd name="connsiteX423" fmla="*/ 2272768 w 7467600"/>
              <a:gd name="connsiteY423" fmla="*/ 6795822 h 6858000"/>
              <a:gd name="connsiteX424" fmla="*/ 2182715 w 7467600"/>
              <a:gd name="connsiteY424" fmla="*/ 6675071 h 6858000"/>
              <a:gd name="connsiteX425" fmla="*/ 2032061 w 7467600"/>
              <a:gd name="connsiteY425" fmla="*/ 6541380 h 6858000"/>
              <a:gd name="connsiteX426" fmla="*/ 2257220 w 7467600"/>
              <a:gd name="connsiteY426" fmla="*/ 6826257 h 6858000"/>
              <a:gd name="connsiteX427" fmla="*/ 2281324 w 7467600"/>
              <a:gd name="connsiteY427" fmla="*/ 6858000 h 6858000"/>
              <a:gd name="connsiteX428" fmla="*/ 2242860 w 7467600"/>
              <a:gd name="connsiteY428" fmla="*/ 6858000 h 6858000"/>
              <a:gd name="connsiteX429" fmla="*/ 2232818 w 7467600"/>
              <a:gd name="connsiteY429" fmla="*/ 6844926 h 6858000"/>
              <a:gd name="connsiteX430" fmla="*/ 1990172 w 7467600"/>
              <a:gd name="connsiteY430" fmla="*/ 6542121 h 6858000"/>
              <a:gd name="connsiteX431" fmla="*/ 2124090 w 7467600"/>
              <a:gd name="connsiteY431" fmla="*/ 6761017 h 6858000"/>
              <a:gd name="connsiteX432" fmla="*/ 2200380 w 7467600"/>
              <a:gd name="connsiteY432" fmla="*/ 6858000 h 6858000"/>
              <a:gd name="connsiteX433" fmla="*/ 2147507 w 7467600"/>
              <a:gd name="connsiteY433" fmla="*/ 6858000 h 6858000"/>
              <a:gd name="connsiteX434" fmla="*/ 2070668 w 7467600"/>
              <a:gd name="connsiteY434" fmla="*/ 6761520 h 6858000"/>
              <a:gd name="connsiteX435" fmla="*/ 1975142 w 7467600"/>
              <a:gd name="connsiteY435" fmla="*/ 6585570 h 6858000"/>
              <a:gd name="connsiteX436" fmla="*/ 2050035 w 7467600"/>
              <a:gd name="connsiteY436" fmla="*/ 6813345 h 6858000"/>
              <a:gd name="connsiteX437" fmla="*/ 2063025 w 7467600"/>
              <a:gd name="connsiteY437" fmla="*/ 6858000 h 6858000"/>
              <a:gd name="connsiteX438" fmla="*/ 2021675 w 7467600"/>
              <a:gd name="connsiteY438" fmla="*/ 6858000 h 6858000"/>
              <a:gd name="connsiteX439" fmla="*/ 2019308 w 7467600"/>
              <a:gd name="connsiteY439" fmla="*/ 6847118 h 6858000"/>
              <a:gd name="connsiteX440" fmla="*/ 1938835 w 7467600"/>
              <a:gd name="connsiteY440" fmla="*/ 6551160 h 6858000"/>
              <a:gd name="connsiteX441" fmla="*/ 1953230 w 7467600"/>
              <a:gd name="connsiteY441" fmla="*/ 6759699 h 6858000"/>
              <a:gd name="connsiteX442" fmla="*/ 1956763 w 7467600"/>
              <a:gd name="connsiteY442" fmla="*/ 6778191 h 6858000"/>
              <a:gd name="connsiteX443" fmla="*/ 1967925 w 7467600"/>
              <a:gd name="connsiteY443" fmla="*/ 6858000 h 6858000"/>
              <a:gd name="connsiteX444" fmla="*/ 1936622 w 7467600"/>
              <a:gd name="connsiteY444" fmla="*/ 6858000 h 6858000"/>
              <a:gd name="connsiteX445" fmla="*/ 1926261 w 7467600"/>
              <a:gd name="connsiteY445" fmla="*/ 6784064 h 6858000"/>
              <a:gd name="connsiteX446" fmla="*/ 1922724 w 7467600"/>
              <a:gd name="connsiteY446" fmla="*/ 6765577 h 6858000"/>
              <a:gd name="connsiteX447" fmla="*/ 1904650 w 7467600"/>
              <a:gd name="connsiteY447" fmla="*/ 6639616 h 6858000"/>
              <a:gd name="connsiteX448" fmla="*/ 1885273 w 7467600"/>
              <a:gd name="connsiteY448" fmla="*/ 6858000 h 6858000"/>
              <a:gd name="connsiteX449" fmla="*/ 1854363 w 7467600"/>
              <a:gd name="connsiteY449" fmla="*/ 6858000 h 6858000"/>
              <a:gd name="connsiteX450" fmla="*/ 1880391 w 7467600"/>
              <a:gd name="connsiteY450" fmla="*/ 6603796 h 6858000"/>
              <a:gd name="connsiteX451" fmla="*/ 1818273 w 7467600"/>
              <a:gd name="connsiteY451" fmla="*/ 6715729 h 6858000"/>
              <a:gd name="connsiteX452" fmla="*/ 1794691 w 7467600"/>
              <a:gd name="connsiteY452" fmla="*/ 6843239 h 6858000"/>
              <a:gd name="connsiteX453" fmla="*/ 1794914 w 7467600"/>
              <a:gd name="connsiteY453" fmla="*/ 6858000 h 6858000"/>
              <a:gd name="connsiteX454" fmla="*/ 1746128 w 7467600"/>
              <a:gd name="connsiteY454" fmla="*/ 6858000 h 6858000"/>
              <a:gd name="connsiteX455" fmla="*/ 1753934 w 7467600"/>
              <a:gd name="connsiteY455" fmla="*/ 6724796 h 6858000"/>
              <a:gd name="connsiteX456" fmla="*/ 1792053 w 7467600"/>
              <a:gd name="connsiteY456" fmla="*/ 6572396 h 6858000"/>
              <a:gd name="connsiteX457" fmla="*/ 1862248 w 7467600"/>
              <a:gd name="connsiteY457" fmla="*/ 6266397 h 6858000"/>
              <a:gd name="connsiteX458" fmla="*/ 1862250 w 7467600"/>
              <a:gd name="connsiteY458" fmla="*/ 6033531 h 6858000"/>
              <a:gd name="connsiteX459" fmla="*/ 1211999 w 7467600"/>
              <a:gd name="connsiteY459" fmla="*/ 6683610 h 6858000"/>
              <a:gd name="connsiteX460" fmla="*/ 1213266 w 7467600"/>
              <a:gd name="connsiteY460" fmla="*/ 6691947 h 6858000"/>
              <a:gd name="connsiteX461" fmla="*/ 1203370 w 7467600"/>
              <a:gd name="connsiteY461" fmla="*/ 6850676 h 6858000"/>
              <a:gd name="connsiteX462" fmla="*/ 1203671 w 7467600"/>
              <a:gd name="connsiteY462" fmla="*/ 6858000 h 6858000"/>
              <a:gd name="connsiteX463" fmla="*/ 1143180 w 7467600"/>
              <a:gd name="connsiteY463" fmla="*/ 6858000 h 6858000"/>
              <a:gd name="connsiteX464" fmla="*/ 1142176 w 7467600"/>
              <a:gd name="connsiteY464" fmla="*/ 6766045 h 6858000"/>
              <a:gd name="connsiteX465" fmla="*/ 1067484 w 7467600"/>
              <a:gd name="connsiteY465" fmla="*/ 6858000 h 6858000"/>
              <a:gd name="connsiteX466" fmla="*/ 953928 w 7467600"/>
              <a:gd name="connsiteY466" fmla="*/ 6858000 h 6858000"/>
              <a:gd name="connsiteX467" fmla="*/ 959715 w 7467600"/>
              <a:gd name="connsiteY467" fmla="*/ 6850185 h 6858000"/>
              <a:gd name="connsiteX468" fmla="*/ 1483788 w 7467600"/>
              <a:gd name="connsiteY468" fmla="*/ 6259174 h 6858000"/>
              <a:gd name="connsiteX469" fmla="*/ 1100671 w 7467600"/>
              <a:gd name="connsiteY469" fmla="*/ 6252137 h 6858000"/>
              <a:gd name="connsiteX470" fmla="*/ 1090144 w 7467600"/>
              <a:gd name="connsiteY470" fmla="*/ 6256748 h 6858000"/>
              <a:gd name="connsiteX471" fmla="*/ 1095872 w 7467600"/>
              <a:gd name="connsiteY471" fmla="*/ 6271892 h 6858000"/>
              <a:gd name="connsiteX472" fmla="*/ 262785 w 7467600"/>
              <a:gd name="connsiteY472" fmla="*/ 6845450 h 6858000"/>
              <a:gd name="connsiteX473" fmla="*/ 209968 w 7467600"/>
              <a:gd name="connsiteY473" fmla="*/ 6770713 h 6858000"/>
              <a:gd name="connsiteX474" fmla="*/ 873460 w 7467600"/>
              <a:gd name="connsiteY474" fmla="*/ 6253768 h 6858000"/>
              <a:gd name="connsiteX475" fmla="*/ 192686 w 7467600"/>
              <a:gd name="connsiteY475" fmla="*/ 5849257 h 6858000"/>
              <a:gd name="connsiteX476" fmla="*/ 4696 w 7467600"/>
              <a:gd name="connsiteY476" fmla="*/ 5697668 h 6858000"/>
              <a:gd name="connsiteX477" fmla="*/ 0 w 7467600"/>
              <a:gd name="connsiteY477" fmla="*/ 5689984 h 6858000"/>
              <a:gd name="connsiteX478" fmla="*/ 0 w 7467600"/>
              <a:gd name="connsiteY478" fmla="*/ 5513472 h 6858000"/>
              <a:gd name="connsiteX479" fmla="*/ 174101 w 7467600"/>
              <a:gd name="connsiteY479" fmla="*/ 5620277 h 6858000"/>
              <a:gd name="connsiteX480" fmla="*/ 891800 w 7467600"/>
              <a:gd name="connsiteY480" fmla="*/ 6036935 h 6858000"/>
              <a:gd name="connsiteX481" fmla="*/ 1072219 w 7467600"/>
              <a:gd name="connsiteY481" fmla="*/ 6169443 h 6858000"/>
              <a:gd name="connsiteX482" fmla="*/ 1074117 w 7467600"/>
              <a:gd name="connsiteY482" fmla="*/ 6170301 h 6858000"/>
              <a:gd name="connsiteX483" fmla="*/ 1083114 w 7467600"/>
              <a:gd name="connsiteY483" fmla="*/ 6174131 h 6858000"/>
              <a:gd name="connsiteX484" fmla="*/ 1543010 w 7467600"/>
              <a:gd name="connsiteY484" fmla="*/ 6191140 h 6858000"/>
              <a:gd name="connsiteX485" fmla="*/ 1551080 w 7467600"/>
              <a:gd name="connsiteY485" fmla="*/ 6195006 h 6858000"/>
              <a:gd name="connsiteX486" fmla="*/ 2345443 w 7467600"/>
              <a:gd name="connsiteY486" fmla="*/ 5549882 h 6858000"/>
              <a:gd name="connsiteX487" fmla="*/ 1721499 w 7467600"/>
              <a:gd name="connsiteY487" fmla="*/ 5599969 h 6858000"/>
              <a:gd name="connsiteX488" fmla="*/ 767716 w 7467600"/>
              <a:gd name="connsiteY488" fmla="*/ 5472768 h 6858000"/>
              <a:gd name="connsiteX489" fmla="*/ 722147 w 7467600"/>
              <a:gd name="connsiteY489" fmla="*/ 5393091 h 6858000"/>
              <a:gd name="connsiteX490" fmla="*/ 1485552 w 7467600"/>
              <a:gd name="connsiteY490" fmla="*/ 5313202 h 6858000"/>
              <a:gd name="connsiteX491" fmla="*/ 2143004 w 7467600"/>
              <a:gd name="connsiteY491" fmla="*/ 5402420 h 6858000"/>
              <a:gd name="connsiteX492" fmla="*/ 1933391 w 7467600"/>
              <a:gd name="connsiteY492" fmla="*/ 5156971 h 6858000"/>
              <a:gd name="connsiteX493" fmla="*/ 1827118 w 7467600"/>
              <a:gd name="connsiteY493" fmla="*/ 4968410 h 6858000"/>
              <a:gd name="connsiteX494" fmla="*/ 1837349 w 7467600"/>
              <a:gd name="connsiteY494" fmla="*/ 4956357 h 6858000"/>
              <a:gd name="connsiteX495" fmla="*/ 2162835 w 7467600"/>
              <a:gd name="connsiteY495" fmla="*/ 5187853 h 6858000"/>
              <a:gd name="connsiteX496" fmla="*/ 2257167 w 7467600"/>
              <a:gd name="connsiteY496" fmla="*/ 5462123 h 6858000"/>
              <a:gd name="connsiteX497" fmla="*/ 2261598 w 7467600"/>
              <a:gd name="connsiteY497" fmla="*/ 5467998 h 6858000"/>
              <a:gd name="connsiteX498" fmla="*/ 2437177 w 7467600"/>
              <a:gd name="connsiteY498" fmla="*/ 5479608 h 6858000"/>
              <a:gd name="connsiteX499" fmla="*/ 2445247 w 7467600"/>
              <a:gd name="connsiteY499" fmla="*/ 5483476 h 6858000"/>
              <a:gd name="connsiteX500" fmla="*/ 2743626 w 7467600"/>
              <a:gd name="connsiteY500" fmla="*/ 5304819 h 6858000"/>
              <a:gd name="connsiteX501" fmla="*/ 3048102 w 7467600"/>
              <a:gd name="connsiteY501" fmla="*/ 5150595 h 6858000"/>
              <a:gd name="connsiteX502" fmla="*/ 1799414 w 7467600"/>
              <a:gd name="connsiteY502" fmla="*/ 4694732 h 6858000"/>
              <a:gd name="connsiteX503" fmla="*/ 1771735 w 7467600"/>
              <a:gd name="connsiteY503" fmla="*/ 4619929 h 6858000"/>
              <a:gd name="connsiteX504" fmla="*/ 3104273 w 7467600"/>
              <a:gd name="connsiteY504" fmla="*/ 5076159 h 6858000"/>
              <a:gd name="connsiteX505" fmla="*/ 3113245 w 7467600"/>
              <a:gd name="connsiteY505" fmla="*/ 5090705 h 6858000"/>
              <a:gd name="connsiteX506" fmla="*/ 3126294 w 7467600"/>
              <a:gd name="connsiteY506" fmla="*/ 5114400 h 6858000"/>
              <a:gd name="connsiteX507" fmla="*/ 3937433 w 7467600"/>
              <a:gd name="connsiteY507" fmla="*/ 4830473 h 6858000"/>
              <a:gd name="connsiteX508" fmla="*/ 3590475 w 7467600"/>
              <a:gd name="connsiteY508" fmla="*/ 4597974 h 6858000"/>
              <a:gd name="connsiteX509" fmla="*/ 3100264 w 7467600"/>
              <a:gd name="connsiteY509" fmla="*/ 4579845 h 6858000"/>
              <a:gd name="connsiteX510" fmla="*/ 2183576 w 7467600"/>
              <a:gd name="connsiteY510" fmla="*/ 4227150 h 6858000"/>
              <a:gd name="connsiteX511" fmla="*/ 2151029 w 7467600"/>
              <a:gd name="connsiteY511" fmla="*/ 4146947 h 6858000"/>
              <a:gd name="connsiteX512" fmla="*/ 3563434 w 7467600"/>
              <a:gd name="connsiteY512" fmla="*/ 4469115 h 6858000"/>
              <a:gd name="connsiteX513" fmla="*/ 3177952 w 7467600"/>
              <a:gd name="connsiteY513" fmla="*/ 3657386 h 6858000"/>
              <a:gd name="connsiteX514" fmla="*/ 3189263 w 7467600"/>
              <a:gd name="connsiteY514" fmla="*/ 3625726 h 6858000"/>
              <a:gd name="connsiteX515" fmla="*/ 3560912 w 7467600"/>
              <a:gd name="connsiteY515" fmla="*/ 4079863 h 6858000"/>
              <a:gd name="connsiteX516" fmla="*/ 3626636 w 7467600"/>
              <a:gd name="connsiteY516" fmla="*/ 4512230 h 6858000"/>
              <a:gd name="connsiteX517" fmla="*/ 3653088 w 7467600"/>
              <a:gd name="connsiteY517" fmla="*/ 4521417 h 6858000"/>
              <a:gd name="connsiteX518" fmla="*/ 3988128 w 7467600"/>
              <a:gd name="connsiteY518" fmla="*/ 4817267 h 6858000"/>
              <a:gd name="connsiteX519" fmla="*/ 4830582 w 7467600"/>
              <a:gd name="connsiteY519" fmla="*/ 4676000 h 6858000"/>
              <a:gd name="connsiteX520" fmla="*/ 4830100 w 7467600"/>
              <a:gd name="connsiteY520" fmla="*/ 4675554 h 6858000"/>
              <a:gd name="connsiteX521" fmla="*/ 4036318 w 7467600"/>
              <a:gd name="connsiteY521" fmla="*/ 4147013 h 6858000"/>
              <a:gd name="connsiteX522" fmla="*/ 3432098 w 7467600"/>
              <a:gd name="connsiteY522" fmla="*/ 3537312 h 6858000"/>
              <a:gd name="connsiteX523" fmla="*/ 3446761 w 7467600"/>
              <a:gd name="connsiteY523" fmla="*/ 3461278 h 6858000"/>
              <a:gd name="connsiteX524" fmla="*/ 4419733 w 7467600"/>
              <a:gd name="connsiteY524" fmla="*/ 3963555 h 6858000"/>
              <a:gd name="connsiteX525" fmla="*/ 4781371 w 7467600"/>
              <a:gd name="connsiteY525" fmla="*/ 4458604 h 6858000"/>
              <a:gd name="connsiteX526" fmla="*/ 4780440 w 7467600"/>
              <a:gd name="connsiteY526" fmla="*/ 4470290 h 6858000"/>
              <a:gd name="connsiteX527" fmla="*/ 4898954 w 7467600"/>
              <a:gd name="connsiteY527" fmla="*/ 4662092 h 6858000"/>
              <a:gd name="connsiteX528" fmla="*/ 4900699 w 7467600"/>
              <a:gd name="connsiteY528" fmla="*/ 4670867 h 6858000"/>
              <a:gd name="connsiteX529" fmla="*/ 5714511 w 7467600"/>
              <a:gd name="connsiteY529" fmla="*/ 4663483 h 6858000"/>
              <a:gd name="connsiteX530" fmla="*/ 5464793 w 7467600"/>
              <a:gd name="connsiteY530" fmla="*/ 4393556 h 6858000"/>
              <a:gd name="connsiteX531" fmla="*/ 5461897 w 7467600"/>
              <a:gd name="connsiteY531" fmla="*/ 4390879 h 6858000"/>
              <a:gd name="connsiteX532" fmla="*/ 4294126 w 7467600"/>
              <a:gd name="connsiteY532" fmla="*/ 3303048 h 6858000"/>
              <a:gd name="connsiteX533" fmla="*/ 4305321 w 7467600"/>
              <a:gd name="connsiteY533" fmla="*/ 3256953 h 6858000"/>
              <a:gd name="connsiteX534" fmla="*/ 4949299 w 7467600"/>
              <a:gd name="connsiteY534" fmla="*/ 3766336 h 6858000"/>
              <a:gd name="connsiteX535" fmla="*/ 5291452 w 7467600"/>
              <a:gd name="connsiteY535" fmla="*/ 4076801 h 6858000"/>
              <a:gd name="connsiteX536" fmla="*/ 5434998 w 7467600"/>
              <a:gd name="connsiteY536" fmla="*/ 4254100 h 6858000"/>
              <a:gd name="connsiteX537" fmla="*/ 5351015 w 7467600"/>
              <a:gd name="connsiteY537" fmla="*/ 3760989 h 6858000"/>
              <a:gd name="connsiteX538" fmla="*/ 5413780 w 7467600"/>
              <a:gd name="connsiteY538" fmla="*/ 2966265 h 6858000"/>
              <a:gd name="connsiteX539" fmla="*/ 5425627 w 7467600"/>
              <a:gd name="connsiteY539" fmla="*/ 2954192 h 6858000"/>
              <a:gd name="connsiteX540" fmla="*/ 6604735 w 7467600"/>
              <a:gd name="connsiteY540" fmla="*/ 2041381 h 6858000"/>
              <a:gd name="connsiteX541" fmla="*/ 7204487 w 7467600"/>
              <a:gd name="connsiteY541" fmla="*/ 2742112 h 6858000"/>
              <a:gd name="connsiteX542" fmla="*/ 7131592 w 7467600"/>
              <a:gd name="connsiteY542" fmla="*/ 2672096 h 6858000"/>
              <a:gd name="connsiteX543" fmla="*/ 6996344 w 7467600"/>
              <a:gd name="connsiteY543" fmla="*/ 2518310 h 6858000"/>
              <a:gd name="connsiteX544" fmla="*/ 6735495 w 7467600"/>
              <a:gd name="connsiteY544" fmla="*/ 2196890 h 6858000"/>
              <a:gd name="connsiteX545" fmla="*/ 6721901 w 7467600"/>
              <a:gd name="connsiteY545" fmla="*/ 2179274 h 6858000"/>
              <a:gd name="connsiteX546" fmla="*/ 6604735 w 7467600"/>
              <a:gd name="connsiteY546" fmla="*/ 2041381 h 6858000"/>
              <a:gd name="connsiteX547" fmla="*/ 6591670 w 7467600"/>
              <a:gd name="connsiteY547" fmla="*/ 1988277 h 6858000"/>
              <a:gd name="connsiteX548" fmla="*/ 6747349 w 7467600"/>
              <a:gd name="connsiteY548" fmla="*/ 2160069 h 6858000"/>
              <a:gd name="connsiteX549" fmla="*/ 6760943 w 7467600"/>
              <a:gd name="connsiteY549" fmla="*/ 2177686 h 6858000"/>
              <a:gd name="connsiteX550" fmla="*/ 7021065 w 7467600"/>
              <a:gd name="connsiteY550" fmla="*/ 2498102 h 6858000"/>
              <a:gd name="connsiteX551" fmla="*/ 7155223 w 7467600"/>
              <a:gd name="connsiteY551" fmla="*/ 2650386 h 6858000"/>
              <a:gd name="connsiteX552" fmla="*/ 7203167 w 7467600"/>
              <a:gd name="connsiteY552" fmla="*/ 2697288 h 6858000"/>
              <a:gd name="connsiteX553" fmla="*/ 6937703 w 7467600"/>
              <a:gd name="connsiteY553" fmla="*/ 2321981 h 6858000"/>
              <a:gd name="connsiteX554" fmla="*/ 6591670 w 7467600"/>
              <a:gd name="connsiteY554" fmla="*/ 1988277 h 6858000"/>
              <a:gd name="connsiteX555" fmla="*/ 5798671 w 7467600"/>
              <a:gd name="connsiteY555" fmla="*/ 1981601 h 6858000"/>
              <a:gd name="connsiteX556" fmla="*/ 5754709 w 7467600"/>
              <a:gd name="connsiteY556" fmla="*/ 2071454 h 6858000"/>
              <a:gd name="connsiteX557" fmla="*/ 5763044 w 7467600"/>
              <a:gd name="connsiteY557" fmla="*/ 2842206 h 6858000"/>
              <a:gd name="connsiteX558" fmla="*/ 5764974 w 7467600"/>
              <a:gd name="connsiteY558" fmla="*/ 2799609 h 6858000"/>
              <a:gd name="connsiteX559" fmla="*/ 5767665 w 7467600"/>
              <a:gd name="connsiteY559" fmla="*/ 2666409 h 6858000"/>
              <a:gd name="connsiteX560" fmla="*/ 5763055 w 7467600"/>
              <a:gd name="connsiteY560" fmla="*/ 2579705 h 6858000"/>
              <a:gd name="connsiteX561" fmla="*/ 5758079 w 7467600"/>
              <a:gd name="connsiteY561" fmla="*/ 2492508 h 6858000"/>
              <a:gd name="connsiteX562" fmla="*/ 5779325 w 7467600"/>
              <a:gd name="connsiteY562" fmla="*/ 2197069 h 6858000"/>
              <a:gd name="connsiteX563" fmla="*/ 5798671 w 7467600"/>
              <a:gd name="connsiteY563" fmla="*/ 1981601 h 6858000"/>
              <a:gd name="connsiteX564" fmla="*/ 5829202 w 7467600"/>
              <a:gd name="connsiteY564" fmla="*/ 1971679 h 6858000"/>
              <a:gd name="connsiteX565" fmla="*/ 5809558 w 7467600"/>
              <a:gd name="connsiteY565" fmla="*/ 2198043 h 6858000"/>
              <a:gd name="connsiteX566" fmla="*/ 5788653 w 7467600"/>
              <a:gd name="connsiteY566" fmla="*/ 2489430 h 6858000"/>
              <a:gd name="connsiteX567" fmla="*/ 5793439 w 7467600"/>
              <a:gd name="connsiteY567" fmla="*/ 2575235 h 6858000"/>
              <a:gd name="connsiteX568" fmla="*/ 5796837 w 7467600"/>
              <a:gd name="connsiteY568" fmla="*/ 2637633 h 6858000"/>
              <a:gd name="connsiteX569" fmla="*/ 5818614 w 7467600"/>
              <a:gd name="connsiteY569" fmla="*/ 2473055 h 6858000"/>
              <a:gd name="connsiteX570" fmla="*/ 5829202 w 7467600"/>
              <a:gd name="connsiteY570" fmla="*/ 1971679 h 6858000"/>
              <a:gd name="connsiteX571" fmla="*/ 5911389 w 7467600"/>
              <a:gd name="connsiteY571" fmla="*/ 1898371 h 6858000"/>
              <a:gd name="connsiteX572" fmla="*/ 6237627 w 7467600"/>
              <a:gd name="connsiteY572" fmla="*/ 2231921 h 6858000"/>
              <a:gd name="connsiteX573" fmla="*/ 5911389 w 7467600"/>
              <a:gd name="connsiteY573" fmla="*/ 1898371 h 6858000"/>
              <a:gd name="connsiteX574" fmla="*/ 6944437 w 7467600"/>
              <a:gd name="connsiteY574" fmla="*/ 1575402 h 6858000"/>
              <a:gd name="connsiteX575" fmla="*/ 6304730 w 7467600"/>
              <a:gd name="connsiteY575" fmla="*/ 1766654 h 6858000"/>
              <a:gd name="connsiteX576" fmla="*/ 6944437 w 7467600"/>
              <a:gd name="connsiteY576" fmla="*/ 1575402 h 6858000"/>
              <a:gd name="connsiteX577" fmla="*/ 7019523 w 7467600"/>
              <a:gd name="connsiteY577" fmla="*/ 1519450 h 6858000"/>
              <a:gd name="connsiteX578" fmla="*/ 6298091 w 7467600"/>
              <a:gd name="connsiteY578" fmla="*/ 1737122 h 6858000"/>
              <a:gd name="connsiteX579" fmla="*/ 7019523 w 7467600"/>
              <a:gd name="connsiteY579" fmla="*/ 1519450 h 6858000"/>
              <a:gd name="connsiteX580" fmla="*/ 2399523 w 7467600"/>
              <a:gd name="connsiteY580" fmla="*/ 1428234 h 6858000"/>
              <a:gd name="connsiteX581" fmla="*/ 2224982 w 7467600"/>
              <a:gd name="connsiteY581" fmla="*/ 1826201 h 6858000"/>
              <a:gd name="connsiteX582" fmla="*/ 2096099 w 7467600"/>
              <a:gd name="connsiteY582" fmla="*/ 2345900 h 6858000"/>
              <a:gd name="connsiteX583" fmla="*/ 2283317 w 7467600"/>
              <a:gd name="connsiteY583" fmla="*/ 1796925 h 6858000"/>
              <a:gd name="connsiteX584" fmla="*/ 2399523 w 7467600"/>
              <a:gd name="connsiteY584" fmla="*/ 1428234 h 6858000"/>
              <a:gd name="connsiteX585" fmla="*/ 2448558 w 7467600"/>
              <a:gd name="connsiteY585" fmla="*/ 1373435 h 6858000"/>
              <a:gd name="connsiteX586" fmla="*/ 2312521 w 7467600"/>
              <a:gd name="connsiteY586" fmla="*/ 1806140 h 6858000"/>
              <a:gd name="connsiteX587" fmla="*/ 2127533 w 7467600"/>
              <a:gd name="connsiteY587" fmla="*/ 2348380 h 6858000"/>
              <a:gd name="connsiteX588" fmla="*/ 2358080 w 7467600"/>
              <a:gd name="connsiteY588" fmla="*/ 1866134 h 6858000"/>
              <a:gd name="connsiteX589" fmla="*/ 2407436 w 7467600"/>
              <a:gd name="connsiteY589" fmla="*/ 1651070 h 6858000"/>
              <a:gd name="connsiteX590" fmla="*/ 2448558 w 7467600"/>
              <a:gd name="connsiteY590" fmla="*/ 1373435 h 6858000"/>
              <a:gd name="connsiteX591" fmla="*/ 278707 w 7467600"/>
              <a:gd name="connsiteY591" fmla="*/ 1352270 h 6858000"/>
              <a:gd name="connsiteX592" fmla="*/ 321570 w 7467600"/>
              <a:gd name="connsiteY592" fmla="*/ 1861610 h 6858000"/>
              <a:gd name="connsiteX593" fmla="*/ 294281 w 7467600"/>
              <a:gd name="connsiteY593" fmla="*/ 1440658 h 6858000"/>
              <a:gd name="connsiteX594" fmla="*/ 278707 w 7467600"/>
              <a:gd name="connsiteY594" fmla="*/ 1352270 h 6858000"/>
              <a:gd name="connsiteX595" fmla="*/ 1423821 w 7467600"/>
              <a:gd name="connsiteY595" fmla="*/ 1351958 h 6858000"/>
              <a:gd name="connsiteX596" fmla="*/ 1638521 w 7467600"/>
              <a:gd name="connsiteY596" fmla="*/ 1908470 h 6858000"/>
              <a:gd name="connsiteX597" fmla="*/ 1754199 w 7467600"/>
              <a:gd name="connsiteY597" fmla="*/ 2149284 h 6858000"/>
              <a:gd name="connsiteX598" fmla="*/ 1908359 w 7467600"/>
              <a:gd name="connsiteY598" fmla="*/ 2364988 h 6858000"/>
              <a:gd name="connsiteX599" fmla="*/ 1647661 w 7467600"/>
              <a:gd name="connsiteY599" fmla="*/ 1825945 h 6858000"/>
              <a:gd name="connsiteX600" fmla="*/ 1423821 w 7467600"/>
              <a:gd name="connsiteY600" fmla="*/ 1351958 h 6858000"/>
              <a:gd name="connsiteX601" fmla="*/ 1431890 w 7467600"/>
              <a:gd name="connsiteY601" fmla="*/ 1306475 h 6858000"/>
              <a:gd name="connsiteX602" fmla="*/ 1507597 w 7467600"/>
              <a:gd name="connsiteY602" fmla="*/ 1446132 h 6858000"/>
              <a:gd name="connsiteX603" fmla="*/ 1674586 w 7467600"/>
              <a:gd name="connsiteY603" fmla="*/ 1813832 h 6858000"/>
              <a:gd name="connsiteX604" fmla="*/ 1815950 w 7467600"/>
              <a:gd name="connsiteY604" fmla="*/ 2128564 h 6858000"/>
              <a:gd name="connsiteX605" fmla="*/ 1984242 w 7467600"/>
              <a:gd name="connsiteY605" fmla="*/ 2430829 h 6858000"/>
              <a:gd name="connsiteX606" fmla="*/ 2014023 w 7467600"/>
              <a:gd name="connsiteY606" fmla="*/ 2450995 h 6858000"/>
              <a:gd name="connsiteX607" fmla="*/ 1747337 w 7467600"/>
              <a:gd name="connsiteY607" fmla="*/ 1855264 h 6858000"/>
              <a:gd name="connsiteX608" fmla="*/ 1533749 w 7467600"/>
              <a:gd name="connsiteY608" fmla="*/ 1478656 h 6858000"/>
              <a:gd name="connsiteX609" fmla="*/ 1431890 w 7467600"/>
              <a:gd name="connsiteY609" fmla="*/ 1306475 h 6858000"/>
              <a:gd name="connsiteX610" fmla="*/ 5052692 w 7467600"/>
              <a:gd name="connsiteY610" fmla="*/ 1292994 h 6858000"/>
              <a:gd name="connsiteX611" fmla="*/ 5200661 w 7467600"/>
              <a:gd name="connsiteY611" fmla="*/ 1635186 h 6858000"/>
              <a:gd name="connsiteX612" fmla="*/ 5297138 w 7467600"/>
              <a:gd name="connsiteY612" fmla="*/ 1906351 h 6858000"/>
              <a:gd name="connsiteX613" fmla="*/ 5052692 w 7467600"/>
              <a:gd name="connsiteY613" fmla="*/ 1292994 h 6858000"/>
              <a:gd name="connsiteX614" fmla="*/ 5009948 w 7467600"/>
              <a:gd name="connsiteY614" fmla="*/ 1273619 h 6858000"/>
              <a:gd name="connsiteX615" fmla="*/ 5121777 w 7467600"/>
              <a:gd name="connsiteY615" fmla="*/ 1654213 h 6858000"/>
              <a:gd name="connsiteX616" fmla="*/ 5293545 w 7467600"/>
              <a:gd name="connsiteY616" fmla="*/ 2072247 h 6858000"/>
              <a:gd name="connsiteX617" fmla="*/ 5294042 w 7467600"/>
              <a:gd name="connsiteY617" fmla="*/ 2065019 h 6858000"/>
              <a:gd name="connsiteX618" fmla="*/ 5171936 w 7467600"/>
              <a:gd name="connsiteY618" fmla="*/ 1647613 h 6858000"/>
              <a:gd name="connsiteX619" fmla="*/ 5009948 w 7467600"/>
              <a:gd name="connsiteY619" fmla="*/ 1273619 h 6858000"/>
              <a:gd name="connsiteX620" fmla="*/ 655236 w 7467600"/>
              <a:gd name="connsiteY620" fmla="*/ 1268632 h 6858000"/>
              <a:gd name="connsiteX621" fmla="*/ 839521 w 7467600"/>
              <a:gd name="connsiteY621" fmla="*/ 1685315 h 6858000"/>
              <a:gd name="connsiteX622" fmla="*/ 1109416 w 7467600"/>
              <a:gd name="connsiteY622" fmla="*/ 2061663 h 6858000"/>
              <a:gd name="connsiteX623" fmla="*/ 1298300 w 7467600"/>
              <a:gd name="connsiteY623" fmla="*/ 2247742 h 6858000"/>
              <a:gd name="connsiteX624" fmla="*/ 1125871 w 7467600"/>
              <a:gd name="connsiteY624" fmla="*/ 1989513 h 6858000"/>
              <a:gd name="connsiteX625" fmla="*/ 981574 w 7467600"/>
              <a:gd name="connsiteY625" fmla="*/ 1783157 h 6858000"/>
              <a:gd name="connsiteX626" fmla="*/ 922198 w 7467600"/>
              <a:gd name="connsiteY626" fmla="*/ 1677437 h 6858000"/>
              <a:gd name="connsiteX627" fmla="*/ 869293 w 7467600"/>
              <a:gd name="connsiteY627" fmla="*/ 1583214 h 6858000"/>
              <a:gd name="connsiteX628" fmla="*/ 751431 w 7467600"/>
              <a:gd name="connsiteY628" fmla="*/ 1405731 h 6858000"/>
              <a:gd name="connsiteX629" fmla="*/ 655236 w 7467600"/>
              <a:gd name="connsiteY629" fmla="*/ 1268632 h 6858000"/>
              <a:gd name="connsiteX630" fmla="*/ 6516292 w 7467600"/>
              <a:gd name="connsiteY630" fmla="*/ 1263064 h 6858000"/>
              <a:gd name="connsiteX631" fmla="*/ 5736320 w 7467600"/>
              <a:gd name="connsiteY631" fmla="*/ 1501803 h 6858000"/>
              <a:gd name="connsiteX632" fmla="*/ 6516292 w 7467600"/>
              <a:gd name="connsiteY632" fmla="*/ 1263064 h 6858000"/>
              <a:gd name="connsiteX633" fmla="*/ 291466 w 7467600"/>
              <a:gd name="connsiteY633" fmla="*/ 1250369 h 6858000"/>
              <a:gd name="connsiteX634" fmla="*/ 323180 w 7467600"/>
              <a:gd name="connsiteY634" fmla="*/ 1435283 h 6858000"/>
              <a:gd name="connsiteX635" fmla="*/ 349381 w 7467600"/>
              <a:gd name="connsiteY635" fmla="*/ 1875041 h 6858000"/>
              <a:gd name="connsiteX636" fmla="*/ 374363 w 7467600"/>
              <a:gd name="connsiteY636" fmla="*/ 1506494 h 6858000"/>
              <a:gd name="connsiteX637" fmla="*/ 302168 w 7467600"/>
              <a:gd name="connsiteY637" fmla="*/ 1274495 h 6858000"/>
              <a:gd name="connsiteX638" fmla="*/ 291466 w 7467600"/>
              <a:gd name="connsiteY638" fmla="*/ 1250369 h 6858000"/>
              <a:gd name="connsiteX639" fmla="*/ 678222 w 7467600"/>
              <a:gd name="connsiteY639" fmla="*/ 1248670 h 6858000"/>
              <a:gd name="connsiteX640" fmla="*/ 775536 w 7467600"/>
              <a:gd name="connsiteY640" fmla="*/ 1388015 h 6858000"/>
              <a:gd name="connsiteX641" fmla="*/ 894529 w 7467600"/>
              <a:gd name="connsiteY641" fmla="*/ 1567739 h 6858000"/>
              <a:gd name="connsiteX642" fmla="*/ 948000 w 7467600"/>
              <a:gd name="connsiteY642" fmla="*/ 1663088 h 6858000"/>
              <a:gd name="connsiteX643" fmla="*/ 1006812 w 7467600"/>
              <a:gd name="connsiteY643" fmla="*/ 1767683 h 6858000"/>
              <a:gd name="connsiteX644" fmla="*/ 1149133 w 7467600"/>
              <a:gd name="connsiteY644" fmla="*/ 1971513 h 6858000"/>
              <a:gd name="connsiteX645" fmla="*/ 1333952 w 7467600"/>
              <a:gd name="connsiteY645" fmla="*/ 2251620 h 6858000"/>
              <a:gd name="connsiteX646" fmla="*/ 1337329 w 7467600"/>
              <a:gd name="connsiteY646" fmla="*/ 2258350 h 6858000"/>
              <a:gd name="connsiteX647" fmla="*/ 1014726 w 7467600"/>
              <a:gd name="connsiteY647" fmla="*/ 1615556 h 6858000"/>
              <a:gd name="connsiteX648" fmla="*/ 678222 w 7467600"/>
              <a:gd name="connsiteY648" fmla="*/ 1248670 h 6858000"/>
              <a:gd name="connsiteX649" fmla="*/ 6691602 w 7467600"/>
              <a:gd name="connsiteY649" fmla="*/ 1140573 h 6858000"/>
              <a:gd name="connsiteX650" fmla="*/ 6571100 w 7467600"/>
              <a:gd name="connsiteY650" fmla="*/ 1183662 h 6858000"/>
              <a:gd name="connsiteX651" fmla="*/ 6241687 w 7467600"/>
              <a:gd name="connsiteY651" fmla="*/ 1257600 h 6858000"/>
              <a:gd name="connsiteX652" fmla="*/ 5693009 w 7467600"/>
              <a:gd name="connsiteY652" fmla="*/ 1478256 h 6858000"/>
              <a:gd name="connsiteX653" fmla="*/ 6548420 w 7467600"/>
              <a:gd name="connsiteY653" fmla="*/ 1214599 h 6858000"/>
              <a:gd name="connsiteX654" fmla="*/ 6605473 w 7467600"/>
              <a:gd name="connsiteY654" fmla="*/ 1184686 h 6858000"/>
              <a:gd name="connsiteX655" fmla="*/ 6691602 w 7467600"/>
              <a:gd name="connsiteY655" fmla="*/ 1140573 h 6858000"/>
              <a:gd name="connsiteX656" fmla="*/ 4002475 w 7467600"/>
              <a:gd name="connsiteY656" fmla="*/ 1037802 h 6858000"/>
              <a:gd name="connsiteX657" fmla="*/ 4000324 w 7467600"/>
              <a:gd name="connsiteY657" fmla="*/ 1039362 h 6858000"/>
              <a:gd name="connsiteX658" fmla="*/ 4002862 w 7467600"/>
              <a:gd name="connsiteY658" fmla="*/ 1042866 h 6858000"/>
              <a:gd name="connsiteX659" fmla="*/ 4002475 w 7467600"/>
              <a:gd name="connsiteY659" fmla="*/ 1037802 h 6858000"/>
              <a:gd name="connsiteX660" fmla="*/ 506322 w 7467600"/>
              <a:gd name="connsiteY660" fmla="*/ 1020997 h 6858000"/>
              <a:gd name="connsiteX661" fmla="*/ 533068 w 7467600"/>
              <a:gd name="connsiteY661" fmla="*/ 1029409 h 6858000"/>
              <a:gd name="connsiteX662" fmla="*/ 1232525 w 7467600"/>
              <a:gd name="connsiteY662" fmla="*/ 1804675 h 6858000"/>
              <a:gd name="connsiteX663" fmla="*/ 1388858 w 7467600"/>
              <a:gd name="connsiteY663" fmla="*/ 2368011 h 6858000"/>
              <a:gd name="connsiteX664" fmla="*/ 1384098 w 7467600"/>
              <a:gd name="connsiteY664" fmla="*/ 2378125 h 6858000"/>
              <a:gd name="connsiteX665" fmla="*/ 1425393 w 7467600"/>
              <a:gd name="connsiteY665" fmla="*/ 2589124 h 6858000"/>
              <a:gd name="connsiteX666" fmla="*/ 1424001 w 7467600"/>
              <a:gd name="connsiteY666" fmla="*/ 2597541 h 6858000"/>
              <a:gd name="connsiteX667" fmla="*/ 2152729 w 7467600"/>
              <a:gd name="connsiteY667" fmla="*/ 2864487 h 6858000"/>
              <a:gd name="connsiteX668" fmla="*/ 2020609 w 7467600"/>
              <a:gd name="connsiteY668" fmla="*/ 2539671 h 6858000"/>
              <a:gd name="connsiteX669" fmla="*/ 2018920 w 7467600"/>
              <a:gd name="connsiteY669" fmla="*/ 2536309 h 6858000"/>
              <a:gd name="connsiteX670" fmla="*/ 1342441 w 7467600"/>
              <a:gd name="connsiteY670" fmla="*/ 1173017 h 6858000"/>
              <a:gd name="connsiteX671" fmla="*/ 1367925 w 7467600"/>
              <a:gd name="connsiteY671" fmla="*/ 1135648 h 6858000"/>
              <a:gd name="connsiteX672" fmla="*/ 1771401 w 7467600"/>
              <a:gd name="connsiteY672" fmla="*/ 1806673 h 6858000"/>
              <a:gd name="connsiteX673" fmla="*/ 1972385 w 7467600"/>
              <a:gd name="connsiteY673" fmla="*/ 2198735 h 6858000"/>
              <a:gd name="connsiteX674" fmla="*/ 2040892 w 7467600"/>
              <a:gd name="connsiteY674" fmla="*/ 2405205 h 6858000"/>
              <a:gd name="connsiteX675" fmla="*/ 2131689 w 7467600"/>
              <a:gd name="connsiteY675" fmla="*/ 1936926 h 6858000"/>
              <a:gd name="connsiteX676" fmla="*/ 2454820 w 7467600"/>
              <a:gd name="connsiteY676" fmla="*/ 1248808 h 6858000"/>
              <a:gd name="connsiteX677" fmla="*/ 2492512 w 7467600"/>
              <a:gd name="connsiteY677" fmla="*/ 1302920 h 6858000"/>
              <a:gd name="connsiteX678" fmla="*/ 2081216 w 7467600"/>
              <a:gd name="connsiteY678" fmla="*/ 2527513 h 6858000"/>
              <a:gd name="connsiteX679" fmla="*/ 2081211 w 7467600"/>
              <a:gd name="connsiteY679" fmla="*/ 2528916 h 6858000"/>
              <a:gd name="connsiteX680" fmla="*/ 2199067 w 7467600"/>
              <a:gd name="connsiteY680" fmla="*/ 2884061 h 6858000"/>
              <a:gd name="connsiteX681" fmla="*/ 3192586 w 7467600"/>
              <a:gd name="connsiteY681" fmla="*/ 3411496 h 6858000"/>
              <a:gd name="connsiteX682" fmla="*/ 3182620 w 7467600"/>
              <a:gd name="connsiteY682" fmla="*/ 3483279 h 6858000"/>
              <a:gd name="connsiteX683" fmla="*/ 2435119 w 7467600"/>
              <a:gd name="connsiteY683" fmla="*/ 3080173 h 6858000"/>
              <a:gd name="connsiteX684" fmla="*/ 2410152 w 7467600"/>
              <a:gd name="connsiteY684" fmla="*/ 3063751 h 6858000"/>
              <a:gd name="connsiteX685" fmla="*/ 2408099 w 7467600"/>
              <a:gd name="connsiteY685" fmla="*/ 3064403 h 6858000"/>
              <a:gd name="connsiteX686" fmla="*/ 2407218 w 7467600"/>
              <a:gd name="connsiteY686" fmla="*/ 3070324 h 6858000"/>
              <a:gd name="connsiteX687" fmla="*/ 2380138 w 7467600"/>
              <a:gd name="connsiteY687" fmla="*/ 3099341 h 6858000"/>
              <a:gd name="connsiteX688" fmla="*/ 1765923 w 7467600"/>
              <a:gd name="connsiteY688" fmla="*/ 3581043 h 6858000"/>
              <a:gd name="connsiteX689" fmla="*/ 1702258 w 7467600"/>
              <a:gd name="connsiteY689" fmla="*/ 3612286 h 6858000"/>
              <a:gd name="connsiteX690" fmla="*/ 1538370 w 7467600"/>
              <a:gd name="connsiteY690" fmla="*/ 3811804 h 6858000"/>
              <a:gd name="connsiteX691" fmla="*/ 542867 w 7467600"/>
              <a:gd name="connsiteY691" fmla="*/ 4944092 h 6858000"/>
              <a:gd name="connsiteX692" fmla="*/ 515800 w 7467600"/>
              <a:gd name="connsiteY692" fmla="*/ 4862180 h 6858000"/>
              <a:gd name="connsiteX693" fmla="*/ 909145 w 7467600"/>
              <a:gd name="connsiteY693" fmla="*/ 4199225 h 6858000"/>
              <a:gd name="connsiteX694" fmla="*/ 1214067 w 7467600"/>
              <a:gd name="connsiteY694" fmla="*/ 3908561 h 6858000"/>
              <a:gd name="connsiteX695" fmla="*/ 640967 w 7467600"/>
              <a:gd name="connsiteY695" fmla="*/ 4105601 h 6858000"/>
              <a:gd name="connsiteX696" fmla="*/ 112563 w 7467600"/>
              <a:gd name="connsiteY696" fmla="*/ 4396952 h 6858000"/>
              <a:gd name="connsiteX697" fmla="*/ 0 w 7467600"/>
              <a:gd name="connsiteY697" fmla="*/ 4466006 h 6858000"/>
              <a:gd name="connsiteX698" fmla="*/ 0 w 7467600"/>
              <a:gd name="connsiteY698" fmla="*/ 4233763 h 6858000"/>
              <a:gd name="connsiteX699" fmla="*/ 36881 w 7467600"/>
              <a:gd name="connsiteY699" fmla="*/ 4200118 h 6858000"/>
              <a:gd name="connsiteX700" fmla="*/ 910534 w 7467600"/>
              <a:gd name="connsiteY700" fmla="*/ 3629753 h 6858000"/>
              <a:gd name="connsiteX701" fmla="*/ 1578717 w 7467600"/>
              <a:gd name="connsiteY701" fmla="*/ 3575982 h 6858000"/>
              <a:gd name="connsiteX702" fmla="*/ 2338780 w 7467600"/>
              <a:gd name="connsiteY702" fmla="*/ 3033725 h 6858000"/>
              <a:gd name="connsiteX703" fmla="*/ 1807991 w 7467600"/>
              <a:gd name="connsiteY703" fmla="*/ 2807184 h 6858000"/>
              <a:gd name="connsiteX704" fmla="*/ 1416358 w 7467600"/>
              <a:gd name="connsiteY704" fmla="*/ 3112571 h 6858000"/>
              <a:gd name="connsiteX705" fmla="*/ 939066 w 7467600"/>
              <a:gd name="connsiteY705" fmla="*/ 3378798 h 6858000"/>
              <a:gd name="connsiteX706" fmla="*/ 115099 w 7467600"/>
              <a:gd name="connsiteY706" fmla="*/ 3607650 h 6858000"/>
              <a:gd name="connsiteX707" fmla="*/ 97284 w 7467600"/>
              <a:gd name="connsiteY707" fmla="*/ 3520393 h 6858000"/>
              <a:gd name="connsiteX708" fmla="*/ 922050 w 7467600"/>
              <a:gd name="connsiteY708" fmla="*/ 3074867 h 6858000"/>
              <a:gd name="connsiteX709" fmla="*/ 1405265 w 7467600"/>
              <a:gd name="connsiteY709" fmla="*/ 3016319 h 6858000"/>
              <a:gd name="connsiteX710" fmla="*/ 1407512 w 7467600"/>
              <a:gd name="connsiteY710" fmla="*/ 3018001 h 6858000"/>
              <a:gd name="connsiteX711" fmla="*/ 1726266 w 7467600"/>
              <a:gd name="connsiteY711" fmla="*/ 2777274 h 6858000"/>
              <a:gd name="connsiteX712" fmla="*/ 625390 w 7467600"/>
              <a:gd name="connsiteY712" fmla="*/ 2514541 h 6858000"/>
              <a:gd name="connsiteX713" fmla="*/ 619799 w 7467600"/>
              <a:gd name="connsiteY713" fmla="*/ 2527180 h 6858000"/>
              <a:gd name="connsiteX714" fmla="*/ 310030 w 7467600"/>
              <a:gd name="connsiteY714" fmla="*/ 2771818 h 6858000"/>
              <a:gd name="connsiteX715" fmla="*/ 173877 w 7467600"/>
              <a:gd name="connsiteY715" fmla="*/ 2937056 h 6858000"/>
              <a:gd name="connsiteX716" fmla="*/ 77889 w 7467600"/>
              <a:gd name="connsiteY716" fmla="*/ 3138440 h 6858000"/>
              <a:gd name="connsiteX717" fmla="*/ 0 w 7467600"/>
              <a:gd name="connsiteY717" fmla="*/ 3271395 h 6858000"/>
              <a:gd name="connsiteX718" fmla="*/ 0 w 7467600"/>
              <a:gd name="connsiteY718" fmla="*/ 3153002 h 6858000"/>
              <a:gd name="connsiteX719" fmla="*/ 2386 w 7467600"/>
              <a:gd name="connsiteY719" fmla="*/ 3149203 h 6858000"/>
              <a:gd name="connsiteX720" fmla="*/ 89753 w 7467600"/>
              <a:gd name="connsiteY720" fmla="*/ 2987702 h 6858000"/>
              <a:gd name="connsiteX721" fmla="*/ 76869 w 7467600"/>
              <a:gd name="connsiteY721" fmla="*/ 3005404 h 6858000"/>
              <a:gd name="connsiteX722" fmla="*/ 32049 w 7467600"/>
              <a:gd name="connsiteY722" fmla="*/ 3065814 h 6858000"/>
              <a:gd name="connsiteX723" fmla="*/ 0 w 7467600"/>
              <a:gd name="connsiteY723" fmla="*/ 3108744 h 6858000"/>
              <a:gd name="connsiteX724" fmla="*/ 0 w 7467600"/>
              <a:gd name="connsiteY724" fmla="*/ 3058059 h 6858000"/>
              <a:gd name="connsiteX725" fmla="*/ 7610 w 7467600"/>
              <a:gd name="connsiteY725" fmla="*/ 3047889 h 6858000"/>
              <a:gd name="connsiteX726" fmla="*/ 52419 w 7467600"/>
              <a:gd name="connsiteY726" fmla="*/ 2987479 h 6858000"/>
              <a:gd name="connsiteX727" fmla="*/ 59142 w 7467600"/>
              <a:gd name="connsiteY727" fmla="*/ 2978488 h 6858000"/>
              <a:gd name="connsiteX728" fmla="*/ 0 w 7467600"/>
              <a:gd name="connsiteY728" fmla="*/ 3015334 h 6858000"/>
              <a:gd name="connsiteX729" fmla="*/ 0 w 7467600"/>
              <a:gd name="connsiteY729" fmla="*/ 2914286 h 6858000"/>
              <a:gd name="connsiteX730" fmla="*/ 36383 w 7467600"/>
              <a:gd name="connsiteY730" fmla="*/ 2901128 h 6858000"/>
              <a:gd name="connsiteX731" fmla="*/ 156329 w 7467600"/>
              <a:gd name="connsiteY731" fmla="*/ 2840533 h 6858000"/>
              <a:gd name="connsiteX732" fmla="*/ 358355 w 7467600"/>
              <a:gd name="connsiteY732" fmla="*/ 2620471 h 6858000"/>
              <a:gd name="connsiteX733" fmla="*/ 510577 w 7467600"/>
              <a:gd name="connsiteY733" fmla="*/ 2501244 h 6858000"/>
              <a:gd name="connsiteX734" fmla="*/ 211967 w 7467600"/>
              <a:gd name="connsiteY734" fmla="*/ 2479171 h 6858000"/>
              <a:gd name="connsiteX735" fmla="*/ 0 w 7467600"/>
              <a:gd name="connsiteY735" fmla="*/ 2476398 h 6858000"/>
              <a:gd name="connsiteX736" fmla="*/ 0 w 7467600"/>
              <a:gd name="connsiteY736" fmla="*/ 2389189 h 6858000"/>
              <a:gd name="connsiteX737" fmla="*/ 103062 w 7467600"/>
              <a:gd name="connsiteY737" fmla="*/ 2389518 h 6858000"/>
              <a:gd name="connsiteX738" fmla="*/ 510734 w 7467600"/>
              <a:gd name="connsiteY738" fmla="*/ 2416201 h 6858000"/>
              <a:gd name="connsiteX739" fmla="*/ 279257 w 7467600"/>
              <a:gd name="connsiteY739" fmla="*/ 2092102 h 6858000"/>
              <a:gd name="connsiteX740" fmla="*/ 65265 w 7467600"/>
              <a:gd name="connsiteY740" fmla="*/ 2006049 h 6858000"/>
              <a:gd name="connsiteX741" fmla="*/ 0 w 7467600"/>
              <a:gd name="connsiteY741" fmla="*/ 1982532 h 6858000"/>
              <a:gd name="connsiteX742" fmla="*/ 0 w 7467600"/>
              <a:gd name="connsiteY742" fmla="*/ 1912789 h 6858000"/>
              <a:gd name="connsiteX743" fmla="*/ 97460 w 7467600"/>
              <a:gd name="connsiteY743" fmla="*/ 1953725 h 6858000"/>
              <a:gd name="connsiteX744" fmla="*/ 221272 w 7467600"/>
              <a:gd name="connsiteY744" fmla="*/ 1980766 h 6858000"/>
              <a:gd name="connsiteX745" fmla="*/ 116765 w 7467600"/>
              <a:gd name="connsiteY745" fmla="*/ 1911033 h 6858000"/>
              <a:gd name="connsiteX746" fmla="*/ 16405 w 7467600"/>
              <a:gd name="connsiteY746" fmla="*/ 1803412 h 6858000"/>
              <a:gd name="connsiteX747" fmla="*/ 0 w 7467600"/>
              <a:gd name="connsiteY747" fmla="*/ 1784777 h 6858000"/>
              <a:gd name="connsiteX748" fmla="*/ 0 w 7467600"/>
              <a:gd name="connsiteY748" fmla="*/ 1740082 h 6858000"/>
              <a:gd name="connsiteX749" fmla="*/ 39394 w 7467600"/>
              <a:gd name="connsiteY749" fmla="*/ 1784856 h 6858000"/>
              <a:gd name="connsiteX750" fmla="*/ 135813 w 7467600"/>
              <a:gd name="connsiteY750" fmla="*/ 1888838 h 6858000"/>
              <a:gd name="connsiteX751" fmla="*/ 242575 w 7467600"/>
              <a:gd name="connsiteY751" fmla="*/ 1958841 h 6858000"/>
              <a:gd name="connsiteX752" fmla="*/ 82197 w 7467600"/>
              <a:gd name="connsiteY752" fmla="*/ 1754826 h 6858000"/>
              <a:gd name="connsiteX753" fmla="*/ 0 w 7467600"/>
              <a:gd name="connsiteY753" fmla="*/ 1679650 h 6858000"/>
              <a:gd name="connsiteX754" fmla="*/ 0 w 7467600"/>
              <a:gd name="connsiteY754" fmla="*/ 1602463 h 6858000"/>
              <a:gd name="connsiteX755" fmla="*/ 84689 w 7467600"/>
              <a:gd name="connsiteY755" fmla="*/ 1677442 h 6858000"/>
              <a:gd name="connsiteX756" fmla="*/ 298437 w 7467600"/>
              <a:gd name="connsiteY756" fmla="*/ 1968019 h 6858000"/>
              <a:gd name="connsiteX757" fmla="*/ 227269 w 7467600"/>
              <a:gd name="connsiteY757" fmla="*/ 1114064 h 6858000"/>
              <a:gd name="connsiteX758" fmla="*/ 248003 w 7467600"/>
              <a:gd name="connsiteY758" fmla="*/ 1089613 h 6858000"/>
              <a:gd name="connsiteX759" fmla="*/ 427020 w 7467600"/>
              <a:gd name="connsiteY759" fmla="*/ 1619803 h 6858000"/>
              <a:gd name="connsiteX760" fmla="*/ 340345 w 7467600"/>
              <a:gd name="connsiteY760" fmla="*/ 2027739 h 6858000"/>
              <a:gd name="connsiteX761" fmla="*/ 360865 w 7467600"/>
              <a:gd name="connsiteY761" fmla="*/ 2044827 h 6858000"/>
              <a:gd name="connsiteX762" fmla="*/ 560414 w 7467600"/>
              <a:gd name="connsiteY762" fmla="*/ 2421457 h 6858000"/>
              <a:gd name="connsiteX763" fmla="*/ 1359703 w 7467600"/>
              <a:gd name="connsiteY763" fmla="*/ 2578554 h 6858000"/>
              <a:gd name="connsiteX764" fmla="*/ 1359422 w 7467600"/>
              <a:gd name="connsiteY764" fmla="*/ 2577994 h 6858000"/>
              <a:gd name="connsiteX765" fmla="*/ 828701 w 7467600"/>
              <a:gd name="connsiteY765" fmla="*/ 1839520 h 6858000"/>
              <a:gd name="connsiteX766" fmla="*/ 494427 w 7467600"/>
              <a:gd name="connsiteY766" fmla="*/ 1092333 h 6858000"/>
              <a:gd name="connsiteX767" fmla="*/ 506322 w 7467600"/>
              <a:gd name="connsiteY767" fmla="*/ 1020997 h 6858000"/>
              <a:gd name="connsiteX768" fmla="*/ 4570198 w 7467600"/>
              <a:gd name="connsiteY768" fmla="*/ 978081 h 6858000"/>
              <a:gd name="connsiteX769" fmla="*/ 4523691 w 7467600"/>
              <a:gd name="connsiteY769" fmla="*/ 1127776 h 6858000"/>
              <a:gd name="connsiteX770" fmla="*/ 4509875 w 7467600"/>
              <a:gd name="connsiteY770" fmla="*/ 1167552 h 6858000"/>
              <a:gd name="connsiteX771" fmla="*/ 4478168 w 7467600"/>
              <a:gd name="connsiteY771" fmla="*/ 1260735 h 6858000"/>
              <a:gd name="connsiteX772" fmla="*/ 4409309 w 7467600"/>
              <a:gd name="connsiteY772" fmla="*/ 1666996 h 6858000"/>
              <a:gd name="connsiteX773" fmla="*/ 4370031 w 7467600"/>
              <a:gd name="connsiteY773" fmla="*/ 1955666 h 6858000"/>
              <a:gd name="connsiteX774" fmla="*/ 4570198 w 7467600"/>
              <a:gd name="connsiteY774" fmla="*/ 978081 h 6858000"/>
              <a:gd name="connsiteX775" fmla="*/ 4557898 w 7467600"/>
              <a:gd name="connsiteY775" fmla="*/ 900011 h 6858000"/>
              <a:gd name="connsiteX776" fmla="*/ 4344840 w 7467600"/>
              <a:gd name="connsiteY776" fmla="*/ 1922038 h 6858000"/>
              <a:gd name="connsiteX777" fmla="*/ 4378710 w 7467600"/>
              <a:gd name="connsiteY777" fmla="*/ 1665516 h 6858000"/>
              <a:gd name="connsiteX778" fmla="*/ 4448798 w 7467600"/>
              <a:gd name="connsiteY778" fmla="*/ 1253024 h 6858000"/>
              <a:gd name="connsiteX779" fmla="*/ 4480315 w 7467600"/>
              <a:gd name="connsiteY779" fmla="*/ 1158454 h 6858000"/>
              <a:gd name="connsiteX780" fmla="*/ 4494133 w 7467600"/>
              <a:gd name="connsiteY780" fmla="*/ 1118676 h 6858000"/>
              <a:gd name="connsiteX781" fmla="*/ 4557898 w 7467600"/>
              <a:gd name="connsiteY781" fmla="*/ 900011 h 6858000"/>
              <a:gd name="connsiteX782" fmla="*/ 5870151 w 7467600"/>
              <a:gd name="connsiteY782" fmla="*/ 898890 h 6858000"/>
              <a:gd name="connsiteX783" fmla="*/ 5861335 w 7467600"/>
              <a:gd name="connsiteY783" fmla="*/ 899177 h 6858000"/>
              <a:gd name="connsiteX784" fmla="*/ 5843702 w 7467600"/>
              <a:gd name="connsiteY784" fmla="*/ 899748 h 6858000"/>
              <a:gd name="connsiteX785" fmla="*/ 5651107 w 7467600"/>
              <a:gd name="connsiteY785" fmla="*/ 920306 h 6858000"/>
              <a:gd name="connsiteX786" fmla="*/ 5459407 w 7467600"/>
              <a:gd name="connsiteY786" fmla="*/ 940975 h 6858000"/>
              <a:gd name="connsiteX787" fmla="*/ 5374846 w 7467600"/>
              <a:gd name="connsiteY787" fmla="*/ 941988 h 6858000"/>
              <a:gd name="connsiteX788" fmla="*/ 5256105 w 7467600"/>
              <a:gd name="connsiteY788" fmla="*/ 945632 h 6858000"/>
              <a:gd name="connsiteX789" fmla="*/ 5107071 w 7467600"/>
              <a:gd name="connsiteY789" fmla="*/ 969720 h 6858000"/>
              <a:gd name="connsiteX790" fmla="*/ 4998681 w 7467600"/>
              <a:gd name="connsiteY790" fmla="*/ 988771 h 6858000"/>
              <a:gd name="connsiteX791" fmla="*/ 5870151 w 7467600"/>
              <a:gd name="connsiteY791" fmla="*/ 898890 h 6858000"/>
              <a:gd name="connsiteX792" fmla="*/ 5504425 w 7467600"/>
              <a:gd name="connsiteY792" fmla="*/ 848067 h 6858000"/>
              <a:gd name="connsiteX793" fmla="*/ 4968849 w 7467600"/>
              <a:gd name="connsiteY793" fmla="*/ 962318 h 6858000"/>
              <a:gd name="connsiteX794" fmla="*/ 5104039 w 7467600"/>
              <a:gd name="connsiteY794" fmla="*/ 940634 h 6858000"/>
              <a:gd name="connsiteX795" fmla="*/ 5256311 w 7467600"/>
              <a:gd name="connsiteY795" fmla="*/ 916490 h 6858000"/>
              <a:gd name="connsiteX796" fmla="*/ 5377381 w 7467600"/>
              <a:gd name="connsiteY796" fmla="*/ 912671 h 6858000"/>
              <a:gd name="connsiteX797" fmla="*/ 5460148 w 7467600"/>
              <a:gd name="connsiteY797" fmla="*/ 911442 h 6858000"/>
              <a:gd name="connsiteX798" fmla="*/ 5648971 w 7467600"/>
              <a:gd name="connsiteY798" fmla="*/ 891331 h 6858000"/>
              <a:gd name="connsiteX799" fmla="*/ 5844807 w 7467600"/>
              <a:gd name="connsiteY799" fmla="*/ 870718 h 6858000"/>
              <a:gd name="connsiteX800" fmla="*/ 5862975 w 7467600"/>
              <a:gd name="connsiteY800" fmla="*/ 869756 h 6858000"/>
              <a:gd name="connsiteX801" fmla="*/ 5920887 w 7467600"/>
              <a:gd name="connsiteY801" fmla="*/ 865929 h 6858000"/>
              <a:gd name="connsiteX802" fmla="*/ 5504425 w 7467600"/>
              <a:gd name="connsiteY802" fmla="*/ 848067 h 6858000"/>
              <a:gd name="connsiteX803" fmla="*/ 3607114 w 7467600"/>
              <a:gd name="connsiteY803" fmla="*/ 467441 h 6858000"/>
              <a:gd name="connsiteX804" fmla="*/ 3296242 w 7467600"/>
              <a:gd name="connsiteY804" fmla="*/ 807991 h 6858000"/>
              <a:gd name="connsiteX805" fmla="*/ 3174674 w 7467600"/>
              <a:gd name="connsiteY805" fmla="*/ 919759 h 6858000"/>
              <a:gd name="connsiteX806" fmla="*/ 3042978 w 7467600"/>
              <a:gd name="connsiteY806" fmla="*/ 1054894 h 6858000"/>
              <a:gd name="connsiteX807" fmla="*/ 2968914 w 7467600"/>
              <a:gd name="connsiteY807" fmla="*/ 1133756 h 6858000"/>
              <a:gd name="connsiteX808" fmla="*/ 3103823 w 7467600"/>
              <a:gd name="connsiteY808" fmla="*/ 1026814 h 6858000"/>
              <a:gd name="connsiteX809" fmla="*/ 3607114 w 7467600"/>
              <a:gd name="connsiteY809" fmla="*/ 467441 h 6858000"/>
              <a:gd name="connsiteX810" fmla="*/ 3744487 w 7467600"/>
              <a:gd name="connsiteY810" fmla="*/ 383136 h 6858000"/>
              <a:gd name="connsiteX811" fmla="*/ 3970213 w 7467600"/>
              <a:gd name="connsiteY811" fmla="*/ 995559 h 6858000"/>
              <a:gd name="connsiteX812" fmla="*/ 3744487 w 7467600"/>
              <a:gd name="connsiteY812" fmla="*/ 383136 h 6858000"/>
              <a:gd name="connsiteX813" fmla="*/ 3624562 w 7467600"/>
              <a:gd name="connsiteY813" fmla="*/ 367041 h 6858000"/>
              <a:gd name="connsiteX814" fmla="*/ 3489712 w 7467600"/>
              <a:gd name="connsiteY814" fmla="*/ 485386 h 6858000"/>
              <a:gd name="connsiteX815" fmla="*/ 3182994 w 7467600"/>
              <a:gd name="connsiteY815" fmla="*/ 828265 h 6858000"/>
              <a:gd name="connsiteX816" fmla="*/ 2892114 w 7467600"/>
              <a:gd name="connsiteY816" fmla="*/ 1172635 h 6858000"/>
              <a:gd name="connsiteX817" fmla="*/ 3021459 w 7467600"/>
              <a:gd name="connsiteY817" fmla="*/ 1035385 h 6858000"/>
              <a:gd name="connsiteX818" fmla="*/ 3153873 w 7467600"/>
              <a:gd name="connsiteY818" fmla="*/ 898971 h 6858000"/>
              <a:gd name="connsiteX819" fmla="*/ 3276511 w 7467600"/>
              <a:gd name="connsiteY819" fmla="*/ 786423 h 6858000"/>
              <a:gd name="connsiteX820" fmla="*/ 3584154 w 7467600"/>
              <a:gd name="connsiteY820" fmla="*/ 448218 h 6858000"/>
              <a:gd name="connsiteX821" fmla="*/ 3624562 w 7467600"/>
              <a:gd name="connsiteY821" fmla="*/ 367041 h 6858000"/>
              <a:gd name="connsiteX822" fmla="*/ 3766672 w 7467600"/>
              <a:gd name="connsiteY822" fmla="*/ 359429 h 6858000"/>
              <a:gd name="connsiteX823" fmla="*/ 3996338 w 7467600"/>
              <a:gd name="connsiteY823" fmla="*/ 968237 h 6858000"/>
              <a:gd name="connsiteX824" fmla="*/ 3766672 w 7467600"/>
              <a:gd name="connsiteY824" fmla="*/ 359429 h 6858000"/>
              <a:gd name="connsiteX825" fmla="*/ 5805386 w 7467600"/>
              <a:gd name="connsiteY825" fmla="*/ 239240 h 6858000"/>
              <a:gd name="connsiteX826" fmla="*/ 5736947 w 7467600"/>
              <a:gd name="connsiteY826" fmla="*/ 261367 h 6858000"/>
              <a:gd name="connsiteX827" fmla="*/ 5427012 w 7467600"/>
              <a:gd name="connsiteY827" fmla="*/ 311272 h 6858000"/>
              <a:gd name="connsiteX828" fmla="*/ 5147818 w 7467600"/>
              <a:gd name="connsiteY828" fmla="*/ 322112 h 6858000"/>
              <a:gd name="connsiteX829" fmla="*/ 5060854 w 7467600"/>
              <a:gd name="connsiteY829" fmla="*/ 311882 h 6858000"/>
              <a:gd name="connsiteX830" fmla="*/ 4945989 w 7467600"/>
              <a:gd name="connsiteY830" fmla="*/ 300516 h 6858000"/>
              <a:gd name="connsiteX831" fmla="*/ 5410479 w 7467600"/>
              <a:gd name="connsiteY831" fmla="*/ 348434 h 6858000"/>
              <a:gd name="connsiteX832" fmla="*/ 5805386 w 7467600"/>
              <a:gd name="connsiteY832" fmla="*/ 239240 h 6858000"/>
              <a:gd name="connsiteX833" fmla="*/ 5905192 w 7467600"/>
              <a:gd name="connsiteY833" fmla="*/ 163079 h 6858000"/>
              <a:gd name="connsiteX834" fmla="*/ 5865655 w 7467600"/>
              <a:gd name="connsiteY834" fmla="*/ 171901 h 6858000"/>
              <a:gd name="connsiteX835" fmla="*/ 5259740 w 7467600"/>
              <a:gd name="connsiteY835" fmla="*/ 257013 h 6858000"/>
              <a:gd name="connsiteX836" fmla="*/ 5208466 w 7467600"/>
              <a:gd name="connsiteY836" fmla="*/ 257550 h 6858000"/>
              <a:gd name="connsiteX837" fmla="*/ 4980204 w 7467600"/>
              <a:gd name="connsiteY837" fmla="*/ 271903 h 6858000"/>
              <a:gd name="connsiteX838" fmla="*/ 5068068 w 7467600"/>
              <a:gd name="connsiteY838" fmla="*/ 282244 h 6858000"/>
              <a:gd name="connsiteX839" fmla="*/ 5153231 w 7467600"/>
              <a:gd name="connsiteY839" fmla="*/ 292240 h 6858000"/>
              <a:gd name="connsiteX840" fmla="*/ 5426491 w 7467600"/>
              <a:gd name="connsiteY840" fmla="*/ 281128 h 6858000"/>
              <a:gd name="connsiteX841" fmla="*/ 5731212 w 7467600"/>
              <a:gd name="connsiteY841" fmla="*/ 231951 h 6858000"/>
              <a:gd name="connsiteX842" fmla="*/ 5905192 w 7467600"/>
              <a:gd name="connsiteY842" fmla="*/ 163079 h 6858000"/>
              <a:gd name="connsiteX843" fmla="*/ 5944437 w 7467600"/>
              <a:gd name="connsiteY843" fmla="*/ 113829 h 6858000"/>
              <a:gd name="connsiteX844" fmla="*/ 5825032 w 7467600"/>
              <a:gd name="connsiteY844" fmla="*/ 146405 h 6858000"/>
              <a:gd name="connsiteX845" fmla="*/ 4955599 w 7467600"/>
              <a:gd name="connsiteY845" fmla="*/ 247008 h 6858000"/>
              <a:gd name="connsiteX846" fmla="*/ 5210104 w 7467600"/>
              <a:gd name="connsiteY846" fmla="*/ 228123 h 6858000"/>
              <a:gd name="connsiteX847" fmla="*/ 5261015 w 7467600"/>
              <a:gd name="connsiteY847" fmla="*/ 227087 h 6858000"/>
              <a:gd name="connsiteX848" fmla="*/ 5861181 w 7467600"/>
              <a:gd name="connsiteY848" fmla="*/ 143093 h 6858000"/>
              <a:gd name="connsiteX849" fmla="*/ 5961252 w 7467600"/>
              <a:gd name="connsiteY849" fmla="*/ 114820 h 6858000"/>
              <a:gd name="connsiteX850" fmla="*/ 5944437 w 7467600"/>
              <a:gd name="connsiteY850" fmla="*/ 113829 h 6858000"/>
              <a:gd name="connsiteX851" fmla="*/ 3882765 w 7467600"/>
              <a:gd name="connsiteY851" fmla="*/ 0 h 6858000"/>
              <a:gd name="connsiteX852" fmla="*/ 3995099 w 7467600"/>
              <a:gd name="connsiteY852" fmla="*/ 0 h 6858000"/>
              <a:gd name="connsiteX853" fmla="*/ 4163818 w 7467600"/>
              <a:gd name="connsiteY853" fmla="*/ 234104 h 6858000"/>
              <a:gd name="connsiteX854" fmla="*/ 4172099 w 7467600"/>
              <a:gd name="connsiteY854" fmla="*/ 234207 h 6858000"/>
              <a:gd name="connsiteX855" fmla="*/ 4784282 w 7467600"/>
              <a:gd name="connsiteY855" fmla="*/ 276561 h 6858000"/>
              <a:gd name="connsiteX856" fmla="*/ 4801687 w 7467600"/>
              <a:gd name="connsiteY856" fmla="*/ 267764 h 6858000"/>
              <a:gd name="connsiteX857" fmla="*/ 6082788 w 7467600"/>
              <a:gd name="connsiteY857" fmla="*/ 64119 h 6858000"/>
              <a:gd name="connsiteX858" fmla="*/ 6099442 w 7467600"/>
              <a:gd name="connsiteY858" fmla="*/ 82568 h 6858000"/>
              <a:gd name="connsiteX859" fmla="*/ 4804137 w 7467600"/>
              <a:gd name="connsiteY859" fmla="*/ 320931 h 6858000"/>
              <a:gd name="connsiteX860" fmla="*/ 4227047 w 7467600"/>
              <a:gd name="connsiteY860" fmla="*/ 313415 h 6858000"/>
              <a:gd name="connsiteX861" fmla="*/ 4346041 w 7467600"/>
              <a:gd name="connsiteY861" fmla="*/ 456086 h 6858000"/>
              <a:gd name="connsiteX862" fmla="*/ 4870967 w 7467600"/>
              <a:gd name="connsiteY862" fmla="*/ 963061 h 6858000"/>
              <a:gd name="connsiteX863" fmla="*/ 4889647 w 7467600"/>
              <a:gd name="connsiteY863" fmla="*/ 957147 h 6858000"/>
              <a:gd name="connsiteX864" fmla="*/ 5422504 w 7467600"/>
              <a:gd name="connsiteY864" fmla="*/ 805191 h 6858000"/>
              <a:gd name="connsiteX865" fmla="*/ 6087656 w 7467600"/>
              <a:gd name="connsiteY865" fmla="*/ 826703 h 6858000"/>
              <a:gd name="connsiteX866" fmla="*/ 6058717 w 7467600"/>
              <a:gd name="connsiteY866" fmla="*/ 865992 h 6858000"/>
              <a:gd name="connsiteX867" fmla="*/ 4974153 w 7467600"/>
              <a:gd name="connsiteY867" fmla="*/ 1045456 h 6858000"/>
              <a:gd name="connsiteX868" fmla="*/ 5627835 w 7467600"/>
              <a:gd name="connsiteY868" fmla="*/ 1472077 h 6858000"/>
              <a:gd name="connsiteX869" fmla="*/ 5629817 w 7467600"/>
              <a:gd name="connsiteY869" fmla="*/ 1471412 h 6858000"/>
              <a:gd name="connsiteX870" fmla="*/ 5634124 w 7467600"/>
              <a:gd name="connsiteY870" fmla="*/ 1470572 h 6858000"/>
              <a:gd name="connsiteX871" fmla="*/ 5755832 w 7467600"/>
              <a:gd name="connsiteY871" fmla="*/ 1383886 h 6858000"/>
              <a:gd name="connsiteX872" fmla="*/ 6014186 w 7467600"/>
              <a:gd name="connsiteY872" fmla="*/ 1279799 h 6858000"/>
              <a:gd name="connsiteX873" fmla="*/ 6901619 w 7467600"/>
              <a:gd name="connsiteY873" fmla="*/ 1047874 h 6858000"/>
              <a:gd name="connsiteX874" fmla="*/ 6931566 w 7467600"/>
              <a:gd name="connsiteY874" fmla="*/ 1062034 h 6858000"/>
              <a:gd name="connsiteX875" fmla="*/ 5790982 w 7467600"/>
              <a:gd name="connsiteY875" fmla="*/ 1561380 h 6858000"/>
              <a:gd name="connsiteX876" fmla="*/ 6188971 w 7467600"/>
              <a:gd name="connsiteY876" fmla="*/ 1755168 h 6858000"/>
              <a:gd name="connsiteX877" fmla="*/ 6202446 w 7467600"/>
              <a:gd name="connsiteY877" fmla="*/ 1752268 h 6858000"/>
              <a:gd name="connsiteX878" fmla="*/ 7179560 w 7467600"/>
              <a:gd name="connsiteY878" fmla="*/ 1467551 h 6858000"/>
              <a:gd name="connsiteX879" fmla="*/ 7158730 w 7467600"/>
              <a:gd name="connsiteY879" fmla="*/ 1507835 h 6858000"/>
              <a:gd name="connsiteX880" fmla="*/ 6326959 w 7467600"/>
              <a:gd name="connsiteY880" fmla="*/ 1817686 h 6858000"/>
              <a:gd name="connsiteX881" fmla="*/ 6537433 w 7467600"/>
              <a:gd name="connsiteY881" fmla="*/ 1907790 h 6858000"/>
              <a:gd name="connsiteX882" fmla="*/ 6550221 w 7467600"/>
              <a:gd name="connsiteY882" fmla="*/ 1910729 h 6858000"/>
              <a:gd name="connsiteX883" fmla="*/ 6964438 w 7467600"/>
              <a:gd name="connsiteY883" fmla="*/ 2209505 h 6858000"/>
              <a:gd name="connsiteX884" fmla="*/ 7367862 w 7467600"/>
              <a:gd name="connsiteY884" fmla="*/ 2806833 h 6858000"/>
              <a:gd name="connsiteX885" fmla="*/ 7364329 w 7467600"/>
              <a:gd name="connsiteY885" fmla="*/ 2826907 h 6858000"/>
              <a:gd name="connsiteX886" fmla="*/ 7290545 w 7467600"/>
              <a:gd name="connsiteY886" fmla="*/ 2850663 h 6858000"/>
              <a:gd name="connsiteX887" fmla="*/ 6472036 w 7467600"/>
              <a:gd name="connsiteY887" fmla="*/ 1959003 h 6858000"/>
              <a:gd name="connsiteX888" fmla="*/ 5792897 w 7467600"/>
              <a:gd name="connsiteY888" fmla="*/ 1647747 h 6858000"/>
              <a:gd name="connsiteX889" fmla="*/ 5842751 w 7467600"/>
              <a:gd name="connsiteY889" fmla="*/ 1816112 h 6858000"/>
              <a:gd name="connsiteX890" fmla="*/ 5847424 w 7467600"/>
              <a:gd name="connsiteY890" fmla="*/ 1815776 h 6858000"/>
              <a:gd name="connsiteX891" fmla="*/ 6399821 w 7467600"/>
              <a:gd name="connsiteY891" fmla="*/ 2344799 h 6858000"/>
              <a:gd name="connsiteX892" fmla="*/ 6323232 w 7467600"/>
              <a:gd name="connsiteY892" fmla="*/ 2389634 h 6858000"/>
              <a:gd name="connsiteX893" fmla="*/ 5942958 w 7467600"/>
              <a:gd name="connsiteY893" fmla="*/ 2077708 h 6858000"/>
              <a:gd name="connsiteX894" fmla="*/ 5921559 w 7467600"/>
              <a:gd name="connsiteY894" fmla="*/ 2378596 h 6858000"/>
              <a:gd name="connsiteX895" fmla="*/ 5817651 w 7467600"/>
              <a:gd name="connsiteY895" fmla="*/ 3023919 h 6858000"/>
              <a:gd name="connsiteX896" fmla="*/ 5729634 w 7467600"/>
              <a:gd name="connsiteY896" fmla="*/ 3051849 h 6858000"/>
              <a:gd name="connsiteX897" fmla="*/ 5611018 w 7467600"/>
              <a:gd name="connsiteY897" fmla="*/ 2316769 h 6858000"/>
              <a:gd name="connsiteX898" fmla="*/ 5687608 w 7467600"/>
              <a:gd name="connsiteY898" fmla="*/ 2039972 h 6858000"/>
              <a:gd name="connsiteX899" fmla="*/ 5657554 w 7467600"/>
              <a:gd name="connsiteY899" fmla="*/ 1576445 h 6858000"/>
              <a:gd name="connsiteX900" fmla="*/ 5150475 w 7467600"/>
              <a:gd name="connsiteY900" fmla="*/ 1274012 h 6858000"/>
              <a:gd name="connsiteX901" fmla="*/ 5349142 w 7467600"/>
              <a:gd name="connsiteY901" fmla="*/ 2204405 h 6858000"/>
              <a:gd name="connsiteX902" fmla="*/ 5262214 w 7467600"/>
              <a:gd name="connsiteY902" fmla="*/ 2233836 h 6858000"/>
              <a:gd name="connsiteX903" fmla="*/ 4981539 w 7467600"/>
              <a:gd name="connsiteY903" fmla="*/ 1542201 h 6858000"/>
              <a:gd name="connsiteX904" fmla="*/ 4958461 w 7467600"/>
              <a:gd name="connsiteY904" fmla="*/ 1136957 h 6858000"/>
              <a:gd name="connsiteX905" fmla="*/ 4655015 w 7467600"/>
              <a:gd name="connsiteY905" fmla="*/ 891426 h 6858000"/>
              <a:gd name="connsiteX906" fmla="*/ 4348002 w 7467600"/>
              <a:gd name="connsiteY906" fmla="*/ 2205895 h 6858000"/>
              <a:gd name="connsiteX907" fmla="*/ 4262250 w 7467600"/>
              <a:gd name="connsiteY907" fmla="*/ 2219972 h 6858000"/>
              <a:gd name="connsiteX908" fmla="*/ 4550611 w 7467600"/>
              <a:gd name="connsiteY908" fmla="*/ 817540 h 6858000"/>
              <a:gd name="connsiteX909" fmla="*/ 4564418 w 7467600"/>
              <a:gd name="connsiteY909" fmla="*/ 808293 h 6858000"/>
              <a:gd name="connsiteX910" fmla="*/ 4266388 w 7467600"/>
              <a:gd name="connsiteY910" fmla="*/ 500083 h 6858000"/>
              <a:gd name="connsiteX911" fmla="*/ 4032842 w 7467600"/>
              <a:gd name="connsiteY911" fmla="*/ 211809 h 6858000"/>
              <a:gd name="connsiteX912" fmla="*/ 3882765 w 7467600"/>
              <a:gd name="connsiteY912" fmla="*/ 0 h 6858000"/>
              <a:gd name="connsiteX913" fmla="*/ 3721337 w 7467600"/>
              <a:gd name="connsiteY913" fmla="*/ 0 h 6858000"/>
              <a:gd name="connsiteX914" fmla="*/ 3797544 w 7467600"/>
              <a:gd name="connsiteY914" fmla="*/ 0 h 6858000"/>
              <a:gd name="connsiteX915" fmla="*/ 3775734 w 7467600"/>
              <a:gd name="connsiteY915" fmla="*/ 95131 h 6858000"/>
              <a:gd name="connsiteX916" fmla="*/ 3724807 w 7467600"/>
              <a:gd name="connsiteY916" fmla="*/ 272257 h 6858000"/>
              <a:gd name="connsiteX917" fmla="*/ 3726844 w 7467600"/>
              <a:gd name="connsiteY917" fmla="*/ 282988 h 6858000"/>
              <a:gd name="connsiteX918" fmla="*/ 3742664 w 7467600"/>
              <a:gd name="connsiteY918" fmla="*/ 279918 h 6858000"/>
              <a:gd name="connsiteX919" fmla="*/ 4103910 w 7467600"/>
              <a:gd name="connsiteY919" fmla="*/ 1161917 h 6858000"/>
              <a:gd name="connsiteX920" fmla="*/ 4020269 w 7467600"/>
              <a:gd name="connsiteY920" fmla="*/ 1200406 h 6858000"/>
              <a:gd name="connsiteX921" fmla="*/ 3674882 w 7467600"/>
              <a:gd name="connsiteY921" fmla="*/ 488524 h 6858000"/>
              <a:gd name="connsiteX922" fmla="*/ 3132682 w 7467600"/>
              <a:gd name="connsiteY922" fmla="*/ 1072284 h 6858000"/>
              <a:gd name="connsiteX923" fmla="*/ 2716346 w 7467600"/>
              <a:gd name="connsiteY923" fmla="*/ 1276376 h 6858000"/>
              <a:gd name="connsiteX924" fmla="*/ 2716772 w 7467600"/>
              <a:gd name="connsiteY924" fmla="*/ 1255462 h 6858000"/>
              <a:gd name="connsiteX925" fmla="*/ 3471096 w 7467600"/>
              <a:gd name="connsiteY925" fmla="*/ 437072 h 6858000"/>
              <a:gd name="connsiteX926" fmla="*/ 3639057 w 7467600"/>
              <a:gd name="connsiteY926" fmla="*/ 286334 h 6858000"/>
              <a:gd name="connsiteX927" fmla="*/ 3640309 w 7467600"/>
              <a:gd name="connsiteY927" fmla="*/ 284664 h 6858000"/>
              <a:gd name="connsiteX928" fmla="*/ 3646022 w 7467600"/>
              <a:gd name="connsiteY928" fmla="*/ 276711 h 6858000"/>
              <a:gd name="connsiteX929" fmla="*/ 3707943 w 7467600"/>
              <a:gd name="connsiteY929" fmla="*/ 65958 h 6858000"/>
              <a:gd name="connsiteX930" fmla="*/ 3721337 w 7467600"/>
              <a:gd name="connsiteY930" fmla="*/ 0 h 6858000"/>
              <a:gd name="connsiteX931" fmla="*/ 2867960 w 7467600"/>
              <a:gd name="connsiteY931" fmla="*/ 0 h 6858000"/>
              <a:gd name="connsiteX932" fmla="*/ 2926351 w 7467600"/>
              <a:gd name="connsiteY932" fmla="*/ 0 h 6858000"/>
              <a:gd name="connsiteX933" fmla="*/ 2902823 w 7467600"/>
              <a:gd name="connsiteY933" fmla="*/ 262929 h 6858000"/>
              <a:gd name="connsiteX934" fmla="*/ 2940663 w 7467600"/>
              <a:gd name="connsiteY934" fmla="*/ 140884 h 6858000"/>
              <a:gd name="connsiteX935" fmla="*/ 2947039 w 7467600"/>
              <a:gd name="connsiteY935" fmla="*/ 122524 h 6858000"/>
              <a:gd name="connsiteX936" fmla="*/ 2984316 w 7467600"/>
              <a:gd name="connsiteY936" fmla="*/ 0 h 6858000"/>
              <a:gd name="connsiteX937" fmla="*/ 3016114 w 7467600"/>
              <a:gd name="connsiteY937" fmla="*/ 0 h 6858000"/>
              <a:gd name="connsiteX938" fmla="*/ 2979949 w 7467600"/>
              <a:gd name="connsiteY938" fmla="*/ 119274 h 6858000"/>
              <a:gd name="connsiteX939" fmla="*/ 3023879 w 7467600"/>
              <a:gd name="connsiteY939" fmla="*/ 0 h 6858000"/>
              <a:gd name="connsiteX940" fmla="*/ 3105400 w 7467600"/>
              <a:gd name="connsiteY940" fmla="*/ 0 h 6858000"/>
              <a:gd name="connsiteX941" fmla="*/ 3094669 w 7467600"/>
              <a:gd name="connsiteY941" fmla="*/ 30308 h 6858000"/>
              <a:gd name="connsiteX942" fmla="*/ 2901945 w 7467600"/>
              <a:gd name="connsiteY942" fmla="*/ 466538 h 6858000"/>
              <a:gd name="connsiteX943" fmla="*/ 2815209 w 7467600"/>
              <a:gd name="connsiteY943" fmla="*/ 497361 h 6858000"/>
              <a:gd name="connsiteX944" fmla="*/ 2844845 w 7467600"/>
              <a:gd name="connsiteY944" fmla="*/ 127638 h 6858000"/>
              <a:gd name="connsiteX945" fmla="*/ 2867960 w 7467600"/>
              <a:gd name="connsiteY945" fmla="*/ 0 h 6858000"/>
              <a:gd name="connsiteX946" fmla="*/ 1057230 w 7467600"/>
              <a:gd name="connsiteY946" fmla="*/ 0 h 6858000"/>
              <a:gd name="connsiteX947" fmla="*/ 1111003 w 7467600"/>
              <a:gd name="connsiteY947" fmla="*/ 0 h 6858000"/>
              <a:gd name="connsiteX948" fmla="*/ 1125553 w 7467600"/>
              <a:gd name="connsiteY948" fmla="*/ 52588 h 6858000"/>
              <a:gd name="connsiteX949" fmla="*/ 1304276 w 7467600"/>
              <a:gd name="connsiteY949" fmla="*/ 476275 h 6858000"/>
              <a:gd name="connsiteX950" fmla="*/ 1492066 w 7467600"/>
              <a:gd name="connsiteY950" fmla="*/ 886333 h 6858000"/>
              <a:gd name="connsiteX951" fmla="*/ 1423698 w 7467600"/>
              <a:gd name="connsiteY951" fmla="*/ 710817 h 6858000"/>
              <a:gd name="connsiteX952" fmla="*/ 1357609 w 7467600"/>
              <a:gd name="connsiteY952" fmla="*/ 532892 h 6858000"/>
              <a:gd name="connsiteX953" fmla="*/ 1309550 w 7467600"/>
              <a:gd name="connsiteY953" fmla="*/ 374031 h 6858000"/>
              <a:gd name="connsiteX954" fmla="*/ 1193673 w 7467600"/>
              <a:gd name="connsiteY954" fmla="*/ 49533 h 6858000"/>
              <a:gd name="connsiteX955" fmla="*/ 1164391 w 7467600"/>
              <a:gd name="connsiteY955" fmla="*/ 0 h 6858000"/>
              <a:gd name="connsiteX956" fmla="*/ 1200666 w 7467600"/>
              <a:gd name="connsiteY956" fmla="*/ 0 h 6858000"/>
              <a:gd name="connsiteX957" fmla="*/ 1223408 w 7467600"/>
              <a:gd name="connsiteY957" fmla="*/ 38996 h 6858000"/>
              <a:gd name="connsiteX958" fmla="*/ 1339635 w 7467600"/>
              <a:gd name="connsiteY958" fmla="*/ 365517 h 6858000"/>
              <a:gd name="connsiteX959" fmla="*/ 1387469 w 7467600"/>
              <a:gd name="connsiteY959" fmla="*/ 523079 h 6858000"/>
              <a:gd name="connsiteX960" fmla="*/ 1452685 w 7467600"/>
              <a:gd name="connsiteY960" fmla="*/ 699806 h 6858000"/>
              <a:gd name="connsiteX961" fmla="*/ 1492092 w 7467600"/>
              <a:gd name="connsiteY961" fmla="*/ 800424 h 6858000"/>
              <a:gd name="connsiteX962" fmla="*/ 1455302 w 7467600"/>
              <a:gd name="connsiteY962" fmla="*/ 632913 h 6858000"/>
              <a:gd name="connsiteX963" fmla="*/ 1222336 w 7467600"/>
              <a:gd name="connsiteY963" fmla="*/ 9480 h 6858000"/>
              <a:gd name="connsiteX964" fmla="*/ 1214634 w 7467600"/>
              <a:gd name="connsiteY964" fmla="*/ 0 h 6858000"/>
              <a:gd name="connsiteX965" fmla="*/ 1289827 w 7467600"/>
              <a:gd name="connsiteY965" fmla="*/ 0 h 6858000"/>
              <a:gd name="connsiteX966" fmla="*/ 1321076 w 7467600"/>
              <a:gd name="connsiteY966" fmla="*/ 59722 h 6858000"/>
              <a:gd name="connsiteX967" fmla="*/ 1512579 w 7467600"/>
              <a:gd name="connsiteY967" fmla="*/ 626441 h 6858000"/>
              <a:gd name="connsiteX968" fmla="*/ 1506076 w 7467600"/>
              <a:gd name="connsiteY968" fmla="*/ 1089289 h 6858000"/>
              <a:gd name="connsiteX969" fmla="*/ 1486346 w 7467600"/>
              <a:gd name="connsiteY969" fmla="*/ 1079919 h 6858000"/>
              <a:gd name="connsiteX970" fmla="*/ 1070511 w 7467600"/>
              <a:gd name="connsiteY970" fmla="*/ 48609 h 6858000"/>
              <a:gd name="connsiteX971" fmla="*/ 1057230 w 7467600"/>
              <a:gd name="connsiteY971" fmla="*/ 0 h 6858000"/>
              <a:gd name="connsiteX972" fmla="*/ 43151 w 7467600"/>
              <a:gd name="connsiteY972" fmla="*/ 0 h 6858000"/>
              <a:gd name="connsiteX973" fmla="*/ 95283 w 7467600"/>
              <a:gd name="connsiteY973" fmla="*/ 0 h 6858000"/>
              <a:gd name="connsiteX974" fmla="*/ 300708 w 7467600"/>
              <a:gd name="connsiteY974" fmla="*/ 154571 h 6858000"/>
              <a:gd name="connsiteX975" fmla="*/ 530414 w 7467600"/>
              <a:gd name="connsiteY975" fmla="*/ 354673 h 6858000"/>
              <a:gd name="connsiteX976" fmla="*/ 333785 w 7467600"/>
              <a:gd name="connsiteY976" fmla="*/ 161564 h 6858000"/>
              <a:gd name="connsiteX977" fmla="*/ 147005 w 7467600"/>
              <a:gd name="connsiteY977" fmla="*/ 0 h 6858000"/>
              <a:gd name="connsiteX978" fmla="*/ 272509 w 7467600"/>
              <a:gd name="connsiteY978" fmla="*/ 0 h 6858000"/>
              <a:gd name="connsiteX979" fmla="*/ 326276 w 7467600"/>
              <a:gd name="connsiteY979" fmla="*/ 45847 h 6858000"/>
              <a:gd name="connsiteX980" fmla="*/ 823759 w 7467600"/>
              <a:gd name="connsiteY980" fmla="*/ 574145 h 6858000"/>
              <a:gd name="connsiteX981" fmla="*/ 811254 w 7467600"/>
              <a:gd name="connsiteY981" fmla="*/ 665546 h 6858000"/>
              <a:gd name="connsiteX982" fmla="*/ 154042 w 7467600"/>
              <a:gd name="connsiteY982" fmla="*/ 261522 h 6858000"/>
              <a:gd name="connsiteX983" fmla="*/ 13550 w 7467600"/>
              <a:gd name="connsiteY983" fmla="*/ 158423 h 6858000"/>
              <a:gd name="connsiteX984" fmla="*/ 0 w 7467600"/>
              <a:gd name="connsiteY984" fmla="*/ 146618 h 6858000"/>
              <a:gd name="connsiteX985" fmla="*/ 0 w 7467600"/>
              <a:gd name="connsiteY985" fmla="*/ 59161 h 6858000"/>
              <a:gd name="connsiteX986" fmla="*/ 45427 w 7467600"/>
              <a:gd name="connsiteY986" fmla="*/ 101078 h 6858000"/>
              <a:gd name="connsiteX987" fmla="*/ 630103 w 7467600"/>
              <a:gd name="connsiteY987" fmla="*/ 485885 h 6858000"/>
              <a:gd name="connsiteX988" fmla="*/ 532040 w 7467600"/>
              <a:gd name="connsiteY988" fmla="*/ 399359 h 6858000"/>
              <a:gd name="connsiteX989" fmla="*/ 517618 w 7467600"/>
              <a:gd name="connsiteY989" fmla="*/ 385726 h 6858000"/>
              <a:gd name="connsiteX990" fmla="*/ 285074 w 7467600"/>
              <a:gd name="connsiteY990" fmla="*/ 182755 h 6858000"/>
              <a:gd name="connsiteX991" fmla="*/ 43151 w 7467600"/>
              <a:gd name="connsiteY99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12201 w 7467600"/>
              <a:gd name="connsiteY134" fmla="*/ 5128278 h 6858000"/>
              <a:gd name="connsiteX135" fmla="*/ 1903353 w 7467600"/>
              <a:gd name="connsiteY135" fmla="*/ 5044827 h 6858000"/>
              <a:gd name="connsiteX136" fmla="*/ 1936931 w 7467600"/>
              <a:gd name="connsiteY136" fmla="*/ 5093954 h 6858000"/>
              <a:gd name="connsiteX137" fmla="*/ 2195868 w 7467600"/>
              <a:gd name="connsiteY137" fmla="*/ 5396574 h 6858000"/>
              <a:gd name="connsiteX138" fmla="*/ 2088852 w 7467600"/>
              <a:gd name="connsiteY138" fmla="*/ 5166123 h 6858000"/>
              <a:gd name="connsiteX139" fmla="*/ 1958241 w 7467600"/>
              <a:gd name="connsiteY139" fmla="*/ 5067955 h 6858000"/>
              <a:gd name="connsiteX140" fmla="*/ 1903353 w 7467600"/>
              <a:gd name="connsiteY140" fmla="*/ 5044827 h 6858000"/>
              <a:gd name="connsiteX141" fmla="*/ 1979378 w 7467600"/>
              <a:gd name="connsiteY141" fmla="*/ 4769504 h 6858000"/>
              <a:gd name="connsiteX142" fmla="*/ 2882120 w 7467600"/>
              <a:gd name="connsiteY142" fmla="*/ 5064547 h 6858000"/>
              <a:gd name="connsiteX143" fmla="*/ 2793103 w 7467600"/>
              <a:gd name="connsiteY143" fmla="*/ 5039699 h 6858000"/>
              <a:gd name="connsiteX144" fmla="*/ 2770041 w 7467600"/>
              <a:gd name="connsiteY144" fmla="*/ 5033634 h 6858000"/>
              <a:gd name="connsiteX145" fmla="*/ 1979378 w 7467600"/>
              <a:gd name="connsiteY145" fmla="*/ 4769504 h 6858000"/>
              <a:gd name="connsiteX146" fmla="*/ 1927410 w 7467600"/>
              <a:gd name="connsiteY146" fmla="*/ 4716164 h 6858000"/>
              <a:gd name="connsiteX147" fmla="*/ 1959587 w 7467600"/>
              <a:gd name="connsiteY147" fmla="*/ 4728849 h 6858000"/>
              <a:gd name="connsiteX148" fmla="*/ 2777707 w 7467600"/>
              <a:gd name="connsiteY148" fmla="*/ 5003991 h 6858000"/>
              <a:gd name="connsiteX149" fmla="*/ 2800768 w 7467600"/>
              <a:gd name="connsiteY149" fmla="*/ 5010056 h 6858000"/>
              <a:gd name="connsiteX150" fmla="*/ 2879408 w 7467600"/>
              <a:gd name="connsiteY150" fmla="*/ 5031590 h 6858000"/>
              <a:gd name="connsiteX151" fmla="*/ 2862295 w 7467600"/>
              <a:gd name="connsiteY151" fmla="*/ 5022958 h 6858000"/>
              <a:gd name="connsiteX152" fmla="*/ 2813343 w 7467600"/>
              <a:gd name="connsiteY152" fmla="*/ 4998369 h 6858000"/>
              <a:gd name="connsiteX153" fmla="*/ 2646245 w 7467600"/>
              <a:gd name="connsiteY153" fmla="*/ 4930999 h 6858000"/>
              <a:gd name="connsiteX154" fmla="*/ 1999243 w 7467600"/>
              <a:gd name="connsiteY154" fmla="*/ 4730524 h 6858000"/>
              <a:gd name="connsiteX155" fmla="*/ 1979527 w 7467600"/>
              <a:gd name="connsiteY155" fmla="*/ 4726651 h 6858000"/>
              <a:gd name="connsiteX156" fmla="*/ 1927410 w 7467600"/>
              <a:gd name="connsiteY156" fmla="*/ 4716164 h 6858000"/>
              <a:gd name="connsiteX157" fmla="*/ 1997014 w 7467600"/>
              <a:gd name="connsiteY157" fmla="*/ 4698007 h 6858000"/>
              <a:gd name="connsiteX158" fmla="*/ 2005458 w 7467600"/>
              <a:gd name="connsiteY158" fmla="*/ 4699540 h 6858000"/>
              <a:gd name="connsiteX159" fmla="*/ 2657186 w 7467600"/>
              <a:gd name="connsiteY159" fmla="*/ 4901687 h 6858000"/>
              <a:gd name="connsiteX160" fmla="*/ 2826662 w 7467600"/>
              <a:gd name="connsiteY160" fmla="*/ 4970362 h 6858000"/>
              <a:gd name="connsiteX161" fmla="*/ 2876100 w 7467600"/>
              <a:gd name="connsiteY161" fmla="*/ 4995397 h 6858000"/>
              <a:gd name="connsiteX162" fmla="*/ 3042600 w 7467600"/>
              <a:gd name="connsiteY162" fmla="*/ 5059532 h 6858000"/>
              <a:gd name="connsiteX163" fmla="*/ 1997014 w 7467600"/>
              <a:gd name="connsiteY163" fmla="*/ 4698007 h 6858000"/>
              <a:gd name="connsiteX164" fmla="*/ 2305292 w 7467600"/>
              <a:gd name="connsiteY164" fmla="*/ 4219492 h 6858000"/>
              <a:gd name="connsiteX165" fmla="*/ 3360922 w 7467600"/>
              <a:gd name="connsiteY165" fmla="*/ 4529373 h 6858000"/>
              <a:gd name="connsiteX166" fmla="*/ 3492420 w 7467600"/>
              <a:gd name="connsiteY166" fmla="*/ 4510145 h 6858000"/>
              <a:gd name="connsiteX167" fmla="*/ 3364086 w 7467600"/>
              <a:gd name="connsiteY167" fmla="*/ 4480340 h 6858000"/>
              <a:gd name="connsiteX168" fmla="*/ 3225818 w 7467600"/>
              <a:gd name="connsiteY168" fmla="*/ 4411822 h 6858000"/>
              <a:gd name="connsiteX169" fmla="*/ 3129696 w 7467600"/>
              <a:gd name="connsiteY169" fmla="*/ 4360704 h 6858000"/>
              <a:gd name="connsiteX170" fmla="*/ 2814545 w 7467600"/>
              <a:gd name="connsiteY170" fmla="*/ 4282955 h 6858000"/>
              <a:gd name="connsiteX171" fmla="*/ 2305292 w 7467600"/>
              <a:gd name="connsiteY171" fmla="*/ 4219492 h 6858000"/>
              <a:gd name="connsiteX172" fmla="*/ 2626982 w 7467600"/>
              <a:gd name="connsiteY172" fmla="*/ 4206450 h 6858000"/>
              <a:gd name="connsiteX173" fmla="*/ 2490617 w 7467600"/>
              <a:gd name="connsiteY173" fmla="*/ 4206951 h 6858000"/>
              <a:gd name="connsiteX174" fmla="*/ 2819869 w 7467600"/>
              <a:gd name="connsiteY174" fmla="*/ 4252936 h 6858000"/>
              <a:gd name="connsiteX175" fmla="*/ 3143018 w 7467600"/>
              <a:gd name="connsiteY175" fmla="*/ 4332698 h 6858000"/>
              <a:gd name="connsiteX176" fmla="*/ 3241520 w 7467600"/>
              <a:gd name="connsiteY176" fmla="*/ 4385112 h 6858000"/>
              <a:gd name="connsiteX177" fmla="*/ 3374575 w 7467600"/>
              <a:gd name="connsiteY177" fmla="*/ 4451517 h 6858000"/>
              <a:gd name="connsiteX178" fmla="*/ 3505221 w 7467600"/>
              <a:gd name="connsiteY178" fmla="*/ 4480757 h 6858000"/>
              <a:gd name="connsiteX179" fmla="*/ 2626982 w 7467600"/>
              <a:gd name="connsiteY179" fmla="*/ 4206450 h 6858000"/>
              <a:gd name="connsiteX180" fmla="*/ 1310106 w 7467600"/>
              <a:gd name="connsiteY180" fmla="*/ 3943217 h 6858000"/>
              <a:gd name="connsiteX181" fmla="*/ 854994 w 7467600"/>
              <a:gd name="connsiteY181" fmla="*/ 4399136 h 6858000"/>
              <a:gd name="connsiteX182" fmla="*/ 742462 w 7467600"/>
              <a:gd name="connsiteY182" fmla="*/ 4594648 h 6858000"/>
              <a:gd name="connsiteX183" fmla="*/ 820602 w 7467600"/>
              <a:gd name="connsiteY183" fmla="*/ 4485915 h 6858000"/>
              <a:gd name="connsiteX184" fmla="*/ 878295 w 7467600"/>
              <a:gd name="connsiteY184" fmla="*/ 4403594 h 6858000"/>
              <a:gd name="connsiteX185" fmla="*/ 1240607 w 7467600"/>
              <a:gd name="connsiteY185" fmla="*/ 4010401 h 6858000"/>
              <a:gd name="connsiteX186" fmla="*/ 1310106 w 7467600"/>
              <a:gd name="connsiteY186" fmla="*/ 3943217 h 6858000"/>
              <a:gd name="connsiteX187" fmla="*/ 1423113 w 7467600"/>
              <a:gd name="connsiteY187" fmla="*/ 3874565 h 6858000"/>
              <a:gd name="connsiteX188" fmla="*/ 1260565 w 7467600"/>
              <a:gd name="connsiteY188" fmla="*/ 4031982 h 6858000"/>
              <a:gd name="connsiteX189" fmla="*/ 901900 w 7467600"/>
              <a:gd name="connsiteY189" fmla="*/ 4421236 h 6858000"/>
              <a:gd name="connsiteX190" fmla="*/ 845044 w 7467600"/>
              <a:gd name="connsiteY190" fmla="*/ 4502436 h 6858000"/>
              <a:gd name="connsiteX191" fmla="*/ 685926 w 7467600"/>
              <a:gd name="connsiteY191" fmla="*/ 4703069 h 6858000"/>
              <a:gd name="connsiteX192" fmla="*/ 684248 w 7467600"/>
              <a:gd name="connsiteY192" fmla="*/ 4706721 h 6858000"/>
              <a:gd name="connsiteX193" fmla="*/ 1423113 w 7467600"/>
              <a:gd name="connsiteY193" fmla="*/ 3874565 h 6858000"/>
              <a:gd name="connsiteX194" fmla="*/ 3316479 w 7467600"/>
              <a:gd name="connsiteY194" fmla="*/ 3872136 h 6858000"/>
              <a:gd name="connsiteX195" fmla="*/ 3546806 w 7467600"/>
              <a:gd name="connsiteY195" fmla="*/ 4356139 h 6858000"/>
              <a:gd name="connsiteX196" fmla="*/ 3364433 w 7467600"/>
              <a:gd name="connsiteY196" fmla="*/ 3953121 h 6858000"/>
              <a:gd name="connsiteX197" fmla="*/ 3316479 w 7467600"/>
              <a:gd name="connsiteY197" fmla="*/ 3872136 h 6858000"/>
              <a:gd name="connsiteX198" fmla="*/ 3291335 w 7467600"/>
              <a:gd name="connsiteY198" fmla="*/ 3767420 h 6858000"/>
              <a:gd name="connsiteX199" fmla="*/ 3390805 w 7467600"/>
              <a:gd name="connsiteY199" fmla="*/ 3937163 h 6858000"/>
              <a:gd name="connsiteX200" fmla="*/ 3579062 w 7467600"/>
              <a:gd name="connsiteY200" fmla="*/ 4359040 h 6858000"/>
              <a:gd name="connsiteX201" fmla="*/ 3467355 w 7467600"/>
              <a:gd name="connsiteY201" fmla="*/ 3988130 h 6858000"/>
              <a:gd name="connsiteX202" fmla="*/ 3310753 w 7467600"/>
              <a:gd name="connsiteY202" fmla="*/ 3787140 h 6858000"/>
              <a:gd name="connsiteX203" fmla="*/ 3291335 w 7467600"/>
              <a:gd name="connsiteY203" fmla="*/ 3767420 h 6858000"/>
              <a:gd name="connsiteX204" fmla="*/ 1635889 w 7467600"/>
              <a:gd name="connsiteY204" fmla="*/ 3709494 h 6858000"/>
              <a:gd name="connsiteX205" fmla="*/ 1634800 w 7467600"/>
              <a:gd name="connsiteY205" fmla="*/ 3731111 h 6858000"/>
              <a:gd name="connsiteX206" fmla="*/ 1635889 w 7467600"/>
              <a:gd name="connsiteY206" fmla="*/ 3709494 h 6858000"/>
              <a:gd name="connsiteX207" fmla="*/ 1510397 w 7467600"/>
              <a:gd name="connsiteY207" fmla="*/ 3684705 h 6858000"/>
              <a:gd name="connsiteX208" fmla="*/ 1146550 w 7467600"/>
              <a:gd name="connsiteY208" fmla="*/ 3802012 h 6858000"/>
              <a:gd name="connsiteX209" fmla="*/ 698834 w 7467600"/>
              <a:gd name="connsiteY209" fmla="*/ 3952272 h 6858000"/>
              <a:gd name="connsiteX210" fmla="*/ 34256 w 7467600"/>
              <a:gd name="connsiteY210" fmla="*/ 4347603 h 6858000"/>
              <a:gd name="connsiteX211" fmla="*/ 527241 w 7467600"/>
              <a:gd name="connsiteY211" fmla="*/ 4065078 h 6858000"/>
              <a:gd name="connsiteX212" fmla="*/ 1510397 w 7467600"/>
              <a:gd name="connsiteY212" fmla="*/ 3684705 h 6858000"/>
              <a:gd name="connsiteX213" fmla="*/ 1313114 w 7467600"/>
              <a:gd name="connsiteY213" fmla="*/ 3655216 h 6858000"/>
              <a:gd name="connsiteX214" fmla="*/ 1109304 w 7467600"/>
              <a:gd name="connsiteY214" fmla="*/ 3669030 h 6858000"/>
              <a:gd name="connsiteX215" fmla="*/ 8129 w 7467600"/>
              <a:gd name="connsiteY215" fmla="*/ 4330519 h 6858000"/>
              <a:gd name="connsiteX216" fmla="*/ 687572 w 7467600"/>
              <a:gd name="connsiteY216" fmla="*/ 3925629 h 6858000"/>
              <a:gd name="connsiteX217" fmla="*/ 1138365 w 7467600"/>
              <a:gd name="connsiteY217" fmla="*/ 3774515 h 6858000"/>
              <a:gd name="connsiteX218" fmla="*/ 1505579 w 7467600"/>
              <a:gd name="connsiteY218" fmla="*/ 3655526 h 6858000"/>
              <a:gd name="connsiteX219" fmla="*/ 1313114 w 7467600"/>
              <a:gd name="connsiteY219" fmla="*/ 3655216 h 6858000"/>
              <a:gd name="connsiteX220" fmla="*/ 3655073 w 7467600"/>
              <a:gd name="connsiteY220" fmla="*/ 3650884 h 6858000"/>
              <a:gd name="connsiteX221" fmla="*/ 3989938 w 7467600"/>
              <a:gd name="connsiteY221" fmla="*/ 3991685 h 6858000"/>
              <a:gd name="connsiteX222" fmla="*/ 4393907 w 7467600"/>
              <a:gd name="connsiteY222" fmla="*/ 4261258 h 6858000"/>
              <a:gd name="connsiteX223" fmla="*/ 4648051 w 7467600"/>
              <a:gd name="connsiteY223" fmla="*/ 4374051 h 6858000"/>
              <a:gd name="connsiteX224" fmla="*/ 4383389 w 7467600"/>
              <a:gd name="connsiteY224" fmla="*/ 4184369 h 6858000"/>
              <a:gd name="connsiteX225" fmla="*/ 4165508 w 7467600"/>
              <a:gd name="connsiteY225" fmla="*/ 4035196 h 6858000"/>
              <a:gd name="connsiteX226" fmla="*/ 4068162 w 7467600"/>
              <a:gd name="connsiteY226" fmla="*/ 3953394 h 6858000"/>
              <a:gd name="connsiteX227" fmla="*/ 3981416 w 7467600"/>
              <a:gd name="connsiteY227" fmla="*/ 3880482 h 6858000"/>
              <a:gd name="connsiteX228" fmla="*/ 3800147 w 7467600"/>
              <a:gd name="connsiteY228" fmla="*/ 3749872 h 6858000"/>
              <a:gd name="connsiteX229" fmla="*/ 3655073 w 7467600"/>
              <a:gd name="connsiteY229" fmla="*/ 3650884 h 6858000"/>
              <a:gd name="connsiteX230" fmla="*/ 3670252 w 7467600"/>
              <a:gd name="connsiteY230" fmla="*/ 3622798 h 6858000"/>
              <a:gd name="connsiteX231" fmla="*/ 3817258 w 7467600"/>
              <a:gd name="connsiteY231" fmla="*/ 3723577 h 6858000"/>
              <a:gd name="connsiteX232" fmla="*/ 4000461 w 7467600"/>
              <a:gd name="connsiteY232" fmla="*/ 3855966 h 6858000"/>
              <a:gd name="connsiteX233" fmla="*/ 4088180 w 7467600"/>
              <a:gd name="connsiteY233" fmla="*/ 3929774 h 6858000"/>
              <a:gd name="connsiteX234" fmla="*/ 4184555 w 7467600"/>
              <a:gd name="connsiteY234" fmla="*/ 4010683 h 6858000"/>
              <a:gd name="connsiteX235" fmla="*/ 4399563 w 7467600"/>
              <a:gd name="connsiteY235" fmla="*/ 4158106 h 6858000"/>
              <a:gd name="connsiteX236" fmla="*/ 4684469 w 7467600"/>
              <a:gd name="connsiteY236" fmla="*/ 4364680 h 6858000"/>
              <a:gd name="connsiteX237" fmla="*/ 4690271 w 7467600"/>
              <a:gd name="connsiteY237" fmla="*/ 4370034 h 6858000"/>
              <a:gd name="connsiteX238" fmla="*/ 4136093 w 7467600"/>
              <a:gd name="connsiteY238" fmla="*/ 3858466 h 6858000"/>
              <a:gd name="connsiteX239" fmla="*/ 3670252 w 7467600"/>
              <a:gd name="connsiteY239" fmla="*/ 3622798 h 6858000"/>
              <a:gd name="connsiteX240" fmla="*/ 4440129 w 7467600"/>
              <a:gd name="connsiteY240" fmla="*/ 3448571 h 6858000"/>
              <a:gd name="connsiteX241" fmla="*/ 4856525 w 7467600"/>
              <a:gd name="connsiteY241" fmla="*/ 3915351 h 6858000"/>
              <a:gd name="connsiteX242" fmla="*/ 5059055 w 7467600"/>
              <a:gd name="connsiteY242" fmla="*/ 4108918 h 6858000"/>
              <a:gd name="connsiteX243" fmla="*/ 5290070 w 7467600"/>
              <a:gd name="connsiteY243" fmla="*/ 4263619 h 6858000"/>
              <a:gd name="connsiteX244" fmla="*/ 4834991 w 7467600"/>
              <a:gd name="connsiteY244" fmla="*/ 3830985 h 6858000"/>
              <a:gd name="connsiteX245" fmla="*/ 4440129 w 7467600"/>
              <a:gd name="connsiteY245" fmla="*/ 3448571 h 6858000"/>
              <a:gd name="connsiteX246" fmla="*/ 4441737 w 7467600"/>
              <a:gd name="connsiteY246" fmla="*/ 3399734 h 6858000"/>
              <a:gd name="connsiteX247" fmla="*/ 4431236 w 7467600"/>
              <a:gd name="connsiteY247" fmla="*/ 3400954 h 6858000"/>
              <a:gd name="connsiteX248" fmla="*/ 4557150 w 7467600"/>
              <a:gd name="connsiteY248" fmla="*/ 3510023 h 6858000"/>
              <a:gd name="connsiteX249" fmla="*/ 4856936 w 7467600"/>
              <a:gd name="connsiteY249" fmla="*/ 3809146 h 6858000"/>
              <a:gd name="connsiteX250" fmla="*/ 5111996 w 7467600"/>
              <a:gd name="connsiteY250" fmla="*/ 4065759 h 6858000"/>
              <a:gd name="connsiteX251" fmla="*/ 5388878 w 7467600"/>
              <a:gd name="connsiteY251" fmla="*/ 4300185 h 6858000"/>
              <a:gd name="connsiteX252" fmla="*/ 5425556 w 7467600"/>
              <a:gd name="connsiteY252" fmla="*/ 4308967 h 6858000"/>
              <a:gd name="connsiteX253" fmla="*/ 4943646 w 7467600"/>
              <a:gd name="connsiteY253" fmla="*/ 3822916 h 6858000"/>
              <a:gd name="connsiteX254" fmla="*/ 4594837 w 7467600"/>
              <a:gd name="connsiteY254" fmla="*/ 3532274 h 6858000"/>
              <a:gd name="connsiteX255" fmla="*/ 4441737 w 7467600"/>
              <a:gd name="connsiteY255" fmla="*/ 3399734 h 6858000"/>
              <a:gd name="connsiteX256" fmla="*/ 5425834 w 7467600"/>
              <a:gd name="connsiteY256" fmla="*/ 3162785 h 6858000"/>
              <a:gd name="connsiteX257" fmla="*/ 5401644 w 7467600"/>
              <a:gd name="connsiteY257" fmla="*/ 3617847 h 6858000"/>
              <a:gd name="connsiteX258" fmla="*/ 5467256 w 7467600"/>
              <a:gd name="connsiteY258" fmla="*/ 4175494 h 6858000"/>
              <a:gd name="connsiteX259" fmla="*/ 5448069 w 7467600"/>
              <a:gd name="connsiteY259" fmla="*/ 3567554 h 6858000"/>
              <a:gd name="connsiteX260" fmla="*/ 5425834 w 7467600"/>
              <a:gd name="connsiteY260" fmla="*/ 3162785 h 6858000"/>
              <a:gd name="connsiteX261" fmla="*/ 1318687 w 7467600"/>
              <a:gd name="connsiteY261" fmla="*/ 3113840 h 6858000"/>
              <a:gd name="connsiteX262" fmla="*/ 1066793 w 7467600"/>
              <a:gd name="connsiteY262" fmla="*/ 3212171 h 6858000"/>
              <a:gd name="connsiteX263" fmla="*/ 993319 w 7467600"/>
              <a:gd name="connsiteY263" fmla="*/ 3247648 h 6858000"/>
              <a:gd name="connsiteX264" fmla="*/ 853081 w 7467600"/>
              <a:gd name="connsiteY264" fmla="*/ 3312410 h 6858000"/>
              <a:gd name="connsiteX265" fmla="*/ 805957 w 7467600"/>
              <a:gd name="connsiteY265" fmla="*/ 3330443 h 6858000"/>
              <a:gd name="connsiteX266" fmla="*/ 1318687 w 7467600"/>
              <a:gd name="connsiteY266" fmla="*/ 3113840 h 6858000"/>
              <a:gd name="connsiteX267" fmla="*/ 5453702 w 7467600"/>
              <a:gd name="connsiteY267" fmla="*/ 3090882 h 6858000"/>
              <a:gd name="connsiteX268" fmla="*/ 5480135 w 7467600"/>
              <a:gd name="connsiteY268" fmla="*/ 3565802 h 6858000"/>
              <a:gd name="connsiteX269" fmla="*/ 5499023 w 7467600"/>
              <a:gd name="connsiteY269" fmla="*/ 4166310 h 6858000"/>
              <a:gd name="connsiteX270" fmla="*/ 5547022 w 7467600"/>
              <a:gd name="connsiteY270" fmla="*/ 3607838 h 6858000"/>
              <a:gd name="connsiteX271" fmla="*/ 5515964 w 7467600"/>
              <a:gd name="connsiteY271" fmla="*/ 3378541 h 6858000"/>
              <a:gd name="connsiteX272" fmla="*/ 5453702 w 7467600"/>
              <a:gd name="connsiteY272" fmla="*/ 3090882 h 6858000"/>
              <a:gd name="connsiteX273" fmla="*/ 1238695 w 7467600"/>
              <a:gd name="connsiteY273" fmla="*/ 3076820 h 6858000"/>
              <a:gd name="connsiteX274" fmla="*/ 716371 w 7467600"/>
              <a:gd name="connsiteY274" fmla="*/ 3293249 h 6858000"/>
              <a:gd name="connsiteX275" fmla="*/ 579522 w 7467600"/>
              <a:gd name="connsiteY275" fmla="*/ 3371759 h 6858000"/>
              <a:gd name="connsiteX276" fmla="*/ 600288 w 7467600"/>
              <a:gd name="connsiteY276" fmla="*/ 3365555 h 6858000"/>
              <a:gd name="connsiteX277" fmla="*/ 840692 w 7467600"/>
              <a:gd name="connsiteY277" fmla="*/ 3284921 h 6858000"/>
              <a:gd name="connsiteX278" fmla="*/ 979248 w 7467600"/>
              <a:gd name="connsiteY278" fmla="*/ 3221003 h 6858000"/>
              <a:gd name="connsiteX279" fmla="*/ 1053282 w 7467600"/>
              <a:gd name="connsiteY279" fmla="*/ 3185247 h 6858000"/>
              <a:gd name="connsiteX280" fmla="*/ 1320603 w 7467600"/>
              <a:gd name="connsiteY280" fmla="*/ 3081281 h 6858000"/>
              <a:gd name="connsiteX281" fmla="*/ 1238695 w 7467600"/>
              <a:gd name="connsiteY281" fmla="*/ 3076820 h 6858000"/>
              <a:gd name="connsiteX282" fmla="*/ 5425627 w 7467600"/>
              <a:gd name="connsiteY282" fmla="*/ 2954192 h 6858000"/>
              <a:gd name="connsiteX283" fmla="*/ 5470770 w 7467600"/>
              <a:gd name="connsiteY283" fmla="*/ 3005435 h 6858000"/>
              <a:gd name="connsiteX284" fmla="*/ 5519779 w 7467600"/>
              <a:gd name="connsiteY284" fmla="*/ 4359223 h 6858000"/>
              <a:gd name="connsiteX285" fmla="*/ 5520293 w 7467600"/>
              <a:gd name="connsiteY285" fmla="*/ 4360602 h 6858000"/>
              <a:gd name="connsiteX286" fmla="*/ 5767221 w 7467600"/>
              <a:gd name="connsiteY286" fmla="*/ 4665564 h 6858000"/>
              <a:gd name="connsiteX287" fmla="*/ 6937169 w 7467600"/>
              <a:gd name="connsiteY287" fmla="*/ 4815941 h 6858000"/>
              <a:gd name="connsiteX288" fmla="*/ 6953922 w 7467600"/>
              <a:gd name="connsiteY288" fmla="*/ 4890068 h 6858000"/>
              <a:gd name="connsiteX289" fmla="*/ 6071359 w 7467600"/>
              <a:gd name="connsiteY289" fmla="*/ 4770770 h 6858000"/>
              <a:gd name="connsiteX290" fmla="*/ 6038839 w 7467600"/>
              <a:gd name="connsiteY290" fmla="*/ 4764474 h 6858000"/>
              <a:gd name="connsiteX291" fmla="*/ 6038706 w 7467600"/>
              <a:gd name="connsiteY291" fmla="*/ 4763847 h 6858000"/>
              <a:gd name="connsiteX292" fmla="*/ 6037784 w 7467600"/>
              <a:gd name="connsiteY292" fmla="*/ 4764270 h 6858000"/>
              <a:gd name="connsiteX293" fmla="*/ 6038839 w 7467600"/>
              <a:gd name="connsiteY293" fmla="*/ 4764474 h 6858000"/>
              <a:gd name="connsiteX294" fmla="*/ 6040338 w 7467600"/>
              <a:gd name="connsiteY294" fmla="*/ 4771418 h 6858000"/>
              <a:gd name="connsiteX295" fmla="*/ 6024488 w 7467600"/>
              <a:gd name="connsiteY295" fmla="*/ 4809903 h 6858000"/>
              <a:gd name="connsiteX296" fmla="*/ 5599771 w 7467600"/>
              <a:gd name="connsiteY296" fmla="*/ 5509652 h 6858000"/>
              <a:gd name="connsiteX297" fmla="*/ 5548843 w 7467600"/>
              <a:gd name="connsiteY297" fmla="*/ 5563845 h 6858000"/>
              <a:gd name="connsiteX298" fmla="*/ 5940952 w 7467600"/>
              <a:gd name="connsiteY298" fmla="*/ 6250028 h 6858000"/>
              <a:gd name="connsiteX299" fmla="*/ 6043441 w 7467600"/>
              <a:gd name="connsiteY299" fmla="*/ 6665847 h 6858000"/>
              <a:gd name="connsiteX300" fmla="*/ 6093432 w 7467600"/>
              <a:gd name="connsiteY300" fmla="*/ 6858000 h 6858000"/>
              <a:gd name="connsiteX301" fmla="*/ 6034344 w 7467600"/>
              <a:gd name="connsiteY301" fmla="*/ 6858000 h 6858000"/>
              <a:gd name="connsiteX302" fmla="*/ 6026679 w 7467600"/>
              <a:gd name="connsiteY302" fmla="*/ 6836959 h 6858000"/>
              <a:gd name="connsiteX303" fmla="*/ 5800441 w 7467600"/>
              <a:gd name="connsiteY303" fmla="*/ 6335286 h 6858000"/>
              <a:gd name="connsiteX304" fmla="*/ 5526562 w 7467600"/>
              <a:gd name="connsiteY304" fmla="*/ 5705388 h 6858000"/>
              <a:gd name="connsiteX305" fmla="*/ 5519640 w 7467600"/>
              <a:gd name="connsiteY305" fmla="*/ 5683774 h 6858000"/>
              <a:gd name="connsiteX306" fmla="*/ 5844559 w 7467600"/>
              <a:gd name="connsiteY306" fmla="*/ 6553349 h 6858000"/>
              <a:gd name="connsiteX307" fmla="*/ 5975994 w 7467600"/>
              <a:gd name="connsiteY307" fmla="*/ 6858000 h 6858000"/>
              <a:gd name="connsiteX308" fmla="*/ 5898547 w 7467600"/>
              <a:gd name="connsiteY308" fmla="*/ 6858000 h 6858000"/>
              <a:gd name="connsiteX309" fmla="*/ 5682041 w 7467600"/>
              <a:gd name="connsiteY309" fmla="*/ 6355860 h 6858000"/>
              <a:gd name="connsiteX310" fmla="*/ 5461758 w 7467600"/>
              <a:gd name="connsiteY310" fmla="*/ 5820220 h 6858000"/>
              <a:gd name="connsiteX311" fmla="*/ 5237282 w 7467600"/>
              <a:gd name="connsiteY311" fmla="*/ 6579086 h 6858000"/>
              <a:gd name="connsiteX312" fmla="*/ 5115009 w 7467600"/>
              <a:gd name="connsiteY312" fmla="*/ 6858000 h 6858000"/>
              <a:gd name="connsiteX313" fmla="*/ 5028074 w 7467600"/>
              <a:gd name="connsiteY313" fmla="*/ 6858000 h 6858000"/>
              <a:gd name="connsiteX314" fmla="*/ 5079508 w 7467600"/>
              <a:gd name="connsiteY314" fmla="*/ 6749074 h 6858000"/>
              <a:gd name="connsiteX315" fmla="*/ 5371846 w 7467600"/>
              <a:gd name="connsiteY315" fmla="*/ 5924413 h 6858000"/>
              <a:gd name="connsiteX316" fmla="*/ 5270512 w 7467600"/>
              <a:gd name="connsiteY316" fmla="*/ 6138975 h 6858000"/>
              <a:gd name="connsiteX317" fmla="*/ 5062409 w 7467600"/>
              <a:gd name="connsiteY317" fmla="*/ 6653544 h 6858000"/>
              <a:gd name="connsiteX318" fmla="*/ 5036628 w 7467600"/>
              <a:gd name="connsiteY318" fmla="*/ 6754247 h 6858000"/>
              <a:gd name="connsiteX319" fmla="*/ 5009112 w 7467600"/>
              <a:gd name="connsiteY319" fmla="*/ 6858000 h 6858000"/>
              <a:gd name="connsiteX320" fmla="*/ 4976679 w 7467600"/>
              <a:gd name="connsiteY320" fmla="*/ 6858000 h 6858000"/>
              <a:gd name="connsiteX321" fmla="*/ 5006537 w 7467600"/>
              <a:gd name="connsiteY321" fmla="*/ 6747068 h 6858000"/>
              <a:gd name="connsiteX322" fmla="*/ 5032723 w 7467600"/>
              <a:gd name="connsiteY322" fmla="*/ 6644957 h 6858000"/>
              <a:gd name="connsiteX323" fmla="*/ 5242949 w 7467600"/>
              <a:gd name="connsiteY323" fmla="*/ 6125175 h 6858000"/>
              <a:gd name="connsiteX324" fmla="*/ 5286321 w 7467600"/>
              <a:gd name="connsiteY324" fmla="*/ 6033555 h 6858000"/>
              <a:gd name="connsiteX325" fmla="*/ 5008210 w 7467600"/>
              <a:gd name="connsiteY325" fmla="*/ 6649194 h 6858000"/>
              <a:gd name="connsiteX326" fmla="*/ 4986321 w 7467600"/>
              <a:gd name="connsiteY326" fmla="*/ 6765687 h 6858000"/>
              <a:gd name="connsiteX327" fmla="*/ 4973474 w 7467600"/>
              <a:gd name="connsiteY327" fmla="*/ 6858000 h 6858000"/>
              <a:gd name="connsiteX328" fmla="*/ 4907178 w 7467600"/>
              <a:gd name="connsiteY328" fmla="*/ 6858000 h 6858000"/>
              <a:gd name="connsiteX329" fmla="*/ 4910810 w 7467600"/>
              <a:gd name="connsiteY329" fmla="*/ 6829660 h 6858000"/>
              <a:gd name="connsiteX330" fmla="*/ 4987461 w 7467600"/>
              <a:gd name="connsiteY330" fmla="*/ 6432994 h 6858000"/>
              <a:gd name="connsiteX331" fmla="*/ 5179262 w 7467600"/>
              <a:gd name="connsiteY331" fmla="*/ 6035044 h 6858000"/>
              <a:gd name="connsiteX332" fmla="*/ 4689678 w 7467600"/>
              <a:gd name="connsiteY332" fmla="*/ 6440241 h 6858000"/>
              <a:gd name="connsiteX333" fmla="*/ 4477543 w 7467600"/>
              <a:gd name="connsiteY333" fmla="*/ 6674836 h 6858000"/>
              <a:gd name="connsiteX334" fmla="*/ 4329957 w 7467600"/>
              <a:gd name="connsiteY334" fmla="*/ 6858000 h 6858000"/>
              <a:gd name="connsiteX335" fmla="*/ 4218595 w 7467600"/>
              <a:gd name="connsiteY335" fmla="*/ 6858000 h 6858000"/>
              <a:gd name="connsiteX336" fmla="*/ 4368888 w 7467600"/>
              <a:gd name="connsiteY336" fmla="*/ 6668412 h 6858000"/>
              <a:gd name="connsiteX337" fmla="*/ 4563091 w 7467600"/>
              <a:gd name="connsiteY337" fmla="*/ 6442508 h 6858000"/>
              <a:gd name="connsiteX338" fmla="*/ 5387324 w 7467600"/>
              <a:gd name="connsiteY338" fmla="*/ 5705830 h 6858000"/>
              <a:gd name="connsiteX339" fmla="*/ 5073620 w 7467600"/>
              <a:gd name="connsiteY339" fmla="*/ 5955437 h 6858000"/>
              <a:gd name="connsiteX340" fmla="*/ 4689789 w 7467600"/>
              <a:gd name="connsiteY340" fmla="*/ 6268382 h 6858000"/>
              <a:gd name="connsiteX341" fmla="*/ 4418722 w 7467600"/>
              <a:gd name="connsiteY341" fmla="*/ 6570886 h 6858000"/>
              <a:gd name="connsiteX342" fmla="*/ 4214944 w 7467600"/>
              <a:gd name="connsiteY342" fmla="*/ 6858000 h 6858000"/>
              <a:gd name="connsiteX343" fmla="*/ 4177898 w 7467600"/>
              <a:gd name="connsiteY343" fmla="*/ 6858000 h 6858000"/>
              <a:gd name="connsiteX344" fmla="*/ 4391597 w 7467600"/>
              <a:gd name="connsiteY344" fmla="*/ 6556370 h 6858000"/>
              <a:gd name="connsiteX345" fmla="*/ 4668889 w 7467600"/>
              <a:gd name="connsiteY345" fmla="*/ 6246399 h 6858000"/>
              <a:gd name="connsiteX346" fmla="*/ 5055427 w 7467600"/>
              <a:gd name="connsiteY346" fmla="*/ 5931476 h 6858000"/>
              <a:gd name="connsiteX347" fmla="*/ 5371814 w 7467600"/>
              <a:gd name="connsiteY347" fmla="*/ 5678975 h 6858000"/>
              <a:gd name="connsiteX348" fmla="*/ 4987918 w 7467600"/>
              <a:gd name="connsiteY348" fmla="*/ 5838701 h 6858000"/>
              <a:gd name="connsiteX349" fmla="*/ 4317146 w 7467600"/>
              <a:gd name="connsiteY349" fmla="*/ 6587716 h 6858000"/>
              <a:gd name="connsiteX350" fmla="*/ 4171627 w 7467600"/>
              <a:gd name="connsiteY350" fmla="*/ 6858000 h 6858000"/>
              <a:gd name="connsiteX351" fmla="*/ 4081585 w 7467600"/>
              <a:gd name="connsiteY351" fmla="*/ 6858000 h 6858000"/>
              <a:gd name="connsiteX352" fmla="*/ 4238603 w 7467600"/>
              <a:gd name="connsiteY352" fmla="*/ 6559341 h 6858000"/>
              <a:gd name="connsiteX353" fmla="*/ 4778333 w 7467600"/>
              <a:gd name="connsiteY353" fmla="*/ 5873626 h 6858000"/>
              <a:gd name="connsiteX354" fmla="*/ 5414185 w 7467600"/>
              <a:gd name="connsiteY354" fmla="*/ 5573882 h 6858000"/>
              <a:gd name="connsiteX355" fmla="*/ 5959648 w 7467600"/>
              <a:gd name="connsiteY355" fmla="*/ 4760797 h 6858000"/>
              <a:gd name="connsiteX356" fmla="*/ 5355019 w 7467600"/>
              <a:gd name="connsiteY356" fmla="*/ 4734672 h 6858000"/>
              <a:gd name="connsiteX357" fmla="*/ 5083565 w 7467600"/>
              <a:gd name="connsiteY357" fmla="*/ 5179121 h 6858000"/>
              <a:gd name="connsiteX358" fmla="*/ 4713577 w 7467600"/>
              <a:gd name="connsiteY358" fmla="*/ 5616803 h 6858000"/>
              <a:gd name="connsiteX359" fmla="*/ 3989559 w 7467600"/>
              <a:gd name="connsiteY359" fmla="*/ 6145945 h 6858000"/>
              <a:gd name="connsiteX360" fmla="*/ 3939824 w 7467600"/>
              <a:gd name="connsiteY360" fmla="*/ 6066900 h 6858000"/>
              <a:gd name="connsiteX361" fmla="*/ 4584537 w 7467600"/>
              <a:gd name="connsiteY361" fmla="*/ 5324826 h 6858000"/>
              <a:gd name="connsiteX362" fmla="*/ 5037105 w 7467600"/>
              <a:gd name="connsiteY362" fmla="*/ 5088765 h 6858000"/>
              <a:gd name="connsiteX363" fmla="*/ 5039930 w 7467600"/>
              <a:gd name="connsiteY363" fmla="*/ 5089585 h 6858000"/>
              <a:gd name="connsiteX364" fmla="*/ 5263764 w 7467600"/>
              <a:gd name="connsiteY364" fmla="*/ 4735525 h 6858000"/>
              <a:gd name="connsiteX365" fmla="*/ 4086300 w 7467600"/>
              <a:gd name="connsiteY365" fmla="*/ 4884599 h 6858000"/>
              <a:gd name="connsiteX366" fmla="*/ 4085485 w 7467600"/>
              <a:gd name="connsiteY366" fmla="*/ 4899070 h 6858000"/>
              <a:gd name="connsiteX367" fmla="*/ 3871915 w 7467600"/>
              <a:gd name="connsiteY367" fmla="*/ 5253645 h 6858000"/>
              <a:gd name="connsiteX368" fmla="*/ 3799374 w 7467600"/>
              <a:gd name="connsiteY368" fmla="*/ 5466127 h 6858000"/>
              <a:gd name="connsiteX369" fmla="*/ 3498850 w 7467600"/>
              <a:gd name="connsiteY369" fmla="*/ 6661888 h 6858000"/>
              <a:gd name="connsiteX370" fmla="*/ 3399216 w 7467600"/>
              <a:gd name="connsiteY370" fmla="*/ 6858000 h 6858000"/>
              <a:gd name="connsiteX371" fmla="*/ 3303688 w 7467600"/>
              <a:gd name="connsiteY371" fmla="*/ 6858000 h 6858000"/>
              <a:gd name="connsiteX372" fmla="*/ 3391774 w 7467600"/>
              <a:gd name="connsiteY372" fmla="*/ 6697181 h 6858000"/>
              <a:gd name="connsiteX373" fmla="*/ 3735540 w 7467600"/>
              <a:gd name="connsiteY373" fmla="*/ 5546923 h 6858000"/>
              <a:gd name="connsiteX374" fmla="*/ 3729438 w 7467600"/>
              <a:gd name="connsiteY374" fmla="*/ 5569058 h 6858000"/>
              <a:gd name="connsiteX375" fmla="*/ 3707782 w 7467600"/>
              <a:gd name="connsiteY375" fmla="*/ 5644908 h 6858000"/>
              <a:gd name="connsiteX376" fmla="*/ 3583827 w 7467600"/>
              <a:gd name="connsiteY376" fmla="*/ 6039215 h 6858000"/>
              <a:gd name="connsiteX377" fmla="*/ 3547861 w 7467600"/>
              <a:gd name="connsiteY377" fmla="*/ 6129609 h 6858000"/>
              <a:gd name="connsiteX378" fmla="*/ 3490905 w 7467600"/>
              <a:gd name="connsiteY378" fmla="*/ 6277660 h 6858000"/>
              <a:gd name="connsiteX379" fmla="*/ 3455859 w 7467600"/>
              <a:gd name="connsiteY379" fmla="*/ 6391301 h 6858000"/>
              <a:gd name="connsiteX380" fmla="*/ 3429112 w 7467600"/>
              <a:gd name="connsiteY380" fmla="*/ 6479469 h 6858000"/>
              <a:gd name="connsiteX381" fmla="*/ 3304862 w 7467600"/>
              <a:gd name="connsiteY381" fmla="*/ 6796476 h 6858000"/>
              <a:gd name="connsiteX382" fmla="*/ 3276071 w 7467600"/>
              <a:gd name="connsiteY382" fmla="*/ 6858000 h 6858000"/>
              <a:gd name="connsiteX383" fmla="*/ 3240805 w 7467600"/>
              <a:gd name="connsiteY383" fmla="*/ 6858000 h 6858000"/>
              <a:gd name="connsiteX384" fmla="*/ 3275917 w 7467600"/>
              <a:gd name="connsiteY384" fmla="*/ 6783192 h 6858000"/>
              <a:gd name="connsiteX385" fmla="*/ 3399358 w 7467600"/>
              <a:gd name="connsiteY385" fmla="*/ 6469011 h 6858000"/>
              <a:gd name="connsiteX386" fmla="*/ 3425650 w 7467600"/>
              <a:gd name="connsiteY386" fmla="*/ 6381333 h 6858000"/>
              <a:gd name="connsiteX387" fmla="*/ 3460661 w 7467600"/>
              <a:gd name="connsiteY387" fmla="*/ 6266763 h 6858000"/>
              <a:gd name="connsiteX388" fmla="*/ 3518021 w 7467600"/>
              <a:gd name="connsiteY388" fmla="*/ 6117298 h 6858000"/>
              <a:gd name="connsiteX389" fmla="*/ 3554035 w 7467600"/>
              <a:gd name="connsiteY389" fmla="*/ 6027832 h 6858000"/>
              <a:gd name="connsiteX390" fmla="*/ 3677174 w 7467600"/>
              <a:gd name="connsiteY390" fmla="*/ 5636351 h 6858000"/>
              <a:gd name="connsiteX391" fmla="*/ 3698819 w 7467600"/>
              <a:gd name="connsiteY391" fmla="*/ 5560503 h 6858000"/>
              <a:gd name="connsiteX392" fmla="*/ 3702094 w 7467600"/>
              <a:gd name="connsiteY392" fmla="*/ 5549194 h 6858000"/>
              <a:gd name="connsiteX393" fmla="*/ 3398355 w 7467600"/>
              <a:gd name="connsiteY393" fmla="*/ 6094603 h 6858000"/>
              <a:gd name="connsiteX394" fmla="*/ 3193941 w 7467600"/>
              <a:gd name="connsiteY394" fmla="*/ 6798775 h 6858000"/>
              <a:gd name="connsiteX395" fmla="*/ 3184140 w 7467600"/>
              <a:gd name="connsiteY395" fmla="*/ 6858000 h 6858000"/>
              <a:gd name="connsiteX396" fmla="*/ 3099978 w 7467600"/>
              <a:gd name="connsiteY396" fmla="*/ 6858000 h 6858000"/>
              <a:gd name="connsiteX397" fmla="*/ 3101556 w 7467600"/>
              <a:gd name="connsiteY397" fmla="*/ 6843337 h 6858000"/>
              <a:gd name="connsiteX398" fmla="*/ 3370162 w 7467600"/>
              <a:gd name="connsiteY398" fmla="*/ 5785550 h 6858000"/>
              <a:gd name="connsiteX399" fmla="*/ 3746477 w 7467600"/>
              <a:gd name="connsiteY399" fmla="*/ 5377889 h 6858000"/>
              <a:gd name="connsiteX400" fmla="*/ 3863399 w 7467600"/>
              <a:gd name="connsiteY400" fmla="*/ 5087257 h 6858000"/>
              <a:gd name="connsiteX401" fmla="*/ 3968712 w 7467600"/>
              <a:gd name="connsiteY401" fmla="*/ 4913989 h 6858000"/>
              <a:gd name="connsiteX402" fmla="*/ 2792390 w 7467600"/>
              <a:gd name="connsiteY402" fmla="*/ 5382974 h 6858000"/>
              <a:gd name="connsiteX403" fmla="*/ 2714982 w 7467600"/>
              <a:gd name="connsiteY403" fmla="*/ 5427051 h 6858000"/>
              <a:gd name="connsiteX404" fmla="*/ 2813361 w 7467600"/>
              <a:gd name="connsiteY404" fmla="*/ 6023912 h 6858000"/>
              <a:gd name="connsiteX405" fmla="*/ 2688430 w 7467600"/>
              <a:gd name="connsiteY405" fmla="*/ 6801564 h 6858000"/>
              <a:gd name="connsiteX406" fmla="*/ 2629626 w 7467600"/>
              <a:gd name="connsiteY406" fmla="*/ 6763394 h 6858000"/>
              <a:gd name="connsiteX407" fmla="*/ 2565328 w 7467600"/>
              <a:gd name="connsiteY407" fmla="*/ 5516399 h 6858000"/>
              <a:gd name="connsiteX408" fmla="*/ 1922999 w 7467600"/>
              <a:gd name="connsiteY408" fmla="*/ 5980343 h 6858000"/>
              <a:gd name="connsiteX409" fmla="*/ 1950261 w 7467600"/>
              <a:gd name="connsiteY409" fmla="*/ 6405858 h 6858000"/>
              <a:gd name="connsiteX410" fmla="*/ 2365554 w 7467600"/>
              <a:gd name="connsiteY410" fmla="*/ 6759107 h 6858000"/>
              <a:gd name="connsiteX411" fmla="*/ 2424142 w 7467600"/>
              <a:gd name="connsiteY411" fmla="*/ 6858000 h 6858000"/>
              <a:gd name="connsiteX412" fmla="*/ 2395994 w 7467600"/>
              <a:gd name="connsiteY412" fmla="*/ 6858000 h 6858000"/>
              <a:gd name="connsiteX413" fmla="*/ 2392863 w 7467600"/>
              <a:gd name="connsiteY413" fmla="*/ 6852964 h 6858000"/>
              <a:gd name="connsiteX414" fmla="*/ 2017589 w 7467600"/>
              <a:gd name="connsiteY414" fmla="*/ 6493982 h 6858000"/>
              <a:gd name="connsiteX415" fmla="*/ 2147336 w 7467600"/>
              <a:gd name="connsiteY415" fmla="*/ 6594052 h 6858000"/>
              <a:gd name="connsiteX416" fmla="*/ 2207047 w 7467600"/>
              <a:gd name="connsiteY416" fmla="*/ 6654540 h 6858000"/>
              <a:gd name="connsiteX417" fmla="*/ 2299106 w 7467600"/>
              <a:gd name="connsiteY417" fmla="*/ 6778931 h 6858000"/>
              <a:gd name="connsiteX418" fmla="*/ 2314430 w 7467600"/>
              <a:gd name="connsiteY418" fmla="*/ 6801144 h 6858000"/>
              <a:gd name="connsiteX419" fmla="*/ 2352406 w 7467600"/>
              <a:gd name="connsiteY419" fmla="*/ 6858000 h 6858000"/>
              <a:gd name="connsiteX420" fmla="*/ 2314492 w 7467600"/>
              <a:gd name="connsiteY420" fmla="*/ 6858000 h 6858000"/>
              <a:gd name="connsiteX421" fmla="*/ 2288095 w 7467600"/>
              <a:gd name="connsiteY421" fmla="*/ 6818030 h 6858000"/>
              <a:gd name="connsiteX422" fmla="*/ 2272768 w 7467600"/>
              <a:gd name="connsiteY422" fmla="*/ 6795822 h 6858000"/>
              <a:gd name="connsiteX423" fmla="*/ 2182715 w 7467600"/>
              <a:gd name="connsiteY423" fmla="*/ 6675071 h 6858000"/>
              <a:gd name="connsiteX424" fmla="*/ 2032061 w 7467600"/>
              <a:gd name="connsiteY424" fmla="*/ 6541380 h 6858000"/>
              <a:gd name="connsiteX425" fmla="*/ 2257220 w 7467600"/>
              <a:gd name="connsiteY425" fmla="*/ 6826257 h 6858000"/>
              <a:gd name="connsiteX426" fmla="*/ 2281324 w 7467600"/>
              <a:gd name="connsiteY426" fmla="*/ 6858000 h 6858000"/>
              <a:gd name="connsiteX427" fmla="*/ 2242860 w 7467600"/>
              <a:gd name="connsiteY427" fmla="*/ 6858000 h 6858000"/>
              <a:gd name="connsiteX428" fmla="*/ 2232818 w 7467600"/>
              <a:gd name="connsiteY428" fmla="*/ 6844926 h 6858000"/>
              <a:gd name="connsiteX429" fmla="*/ 1990172 w 7467600"/>
              <a:gd name="connsiteY429" fmla="*/ 6542121 h 6858000"/>
              <a:gd name="connsiteX430" fmla="*/ 2124090 w 7467600"/>
              <a:gd name="connsiteY430" fmla="*/ 6761017 h 6858000"/>
              <a:gd name="connsiteX431" fmla="*/ 2200380 w 7467600"/>
              <a:gd name="connsiteY431" fmla="*/ 6858000 h 6858000"/>
              <a:gd name="connsiteX432" fmla="*/ 2147507 w 7467600"/>
              <a:gd name="connsiteY432" fmla="*/ 6858000 h 6858000"/>
              <a:gd name="connsiteX433" fmla="*/ 2070668 w 7467600"/>
              <a:gd name="connsiteY433" fmla="*/ 6761520 h 6858000"/>
              <a:gd name="connsiteX434" fmla="*/ 1975142 w 7467600"/>
              <a:gd name="connsiteY434" fmla="*/ 6585570 h 6858000"/>
              <a:gd name="connsiteX435" fmla="*/ 2050035 w 7467600"/>
              <a:gd name="connsiteY435" fmla="*/ 6813345 h 6858000"/>
              <a:gd name="connsiteX436" fmla="*/ 2063025 w 7467600"/>
              <a:gd name="connsiteY436" fmla="*/ 6858000 h 6858000"/>
              <a:gd name="connsiteX437" fmla="*/ 2021675 w 7467600"/>
              <a:gd name="connsiteY437" fmla="*/ 6858000 h 6858000"/>
              <a:gd name="connsiteX438" fmla="*/ 2019308 w 7467600"/>
              <a:gd name="connsiteY438" fmla="*/ 6847118 h 6858000"/>
              <a:gd name="connsiteX439" fmla="*/ 1938835 w 7467600"/>
              <a:gd name="connsiteY439" fmla="*/ 6551160 h 6858000"/>
              <a:gd name="connsiteX440" fmla="*/ 1953230 w 7467600"/>
              <a:gd name="connsiteY440" fmla="*/ 6759699 h 6858000"/>
              <a:gd name="connsiteX441" fmla="*/ 1956763 w 7467600"/>
              <a:gd name="connsiteY441" fmla="*/ 6778191 h 6858000"/>
              <a:gd name="connsiteX442" fmla="*/ 1967925 w 7467600"/>
              <a:gd name="connsiteY442" fmla="*/ 6858000 h 6858000"/>
              <a:gd name="connsiteX443" fmla="*/ 1936622 w 7467600"/>
              <a:gd name="connsiteY443" fmla="*/ 6858000 h 6858000"/>
              <a:gd name="connsiteX444" fmla="*/ 1926261 w 7467600"/>
              <a:gd name="connsiteY444" fmla="*/ 6784064 h 6858000"/>
              <a:gd name="connsiteX445" fmla="*/ 1922724 w 7467600"/>
              <a:gd name="connsiteY445" fmla="*/ 6765577 h 6858000"/>
              <a:gd name="connsiteX446" fmla="*/ 1904650 w 7467600"/>
              <a:gd name="connsiteY446" fmla="*/ 6639616 h 6858000"/>
              <a:gd name="connsiteX447" fmla="*/ 1885273 w 7467600"/>
              <a:gd name="connsiteY447" fmla="*/ 6858000 h 6858000"/>
              <a:gd name="connsiteX448" fmla="*/ 1854363 w 7467600"/>
              <a:gd name="connsiteY448" fmla="*/ 6858000 h 6858000"/>
              <a:gd name="connsiteX449" fmla="*/ 1880391 w 7467600"/>
              <a:gd name="connsiteY449" fmla="*/ 6603796 h 6858000"/>
              <a:gd name="connsiteX450" fmla="*/ 1818273 w 7467600"/>
              <a:gd name="connsiteY450" fmla="*/ 6715729 h 6858000"/>
              <a:gd name="connsiteX451" fmla="*/ 1794691 w 7467600"/>
              <a:gd name="connsiteY451" fmla="*/ 6843239 h 6858000"/>
              <a:gd name="connsiteX452" fmla="*/ 1794914 w 7467600"/>
              <a:gd name="connsiteY452" fmla="*/ 6858000 h 6858000"/>
              <a:gd name="connsiteX453" fmla="*/ 1746128 w 7467600"/>
              <a:gd name="connsiteY453" fmla="*/ 6858000 h 6858000"/>
              <a:gd name="connsiteX454" fmla="*/ 1753934 w 7467600"/>
              <a:gd name="connsiteY454" fmla="*/ 6724796 h 6858000"/>
              <a:gd name="connsiteX455" fmla="*/ 1792053 w 7467600"/>
              <a:gd name="connsiteY455" fmla="*/ 6572396 h 6858000"/>
              <a:gd name="connsiteX456" fmla="*/ 1862248 w 7467600"/>
              <a:gd name="connsiteY456" fmla="*/ 6266397 h 6858000"/>
              <a:gd name="connsiteX457" fmla="*/ 1862250 w 7467600"/>
              <a:gd name="connsiteY457" fmla="*/ 6033531 h 6858000"/>
              <a:gd name="connsiteX458" fmla="*/ 1211999 w 7467600"/>
              <a:gd name="connsiteY458" fmla="*/ 6683610 h 6858000"/>
              <a:gd name="connsiteX459" fmla="*/ 1213266 w 7467600"/>
              <a:gd name="connsiteY459" fmla="*/ 6691947 h 6858000"/>
              <a:gd name="connsiteX460" fmla="*/ 1203370 w 7467600"/>
              <a:gd name="connsiteY460" fmla="*/ 6850676 h 6858000"/>
              <a:gd name="connsiteX461" fmla="*/ 1203671 w 7467600"/>
              <a:gd name="connsiteY461" fmla="*/ 6858000 h 6858000"/>
              <a:gd name="connsiteX462" fmla="*/ 1143180 w 7467600"/>
              <a:gd name="connsiteY462" fmla="*/ 6858000 h 6858000"/>
              <a:gd name="connsiteX463" fmla="*/ 1142176 w 7467600"/>
              <a:gd name="connsiteY463" fmla="*/ 6766045 h 6858000"/>
              <a:gd name="connsiteX464" fmla="*/ 1067484 w 7467600"/>
              <a:gd name="connsiteY464" fmla="*/ 6858000 h 6858000"/>
              <a:gd name="connsiteX465" fmla="*/ 953928 w 7467600"/>
              <a:gd name="connsiteY465" fmla="*/ 6858000 h 6858000"/>
              <a:gd name="connsiteX466" fmla="*/ 959715 w 7467600"/>
              <a:gd name="connsiteY466" fmla="*/ 6850185 h 6858000"/>
              <a:gd name="connsiteX467" fmla="*/ 1483788 w 7467600"/>
              <a:gd name="connsiteY467" fmla="*/ 6259174 h 6858000"/>
              <a:gd name="connsiteX468" fmla="*/ 1100671 w 7467600"/>
              <a:gd name="connsiteY468" fmla="*/ 6252137 h 6858000"/>
              <a:gd name="connsiteX469" fmla="*/ 1090144 w 7467600"/>
              <a:gd name="connsiteY469" fmla="*/ 6256748 h 6858000"/>
              <a:gd name="connsiteX470" fmla="*/ 1095872 w 7467600"/>
              <a:gd name="connsiteY470" fmla="*/ 6271892 h 6858000"/>
              <a:gd name="connsiteX471" fmla="*/ 262785 w 7467600"/>
              <a:gd name="connsiteY471" fmla="*/ 6845450 h 6858000"/>
              <a:gd name="connsiteX472" fmla="*/ 209968 w 7467600"/>
              <a:gd name="connsiteY472" fmla="*/ 6770713 h 6858000"/>
              <a:gd name="connsiteX473" fmla="*/ 873460 w 7467600"/>
              <a:gd name="connsiteY473" fmla="*/ 6253768 h 6858000"/>
              <a:gd name="connsiteX474" fmla="*/ 192686 w 7467600"/>
              <a:gd name="connsiteY474" fmla="*/ 5849257 h 6858000"/>
              <a:gd name="connsiteX475" fmla="*/ 4696 w 7467600"/>
              <a:gd name="connsiteY475" fmla="*/ 5697668 h 6858000"/>
              <a:gd name="connsiteX476" fmla="*/ 0 w 7467600"/>
              <a:gd name="connsiteY476" fmla="*/ 5689984 h 6858000"/>
              <a:gd name="connsiteX477" fmla="*/ 0 w 7467600"/>
              <a:gd name="connsiteY477" fmla="*/ 5513472 h 6858000"/>
              <a:gd name="connsiteX478" fmla="*/ 174101 w 7467600"/>
              <a:gd name="connsiteY478" fmla="*/ 5620277 h 6858000"/>
              <a:gd name="connsiteX479" fmla="*/ 891800 w 7467600"/>
              <a:gd name="connsiteY479" fmla="*/ 6036935 h 6858000"/>
              <a:gd name="connsiteX480" fmla="*/ 1072219 w 7467600"/>
              <a:gd name="connsiteY480" fmla="*/ 6169443 h 6858000"/>
              <a:gd name="connsiteX481" fmla="*/ 1074117 w 7467600"/>
              <a:gd name="connsiteY481" fmla="*/ 6170301 h 6858000"/>
              <a:gd name="connsiteX482" fmla="*/ 1083114 w 7467600"/>
              <a:gd name="connsiteY482" fmla="*/ 6174131 h 6858000"/>
              <a:gd name="connsiteX483" fmla="*/ 1543010 w 7467600"/>
              <a:gd name="connsiteY483" fmla="*/ 6191140 h 6858000"/>
              <a:gd name="connsiteX484" fmla="*/ 1551080 w 7467600"/>
              <a:gd name="connsiteY484" fmla="*/ 6195006 h 6858000"/>
              <a:gd name="connsiteX485" fmla="*/ 2345443 w 7467600"/>
              <a:gd name="connsiteY485" fmla="*/ 5549882 h 6858000"/>
              <a:gd name="connsiteX486" fmla="*/ 1721499 w 7467600"/>
              <a:gd name="connsiteY486" fmla="*/ 5599969 h 6858000"/>
              <a:gd name="connsiteX487" fmla="*/ 767716 w 7467600"/>
              <a:gd name="connsiteY487" fmla="*/ 5472768 h 6858000"/>
              <a:gd name="connsiteX488" fmla="*/ 722147 w 7467600"/>
              <a:gd name="connsiteY488" fmla="*/ 5393091 h 6858000"/>
              <a:gd name="connsiteX489" fmla="*/ 1485552 w 7467600"/>
              <a:gd name="connsiteY489" fmla="*/ 5313202 h 6858000"/>
              <a:gd name="connsiteX490" fmla="*/ 2143004 w 7467600"/>
              <a:gd name="connsiteY490" fmla="*/ 5402420 h 6858000"/>
              <a:gd name="connsiteX491" fmla="*/ 1933391 w 7467600"/>
              <a:gd name="connsiteY491" fmla="*/ 5156971 h 6858000"/>
              <a:gd name="connsiteX492" fmla="*/ 1827118 w 7467600"/>
              <a:gd name="connsiteY492" fmla="*/ 4968410 h 6858000"/>
              <a:gd name="connsiteX493" fmla="*/ 1837349 w 7467600"/>
              <a:gd name="connsiteY493" fmla="*/ 4956357 h 6858000"/>
              <a:gd name="connsiteX494" fmla="*/ 2162835 w 7467600"/>
              <a:gd name="connsiteY494" fmla="*/ 5187853 h 6858000"/>
              <a:gd name="connsiteX495" fmla="*/ 2257167 w 7467600"/>
              <a:gd name="connsiteY495" fmla="*/ 5462123 h 6858000"/>
              <a:gd name="connsiteX496" fmla="*/ 2261598 w 7467600"/>
              <a:gd name="connsiteY496" fmla="*/ 5467998 h 6858000"/>
              <a:gd name="connsiteX497" fmla="*/ 2437177 w 7467600"/>
              <a:gd name="connsiteY497" fmla="*/ 5479608 h 6858000"/>
              <a:gd name="connsiteX498" fmla="*/ 2445247 w 7467600"/>
              <a:gd name="connsiteY498" fmla="*/ 5483476 h 6858000"/>
              <a:gd name="connsiteX499" fmla="*/ 2743626 w 7467600"/>
              <a:gd name="connsiteY499" fmla="*/ 5304819 h 6858000"/>
              <a:gd name="connsiteX500" fmla="*/ 3048102 w 7467600"/>
              <a:gd name="connsiteY500" fmla="*/ 5150595 h 6858000"/>
              <a:gd name="connsiteX501" fmla="*/ 1799414 w 7467600"/>
              <a:gd name="connsiteY501" fmla="*/ 4694732 h 6858000"/>
              <a:gd name="connsiteX502" fmla="*/ 1771735 w 7467600"/>
              <a:gd name="connsiteY502" fmla="*/ 4619929 h 6858000"/>
              <a:gd name="connsiteX503" fmla="*/ 3104273 w 7467600"/>
              <a:gd name="connsiteY503" fmla="*/ 5076159 h 6858000"/>
              <a:gd name="connsiteX504" fmla="*/ 3113245 w 7467600"/>
              <a:gd name="connsiteY504" fmla="*/ 5090705 h 6858000"/>
              <a:gd name="connsiteX505" fmla="*/ 3126294 w 7467600"/>
              <a:gd name="connsiteY505" fmla="*/ 5114400 h 6858000"/>
              <a:gd name="connsiteX506" fmla="*/ 3937433 w 7467600"/>
              <a:gd name="connsiteY506" fmla="*/ 4830473 h 6858000"/>
              <a:gd name="connsiteX507" fmla="*/ 3590475 w 7467600"/>
              <a:gd name="connsiteY507" fmla="*/ 4597974 h 6858000"/>
              <a:gd name="connsiteX508" fmla="*/ 3100264 w 7467600"/>
              <a:gd name="connsiteY508" fmla="*/ 4579845 h 6858000"/>
              <a:gd name="connsiteX509" fmla="*/ 2183576 w 7467600"/>
              <a:gd name="connsiteY509" fmla="*/ 4227150 h 6858000"/>
              <a:gd name="connsiteX510" fmla="*/ 2151029 w 7467600"/>
              <a:gd name="connsiteY510" fmla="*/ 4146947 h 6858000"/>
              <a:gd name="connsiteX511" fmla="*/ 3563434 w 7467600"/>
              <a:gd name="connsiteY511" fmla="*/ 4469115 h 6858000"/>
              <a:gd name="connsiteX512" fmla="*/ 3177952 w 7467600"/>
              <a:gd name="connsiteY512" fmla="*/ 3657386 h 6858000"/>
              <a:gd name="connsiteX513" fmla="*/ 3189263 w 7467600"/>
              <a:gd name="connsiteY513" fmla="*/ 3625726 h 6858000"/>
              <a:gd name="connsiteX514" fmla="*/ 3560912 w 7467600"/>
              <a:gd name="connsiteY514" fmla="*/ 4079863 h 6858000"/>
              <a:gd name="connsiteX515" fmla="*/ 3626636 w 7467600"/>
              <a:gd name="connsiteY515" fmla="*/ 4512230 h 6858000"/>
              <a:gd name="connsiteX516" fmla="*/ 3653088 w 7467600"/>
              <a:gd name="connsiteY516" fmla="*/ 4521417 h 6858000"/>
              <a:gd name="connsiteX517" fmla="*/ 3988128 w 7467600"/>
              <a:gd name="connsiteY517" fmla="*/ 4817267 h 6858000"/>
              <a:gd name="connsiteX518" fmla="*/ 4830582 w 7467600"/>
              <a:gd name="connsiteY518" fmla="*/ 4676000 h 6858000"/>
              <a:gd name="connsiteX519" fmla="*/ 4830100 w 7467600"/>
              <a:gd name="connsiteY519" fmla="*/ 4675554 h 6858000"/>
              <a:gd name="connsiteX520" fmla="*/ 4036318 w 7467600"/>
              <a:gd name="connsiteY520" fmla="*/ 4147013 h 6858000"/>
              <a:gd name="connsiteX521" fmla="*/ 3432098 w 7467600"/>
              <a:gd name="connsiteY521" fmla="*/ 3537312 h 6858000"/>
              <a:gd name="connsiteX522" fmla="*/ 3446761 w 7467600"/>
              <a:gd name="connsiteY522" fmla="*/ 3461278 h 6858000"/>
              <a:gd name="connsiteX523" fmla="*/ 4419733 w 7467600"/>
              <a:gd name="connsiteY523" fmla="*/ 3963555 h 6858000"/>
              <a:gd name="connsiteX524" fmla="*/ 4781371 w 7467600"/>
              <a:gd name="connsiteY524" fmla="*/ 4458604 h 6858000"/>
              <a:gd name="connsiteX525" fmla="*/ 4780440 w 7467600"/>
              <a:gd name="connsiteY525" fmla="*/ 4470290 h 6858000"/>
              <a:gd name="connsiteX526" fmla="*/ 4898954 w 7467600"/>
              <a:gd name="connsiteY526" fmla="*/ 4662092 h 6858000"/>
              <a:gd name="connsiteX527" fmla="*/ 4900699 w 7467600"/>
              <a:gd name="connsiteY527" fmla="*/ 4670867 h 6858000"/>
              <a:gd name="connsiteX528" fmla="*/ 5714511 w 7467600"/>
              <a:gd name="connsiteY528" fmla="*/ 4663483 h 6858000"/>
              <a:gd name="connsiteX529" fmla="*/ 5464793 w 7467600"/>
              <a:gd name="connsiteY529" fmla="*/ 4393556 h 6858000"/>
              <a:gd name="connsiteX530" fmla="*/ 5461897 w 7467600"/>
              <a:gd name="connsiteY530" fmla="*/ 4390879 h 6858000"/>
              <a:gd name="connsiteX531" fmla="*/ 4294126 w 7467600"/>
              <a:gd name="connsiteY531" fmla="*/ 3303048 h 6858000"/>
              <a:gd name="connsiteX532" fmla="*/ 4305321 w 7467600"/>
              <a:gd name="connsiteY532" fmla="*/ 3256953 h 6858000"/>
              <a:gd name="connsiteX533" fmla="*/ 4949299 w 7467600"/>
              <a:gd name="connsiteY533" fmla="*/ 3766336 h 6858000"/>
              <a:gd name="connsiteX534" fmla="*/ 5291452 w 7467600"/>
              <a:gd name="connsiteY534" fmla="*/ 4076801 h 6858000"/>
              <a:gd name="connsiteX535" fmla="*/ 5434998 w 7467600"/>
              <a:gd name="connsiteY535" fmla="*/ 4254100 h 6858000"/>
              <a:gd name="connsiteX536" fmla="*/ 5351015 w 7467600"/>
              <a:gd name="connsiteY536" fmla="*/ 3760989 h 6858000"/>
              <a:gd name="connsiteX537" fmla="*/ 5413780 w 7467600"/>
              <a:gd name="connsiteY537" fmla="*/ 2966265 h 6858000"/>
              <a:gd name="connsiteX538" fmla="*/ 5425627 w 7467600"/>
              <a:gd name="connsiteY538" fmla="*/ 2954192 h 6858000"/>
              <a:gd name="connsiteX539" fmla="*/ 6604735 w 7467600"/>
              <a:gd name="connsiteY539" fmla="*/ 2041381 h 6858000"/>
              <a:gd name="connsiteX540" fmla="*/ 7204487 w 7467600"/>
              <a:gd name="connsiteY540" fmla="*/ 2742112 h 6858000"/>
              <a:gd name="connsiteX541" fmla="*/ 7131592 w 7467600"/>
              <a:gd name="connsiteY541" fmla="*/ 2672096 h 6858000"/>
              <a:gd name="connsiteX542" fmla="*/ 6996344 w 7467600"/>
              <a:gd name="connsiteY542" fmla="*/ 2518310 h 6858000"/>
              <a:gd name="connsiteX543" fmla="*/ 6735495 w 7467600"/>
              <a:gd name="connsiteY543" fmla="*/ 2196890 h 6858000"/>
              <a:gd name="connsiteX544" fmla="*/ 6721901 w 7467600"/>
              <a:gd name="connsiteY544" fmla="*/ 2179274 h 6858000"/>
              <a:gd name="connsiteX545" fmla="*/ 6604735 w 7467600"/>
              <a:gd name="connsiteY545" fmla="*/ 2041381 h 6858000"/>
              <a:gd name="connsiteX546" fmla="*/ 6591670 w 7467600"/>
              <a:gd name="connsiteY546" fmla="*/ 1988277 h 6858000"/>
              <a:gd name="connsiteX547" fmla="*/ 6747349 w 7467600"/>
              <a:gd name="connsiteY547" fmla="*/ 2160069 h 6858000"/>
              <a:gd name="connsiteX548" fmla="*/ 6760943 w 7467600"/>
              <a:gd name="connsiteY548" fmla="*/ 2177686 h 6858000"/>
              <a:gd name="connsiteX549" fmla="*/ 7021065 w 7467600"/>
              <a:gd name="connsiteY549" fmla="*/ 2498102 h 6858000"/>
              <a:gd name="connsiteX550" fmla="*/ 7155223 w 7467600"/>
              <a:gd name="connsiteY550" fmla="*/ 2650386 h 6858000"/>
              <a:gd name="connsiteX551" fmla="*/ 7203167 w 7467600"/>
              <a:gd name="connsiteY551" fmla="*/ 2697288 h 6858000"/>
              <a:gd name="connsiteX552" fmla="*/ 6937703 w 7467600"/>
              <a:gd name="connsiteY552" fmla="*/ 2321981 h 6858000"/>
              <a:gd name="connsiteX553" fmla="*/ 6591670 w 7467600"/>
              <a:gd name="connsiteY553" fmla="*/ 1988277 h 6858000"/>
              <a:gd name="connsiteX554" fmla="*/ 5798671 w 7467600"/>
              <a:gd name="connsiteY554" fmla="*/ 1981601 h 6858000"/>
              <a:gd name="connsiteX555" fmla="*/ 5754709 w 7467600"/>
              <a:gd name="connsiteY555" fmla="*/ 2071454 h 6858000"/>
              <a:gd name="connsiteX556" fmla="*/ 5763044 w 7467600"/>
              <a:gd name="connsiteY556" fmla="*/ 2842206 h 6858000"/>
              <a:gd name="connsiteX557" fmla="*/ 5764974 w 7467600"/>
              <a:gd name="connsiteY557" fmla="*/ 2799609 h 6858000"/>
              <a:gd name="connsiteX558" fmla="*/ 5767665 w 7467600"/>
              <a:gd name="connsiteY558" fmla="*/ 2666409 h 6858000"/>
              <a:gd name="connsiteX559" fmla="*/ 5763055 w 7467600"/>
              <a:gd name="connsiteY559" fmla="*/ 2579705 h 6858000"/>
              <a:gd name="connsiteX560" fmla="*/ 5758079 w 7467600"/>
              <a:gd name="connsiteY560" fmla="*/ 2492508 h 6858000"/>
              <a:gd name="connsiteX561" fmla="*/ 5779325 w 7467600"/>
              <a:gd name="connsiteY561" fmla="*/ 2197069 h 6858000"/>
              <a:gd name="connsiteX562" fmla="*/ 5798671 w 7467600"/>
              <a:gd name="connsiteY562" fmla="*/ 1981601 h 6858000"/>
              <a:gd name="connsiteX563" fmla="*/ 5829202 w 7467600"/>
              <a:gd name="connsiteY563" fmla="*/ 1971679 h 6858000"/>
              <a:gd name="connsiteX564" fmla="*/ 5809558 w 7467600"/>
              <a:gd name="connsiteY564" fmla="*/ 2198043 h 6858000"/>
              <a:gd name="connsiteX565" fmla="*/ 5788653 w 7467600"/>
              <a:gd name="connsiteY565" fmla="*/ 2489430 h 6858000"/>
              <a:gd name="connsiteX566" fmla="*/ 5793439 w 7467600"/>
              <a:gd name="connsiteY566" fmla="*/ 2575235 h 6858000"/>
              <a:gd name="connsiteX567" fmla="*/ 5796837 w 7467600"/>
              <a:gd name="connsiteY567" fmla="*/ 2637633 h 6858000"/>
              <a:gd name="connsiteX568" fmla="*/ 5818614 w 7467600"/>
              <a:gd name="connsiteY568" fmla="*/ 2473055 h 6858000"/>
              <a:gd name="connsiteX569" fmla="*/ 5829202 w 7467600"/>
              <a:gd name="connsiteY569" fmla="*/ 1971679 h 6858000"/>
              <a:gd name="connsiteX570" fmla="*/ 5911389 w 7467600"/>
              <a:gd name="connsiteY570" fmla="*/ 1898371 h 6858000"/>
              <a:gd name="connsiteX571" fmla="*/ 6237627 w 7467600"/>
              <a:gd name="connsiteY571" fmla="*/ 2231921 h 6858000"/>
              <a:gd name="connsiteX572" fmla="*/ 5911389 w 7467600"/>
              <a:gd name="connsiteY572" fmla="*/ 1898371 h 6858000"/>
              <a:gd name="connsiteX573" fmla="*/ 6944437 w 7467600"/>
              <a:gd name="connsiteY573" fmla="*/ 1575402 h 6858000"/>
              <a:gd name="connsiteX574" fmla="*/ 6304730 w 7467600"/>
              <a:gd name="connsiteY574" fmla="*/ 1766654 h 6858000"/>
              <a:gd name="connsiteX575" fmla="*/ 6944437 w 7467600"/>
              <a:gd name="connsiteY575" fmla="*/ 1575402 h 6858000"/>
              <a:gd name="connsiteX576" fmla="*/ 7019523 w 7467600"/>
              <a:gd name="connsiteY576" fmla="*/ 1519450 h 6858000"/>
              <a:gd name="connsiteX577" fmla="*/ 6298091 w 7467600"/>
              <a:gd name="connsiteY577" fmla="*/ 1737122 h 6858000"/>
              <a:gd name="connsiteX578" fmla="*/ 7019523 w 7467600"/>
              <a:gd name="connsiteY578" fmla="*/ 1519450 h 6858000"/>
              <a:gd name="connsiteX579" fmla="*/ 2399523 w 7467600"/>
              <a:gd name="connsiteY579" fmla="*/ 1428234 h 6858000"/>
              <a:gd name="connsiteX580" fmla="*/ 2224982 w 7467600"/>
              <a:gd name="connsiteY580" fmla="*/ 1826201 h 6858000"/>
              <a:gd name="connsiteX581" fmla="*/ 2096099 w 7467600"/>
              <a:gd name="connsiteY581" fmla="*/ 2345900 h 6858000"/>
              <a:gd name="connsiteX582" fmla="*/ 2283317 w 7467600"/>
              <a:gd name="connsiteY582" fmla="*/ 1796925 h 6858000"/>
              <a:gd name="connsiteX583" fmla="*/ 2399523 w 7467600"/>
              <a:gd name="connsiteY583" fmla="*/ 1428234 h 6858000"/>
              <a:gd name="connsiteX584" fmla="*/ 2448558 w 7467600"/>
              <a:gd name="connsiteY584" fmla="*/ 1373435 h 6858000"/>
              <a:gd name="connsiteX585" fmla="*/ 2312521 w 7467600"/>
              <a:gd name="connsiteY585" fmla="*/ 1806140 h 6858000"/>
              <a:gd name="connsiteX586" fmla="*/ 2127533 w 7467600"/>
              <a:gd name="connsiteY586" fmla="*/ 2348380 h 6858000"/>
              <a:gd name="connsiteX587" fmla="*/ 2358080 w 7467600"/>
              <a:gd name="connsiteY587" fmla="*/ 1866134 h 6858000"/>
              <a:gd name="connsiteX588" fmla="*/ 2407436 w 7467600"/>
              <a:gd name="connsiteY588" fmla="*/ 1651070 h 6858000"/>
              <a:gd name="connsiteX589" fmla="*/ 2448558 w 7467600"/>
              <a:gd name="connsiteY589" fmla="*/ 1373435 h 6858000"/>
              <a:gd name="connsiteX590" fmla="*/ 278707 w 7467600"/>
              <a:gd name="connsiteY590" fmla="*/ 1352270 h 6858000"/>
              <a:gd name="connsiteX591" fmla="*/ 321570 w 7467600"/>
              <a:gd name="connsiteY591" fmla="*/ 1861610 h 6858000"/>
              <a:gd name="connsiteX592" fmla="*/ 294281 w 7467600"/>
              <a:gd name="connsiteY592" fmla="*/ 1440658 h 6858000"/>
              <a:gd name="connsiteX593" fmla="*/ 278707 w 7467600"/>
              <a:gd name="connsiteY593" fmla="*/ 1352270 h 6858000"/>
              <a:gd name="connsiteX594" fmla="*/ 1423821 w 7467600"/>
              <a:gd name="connsiteY594" fmla="*/ 1351958 h 6858000"/>
              <a:gd name="connsiteX595" fmla="*/ 1638521 w 7467600"/>
              <a:gd name="connsiteY595" fmla="*/ 1908470 h 6858000"/>
              <a:gd name="connsiteX596" fmla="*/ 1754199 w 7467600"/>
              <a:gd name="connsiteY596" fmla="*/ 2149284 h 6858000"/>
              <a:gd name="connsiteX597" fmla="*/ 1908359 w 7467600"/>
              <a:gd name="connsiteY597" fmla="*/ 2364988 h 6858000"/>
              <a:gd name="connsiteX598" fmla="*/ 1647661 w 7467600"/>
              <a:gd name="connsiteY598" fmla="*/ 1825945 h 6858000"/>
              <a:gd name="connsiteX599" fmla="*/ 1423821 w 7467600"/>
              <a:gd name="connsiteY599" fmla="*/ 1351958 h 6858000"/>
              <a:gd name="connsiteX600" fmla="*/ 1431890 w 7467600"/>
              <a:gd name="connsiteY600" fmla="*/ 1306475 h 6858000"/>
              <a:gd name="connsiteX601" fmla="*/ 1507597 w 7467600"/>
              <a:gd name="connsiteY601" fmla="*/ 1446132 h 6858000"/>
              <a:gd name="connsiteX602" fmla="*/ 1674586 w 7467600"/>
              <a:gd name="connsiteY602" fmla="*/ 1813832 h 6858000"/>
              <a:gd name="connsiteX603" fmla="*/ 1815950 w 7467600"/>
              <a:gd name="connsiteY603" fmla="*/ 2128564 h 6858000"/>
              <a:gd name="connsiteX604" fmla="*/ 1984242 w 7467600"/>
              <a:gd name="connsiteY604" fmla="*/ 2430829 h 6858000"/>
              <a:gd name="connsiteX605" fmla="*/ 2014023 w 7467600"/>
              <a:gd name="connsiteY605" fmla="*/ 2450995 h 6858000"/>
              <a:gd name="connsiteX606" fmla="*/ 1747337 w 7467600"/>
              <a:gd name="connsiteY606" fmla="*/ 1855264 h 6858000"/>
              <a:gd name="connsiteX607" fmla="*/ 1533749 w 7467600"/>
              <a:gd name="connsiteY607" fmla="*/ 1478656 h 6858000"/>
              <a:gd name="connsiteX608" fmla="*/ 1431890 w 7467600"/>
              <a:gd name="connsiteY608" fmla="*/ 1306475 h 6858000"/>
              <a:gd name="connsiteX609" fmla="*/ 5052692 w 7467600"/>
              <a:gd name="connsiteY609" fmla="*/ 1292994 h 6858000"/>
              <a:gd name="connsiteX610" fmla="*/ 5200661 w 7467600"/>
              <a:gd name="connsiteY610" fmla="*/ 1635186 h 6858000"/>
              <a:gd name="connsiteX611" fmla="*/ 5297138 w 7467600"/>
              <a:gd name="connsiteY611" fmla="*/ 1906351 h 6858000"/>
              <a:gd name="connsiteX612" fmla="*/ 5052692 w 7467600"/>
              <a:gd name="connsiteY612" fmla="*/ 1292994 h 6858000"/>
              <a:gd name="connsiteX613" fmla="*/ 5009948 w 7467600"/>
              <a:gd name="connsiteY613" fmla="*/ 1273619 h 6858000"/>
              <a:gd name="connsiteX614" fmla="*/ 5121777 w 7467600"/>
              <a:gd name="connsiteY614" fmla="*/ 1654213 h 6858000"/>
              <a:gd name="connsiteX615" fmla="*/ 5293545 w 7467600"/>
              <a:gd name="connsiteY615" fmla="*/ 2072247 h 6858000"/>
              <a:gd name="connsiteX616" fmla="*/ 5294042 w 7467600"/>
              <a:gd name="connsiteY616" fmla="*/ 2065019 h 6858000"/>
              <a:gd name="connsiteX617" fmla="*/ 5171936 w 7467600"/>
              <a:gd name="connsiteY617" fmla="*/ 1647613 h 6858000"/>
              <a:gd name="connsiteX618" fmla="*/ 5009948 w 7467600"/>
              <a:gd name="connsiteY618" fmla="*/ 1273619 h 6858000"/>
              <a:gd name="connsiteX619" fmla="*/ 655236 w 7467600"/>
              <a:gd name="connsiteY619" fmla="*/ 1268632 h 6858000"/>
              <a:gd name="connsiteX620" fmla="*/ 839521 w 7467600"/>
              <a:gd name="connsiteY620" fmla="*/ 1685315 h 6858000"/>
              <a:gd name="connsiteX621" fmla="*/ 1109416 w 7467600"/>
              <a:gd name="connsiteY621" fmla="*/ 2061663 h 6858000"/>
              <a:gd name="connsiteX622" fmla="*/ 1298300 w 7467600"/>
              <a:gd name="connsiteY622" fmla="*/ 2247742 h 6858000"/>
              <a:gd name="connsiteX623" fmla="*/ 1125871 w 7467600"/>
              <a:gd name="connsiteY623" fmla="*/ 1989513 h 6858000"/>
              <a:gd name="connsiteX624" fmla="*/ 981574 w 7467600"/>
              <a:gd name="connsiteY624" fmla="*/ 1783157 h 6858000"/>
              <a:gd name="connsiteX625" fmla="*/ 922198 w 7467600"/>
              <a:gd name="connsiteY625" fmla="*/ 1677437 h 6858000"/>
              <a:gd name="connsiteX626" fmla="*/ 869293 w 7467600"/>
              <a:gd name="connsiteY626" fmla="*/ 1583214 h 6858000"/>
              <a:gd name="connsiteX627" fmla="*/ 751431 w 7467600"/>
              <a:gd name="connsiteY627" fmla="*/ 1405731 h 6858000"/>
              <a:gd name="connsiteX628" fmla="*/ 655236 w 7467600"/>
              <a:gd name="connsiteY628" fmla="*/ 1268632 h 6858000"/>
              <a:gd name="connsiteX629" fmla="*/ 6516292 w 7467600"/>
              <a:gd name="connsiteY629" fmla="*/ 1263064 h 6858000"/>
              <a:gd name="connsiteX630" fmla="*/ 5736320 w 7467600"/>
              <a:gd name="connsiteY630" fmla="*/ 1501803 h 6858000"/>
              <a:gd name="connsiteX631" fmla="*/ 6516292 w 7467600"/>
              <a:gd name="connsiteY631" fmla="*/ 1263064 h 6858000"/>
              <a:gd name="connsiteX632" fmla="*/ 291466 w 7467600"/>
              <a:gd name="connsiteY632" fmla="*/ 1250369 h 6858000"/>
              <a:gd name="connsiteX633" fmla="*/ 323180 w 7467600"/>
              <a:gd name="connsiteY633" fmla="*/ 1435283 h 6858000"/>
              <a:gd name="connsiteX634" fmla="*/ 349381 w 7467600"/>
              <a:gd name="connsiteY634" fmla="*/ 1875041 h 6858000"/>
              <a:gd name="connsiteX635" fmla="*/ 374363 w 7467600"/>
              <a:gd name="connsiteY635" fmla="*/ 1506494 h 6858000"/>
              <a:gd name="connsiteX636" fmla="*/ 302168 w 7467600"/>
              <a:gd name="connsiteY636" fmla="*/ 1274495 h 6858000"/>
              <a:gd name="connsiteX637" fmla="*/ 291466 w 7467600"/>
              <a:gd name="connsiteY637" fmla="*/ 1250369 h 6858000"/>
              <a:gd name="connsiteX638" fmla="*/ 678222 w 7467600"/>
              <a:gd name="connsiteY638" fmla="*/ 1248670 h 6858000"/>
              <a:gd name="connsiteX639" fmla="*/ 775536 w 7467600"/>
              <a:gd name="connsiteY639" fmla="*/ 1388015 h 6858000"/>
              <a:gd name="connsiteX640" fmla="*/ 894529 w 7467600"/>
              <a:gd name="connsiteY640" fmla="*/ 1567739 h 6858000"/>
              <a:gd name="connsiteX641" fmla="*/ 948000 w 7467600"/>
              <a:gd name="connsiteY641" fmla="*/ 1663088 h 6858000"/>
              <a:gd name="connsiteX642" fmla="*/ 1006812 w 7467600"/>
              <a:gd name="connsiteY642" fmla="*/ 1767683 h 6858000"/>
              <a:gd name="connsiteX643" fmla="*/ 1149133 w 7467600"/>
              <a:gd name="connsiteY643" fmla="*/ 1971513 h 6858000"/>
              <a:gd name="connsiteX644" fmla="*/ 1333952 w 7467600"/>
              <a:gd name="connsiteY644" fmla="*/ 2251620 h 6858000"/>
              <a:gd name="connsiteX645" fmla="*/ 1337329 w 7467600"/>
              <a:gd name="connsiteY645" fmla="*/ 2258350 h 6858000"/>
              <a:gd name="connsiteX646" fmla="*/ 1014726 w 7467600"/>
              <a:gd name="connsiteY646" fmla="*/ 1615556 h 6858000"/>
              <a:gd name="connsiteX647" fmla="*/ 678222 w 7467600"/>
              <a:gd name="connsiteY647" fmla="*/ 1248670 h 6858000"/>
              <a:gd name="connsiteX648" fmla="*/ 6691602 w 7467600"/>
              <a:gd name="connsiteY648" fmla="*/ 1140573 h 6858000"/>
              <a:gd name="connsiteX649" fmla="*/ 6571100 w 7467600"/>
              <a:gd name="connsiteY649" fmla="*/ 1183662 h 6858000"/>
              <a:gd name="connsiteX650" fmla="*/ 6241687 w 7467600"/>
              <a:gd name="connsiteY650" fmla="*/ 1257600 h 6858000"/>
              <a:gd name="connsiteX651" fmla="*/ 5693009 w 7467600"/>
              <a:gd name="connsiteY651" fmla="*/ 1478256 h 6858000"/>
              <a:gd name="connsiteX652" fmla="*/ 6548420 w 7467600"/>
              <a:gd name="connsiteY652" fmla="*/ 1214599 h 6858000"/>
              <a:gd name="connsiteX653" fmla="*/ 6605473 w 7467600"/>
              <a:gd name="connsiteY653" fmla="*/ 1184686 h 6858000"/>
              <a:gd name="connsiteX654" fmla="*/ 6691602 w 7467600"/>
              <a:gd name="connsiteY654" fmla="*/ 1140573 h 6858000"/>
              <a:gd name="connsiteX655" fmla="*/ 4002475 w 7467600"/>
              <a:gd name="connsiteY655" fmla="*/ 1037802 h 6858000"/>
              <a:gd name="connsiteX656" fmla="*/ 4000324 w 7467600"/>
              <a:gd name="connsiteY656" fmla="*/ 1039362 h 6858000"/>
              <a:gd name="connsiteX657" fmla="*/ 4002862 w 7467600"/>
              <a:gd name="connsiteY657" fmla="*/ 1042866 h 6858000"/>
              <a:gd name="connsiteX658" fmla="*/ 4002475 w 7467600"/>
              <a:gd name="connsiteY658" fmla="*/ 1037802 h 6858000"/>
              <a:gd name="connsiteX659" fmla="*/ 506322 w 7467600"/>
              <a:gd name="connsiteY659" fmla="*/ 1020997 h 6858000"/>
              <a:gd name="connsiteX660" fmla="*/ 533068 w 7467600"/>
              <a:gd name="connsiteY660" fmla="*/ 1029409 h 6858000"/>
              <a:gd name="connsiteX661" fmla="*/ 1232525 w 7467600"/>
              <a:gd name="connsiteY661" fmla="*/ 1804675 h 6858000"/>
              <a:gd name="connsiteX662" fmla="*/ 1388858 w 7467600"/>
              <a:gd name="connsiteY662" fmla="*/ 2368011 h 6858000"/>
              <a:gd name="connsiteX663" fmla="*/ 1384098 w 7467600"/>
              <a:gd name="connsiteY663" fmla="*/ 2378125 h 6858000"/>
              <a:gd name="connsiteX664" fmla="*/ 1425393 w 7467600"/>
              <a:gd name="connsiteY664" fmla="*/ 2589124 h 6858000"/>
              <a:gd name="connsiteX665" fmla="*/ 1424001 w 7467600"/>
              <a:gd name="connsiteY665" fmla="*/ 2597541 h 6858000"/>
              <a:gd name="connsiteX666" fmla="*/ 2152729 w 7467600"/>
              <a:gd name="connsiteY666" fmla="*/ 2864487 h 6858000"/>
              <a:gd name="connsiteX667" fmla="*/ 2020609 w 7467600"/>
              <a:gd name="connsiteY667" fmla="*/ 2539671 h 6858000"/>
              <a:gd name="connsiteX668" fmla="*/ 2018920 w 7467600"/>
              <a:gd name="connsiteY668" fmla="*/ 2536309 h 6858000"/>
              <a:gd name="connsiteX669" fmla="*/ 1342441 w 7467600"/>
              <a:gd name="connsiteY669" fmla="*/ 1173017 h 6858000"/>
              <a:gd name="connsiteX670" fmla="*/ 1367925 w 7467600"/>
              <a:gd name="connsiteY670" fmla="*/ 1135648 h 6858000"/>
              <a:gd name="connsiteX671" fmla="*/ 1771401 w 7467600"/>
              <a:gd name="connsiteY671" fmla="*/ 1806673 h 6858000"/>
              <a:gd name="connsiteX672" fmla="*/ 1972385 w 7467600"/>
              <a:gd name="connsiteY672" fmla="*/ 2198735 h 6858000"/>
              <a:gd name="connsiteX673" fmla="*/ 2040892 w 7467600"/>
              <a:gd name="connsiteY673" fmla="*/ 2405205 h 6858000"/>
              <a:gd name="connsiteX674" fmla="*/ 2131689 w 7467600"/>
              <a:gd name="connsiteY674" fmla="*/ 1936926 h 6858000"/>
              <a:gd name="connsiteX675" fmla="*/ 2454820 w 7467600"/>
              <a:gd name="connsiteY675" fmla="*/ 1248808 h 6858000"/>
              <a:gd name="connsiteX676" fmla="*/ 2492512 w 7467600"/>
              <a:gd name="connsiteY676" fmla="*/ 1302920 h 6858000"/>
              <a:gd name="connsiteX677" fmla="*/ 2081216 w 7467600"/>
              <a:gd name="connsiteY677" fmla="*/ 2527513 h 6858000"/>
              <a:gd name="connsiteX678" fmla="*/ 2081211 w 7467600"/>
              <a:gd name="connsiteY678" fmla="*/ 2528916 h 6858000"/>
              <a:gd name="connsiteX679" fmla="*/ 2199067 w 7467600"/>
              <a:gd name="connsiteY679" fmla="*/ 2884061 h 6858000"/>
              <a:gd name="connsiteX680" fmla="*/ 3192586 w 7467600"/>
              <a:gd name="connsiteY680" fmla="*/ 3411496 h 6858000"/>
              <a:gd name="connsiteX681" fmla="*/ 3182620 w 7467600"/>
              <a:gd name="connsiteY681" fmla="*/ 3483279 h 6858000"/>
              <a:gd name="connsiteX682" fmla="*/ 2435119 w 7467600"/>
              <a:gd name="connsiteY682" fmla="*/ 3080173 h 6858000"/>
              <a:gd name="connsiteX683" fmla="*/ 2410152 w 7467600"/>
              <a:gd name="connsiteY683" fmla="*/ 3063751 h 6858000"/>
              <a:gd name="connsiteX684" fmla="*/ 2408099 w 7467600"/>
              <a:gd name="connsiteY684" fmla="*/ 3064403 h 6858000"/>
              <a:gd name="connsiteX685" fmla="*/ 2407218 w 7467600"/>
              <a:gd name="connsiteY685" fmla="*/ 3070324 h 6858000"/>
              <a:gd name="connsiteX686" fmla="*/ 2380138 w 7467600"/>
              <a:gd name="connsiteY686" fmla="*/ 3099341 h 6858000"/>
              <a:gd name="connsiteX687" fmla="*/ 1765923 w 7467600"/>
              <a:gd name="connsiteY687" fmla="*/ 3581043 h 6858000"/>
              <a:gd name="connsiteX688" fmla="*/ 1702258 w 7467600"/>
              <a:gd name="connsiteY688" fmla="*/ 3612286 h 6858000"/>
              <a:gd name="connsiteX689" fmla="*/ 1538370 w 7467600"/>
              <a:gd name="connsiteY689" fmla="*/ 3811804 h 6858000"/>
              <a:gd name="connsiteX690" fmla="*/ 542867 w 7467600"/>
              <a:gd name="connsiteY690" fmla="*/ 4944092 h 6858000"/>
              <a:gd name="connsiteX691" fmla="*/ 515800 w 7467600"/>
              <a:gd name="connsiteY691" fmla="*/ 4862180 h 6858000"/>
              <a:gd name="connsiteX692" fmla="*/ 909145 w 7467600"/>
              <a:gd name="connsiteY692" fmla="*/ 4199225 h 6858000"/>
              <a:gd name="connsiteX693" fmla="*/ 1214067 w 7467600"/>
              <a:gd name="connsiteY693" fmla="*/ 3908561 h 6858000"/>
              <a:gd name="connsiteX694" fmla="*/ 640967 w 7467600"/>
              <a:gd name="connsiteY694" fmla="*/ 4105601 h 6858000"/>
              <a:gd name="connsiteX695" fmla="*/ 112563 w 7467600"/>
              <a:gd name="connsiteY695" fmla="*/ 4396952 h 6858000"/>
              <a:gd name="connsiteX696" fmla="*/ 0 w 7467600"/>
              <a:gd name="connsiteY696" fmla="*/ 4466006 h 6858000"/>
              <a:gd name="connsiteX697" fmla="*/ 0 w 7467600"/>
              <a:gd name="connsiteY697" fmla="*/ 4233763 h 6858000"/>
              <a:gd name="connsiteX698" fmla="*/ 36881 w 7467600"/>
              <a:gd name="connsiteY698" fmla="*/ 4200118 h 6858000"/>
              <a:gd name="connsiteX699" fmla="*/ 910534 w 7467600"/>
              <a:gd name="connsiteY699" fmla="*/ 3629753 h 6858000"/>
              <a:gd name="connsiteX700" fmla="*/ 1578717 w 7467600"/>
              <a:gd name="connsiteY700" fmla="*/ 3575982 h 6858000"/>
              <a:gd name="connsiteX701" fmla="*/ 2338780 w 7467600"/>
              <a:gd name="connsiteY701" fmla="*/ 3033725 h 6858000"/>
              <a:gd name="connsiteX702" fmla="*/ 1807991 w 7467600"/>
              <a:gd name="connsiteY702" fmla="*/ 2807184 h 6858000"/>
              <a:gd name="connsiteX703" fmla="*/ 1416358 w 7467600"/>
              <a:gd name="connsiteY703" fmla="*/ 3112571 h 6858000"/>
              <a:gd name="connsiteX704" fmla="*/ 939066 w 7467600"/>
              <a:gd name="connsiteY704" fmla="*/ 3378798 h 6858000"/>
              <a:gd name="connsiteX705" fmla="*/ 115099 w 7467600"/>
              <a:gd name="connsiteY705" fmla="*/ 3607650 h 6858000"/>
              <a:gd name="connsiteX706" fmla="*/ 97284 w 7467600"/>
              <a:gd name="connsiteY706" fmla="*/ 3520393 h 6858000"/>
              <a:gd name="connsiteX707" fmla="*/ 922050 w 7467600"/>
              <a:gd name="connsiteY707" fmla="*/ 3074867 h 6858000"/>
              <a:gd name="connsiteX708" fmla="*/ 1405265 w 7467600"/>
              <a:gd name="connsiteY708" fmla="*/ 3016319 h 6858000"/>
              <a:gd name="connsiteX709" fmla="*/ 1407512 w 7467600"/>
              <a:gd name="connsiteY709" fmla="*/ 3018001 h 6858000"/>
              <a:gd name="connsiteX710" fmla="*/ 1726266 w 7467600"/>
              <a:gd name="connsiteY710" fmla="*/ 2777274 h 6858000"/>
              <a:gd name="connsiteX711" fmla="*/ 625390 w 7467600"/>
              <a:gd name="connsiteY711" fmla="*/ 2514541 h 6858000"/>
              <a:gd name="connsiteX712" fmla="*/ 619799 w 7467600"/>
              <a:gd name="connsiteY712" fmla="*/ 2527180 h 6858000"/>
              <a:gd name="connsiteX713" fmla="*/ 310030 w 7467600"/>
              <a:gd name="connsiteY713" fmla="*/ 2771818 h 6858000"/>
              <a:gd name="connsiteX714" fmla="*/ 173877 w 7467600"/>
              <a:gd name="connsiteY714" fmla="*/ 2937056 h 6858000"/>
              <a:gd name="connsiteX715" fmla="*/ 77889 w 7467600"/>
              <a:gd name="connsiteY715" fmla="*/ 3138440 h 6858000"/>
              <a:gd name="connsiteX716" fmla="*/ 0 w 7467600"/>
              <a:gd name="connsiteY716" fmla="*/ 3271395 h 6858000"/>
              <a:gd name="connsiteX717" fmla="*/ 0 w 7467600"/>
              <a:gd name="connsiteY717" fmla="*/ 3153002 h 6858000"/>
              <a:gd name="connsiteX718" fmla="*/ 2386 w 7467600"/>
              <a:gd name="connsiteY718" fmla="*/ 3149203 h 6858000"/>
              <a:gd name="connsiteX719" fmla="*/ 89753 w 7467600"/>
              <a:gd name="connsiteY719" fmla="*/ 2987702 h 6858000"/>
              <a:gd name="connsiteX720" fmla="*/ 76869 w 7467600"/>
              <a:gd name="connsiteY720" fmla="*/ 3005404 h 6858000"/>
              <a:gd name="connsiteX721" fmla="*/ 32049 w 7467600"/>
              <a:gd name="connsiteY721" fmla="*/ 3065814 h 6858000"/>
              <a:gd name="connsiteX722" fmla="*/ 0 w 7467600"/>
              <a:gd name="connsiteY722" fmla="*/ 3108744 h 6858000"/>
              <a:gd name="connsiteX723" fmla="*/ 0 w 7467600"/>
              <a:gd name="connsiteY723" fmla="*/ 3058059 h 6858000"/>
              <a:gd name="connsiteX724" fmla="*/ 7610 w 7467600"/>
              <a:gd name="connsiteY724" fmla="*/ 3047889 h 6858000"/>
              <a:gd name="connsiteX725" fmla="*/ 52419 w 7467600"/>
              <a:gd name="connsiteY725" fmla="*/ 2987479 h 6858000"/>
              <a:gd name="connsiteX726" fmla="*/ 59142 w 7467600"/>
              <a:gd name="connsiteY726" fmla="*/ 2978488 h 6858000"/>
              <a:gd name="connsiteX727" fmla="*/ 0 w 7467600"/>
              <a:gd name="connsiteY727" fmla="*/ 3015334 h 6858000"/>
              <a:gd name="connsiteX728" fmla="*/ 0 w 7467600"/>
              <a:gd name="connsiteY728" fmla="*/ 2914286 h 6858000"/>
              <a:gd name="connsiteX729" fmla="*/ 36383 w 7467600"/>
              <a:gd name="connsiteY729" fmla="*/ 2901128 h 6858000"/>
              <a:gd name="connsiteX730" fmla="*/ 156329 w 7467600"/>
              <a:gd name="connsiteY730" fmla="*/ 2840533 h 6858000"/>
              <a:gd name="connsiteX731" fmla="*/ 358355 w 7467600"/>
              <a:gd name="connsiteY731" fmla="*/ 2620471 h 6858000"/>
              <a:gd name="connsiteX732" fmla="*/ 510577 w 7467600"/>
              <a:gd name="connsiteY732" fmla="*/ 2501244 h 6858000"/>
              <a:gd name="connsiteX733" fmla="*/ 211967 w 7467600"/>
              <a:gd name="connsiteY733" fmla="*/ 2479171 h 6858000"/>
              <a:gd name="connsiteX734" fmla="*/ 0 w 7467600"/>
              <a:gd name="connsiteY734" fmla="*/ 2476398 h 6858000"/>
              <a:gd name="connsiteX735" fmla="*/ 0 w 7467600"/>
              <a:gd name="connsiteY735" fmla="*/ 2389189 h 6858000"/>
              <a:gd name="connsiteX736" fmla="*/ 103062 w 7467600"/>
              <a:gd name="connsiteY736" fmla="*/ 2389518 h 6858000"/>
              <a:gd name="connsiteX737" fmla="*/ 510734 w 7467600"/>
              <a:gd name="connsiteY737" fmla="*/ 2416201 h 6858000"/>
              <a:gd name="connsiteX738" fmla="*/ 279257 w 7467600"/>
              <a:gd name="connsiteY738" fmla="*/ 2092102 h 6858000"/>
              <a:gd name="connsiteX739" fmla="*/ 65265 w 7467600"/>
              <a:gd name="connsiteY739" fmla="*/ 2006049 h 6858000"/>
              <a:gd name="connsiteX740" fmla="*/ 0 w 7467600"/>
              <a:gd name="connsiteY740" fmla="*/ 1982532 h 6858000"/>
              <a:gd name="connsiteX741" fmla="*/ 0 w 7467600"/>
              <a:gd name="connsiteY741" fmla="*/ 1912789 h 6858000"/>
              <a:gd name="connsiteX742" fmla="*/ 97460 w 7467600"/>
              <a:gd name="connsiteY742" fmla="*/ 1953725 h 6858000"/>
              <a:gd name="connsiteX743" fmla="*/ 221272 w 7467600"/>
              <a:gd name="connsiteY743" fmla="*/ 1980766 h 6858000"/>
              <a:gd name="connsiteX744" fmla="*/ 116765 w 7467600"/>
              <a:gd name="connsiteY744" fmla="*/ 1911033 h 6858000"/>
              <a:gd name="connsiteX745" fmla="*/ 16405 w 7467600"/>
              <a:gd name="connsiteY745" fmla="*/ 1803412 h 6858000"/>
              <a:gd name="connsiteX746" fmla="*/ 0 w 7467600"/>
              <a:gd name="connsiteY746" fmla="*/ 1784777 h 6858000"/>
              <a:gd name="connsiteX747" fmla="*/ 0 w 7467600"/>
              <a:gd name="connsiteY747" fmla="*/ 1740082 h 6858000"/>
              <a:gd name="connsiteX748" fmla="*/ 39394 w 7467600"/>
              <a:gd name="connsiteY748" fmla="*/ 1784856 h 6858000"/>
              <a:gd name="connsiteX749" fmla="*/ 135813 w 7467600"/>
              <a:gd name="connsiteY749" fmla="*/ 1888838 h 6858000"/>
              <a:gd name="connsiteX750" fmla="*/ 242575 w 7467600"/>
              <a:gd name="connsiteY750" fmla="*/ 1958841 h 6858000"/>
              <a:gd name="connsiteX751" fmla="*/ 82197 w 7467600"/>
              <a:gd name="connsiteY751" fmla="*/ 1754826 h 6858000"/>
              <a:gd name="connsiteX752" fmla="*/ 0 w 7467600"/>
              <a:gd name="connsiteY752" fmla="*/ 1679650 h 6858000"/>
              <a:gd name="connsiteX753" fmla="*/ 0 w 7467600"/>
              <a:gd name="connsiteY753" fmla="*/ 1602463 h 6858000"/>
              <a:gd name="connsiteX754" fmla="*/ 84689 w 7467600"/>
              <a:gd name="connsiteY754" fmla="*/ 1677442 h 6858000"/>
              <a:gd name="connsiteX755" fmla="*/ 298437 w 7467600"/>
              <a:gd name="connsiteY755" fmla="*/ 1968019 h 6858000"/>
              <a:gd name="connsiteX756" fmla="*/ 227269 w 7467600"/>
              <a:gd name="connsiteY756" fmla="*/ 1114064 h 6858000"/>
              <a:gd name="connsiteX757" fmla="*/ 248003 w 7467600"/>
              <a:gd name="connsiteY757" fmla="*/ 1089613 h 6858000"/>
              <a:gd name="connsiteX758" fmla="*/ 427020 w 7467600"/>
              <a:gd name="connsiteY758" fmla="*/ 1619803 h 6858000"/>
              <a:gd name="connsiteX759" fmla="*/ 340345 w 7467600"/>
              <a:gd name="connsiteY759" fmla="*/ 2027739 h 6858000"/>
              <a:gd name="connsiteX760" fmla="*/ 360865 w 7467600"/>
              <a:gd name="connsiteY760" fmla="*/ 2044827 h 6858000"/>
              <a:gd name="connsiteX761" fmla="*/ 560414 w 7467600"/>
              <a:gd name="connsiteY761" fmla="*/ 2421457 h 6858000"/>
              <a:gd name="connsiteX762" fmla="*/ 1359703 w 7467600"/>
              <a:gd name="connsiteY762" fmla="*/ 2578554 h 6858000"/>
              <a:gd name="connsiteX763" fmla="*/ 1359422 w 7467600"/>
              <a:gd name="connsiteY763" fmla="*/ 2577994 h 6858000"/>
              <a:gd name="connsiteX764" fmla="*/ 828701 w 7467600"/>
              <a:gd name="connsiteY764" fmla="*/ 1839520 h 6858000"/>
              <a:gd name="connsiteX765" fmla="*/ 494427 w 7467600"/>
              <a:gd name="connsiteY765" fmla="*/ 1092333 h 6858000"/>
              <a:gd name="connsiteX766" fmla="*/ 506322 w 7467600"/>
              <a:gd name="connsiteY766" fmla="*/ 1020997 h 6858000"/>
              <a:gd name="connsiteX767" fmla="*/ 4570198 w 7467600"/>
              <a:gd name="connsiteY767" fmla="*/ 978081 h 6858000"/>
              <a:gd name="connsiteX768" fmla="*/ 4523691 w 7467600"/>
              <a:gd name="connsiteY768" fmla="*/ 1127776 h 6858000"/>
              <a:gd name="connsiteX769" fmla="*/ 4509875 w 7467600"/>
              <a:gd name="connsiteY769" fmla="*/ 1167552 h 6858000"/>
              <a:gd name="connsiteX770" fmla="*/ 4478168 w 7467600"/>
              <a:gd name="connsiteY770" fmla="*/ 1260735 h 6858000"/>
              <a:gd name="connsiteX771" fmla="*/ 4409309 w 7467600"/>
              <a:gd name="connsiteY771" fmla="*/ 1666996 h 6858000"/>
              <a:gd name="connsiteX772" fmla="*/ 4370031 w 7467600"/>
              <a:gd name="connsiteY772" fmla="*/ 1955666 h 6858000"/>
              <a:gd name="connsiteX773" fmla="*/ 4570198 w 7467600"/>
              <a:gd name="connsiteY773" fmla="*/ 978081 h 6858000"/>
              <a:gd name="connsiteX774" fmla="*/ 4557898 w 7467600"/>
              <a:gd name="connsiteY774" fmla="*/ 900011 h 6858000"/>
              <a:gd name="connsiteX775" fmla="*/ 4344840 w 7467600"/>
              <a:gd name="connsiteY775" fmla="*/ 1922038 h 6858000"/>
              <a:gd name="connsiteX776" fmla="*/ 4378710 w 7467600"/>
              <a:gd name="connsiteY776" fmla="*/ 1665516 h 6858000"/>
              <a:gd name="connsiteX777" fmla="*/ 4448798 w 7467600"/>
              <a:gd name="connsiteY777" fmla="*/ 1253024 h 6858000"/>
              <a:gd name="connsiteX778" fmla="*/ 4480315 w 7467600"/>
              <a:gd name="connsiteY778" fmla="*/ 1158454 h 6858000"/>
              <a:gd name="connsiteX779" fmla="*/ 4494133 w 7467600"/>
              <a:gd name="connsiteY779" fmla="*/ 1118676 h 6858000"/>
              <a:gd name="connsiteX780" fmla="*/ 4557898 w 7467600"/>
              <a:gd name="connsiteY780" fmla="*/ 900011 h 6858000"/>
              <a:gd name="connsiteX781" fmla="*/ 5870151 w 7467600"/>
              <a:gd name="connsiteY781" fmla="*/ 898890 h 6858000"/>
              <a:gd name="connsiteX782" fmla="*/ 5861335 w 7467600"/>
              <a:gd name="connsiteY782" fmla="*/ 899177 h 6858000"/>
              <a:gd name="connsiteX783" fmla="*/ 5843702 w 7467600"/>
              <a:gd name="connsiteY783" fmla="*/ 899748 h 6858000"/>
              <a:gd name="connsiteX784" fmla="*/ 5651107 w 7467600"/>
              <a:gd name="connsiteY784" fmla="*/ 920306 h 6858000"/>
              <a:gd name="connsiteX785" fmla="*/ 5459407 w 7467600"/>
              <a:gd name="connsiteY785" fmla="*/ 940975 h 6858000"/>
              <a:gd name="connsiteX786" fmla="*/ 5374846 w 7467600"/>
              <a:gd name="connsiteY786" fmla="*/ 941988 h 6858000"/>
              <a:gd name="connsiteX787" fmla="*/ 5256105 w 7467600"/>
              <a:gd name="connsiteY787" fmla="*/ 945632 h 6858000"/>
              <a:gd name="connsiteX788" fmla="*/ 5107071 w 7467600"/>
              <a:gd name="connsiteY788" fmla="*/ 969720 h 6858000"/>
              <a:gd name="connsiteX789" fmla="*/ 4998681 w 7467600"/>
              <a:gd name="connsiteY789" fmla="*/ 988771 h 6858000"/>
              <a:gd name="connsiteX790" fmla="*/ 5870151 w 7467600"/>
              <a:gd name="connsiteY790" fmla="*/ 898890 h 6858000"/>
              <a:gd name="connsiteX791" fmla="*/ 5504425 w 7467600"/>
              <a:gd name="connsiteY791" fmla="*/ 848067 h 6858000"/>
              <a:gd name="connsiteX792" fmla="*/ 4968849 w 7467600"/>
              <a:gd name="connsiteY792" fmla="*/ 962318 h 6858000"/>
              <a:gd name="connsiteX793" fmla="*/ 5104039 w 7467600"/>
              <a:gd name="connsiteY793" fmla="*/ 940634 h 6858000"/>
              <a:gd name="connsiteX794" fmla="*/ 5256311 w 7467600"/>
              <a:gd name="connsiteY794" fmla="*/ 916490 h 6858000"/>
              <a:gd name="connsiteX795" fmla="*/ 5377381 w 7467600"/>
              <a:gd name="connsiteY795" fmla="*/ 912671 h 6858000"/>
              <a:gd name="connsiteX796" fmla="*/ 5460148 w 7467600"/>
              <a:gd name="connsiteY796" fmla="*/ 911442 h 6858000"/>
              <a:gd name="connsiteX797" fmla="*/ 5648971 w 7467600"/>
              <a:gd name="connsiteY797" fmla="*/ 891331 h 6858000"/>
              <a:gd name="connsiteX798" fmla="*/ 5844807 w 7467600"/>
              <a:gd name="connsiteY798" fmla="*/ 870718 h 6858000"/>
              <a:gd name="connsiteX799" fmla="*/ 5862975 w 7467600"/>
              <a:gd name="connsiteY799" fmla="*/ 869756 h 6858000"/>
              <a:gd name="connsiteX800" fmla="*/ 5920887 w 7467600"/>
              <a:gd name="connsiteY800" fmla="*/ 865929 h 6858000"/>
              <a:gd name="connsiteX801" fmla="*/ 5504425 w 7467600"/>
              <a:gd name="connsiteY801" fmla="*/ 848067 h 6858000"/>
              <a:gd name="connsiteX802" fmla="*/ 3607114 w 7467600"/>
              <a:gd name="connsiteY802" fmla="*/ 467441 h 6858000"/>
              <a:gd name="connsiteX803" fmla="*/ 3296242 w 7467600"/>
              <a:gd name="connsiteY803" fmla="*/ 807991 h 6858000"/>
              <a:gd name="connsiteX804" fmla="*/ 3174674 w 7467600"/>
              <a:gd name="connsiteY804" fmla="*/ 919759 h 6858000"/>
              <a:gd name="connsiteX805" fmla="*/ 3042978 w 7467600"/>
              <a:gd name="connsiteY805" fmla="*/ 1054894 h 6858000"/>
              <a:gd name="connsiteX806" fmla="*/ 2968914 w 7467600"/>
              <a:gd name="connsiteY806" fmla="*/ 1133756 h 6858000"/>
              <a:gd name="connsiteX807" fmla="*/ 3103823 w 7467600"/>
              <a:gd name="connsiteY807" fmla="*/ 1026814 h 6858000"/>
              <a:gd name="connsiteX808" fmla="*/ 3607114 w 7467600"/>
              <a:gd name="connsiteY808" fmla="*/ 467441 h 6858000"/>
              <a:gd name="connsiteX809" fmla="*/ 3744487 w 7467600"/>
              <a:gd name="connsiteY809" fmla="*/ 383136 h 6858000"/>
              <a:gd name="connsiteX810" fmla="*/ 3970213 w 7467600"/>
              <a:gd name="connsiteY810" fmla="*/ 995559 h 6858000"/>
              <a:gd name="connsiteX811" fmla="*/ 3744487 w 7467600"/>
              <a:gd name="connsiteY811" fmla="*/ 383136 h 6858000"/>
              <a:gd name="connsiteX812" fmla="*/ 3624562 w 7467600"/>
              <a:gd name="connsiteY812" fmla="*/ 367041 h 6858000"/>
              <a:gd name="connsiteX813" fmla="*/ 3489712 w 7467600"/>
              <a:gd name="connsiteY813" fmla="*/ 485386 h 6858000"/>
              <a:gd name="connsiteX814" fmla="*/ 3182994 w 7467600"/>
              <a:gd name="connsiteY814" fmla="*/ 828265 h 6858000"/>
              <a:gd name="connsiteX815" fmla="*/ 2892114 w 7467600"/>
              <a:gd name="connsiteY815" fmla="*/ 1172635 h 6858000"/>
              <a:gd name="connsiteX816" fmla="*/ 3021459 w 7467600"/>
              <a:gd name="connsiteY816" fmla="*/ 1035385 h 6858000"/>
              <a:gd name="connsiteX817" fmla="*/ 3153873 w 7467600"/>
              <a:gd name="connsiteY817" fmla="*/ 898971 h 6858000"/>
              <a:gd name="connsiteX818" fmla="*/ 3276511 w 7467600"/>
              <a:gd name="connsiteY818" fmla="*/ 786423 h 6858000"/>
              <a:gd name="connsiteX819" fmla="*/ 3584154 w 7467600"/>
              <a:gd name="connsiteY819" fmla="*/ 448218 h 6858000"/>
              <a:gd name="connsiteX820" fmla="*/ 3624562 w 7467600"/>
              <a:gd name="connsiteY820" fmla="*/ 367041 h 6858000"/>
              <a:gd name="connsiteX821" fmla="*/ 3766672 w 7467600"/>
              <a:gd name="connsiteY821" fmla="*/ 359429 h 6858000"/>
              <a:gd name="connsiteX822" fmla="*/ 3996338 w 7467600"/>
              <a:gd name="connsiteY822" fmla="*/ 968237 h 6858000"/>
              <a:gd name="connsiteX823" fmla="*/ 3766672 w 7467600"/>
              <a:gd name="connsiteY823" fmla="*/ 359429 h 6858000"/>
              <a:gd name="connsiteX824" fmla="*/ 5805386 w 7467600"/>
              <a:gd name="connsiteY824" fmla="*/ 239240 h 6858000"/>
              <a:gd name="connsiteX825" fmla="*/ 5736947 w 7467600"/>
              <a:gd name="connsiteY825" fmla="*/ 261367 h 6858000"/>
              <a:gd name="connsiteX826" fmla="*/ 5427012 w 7467600"/>
              <a:gd name="connsiteY826" fmla="*/ 311272 h 6858000"/>
              <a:gd name="connsiteX827" fmla="*/ 5147818 w 7467600"/>
              <a:gd name="connsiteY827" fmla="*/ 322112 h 6858000"/>
              <a:gd name="connsiteX828" fmla="*/ 5060854 w 7467600"/>
              <a:gd name="connsiteY828" fmla="*/ 311882 h 6858000"/>
              <a:gd name="connsiteX829" fmla="*/ 4945989 w 7467600"/>
              <a:gd name="connsiteY829" fmla="*/ 300516 h 6858000"/>
              <a:gd name="connsiteX830" fmla="*/ 5410479 w 7467600"/>
              <a:gd name="connsiteY830" fmla="*/ 348434 h 6858000"/>
              <a:gd name="connsiteX831" fmla="*/ 5805386 w 7467600"/>
              <a:gd name="connsiteY831" fmla="*/ 239240 h 6858000"/>
              <a:gd name="connsiteX832" fmla="*/ 5905192 w 7467600"/>
              <a:gd name="connsiteY832" fmla="*/ 163079 h 6858000"/>
              <a:gd name="connsiteX833" fmla="*/ 5865655 w 7467600"/>
              <a:gd name="connsiteY833" fmla="*/ 171901 h 6858000"/>
              <a:gd name="connsiteX834" fmla="*/ 5259740 w 7467600"/>
              <a:gd name="connsiteY834" fmla="*/ 257013 h 6858000"/>
              <a:gd name="connsiteX835" fmla="*/ 5208466 w 7467600"/>
              <a:gd name="connsiteY835" fmla="*/ 257550 h 6858000"/>
              <a:gd name="connsiteX836" fmla="*/ 4980204 w 7467600"/>
              <a:gd name="connsiteY836" fmla="*/ 271903 h 6858000"/>
              <a:gd name="connsiteX837" fmla="*/ 5068068 w 7467600"/>
              <a:gd name="connsiteY837" fmla="*/ 282244 h 6858000"/>
              <a:gd name="connsiteX838" fmla="*/ 5153231 w 7467600"/>
              <a:gd name="connsiteY838" fmla="*/ 292240 h 6858000"/>
              <a:gd name="connsiteX839" fmla="*/ 5426491 w 7467600"/>
              <a:gd name="connsiteY839" fmla="*/ 281128 h 6858000"/>
              <a:gd name="connsiteX840" fmla="*/ 5731212 w 7467600"/>
              <a:gd name="connsiteY840" fmla="*/ 231951 h 6858000"/>
              <a:gd name="connsiteX841" fmla="*/ 5905192 w 7467600"/>
              <a:gd name="connsiteY841" fmla="*/ 163079 h 6858000"/>
              <a:gd name="connsiteX842" fmla="*/ 5944437 w 7467600"/>
              <a:gd name="connsiteY842" fmla="*/ 113829 h 6858000"/>
              <a:gd name="connsiteX843" fmla="*/ 5825032 w 7467600"/>
              <a:gd name="connsiteY843" fmla="*/ 146405 h 6858000"/>
              <a:gd name="connsiteX844" fmla="*/ 4955599 w 7467600"/>
              <a:gd name="connsiteY844" fmla="*/ 247008 h 6858000"/>
              <a:gd name="connsiteX845" fmla="*/ 5210104 w 7467600"/>
              <a:gd name="connsiteY845" fmla="*/ 228123 h 6858000"/>
              <a:gd name="connsiteX846" fmla="*/ 5261015 w 7467600"/>
              <a:gd name="connsiteY846" fmla="*/ 227087 h 6858000"/>
              <a:gd name="connsiteX847" fmla="*/ 5861181 w 7467600"/>
              <a:gd name="connsiteY847" fmla="*/ 143093 h 6858000"/>
              <a:gd name="connsiteX848" fmla="*/ 5961252 w 7467600"/>
              <a:gd name="connsiteY848" fmla="*/ 114820 h 6858000"/>
              <a:gd name="connsiteX849" fmla="*/ 5944437 w 7467600"/>
              <a:gd name="connsiteY849" fmla="*/ 113829 h 6858000"/>
              <a:gd name="connsiteX850" fmla="*/ 3882765 w 7467600"/>
              <a:gd name="connsiteY850" fmla="*/ 0 h 6858000"/>
              <a:gd name="connsiteX851" fmla="*/ 3995099 w 7467600"/>
              <a:gd name="connsiteY851" fmla="*/ 0 h 6858000"/>
              <a:gd name="connsiteX852" fmla="*/ 4163818 w 7467600"/>
              <a:gd name="connsiteY852" fmla="*/ 234104 h 6858000"/>
              <a:gd name="connsiteX853" fmla="*/ 4172099 w 7467600"/>
              <a:gd name="connsiteY853" fmla="*/ 234207 h 6858000"/>
              <a:gd name="connsiteX854" fmla="*/ 4784282 w 7467600"/>
              <a:gd name="connsiteY854" fmla="*/ 276561 h 6858000"/>
              <a:gd name="connsiteX855" fmla="*/ 4801687 w 7467600"/>
              <a:gd name="connsiteY855" fmla="*/ 267764 h 6858000"/>
              <a:gd name="connsiteX856" fmla="*/ 6082788 w 7467600"/>
              <a:gd name="connsiteY856" fmla="*/ 64119 h 6858000"/>
              <a:gd name="connsiteX857" fmla="*/ 6099442 w 7467600"/>
              <a:gd name="connsiteY857" fmla="*/ 82568 h 6858000"/>
              <a:gd name="connsiteX858" fmla="*/ 4804137 w 7467600"/>
              <a:gd name="connsiteY858" fmla="*/ 320931 h 6858000"/>
              <a:gd name="connsiteX859" fmla="*/ 4227047 w 7467600"/>
              <a:gd name="connsiteY859" fmla="*/ 313415 h 6858000"/>
              <a:gd name="connsiteX860" fmla="*/ 4346041 w 7467600"/>
              <a:gd name="connsiteY860" fmla="*/ 456086 h 6858000"/>
              <a:gd name="connsiteX861" fmla="*/ 4870967 w 7467600"/>
              <a:gd name="connsiteY861" fmla="*/ 963061 h 6858000"/>
              <a:gd name="connsiteX862" fmla="*/ 4889647 w 7467600"/>
              <a:gd name="connsiteY862" fmla="*/ 957147 h 6858000"/>
              <a:gd name="connsiteX863" fmla="*/ 5422504 w 7467600"/>
              <a:gd name="connsiteY863" fmla="*/ 805191 h 6858000"/>
              <a:gd name="connsiteX864" fmla="*/ 6087656 w 7467600"/>
              <a:gd name="connsiteY864" fmla="*/ 826703 h 6858000"/>
              <a:gd name="connsiteX865" fmla="*/ 6058717 w 7467600"/>
              <a:gd name="connsiteY865" fmla="*/ 865992 h 6858000"/>
              <a:gd name="connsiteX866" fmla="*/ 4974153 w 7467600"/>
              <a:gd name="connsiteY866" fmla="*/ 1045456 h 6858000"/>
              <a:gd name="connsiteX867" fmla="*/ 5627835 w 7467600"/>
              <a:gd name="connsiteY867" fmla="*/ 1472077 h 6858000"/>
              <a:gd name="connsiteX868" fmla="*/ 5629817 w 7467600"/>
              <a:gd name="connsiteY868" fmla="*/ 1471412 h 6858000"/>
              <a:gd name="connsiteX869" fmla="*/ 5634124 w 7467600"/>
              <a:gd name="connsiteY869" fmla="*/ 1470572 h 6858000"/>
              <a:gd name="connsiteX870" fmla="*/ 5755832 w 7467600"/>
              <a:gd name="connsiteY870" fmla="*/ 1383886 h 6858000"/>
              <a:gd name="connsiteX871" fmla="*/ 6014186 w 7467600"/>
              <a:gd name="connsiteY871" fmla="*/ 1279799 h 6858000"/>
              <a:gd name="connsiteX872" fmla="*/ 6901619 w 7467600"/>
              <a:gd name="connsiteY872" fmla="*/ 1047874 h 6858000"/>
              <a:gd name="connsiteX873" fmla="*/ 6931566 w 7467600"/>
              <a:gd name="connsiteY873" fmla="*/ 1062034 h 6858000"/>
              <a:gd name="connsiteX874" fmla="*/ 5790982 w 7467600"/>
              <a:gd name="connsiteY874" fmla="*/ 1561380 h 6858000"/>
              <a:gd name="connsiteX875" fmla="*/ 6188971 w 7467600"/>
              <a:gd name="connsiteY875" fmla="*/ 1755168 h 6858000"/>
              <a:gd name="connsiteX876" fmla="*/ 6202446 w 7467600"/>
              <a:gd name="connsiteY876" fmla="*/ 1752268 h 6858000"/>
              <a:gd name="connsiteX877" fmla="*/ 7179560 w 7467600"/>
              <a:gd name="connsiteY877" fmla="*/ 1467551 h 6858000"/>
              <a:gd name="connsiteX878" fmla="*/ 7158730 w 7467600"/>
              <a:gd name="connsiteY878" fmla="*/ 1507835 h 6858000"/>
              <a:gd name="connsiteX879" fmla="*/ 6326959 w 7467600"/>
              <a:gd name="connsiteY879" fmla="*/ 1817686 h 6858000"/>
              <a:gd name="connsiteX880" fmla="*/ 6537433 w 7467600"/>
              <a:gd name="connsiteY880" fmla="*/ 1907790 h 6858000"/>
              <a:gd name="connsiteX881" fmla="*/ 6550221 w 7467600"/>
              <a:gd name="connsiteY881" fmla="*/ 1910729 h 6858000"/>
              <a:gd name="connsiteX882" fmla="*/ 6964438 w 7467600"/>
              <a:gd name="connsiteY882" fmla="*/ 2209505 h 6858000"/>
              <a:gd name="connsiteX883" fmla="*/ 7367862 w 7467600"/>
              <a:gd name="connsiteY883" fmla="*/ 2806833 h 6858000"/>
              <a:gd name="connsiteX884" fmla="*/ 7364329 w 7467600"/>
              <a:gd name="connsiteY884" fmla="*/ 2826907 h 6858000"/>
              <a:gd name="connsiteX885" fmla="*/ 7290545 w 7467600"/>
              <a:gd name="connsiteY885" fmla="*/ 2850663 h 6858000"/>
              <a:gd name="connsiteX886" fmla="*/ 6472036 w 7467600"/>
              <a:gd name="connsiteY886" fmla="*/ 1959003 h 6858000"/>
              <a:gd name="connsiteX887" fmla="*/ 5792897 w 7467600"/>
              <a:gd name="connsiteY887" fmla="*/ 1647747 h 6858000"/>
              <a:gd name="connsiteX888" fmla="*/ 5842751 w 7467600"/>
              <a:gd name="connsiteY888" fmla="*/ 1816112 h 6858000"/>
              <a:gd name="connsiteX889" fmla="*/ 5847424 w 7467600"/>
              <a:gd name="connsiteY889" fmla="*/ 1815776 h 6858000"/>
              <a:gd name="connsiteX890" fmla="*/ 6399821 w 7467600"/>
              <a:gd name="connsiteY890" fmla="*/ 2344799 h 6858000"/>
              <a:gd name="connsiteX891" fmla="*/ 6323232 w 7467600"/>
              <a:gd name="connsiteY891" fmla="*/ 2389634 h 6858000"/>
              <a:gd name="connsiteX892" fmla="*/ 5942958 w 7467600"/>
              <a:gd name="connsiteY892" fmla="*/ 2077708 h 6858000"/>
              <a:gd name="connsiteX893" fmla="*/ 5921559 w 7467600"/>
              <a:gd name="connsiteY893" fmla="*/ 2378596 h 6858000"/>
              <a:gd name="connsiteX894" fmla="*/ 5817651 w 7467600"/>
              <a:gd name="connsiteY894" fmla="*/ 3023919 h 6858000"/>
              <a:gd name="connsiteX895" fmla="*/ 5729634 w 7467600"/>
              <a:gd name="connsiteY895" fmla="*/ 3051849 h 6858000"/>
              <a:gd name="connsiteX896" fmla="*/ 5611018 w 7467600"/>
              <a:gd name="connsiteY896" fmla="*/ 2316769 h 6858000"/>
              <a:gd name="connsiteX897" fmla="*/ 5687608 w 7467600"/>
              <a:gd name="connsiteY897" fmla="*/ 2039972 h 6858000"/>
              <a:gd name="connsiteX898" fmla="*/ 5657554 w 7467600"/>
              <a:gd name="connsiteY898" fmla="*/ 1576445 h 6858000"/>
              <a:gd name="connsiteX899" fmla="*/ 5150475 w 7467600"/>
              <a:gd name="connsiteY899" fmla="*/ 1274012 h 6858000"/>
              <a:gd name="connsiteX900" fmla="*/ 5349142 w 7467600"/>
              <a:gd name="connsiteY900" fmla="*/ 2204405 h 6858000"/>
              <a:gd name="connsiteX901" fmla="*/ 5262214 w 7467600"/>
              <a:gd name="connsiteY901" fmla="*/ 2233836 h 6858000"/>
              <a:gd name="connsiteX902" fmla="*/ 4981539 w 7467600"/>
              <a:gd name="connsiteY902" fmla="*/ 1542201 h 6858000"/>
              <a:gd name="connsiteX903" fmla="*/ 4958461 w 7467600"/>
              <a:gd name="connsiteY903" fmla="*/ 1136957 h 6858000"/>
              <a:gd name="connsiteX904" fmla="*/ 4655015 w 7467600"/>
              <a:gd name="connsiteY904" fmla="*/ 891426 h 6858000"/>
              <a:gd name="connsiteX905" fmla="*/ 4348002 w 7467600"/>
              <a:gd name="connsiteY905" fmla="*/ 2205895 h 6858000"/>
              <a:gd name="connsiteX906" fmla="*/ 4262250 w 7467600"/>
              <a:gd name="connsiteY906" fmla="*/ 2219972 h 6858000"/>
              <a:gd name="connsiteX907" fmla="*/ 4550611 w 7467600"/>
              <a:gd name="connsiteY907" fmla="*/ 817540 h 6858000"/>
              <a:gd name="connsiteX908" fmla="*/ 4564418 w 7467600"/>
              <a:gd name="connsiteY908" fmla="*/ 808293 h 6858000"/>
              <a:gd name="connsiteX909" fmla="*/ 4266388 w 7467600"/>
              <a:gd name="connsiteY909" fmla="*/ 500083 h 6858000"/>
              <a:gd name="connsiteX910" fmla="*/ 4032842 w 7467600"/>
              <a:gd name="connsiteY910" fmla="*/ 211809 h 6858000"/>
              <a:gd name="connsiteX911" fmla="*/ 3882765 w 7467600"/>
              <a:gd name="connsiteY911" fmla="*/ 0 h 6858000"/>
              <a:gd name="connsiteX912" fmla="*/ 3721337 w 7467600"/>
              <a:gd name="connsiteY912" fmla="*/ 0 h 6858000"/>
              <a:gd name="connsiteX913" fmla="*/ 3797544 w 7467600"/>
              <a:gd name="connsiteY913" fmla="*/ 0 h 6858000"/>
              <a:gd name="connsiteX914" fmla="*/ 3775734 w 7467600"/>
              <a:gd name="connsiteY914" fmla="*/ 95131 h 6858000"/>
              <a:gd name="connsiteX915" fmla="*/ 3724807 w 7467600"/>
              <a:gd name="connsiteY915" fmla="*/ 272257 h 6858000"/>
              <a:gd name="connsiteX916" fmla="*/ 3726844 w 7467600"/>
              <a:gd name="connsiteY916" fmla="*/ 282988 h 6858000"/>
              <a:gd name="connsiteX917" fmla="*/ 3742664 w 7467600"/>
              <a:gd name="connsiteY917" fmla="*/ 279918 h 6858000"/>
              <a:gd name="connsiteX918" fmla="*/ 4103910 w 7467600"/>
              <a:gd name="connsiteY918" fmla="*/ 1161917 h 6858000"/>
              <a:gd name="connsiteX919" fmla="*/ 4020269 w 7467600"/>
              <a:gd name="connsiteY919" fmla="*/ 1200406 h 6858000"/>
              <a:gd name="connsiteX920" fmla="*/ 3674882 w 7467600"/>
              <a:gd name="connsiteY920" fmla="*/ 488524 h 6858000"/>
              <a:gd name="connsiteX921" fmla="*/ 3132682 w 7467600"/>
              <a:gd name="connsiteY921" fmla="*/ 1072284 h 6858000"/>
              <a:gd name="connsiteX922" fmla="*/ 2716346 w 7467600"/>
              <a:gd name="connsiteY922" fmla="*/ 1276376 h 6858000"/>
              <a:gd name="connsiteX923" fmla="*/ 2716772 w 7467600"/>
              <a:gd name="connsiteY923" fmla="*/ 1255462 h 6858000"/>
              <a:gd name="connsiteX924" fmla="*/ 3471096 w 7467600"/>
              <a:gd name="connsiteY924" fmla="*/ 437072 h 6858000"/>
              <a:gd name="connsiteX925" fmla="*/ 3639057 w 7467600"/>
              <a:gd name="connsiteY925" fmla="*/ 286334 h 6858000"/>
              <a:gd name="connsiteX926" fmla="*/ 3640309 w 7467600"/>
              <a:gd name="connsiteY926" fmla="*/ 284664 h 6858000"/>
              <a:gd name="connsiteX927" fmla="*/ 3646022 w 7467600"/>
              <a:gd name="connsiteY927" fmla="*/ 276711 h 6858000"/>
              <a:gd name="connsiteX928" fmla="*/ 3707943 w 7467600"/>
              <a:gd name="connsiteY928" fmla="*/ 65958 h 6858000"/>
              <a:gd name="connsiteX929" fmla="*/ 3721337 w 7467600"/>
              <a:gd name="connsiteY929" fmla="*/ 0 h 6858000"/>
              <a:gd name="connsiteX930" fmla="*/ 2867960 w 7467600"/>
              <a:gd name="connsiteY930" fmla="*/ 0 h 6858000"/>
              <a:gd name="connsiteX931" fmla="*/ 2926351 w 7467600"/>
              <a:gd name="connsiteY931" fmla="*/ 0 h 6858000"/>
              <a:gd name="connsiteX932" fmla="*/ 2902823 w 7467600"/>
              <a:gd name="connsiteY932" fmla="*/ 262929 h 6858000"/>
              <a:gd name="connsiteX933" fmla="*/ 2940663 w 7467600"/>
              <a:gd name="connsiteY933" fmla="*/ 140884 h 6858000"/>
              <a:gd name="connsiteX934" fmla="*/ 2947039 w 7467600"/>
              <a:gd name="connsiteY934" fmla="*/ 122524 h 6858000"/>
              <a:gd name="connsiteX935" fmla="*/ 2984316 w 7467600"/>
              <a:gd name="connsiteY935" fmla="*/ 0 h 6858000"/>
              <a:gd name="connsiteX936" fmla="*/ 3016114 w 7467600"/>
              <a:gd name="connsiteY936" fmla="*/ 0 h 6858000"/>
              <a:gd name="connsiteX937" fmla="*/ 2979949 w 7467600"/>
              <a:gd name="connsiteY937" fmla="*/ 119274 h 6858000"/>
              <a:gd name="connsiteX938" fmla="*/ 3023879 w 7467600"/>
              <a:gd name="connsiteY938" fmla="*/ 0 h 6858000"/>
              <a:gd name="connsiteX939" fmla="*/ 3105400 w 7467600"/>
              <a:gd name="connsiteY939" fmla="*/ 0 h 6858000"/>
              <a:gd name="connsiteX940" fmla="*/ 3094669 w 7467600"/>
              <a:gd name="connsiteY940" fmla="*/ 30308 h 6858000"/>
              <a:gd name="connsiteX941" fmla="*/ 2901945 w 7467600"/>
              <a:gd name="connsiteY941" fmla="*/ 466538 h 6858000"/>
              <a:gd name="connsiteX942" fmla="*/ 2815209 w 7467600"/>
              <a:gd name="connsiteY942" fmla="*/ 497361 h 6858000"/>
              <a:gd name="connsiteX943" fmla="*/ 2844845 w 7467600"/>
              <a:gd name="connsiteY943" fmla="*/ 127638 h 6858000"/>
              <a:gd name="connsiteX944" fmla="*/ 2867960 w 7467600"/>
              <a:gd name="connsiteY944" fmla="*/ 0 h 6858000"/>
              <a:gd name="connsiteX945" fmla="*/ 1057230 w 7467600"/>
              <a:gd name="connsiteY945" fmla="*/ 0 h 6858000"/>
              <a:gd name="connsiteX946" fmla="*/ 1111003 w 7467600"/>
              <a:gd name="connsiteY946" fmla="*/ 0 h 6858000"/>
              <a:gd name="connsiteX947" fmla="*/ 1125553 w 7467600"/>
              <a:gd name="connsiteY947" fmla="*/ 52588 h 6858000"/>
              <a:gd name="connsiteX948" fmla="*/ 1304276 w 7467600"/>
              <a:gd name="connsiteY948" fmla="*/ 476275 h 6858000"/>
              <a:gd name="connsiteX949" fmla="*/ 1492066 w 7467600"/>
              <a:gd name="connsiteY949" fmla="*/ 886333 h 6858000"/>
              <a:gd name="connsiteX950" fmla="*/ 1423698 w 7467600"/>
              <a:gd name="connsiteY950" fmla="*/ 710817 h 6858000"/>
              <a:gd name="connsiteX951" fmla="*/ 1357609 w 7467600"/>
              <a:gd name="connsiteY951" fmla="*/ 532892 h 6858000"/>
              <a:gd name="connsiteX952" fmla="*/ 1309550 w 7467600"/>
              <a:gd name="connsiteY952" fmla="*/ 374031 h 6858000"/>
              <a:gd name="connsiteX953" fmla="*/ 1193673 w 7467600"/>
              <a:gd name="connsiteY953" fmla="*/ 49533 h 6858000"/>
              <a:gd name="connsiteX954" fmla="*/ 1164391 w 7467600"/>
              <a:gd name="connsiteY954" fmla="*/ 0 h 6858000"/>
              <a:gd name="connsiteX955" fmla="*/ 1200666 w 7467600"/>
              <a:gd name="connsiteY955" fmla="*/ 0 h 6858000"/>
              <a:gd name="connsiteX956" fmla="*/ 1223408 w 7467600"/>
              <a:gd name="connsiteY956" fmla="*/ 38996 h 6858000"/>
              <a:gd name="connsiteX957" fmla="*/ 1339635 w 7467600"/>
              <a:gd name="connsiteY957" fmla="*/ 365517 h 6858000"/>
              <a:gd name="connsiteX958" fmla="*/ 1387469 w 7467600"/>
              <a:gd name="connsiteY958" fmla="*/ 523079 h 6858000"/>
              <a:gd name="connsiteX959" fmla="*/ 1452685 w 7467600"/>
              <a:gd name="connsiteY959" fmla="*/ 699806 h 6858000"/>
              <a:gd name="connsiteX960" fmla="*/ 1492092 w 7467600"/>
              <a:gd name="connsiteY960" fmla="*/ 800424 h 6858000"/>
              <a:gd name="connsiteX961" fmla="*/ 1455302 w 7467600"/>
              <a:gd name="connsiteY961" fmla="*/ 632913 h 6858000"/>
              <a:gd name="connsiteX962" fmla="*/ 1222336 w 7467600"/>
              <a:gd name="connsiteY962" fmla="*/ 9480 h 6858000"/>
              <a:gd name="connsiteX963" fmla="*/ 1214634 w 7467600"/>
              <a:gd name="connsiteY963" fmla="*/ 0 h 6858000"/>
              <a:gd name="connsiteX964" fmla="*/ 1289827 w 7467600"/>
              <a:gd name="connsiteY964" fmla="*/ 0 h 6858000"/>
              <a:gd name="connsiteX965" fmla="*/ 1321076 w 7467600"/>
              <a:gd name="connsiteY965" fmla="*/ 59722 h 6858000"/>
              <a:gd name="connsiteX966" fmla="*/ 1512579 w 7467600"/>
              <a:gd name="connsiteY966" fmla="*/ 626441 h 6858000"/>
              <a:gd name="connsiteX967" fmla="*/ 1506076 w 7467600"/>
              <a:gd name="connsiteY967" fmla="*/ 1089289 h 6858000"/>
              <a:gd name="connsiteX968" fmla="*/ 1486346 w 7467600"/>
              <a:gd name="connsiteY968" fmla="*/ 1079919 h 6858000"/>
              <a:gd name="connsiteX969" fmla="*/ 1070511 w 7467600"/>
              <a:gd name="connsiteY969" fmla="*/ 48609 h 6858000"/>
              <a:gd name="connsiteX970" fmla="*/ 1057230 w 7467600"/>
              <a:gd name="connsiteY970" fmla="*/ 0 h 6858000"/>
              <a:gd name="connsiteX971" fmla="*/ 43151 w 7467600"/>
              <a:gd name="connsiteY971" fmla="*/ 0 h 6858000"/>
              <a:gd name="connsiteX972" fmla="*/ 95283 w 7467600"/>
              <a:gd name="connsiteY972" fmla="*/ 0 h 6858000"/>
              <a:gd name="connsiteX973" fmla="*/ 300708 w 7467600"/>
              <a:gd name="connsiteY973" fmla="*/ 154571 h 6858000"/>
              <a:gd name="connsiteX974" fmla="*/ 530414 w 7467600"/>
              <a:gd name="connsiteY974" fmla="*/ 354673 h 6858000"/>
              <a:gd name="connsiteX975" fmla="*/ 333785 w 7467600"/>
              <a:gd name="connsiteY975" fmla="*/ 161564 h 6858000"/>
              <a:gd name="connsiteX976" fmla="*/ 147005 w 7467600"/>
              <a:gd name="connsiteY976" fmla="*/ 0 h 6858000"/>
              <a:gd name="connsiteX977" fmla="*/ 272509 w 7467600"/>
              <a:gd name="connsiteY977" fmla="*/ 0 h 6858000"/>
              <a:gd name="connsiteX978" fmla="*/ 326276 w 7467600"/>
              <a:gd name="connsiteY978" fmla="*/ 45847 h 6858000"/>
              <a:gd name="connsiteX979" fmla="*/ 823759 w 7467600"/>
              <a:gd name="connsiteY979" fmla="*/ 574145 h 6858000"/>
              <a:gd name="connsiteX980" fmla="*/ 811254 w 7467600"/>
              <a:gd name="connsiteY980" fmla="*/ 665546 h 6858000"/>
              <a:gd name="connsiteX981" fmla="*/ 154042 w 7467600"/>
              <a:gd name="connsiteY981" fmla="*/ 261522 h 6858000"/>
              <a:gd name="connsiteX982" fmla="*/ 13550 w 7467600"/>
              <a:gd name="connsiteY982" fmla="*/ 158423 h 6858000"/>
              <a:gd name="connsiteX983" fmla="*/ 0 w 7467600"/>
              <a:gd name="connsiteY983" fmla="*/ 146618 h 6858000"/>
              <a:gd name="connsiteX984" fmla="*/ 0 w 7467600"/>
              <a:gd name="connsiteY984" fmla="*/ 59161 h 6858000"/>
              <a:gd name="connsiteX985" fmla="*/ 45427 w 7467600"/>
              <a:gd name="connsiteY985" fmla="*/ 101078 h 6858000"/>
              <a:gd name="connsiteX986" fmla="*/ 630103 w 7467600"/>
              <a:gd name="connsiteY986" fmla="*/ 485885 h 6858000"/>
              <a:gd name="connsiteX987" fmla="*/ 532040 w 7467600"/>
              <a:gd name="connsiteY987" fmla="*/ 399359 h 6858000"/>
              <a:gd name="connsiteX988" fmla="*/ 517618 w 7467600"/>
              <a:gd name="connsiteY988" fmla="*/ 385726 h 6858000"/>
              <a:gd name="connsiteX989" fmla="*/ 285074 w 7467600"/>
              <a:gd name="connsiteY989" fmla="*/ 182755 h 6858000"/>
              <a:gd name="connsiteX990" fmla="*/ 43151 w 7467600"/>
              <a:gd name="connsiteY99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312201 w 7467600"/>
              <a:gd name="connsiteY133" fmla="*/ 5128278 h 6858000"/>
              <a:gd name="connsiteX134" fmla="*/ 1903353 w 7467600"/>
              <a:gd name="connsiteY134" fmla="*/ 5044827 h 6858000"/>
              <a:gd name="connsiteX135" fmla="*/ 1936931 w 7467600"/>
              <a:gd name="connsiteY135" fmla="*/ 5093954 h 6858000"/>
              <a:gd name="connsiteX136" fmla="*/ 2195868 w 7467600"/>
              <a:gd name="connsiteY136" fmla="*/ 5396574 h 6858000"/>
              <a:gd name="connsiteX137" fmla="*/ 2088852 w 7467600"/>
              <a:gd name="connsiteY137" fmla="*/ 5166123 h 6858000"/>
              <a:gd name="connsiteX138" fmla="*/ 1958241 w 7467600"/>
              <a:gd name="connsiteY138" fmla="*/ 5067955 h 6858000"/>
              <a:gd name="connsiteX139" fmla="*/ 1903353 w 7467600"/>
              <a:gd name="connsiteY139" fmla="*/ 5044827 h 6858000"/>
              <a:gd name="connsiteX140" fmla="*/ 1979378 w 7467600"/>
              <a:gd name="connsiteY140" fmla="*/ 4769504 h 6858000"/>
              <a:gd name="connsiteX141" fmla="*/ 2882120 w 7467600"/>
              <a:gd name="connsiteY141" fmla="*/ 5064547 h 6858000"/>
              <a:gd name="connsiteX142" fmla="*/ 2793103 w 7467600"/>
              <a:gd name="connsiteY142" fmla="*/ 5039699 h 6858000"/>
              <a:gd name="connsiteX143" fmla="*/ 2770041 w 7467600"/>
              <a:gd name="connsiteY143" fmla="*/ 5033634 h 6858000"/>
              <a:gd name="connsiteX144" fmla="*/ 1979378 w 7467600"/>
              <a:gd name="connsiteY144" fmla="*/ 4769504 h 6858000"/>
              <a:gd name="connsiteX145" fmla="*/ 1927410 w 7467600"/>
              <a:gd name="connsiteY145" fmla="*/ 4716164 h 6858000"/>
              <a:gd name="connsiteX146" fmla="*/ 1959587 w 7467600"/>
              <a:gd name="connsiteY146" fmla="*/ 4728849 h 6858000"/>
              <a:gd name="connsiteX147" fmla="*/ 2777707 w 7467600"/>
              <a:gd name="connsiteY147" fmla="*/ 5003991 h 6858000"/>
              <a:gd name="connsiteX148" fmla="*/ 2800768 w 7467600"/>
              <a:gd name="connsiteY148" fmla="*/ 5010056 h 6858000"/>
              <a:gd name="connsiteX149" fmla="*/ 2879408 w 7467600"/>
              <a:gd name="connsiteY149" fmla="*/ 5031590 h 6858000"/>
              <a:gd name="connsiteX150" fmla="*/ 2862295 w 7467600"/>
              <a:gd name="connsiteY150" fmla="*/ 5022958 h 6858000"/>
              <a:gd name="connsiteX151" fmla="*/ 2813343 w 7467600"/>
              <a:gd name="connsiteY151" fmla="*/ 4998369 h 6858000"/>
              <a:gd name="connsiteX152" fmla="*/ 2646245 w 7467600"/>
              <a:gd name="connsiteY152" fmla="*/ 4930999 h 6858000"/>
              <a:gd name="connsiteX153" fmla="*/ 1999243 w 7467600"/>
              <a:gd name="connsiteY153" fmla="*/ 4730524 h 6858000"/>
              <a:gd name="connsiteX154" fmla="*/ 1979527 w 7467600"/>
              <a:gd name="connsiteY154" fmla="*/ 4726651 h 6858000"/>
              <a:gd name="connsiteX155" fmla="*/ 1927410 w 7467600"/>
              <a:gd name="connsiteY155" fmla="*/ 4716164 h 6858000"/>
              <a:gd name="connsiteX156" fmla="*/ 1997014 w 7467600"/>
              <a:gd name="connsiteY156" fmla="*/ 4698007 h 6858000"/>
              <a:gd name="connsiteX157" fmla="*/ 2005458 w 7467600"/>
              <a:gd name="connsiteY157" fmla="*/ 4699540 h 6858000"/>
              <a:gd name="connsiteX158" fmla="*/ 2657186 w 7467600"/>
              <a:gd name="connsiteY158" fmla="*/ 4901687 h 6858000"/>
              <a:gd name="connsiteX159" fmla="*/ 2826662 w 7467600"/>
              <a:gd name="connsiteY159" fmla="*/ 4970362 h 6858000"/>
              <a:gd name="connsiteX160" fmla="*/ 2876100 w 7467600"/>
              <a:gd name="connsiteY160" fmla="*/ 4995397 h 6858000"/>
              <a:gd name="connsiteX161" fmla="*/ 3042600 w 7467600"/>
              <a:gd name="connsiteY161" fmla="*/ 5059532 h 6858000"/>
              <a:gd name="connsiteX162" fmla="*/ 1997014 w 7467600"/>
              <a:gd name="connsiteY162" fmla="*/ 4698007 h 6858000"/>
              <a:gd name="connsiteX163" fmla="*/ 2305292 w 7467600"/>
              <a:gd name="connsiteY163" fmla="*/ 4219492 h 6858000"/>
              <a:gd name="connsiteX164" fmla="*/ 3360922 w 7467600"/>
              <a:gd name="connsiteY164" fmla="*/ 4529373 h 6858000"/>
              <a:gd name="connsiteX165" fmla="*/ 3492420 w 7467600"/>
              <a:gd name="connsiteY165" fmla="*/ 4510145 h 6858000"/>
              <a:gd name="connsiteX166" fmla="*/ 3364086 w 7467600"/>
              <a:gd name="connsiteY166" fmla="*/ 4480340 h 6858000"/>
              <a:gd name="connsiteX167" fmla="*/ 3225818 w 7467600"/>
              <a:gd name="connsiteY167" fmla="*/ 4411822 h 6858000"/>
              <a:gd name="connsiteX168" fmla="*/ 3129696 w 7467600"/>
              <a:gd name="connsiteY168" fmla="*/ 4360704 h 6858000"/>
              <a:gd name="connsiteX169" fmla="*/ 2814545 w 7467600"/>
              <a:gd name="connsiteY169" fmla="*/ 4282955 h 6858000"/>
              <a:gd name="connsiteX170" fmla="*/ 2305292 w 7467600"/>
              <a:gd name="connsiteY170" fmla="*/ 4219492 h 6858000"/>
              <a:gd name="connsiteX171" fmla="*/ 2626982 w 7467600"/>
              <a:gd name="connsiteY171" fmla="*/ 4206450 h 6858000"/>
              <a:gd name="connsiteX172" fmla="*/ 2490617 w 7467600"/>
              <a:gd name="connsiteY172" fmla="*/ 4206951 h 6858000"/>
              <a:gd name="connsiteX173" fmla="*/ 2819869 w 7467600"/>
              <a:gd name="connsiteY173" fmla="*/ 4252936 h 6858000"/>
              <a:gd name="connsiteX174" fmla="*/ 3143018 w 7467600"/>
              <a:gd name="connsiteY174" fmla="*/ 4332698 h 6858000"/>
              <a:gd name="connsiteX175" fmla="*/ 3241520 w 7467600"/>
              <a:gd name="connsiteY175" fmla="*/ 4385112 h 6858000"/>
              <a:gd name="connsiteX176" fmla="*/ 3374575 w 7467600"/>
              <a:gd name="connsiteY176" fmla="*/ 4451517 h 6858000"/>
              <a:gd name="connsiteX177" fmla="*/ 3505221 w 7467600"/>
              <a:gd name="connsiteY177" fmla="*/ 4480757 h 6858000"/>
              <a:gd name="connsiteX178" fmla="*/ 2626982 w 7467600"/>
              <a:gd name="connsiteY178" fmla="*/ 4206450 h 6858000"/>
              <a:gd name="connsiteX179" fmla="*/ 1310106 w 7467600"/>
              <a:gd name="connsiteY179" fmla="*/ 3943217 h 6858000"/>
              <a:gd name="connsiteX180" fmla="*/ 854994 w 7467600"/>
              <a:gd name="connsiteY180" fmla="*/ 4399136 h 6858000"/>
              <a:gd name="connsiteX181" fmla="*/ 742462 w 7467600"/>
              <a:gd name="connsiteY181" fmla="*/ 4594648 h 6858000"/>
              <a:gd name="connsiteX182" fmla="*/ 820602 w 7467600"/>
              <a:gd name="connsiteY182" fmla="*/ 4485915 h 6858000"/>
              <a:gd name="connsiteX183" fmla="*/ 878295 w 7467600"/>
              <a:gd name="connsiteY183" fmla="*/ 4403594 h 6858000"/>
              <a:gd name="connsiteX184" fmla="*/ 1240607 w 7467600"/>
              <a:gd name="connsiteY184" fmla="*/ 4010401 h 6858000"/>
              <a:gd name="connsiteX185" fmla="*/ 1310106 w 7467600"/>
              <a:gd name="connsiteY185" fmla="*/ 3943217 h 6858000"/>
              <a:gd name="connsiteX186" fmla="*/ 1423113 w 7467600"/>
              <a:gd name="connsiteY186" fmla="*/ 3874565 h 6858000"/>
              <a:gd name="connsiteX187" fmla="*/ 1260565 w 7467600"/>
              <a:gd name="connsiteY187" fmla="*/ 4031982 h 6858000"/>
              <a:gd name="connsiteX188" fmla="*/ 901900 w 7467600"/>
              <a:gd name="connsiteY188" fmla="*/ 4421236 h 6858000"/>
              <a:gd name="connsiteX189" fmla="*/ 845044 w 7467600"/>
              <a:gd name="connsiteY189" fmla="*/ 4502436 h 6858000"/>
              <a:gd name="connsiteX190" fmla="*/ 685926 w 7467600"/>
              <a:gd name="connsiteY190" fmla="*/ 4703069 h 6858000"/>
              <a:gd name="connsiteX191" fmla="*/ 684248 w 7467600"/>
              <a:gd name="connsiteY191" fmla="*/ 4706721 h 6858000"/>
              <a:gd name="connsiteX192" fmla="*/ 1423113 w 7467600"/>
              <a:gd name="connsiteY192" fmla="*/ 3874565 h 6858000"/>
              <a:gd name="connsiteX193" fmla="*/ 3316479 w 7467600"/>
              <a:gd name="connsiteY193" fmla="*/ 3872136 h 6858000"/>
              <a:gd name="connsiteX194" fmla="*/ 3546806 w 7467600"/>
              <a:gd name="connsiteY194" fmla="*/ 4356139 h 6858000"/>
              <a:gd name="connsiteX195" fmla="*/ 3364433 w 7467600"/>
              <a:gd name="connsiteY195" fmla="*/ 3953121 h 6858000"/>
              <a:gd name="connsiteX196" fmla="*/ 3316479 w 7467600"/>
              <a:gd name="connsiteY196" fmla="*/ 3872136 h 6858000"/>
              <a:gd name="connsiteX197" fmla="*/ 3291335 w 7467600"/>
              <a:gd name="connsiteY197" fmla="*/ 3767420 h 6858000"/>
              <a:gd name="connsiteX198" fmla="*/ 3390805 w 7467600"/>
              <a:gd name="connsiteY198" fmla="*/ 3937163 h 6858000"/>
              <a:gd name="connsiteX199" fmla="*/ 3579062 w 7467600"/>
              <a:gd name="connsiteY199" fmla="*/ 4359040 h 6858000"/>
              <a:gd name="connsiteX200" fmla="*/ 3467355 w 7467600"/>
              <a:gd name="connsiteY200" fmla="*/ 3988130 h 6858000"/>
              <a:gd name="connsiteX201" fmla="*/ 3310753 w 7467600"/>
              <a:gd name="connsiteY201" fmla="*/ 3787140 h 6858000"/>
              <a:gd name="connsiteX202" fmla="*/ 3291335 w 7467600"/>
              <a:gd name="connsiteY202" fmla="*/ 3767420 h 6858000"/>
              <a:gd name="connsiteX203" fmla="*/ 1635889 w 7467600"/>
              <a:gd name="connsiteY203" fmla="*/ 3709494 h 6858000"/>
              <a:gd name="connsiteX204" fmla="*/ 1634800 w 7467600"/>
              <a:gd name="connsiteY204" fmla="*/ 3731111 h 6858000"/>
              <a:gd name="connsiteX205" fmla="*/ 1635889 w 7467600"/>
              <a:gd name="connsiteY205" fmla="*/ 3709494 h 6858000"/>
              <a:gd name="connsiteX206" fmla="*/ 1510397 w 7467600"/>
              <a:gd name="connsiteY206" fmla="*/ 3684705 h 6858000"/>
              <a:gd name="connsiteX207" fmla="*/ 1146550 w 7467600"/>
              <a:gd name="connsiteY207" fmla="*/ 3802012 h 6858000"/>
              <a:gd name="connsiteX208" fmla="*/ 698834 w 7467600"/>
              <a:gd name="connsiteY208" fmla="*/ 3952272 h 6858000"/>
              <a:gd name="connsiteX209" fmla="*/ 34256 w 7467600"/>
              <a:gd name="connsiteY209" fmla="*/ 4347603 h 6858000"/>
              <a:gd name="connsiteX210" fmla="*/ 527241 w 7467600"/>
              <a:gd name="connsiteY210" fmla="*/ 4065078 h 6858000"/>
              <a:gd name="connsiteX211" fmla="*/ 1510397 w 7467600"/>
              <a:gd name="connsiteY211" fmla="*/ 3684705 h 6858000"/>
              <a:gd name="connsiteX212" fmla="*/ 1313114 w 7467600"/>
              <a:gd name="connsiteY212" fmla="*/ 3655216 h 6858000"/>
              <a:gd name="connsiteX213" fmla="*/ 1109304 w 7467600"/>
              <a:gd name="connsiteY213" fmla="*/ 3669030 h 6858000"/>
              <a:gd name="connsiteX214" fmla="*/ 8129 w 7467600"/>
              <a:gd name="connsiteY214" fmla="*/ 4330519 h 6858000"/>
              <a:gd name="connsiteX215" fmla="*/ 687572 w 7467600"/>
              <a:gd name="connsiteY215" fmla="*/ 3925629 h 6858000"/>
              <a:gd name="connsiteX216" fmla="*/ 1138365 w 7467600"/>
              <a:gd name="connsiteY216" fmla="*/ 3774515 h 6858000"/>
              <a:gd name="connsiteX217" fmla="*/ 1505579 w 7467600"/>
              <a:gd name="connsiteY217" fmla="*/ 3655526 h 6858000"/>
              <a:gd name="connsiteX218" fmla="*/ 1313114 w 7467600"/>
              <a:gd name="connsiteY218" fmla="*/ 3655216 h 6858000"/>
              <a:gd name="connsiteX219" fmla="*/ 3655073 w 7467600"/>
              <a:gd name="connsiteY219" fmla="*/ 3650884 h 6858000"/>
              <a:gd name="connsiteX220" fmla="*/ 3989938 w 7467600"/>
              <a:gd name="connsiteY220" fmla="*/ 3991685 h 6858000"/>
              <a:gd name="connsiteX221" fmla="*/ 4393907 w 7467600"/>
              <a:gd name="connsiteY221" fmla="*/ 4261258 h 6858000"/>
              <a:gd name="connsiteX222" fmla="*/ 4648051 w 7467600"/>
              <a:gd name="connsiteY222" fmla="*/ 4374051 h 6858000"/>
              <a:gd name="connsiteX223" fmla="*/ 4383389 w 7467600"/>
              <a:gd name="connsiteY223" fmla="*/ 4184369 h 6858000"/>
              <a:gd name="connsiteX224" fmla="*/ 4165508 w 7467600"/>
              <a:gd name="connsiteY224" fmla="*/ 4035196 h 6858000"/>
              <a:gd name="connsiteX225" fmla="*/ 4068162 w 7467600"/>
              <a:gd name="connsiteY225" fmla="*/ 3953394 h 6858000"/>
              <a:gd name="connsiteX226" fmla="*/ 3981416 w 7467600"/>
              <a:gd name="connsiteY226" fmla="*/ 3880482 h 6858000"/>
              <a:gd name="connsiteX227" fmla="*/ 3800147 w 7467600"/>
              <a:gd name="connsiteY227" fmla="*/ 3749872 h 6858000"/>
              <a:gd name="connsiteX228" fmla="*/ 3655073 w 7467600"/>
              <a:gd name="connsiteY228" fmla="*/ 3650884 h 6858000"/>
              <a:gd name="connsiteX229" fmla="*/ 3670252 w 7467600"/>
              <a:gd name="connsiteY229" fmla="*/ 3622798 h 6858000"/>
              <a:gd name="connsiteX230" fmla="*/ 3817258 w 7467600"/>
              <a:gd name="connsiteY230" fmla="*/ 3723577 h 6858000"/>
              <a:gd name="connsiteX231" fmla="*/ 4000461 w 7467600"/>
              <a:gd name="connsiteY231" fmla="*/ 3855966 h 6858000"/>
              <a:gd name="connsiteX232" fmla="*/ 4088180 w 7467600"/>
              <a:gd name="connsiteY232" fmla="*/ 3929774 h 6858000"/>
              <a:gd name="connsiteX233" fmla="*/ 4184555 w 7467600"/>
              <a:gd name="connsiteY233" fmla="*/ 4010683 h 6858000"/>
              <a:gd name="connsiteX234" fmla="*/ 4399563 w 7467600"/>
              <a:gd name="connsiteY234" fmla="*/ 4158106 h 6858000"/>
              <a:gd name="connsiteX235" fmla="*/ 4684469 w 7467600"/>
              <a:gd name="connsiteY235" fmla="*/ 4364680 h 6858000"/>
              <a:gd name="connsiteX236" fmla="*/ 4690271 w 7467600"/>
              <a:gd name="connsiteY236" fmla="*/ 4370034 h 6858000"/>
              <a:gd name="connsiteX237" fmla="*/ 4136093 w 7467600"/>
              <a:gd name="connsiteY237" fmla="*/ 3858466 h 6858000"/>
              <a:gd name="connsiteX238" fmla="*/ 3670252 w 7467600"/>
              <a:gd name="connsiteY238" fmla="*/ 3622798 h 6858000"/>
              <a:gd name="connsiteX239" fmla="*/ 4440129 w 7467600"/>
              <a:gd name="connsiteY239" fmla="*/ 3448571 h 6858000"/>
              <a:gd name="connsiteX240" fmla="*/ 4856525 w 7467600"/>
              <a:gd name="connsiteY240" fmla="*/ 3915351 h 6858000"/>
              <a:gd name="connsiteX241" fmla="*/ 5059055 w 7467600"/>
              <a:gd name="connsiteY241" fmla="*/ 4108918 h 6858000"/>
              <a:gd name="connsiteX242" fmla="*/ 5290070 w 7467600"/>
              <a:gd name="connsiteY242" fmla="*/ 4263619 h 6858000"/>
              <a:gd name="connsiteX243" fmla="*/ 4834991 w 7467600"/>
              <a:gd name="connsiteY243" fmla="*/ 3830985 h 6858000"/>
              <a:gd name="connsiteX244" fmla="*/ 4440129 w 7467600"/>
              <a:gd name="connsiteY244" fmla="*/ 3448571 h 6858000"/>
              <a:gd name="connsiteX245" fmla="*/ 4441737 w 7467600"/>
              <a:gd name="connsiteY245" fmla="*/ 3399734 h 6858000"/>
              <a:gd name="connsiteX246" fmla="*/ 4431236 w 7467600"/>
              <a:gd name="connsiteY246" fmla="*/ 3400954 h 6858000"/>
              <a:gd name="connsiteX247" fmla="*/ 4557150 w 7467600"/>
              <a:gd name="connsiteY247" fmla="*/ 3510023 h 6858000"/>
              <a:gd name="connsiteX248" fmla="*/ 4856936 w 7467600"/>
              <a:gd name="connsiteY248" fmla="*/ 3809146 h 6858000"/>
              <a:gd name="connsiteX249" fmla="*/ 5111996 w 7467600"/>
              <a:gd name="connsiteY249" fmla="*/ 4065759 h 6858000"/>
              <a:gd name="connsiteX250" fmla="*/ 5388878 w 7467600"/>
              <a:gd name="connsiteY250" fmla="*/ 4300185 h 6858000"/>
              <a:gd name="connsiteX251" fmla="*/ 5425556 w 7467600"/>
              <a:gd name="connsiteY251" fmla="*/ 4308967 h 6858000"/>
              <a:gd name="connsiteX252" fmla="*/ 4943646 w 7467600"/>
              <a:gd name="connsiteY252" fmla="*/ 3822916 h 6858000"/>
              <a:gd name="connsiteX253" fmla="*/ 4594837 w 7467600"/>
              <a:gd name="connsiteY253" fmla="*/ 3532274 h 6858000"/>
              <a:gd name="connsiteX254" fmla="*/ 4441737 w 7467600"/>
              <a:gd name="connsiteY254" fmla="*/ 3399734 h 6858000"/>
              <a:gd name="connsiteX255" fmla="*/ 5425834 w 7467600"/>
              <a:gd name="connsiteY255" fmla="*/ 3162785 h 6858000"/>
              <a:gd name="connsiteX256" fmla="*/ 5401644 w 7467600"/>
              <a:gd name="connsiteY256" fmla="*/ 3617847 h 6858000"/>
              <a:gd name="connsiteX257" fmla="*/ 5467256 w 7467600"/>
              <a:gd name="connsiteY257" fmla="*/ 4175494 h 6858000"/>
              <a:gd name="connsiteX258" fmla="*/ 5448069 w 7467600"/>
              <a:gd name="connsiteY258" fmla="*/ 3567554 h 6858000"/>
              <a:gd name="connsiteX259" fmla="*/ 5425834 w 7467600"/>
              <a:gd name="connsiteY259" fmla="*/ 3162785 h 6858000"/>
              <a:gd name="connsiteX260" fmla="*/ 1318687 w 7467600"/>
              <a:gd name="connsiteY260" fmla="*/ 3113840 h 6858000"/>
              <a:gd name="connsiteX261" fmla="*/ 1066793 w 7467600"/>
              <a:gd name="connsiteY261" fmla="*/ 3212171 h 6858000"/>
              <a:gd name="connsiteX262" fmla="*/ 993319 w 7467600"/>
              <a:gd name="connsiteY262" fmla="*/ 3247648 h 6858000"/>
              <a:gd name="connsiteX263" fmla="*/ 853081 w 7467600"/>
              <a:gd name="connsiteY263" fmla="*/ 3312410 h 6858000"/>
              <a:gd name="connsiteX264" fmla="*/ 805957 w 7467600"/>
              <a:gd name="connsiteY264" fmla="*/ 3330443 h 6858000"/>
              <a:gd name="connsiteX265" fmla="*/ 1318687 w 7467600"/>
              <a:gd name="connsiteY265" fmla="*/ 3113840 h 6858000"/>
              <a:gd name="connsiteX266" fmla="*/ 5453702 w 7467600"/>
              <a:gd name="connsiteY266" fmla="*/ 3090882 h 6858000"/>
              <a:gd name="connsiteX267" fmla="*/ 5480135 w 7467600"/>
              <a:gd name="connsiteY267" fmla="*/ 3565802 h 6858000"/>
              <a:gd name="connsiteX268" fmla="*/ 5499023 w 7467600"/>
              <a:gd name="connsiteY268" fmla="*/ 4166310 h 6858000"/>
              <a:gd name="connsiteX269" fmla="*/ 5547022 w 7467600"/>
              <a:gd name="connsiteY269" fmla="*/ 3607838 h 6858000"/>
              <a:gd name="connsiteX270" fmla="*/ 5515964 w 7467600"/>
              <a:gd name="connsiteY270" fmla="*/ 3378541 h 6858000"/>
              <a:gd name="connsiteX271" fmla="*/ 5453702 w 7467600"/>
              <a:gd name="connsiteY271" fmla="*/ 3090882 h 6858000"/>
              <a:gd name="connsiteX272" fmla="*/ 1238695 w 7467600"/>
              <a:gd name="connsiteY272" fmla="*/ 3076820 h 6858000"/>
              <a:gd name="connsiteX273" fmla="*/ 716371 w 7467600"/>
              <a:gd name="connsiteY273" fmla="*/ 3293249 h 6858000"/>
              <a:gd name="connsiteX274" fmla="*/ 579522 w 7467600"/>
              <a:gd name="connsiteY274" fmla="*/ 3371759 h 6858000"/>
              <a:gd name="connsiteX275" fmla="*/ 600288 w 7467600"/>
              <a:gd name="connsiteY275" fmla="*/ 3365555 h 6858000"/>
              <a:gd name="connsiteX276" fmla="*/ 840692 w 7467600"/>
              <a:gd name="connsiteY276" fmla="*/ 3284921 h 6858000"/>
              <a:gd name="connsiteX277" fmla="*/ 979248 w 7467600"/>
              <a:gd name="connsiteY277" fmla="*/ 3221003 h 6858000"/>
              <a:gd name="connsiteX278" fmla="*/ 1053282 w 7467600"/>
              <a:gd name="connsiteY278" fmla="*/ 3185247 h 6858000"/>
              <a:gd name="connsiteX279" fmla="*/ 1320603 w 7467600"/>
              <a:gd name="connsiteY279" fmla="*/ 3081281 h 6858000"/>
              <a:gd name="connsiteX280" fmla="*/ 1238695 w 7467600"/>
              <a:gd name="connsiteY280" fmla="*/ 3076820 h 6858000"/>
              <a:gd name="connsiteX281" fmla="*/ 5425627 w 7467600"/>
              <a:gd name="connsiteY281" fmla="*/ 2954192 h 6858000"/>
              <a:gd name="connsiteX282" fmla="*/ 5470770 w 7467600"/>
              <a:gd name="connsiteY282" fmla="*/ 3005435 h 6858000"/>
              <a:gd name="connsiteX283" fmla="*/ 5519779 w 7467600"/>
              <a:gd name="connsiteY283" fmla="*/ 4359223 h 6858000"/>
              <a:gd name="connsiteX284" fmla="*/ 5520293 w 7467600"/>
              <a:gd name="connsiteY284" fmla="*/ 4360602 h 6858000"/>
              <a:gd name="connsiteX285" fmla="*/ 5767221 w 7467600"/>
              <a:gd name="connsiteY285" fmla="*/ 4665564 h 6858000"/>
              <a:gd name="connsiteX286" fmla="*/ 6937169 w 7467600"/>
              <a:gd name="connsiteY286" fmla="*/ 4815941 h 6858000"/>
              <a:gd name="connsiteX287" fmla="*/ 6953922 w 7467600"/>
              <a:gd name="connsiteY287" fmla="*/ 4890068 h 6858000"/>
              <a:gd name="connsiteX288" fmla="*/ 6071359 w 7467600"/>
              <a:gd name="connsiteY288" fmla="*/ 4770770 h 6858000"/>
              <a:gd name="connsiteX289" fmla="*/ 6038839 w 7467600"/>
              <a:gd name="connsiteY289" fmla="*/ 4764474 h 6858000"/>
              <a:gd name="connsiteX290" fmla="*/ 6038706 w 7467600"/>
              <a:gd name="connsiteY290" fmla="*/ 4763847 h 6858000"/>
              <a:gd name="connsiteX291" fmla="*/ 6037784 w 7467600"/>
              <a:gd name="connsiteY291" fmla="*/ 4764270 h 6858000"/>
              <a:gd name="connsiteX292" fmla="*/ 6038839 w 7467600"/>
              <a:gd name="connsiteY292" fmla="*/ 4764474 h 6858000"/>
              <a:gd name="connsiteX293" fmla="*/ 6040338 w 7467600"/>
              <a:gd name="connsiteY293" fmla="*/ 4771418 h 6858000"/>
              <a:gd name="connsiteX294" fmla="*/ 6024488 w 7467600"/>
              <a:gd name="connsiteY294" fmla="*/ 4809903 h 6858000"/>
              <a:gd name="connsiteX295" fmla="*/ 5599771 w 7467600"/>
              <a:gd name="connsiteY295" fmla="*/ 5509652 h 6858000"/>
              <a:gd name="connsiteX296" fmla="*/ 5548843 w 7467600"/>
              <a:gd name="connsiteY296" fmla="*/ 5563845 h 6858000"/>
              <a:gd name="connsiteX297" fmla="*/ 5940952 w 7467600"/>
              <a:gd name="connsiteY297" fmla="*/ 6250028 h 6858000"/>
              <a:gd name="connsiteX298" fmla="*/ 6043441 w 7467600"/>
              <a:gd name="connsiteY298" fmla="*/ 6665847 h 6858000"/>
              <a:gd name="connsiteX299" fmla="*/ 6093432 w 7467600"/>
              <a:gd name="connsiteY299" fmla="*/ 6858000 h 6858000"/>
              <a:gd name="connsiteX300" fmla="*/ 6034344 w 7467600"/>
              <a:gd name="connsiteY300" fmla="*/ 6858000 h 6858000"/>
              <a:gd name="connsiteX301" fmla="*/ 6026679 w 7467600"/>
              <a:gd name="connsiteY301" fmla="*/ 6836959 h 6858000"/>
              <a:gd name="connsiteX302" fmla="*/ 5800441 w 7467600"/>
              <a:gd name="connsiteY302" fmla="*/ 6335286 h 6858000"/>
              <a:gd name="connsiteX303" fmla="*/ 5526562 w 7467600"/>
              <a:gd name="connsiteY303" fmla="*/ 5705388 h 6858000"/>
              <a:gd name="connsiteX304" fmla="*/ 5519640 w 7467600"/>
              <a:gd name="connsiteY304" fmla="*/ 5683774 h 6858000"/>
              <a:gd name="connsiteX305" fmla="*/ 5844559 w 7467600"/>
              <a:gd name="connsiteY305" fmla="*/ 6553349 h 6858000"/>
              <a:gd name="connsiteX306" fmla="*/ 5975994 w 7467600"/>
              <a:gd name="connsiteY306" fmla="*/ 6858000 h 6858000"/>
              <a:gd name="connsiteX307" fmla="*/ 5898547 w 7467600"/>
              <a:gd name="connsiteY307" fmla="*/ 6858000 h 6858000"/>
              <a:gd name="connsiteX308" fmla="*/ 5682041 w 7467600"/>
              <a:gd name="connsiteY308" fmla="*/ 6355860 h 6858000"/>
              <a:gd name="connsiteX309" fmla="*/ 5461758 w 7467600"/>
              <a:gd name="connsiteY309" fmla="*/ 5820220 h 6858000"/>
              <a:gd name="connsiteX310" fmla="*/ 5237282 w 7467600"/>
              <a:gd name="connsiteY310" fmla="*/ 6579086 h 6858000"/>
              <a:gd name="connsiteX311" fmla="*/ 5115009 w 7467600"/>
              <a:gd name="connsiteY311" fmla="*/ 6858000 h 6858000"/>
              <a:gd name="connsiteX312" fmla="*/ 5028074 w 7467600"/>
              <a:gd name="connsiteY312" fmla="*/ 6858000 h 6858000"/>
              <a:gd name="connsiteX313" fmla="*/ 5079508 w 7467600"/>
              <a:gd name="connsiteY313" fmla="*/ 6749074 h 6858000"/>
              <a:gd name="connsiteX314" fmla="*/ 5371846 w 7467600"/>
              <a:gd name="connsiteY314" fmla="*/ 5924413 h 6858000"/>
              <a:gd name="connsiteX315" fmla="*/ 5270512 w 7467600"/>
              <a:gd name="connsiteY315" fmla="*/ 6138975 h 6858000"/>
              <a:gd name="connsiteX316" fmla="*/ 5062409 w 7467600"/>
              <a:gd name="connsiteY316" fmla="*/ 6653544 h 6858000"/>
              <a:gd name="connsiteX317" fmla="*/ 5036628 w 7467600"/>
              <a:gd name="connsiteY317" fmla="*/ 6754247 h 6858000"/>
              <a:gd name="connsiteX318" fmla="*/ 5009112 w 7467600"/>
              <a:gd name="connsiteY318" fmla="*/ 6858000 h 6858000"/>
              <a:gd name="connsiteX319" fmla="*/ 4976679 w 7467600"/>
              <a:gd name="connsiteY319" fmla="*/ 6858000 h 6858000"/>
              <a:gd name="connsiteX320" fmla="*/ 5006537 w 7467600"/>
              <a:gd name="connsiteY320" fmla="*/ 6747068 h 6858000"/>
              <a:gd name="connsiteX321" fmla="*/ 5032723 w 7467600"/>
              <a:gd name="connsiteY321" fmla="*/ 6644957 h 6858000"/>
              <a:gd name="connsiteX322" fmla="*/ 5242949 w 7467600"/>
              <a:gd name="connsiteY322" fmla="*/ 6125175 h 6858000"/>
              <a:gd name="connsiteX323" fmla="*/ 5286321 w 7467600"/>
              <a:gd name="connsiteY323" fmla="*/ 6033555 h 6858000"/>
              <a:gd name="connsiteX324" fmla="*/ 5008210 w 7467600"/>
              <a:gd name="connsiteY324" fmla="*/ 6649194 h 6858000"/>
              <a:gd name="connsiteX325" fmla="*/ 4986321 w 7467600"/>
              <a:gd name="connsiteY325" fmla="*/ 6765687 h 6858000"/>
              <a:gd name="connsiteX326" fmla="*/ 4973474 w 7467600"/>
              <a:gd name="connsiteY326" fmla="*/ 6858000 h 6858000"/>
              <a:gd name="connsiteX327" fmla="*/ 4907178 w 7467600"/>
              <a:gd name="connsiteY327" fmla="*/ 6858000 h 6858000"/>
              <a:gd name="connsiteX328" fmla="*/ 4910810 w 7467600"/>
              <a:gd name="connsiteY328" fmla="*/ 6829660 h 6858000"/>
              <a:gd name="connsiteX329" fmla="*/ 4987461 w 7467600"/>
              <a:gd name="connsiteY329" fmla="*/ 6432994 h 6858000"/>
              <a:gd name="connsiteX330" fmla="*/ 5179262 w 7467600"/>
              <a:gd name="connsiteY330" fmla="*/ 6035044 h 6858000"/>
              <a:gd name="connsiteX331" fmla="*/ 4689678 w 7467600"/>
              <a:gd name="connsiteY331" fmla="*/ 6440241 h 6858000"/>
              <a:gd name="connsiteX332" fmla="*/ 4477543 w 7467600"/>
              <a:gd name="connsiteY332" fmla="*/ 6674836 h 6858000"/>
              <a:gd name="connsiteX333" fmla="*/ 4329957 w 7467600"/>
              <a:gd name="connsiteY333" fmla="*/ 6858000 h 6858000"/>
              <a:gd name="connsiteX334" fmla="*/ 4218595 w 7467600"/>
              <a:gd name="connsiteY334" fmla="*/ 6858000 h 6858000"/>
              <a:gd name="connsiteX335" fmla="*/ 4368888 w 7467600"/>
              <a:gd name="connsiteY335" fmla="*/ 6668412 h 6858000"/>
              <a:gd name="connsiteX336" fmla="*/ 4563091 w 7467600"/>
              <a:gd name="connsiteY336" fmla="*/ 6442508 h 6858000"/>
              <a:gd name="connsiteX337" fmla="*/ 5387324 w 7467600"/>
              <a:gd name="connsiteY337" fmla="*/ 5705830 h 6858000"/>
              <a:gd name="connsiteX338" fmla="*/ 5073620 w 7467600"/>
              <a:gd name="connsiteY338" fmla="*/ 5955437 h 6858000"/>
              <a:gd name="connsiteX339" fmla="*/ 4689789 w 7467600"/>
              <a:gd name="connsiteY339" fmla="*/ 6268382 h 6858000"/>
              <a:gd name="connsiteX340" fmla="*/ 4418722 w 7467600"/>
              <a:gd name="connsiteY340" fmla="*/ 6570886 h 6858000"/>
              <a:gd name="connsiteX341" fmla="*/ 4214944 w 7467600"/>
              <a:gd name="connsiteY341" fmla="*/ 6858000 h 6858000"/>
              <a:gd name="connsiteX342" fmla="*/ 4177898 w 7467600"/>
              <a:gd name="connsiteY342" fmla="*/ 6858000 h 6858000"/>
              <a:gd name="connsiteX343" fmla="*/ 4391597 w 7467600"/>
              <a:gd name="connsiteY343" fmla="*/ 6556370 h 6858000"/>
              <a:gd name="connsiteX344" fmla="*/ 4668889 w 7467600"/>
              <a:gd name="connsiteY344" fmla="*/ 6246399 h 6858000"/>
              <a:gd name="connsiteX345" fmla="*/ 5055427 w 7467600"/>
              <a:gd name="connsiteY345" fmla="*/ 5931476 h 6858000"/>
              <a:gd name="connsiteX346" fmla="*/ 5371814 w 7467600"/>
              <a:gd name="connsiteY346" fmla="*/ 5678975 h 6858000"/>
              <a:gd name="connsiteX347" fmla="*/ 4987918 w 7467600"/>
              <a:gd name="connsiteY347" fmla="*/ 5838701 h 6858000"/>
              <a:gd name="connsiteX348" fmla="*/ 4317146 w 7467600"/>
              <a:gd name="connsiteY348" fmla="*/ 6587716 h 6858000"/>
              <a:gd name="connsiteX349" fmla="*/ 4171627 w 7467600"/>
              <a:gd name="connsiteY349" fmla="*/ 6858000 h 6858000"/>
              <a:gd name="connsiteX350" fmla="*/ 4081585 w 7467600"/>
              <a:gd name="connsiteY350" fmla="*/ 6858000 h 6858000"/>
              <a:gd name="connsiteX351" fmla="*/ 4238603 w 7467600"/>
              <a:gd name="connsiteY351" fmla="*/ 6559341 h 6858000"/>
              <a:gd name="connsiteX352" fmla="*/ 4778333 w 7467600"/>
              <a:gd name="connsiteY352" fmla="*/ 5873626 h 6858000"/>
              <a:gd name="connsiteX353" fmla="*/ 5414185 w 7467600"/>
              <a:gd name="connsiteY353" fmla="*/ 5573882 h 6858000"/>
              <a:gd name="connsiteX354" fmla="*/ 5959648 w 7467600"/>
              <a:gd name="connsiteY354" fmla="*/ 4760797 h 6858000"/>
              <a:gd name="connsiteX355" fmla="*/ 5355019 w 7467600"/>
              <a:gd name="connsiteY355" fmla="*/ 4734672 h 6858000"/>
              <a:gd name="connsiteX356" fmla="*/ 5083565 w 7467600"/>
              <a:gd name="connsiteY356" fmla="*/ 5179121 h 6858000"/>
              <a:gd name="connsiteX357" fmla="*/ 4713577 w 7467600"/>
              <a:gd name="connsiteY357" fmla="*/ 5616803 h 6858000"/>
              <a:gd name="connsiteX358" fmla="*/ 3989559 w 7467600"/>
              <a:gd name="connsiteY358" fmla="*/ 6145945 h 6858000"/>
              <a:gd name="connsiteX359" fmla="*/ 3939824 w 7467600"/>
              <a:gd name="connsiteY359" fmla="*/ 6066900 h 6858000"/>
              <a:gd name="connsiteX360" fmla="*/ 4584537 w 7467600"/>
              <a:gd name="connsiteY360" fmla="*/ 5324826 h 6858000"/>
              <a:gd name="connsiteX361" fmla="*/ 5037105 w 7467600"/>
              <a:gd name="connsiteY361" fmla="*/ 5088765 h 6858000"/>
              <a:gd name="connsiteX362" fmla="*/ 5039930 w 7467600"/>
              <a:gd name="connsiteY362" fmla="*/ 5089585 h 6858000"/>
              <a:gd name="connsiteX363" fmla="*/ 5263764 w 7467600"/>
              <a:gd name="connsiteY363" fmla="*/ 4735525 h 6858000"/>
              <a:gd name="connsiteX364" fmla="*/ 4086300 w 7467600"/>
              <a:gd name="connsiteY364" fmla="*/ 4884599 h 6858000"/>
              <a:gd name="connsiteX365" fmla="*/ 4085485 w 7467600"/>
              <a:gd name="connsiteY365" fmla="*/ 4899070 h 6858000"/>
              <a:gd name="connsiteX366" fmla="*/ 3871915 w 7467600"/>
              <a:gd name="connsiteY366" fmla="*/ 5253645 h 6858000"/>
              <a:gd name="connsiteX367" fmla="*/ 3799374 w 7467600"/>
              <a:gd name="connsiteY367" fmla="*/ 5466127 h 6858000"/>
              <a:gd name="connsiteX368" fmla="*/ 3498850 w 7467600"/>
              <a:gd name="connsiteY368" fmla="*/ 6661888 h 6858000"/>
              <a:gd name="connsiteX369" fmla="*/ 3399216 w 7467600"/>
              <a:gd name="connsiteY369" fmla="*/ 6858000 h 6858000"/>
              <a:gd name="connsiteX370" fmla="*/ 3303688 w 7467600"/>
              <a:gd name="connsiteY370" fmla="*/ 6858000 h 6858000"/>
              <a:gd name="connsiteX371" fmla="*/ 3391774 w 7467600"/>
              <a:gd name="connsiteY371" fmla="*/ 6697181 h 6858000"/>
              <a:gd name="connsiteX372" fmla="*/ 3735540 w 7467600"/>
              <a:gd name="connsiteY372" fmla="*/ 5546923 h 6858000"/>
              <a:gd name="connsiteX373" fmla="*/ 3729438 w 7467600"/>
              <a:gd name="connsiteY373" fmla="*/ 5569058 h 6858000"/>
              <a:gd name="connsiteX374" fmla="*/ 3707782 w 7467600"/>
              <a:gd name="connsiteY374" fmla="*/ 5644908 h 6858000"/>
              <a:gd name="connsiteX375" fmla="*/ 3583827 w 7467600"/>
              <a:gd name="connsiteY375" fmla="*/ 6039215 h 6858000"/>
              <a:gd name="connsiteX376" fmla="*/ 3547861 w 7467600"/>
              <a:gd name="connsiteY376" fmla="*/ 6129609 h 6858000"/>
              <a:gd name="connsiteX377" fmla="*/ 3490905 w 7467600"/>
              <a:gd name="connsiteY377" fmla="*/ 6277660 h 6858000"/>
              <a:gd name="connsiteX378" fmla="*/ 3455859 w 7467600"/>
              <a:gd name="connsiteY378" fmla="*/ 6391301 h 6858000"/>
              <a:gd name="connsiteX379" fmla="*/ 3429112 w 7467600"/>
              <a:gd name="connsiteY379" fmla="*/ 6479469 h 6858000"/>
              <a:gd name="connsiteX380" fmla="*/ 3304862 w 7467600"/>
              <a:gd name="connsiteY380" fmla="*/ 6796476 h 6858000"/>
              <a:gd name="connsiteX381" fmla="*/ 3276071 w 7467600"/>
              <a:gd name="connsiteY381" fmla="*/ 6858000 h 6858000"/>
              <a:gd name="connsiteX382" fmla="*/ 3240805 w 7467600"/>
              <a:gd name="connsiteY382" fmla="*/ 6858000 h 6858000"/>
              <a:gd name="connsiteX383" fmla="*/ 3275917 w 7467600"/>
              <a:gd name="connsiteY383" fmla="*/ 6783192 h 6858000"/>
              <a:gd name="connsiteX384" fmla="*/ 3399358 w 7467600"/>
              <a:gd name="connsiteY384" fmla="*/ 6469011 h 6858000"/>
              <a:gd name="connsiteX385" fmla="*/ 3425650 w 7467600"/>
              <a:gd name="connsiteY385" fmla="*/ 6381333 h 6858000"/>
              <a:gd name="connsiteX386" fmla="*/ 3460661 w 7467600"/>
              <a:gd name="connsiteY386" fmla="*/ 6266763 h 6858000"/>
              <a:gd name="connsiteX387" fmla="*/ 3518021 w 7467600"/>
              <a:gd name="connsiteY387" fmla="*/ 6117298 h 6858000"/>
              <a:gd name="connsiteX388" fmla="*/ 3554035 w 7467600"/>
              <a:gd name="connsiteY388" fmla="*/ 6027832 h 6858000"/>
              <a:gd name="connsiteX389" fmla="*/ 3677174 w 7467600"/>
              <a:gd name="connsiteY389" fmla="*/ 5636351 h 6858000"/>
              <a:gd name="connsiteX390" fmla="*/ 3698819 w 7467600"/>
              <a:gd name="connsiteY390" fmla="*/ 5560503 h 6858000"/>
              <a:gd name="connsiteX391" fmla="*/ 3702094 w 7467600"/>
              <a:gd name="connsiteY391" fmla="*/ 5549194 h 6858000"/>
              <a:gd name="connsiteX392" fmla="*/ 3398355 w 7467600"/>
              <a:gd name="connsiteY392" fmla="*/ 6094603 h 6858000"/>
              <a:gd name="connsiteX393" fmla="*/ 3193941 w 7467600"/>
              <a:gd name="connsiteY393" fmla="*/ 6798775 h 6858000"/>
              <a:gd name="connsiteX394" fmla="*/ 3184140 w 7467600"/>
              <a:gd name="connsiteY394" fmla="*/ 6858000 h 6858000"/>
              <a:gd name="connsiteX395" fmla="*/ 3099978 w 7467600"/>
              <a:gd name="connsiteY395" fmla="*/ 6858000 h 6858000"/>
              <a:gd name="connsiteX396" fmla="*/ 3101556 w 7467600"/>
              <a:gd name="connsiteY396" fmla="*/ 6843337 h 6858000"/>
              <a:gd name="connsiteX397" fmla="*/ 3370162 w 7467600"/>
              <a:gd name="connsiteY397" fmla="*/ 5785550 h 6858000"/>
              <a:gd name="connsiteX398" fmla="*/ 3746477 w 7467600"/>
              <a:gd name="connsiteY398" fmla="*/ 5377889 h 6858000"/>
              <a:gd name="connsiteX399" fmla="*/ 3863399 w 7467600"/>
              <a:gd name="connsiteY399" fmla="*/ 5087257 h 6858000"/>
              <a:gd name="connsiteX400" fmla="*/ 3968712 w 7467600"/>
              <a:gd name="connsiteY400" fmla="*/ 4913989 h 6858000"/>
              <a:gd name="connsiteX401" fmla="*/ 2792390 w 7467600"/>
              <a:gd name="connsiteY401" fmla="*/ 5382974 h 6858000"/>
              <a:gd name="connsiteX402" fmla="*/ 2714982 w 7467600"/>
              <a:gd name="connsiteY402" fmla="*/ 5427051 h 6858000"/>
              <a:gd name="connsiteX403" fmla="*/ 2813361 w 7467600"/>
              <a:gd name="connsiteY403" fmla="*/ 6023912 h 6858000"/>
              <a:gd name="connsiteX404" fmla="*/ 2688430 w 7467600"/>
              <a:gd name="connsiteY404" fmla="*/ 6801564 h 6858000"/>
              <a:gd name="connsiteX405" fmla="*/ 2629626 w 7467600"/>
              <a:gd name="connsiteY405" fmla="*/ 6763394 h 6858000"/>
              <a:gd name="connsiteX406" fmla="*/ 2565328 w 7467600"/>
              <a:gd name="connsiteY406" fmla="*/ 5516399 h 6858000"/>
              <a:gd name="connsiteX407" fmla="*/ 1922999 w 7467600"/>
              <a:gd name="connsiteY407" fmla="*/ 5980343 h 6858000"/>
              <a:gd name="connsiteX408" fmla="*/ 1950261 w 7467600"/>
              <a:gd name="connsiteY408" fmla="*/ 6405858 h 6858000"/>
              <a:gd name="connsiteX409" fmla="*/ 2365554 w 7467600"/>
              <a:gd name="connsiteY409" fmla="*/ 6759107 h 6858000"/>
              <a:gd name="connsiteX410" fmla="*/ 2424142 w 7467600"/>
              <a:gd name="connsiteY410" fmla="*/ 6858000 h 6858000"/>
              <a:gd name="connsiteX411" fmla="*/ 2395994 w 7467600"/>
              <a:gd name="connsiteY411" fmla="*/ 6858000 h 6858000"/>
              <a:gd name="connsiteX412" fmla="*/ 2392863 w 7467600"/>
              <a:gd name="connsiteY412" fmla="*/ 6852964 h 6858000"/>
              <a:gd name="connsiteX413" fmla="*/ 2017589 w 7467600"/>
              <a:gd name="connsiteY413" fmla="*/ 6493982 h 6858000"/>
              <a:gd name="connsiteX414" fmla="*/ 2147336 w 7467600"/>
              <a:gd name="connsiteY414" fmla="*/ 6594052 h 6858000"/>
              <a:gd name="connsiteX415" fmla="*/ 2207047 w 7467600"/>
              <a:gd name="connsiteY415" fmla="*/ 6654540 h 6858000"/>
              <a:gd name="connsiteX416" fmla="*/ 2299106 w 7467600"/>
              <a:gd name="connsiteY416" fmla="*/ 6778931 h 6858000"/>
              <a:gd name="connsiteX417" fmla="*/ 2314430 w 7467600"/>
              <a:gd name="connsiteY417" fmla="*/ 6801144 h 6858000"/>
              <a:gd name="connsiteX418" fmla="*/ 2352406 w 7467600"/>
              <a:gd name="connsiteY418" fmla="*/ 6858000 h 6858000"/>
              <a:gd name="connsiteX419" fmla="*/ 2314492 w 7467600"/>
              <a:gd name="connsiteY419" fmla="*/ 6858000 h 6858000"/>
              <a:gd name="connsiteX420" fmla="*/ 2288095 w 7467600"/>
              <a:gd name="connsiteY420" fmla="*/ 6818030 h 6858000"/>
              <a:gd name="connsiteX421" fmla="*/ 2272768 w 7467600"/>
              <a:gd name="connsiteY421" fmla="*/ 6795822 h 6858000"/>
              <a:gd name="connsiteX422" fmla="*/ 2182715 w 7467600"/>
              <a:gd name="connsiteY422" fmla="*/ 6675071 h 6858000"/>
              <a:gd name="connsiteX423" fmla="*/ 2032061 w 7467600"/>
              <a:gd name="connsiteY423" fmla="*/ 6541380 h 6858000"/>
              <a:gd name="connsiteX424" fmla="*/ 2257220 w 7467600"/>
              <a:gd name="connsiteY424" fmla="*/ 6826257 h 6858000"/>
              <a:gd name="connsiteX425" fmla="*/ 2281324 w 7467600"/>
              <a:gd name="connsiteY425" fmla="*/ 6858000 h 6858000"/>
              <a:gd name="connsiteX426" fmla="*/ 2242860 w 7467600"/>
              <a:gd name="connsiteY426" fmla="*/ 6858000 h 6858000"/>
              <a:gd name="connsiteX427" fmla="*/ 2232818 w 7467600"/>
              <a:gd name="connsiteY427" fmla="*/ 6844926 h 6858000"/>
              <a:gd name="connsiteX428" fmla="*/ 1990172 w 7467600"/>
              <a:gd name="connsiteY428" fmla="*/ 6542121 h 6858000"/>
              <a:gd name="connsiteX429" fmla="*/ 2124090 w 7467600"/>
              <a:gd name="connsiteY429" fmla="*/ 6761017 h 6858000"/>
              <a:gd name="connsiteX430" fmla="*/ 2200380 w 7467600"/>
              <a:gd name="connsiteY430" fmla="*/ 6858000 h 6858000"/>
              <a:gd name="connsiteX431" fmla="*/ 2147507 w 7467600"/>
              <a:gd name="connsiteY431" fmla="*/ 6858000 h 6858000"/>
              <a:gd name="connsiteX432" fmla="*/ 2070668 w 7467600"/>
              <a:gd name="connsiteY432" fmla="*/ 6761520 h 6858000"/>
              <a:gd name="connsiteX433" fmla="*/ 1975142 w 7467600"/>
              <a:gd name="connsiteY433" fmla="*/ 6585570 h 6858000"/>
              <a:gd name="connsiteX434" fmla="*/ 2050035 w 7467600"/>
              <a:gd name="connsiteY434" fmla="*/ 6813345 h 6858000"/>
              <a:gd name="connsiteX435" fmla="*/ 2063025 w 7467600"/>
              <a:gd name="connsiteY435" fmla="*/ 6858000 h 6858000"/>
              <a:gd name="connsiteX436" fmla="*/ 2021675 w 7467600"/>
              <a:gd name="connsiteY436" fmla="*/ 6858000 h 6858000"/>
              <a:gd name="connsiteX437" fmla="*/ 2019308 w 7467600"/>
              <a:gd name="connsiteY437" fmla="*/ 6847118 h 6858000"/>
              <a:gd name="connsiteX438" fmla="*/ 1938835 w 7467600"/>
              <a:gd name="connsiteY438" fmla="*/ 6551160 h 6858000"/>
              <a:gd name="connsiteX439" fmla="*/ 1953230 w 7467600"/>
              <a:gd name="connsiteY439" fmla="*/ 6759699 h 6858000"/>
              <a:gd name="connsiteX440" fmla="*/ 1956763 w 7467600"/>
              <a:gd name="connsiteY440" fmla="*/ 6778191 h 6858000"/>
              <a:gd name="connsiteX441" fmla="*/ 1967925 w 7467600"/>
              <a:gd name="connsiteY441" fmla="*/ 6858000 h 6858000"/>
              <a:gd name="connsiteX442" fmla="*/ 1936622 w 7467600"/>
              <a:gd name="connsiteY442" fmla="*/ 6858000 h 6858000"/>
              <a:gd name="connsiteX443" fmla="*/ 1926261 w 7467600"/>
              <a:gd name="connsiteY443" fmla="*/ 6784064 h 6858000"/>
              <a:gd name="connsiteX444" fmla="*/ 1922724 w 7467600"/>
              <a:gd name="connsiteY444" fmla="*/ 6765577 h 6858000"/>
              <a:gd name="connsiteX445" fmla="*/ 1904650 w 7467600"/>
              <a:gd name="connsiteY445" fmla="*/ 6639616 h 6858000"/>
              <a:gd name="connsiteX446" fmla="*/ 1885273 w 7467600"/>
              <a:gd name="connsiteY446" fmla="*/ 6858000 h 6858000"/>
              <a:gd name="connsiteX447" fmla="*/ 1854363 w 7467600"/>
              <a:gd name="connsiteY447" fmla="*/ 6858000 h 6858000"/>
              <a:gd name="connsiteX448" fmla="*/ 1880391 w 7467600"/>
              <a:gd name="connsiteY448" fmla="*/ 6603796 h 6858000"/>
              <a:gd name="connsiteX449" fmla="*/ 1818273 w 7467600"/>
              <a:gd name="connsiteY449" fmla="*/ 6715729 h 6858000"/>
              <a:gd name="connsiteX450" fmla="*/ 1794691 w 7467600"/>
              <a:gd name="connsiteY450" fmla="*/ 6843239 h 6858000"/>
              <a:gd name="connsiteX451" fmla="*/ 1794914 w 7467600"/>
              <a:gd name="connsiteY451" fmla="*/ 6858000 h 6858000"/>
              <a:gd name="connsiteX452" fmla="*/ 1746128 w 7467600"/>
              <a:gd name="connsiteY452" fmla="*/ 6858000 h 6858000"/>
              <a:gd name="connsiteX453" fmla="*/ 1753934 w 7467600"/>
              <a:gd name="connsiteY453" fmla="*/ 6724796 h 6858000"/>
              <a:gd name="connsiteX454" fmla="*/ 1792053 w 7467600"/>
              <a:gd name="connsiteY454" fmla="*/ 6572396 h 6858000"/>
              <a:gd name="connsiteX455" fmla="*/ 1862248 w 7467600"/>
              <a:gd name="connsiteY455" fmla="*/ 6266397 h 6858000"/>
              <a:gd name="connsiteX456" fmla="*/ 1862250 w 7467600"/>
              <a:gd name="connsiteY456" fmla="*/ 6033531 h 6858000"/>
              <a:gd name="connsiteX457" fmla="*/ 1211999 w 7467600"/>
              <a:gd name="connsiteY457" fmla="*/ 6683610 h 6858000"/>
              <a:gd name="connsiteX458" fmla="*/ 1213266 w 7467600"/>
              <a:gd name="connsiteY458" fmla="*/ 6691947 h 6858000"/>
              <a:gd name="connsiteX459" fmla="*/ 1203370 w 7467600"/>
              <a:gd name="connsiteY459" fmla="*/ 6850676 h 6858000"/>
              <a:gd name="connsiteX460" fmla="*/ 1203671 w 7467600"/>
              <a:gd name="connsiteY460" fmla="*/ 6858000 h 6858000"/>
              <a:gd name="connsiteX461" fmla="*/ 1143180 w 7467600"/>
              <a:gd name="connsiteY461" fmla="*/ 6858000 h 6858000"/>
              <a:gd name="connsiteX462" fmla="*/ 1142176 w 7467600"/>
              <a:gd name="connsiteY462" fmla="*/ 6766045 h 6858000"/>
              <a:gd name="connsiteX463" fmla="*/ 1067484 w 7467600"/>
              <a:gd name="connsiteY463" fmla="*/ 6858000 h 6858000"/>
              <a:gd name="connsiteX464" fmla="*/ 953928 w 7467600"/>
              <a:gd name="connsiteY464" fmla="*/ 6858000 h 6858000"/>
              <a:gd name="connsiteX465" fmla="*/ 959715 w 7467600"/>
              <a:gd name="connsiteY465" fmla="*/ 6850185 h 6858000"/>
              <a:gd name="connsiteX466" fmla="*/ 1483788 w 7467600"/>
              <a:gd name="connsiteY466" fmla="*/ 6259174 h 6858000"/>
              <a:gd name="connsiteX467" fmla="*/ 1100671 w 7467600"/>
              <a:gd name="connsiteY467" fmla="*/ 6252137 h 6858000"/>
              <a:gd name="connsiteX468" fmla="*/ 1090144 w 7467600"/>
              <a:gd name="connsiteY468" fmla="*/ 6256748 h 6858000"/>
              <a:gd name="connsiteX469" fmla="*/ 1095872 w 7467600"/>
              <a:gd name="connsiteY469" fmla="*/ 6271892 h 6858000"/>
              <a:gd name="connsiteX470" fmla="*/ 262785 w 7467600"/>
              <a:gd name="connsiteY470" fmla="*/ 6845450 h 6858000"/>
              <a:gd name="connsiteX471" fmla="*/ 209968 w 7467600"/>
              <a:gd name="connsiteY471" fmla="*/ 6770713 h 6858000"/>
              <a:gd name="connsiteX472" fmla="*/ 873460 w 7467600"/>
              <a:gd name="connsiteY472" fmla="*/ 6253768 h 6858000"/>
              <a:gd name="connsiteX473" fmla="*/ 192686 w 7467600"/>
              <a:gd name="connsiteY473" fmla="*/ 5849257 h 6858000"/>
              <a:gd name="connsiteX474" fmla="*/ 4696 w 7467600"/>
              <a:gd name="connsiteY474" fmla="*/ 5697668 h 6858000"/>
              <a:gd name="connsiteX475" fmla="*/ 0 w 7467600"/>
              <a:gd name="connsiteY475" fmla="*/ 5689984 h 6858000"/>
              <a:gd name="connsiteX476" fmla="*/ 0 w 7467600"/>
              <a:gd name="connsiteY476" fmla="*/ 5513472 h 6858000"/>
              <a:gd name="connsiteX477" fmla="*/ 174101 w 7467600"/>
              <a:gd name="connsiteY477" fmla="*/ 5620277 h 6858000"/>
              <a:gd name="connsiteX478" fmla="*/ 891800 w 7467600"/>
              <a:gd name="connsiteY478" fmla="*/ 6036935 h 6858000"/>
              <a:gd name="connsiteX479" fmla="*/ 1072219 w 7467600"/>
              <a:gd name="connsiteY479" fmla="*/ 6169443 h 6858000"/>
              <a:gd name="connsiteX480" fmla="*/ 1074117 w 7467600"/>
              <a:gd name="connsiteY480" fmla="*/ 6170301 h 6858000"/>
              <a:gd name="connsiteX481" fmla="*/ 1083114 w 7467600"/>
              <a:gd name="connsiteY481" fmla="*/ 6174131 h 6858000"/>
              <a:gd name="connsiteX482" fmla="*/ 1543010 w 7467600"/>
              <a:gd name="connsiteY482" fmla="*/ 6191140 h 6858000"/>
              <a:gd name="connsiteX483" fmla="*/ 1551080 w 7467600"/>
              <a:gd name="connsiteY483" fmla="*/ 6195006 h 6858000"/>
              <a:gd name="connsiteX484" fmla="*/ 2345443 w 7467600"/>
              <a:gd name="connsiteY484" fmla="*/ 5549882 h 6858000"/>
              <a:gd name="connsiteX485" fmla="*/ 1721499 w 7467600"/>
              <a:gd name="connsiteY485" fmla="*/ 5599969 h 6858000"/>
              <a:gd name="connsiteX486" fmla="*/ 767716 w 7467600"/>
              <a:gd name="connsiteY486" fmla="*/ 5472768 h 6858000"/>
              <a:gd name="connsiteX487" fmla="*/ 722147 w 7467600"/>
              <a:gd name="connsiteY487" fmla="*/ 5393091 h 6858000"/>
              <a:gd name="connsiteX488" fmla="*/ 1485552 w 7467600"/>
              <a:gd name="connsiteY488" fmla="*/ 5313202 h 6858000"/>
              <a:gd name="connsiteX489" fmla="*/ 2143004 w 7467600"/>
              <a:gd name="connsiteY489" fmla="*/ 5402420 h 6858000"/>
              <a:gd name="connsiteX490" fmla="*/ 1933391 w 7467600"/>
              <a:gd name="connsiteY490" fmla="*/ 5156971 h 6858000"/>
              <a:gd name="connsiteX491" fmla="*/ 1827118 w 7467600"/>
              <a:gd name="connsiteY491" fmla="*/ 4968410 h 6858000"/>
              <a:gd name="connsiteX492" fmla="*/ 1837349 w 7467600"/>
              <a:gd name="connsiteY492" fmla="*/ 4956357 h 6858000"/>
              <a:gd name="connsiteX493" fmla="*/ 2162835 w 7467600"/>
              <a:gd name="connsiteY493" fmla="*/ 5187853 h 6858000"/>
              <a:gd name="connsiteX494" fmla="*/ 2257167 w 7467600"/>
              <a:gd name="connsiteY494" fmla="*/ 5462123 h 6858000"/>
              <a:gd name="connsiteX495" fmla="*/ 2261598 w 7467600"/>
              <a:gd name="connsiteY495" fmla="*/ 5467998 h 6858000"/>
              <a:gd name="connsiteX496" fmla="*/ 2437177 w 7467600"/>
              <a:gd name="connsiteY496" fmla="*/ 5479608 h 6858000"/>
              <a:gd name="connsiteX497" fmla="*/ 2445247 w 7467600"/>
              <a:gd name="connsiteY497" fmla="*/ 5483476 h 6858000"/>
              <a:gd name="connsiteX498" fmla="*/ 2743626 w 7467600"/>
              <a:gd name="connsiteY498" fmla="*/ 5304819 h 6858000"/>
              <a:gd name="connsiteX499" fmla="*/ 3048102 w 7467600"/>
              <a:gd name="connsiteY499" fmla="*/ 5150595 h 6858000"/>
              <a:gd name="connsiteX500" fmla="*/ 1799414 w 7467600"/>
              <a:gd name="connsiteY500" fmla="*/ 4694732 h 6858000"/>
              <a:gd name="connsiteX501" fmla="*/ 1771735 w 7467600"/>
              <a:gd name="connsiteY501" fmla="*/ 4619929 h 6858000"/>
              <a:gd name="connsiteX502" fmla="*/ 3104273 w 7467600"/>
              <a:gd name="connsiteY502" fmla="*/ 5076159 h 6858000"/>
              <a:gd name="connsiteX503" fmla="*/ 3113245 w 7467600"/>
              <a:gd name="connsiteY503" fmla="*/ 5090705 h 6858000"/>
              <a:gd name="connsiteX504" fmla="*/ 3126294 w 7467600"/>
              <a:gd name="connsiteY504" fmla="*/ 5114400 h 6858000"/>
              <a:gd name="connsiteX505" fmla="*/ 3937433 w 7467600"/>
              <a:gd name="connsiteY505" fmla="*/ 4830473 h 6858000"/>
              <a:gd name="connsiteX506" fmla="*/ 3590475 w 7467600"/>
              <a:gd name="connsiteY506" fmla="*/ 4597974 h 6858000"/>
              <a:gd name="connsiteX507" fmla="*/ 3100264 w 7467600"/>
              <a:gd name="connsiteY507" fmla="*/ 4579845 h 6858000"/>
              <a:gd name="connsiteX508" fmla="*/ 2183576 w 7467600"/>
              <a:gd name="connsiteY508" fmla="*/ 4227150 h 6858000"/>
              <a:gd name="connsiteX509" fmla="*/ 2151029 w 7467600"/>
              <a:gd name="connsiteY509" fmla="*/ 4146947 h 6858000"/>
              <a:gd name="connsiteX510" fmla="*/ 3563434 w 7467600"/>
              <a:gd name="connsiteY510" fmla="*/ 4469115 h 6858000"/>
              <a:gd name="connsiteX511" fmla="*/ 3177952 w 7467600"/>
              <a:gd name="connsiteY511" fmla="*/ 3657386 h 6858000"/>
              <a:gd name="connsiteX512" fmla="*/ 3189263 w 7467600"/>
              <a:gd name="connsiteY512" fmla="*/ 3625726 h 6858000"/>
              <a:gd name="connsiteX513" fmla="*/ 3560912 w 7467600"/>
              <a:gd name="connsiteY513" fmla="*/ 4079863 h 6858000"/>
              <a:gd name="connsiteX514" fmla="*/ 3626636 w 7467600"/>
              <a:gd name="connsiteY514" fmla="*/ 4512230 h 6858000"/>
              <a:gd name="connsiteX515" fmla="*/ 3653088 w 7467600"/>
              <a:gd name="connsiteY515" fmla="*/ 4521417 h 6858000"/>
              <a:gd name="connsiteX516" fmla="*/ 3988128 w 7467600"/>
              <a:gd name="connsiteY516" fmla="*/ 4817267 h 6858000"/>
              <a:gd name="connsiteX517" fmla="*/ 4830582 w 7467600"/>
              <a:gd name="connsiteY517" fmla="*/ 4676000 h 6858000"/>
              <a:gd name="connsiteX518" fmla="*/ 4830100 w 7467600"/>
              <a:gd name="connsiteY518" fmla="*/ 4675554 h 6858000"/>
              <a:gd name="connsiteX519" fmla="*/ 4036318 w 7467600"/>
              <a:gd name="connsiteY519" fmla="*/ 4147013 h 6858000"/>
              <a:gd name="connsiteX520" fmla="*/ 3432098 w 7467600"/>
              <a:gd name="connsiteY520" fmla="*/ 3537312 h 6858000"/>
              <a:gd name="connsiteX521" fmla="*/ 3446761 w 7467600"/>
              <a:gd name="connsiteY521" fmla="*/ 3461278 h 6858000"/>
              <a:gd name="connsiteX522" fmla="*/ 4419733 w 7467600"/>
              <a:gd name="connsiteY522" fmla="*/ 3963555 h 6858000"/>
              <a:gd name="connsiteX523" fmla="*/ 4781371 w 7467600"/>
              <a:gd name="connsiteY523" fmla="*/ 4458604 h 6858000"/>
              <a:gd name="connsiteX524" fmla="*/ 4780440 w 7467600"/>
              <a:gd name="connsiteY524" fmla="*/ 4470290 h 6858000"/>
              <a:gd name="connsiteX525" fmla="*/ 4898954 w 7467600"/>
              <a:gd name="connsiteY525" fmla="*/ 4662092 h 6858000"/>
              <a:gd name="connsiteX526" fmla="*/ 4900699 w 7467600"/>
              <a:gd name="connsiteY526" fmla="*/ 4670867 h 6858000"/>
              <a:gd name="connsiteX527" fmla="*/ 5714511 w 7467600"/>
              <a:gd name="connsiteY527" fmla="*/ 4663483 h 6858000"/>
              <a:gd name="connsiteX528" fmla="*/ 5464793 w 7467600"/>
              <a:gd name="connsiteY528" fmla="*/ 4393556 h 6858000"/>
              <a:gd name="connsiteX529" fmla="*/ 5461897 w 7467600"/>
              <a:gd name="connsiteY529" fmla="*/ 4390879 h 6858000"/>
              <a:gd name="connsiteX530" fmla="*/ 4294126 w 7467600"/>
              <a:gd name="connsiteY530" fmla="*/ 3303048 h 6858000"/>
              <a:gd name="connsiteX531" fmla="*/ 4305321 w 7467600"/>
              <a:gd name="connsiteY531" fmla="*/ 3256953 h 6858000"/>
              <a:gd name="connsiteX532" fmla="*/ 4949299 w 7467600"/>
              <a:gd name="connsiteY532" fmla="*/ 3766336 h 6858000"/>
              <a:gd name="connsiteX533" fmla="*/ 5291452 w 7467600"/>
              <a:gd name="connsiteY533" fmla="*/ 4076801 h 6858000"/>
              <a:gd name="connsiteX534" fmla="*/ 5434998 w 7467600"/>
              <a:gd name="connsiteY534" fmla="*/ 4254100 h 6858000"/>
              <a:gd name="connsiteX535" fmla="*/ 5351015 w 7467600"/>
              <a:gd name="connsiteY535" fmla="*/ 3760989 h 6858000"/>
              <a:gd name="connsiteX536" fmla="*/ 5413780 w 7467600"/>
              <a:gd name="connsiteY536" fmla="*/ 2966265 h 6858000"/>
              <a:gd name="connsiteX537" fmla="*/ 5425627 w 7467600"/>
              <a:gd name="connsiteY537" fmla="*/ 2954192 h 6858000"/>
              <a:gd name="connsiteX538" fmla="*/ 6604735 w 7467600"/>
              <a:gd name="connsiteY538" fmla="*/ 2041381 h 6858000"/>
              <a:gd name="connsiteX539" fmla="*/ 7204487 w 7467600"/>
              <a:gd name="connsiteY539" fmla="*/ 2742112 h 6858000"/>
              <a:gd name="connsiteX540" fmla="*/ 7131592 w 7467600"/>
              <a:gd name="connsiteY540" fmla="*/ 2672096 h 6858000"/>
              <a:gd name="connsiteX541" fmla="*/ 6996344 w 7467600"/>
              <a:gd name="connsiteY541" fmla="*/ 2518310 h 6858000"/>
              <a:gd name="connsiteX542" fmla="*/ 6735495 w 7467600"/>
              <a:gd name="connsiteY542" fmla="*/ 2196890 h 6858000"/>
              <a:gd name="connsiteX543" fmla="*/ 6721901 w 7467600"/>
              <a:gd name="connsiteY543" fmla="*/ 2179274 h 6858000"/>
              <a:gd name="connsiteX544" fmla="*/ 6604735 w 7467600"/>
              <a:gd name="connsiteY544" fmla="*/ 2041381 h 6858000"/>
              <a:gd name="connsiteX545" fmla="*/ 6591670 w 7467600"/>
              <a:gd name="connsiteY545" fmla="*/ 1988277 h 6858000"/>
              <a:gd name="connsiteX546" fmla="*/ 6747349 w 7467600"/>
              <a:gd name="connsiteY546" fmla="*/ 2160069 h 6858000"/>
              <a:gd name="connsiteX547" fmla="*/ 6760943 w 7467600"/>
              <a:gd name="connsiteY547" fmla="*/ 2177686 h 6858000"/>
              <a:gd name="connsiteX548" fmla="*/ 7021065 w 7467600"/>
              <a:gd name="connsiteY548" fmla="*/ 2498102 h 6858000"/>
              <a:gd name="connsiteX549" fmla="*/ 7155223 w 7467600"/>
              <a:gd name="connsiteY549" fmla="*/ 2650386 h 6858000"/>
              <a:gd name="connsiteX550" fmla="*/ 7203167 w 7467600"/>
              <a:gd name="connsiteY550" fmla="*/ 2697288 h 6858000"/>
              <a:gd name="connsiteX551" fmla="*/ 6937703 w 7467600"/>
              <a:gd name="connsiteY551" fmla="*/ 2321981 h 6858000"/>
              <a:gd name="connsiteX552" fmla="*/ 6591670 w 7467600"/>
              <a:gd name="connsiteY552" fmla="*/ 1988277 h 6858000"/>
              <a:gd name="connsiteX553" fmla="*/ 5798671 w 7467600"/>
              <a:gd name="connsiteY553" fmla="*/ 1981601 h 6858000"/>
              <a:gd name="connsiteX554" fmla="*/ 5754709 w 7467600"/>
              <a:gd name="connsiteY554" fmla="*/ 2071454 h 6858000"/>
              <a:gd name="connsiteX555" fmla="*/ 5763044 w 7467600"/>
              <a:gd name="connsiteY555" fmla="*/ 2842206 h 6858000"/>
              <a:gd name="connsiteX556" fmla="*/ 5764974 w 7467600"/>
              <a:gd name="connsiteY556" fmla="*/ 2799609 h 6858000"/>
              <a:gd name="connsiteX557" fmla="*/ 5767665 w 7467600"/>
              <a:gd name="connsiteY557" fmla="*/ 2666409 h 6858000"/>
              <a:gd name="connsiteX558" fmla="*/ 5763055 w 7467600"/>
              <a:gd name="connsiteY558" fmla="*/ 2579705 h 6858000"/>
              <a:gd name="connsiteX559" fmla="*/ 5758079 w 7467600"/>
              <a:gd name="connsiteY559" fmla="*/ 2492508 h 6858000"/>
              <a:gd name="connsiteX560" fmla="*/ 5779325 w 7467600"/>
              <a:gd name="connsiteY560" fmla="*/ 2197069 h 6858000"/>
              <a:gd name="connsiteX561" fmla="*/ 5798671 w 7467600"/>
              <a:gd name="connsiteY561" fmla="*/ 1981601 h 6858000"/>
              <a:gd name="connsiteX562" fmla="*/ 5829202 w 7467600"/>
              <a:gd name="connsiteY562" fmla="*/ 1971679 h 6858000"/>
              <a:gd name="connsiteX563" fmla="*/ 5809558 w 7467600"/>
              <a:gd name="connsiteY563" fmla="*/ 2198043 h 6858000"/>
              <a:gd name="connsiteX564" fmla="*/ 5788653 w 7467600"/>
              <a:gd name="connsiteY564" fmla="*/ 2489430 h 6858000"/>
              <a:gd name="connsiteX565" fmla="*/ 5793439 w 7467600"/>
              <a:gd name="connsiteY565" fmla="*/ 2575235 h 6858000"/>
              <a:gd name="connsiteX566" fmla="*/ 5796837 w 7467600"/>
              <a:gd name="connsiteY566" fmla="*/ 2637633 h 6858000"/>
              <a:gd name="connsiteX567" fmla="*/ 5818614 w 7467600"/>
              <a:gd name="connsiteY567" fmla="*/ 2473055 h 6858000"/>
              <a:gd name="connsiteX568" fmla="*/ 5829202 w 7467600"/>
              <a:gd name="connsiteY568" fmla="*/ 1971679 h 6858000"/>
              <a:gd name="connsiteX569" fmla="*/ 5911389 w 7467600"/>
              <a:gd name="connsiteY569" fmla="*/ 1898371 h 6858000"/>
              <a:gd name="connsiteX570" fmla="*/ 6237627 w 7467600"/>
              <a:gd name="connsiteY570" fmla="*/ 2231921 h 6858000"/>
              <a:gd name="connsiteX571" fmla="*/ 5911389 w 7467600"/>
              <a:gd name="connsiteY571" fmla="*/ 1898371 h 6858000"/>
              <a:gd name="connsiteX572" fmla="*/ 6944437 w 7467600"/>
              <a:gd name="connsiteY572" fmla="*/ 1575402 h 6858000"/>
              <a:gd name="connsiteX573" fmla="*/ 6304730 w 7467600"/>
              <a:gd name="connsiteY573" fmla="*/ 1766654 h 6858000"/>
              <a:gd name="connsiteX574" fmla="*/ 6944437 w 7467600"/>
              <a:gd name="connsiteY574" fmla="*/ 1575402 h 6858000"/>
              <a:gd name="connsiteX575" fmla="*/ 7019523 w 7467600"/>
              <a:gd name="connsiteY575" fmla="*/ 1519450 h 6858000"/>
              <a:gd name="connsiteX576" fmla="*/ 6298091 w 7467600"/>
              <a:gd name="connsiteY576" fmla="*/ 1737122 h 6858000"/>
              <a:gd name="connsiteX577" fmla="*/ 7019523 w 7467600"/>
              <a:gd name="connsiteY577" fmla="*/ 1519450 h 6858000"/>
              <a:gd name="connsiteX578" fmla="*/ 2399523 w 7467600"/>
              <a:gd name="connsiteY578" fmla="*/ 1428234 h 6858000"/>
              <a:gd name="connsiteX579" fmla="*/ 2224982 w 7467600"/>
              <a:gd name="connsiteY579" fmla="*/ 1826201 h 6858000"/>
              <a:gd name="connsiteX580" fmla="*/ 2096099 w 7467600"/>
              <a:gd name="connsiteY580" fmla="*/ 2345900 h 6858000"/>
              <a:gd name="connsiteX581" fmla="*/ 2283317 w 7467600"/>
              <a:gd name="connsiteY581" fmla="*/ 1796925 h 6858000"/>
              <a:gd name="connsiteX582" fmla="*/ 2399523 w 7467600"/>
              <a:gd name="connsiteY582" fmla="*/ 1428234 h 6858000"/>
              <a:gd name="connsiteX583" fmla="*/ 2448558 w 7467600"/>
              <a:gd name="connsiteY583" fmla="*/ 1373435 h 6858000"/>
              <a:gd name="connsiteX584" fmla="*/ 2312521 w 7467600"/>
              <a:gd name="connsiteY584" fmla="*/ 1806140 h 6858000"/>
              <a:gd name="connsiteX585" fmla="*/ 2127533 w 7467600"/>
              <a:gd name="connsiteY585" fmla="*/ 2348380 h 6858000"/>
              <a:gd name="connsiteX586" fmla="*/ 2358080 w 7467600"/>
              <a:gd name="connsiteY586" fmla="*/ 1866134 h 6858000"/>
              <a:gd name="connsiteX587" fmla="*/ 2407436 w 7467600"/>
              <a:gd name="connsiteY587" fmla="*/ 1651070 h 6858000"/>
              <a:gd name="connsiteX588" fmla="*/ 2448558 w 7467600"/>
              <a:gd name="connsiteY588" fmla="*/ 1373435 h 6858000"/>
              <a:gd name="connsiteX589" fmla="*/ 278707 w 7467600"/>
              <a:gd name="connsiteY589" fmla="*/ 1352270 h 6858000"/>
              <a:gd name="connsiteX590" fmla="*/ 321570 w 7467600"/>
              <a:gd name="connsiteY590" fmla="*/ 1861610 h 6858000"/>
              <a:gd name="connsiteX591" fmla="*/ 294281 w 7467600"/>
              <a:gd name="connsiteY591" fmla="*/ 1440658 h 6858000"/>
              <a:gd name="connsiteX592" fmla="*/ 278707 w 7467600"/>
              <a:gd name="connsiteY592" fmla="*/ 1352270 h 6858000"/>
              <a:gd name="connsiteX593" fmla="*/ 1423821 w 7467600"/>
              <a:gd name="connsiteY593" fmla="*/ 1351958 h 6858000"/>
              <a:gd name="connsiteX594" fmla="*/ 1638521 w 7467600"/>
              <a:gd name="connsiteY594" fmla="*/ 1908470 h 6858000"/>
              <a:gd name="connsiteX595" fmla="*/ 1754199 w 7467600"/>
              <a:gd name="connsiteY595" fmla="*/ 2149284 h 6858000"/>
              <a:gd name="connsiteX596" fmla="*/ 1908359 w 7467600"/>
              <a:gd name="connsiteY596" fmla="*/ 2364988 h 6858000"/>
              <a:gd name="connsiteX597" fmla="*/ 1647661 w 7467600"/>
              <a:gd name="connsiteY597" fmla="*/ 1825945 h 6858000"/>
              <a:gd name="connsiteX598" fmla="*/ 1423821 w 7467600"/>
              <a:gd name="connsiteY598" fmla="*/ 1351958 h 6858000"/>
              <a:gd name="connsiteX599" fmla="*/ 1431890 w 7467600"/>
              <a:gd name="connsiteY599" fmla="*/ 1306475 h 6858000"/>
              <a:gd name="connsiteX600" fmla="*/ 1507597 w 7467600"/>
              <a:gd name="connsiteY600" fmla="*/ 1446132 h 6858000"/>
              <a:gd name="connsiteX601" fmla="*/ 1674586 w 7467600"/>
              <a:gd name="connsiteY601" fmla="*/ 1813832 h 6858000"/>
              <a:gd name="connsiteX602" fmla="*/ 1815950 w 7467600"/>
              <a:gd name="connsiteY602" fmla="*/ 2128564 h 6858000"/>
              <a:gd name="connsiteX603" fmla="*/ 1984242 w 7467600"/>
              <a:gd name="connsiteY603" fmla="*/ 2430829 h 6858000"/>
              <a:gd name="connsiteX604" fmla="*/ 2014023 w 7467600"/>
              <a:gd name="connsiteY604" fmla="*/ 2450995 h 6858000"/>
              <a:gd name="connsiteX605" fmla="*/ 1747337 w 7467600"/>
              <a:gd name="connsiteY605" fmla="*/ 1855264 h 6858000"/>
              <a:gd name="connsiteX606" fmla="*/ 1533749 w 7467600"/>
              <a:gd name="connsiteY606" fmla="*/ 1478656 h 6858000"/>
              <a:gd name="connsiteX607" fmla="*/ 1431890 w 7467600"/>
              <a:gd name="connsiteY607" fmla="*/ 1306475 h 6858000"/>
              <a:gd name="connsiteX608" fmla="*/ 5052692 w 7467600"/>
              <a:gd name="connsiteY608" fmla="*/ 1292994 h 6858000"/>
              <a:gd name="connsiteX609" fmla="*/ 5200661 w 7467600"/>
              <a:gd name="connsiteY609" fmla="*/ 1635186 h 6858000"/>
              <a:gd name="connsiteX610" fmla="*/ 5297138 w 7467600"/>
              <a:gd name="connsiteY610" fmla="*/ 1906351 h 6858000"/>
              <a:gd name="connsiteX611" fmla="*/ 5052692 w 7467600"/>
              <a:gd name="connsiteY611" fmla="*/ 1292994 h 6858000"/>
              <a:gd name="connsiteX612" fmla="*/ 5009948 w 7467600"/>
              <a:gd name="connsiteY612" fmla="*/ 1273619 h 6858000"/>
              <a:gd name="connsiteX613" fmla="*/ 5121777 w 7467600"/>
              <a:gd name="connsiteY613" fmla="*/ 1654213 h 6858000"/>
              <a:gd name="connsiteX614" fmla="*/ 5293545 w 7467600"/>
              <a:gd name="connsiteY614" fmla="*/ 2072247 h 6858000"/>
              <a:gd name="connsiteX615" fmla="*/ 5294042 w 7467600"/>
              <a:gd name="connsiteY615" fmla="*/ 2065019 h 6858000"/>
              <a:gd name="connsiteX616" fmla="*/ 5171936 w 7467600"/>
              <a:gd name="connsiteY616" fmla="*/ 1647613 h 6858000"/>
              <a:gd name="connsiteX617" fmla="*/ 5009948 w 7467600"/>
              <a:gd name="connsiteY617" fmla="*/ 1273619 h 6858000"/>
              <a:gd name="connsiteX618" fmla="*/ 655236 w 7467600"/>
              <a:gd name="connsiteY618" fmla="*/ 1268632 h 6858000"/>
              <a:gd name="connsiteX619" fmla="*/ 839521 w 7467600"/>
              <a:gd name="connsiteY619" fmla="*/ 1685315 h 6858000"/>
              <a:gd name="connsiteX620" fmla="*/ 1109416 w 7467600"/>
              <a:gd name="connsiteY620" fmla="*/ 2061663 h 6858000"/>
              <a:gd name="connsiteX621" fmla="*/ 1298300 w 7467600"/>
              <a:gd name="connsiteY621" fmla="*/ 2247742 h 6858000"/>
              <a:gd name="connsiteX622" fmla="*/ 1125871 w 7467600"/>
              <a:gd name="connsiteY622" fmla="*/ 1989513 h 6858000"/>
              <a:gd name="connsiteX623" fmla="*/ 981574 w 7467600"/>
              <a:gd name="connsiteY623" fmla="*/ 1783157 h 6858000"/>
              <a:gd name="connsiteX624" fmla="*/ 922198 w 7467600"/>
              <a:gd name="connsiteY624" fmla="*/ 1677437 h 6858000"/>
              <a:gd name="connsiteX625" fmla="*/ 869293 w 7467600"/>
              <a:gd name="connsiteY625" fmla="*/ 1583214 h 6858000"/>
              <a:gd name="connsiteX626" fmla="*/ 751431 w 7467600"/>
              <a:gd name="connsiteY626" fmla="*/ 1405731 h 6858000"/>
              <a:gd name="connsiteX627" fmla="*/ 655236 w 7467600"/>
              <a:gd name="connsiteY627" fmla="*/ 1268632 h 6858000"/>
              <a:gd name="connsiteX628" fmla="*/ 6516292 w 7467600"/>
              <a:gd name="connsiteY628" fmla="*/ 1263064 h 6858000"/>
              <a:gd name="connsiteX629" fmla="*/ 5736320 w 7467600"/>
              <a:gd name="connsiteY629" fmla="*/ 1501803 h 6858000"/>
              <a:gd name="connsiteX630" fmla="*/ 6516292 w 7467600"/>
              <a:gd name="connsiteY630" fmla="*/ 1263064 h 6858000"/>
              <a:gd name="connsiteX631" fmla="*/ 291466 w 7467600"/>
              <a:gd name="connsiteY631" fmla="*/ 1250369 h 6858000"/>
              <a:gd name="connsiteX632" fmla="*/ 323180 w 7467600"/>
              <a:gd name="connsiteY632" fmla="*/ 1435283 h 6858000"/>
              <a:gd name="connsiteX633" fmla="*/ 349381 w 7467600"/>
              <a:gd name="connsiteY633" fmla="*/ 1875041 h 6858000"/>
              <a:gd name="connsiteX634" fmla="*/ 374363 w 7467600"/>
              <a:gd name="connsiteY634" fmla="*/ 1506494 h 6858000"/>
              <a:gd name="connsiteX635" fmla="*/ 302168 w 7467600"/>
              <a:gd name="connsiteY635" fmla="*/ 1274495 h 6858000"/>
              <a:gd name="connsiteX636" fmla="*/ 291466 w 7467600"/>
              <a:gd name="connsiteY636" fmla="*/ 1250369 h 6858000"/>
              <a:gd name="connsiteX637" fmla="*/ 678222 w 7467600"/>
              <a:gd name="connsiteY637" fmla="*/ 1248670 h 6858000"/>
              <a:gd name="connsiteX638" fmla="*/ 775536 w 7467600"/>
              <a:gd name="connsiteY638" fmla="*/ 1388015 h 6858000"/>
              <a:gd name="connsiteX639" fmla="*/ 894529 w 7467600"/>
              <a:gd name="connsiteY639" fmla="*/ 1567739 h 6858000"/>
              <a:gd name="connsiteX640" fmla="*/ 948000 w 7467600"/>
              <a:gd name="connsiteY640" fmla="*/ 1663088 h 6858000"/>
              <a:gd name="connsiteX641" fmla="*/ 1006812 w 7467600"/>
              <a:gd name="connsiteY641" fmla="*/ 1767683 h 6858000"/>
              <a:gd name="connsiteX642" fmla="*/ 1149133 w 7467600"/>
              <a:gd name="connsiteY642" fmla="*/ 1971513 h 6858000"/>
              <a:gd name="connsiteX643" fmla="*/ 1333952 w 7467600"/>
              <a:gd name="connsiteY643" fmla="*/ 2251620 h 6858000"/>
              <a:gd name="connsiteX644" fmla="*/ 1337329 w 7467600"/>
              <a:gd name="connsiteY644" fmla="*/ 2258350 h 6858000"/>
              <a:gd name="connsiteX645" fmla="*/ 1014726 w 7467600"/>
              <a:gd name="connsiteY645" fmla="*/ 1615556 h 6858000"/>
              <a:gd name="connsiteX646" fmla="*/ 678222 w 7467600"/>
              <a:gd name="connsiteY646" fmla="*/ 1248670 h 6858000"/>
              <a:gd name="connsiteX647" fmla="*/ 6691602 w 7467600"/>
              <a:gd name="connsiteY647" fmla="*/ 1140573 h 6858000"/>
              <a:gd name="connsiteX648" fmla="*/ 6571100 w 7467600"/>
              <a:gd name="connsiteY648" fmla="*/ 1183662 h 6858000"/>
              <a:gd name="connsiteX649" fmla="*/ 6241687 w 7467600"/>
              <a:gd name="connsiteY649" fmla="*/ 1257600 h 6858000"/>
              <a:gd name="connsiteX650" fmla="*/ 5693009 w 7467600"/>
              <a:gd name="connsiteY650" fmla="*/ 1478256 h 6858000"/>
              <a:gd name="connsiteX651" fmla="*/ 6548420 w 7467600"/>
              <a:gd name="connsiteY651" fmla="*/ 1214599 h 6858000"/>
              <a:gd name="connsiteX652" fmla="*/ 6605473 w 7467600"/>
              <a:gd name="connsiteY652" fmla="*/ 1184686 h 6858000"/>
              <a:gd name="connsiteX653" fmla="*/ 6691602 w 7467600"/>
              <a:gd name="connsiteY653" fmla="*/ 1140573 h 6858000"/>
              <a:gd name="connsiteX654" fmla="*/ 4002475 w 7467600"/>
              <a:gd name="connsiteY654" fmla="*/ 1037802 h 6858000"/>
              <a:gd name="connsiteX655" fmla="*/ 4000324 w 7467600"/>
              <a:gd name="connsiteY655" fmla="*/ 1039362 h 6858000"/>
              <a:gd name="connsiteX656" fmla="*/ 4002862 w 7467600"/>
              <a:gd name="connsiteY656" fmla="*/ 1042866 h 6858000"/>
              <a:gd name="connsiteX657" fmla="*/ 4002475 w 7467600"/>
              <a:gd name="connsiteY657" fmla="*/ 1037802 h 6858000"/>
              <a:gd name="connsiteX658" fmla="*/ 506322 w 7467600"/>
              <a:gd name="connsiteY658" fmla="*/ 1020997 h 6858000"/>
              <a:gd name="connsiteX659" fmla="*/ 533068 w 7467600"/>
              <a:gd name="connsiteY659" fmla="*/ 1029409 h 6858000"/>
              <a:gd name="connsiteX660" fmla="*/ 1232525 w 7467600"/>
              <a:gd name="connsiteY660" fmla="*/ 1804675 h 6858000"/>
              <a:gd name="connsiteX661" fmla="*/ 1388858 w 7467600"/>
              <a:gd name="connsiteY661" fmla="*/ 2368011 h 6858000"/>
              <a:gd name="connsiteX662" fmla="*/ 1384098 w 7467600"/>
              <a:gd name="connsiteY662" fmla="*/ 2378125 h 6858000"/>
              <a:gd name="connsiteX663" fmla="*/ 1425393 w 7467600"/>
              <a:gd name="connsiteY663" fmla="*/ 2589124 h 6858000"/>
              <a:gd name="connsiteX664" fmla="*/ 1424001 w 7467600"/>
              <a:gd name="connsiteY664" fmla="*/ 2597541 h 6858000"/>
              <a:gd name="connsiteX665" fmla="*/ 2152729 w 7467600"/>
              <a:gd name="connsiteY665" fmla="*/ 2864487 h 6858000"/>
              <a:gd name="connsiteX666" fmla="*/ 2020609 w 7467600"/>
              <a:gd name="connsiteY666" fmla="*/ 2539671 h 6858000"/>
              <a:gd name="connsiteX667" fmla="*/ 2018920 w 7467600"/>
              <a:gd name="connsiteY667" fmla="*/ 2536309 h 6858000"/>
              <a:gd name="connsiteX668" fmla="*/ 1342441 w 7467600"/>
              <a:gd name="connsiteY668" fmla="*/ 1173017 h 6858000"/>
              <a:gd name="connsiteX669" fmla="*/ 1367925 w 7467600"/>
              <a:gd name="connsiteY669" fmla="*/ 1135648 h 6858000"/>
              <a:gd name="connsiteX670" fmla="*/ 1771401 w 7467600"/>
              <a:gd name="connsiteY670" fmla="*/ 1806673 h 6858000"/>
              <a:gd name="connsiteX671" fmla="*/ 1972385 w 7467600"/>
              <a:gd name="connsiteY671" fmla="*/ 2198735 h 6858000"/>
              <a:gd name="connsiteX672" fmla="*/ 2040892 w 7467600"/>
              <a:gd name="connsiteY672" fmla="*/ 2405205 h 6858000"/>
              <a:gd name="connsiteX673" fmla="*/ 2131689 w 7467600"/>
              <a:gd name="connsiteY673" fmla="*/ 1936926 h 6858000"/>
              <a:gd name="connsiteX674" fmla="*/ 2454820 w 7467600"/>
              <a:gd name="connsiteY674" fmla="*/ 1248808 h 6858000"/>
              <a:gd name="connsiteX675" fmla="*/ 2492512 w 7467600"/>
              <a:gd name="connsiteY675" fmla="*/ 1302920 h 6858000"/>
              <a:gd name="connsiteX676" fmla="*/ 2081216 w 7467600"/>
              <a:gd name="connsiteY676" fmla="*/ 2527513 h 6858000"/>
              <a:gd name="connsiteX677" fmla="*/ 2081211 w 7467600"/>
              <a:gd name="connsiteY677" fmla="*/ 2528916 h 6858000"/>
              <a:gd name="connsiteX678" fmla="*/ 2199067 w 7467600"/>
              <a:gd name="connsiteY678" fmla="*/ 2884061 h 6858000"/>
              <a:gd name="connsiteX679" fmla="*/ 3192586 w 7467600"/>
              <a:gd name="connsiteY679" fmla="*/ 3411496 h 6858000"/>
              <a:gd name="connsiteX680" fmla="*/ 3182620 w 7467600"/>
              <a:gd name="connsiteY680" fmla="*/ 3483279 h 6858000"/>
              <a:gd name="connsiteX681" fmla="*/ 2435119 w 7467600"/>
              <a:gd name="connsiteY681" fmla="*/ 3080173 h 6858000"/>
              <a:gd name="connsiteX682" fmla="*/ 2410152 w 7467600"/>
              <a:gd name="connsiteY682" fmla="*/ 3063751 h 6858000"/>
              <a:gd name="connsiteX683" fmla="*/ 2408099 w 7467600"/>
              <a:gd name="connsiteY683" fmla="*/ 3064403 h 6858000"/>
              <a:gd name="connsiteX684" fmla="*/ 2407218 w 7467600"/>
              <a:gd name="connsiteY684" fmla="*/ 3070324 h 6858000"/>
              <a:gd name="connsiteX685" fmla="*/ 2380138 w 7467600"/>
              <a:gd name="connsiteY685" fmla="*/ 3099341 h 6858000"/>
              <a:gd name="connsiteX686" fmla="*/ 1765923 w 7467600"/>
              <a:gd name="connsiteY686" fmla="*/ 3581043 h 6858000"/>
              <a:gd name="connsiteX687" fmla="*/ 1702258 w 7467600"/>
              <a:gd name="connsiteY687" fmla="*/ 3612286 h 6858000"/>
              <a:gd name="connsiteX688" fmla="*/ 1538370 w 7467600"/>
              <a:gd name="connsiteY688" fmla="*/ 3811804 h 6858000"/>
              <a:gd name="connsiteX689" fmla="*/ 542867 w 7467600"/>
              <a:gd name="connsiteY689" fmla="*/ 4944092 h 6858000"/>
              <a:gd name="connsiteX690" fmla="*/ 515800 w 7467600"/>
              <a:gd name="connsiteY690" fmla="*/ 4862180 h 6858000"/>
              <a:gd name="connsiteX691" fmla="*/ 909145 w 7467600"/>
              <a:gd name="connsiteY691" fmla="*/ 4199225 h 6858000"/>
              <a:gd name="connsiteX692" fmla="*/ 1214067 w 7467600"/>
              <a:gd name="connsiteY692" fmla="*/ 3908561 h 6858000"/>
              <a:gd name="connsiteX693" fmla="*/ 640967 w 7467600"/>
              <a:gd name="connsiteY693" fmla="*/ 4105601 h 6858000"/>
              <a:gd name="connsiteX694" fmla="*/ 112563 w 7467600"/>
              <a:gd name="connsiteY694" fmla="*/ 4396952 h 6858000"/>
              <a:gd name="connsiteX695" fmla="*/ 0 w 7467600"/>
              <a:gd name="connsiteY695" fmla="*/ 4466006 h 6858000"/>
              <a:gd name="connsiteX696" fmla="*/ 0 w 7467600"/>
              <a:gd name="connsiteY696" fmla="*/ 4233763 h 6858000"/>
              <a:gd name="connsiteX697" fmla="*/ 36881 w 7467600"/>
              <a:gd name="connsiteY697" fmla="*/ 4200118 h 6858000"/>
              <a:gd name="connsiteX698" fmla="*/ 910534 w 7467600"/>
              <a:gd name="connsiteY698" fmla="*/ 3629753 h 6858000"/>
              <a:gd name="connsiteX699" fmla="*/ 1578717 w 7467600"/>
              <a:gd name="connsiteY699" fmla="*/ 3575982 h 6858000"/>
              <a:gd name="connsiteX700" fmla="*/ 2338780 w 7467600"/>
              <a:gd name="connsiteY700" fmla="*/ 3033725 h 6858000"/>
              <a:gd name="connsiteX701" fmla="*/ 1807991 w 7467600"/>
              <a:gd name="connsiteY701" fmla="*/ 2807184 h 6858000"/>
              <a:gd name="connsiteX702" fmla="*/ 1416358 w 7467600"/>
              <a:gd name="connsiteY702" fmla="*/ 3112571 h 6858000"/>
              <a:gd name="connsiteX703" fmla="*/ 939066 w 7467600"/>
              <a:gd name="connsiteY703" fmla="*/ 3378798 h 6858000"/>
              <a:gd name="connsiteX704" fmla="*/ 115099 w 7467600"/>
              <a:gd name="connsiteY704" fmla="*/ 3607650 h 6858000"/>
              <a:gd name="connsiteX705" fmla="*/ 97284 w 7467600"/>
              <a:gd name="connsiteY705" fmla="*/ 3520393 h 6858000"/>
              <a:gd name="connsiteX706" fmla="*/ 922050 w 7467600"/>
              <a:gd name="connsiteY706" fmla="*/ 3074867 h 6858000"/>
              <a:gd name="connsiteX707" fmla="*/ 1405265 w 7467600"/>
              <a:gd name="connsiteY707" fmla="*/ 3016319 h 6858000"/>
              <a:gd name="connsiteX708" fmla="*/ 1407512 w 7467600"/>
              <a:gd name="connsiteY708" fmla="*/ 3018001 h 6858000"/>
              <a:gd name="connsiteX709" fmla="*/ 1726266 w 7467600"/>
              <a:gd name="connsiteY709" fmla="*/ 2777274 h 6858000"/>
              <a:gd name="connsiteX710" fmla="*/ 625390 w 7467600"/>
              <a:gd name="connsiteY710" fmla="*/ 2514541 h 6858000"/>
              <a:gd name="connsiteX711" fmla="*/ 619799 w 7467600"/>
              <a:gd name="connsiteY711" fmla="*/ 2527180 h 6858000"/>
              <a:gd name="connsiteX712" fmla="*/ 310030 w 7467600"/>
              <a:gd name="connsiteY712" fmla="*/ 2771818 h 6858000"/>
              <a:gd name="connsiteX713" fmla="*/ 173877 w 7467600"/>
              <a:gd name="connsiteY713" fmla="*/ 2937056 h 6858000"/>
              <a:gd name="connsiteX714" fmla="*/ 77889 w 7467600"/>
              <a:gd name="connsiteY714" fmla="*/ 3138440 h 6858000"/>
              <a:gd name="connsiteX715" fmla="*/ 0 w 7467600"/>
              <a:gd name="connsiteY715" fmla="*/ 3271395 h 6858000"/>
              <a:gd name="connsiteX716" fmla="*/ 0 w 7467600"/>
              <a:gd name="connsiteY716" fmla="*/ 3153002 h 6858000"/>
              <a:gd name="connsiteX717" fmla="*/ 2386 w 7467600"/>
              <a:gd name="connsiteY717" fmla="*/ 3149203 h 6858000"/>
              <a:gd name="connsiteX718" fmla="*/ 89753 w 7467600"/>
              <a:gd name="connsiteY718" fmla="*/ 2987702 h 6858000"/>
              <a:gd name="connsiteX719" fmla="*/ 76869 w 7467600"/>
              <a:gd name="connsiteY719" fmla="*/ 3005404 h 6858000"/>
              <a:gd name="connsiteX720" fmla="*/ 32049 w 7467600"/>
              <a:gd name="connsiteY720" fmla="*/ 3065814 h 6858000"/>
              <a:gd name="connsiteX721" fmla="*/ 0 w 7467600"/>
              <a:gd name="connsiteY721" fmla="*/ 3108744 h 6858000"/>
              <a:gd name="connsiteX722" fmla="*/ 0 w 7467600"/>
              <a:gd name="connsiteY722" fmla="*/ 3058059 h 6858000"/>
              <a:gd name="connsiteX723" fmla="*/ 7610 w 7467600"/>
              <a:gd name="connsiteY723" fmla="*/ 3047889 h 6858000"/>
              <a:gd name="connsiteX724" fmla="*/ 52419 w 7467600"/>
              <a:gd name="connsiteY724" fmla="*/ 2987479 h 6858000"/>
              <a:gd name="connsiteX725" fmla="*/ 59142 w 7467600"/>
              <a:gd name="connsiteY725" fmla="*/ 2978488 h 6858000"/>
              <a:gd name="connsiteX726" fmla="*/ 0 w 7467600"/>
              <a:gd name="connsiteY726" fmla="*/ 3015334 h 6858000"/>
              <a:gd name="connsiteX727" fmla="*/ 0 w 7467600"/>
              <a:gd name="connsiteY727" fmla="*/ 2914286 h 6858000"/>
              <a:gd name="connsiteX728" fmla="*/ 36383 w 7467600"/>
              <a:gd name="connsiteY728" fmla="*/ 2901128 h 6858000"/>
              <a:gd name="connsiteX729" fmla="*/ 156329 w 7467600"/>
              <a:gd name="connsiteY729" fmla="*/ 2840533 h 6858000"/>
              <a:gd name="connsiteX730" fmla="*/ 358355 w 7467600"/>
              <a:gd name="connsiteY730" fmla="*/ 2620471 h 6858000"/>
              <a:gd name="connsiteX731" fmla="*/ 510577 w 7467600"/>
              <a:gd name="connsiteY731" fmla="*/ 2501244 h 6858000"/>
              <a:gd name="connsiteX732" fmla="*/ 211967 w 7467600"/>
              <a:gd name="connsiteY732" fmla="*/ 2479171 h 6858000"/>
              <a:gd name="connsiteX733" fmla="*/ 0 w 7467600"/>
              <a:gd name="connsiteY733" fmla="*/ 2476398 h 6858000"/>
              <a:gd name="connsiteX734" fmla="*/ 0 w 7467600"/>
              <a:gd name="connsiteY734" fmla="*/ 2389189 h 6858000"/>
              <a:gd name="connsiteX735" fmla="*/ 103062 w 7467600"/>
              <a:gd name="connsiteY735" fmla="*/ 2389518 h 6858000"/>
              <a:gd name="connsiteX736" fmla="*/ 510734 w 7467600"/>
              <a:gd name="connsiteY736" fmla="*/ 2416201 h 6858000"/>
              <a:gd name="connsiteX737" fmla="*/ 279257 w 7467600"/>
              <a:gd name="connsiteY737" fmla="*/ 2092102 h 6858000"/>
              <a:gd name="connsiteX738" fmla="*/ 65265 w 7467600"/>
              <a:gd name="connsiteY738" fmla="*/ 2006049 h 6858000"/>
              <a:gd name="connsiteX739" fmla="*/ 0 w 7467600"/>
              <a:gd name="connsiteY739" fmla="*/ 1982532 h 6858000"/>
              <a:gd name="connsiteX740" fmla="*/ 0 w 7467600"/>
              <a:gd name="connsiteY740" fmla="*/ 1912789 h 6858000"/>
              <a:gd name="connsiteX741" fmla="*/ 97460 w 7467600"/>
              <a:gd name="connsiteY741" fmla="*/ 1953725 h 6858000"/>
              <a:gd name="connsiteX742" fmla="*/ 221272 w 7467600"/>
              <a:gd name="connsiteY742" fmla="*/ 1980766 h 6858000"/>
              <a:gd name="connsiteX743" fmla="*/ 116765 w 7467600"/>
              <a:gd name="connsiteY743" fmla="*/ 1911033 h 6858000"/>
              <a:gd name="connsiteX744" fmla="*/ 16405 w 7467600"/>
              <a:gd name="connsiteY744" fmla="*/ 1803412 h 6858000"/>
              <a:gd name="connsiteX745" fmla="*/ 0 w 7467600"/>
              <a:gd name="connsiteY745" fmla="*/ 1784777 h 6858000"/>
              <a:gd name="connsiteX746" fmla="*/ 0 w 7467600"/>
              <a:gd name="connsiteY746" fmla="*/ 1740082 h 6858000"/>
              <a:gd name="connsiteX747" fmla="*/ 39394 w 7467600"/>
              <a:gd name="connsiteY747" fmla="*/ 1784856 h 6858000"/>
              <a:gd name="connsiteX748" fmla="*/ 135813 w 7467600"/>
              <a:gd name="connsiteY748" fmla="*/ 1888838 h 6858000"/>
              <a:gd name="connsiteX749" fmla="*/ 242575 w 7467600"/>
              <a:gd name="connsiteY749" fmla="*/ 1958841 h 6858000"/>
              <a:gd name="connsiteX750" fmla="*/ 82197 w 7467600"/>
              <a:gd name="connsiteY750" fmla="*/ 1754826 h 6858000"/>
              <a:gd name="connsiteX751" fmla="*/ 0 w 7467600"/>
              <a:gd name="connsiteY751" fmla="*/ 1679650 h 6858000"/>
              <a:gd name="connsiteX752" fmla="*/ 0 w 7467600"/>
              <a:gd name="connsiteY752" fmla="*/ 1602463 h 6858000"/>
              <a:gd name="connsiteX753" fmla="*/ 84689 w 7467600"/>
              <a:gd name="connsiteY753" fmla="*/ 1677442 h 6858000"/>
              <a:gd name="connsiteX754" fmla="*/ 298437 w 7467600"/>
              <a:gd name="connsiteY754" fmla="*/ 1968019 h 6858000"/>
              <a:gd name="connsiteX755" fmla="*/ 227269 w 7467600"/>
              <a:gd name="connsiteY755" fmla="*/ 1114064 h 6858000"/>
              <a:gd name="connsiteX756" fmla="*/ 248003 w 7467600"/>
              <a:gd name="connsiteY756" fmla="*/ 1089613 h 6858000"/>
              <a:gd name="connsiteX757" fmla="*/ 427020 w 7467600"/>
              <a:gd name="connsiteY757" fmla="*/ 1619803 h 6858000"/>
              <a:gd name="connsiteX758" fmla="*/ 340345 w 7467600"/>
              <a:gd name="connsiteY758" fmla="*/ 2027739 h 6858000"/>
              <a:gd name="connsiteX759" fmla="*/ 360865 w 7467600"/>
              <a:gd name="connsiteY759" fmla="*/ 2044827 h 6858000"/>
              <a:gd name="connsiteX760" fmla="*/ 560414 w 7467600"/>
              <a:gd name="connsiteY760" fmla="*/ 2421457 h 6858000"/>
              <a:gd name="connsiteX761" fmla="*/ 1359703 w 7467600"/>
              <a:gd name="connsiteY761" fmla="*/ 2578554 h 6858000"/>
              <a:gd name="connsiteX762" fmla="*/ 1359422 w 7467600"/>
              <a:gd name="connsiteY762" fmla="*/ 2577994 h 6858000"/>
              <a:gd name="connsiteX763" fmla="*/ 828701 w 7467600"/>
              <a:gd name="connsiteY763" fmla="*/ 1839520 h 6858000"/>
              <a:gd name="connsiteX764" fmla="*/ 494427 w 7467600"/>
              <a:gd name="connsiteY764" fmla="*/ 1092333 h 6858000"/>
              <a:gd name="connsiteX765" fmla="*/ 506322 w 7467600"/>
              <a:gd name="connsiteY765" fmla="*/ 1020997 h 6858000"/>
              <a:gd name="connsiteX766" fmla="*/ 4570198 w 7467600"/>
              <a:gd name="connsiteY766" fmla="*/ 978081 h 6858000"/>
              <a:gd name="connsiteX767" fmla="*/ 4523691 w 7467600"/>
              <a:gd name="connsiteY767" fmla="*/ 1127776 h 6858000"/>
              <a:gd name="connsiteX768" fmla="*/ 4509875 w 7467600"/>
              <a:gd name="connsiteY768" fmla="*/ 1167552 h 6858000"/>
              <a:gd name="connsiteX769" fmla="*/ 4478168 w 7467600"/>
              <a:gd name="connsiteY769" fmla="*/ 1260735 h 6858000"/>
              <a:gd name="connsiteX770" fmla="*/ 4409309 w 7467600"/>
              <a:gd name="connsiteY770" fmla="*/ 1666996 h 6858000"/>
              <a:gd name="connsiteX771" fmla="*/ 4370031 w 7467600"/>
              <a:gd name="connsiteY771" fmla="*/ 1955666 h 6858000"/>
              <a:gd name="connsiteX772" fmla="*/ 4570198 w 7467600"/>
              <a:gd name="connsiteY772" fmla="*/ 978081 h 6858000"/>
              <a:gd name="connsiteX773" fmla="*/ 4557898 w 7467600"/>
              <a:gd name="connsiteY773" fmla="*/ 900011 h 6858000"/>
              <a:gd name="connsiteX774" fmla="*/ 4344840 w 7467600"/>
              <a:gd name="connsiteY774" fmla="*/ 1922038 h 6858000"/>
              <a:gd name="connsiteX775" fmla="*/ 4378710 w 7467600"/>
              <a:gd name="connsiteY775" fmla="*/ 1665516 h 6858000"/>
              <a:gd name="connsiteX776" fmla="*/ 4448798 w 7467600"/>
              <a:gd name="connsiteY776" fmla="*/ 1253024 h 6858000"/>
              <a:gd name="connsiteX777" fmla="*/ 4480315 w 7467600"/>
              <a:gd name="connsiteY777" fmla="*/ 1158454 h 6858000"/>
              <a:gd name="connsiteX778" fmla="*/ 4494133 w 7467600"/>
              <a:gd name="connsiteY778" fmla="*/ 1118676 h 6858000"/>
              <a:gd name="connsiteX779" fmla="*/ 4557898 w 7467600"/>
              <a:gd name="connsiteY779" fmla="*/ 900011 h 6858000"/>
              <a:gd name="connsiteX780" fmla="*/ 5870151 w 7467600"/>
              <a:gd name="connsiteY780" fmla="*/ 898890 h 6858000"/>
              <a:gd name="connsiteX781" fmla="*/ 5861335 w 7467600"/>
              <a:gd name="connsiteY781" fmla="*/ 899177 h 6858000"/>
              <a:gd name="connsiteX782" fmla="*/ 5843702 w 7467600"/>
              <a:gd name="connsiteY782" fmla="*/ 899748 h 6858000"/>
              <a:gd name="connsiteX783" fmla="*/ 5651107 w 7467600"/>
              <a:gd name="connsiteY783" fmla="*/ 920306 h 6858000"/>
              <a:gd name="connsiteX784" fmla="*/ 5459407 w 7467600"/>
              <a:gd name="connsiteY784" fmla="*/ 940975 h 6858000"/>
              <a:gd name="connsiteX785" fmla="*/ 5374846 w 7467600"/>
              <a:gd name="connsiteY785" fmla="*/ 941988 h 6858000"/>
              <a:gd name="connsiteX786" fmla="*/ 5256105 w 7467600"/>
              <a:gd name="connsiteY786" fmla="*/ 945632 h 6858000"/>
              <a:gd name="connsiteX787" fmla="*/ 5107071 w 7467600"/>
              <a:gd name="connsiteY787" fmla="*/ 969720 h 6858000"/>
              <a:gd name="connsiteX788" fmla="*/ 4998681 w 7467600"/>
              <a:gd name="connsiteY788" fmla="*/ 988771 h 6858000"/>
              <a:gd name="connsiteX789" fmla="*/ 5870151 w 7467600"/>
              <a:gd name="connsiteY789" fmla="*/ 898890 h 6858000"/>
              <a:gd name="connsiteX790" fmla="*/ 5504425 w 7467600"/>
              <a:gd name="connsiteY790" fmla="*/ 848067 h 6858000"/>
              <a:gd name="connsiteX791" fmla="*/ 4968849 w 7467600"/>
              <a:gd name="connsiteY791" fmla="*/ 962318 h 6858000"/>
              <a:gd name="connsiteX792" fmla="*/ 5104039 w 7467600"/>
              <a:gd name="connsiteY792" fmla="*/ 940634 h 6858000"/>
              <a:gd name="connsiteX793" fmla="*/ 5256311 w 7467600"/>
              <a:gd name="connsiteY793" fmla="*/ 916490 h 6858000"/>
              <a:gd name="connsiteX794" fmla="*/ 5377381 w 7467600"/>
              <a:gd name="connsiteY794" fmla="*/ 912671 h 6858000"/>
              <a:gd name="connsiteX795" fmla="*/ 5460148 w 7467600"/>
              <a:gd name="connsiteY795" fmla="*/ 911442 h 6858000"/>
              <a:gd name="connsiteX796" fmla="*/ 5648971 w 7467600"/>
              <a:gd name="connsiteY796" fmla="*/ 891331 h 6858000"/>
              <a:gd name="connsiteX797" fmla="*/ 5844807 w 7467600"/>
              <a:gd name="connsiteY797" fmla="*/ 870718 h 6858000"/>
              <a:gd name="connsiteX798" fmla="*/ 5862975 w 7467600"/>
              <a:gd name="connsiteY798" fmla="*/ 869756 h 6858000"/>
              <a:gd name="connsiteX799" fmla="*/ 5920887 w 7467600"/>
              <a:gd name="connsiteY799" fmla="*/ 865929 h 6858000"/>
              <a:gd name="connsiteX800" fmla="*/ 5504425 w 7467600"/>
              <a:gd name="connsiteY800" fmla="*/ 848067 h 6858000"/>
              <a:gd name="connsiteX801" fmla="*/ 3607114 w 7467600"/>
              <a:gd name="connsiteY801" fmla="*/ 467441 h 6858000"/>
              <a:gd name="connsiteX802" fmla="*/ 3296242 w 7467600"/>
              <a:gd name="connsiteY802" fmla="*/ 807991 h 6858000"/>
              <a:gd name="connsiteX803" fmla="*/ 3174674 w 7467600"/>
              <a:gd name="connsiteY803" fmla="*/ 919759 h 6858000"/>
              <a:gd name="connsiteX804" fmla="*/ 3042978 w 7467600"/>
              <a:gd name="connsiteY804" fmla="*/ 1054894 h 6858000"/>
              <a:gd name="connsiteX805" fmla="*/ 2968914 w 7467600"/>
              <a:gd name="connsiteY805" fmla="*/ 1133756 h 6858000"/>
              <a:gd name="connsiteX806" fmla="*/ 3103823 w 7467600"/>
              <a:gd name="connsiteY806" fmla="*/ 1026814 h 6858000"/>
              <a:gd name="connsiteX807" fmla="*/ 3607114 w 7467600"/>
              <a:gd name="connsiteY807" fmla="*/ 467441 h 6858000"/>
              <a:gd name="connsiteX808" fmla="*/ 3744487 w 7467600"/>
              <a:gd name="connsiteY808" fmla="*/ 383136 h 6858000"/>
              <a:gd name="connsiteX809" fmla="*/ 3970213 w 7467600"/>
              <a:gd name="connsiteY809" fmla="*/ 995559 h 6858000"/>
              <a:gd name="connsiteX810" fmla="*/ 3744487 w 7467600"/>
              <a:gd name="connsiteY810" fmla="*/ 383136 h 6858000"/>
              <a:gd name="connsiteX811" fmla="*/ 3624562 w 7467600"/>
              <a:gd name="connsiteY811" fmla="*/ 367041 h 6858000"/>
              <a:gd name="connsiteX812" fmla="*/ 3489712 w 7467600"/>
              <a:gd name="connsiteY812" fmla="*/ 485386 h 6858000"/>
              <a:gd name="connsiteX813" fmla="*/ 3182994 w 7467600"/>
              <a:gd name="connsiteY813" fmla="*/ 828265 h 6858000"/>
              <a:gd name="connsiteX814" fmla="*/ 2892114 w 7467600"/>
              <a:gd name="connsiteY814" fmla="*/ 1172635 h 6858000"/>
              <a:gd name="connsiteX815" fmla="*/ 3021459 w 7467600"/>
              <a:gd name="connsiteY815" fmla="*/ 1035385 h 6858000"/>
              <a:gd name="connsiteX816" fmla="*/ 3153873 w 7467600"/>
              <a:gd name="connsiteY816" fmla="*/ 898971 h 6858000"/>
              <a:gd name="connsiteX817" fmla="*/ 3276511 w 7467600"/>
              <a:gd name="connsiteY817" fmla="*/ 786423 h 6858000"/>
              <a:gd name="connsiteX818" fmla="*/ 3584154 w 7467600"/>
              <a:gd name="connsiteY818" fmla="*/ 448218 h 6858000"/>
              <a:gd name="connsiteX819" fmla="*/ 3624562 w 7467600"/>
              <a:gd name="connsiteY819" fmla="*/ 367041 h 6858000"/>
              <a:gd name="connsiteX820" fmla="*/ 3766672 w 7467600"/>
              <a:gd name="connsiteY820" fmla="*/ 359429 h 6858000"/>
              <a:gd name="connsiteX821" fmla="*/ 3996338 w 7467600"/>
              <a:gd name="connsiteY821" fmla="*/ 968237 h 6858000"/>
              <a:gd name="connsiteX822" fmla="*/ 3766672 w 7467600"/>
              <a:gd name="connsiteY822" fmla="*/ 359429 h 6858000"/>
              <a:gd name="connsiteX823" fmla="*/ 5805386 w 7467600"/>
              <a:gd name="connsiteY823" fmla="*/ 239240 h 6858000"/>
              <a:gd name="connsiteX824" fmla="*/ 5736947 w 7467600"/>
              <a:gd name="connsiteY824" fmla="*/ 261367 h 6858000"/>
              <a:gd name="connsiteX825" fmla="*/ 5427012 w 7467600"/>
              <a:gd name="connsiteY825" fmla="*/ 311272 h 6858000"/>
              <a:gd name="connsiteX826" fmla="*/ 5147818 w 7467600"/>
              <a:gd name="connsiteY826" fmla="*/ 322112 h 6858000"/>
              <a:gd name="connsiteX827" fmla="*/ 5060854 w 7467600"/>
              <a:gd name="connsiteY827" fmla="*/ 311882 h 6858000"/>
              <a:gd name="connsiteX828" fmla="*/ 4945989 w 7467600"/>
              <a:gd name="connsiteY828" fmla="*/ 300516 h 6858000"/>
              <a:gd name="connsiteX829" fmla="*/ 5410479 w 7467600"/>
              <a:gd name="connsiteY829" fmla="*/ 348434 h 6858000"/>
              <a:gd name="connsiteX830" fmla="*/ 5805386 w 7467600"/>
              <a:gd name="connsiteY830" fmla="*/ 239240 h 6858000"/>
              <a:gd name="connsiteX831" fmla="*/ 5905192 w 7467600"/>
              <a:gd name="connsiteY831" fmla="*/ 163079 h 6858000"/>
              <a:gd name="connsiteX832" fmla="*/ 5865655 w 7467600"/>
              <a:gd name="connsiteY832" fmla="*/ 171901 h 6858000"/>
              <a:gd name="connsiteX833" fmla="*/ 5259740 w 7467600"/>
              <a:gd name="connsiteY833" fmla="*/ 257013 h 6858000"/>
              <a:gd name="connsiteX834" fmla="*/ 5208466 w 7467600"/>
              <a:gd name="connsiteY834" fmla="*/ 257550 h 6858000"/>
              <a:gd name="connsiteX835" fmla="*/ 4980204 w 7467600"/>
              <a:gd name="connsiteY835" fmla="*/ 271903 h 6858000"/>
              <a:gd name="connsiteX836" fmla="*/ 5068068 w 7467600"/>
              <a:gd name="connsiteY836" fmla="*/ 282244 h 6858000"/>
              <a:gd name="connsiteX837" fmla="*/ 5153231 w 7467600"/>
              <a:gd name="connsiteY837" fmla="*/ 292240 h 6858000"/>
              <a:gd name="connsiteX838" fmla="*/ 5426491 w 7467600"/>
              <a:gd name="connsiteY838" fmla="*/ 281128 h 6858000"/>
              <a:gd name="connsiteX839" fmla="*/ 5731212 w 7467600"/>
              <a:gd name="connsiteY839" fmla="*/ 231951 h 6858000"/>
              <a:gd name="connsiteX840" fmla="*/ 5905192 w 7467600"/>
              <a:gd name="connsiteY840" fmla="*/ 163079 h 6858000"/>
              <a:gd name="connsiteX841" fmla="*/ 5944437 w 7467600"/>
              <a:gd name="connsiteY841" fmla="*/ 113829 h 6858000"/>
              <a:gd name="connsiteX842" fmla="*/ 5825032 w 7467600"/>
              <a:gd name="connsiteY842" fmla="*/ 146405 h 6858000"/>
              <a:gd name="connsiteX843" fmla="*/ 4955599 w 7467600"/>
              <a:gd name="connsiteY843" fmla="*/ 247008 h 6858000"/>
              <a:gd name="connsiteX844" fmla="*/ 5210104 w 7467600"/>
              <a:gd name="connsiteY844" fmla="*/ 228123 h 6858000"/>
              <a:gd name="connsiteX845" fmla="*/ 5261015 w 7467600"/>
              <a:gd name="connsiteY845" fmla="*/ 227087 h 6858000"/>
              <a:gd name="connsiteX846" fmla="*/ 5861181 w 7467600"/>
              <a:gd name="connsiteY846" fmla="*/ 143093 h 6858000"/>
              <a:gd name="connsiteX847" fmla="*/ 5961252 w 7467600"/>
              <a:gd name="connsiteY847" fmla="*/ 114820 h 6858000"/>
              <a:gd name="connsiteX848" fmla="*/ 5944437 w 7467600"/>
              <a:gd name="connsiteY848" fmla="*/ 113829 h 6858000"/>
              <a:gd name="connsiteX849" fmla="*/ 3882765 w 7467600"/>
              <a:gd name="connsiteY849" fmla="*/ 0 h 6858000"/>
              <a:gd name="connsiteX850" fmla="*/ 3995099 w 7467600"/>
              <a:gd name="connsiteY850" fmla="*/ 0 h 6858000"/>
              <a:gd name="connsiteX851" fmla="*/ 4163818 w 7467600"/>
              <a:gd name="connsiteY851" fmla="*/ 234104 h 6858000"/>
              <a:gd name="connsiteX852" fmla="*/ 4172099 w 7467600"/>
              <a:gd name="connsiteY852" fmla="*/ 234207 h 6858000"/>
              <a:gd name="connsiteX853" fmla="*/ 4784282 w 7467600"/>
              <a:gd name="connsiteY853" fmla="*/ 276561 h 6858000"/>
              <a:gd name="connsiteX854" fmla="*/ 4801687 w 7467600"/>
              <a:gd name="connsiteY854" fmla="*/ 267764 h 6858000"/>
              <a:gd name="connsiteX855" fmla="*/ 6082788 w 7467600"/>
              <a:gd name="connsiteY855" fmla="*/ 64119 h 6858000"/>
              <a:gd name="connsiteX856" fmla="*/ 6099442 w 7467600"/>
              <a:gd name="connsiteY856" fmla="*/ 82568 h 6858000"/>
              <a:gd name="connsiteX857" fmla="*/ 4804137 w 7467600"/>
              <a:gd name="connsiteY857" fmla="*/ 320931 h 6858000"/>
              <a:gd name="connsiteX858" fmla="*/ 4227047 w 7467600"/>
              <a:gd name="connsiteY858" fmla="*/ 313415 h 6858000"/>
              <a:gd name="connsiteX859" fmla="*/ 4346041 w 7467600"/>
              <a:gd name="connsiteY859" fmla="*/ 456086 h 6858000"/>
              <a:gd name="connsiteX860" fmla="*/ 4870967 w 7467600"/>
              <a:gd name="connsiteY860" fmla="*/ 963061 h 6858000"/>
              <a:gd name="connsiteX861" fmla="*/ 4889647 w 7467600"/>
              <a:gd name="connsiteY861" fmla="*/ 957147 h 6858000"/>
              <a:gd name="connsiteX862" fmla="*/ 5422504 w 7467600"/>
              <a:gd name="connsiteY862" fmla="*/ 805191 h 6858000"/>
              <a:gd name="connsiteX863" fmla="*/ 6087656 w 7467600"/>
              <a:gd name="connsiteY863" fmla="*/ 826703 h 6858000"/>
              <a:gd name="connsiteX864" fmla="*/ 6058717 w 7467600"/>
              <a:gd name="connsiteY864" fmla="*/ 865992 h 6858000"/>
              <a:gd name="connsiteX865" fmla="*/ 4974153 w 7467600"/>
              <a:gd name="connsiteY865" fmla="*/ 1045456 h 6858000"/>
              <a:gd name="connsiteX866" fmla="*/ 5627835 w 7467600"/>
              <a:gd name="connsiteY866" fmla="*/ 1472077 h 6858000"/>
              <a:gd name="connsiteX867" fmla="*/ 5629817 w 7467600"/>
              <a:gd name="connsiteY867" fmla="*/ 1471412 h 6858000"/>
              <a:gd name="connsiteX868" fmla="*/ 5634124 w 7467600"/>
              <a:gd name="connsiteY868" fmla="*/ 1470572 h 6858000"/>
              <a:gd name="connsiteX869" fmla="*/ 5755832 w 7467600"/>
              <a:gd name="connsiteY869" fmla="*/ 1383886 h 6858000"/>
              <a:gd name="connsiteX870" fmla="*/ 6014186 w 7467600"/>
              <a:gd name="connsiteY870" fmla="*/ 1279799 h 6858000"/>
              <a:gd name="connsiteX871" fmla="*/ 6901619 w 7467600"/>
              <a:gd name="connsiteY871" fmla="*/ 1047874 h 6858000"/>
              <a:gd name="connsiteX872" fmla="*/ 6931566 w 7467600"/>
              <a:gd name="connsiteY872" fmla="*/ 1062034 h 6858000"/>
              <a:gd name="connsiteX873" fmla="*/ 5790982 w 7467600"/>
              <a:gd name="connsiteY873" fmla="*/ 1561380 h 6858000"/>
              <a:gd name="connsiteX874" fmla="*/ 6188971 w 7467600"/>
              <a:gd name="connsiteY874" fmla="*/ 1755168 h 6858000"/>
              <a:gd name="connsiteX875" fmla="*/ 6202446 w 7467600"/>
              <a:gd name="connsiteY875" fmla="*/ 1752268 h 6858000"/>
              <a:gd name="connsiteX876" fmla="*/ 7179560 w 7467600"/>
              <a:gd name="connsiteY876" fmla="*/ 1467551 h 6858000"/>
              <a:gd name="connsiteX877" fmla="*/ 7158730 w 7467600"/>
              <a:gd name="connsiteY877" fmla="*/ 1507835 h 6858000"/>
              <a:gd name="connsiteX878" fmla="*/ 6326959 w 7467600"/>
              <a:gd name="connsiteY878" fmla="*/ 1817686 h 6858000"/>
              <a:gd name="connsiteX879" fmla="*/ 6537433 w 7467600"/>
              <a:gd name="connsiteY879" fmla="*/ 1907790 h 6858000"/>
              <a:gd name="connsiteX880" fmla="*/ 6550221 w 7467600"/>
              <a:gd name="connsiteY880" fmla="*/ 1910729 h 6858000"/>
              <a:gd name="connsiteX881" fmla="*/ 6964438 w 7467600"/>
              <a:gd name="connsiteY881" fmla="*/ 2209505 h 6858000"/>
              <a:gd name="connsiteX882" fmla="*/ 7367862 w 7467600"/>
              <a:gd name="connsiteY882" fmla="*/ 2806833 h 6858000"/>
              <a:gd name="connsiteX883" fmla="*/ 7364329 w 7467600"/>
              <a:gd name="connsiteY883" fmla="*/ 2826907 h 6858000"/>
              <a:gd name="connsiteX884" fmla="*/ 7290545 w 7467600"/>
              <a:gd name="connsiteY884" fmla="*/ 2850663 h 6858000"/>
              <a:gd name="connsiteX885" fmla="*/ 6472036 w 7467600"/>
              <a:gd name="connsiteY885" fmla="*/ 1959003 h 6858000"/>
              <a:gd name="connsiteX886" fmla="*/ 5792897 w 7467600"/>
              <a:gd name="connsiteY886" fmla="*/ 1647747 h 6858000"/>
              <a:gd name="connsiteX887" fmla="*/ 5842751 w 7467600"/>
              <a:gd name="connsiteY887" fmla="*/ 1816112 h 6858000"/>
              <a:gd name="connsiteX888" fmla="*/ 5847424 w 7467600"/>
              <a:gd name="connsiteY888" fmla="*/ 1815776 h 6858000"/>
              <a:gd name="connsiteX889" fmla="*/ 6399821 w 7467600"/>
              <a:gd name="connsiteY889" fmla="*/ 2344799 h 6858000"/>
              <a:gd name="connsiteX890" fmla="*/ 6323232 w 7467600"/>
              <a:gd name="connsiteY890" fmla="*/ 2389634 h 6858000"/>
              <a:gd name="connsiteX891" fmla="*/ 5942958 w 7467600"/>
              <a:gd name="connsiteY891" fmla="*/ 2077708 h 6858000"/>
              <a:gd name="connsiteX892" fmla="*/ 5921559 w 7467600"/>
              <a:gd name="connsiteY892" fmla="*/ 2378596 h 6858000"/>
              <a:gd name="connsiteX893" fmla="*/ 5817651 w 7467600"/>
              <a:gd name="connsiteY893" fmla="*/ 3023919 h 6858000"/>
              <a:gd name="connsiteX894" fmla="*/ 5729634 w 7467600"/>
              <a:gd name="connsiteY894" fmla="*/ 3051849 h 6858000"/>
              <a:gd name="connsiteX895" fmla="*/ 5611018 w 7467600"/>
              <a:gd name="connsiteY895" fmla="*/ 2316769 h 6858000"/>
              <a:gd name="connsiteX896" fmla="*/ 5687608 w 7467600"/>
              <a:gd name="connsiteY896" fmla="*/ 2039972 h 6858000"/>
              <a:gd name="connsiteX897" fmla="*/ 5657554 w 7467600"/>
              <a:gd name="connsiteY897" fmla="*/ 1576445 h 6858000"/>
              <a:gd name="connsiteX898" fmla="*/ 5150475 w 7467600"/>
              <a:gd name="connsiteY898" fmla="*/ 1274012 h 6858000"/>
              <a:gd name="connsiteX899" fmla="*/ 5349142 w 7467600"/>
              <a:gd name="connsiteY899" fmla="*/ 2204405 h 6858000"/>
              <a:gd name="connsiteX900" fmla="*/ 5262214 w 7467600"/>
              <a:gd name="connsiteY900" fmla="*/ 2233836 h 6858000"/>
              <a:gd name="connsiteX901" fmla="*/ 4981539 w 7467600"/>
              <a:gd name="connsiteY901" fmla="*/ 1542201 h 6858000"/>
              <a:gd name="connsiteX902" fmla="*/ 4958461 w 7467600"/>
              <a:gd name="connsiteY902" fmla="*/ 1136957 h 6858000"/>
              <a:gd name="connsiteX903" fmla="*/ 4655015 w 7467600"/>
              <a:gd name="connsiteY903" fmla="*/ 891426 h 6858000"/>
              <a:gd name="connsiteX904" fmla="*/ 4348002 w 7467600"/>
              <a:gd name="connsiteY904" fmla="*/ 2205895 h 6858000"/>
              <a:gd name="connsiteX905" fmla="*/ 4262250 w 7467600"/>
              <a:gd name="connsiteY905" fmla="*/ 2219972 h 6858000"/>
              <a:gd name="connsiteX906" fmla="*/ 4550611 w 7467600"/>
              <a:gd name="connsiteY906" fmla="*/ 817540 h 6858000"/>
              <a:gd name="connsiteX907" fmla="*/ 4564418 w 7467600"/>
              <a:gd name="connsiteY907" fmla="*/ 808293 h 6858000"/>
              <a:gd name="connsiteX908" fmla="*/ 4266388 w 7467600"/>
              <a:gd name="connsiteY908" fmla="*/ 500083 h 6858000"/>
              <a:gd name="connsiteX909" fmla="*/ 4032842 w 7467600"/>
              <a:gd name="connsiteY909" fmla="*/ 211809 h 6858000"/>
              <a:gd name="connsiteX910" fmla="*/ 3882765 w 7467600"/>
              <a:gd name="connsiteY910" fmla="*/ 0 h 6858000"/>
              <a:gd name="connsiteX911" fmla="*/ 3721337 w 7467600"/>
              <a:gd name="connsiteY911" fmla="*/ 0 h 6858000"/>
              <a:gd name="connsiteX912" fmla="*/ 3797544 w 7467600"/>
              <a:gd name="connsiteY912" fmla="*/ 0 h 6858000"/>
              <a:gd name="connsiteX913" fmla="*/ 3775734 w 7467600"/>
              <a:gd name="connsiteY913" fmla="*/ 95131 h 6858000"/>
              <a:gd name="connsiteX914" fmla="*/ 3724807 w 7467600"/>
              <a:gd name="connsiteY914" fmla="*/ 272257 h 6858000"/>
              <a:gd name="connsiteX915" fmla="*/ 3726844 w 7467600"/>
              <a:gd name="connsiteY915" fmla="*/ 282988 h 6858000"/>
              <a:gd name="connsiteX916" fmla="*/ 3742664 w 7467600"/>
              <a:gd name="connsiteY916" fmla="*/ 279918 h 6858000"/>
              <a:gd name="connsiteX917" fmla="*/ 4103910 w 7467600"/>
              <a:gd name="connsiteY917" fmla="*/ 1161917 h 6858000"/>
              <a:gd name="connsiteX918" fmla="*/ 4020269 w 7467600"/>
              <a:gd name="connsiteY918" fmla="*/ 1200406 h 6858000"/>
              <a:gd name="connsiteX919" fmla="*/ 3674882 w 7467600"/>
              <a:gd name="connsiteY919" fmla="*/ 488524 h 6858000"/>
              <a:gd name="connsiteX920" fmla="*/ 3132682 w 7467600"/>
              <a:gd name="connsiteY920" fmla="*/ 1072284 h 6858000"/>
              <a:gd name="connsiteX921" fmla="*/ 2716346 w 7467600"/>
              <a:gd name="connsiteY921" fmla="*/ 1276376 h 6858000"/>
              <a:gd name="connsiteX922" fmla="*/ 2716772 w 7467600"/>
              <a:gd name="connsiteY922" fmla="*/ 1255462 h 6858000"/>
              <a:gd name="connsiteX923" fmla="*/ 3471096 w 7467600"/>
              <a:gd name="connsiteY923" fmla="*/ 437072 h 6858000"/>
              <a:gd name="connsiteX924" fmla="*/ 3639057 w 7467600"/>
              <a:gd name="connsiteY924" fmla="*/ 286334 h 6858000"/>
              <a:gd name="connsiteX925" fmla="*/ 3640309 w 7467600"/>
              <a:gd name="connsiteY925" fmla="*/ 284664 h 6858000"/>
              <a:gd name="connsiteX926" fmla="*/ 3646022 w 7467600"/>
              <a:gd name="connsiteY926" fmla="*/ 276711 h 6858000"/>
              <a:gd name="connsiteX927" fmla="*/ 3707943 w 7467600"/>
              <a:gd name="connsiteY927" fmla="*/ 65958 h 6858000"/>
              <a:gd name="connsiteX928" fmla="*/ 3721337 w 7467600"/>
              <a:gd name="connsiteY928" fmla="*/ 0 h 6858000"/>
              <a:gd name="connsiteX929" fmla="*/ 2867960 w 7467600"/>
              <a:gd name="connsiteY929" fmla="*/ 0 h 6858000"/>
              <a:gd name="connsiteX930" fmla="*/ 2926351 w 7467600"/>
              <a:gd name="connsiteY930" fmla="*/ 0 h 6858000"/>
              <a:gd name="connsiteX931" fmla="*/ 2902823 w 7467600"/>
              <a:gd name="connsiteY931" fmla="*/ 262929 h 6858000"/>
              <a:gd name="connsiteX932" fmla="*/ 2940663 w 7467600"/>
              <a:gd name="connsiteY932" fmla="*/ 140884 h 6858000"/>
              <a:gd name="connsiteX933" fmla="*/ 2947039 w 7467600"/>
              <a:gd name="connsiteY933" fmla="*/ 122524 h 6858000"/>
              <a:gd name="connsiteX934" fmla="*/ 2984316 w 7467600"/>
              <a:gd name="connsiteY934" fmla="*/ 0 h 6858000"/>
              <a:gd name="connsiteX935" fmla="*/ 3016114 w 7467600"/>
              <a:gd name="connsiteY935" fmla="*/ 0 h 6858000"/>
              <a:gd name="connsiteX936" fmla="*/ 2979949 w 7467600"/>
              <a:gd name="connsiteY936" fmla="*/ 119274 h 6858000"/>
              <a:gd name="connsiteX937" fmla="*/ 3023879 w 7467600"/>
              <a:gd name="connsiteY937" fmla="*/ 0 h 6858000"/>
              <a:gd name="connsiteX938" fmla="*/ 3105400 w 7467600"/>
              <a:gd name="connsiteY938" fmla="*/ 0 h 6858000"/>
              <a:gd name="connsiteX939" fmla="*/ 3094669 w 7467600"/>
              <a:gd name="connsiteY939" fmla="*/ 30308 h 6858000"/>
              <a:gd name="connsiteX940" fmla="*/ 2901945 w 7467600"/>
              <a:gd name="connsiteY940" fmla="*/ 466538 h 6858000"/>
              <a:gd name="connsiteX941" fmla="*/ 2815209 w 7467600"/>
              <a:gd name="connsiteY941" fmla="*/ 497361 h 6858000"/>
              <a:gd name="connsiteX942" fmla="*/ 2844845 w 7467600"/>
              <a:gd name="connsiteY942" fmla="*/ 127638 h 6858000"/>
              <a:gd name="connsiteX943" fmla="*/ 2867960 w 7467600"/>
              <a:gd name="connsiteY943" fmla="*/ 0 h 6858000"/>
              <a:gd name="connsiteX944" fmla="*/ 1057230 w 7467600"/>
              <a:gd name="connsiteY944" fmla="*/ 0 h 6858000"/>
              <a:gd name="connsiteX945" fmla="*/ 1111003 w 7467600"/>
              <a:gd name="connsiteY945" fmla="*/ 0 h 6858000"/>
              <a:gd name="connsiteX946" fmla="*/ 1125553 w 7467600"/>
              <a:gd name="connsiteY946" fmla="*/ 52588 h 6858000"/>
              <a:gd name="connsiteX947" fmla="*/ 1304276 w 7467600"/>
              <a:gd name="connsiteY947" fmla="*/ 476275 h 6858000"/>
              <a:gd name="connsiteX948" fmla="*/ 1492066 w 7467600"/>
              <a:gd name="connsiteY948" fmla="*/ 886333 h 6858000"/>
              <a:gd name="connsiteX949" fmla="*/ 1423698 w 7467600"/>
              <a:gd name="connsiteY949" fmla="*/ 710817 h 6858000"/>
              <a:gd name="connsiteX950" fmla="*/ 1357609 w 7467600"/>
              <a:gd name="connsiteY950" fmla="*/ 532892 h 6858000"/>
              <a:gd name="connsiteX951" fmla="*/ 1309550 w 7467600"/>
              <a:gd name="connsiteY951" fmla="*/ 374031 h 6858000"/>
              <a:gd name="connsiteX952" fmla="*/ 1193673 w 7467600"/>
              <a:gd name="connsiteY952" fmla="*/ 49533 h 6858000"/>
              <a:gd name="connsiteX953" fmla="*/ 1164391 w 7467600"/>
              <a:gd name="connsiteY953" fmla="*/ 0 h 6858000"/>
              <a:gd name="connsiteX954" fmla="*/ 1200666 w 7467600"/>
              <a:gd name="connsiteY954" fmla="*/ 0 h 6858000"/>
              <a:gd name="connsiteX955" fmla="*/ 1223408 w 7467600"/>
              <a:gd name="connsiteY955" fmla="*/ 38996 h 6858000"/>
              <a:gd name="connsiteX956" fmla="*/ 1339635 w 7467600"/>
              <a:gd name="connsiteY956" fmla="*/ 365517 h 6858000"/>
              <a:gd name="connsiteX957" fmla="*/ 1387469 w 7467600"/>
              <a:gd name="connsiteY957" fmla="*/ 523079 h 6858000"/>
              <a:gd name="connsiteX958" fmla="*/ 1452685 w 7467600"/>
              <a:gd name="connsiteY958" fmla="*/ 699806 h 6858000"/>
              <a:gd name="connsiteX959" fmla="*/ 1492092 w 7467600"/>
              <a:gd name="connsiteY959" fmla="*/ 800424 h 6858000"/>
              <a:gd name="connsiteX960" fmla="*/ 1455302 w 7467600"/>
              <a:gd name="connsiteY960" fmla="*/ 632913 h 6858000"/>
              <a:gd name="connsiteX961" fmla="*/ 1222336 w 7467600"/>
              <a:gd name="connsiteY961" fmla="*/ 9480 h 6858000"/>
              <a:gd name="connsiteX962" fmla="*/ 1214634 w 7467600"/>
              <a:gd name="connsiteY962" fmla="*/ 0 h 6858000"/>
              <a:gd name="connsiteX963" fmla="*/ 1289827 w 7467600"/>
              <a:gd name="connsiteY963" fmla="*/ 0 h 6858000"/>
              <a:gd name="connsiteX964" fmla="*/ 1321076 w 7467600"/>
              <a:gd name="connsiteY964" fmla="*/ 59722 h 6858000"/>
              <a:gd name="connsiteX965" fmla="*/ 1512579 w 7467600"/>
              <a:gd name="connsiteY965" fmla="*/ 626441 h 6858000"/>
              <a:gd name="connsiteX966" fmla="*/ 1506076 w 7467600"/>
              <a:gd name="connsiteY966" fmla="*/ 1089289 h 6858000"/>
              <a:gd name="connsiteX967" fmla="*/ 1486346 w 7467600"/>
              <a:gd name="connsiteY967" fmla="*/ 1079919 h 6858000"/>
              <a:gd name="connsiteX968" fmla="*/ 1070511 w 7467600"/>
              <a:gd name="connsiteY968" fmla="*/ 48609 h 6858000"/>
              <a:gd name="connsiteX969" fmla="*/ 1057230 w 7467600"/>
              <a:gd name="connsiteY969" fmla="*/ 0 h 6858000"/>
              <a:gd name="connsiteX970" fmla="*/ 43151 w 7467600"/>
              <a:gd name="connsiteY970" fmla="*/ 0 h 6858000"/>
              <a:gd name="connsiteX971" fmla="*/ 95283 w 7467600"/>
              <a:gd name="connsiteY971" fmla="*/ 0 h 6858000"/>
              <a:gd name="connsiteX972" fmla="*/ 300708 w 7467600"/>
              <a:gd name="connsiteY972" fmla="*/ 154571 h 6858000"/>
              <a:gd name="connsiteX973" fmla="*/ 530414 w 7467600"/>
              <a:gd name="connsiteY973" fmla="*/ 354673 h 6858000"/>
              <a:gd name="connsiteX974" fmla="*/ 333785 w 7467600"/>
              <a:gd name="connsiteY974" fmla="*/ 161564 h 6858000"/>
              <a:gd name="connsiteX975" fmla="*/ 147005 w 7467600"/>
              <a:gd name="connsiteY975" fmla="*/ 0 h 6858000"/>
              <a:gd name="connsiteX976" fmla="*/ 272509 w 7467600"/>
              <a:gd name="connsiteY976" fmla="*/ 0 h 6858000"/>
              <a:gd name="connsiteX977" fmla="*/ 326276 w 7467600"/>
              <a:gd name="connsiteY977" fmla="*/ 45847 h 6858000"/>
              <a:gd name="connsiteX978" fmla="*/ 823759 w 7467600"/>
              <a:gd name="connsiteY978" fmla="*/ 574145 h 6858000"/>
              <a:gd name="connsiteX979" fmla="*/ 811254 w 7467600"/>
              <a:gd name="connsiteY979" fmla="*/ 665546 h 6858000"/>
              <a:gd name="connsiteX980" fmla="*/ 154042 w 7467600"/>
              <a:gd name="connsiteY980" fmla="*/ 261522 h 6858000"/>
              <a:gd name="connsiteX981" fmla="*/ 13550 w 7467600"/>
              <a:gd name="connsiteY981" fmla="*/ 158423 h 6858000"/>
              <a:gd name="connsiteX982" fmla="*/ 0 w 7467600"/>
              <a:gd name="connsiteY982" fmla="*/ 146618 h 6858000"/>
              <a:gd name="connsiteX983" fmla="*/ 0 w 7467600"/>
              <a:gd name="connsiteY983" fmla="*/ 59161 h 6858000"/>
              <a:gd name="connsiteX984" fmla="*/ 45427 w 7467600"/>
              <a:gd name="connsiteY984" fmla="*/ 101078 h 6858000"/>
              <a:gd name="connsiteX985" fmla="*/ 630103 w 7467600"/>
              <a:gd name="connsiteY985" fmla="*/ 485885 h 6858000"/>
              <a:gd name="connsiteX986" fmla="*/ 532040 w 7467600"/>
              <a:gd name="connsiteY986" fmla="*/ 399359 h 6858000"/>
              <a:gd name="connsiteX987" fmla="*/ 517618 w 7467600"/>
              <a:gd name="connsiteY987" fmla="*/ 385726 h 6858000"/>
              <a:gd name="connsiteX988" fmla="*/ 285074 w 7467600"/>
              <a:gd name="connsiteY988" fmla="*/ 182755 h 6858000"/>
              <a:gd name="connsiteX989" fmla="*/ 43151 w 7467600"/>
              <a:gd name="connsiteY98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312201 w 7467600"/>
              <a:gd name="connsiteY132" fmla="*/ 5128278 h 6858000"/>
              <a:gd name="connsiteX133" fmla="*/ 1903353 w 7467600"/>
              <a:gd name="connsiteY133" fmla="*/ 5044827 h 6858000"/>
              <a:gd name="connsiteX134" fmla="*/ 1936931 w 7467600"/>
              <a:gd name="connsiteY134" fmla="*/ 5093954 h 6858000"/>
              <a:gd name="connsiteX135" fmla="*/ 2195868 w 7467600"/>
              <a:gd name="connsiteY135" fmla="*/ 5396574 h 6858000"/>
              <a:gd name="connsiteX136" fmla="*/ 2088852 w 7467600"/>
              <a:gd name="connsiteY136" fmla="*/ 5166123 h 6858000"/>
              <a:gd name="connsiteX137" fmla="*/ 1958241 w 7467600"/>
              <a:gd name="connsiteY137" fmla="*/ 5067955 h 6858000"/>
              <a:gd name="connsiteX138" fmla="*/ 1903353 w 7467600"/>
              <a:gd name="connsiteY138" fmla="*/ 5044827 h 6858000"/>
              <a:gd name="connsiteX139" fmla="*/ 1979378 w 7467600"/>
              <a:gd name="connsiteY139" fmla="*/ 4769504 h 6858000"/>
              <a:gd name="connsiteX140" fmla="*/ 2882120 w 7467600"/>
              <a:gd name="connsiteY140" fmla="*/ 5064547 h 6858000"/>
              <a:gd name="connsiteX141" fmla="*/ 2793103 w 7467600"/>
              <a:gd name="connsiteY141" fmla="*/ 5039699 h 6858000"/>
              <a:gd name="connsiteX142" fmla="*/ 2770041 w 7467600"/>
              <a:gd name="connsiteY142" fmla="*/ 5033634 h 6858000"/>
              <a:gd name="connsiteX143" fmla="*/ 1979378 w 7467600"/>
              <a:gd name="connsiteY143" fmla="*/ 4769504 h 6858000"/>
              <a:gd name="connsiteX144" fmla="*/ 1927410 w 7467600"/>
              <a:gd name="connsiteY144" fmla="*/ 4716164 h 6858000"/>
              <a:gd name="connsiteX145" fmla="*/ 1959587 w 7467600"/>
              <a:gd name="connsiteY145" fmla="*/ 4728849 h 6858000"/>
              <a:gd name="connsiteX146" fmla="*/ 2777707 w 7467600"/>
              <a:gd name="connsiteY146" fmla="*/ 5003991 h 6858000"/>
              <a:gd name="connsiteX147" fmla="*/ 2800768 w 7467600"/>
              <a:gd name="connsiteY147" fmla="*/ 5010056 h 6858000"/>
              <a:gd name="connsiteX148" fmla="*/ 2879408 w 7467600"/>
              <a:gd name="connsiteY148" fmla="*/ 5031590 h 6858000"/>
              <a:gd name="connsiteX149" fmla="*/ 2862295 w 7467600"/>
              <a:gd name="connsiteY149" fmla="*/ 5022958 h 6858000"/>
              <a:gd name="connsiteX150" fmla="*/ 2813343 w 7467600"/>
              <a:gd name="connsiteY150" fmla="*/ 4998369 h 6858000"/>
              <a:gd name="connsiteX151" fmla="*/ 2646245 w 7467600"/>
              <a:gd name="connsiteY151" fmla="*/ 4930999 h 6858000"/>
              <a:gd name="connsiteX152" fmla="*/ 1999243 w 7467600"/>
              <a:gd name="connsiteY152" fmla="*/ 4730524 h 6858000"/>
              <a:gd name="connsiteX153" fmla="*/ 1979527 w 7467600"/>
              <a:gd name="connsiteY153" fmla="*/ 4726651 h 6858000"/>
              <a:gd name="connsiteX154" fmla="*/ 1927410 w 7467600"/>
              <a:gd name="connsiteY154" fmla="*/ 4716164 h 6858000"/>
              <a:gd name="connsiteX155" fmla="*/ 1997014 w 7467600"/>
              <a:gd name="connsiteY155" fmla="*/ 4698007 h 6858000"/>
              <a:gd name="connsiteX156" fmla="*/ 2005458 w 7467600"/>
              <a:gd name="connsiteY156" fmla="*/ 4699540 h 6858000"/>
              <a:gd name="connsiteX157" fmla="*/ 2657186 w 7467600"/>
              <a:gd name="connsiteY157" fmla="*/ 4901687 h 6858000"/>
              <a:gd name="connsiteX158" fmla="*/ 2826662 w 7467600"/>
              <a:gd name="connsiteY158" fmla="*/ 4970362 h 6858000"/>
              <a:gd name="connsiteX159" fmla="*/ 2876100 w 7467600"/>
              <a:gd name="connsiteY159" fmla="*/ 4995397 h 6858000"/>
              <a:gd name="connsiteX160" fmla="*/ 3042600 w 7467600"/>
              <a:gd name="connsiteY160" fmla="*/ 5059532 h 6858000"/>
              <a:gd name="connsiteX161" fmla="*/ 1997014 w 7467600"/>
              <a:gd name="connsiteY161" fmla="*/ 4698007 h 6858000"/>
              <a:gd name="connsiteX162" fmla="*/ 2305292 w 7467600"/>
              <a:gd name="connsiteY162" fmla="*/ 4219492 h 6858000"/>
              <a:gd name="connsiteX163" fmla="*/ 3360922 w 7467600"/>
              <a:gd name="connsiteY163" fmla="*/ 4529373 h 6858000"/>
              <a:gd name="connsiteX164" fmla="*/ 3492420 w 7467600"/>
              <a:gd name="connsiteY164" fmla="*/ 4510145 h 6858000"/>
              <a:gd name="connsiteX165" fmla="*/ 3364086 w 7467600"/>
              <a:gd name="connsiteY165" fmla="*/ 4480340 h 6858000"/>
              <a:gd name="connsiteX166" fmla="*/ 3225818 w 7467600"/>
              <a:gd name="connsiteY166" fmla="*/ 4411822 h 6858000"/>
              <a:gd name="connsiteX167" fmla="*/ 3129696 w 7467600"/>
              <a:gd name="connsiteY167" fmla="*/ 4360704 h 6858000"/>
              <a:gd name="connsiteX168" fmla="*/ 2814545 w 7467600"/>
              <a:gd name="connsiteY168" fmla="*/ 4282955 h 6858000"/>
              <a:gd name="connsiteX169" fmla="*/ 2305292 w 7467600"/>
              <a:gd name="connsiteY169" fmla="*/ 4219492 h 6858000"/>
              <a:gd name="connsiteX170" fmla="*/ 2626982 w 7467600"/>
              <a:gd name="connsiteY170" fmla="*/ 4206450 h 6858000"/>
              <a:gd name="connsiteX171" fmla="*/ 2490617 w 7467600"/>
              <a:gd name="connsiteY171" fmla="*/ 4206951 h 6858000"/>
              <a:gd name="connsiteX172" fmla="*/ 2819869 w 7467600"/>
              <a:gd name="connsiteY172" fmla="*/ 4252936 h 6858000"/>
              <a:gd name="connsiteX173" fmla="*/ 3143018 w 7467600"/>
              <a:gd name="connsiteY173" fmla="*/ 4332698 h 6858000"/>
              <a:gd name="connsiteX174" fmla="*/ 3241520 w 7467600"/>
              <a:gd name="connsiteY174" fmla="*/ 4385112 h 6858000"/>
              <a:gd name="connsiteX175" fmla="*/ 3374575 w 7467600"/>
              <a:gd name="connsiteY175" fmla="*/ 4451517 h 6858000"/>
              <a:gd name="connsiteX176" fmla="*/ 3505221 w 7467600"/>
              <a:gd name="connsiteY176" fmla="*/ 4480757 h 6858000"/>
              <a:gd name="connsiteX177" fmla="*/ 2626982 w 7467600"/>
              <a:gd name="connsiteY177" fmla="*/ 4206450 h 6858000"/>
              <a:gd name="connsiteX178" fmla="*/ 1310106 w 7467600"/>
              <a:gd name="connsiteY178" fmla="*/ 3943217 h 6858000"/>
              <a:gd name="connsiteX179" fmla="*/ 854994 w 7467600"/>
              <a:gd name="connsiteY179" fmla="*/ 4399136 h 6858000"/>
              <a:gd name="connsiteX180" fmla="*/ 742462 w 7467600"/>
              <a:gd name="connsiteY180" fmla="*/ 4594648 h 6858000"/>
              <a:gd name="connsiteX181" fmla="*/ 820602 w 7467600"/>
              <a:gd name="connsiteY181" fmla="*/ 4485915 h 6858000"/>
              <a:gd name="connsiteX182" fmla="*/ 878295 w 7467600"/>
              <a:gd name="connsiteY182" fmla="*/ 4403594 h 6858000"/>
              <a:gd name="connsiteX183" fmla="*/ 1240607 w 7467600"/>
              <a:gd name="connsiteY183" fmla="*/ 4010401 h 6858000"/>
              <a:gd name="connsiteX184" fmla="*/ 1310106 w 7467600"/>
              <a:gd name="connsiteY184" fmla="*/ 3943217 h 6858000"/>
              <a:gd name="connsiteX185" fmla="*/ 1423113 w 7467600"/>
              <a:gd name="connsiteY185" fmla="*/ 3874565 h 6858000"/>
              <a:gd name="connsiteX186" fmla="*/ 1260565 w 7467600"/>
              <a:gd name="connsiteY186" fmla="*/ 4031982 h 6858000"/>
              <a:gd name="connsiteX187" fmla="*/ 901900 w 7467600"/>
              <a:gd name="connsiteY187" fmla="*/ 4421236 h 6858000"/>
              <a:gd name="connsiteX188" fmla="*/ 845044 w 7467600"/>
              <a:gd name="connsiteY188" fmla="*/ 4502436 h 6858000"/>
              <a:gd name="connsiteX189" fmla="*/ 685926 w 7467600"/>
              <a:gd name="connsiteY189" fmla="*/ 4703069 h 6858000"/>
              <a:gd name="connsiteX190" fmla="*/ 684248 w 7467600"/>
              <a:gd name="connsiteY190" fmla="*/ 4706721 h 6858000"/>
              <a:gd name="connsiteX191" fmla="*/ 1423113 w 7467600"/>
              <a:gd name="connsiteY191" fmla="*/ 3874565 h 6858000"/>
              <a:gd name="connsiteX192" fmla="*/ 3316479 w 7467600"/>
              <a:gd name="connsiteY192" fmla="*/ 3872136 h 6858000"/>
              <a:gd name="connsiteX193" fmla="*/ 3546806 w 7467600"/>
              <a:gd name="connsiteY193" fmla="*/ 4356139 h 6858000"/>
              <a:gd name="connsiteX194" fmla="*/ 3364433 w 7467600"/>
              <a:gd name="connsiteY194" fmla="*/ 3953121 h 6858000"/>
              <a:gd name="connsiteX195" fmla="*/ 3316479 w 7467600"/>
              <a:gd name="connsiteY195" fmla="*/ 3872136 h 6858000"/>
              <a:gd name="connsiteX196" fmla="*/ 3291335 w 7467600"/>
              <a:gd name="connsiteY196" fmla="*/ 3767420 h 6858000"/>
              <a:gd name="connsiteX197" fmla="*/ 3390805 w 7467600"/>
              <a:gd name="connsiteY197" fmla="*/ 3937163 h 6858000"/>
              <a:gd name="connsiteX198" fmla="*/ 3579062 w 7467600"/>
              <a:gd name="connsiteY198" fmla="*/ 4359040 h 6858000"/>
              <a:gd name="connsiteX199" fmla="*/ 3467355 w 7467600"/>
              <a:gd name="connsiteY199" fmla="*/ 3988130 h 6858000"/>
              <a:gd name="connsiteX200" fmla="*/ 3310753 w 7467600"/>
              <a:gd name="connsiteY200" fmla="*/ 3787140 h 6858000"/>
              <a:gd name="connsiteX201" fmla="*/ 3291335 w 7467600"/>
              <a:gd name="connsiteY201" fmla="*/ 3767420 h 6858000"/>
              <a:gd name="connsiteX202" fmla="*/ 1635889 w 7467600"/>
              <a:gd name="connsiteY202" fmla="*/ 3709494 h 6858000"/>
              <a:gd name="connsiteX203" fmla="*/ 1634800 w 7467600"/>
              <a:gd name="connsiteY203" fmla="*/ 3731111 h 6858000"/>
              <a:gd name="connsiteX204" fmla="*/ 1635889 w 7467600"/>
              <a:gd name="connsiteY204" fmla="*/ 3709494 h 6858000"/>
              <a:gd name="connsiteX205" fmla="*/ 1510397 w 7467600"/>
              <a:gd name="connsiteY205" fmla="*/ 3684705 h 6858000"/>
              <a:gd name="connsiteX206" fmla="*/ 1146550 w 7467600"/>
              <a:gd name="connsiteY206" fmla="*/ 3802012 h 6858000"/>
              <a:gd name="connsiteX207" fmla="*/ 698834 w 7467600"/>
              <a:gd name="connsiteY207" fmla="*/ 3952272 h 6858000"/>
              <a:gd name="connsiteX208" fmla="*/ 34256 w 7467600"/>
              <a:gd name="connsiteY208" fmla="*/ 4347603 h 6858000"/>
              <a:gd name="connsiteX209" fmla="*/ 527241 w 7467600"/>
              <a:gd name="connsiteY209" fmla="*/ 4065078 h 6858000"/>
              <a:gd name="connsiteX210" fmla="*/ 1510397 w 7467600"/>
              <a:gd name="connsiteY210" fmla="*/ 3684705 h 6858000"/>
              <a:gd name="connsiteX211" fmla="*/ 1313114 w 7467600"/>
              <a:gd name="connsiteY211" fmla="*/ 3655216 h 6858000"/>
              <a:gd name="connsiteX212" fmla="*/ 1109304 w 7467600"/>
              <a:gd name="connsiteY212" fmla="*/ 3669030 h 6858000"/>
              <a:gd name="connsiteX213" fmla="*/ 8129 w 7467600"/>
              <a:gd name="connsiteY213" fmla="*/ 4330519 h 6858000"/>
              <a:gd name="connsiteX214" fmla="*/ 687572 w 7467600"/>
              <a:gd name="connsiteY214" fmla="*/ 3925629 h 6858000"/>
              <a:gd name="connsiteX215" fmla="*/ 1138365 w 7467600"/>
              <a:gd name="connsiteY215" fmla="*/ 3774515 h 6858000"/>
              <a:gd name="connsiteX216" fmla="*/ 1505579 w 7467600"/>
              <a:gd name="connsiteY216" fmla="*/ 3655526 h 6858000"/>
              <a:gd name="connsiteX217" fmla="*/ 1313114 w 7467600"/>
              <a:gd name="connsiteY217" fmla="*/ 3655216 h 6858000"/>
              <a:gd name="connsiteX218" fmla="*/ 3655073 w 7467600"/>
              <a:gd name="connsiteY218" fmla="*/ 3650884 h 6858000"/>
              <a:gd name="connsiteX219" fmla="*/ 3989938 w 7467600"/>
              <a:gd name="connsiteY219" fmla="*/ 3991685 h 6858000"/>
              <a:gd name="connsiteX220" fmla="*/ 4393907 w 7467600"/>
              <a:gd name="connsiteY220" fmla="*/ 4261258 h 6858000"/>
              <a:gd name="connsiteX221" fmla="*/ 4648051 w 7467600"/>
              <a:gd name="connsiteY221" fmla="*/ 4374051 h 6858000"/>
              <a:gd name="connsiteX222" fmla="*/ 4383389 w 7467600"/>
              <a:gd name="connsiteY222" fmla="*/ 4184369 h 6858000"/>
              <a:gd name="connsiteX223" fmla="*/ 4165508 w 7467600"/>
              <a:gd name="connsiteY223" fmla="*/ 4035196 h 6858000"/>
              <a:gd name="connsiteX224" fmla="*/ 4068162 w 7467600"/>
              <a:gd name="connsiteY224" fmla="*/ 3953394 h 6858000"/>
              <a:gd name="connsiteX225" fmla="*/ 3981416 w 7467600"/>
              <a:gd name="connsiteY225" fmla="*/ 3880482 h 6858000"/>
              <a:gd name="connsiteX226" fmla="*/ 3800147 w 7467600"/>
              <a:gd name="connsiteY226" fmla="*/ 3749872 h 6858000"/>
              <a:gd name="connsiteX227" fmla="*/ 3655073 w 7467600"/>
              <a:gd name="connsiteY227" fmla="*/ 3650884 h 6858000"/>
              <a:gd name="connsiteX228" fmla="*/ 3670252 w 7467600"/>
              <a:gd name="connsiteY228" fmla="*/ 3622798 h 6858000"/>
              <a:gd name="connsiteX229" fmla="*/ 3817258 w 7467600"/>
              <a:gd name="connsiteY229" fmla="*/ 3723577 h 6858000"/>
              <a:gd name="connsiteX230" fmla="*/ 4000461 w 7467600"/>
              <a:gd name="connsiteY230" fmla="*/ 3855966 h 6858000"/>
              <a:gd name="connsiteX231" fmla="*/ 4088180 w 7467600"/>
              <a:gd name="connsiteY231" fmla="*/ 3929774 h 6858000"/>
              <a:gd name="connsiteX232" fmla="*/ 4184555 w 7467600"/>
              <a:gd name="connsiteY232" fmla="*/ 4010683 h 6858000"/>
              <a:gd name="connsiteX233" fmla="*/ 4399563 w 7467600"/>
              <a:gd name="connsiteY233" fmla="*/ 4158106 h 6858000"/>
              <a:gd name="connsiteX234" fmla="*/ 4684469 w 7467600"/>
              <a:gd name="connsiteY234" fmla="*/ 4364680 h 6858000"/>
              <a:gd name="connsiteX235" fmla="*/ 4690271 w 7467600"/>
              <a:gd name="connsiteY235" fmla="*/ 4370034 h 6858000"/>
              <a:gd name="connsiteX236" fmla="*/ 4136093 w 7467600"/>
              <a:gd name="connsiteY236" fmla="*/ 3858466 h 6858000"/>
              <a:gd name="connsiteX237" fmla="*/ 3670252 w 7467600"/>
              <a:gd name="connsiteY237" fmla="*/ 3622798 h 6858000"/>
              <a:gd name="connsiteX238" fmla="*/ 4440129 w 7467600"/>
              <a:gd name="connsiteY238" fmla="*/ 3448571 h 6858000"/>
              <a:gd name="connsiteX239" fmla="*/ 4856525 w 7467600"/>
              <a:gd name="connsiteY239" fmla="*/ 3915351 h 6858000"/>
              <a:gd name="connsiteX240" fmla="*/ 5059055 w 7467600"/>
              <a:gd name="connsiteY240" fmla="*/ 4108918 h 6858000"/>
              <a:gd name="connsiteX241" fmla="*/ 5290070 w 7467600"/>
              <a:gd name="connsiteY241" fmla="*/ 4263619 h 6858000"/>
              <a:gd name="connsiteX242" fmla="*/ 4834991 w 7467600"/>
              <a:gd name="connsiteY242" fmla="*/ 3830985 h 6858000"/>
              <a:gd name="connsiteX243" fmla="*/ 4440129 w 7467600"/>
              <a:gd name="connsiteY243" fmla="*/ 3448571 h 6858000"/>
              <a:gd name="connsiteX244" fmla="*/ 4441737 w 7467600"/>
              <a:gd name="connsiteY244" fmla="*/ 3399734 h 6858000"/>
              <a:gd name="connsiteX245" fmla="*/ 4431236 w 7467600"/>
              <a:gd name="connsiteY245" fmla="*/ 3400954 h 6858000"/>
              <a:gd name="connsiteX246" fmla="*/ 4557150 w 7467600"/>
              <a:gd name="connsiteY246" fmla="*/ 3510023 h 6858000"/>
              <a:gd name="connsiteX247" fmla="*/ 4856936 w 7467600"/>
              <a:gd name="connsiteY247" fmla="*/ 3809146 h 6858000"/>
              <a:gd name="connsiteX248" fmla="*/ 5111996 w 7467600"/>
              <a:gd name="connsiteY248" fmla="*/ 4065759 h 6858000"/>
              <a:gd name="connsiteX249" fmla="*/ 5388878 w 7467600"/>
              <a:gd name="connsiteY249" fmla="*/ 4300185 h 6858000"/>
              <a:gd name="connsiteX250" fmla="*/ 5425556 w 7467600"/>
              <a:gd name="connsiteY250" fmla="*/ 4308967 h 6858000"/>
              <a:gd name="connsiteX251" fmla="*/ 4943646 w 7467600"/>
              <a:gd name="connsiteY251" fmla="*/ 3822916 h 6858000"/>
              <a:gd name="connsiteX252" fmla="*/ 4594837 w 7467600"/>
              <a:gd name="connsiteY252" fmla="*/ 3532274 h 6858000"/>
              <a:gd name="connsiteX253" fmla="*/ 4441737 w 7467600"/>
              <a:gd name="connsiteY253" fmla="*/ 3399734 h 6858000"/>
              <a:gd name="connsiteX254" fmla="*/ 5425834 w 7467600"/>
              <a:gd name="connsiteY254" fmla="*/ 3162785 h 6858000"/>
              <a:gd name="connsiteX255" fmla="*/ 5401644 w 7467600"/>
              <a:gd name="connsiteY255" fmla="*/ 3617847 h 6858000"/>
              <a:gd name="connsiteX256" fmla="*/ 5467256 w 7467600"/>
              <a:gd name="connsiteY256" fmla="*/ 4175494 h 6858000"/>
              <a:gd name="connsiteX257" fmla="*/ 5448069 w 7467600"/>
              <a:gd name="connsiteY257" fmla="*/ 3567554 h 6858000"/>
              <a:gd name="connsiteX258" fmla="*/ 5425834 w 7467600"/>
              <a:gd name="connsiteY258" fmla="*/ 3162785 h 6858000"/>
              <a:gd name="connsiteX259" fmla="*/ 1318687 w 7467600"/>
              <a:gd name="connsiteY259" fmla="*/ 3113840 h 6858000"/>
              <a:gd name="connsiteX260" fmla="*/ 1066793 w 7467600"/>
              <a:gd name="connsiteY260" fmla="*/ 3212171 h 6858000"/>
              <a:gd name="connsiteX261" fmla="*/ 993319 w 7467600"/>
              <a:gd name="connsiteY261" fmla="*/ 3247648 h 6858000"/>
              <a:gd name="connsiteX262" fmla="*/ 853081 w 7467600"/>
              <a:gd name="connsiteY262" fmla="*/ 3312410 h 6858000"/>
              <a:gd name="connsiteX263" fmla="*/ 805957 w 7467600"/>
              <a:gd name="connsiteY263" fmla="*/ 3330443 h 6858000"/>
              <a:gd name="connsiteX264" fmla="*/ 1318687 w 7467600"/>
              <a:gd name="connsiteY264" fmla="*/ 3113840 h 6858000"/>
              <a:gd name="connsiteX265" fmla="*/ 5453702 w 7467600"/>
              <a:gd name="connsiteY265" fmla="*/ 3090882 h 6858000"/>
              <a:gd name="connsiteX266" fmla="*/ 5480135 w 7467600"/>
              <a:gd name="connsiteY266" fmla="*/ 3565802 h 6858000"/>
              <a:gd name="connsiteX267" fmla="*/ 5499023 w 7467600"/>
              <a:gd name="connsiteY267" fmla="*/ 4166310 h 6858000"/>
              <a:gd name="connsiteX268" fmla="*/ 5547022 w 7467600"/>
              <a:gd name="connsiteY268" fmla="*/ 3607838 h 6858000"/>
              <a:gd name="connsiteX269" fmla="*/ 5515964 w 7467600"/>
              <a:gd name="connsiteY269" fmla="*/ 3378541 h 6858000"/>
              <a:gd name="connsiteX270" fmla="*/ 5453702 w 7467600"/>
              <a:gd name="connsiteY270" fmla="*/ 3090882 h 6858000"/>
              <a:gd name="connsiteX271" fmla="*/ 1238695 w 7467600"/>
              <a:gd name="connsiteY271" fmla="*/ 3076820 h 6858000"/>
              <a:gd name="connsiteX272" fmla="*/ 716371 w 7467600"/>
              <a:gd name="connsiteY272" fmla="*/ 3293249 h 6858000"/>
              <a:gd name="connsiteX273" fmla="*/ 579522 w 7467600"/>
              <a:gd name="connsiteY273" fmla="*/ 3371759 h 6858000"/>
              <a:gd name="connsiteX274" fmla="*/ 600288 w 7467600"/>
              <a:gd name="connsiteY274" fmla="*/ 3365555 h 6858000"/>
              <a:gd name="connsiteX275" fmla="*/ 840692 w 7467600"/>
              <a:gd name="connsiteY275" fmla="*/ 3284921 h 6858000"/>
              <a:gd name="connsiteX276" fmla="*/ 979248 w 7467600"/>
              <a:gd name="connsiteY276" fmla="*/ 3221003 h 6858000"/>
              <a:gd name="connsiteX277" fmla="*/ 1053282 w 7467600"/>
              <a:gd name="connsiteY277" fmla="*/ 3185247 h 6858000"/>
              <a:gd name="connsiteX278" fmla="*/ 1320603 w 7467600"/>
              <a:gd name="connsiteY278" fmla="*/ 3081281 h 6858000"/>
              <a:gd name="connsiteX279" fmla="*/ 1238695 w 7467600"/>
              <a:gd name="connsiteY279" fmla="*/ 3076820 h 6858000"/>
              <a:gd name="connsiteX280" fmla="*/ 5425627 w 7467600"/>
              <a:gd name="connsiteY280" fmla="*/ 2954192 h 6858000"/>
              <a:gd name="connsiteX281" fmla="*/ 5470770 w 7467600"/>
              <a:gd name="connsiteY281" fmla="*/ 3005435 h 6858000"/>
              <a:gd name="connsiteX282" fmla="*/ 5519779 w 7467600"/>
              <a:gd name="connsiteY282" fmla="*/ 4359223 h 6858000"/>
              <a:gd name="connsiteX283" fmla="*/ 5520293 w 7467600"/>
              <a:gd name="connsiteY283" fmla="*/ 4360602 h 6858000"/>
              <a:gd name="connsiteX284" fmla="*/ 5767221 w 7467600"/>
              <a:gd name="connsiteY284" fmla="*/ 4665564 h 6858000"/>
              <a:gd name="connsiteX285" fmla="*/ 6937169 w 7467600"/>
              <a:gd name="connsiteY285" fmla="*/ 4815941 h 6858000"/>
              <a:gd name="connsiteX286" fmla="*/ 6953922 w 7467600"/>
              <a:gd name="connsiteY286" fmla="*/ 4890068 h 6858000"/>
              <a:gd name="connsiteX287" fmla="*/ 6071359 w 7467600"/>
              <a:gd name="connsiteY287" fmla="*/ 4770770 h 6858000"/>
              <a:gd name="connsiteX288" fmla="*/ 6038839 w 7467600"/>
              <a:gd name="connsiteY288" fmla="*/ 4764474 h 6858000"/>
              <a:gd name="connsiteX289" fmla="*/ 6038706 w 7467600"/>
              <a:gd name="connsiteY289" fmla="*/ 4763847 h 6858000"/>
              <a:gd name="connsiteX290" fmla="*/ 6037784 w 7467600"/>
              <a:gd name="connsiteY290" fmla="*/ 4764270 h 6858000"/>
              <a:gd name="connsiteX291" fmla="*/ 6038839 w 7467600"/>
              <a:gd name="connsiteY291" fmla="*/ 4764474 h 6858000"/>
              <a:gd name="connsiteX292" fmla="*/ 6040338 w 7467600"/>
              <a:gd name="connsiteY292" fmla="*/ 4771418 h 6858000"/>
              <a:gd name="connsiteX293" fmla="*/ 6024488 w 7467600"/>
              <a:gd name="connsiteY293" fmla="*/ 4809903 h 6858000"/>
              <a:gd name="connsiteX294" fmla="*/ 5599771 w 7467600"/>
              <a:gd name="connsiteY294" fmla="*/ 5509652 h 6858000"/>
              <a:gd name="connsiteX295" fmla="*/ 5548843 w 7467600"/>
              <a:gd name="connsiteY295" fmla="*/ 5563845 h 6858000"/>
              <a:gd name="connsiteX296" fmla="*/ 5940952 w 7467600"/>
              <a:gd name="connsiteY296" fmla="*/ 6250028 h 6858000"/>
              <a:gd name="connsiteX297" fmla="*/ 6043441 w 7467600"/>
              <a:gd name="connsiteY297" fmla="*/ 6665847 h 6858000"/>
              <a:gd name="connsiteX298" fmla="*/ 6093432 w 7467600"/>
              <a:gd name="connsiteY298" fmla="*/ 6858000 h 6858000"/>
              <a:gd name="connsiteX299" fmla="*/ 6034344 w 7467600"/>
              <a:gd name="connsiteY299" fmla="*/ 6858000 h 6858000"/>
              <a:gd name="connsiteX300" fmla="*/ 6026679 w 7467600"/>
              <a:gd name="connsiteY300" fmla="*/ 6836959 h 6858000"/>
              <a:gd name="connsiteX301" fmla="*/ 5800441 w 7467600"/>
              <a:gd name="connsiteY301" fmla="*/ 6335286 h 6858000"/>
              <a:gd name="connsiteX302" fmla="*/ 5526562 w 7467600"/>
              <a:gd name="connsiteY302" fmla="*/ 5705388 h 6858000"/>
              <a:gd name="connsiteX303" fmla="*/ 5519640 w 7467600"/>
              <a:gd name="connsiteY303" fmla="*/ 5683774 h 6858000"/>
              <a:gd name="connsiteX304" fmla="*/ 5844559 w 7467600"/>
              <a:gd name="connsiteY304" fmla="*/ 6553349 h 6858000"/>
              <a:gd name="connsiteX305" fmla="*/ 5975994 w 7467600"/>
              <a:gd name="connsiteY305" fmla="*/ 6858000 h 6858000"/>
              <a:gd name="connsiteX306" fmla="*/ 5898547 w 7467600"/>
              <a:gd name="connsiteY306" fmla="*/ 6858000 h 6858000"/>
              <a:gd name="connsiteX307" fmla="*/ 5682041 w 7467600"/>
              <a:gd name="connsiteY307" fmla="*/ 6355860 h 6858000"/>
              <a:gd name="connsiteX308" fmla="*/ 5461758 w 7467600"/>
              <a:gd name="connsiteY308" fmla="*/ 5820220 h 6858000"/>
              <a:gd name="connsiteX309" fmla="*/ 5237282 w 7467600"/>
              <a:gd name="connsiteY309" fmla="*/ 6579086 h 6858000"/>
              <a:gd name="connsiteX310" fmla="*/ 5115009 w 7467600"/>
              <a:gd name="connsiteY310" fmla="*/ 6858000 h 6858000"/>
              <a:gd name="connsiteX311" fmla="*/ 5028074 w 7467600"/>
              <a:gd name="connsiteY311" fmla="*/ 6858000 h 6858000"/>
              <a:gd name="connsiteX312" fmla="*/ 5079508 w 7467600"/>
              <a:gd name="connsiteY312" fmla="*/ 6749074 h 6858000"/>
              <a:gd name="connsiteX313" fmla="*/ 5371846 w 7467600"/>
              <a:gd name="connsiteY313" fmla="*/ 5924413 h 6858000"/>
              <a:gd name="connsiteX314" fmla="*/ 5270512 w 7467600"/>
              <a:gd name="connsiteY314" fmla="*/ 6138975 h 6858000"/>
              <a:gd name="connsiteX315" fmla="*/ 5062409 w 7467600"/>
              <a:gd name="connsiteY315" fmla="*/ 6653544 h 6858000"/>
              <a:gd name="connsiteX316" fmla="*/ 5036628 w 7467600"/>
              <a:gd name="connsiteY316" fmla="*/ 6754247 h 6858000"/>
              <a:gd name="connsiteX317" fmla="*/ 5009112 w 7467600"/>
              <a:gd name="connsiteY317" fmla="*/ 6858000 h 6858000"/>
              <a:gd name="connsiteX318" fmla="*/ 4976679 w 7467600"/>
              <a:gd name="connsiteY318" fmla="*/ 6858000 h 6858000"/>
              <a:gd name="connsiteX319" fmla="*/ 5006537 w 7467600"/>
              <a:gd name="connsiteY319" fmla="*/ 6747068 h 6858000"/>
              <a:gd name="connsiteX320" fmla="*/ 5032723 w 7467600"/>
              <a:gd name="connsiteY320" fmla="*/ 6644957 h 6858000"/>
              <a:gd name="connsiteX321" fmla="*/ 5242949 w 7467600"/>
              <a:gd name="connsiteY321" fmla="*/ 6125175 h 6858000"/>
              <a:gd name="connsiteX322" fmla="*/ 5286321 w 7467600"/>
              <a:gd name="connsiteY322" fmla="*/ 6033555 h 6858000"/>
              <a:gd name="connsiteX323" fmla="*/ 5008210 w 7467600"/>
              <a:gd name="connsiteY323" fmla="*/ 6649194 h 6858000"/>
              <a:gd name="connsiteX324" fmla="*/ 4986321 w 7467600"/>
              <a:gd name="connsiteY324" fmla="*/ 6765687 h 6858000"/>
              <a:gd name="connsiteX325" fmla="*/ 4973474 w 7467600"/>
              <a:gd name="connsiteY325" fmla="*/ 6858000 h 6858000"/>
              <a:gd name="connsiteX326" fmla="*/ 4907178 w 7467600"/>
              <a:gd name="connsiteY326" fmla="*/ 6858000 h 6858000"/>
              <a:gd name="connsiteX327" fmla="*/ 4910810 w 7467600"/>
              <a:gd name="connsiteY327" fmla="*/ 6829660 h 6858000"/>
              <a:gd name="connsiteX328" fmla="*/ 4987461 w 7467600"/>
              <a:gd name="connsiteY328" fmla="*/ 6432994 h 6858000"/>
              <a:gd name="connsiteX329" fmla="*/ 5179262 w 7467600"/>
              <a:gd name="connsiteY329" fmla="*/ 6035044 h 6858000"/>
              <a:gd name="connsiteX330" fmla="*/ 4689678 w 7467600"/>
              <a:gd name="connsiteY330" fmla="*/ 6440241 h 6858000"/>
              <a:gd name="connsiteX331" fmla="*/ 4477543 w 7467600"/>
              <a:gd name="connsiteY331" fmla="*/ 6674836 h 6858000"/>
              <a:gd name="connsiteX332" fmla="*/ 4329957 w 7467600"/>
              <a:gd name="connsiteY332" fmla="*/ 6858000 h 6858000"/>
              <a:gd name="connsiteX333" fmla="*/ 4218595 w 7467600"/>
              <a:gd name="connsiteY333" fmla="*/ 6858000 h 6858000"/>
              <a:gd name="connsiteX334" fmla="*/ 4368888 w 7467600"/>
              <a:gd name="connsiteY334" fmla="*/ 6668412 h 6858000"/>
              <a:gd name="connsiteX335" fmla="*/ 4563091 w 7467600"/>
              <a:gd name="connsiteY335" fmla="*/ 6442508 h 6858000"/>
              <a:gd name="connsiteX336" fmla="*/ 5387324 w 7467600"/>
              <a:gd name="connsiteY336" fmla="*/ 5705830 h 6858000"/>
              <a:gd name="connsiteX337" fmla="*/ 5073620 w 7467600"/>
              <a:gd name="connsiteY337" fmla="*/ 5955437 h 6858000"/>
              <a:gd name="connsiteX338" fmla="*/ 4689789 w 7467600"/>
              <a:gd name="connsiteY338" fmla="*/ 6268382 h 6858000"/>
              <a:gd name="connsiteX339" fmla="*/ 4418722 w 7467600"/>
              <a:gd name="connsiteY339" fmla="*/ 6570886 h 6858000"/>
              <a:gd name="connsiteX340" fmla="*/ 4214944 w 7467600"/>
              <a:gd name="connsiteY340" fmla="*/ 6858000 h 6858000"/>
              <a:gd name="connsiteX341" fmla="*/ 4177898 w 7467600"/>
              <a:gd name="connsiteY341" fmla="*/ 6858000 h 6858000"/>
              <a:gd name="connsiteX342" fmla="*/ 4391597 w 7467600"/>
              <a:gd name="connsiteY342" fmla="*/ 6556370 h 6858000"/>
              <a:gd name="connsiteX343" fmla="*/ 4668889 w 7467600"/>
              <a:gd name="connsiteY343" fmla="*/ 6246399 h 6858000"/>
              <a:gd name="connsiteX344" fmla="*/ 5055427 w 7467600"/>
              <a:gd name="connsiteY344" fmla="*/ 5931476 h 6858000"/>
              <a:gd name="connsiteX345" fmla="*/ 5371814 w 7467600"/>
              <a:gd name="connsiteY345" fmla="*/ 5678975 h 6858000"/>
              <a:gd name="connsiteX346" fmla="*/ 4987918 w 7467600"/>
              <a:gd name="connsiteY346" fmla="*/ 5838701 h 6858000"/>
              <a:gd name="connsiteX347" fmla="*/ 4317146 w 7467600"/>
              <a:gd name="connsiteY347" fmla="*/ 6587716 h 6858000"/>
              <a:gd name="connsiteX348" fmla="*/ 4171627 w 7467600"/>
              <a:gd name="connsiteY348" fmla="*/ 6858000 h 6858000"/>
              <a:gd name="connsiteX349" fmla="*/ 4081585 w 7467600"/>
              <a:gd name="connsiteY349" fmla="*/ 6858000 h 6858000"/>
              <a:gd name="connsiteX350" fmla="*/ 4238603 w 7467600"/>
              <a:gd name="connsiteY350" fmla="*/ 6559341 h 6858000"/>
              <a:gd name="connsiteX351" fmla="*/ 4778333 w 7467600"/>
              <a:gd name="connsiteY351" fmla="*/ 5873626 h 6858000"/>
              <a:gd name="connsiteX352" fmla="*/ 5414185 w 7467600"/>
              <a:gd name="connsiteY352" fmla="*/ 5573882 h 6858000"/>
              <a:gd name="connsiteX353" fmla="*/ 5959648 w 7467600"/>
              <a:gd name="connsiteY353" fmla="*/ 4760797 h 6858000"/>
              <a:gd name="connsiteX354" fmla="*/ 5355019 w 7467600"/>
              <a:gd name="connsiteY354" fmla="*/ 4734672 h 6858000"/>
              <a:gd name="connsiteX355" fmla="*/ 5083565 w 7467600"/>
              <a:gd name="connsiteY355" fmla="*/ 5179121 h 6858000"/>
              <a:gd name="connsiteX356" fmla="*/ 4713577 w 7467600"/>
              <a:gd name="connsiteY356" fmla="*/ 5616803 h 6858000"/>
              <a:gd name="connsiteX357" fmla="*/ 3989559 w 7467600"/>
              <a:gd name="connsiteY357" fmla="*/ 6145945 h 6858000"/>
              <a:gd name="connsiteX358" fmla="*/ 3939824 w 7467600"/>
              <a:gd name="connsiteY358" fmla="*/ 6066900 h 6858000"/>
              <a:gd name="connsiteX359" fmla="*/ 4584537 w 7467600"/>
              <a:gd name="connsiteY359" fmla="*/ 5324826 h 6858000"/>
              <a:gd name="connsiteX360" fmla="*/ 5037105 w 7467600"/>
              <a:gd name="connsiteY360" fmla="*/ 5088765 h 6858000"/>
              <a:gd name="connsiteX361" fmla="*/ 5039930 w 7467600"/>
              <a:gd name="connsiteY361" fmla="*/ 5089585 h 6858000"/>
              <a:gd name="connsiteX362" fmla="*/ 5263764 w 7467600"/>
              <a:gd name="connsiteY362" fmla="*/ 4735525 h 6858000"/>
              <a:gd name="connsiteX363" fmla="*/ 4086300 w 7467600"/>
              <a:gd name="connsiteY363" fmla="*/ 4884599 h 6858000"/>
              <a:gd name="connsiteX364" fmla="*/ 4085485 w 7467600"/>
              <a:gd name="connsiteY364" fmla="*/ 4899070 h 6858000"/>
              <a:gd name="connsiteX365" fmla="*/ 3871915 w 7467600"/>
              <a:gd name="connsiteY365" fmla="*/ 5253645 h 6858000"/>
              <a:gd name="connsiteX366" fmla="*/ 3799374 w 7467600"/>
              <a:gd name="connsiteY366" fmla="*/ 5466127 h 6858000"/>
              <a:gd name="connsiteX367" fmla="*/ 3498850 w 7467600"/>
              <a:gd name="connsiteY367" fmla="*/ 6661888 h 6858000"/>
              <a:gd name="connsiteX368" fmla="*/ 3399216 w 7467600"/>
              <a:gd name="connsiteY368" fmla="*/ 6858000 h 6858000"/>
              <a:gd name="connsiteX369" fmla="*/ 3303688 w 7467600"/>
              <a:gd name="connsiteY369" fmla="*/ 6858000 h 6858000"/>
              <a:gd name="connsiteX370" fmla="*/ 3391774 w 7467600"/>
              <a:gd name="connsiteY370" fmla="*/ 6697181 h 6858000"/>
              <a:gd name="connsiteX371" fmla="*/ 3735540 w 7467600"/>
              <a:gd name="connsiteY371" fmla="*/ 5546923 h 6858000"/>
              <a:gd name="connsiteX372" fmla="*/ 3729438 w 7467600"/>
              <a:gd name="connsiteY372" fmla="*/ 5569058 h 6858000"/>
              <a:gd name="connsiteX373" fmla="*/ 3707782 w 7467600"/>
              <a:gd name="connsiteY373" fmla="*/ 5644908 h 6858000"/>
              <a:gd name="connsiteX374" fmla="*/ 3583827 w 7467600"/>
              <a:gd name="connsiteY374" fmla="*/ 6039215 h 6858000"/>
              <a:gd name="connsiteX375" fmla="*/ 3547861 w 7467600"/>
              <a:gd name="connsiteY375" fmla="*/ 6129609 h 6858000"/>
              <a:gd name="connsiteX376" fmla="*/ 3490905 w 7467600"/>
              <a:gd name="connsiteY376" fmla="*/ 6277660 h 6858000"/>
              <a:gd name="connsiteX377" fmla="*/ 3455859 w 7467600"/>
              <a:gd name="connsiteY377" fmla="*/ 6391301 h 6858000"/>
              <a:gd name="connsiteX378" fmla="*/ 3429112 w 7467600"/>
              <a:gd name="connsiteY378" fmla="*/ 6479469 h 6858000"/>
              <a:gd name="connsiteX379" fmla="*/ 3304862 w 7467600"/>
              <a:gd name="connsiteY379" fmla="*/ 6796476 h 6858000"/>
              <a:gd name="connsiteX380" fmla="*/ 3276071 w 7467600"/>
              <a:gd name="connsiteY380" fmla="*/ 6858000 h 6858000"/>
              <a:gd name="connsiteX381" fmla="*/ 3240805 w 7467600"/>
              <a:gd name="connsiteY381" fmla="*/ 6858000 h 6858000"/>
              <a:gd name="connsiteX382" fmla="*/ 3275917 w 7467600"/>
              <a:gd name="connsiteY382" fmla="*/ 6783192 h 6858000"/>
              <a:gd name="connsiteX383" fmla="*/ 3399358 w 7467600"/>
              <a:gd name="connsiteY383" fmla="*/ 6469011 h 6858000"/>
              <a:gd name="connsiteX384" fmla="*/ 3425650 w 7467600"/>
              <a:gd name="connsiteY384" fmla="*/ 6381333 h 6858000"/>
              <a:gd name="connsiteX385" fmla="*/ 3460661 w 7467600"/>
              <a:gd name="connsiteY385" fmla="*/ 6266763 h 6858000"/>
              <a:gd name="connsiteX386" fmla="*/ 3518021 w 7467600"/>
              <a:gd name="connsiteY386" fmla="*/ 6117298 h 6858000"/>
              <a:gd name="connsiteX387" fmla="*/ 3554035 w 7467600"/>
              <a:gd name="connsiteY387" fmla="*/ 6027832 h 6858000"/>
              <a:gd name="connsiteX388" fmla="*/ 3677174 w 7467600"/>
              <a:gd name="connsiteY388" fmla="*/ 5636351 h 6858000"/>
              <a:gd name="connsiteX389" fmla="*/ 3698819 w 7467600"/>
              <a:gd name="connsiteY389" fmla="*/ 5560503 h 6858000"/>
              <a:gd name="connsiteX390" fmla="*/ 3702094 w 7467600"/>
              <a:gd name="connsiteY390" fmla="*/ 5549194 h 6858000"/>
              <a:gd name="connsiteX391" fmla="*/ 3398355 w 7467600"/>
              <a:gd name="connsiteY391" fmla="*/ 6094603 h 6858000"/>
              <a:gd name="connsiteX392" fmla="*/ 3193941 w 7467600"/>
              <a:gd name="connsiteY392" fmla="*/ 6798775 h 6858000"/>
              <a:gd name="connsiteX393" fmla="*/ 3184140 w 7467600"/>
              <a:gd name="connsiteY393" fmla="*/ 6858000 h 6858000"/>
              <a:gd name="connsiteX394" fmla="*/ 3099978 w 7467600"/>
              <a:gd name="connsiteY394" fmla="*/ 6858000 h 6858000"/>
              <a:gd name="connsiteX395" fmla="*/ 3101556 w 7467600"/>
              <a:gd name="connsiteY395" fmla="*/ 6843337 h 6858000"/>
              <a:gd name="connsiteX396" fmla="*/ 3370162 w 7467600"/>
              <a:gd name="connsiteY396" fmla="*/ 5785550 h 6858000"/>
              <a:gd name="connsiteX397" fmla="*/ 3746477 w 7467600"/>
              <a:gd name="connsiteY397" fmla="*/ 5377889 h 6858000"/>
              <a:gd name="connsiteX398" fmla="*/ 3863399 w 7467600"/>
              <a:gd name="connsiteY398" fmla="*/ 5087257 h 6858000"/>
              <a:gd name="connsiteX399" fmla="*/ 3968712 w 7467600"/>
              <a:gd name="connsiteY399" fmla="*/ 4913989 h 6858000"/>
              <a:gd name="connsiteX400" fmla="*/ 2792390 w 7467600"/>
              <a:gd name="connsiteY400" fmla="*/ 5382974 h 6858000"/>
              <a:gd name="connsiteX401" fmla="*/ 2714982 w 7467600"/>
              <a:gd name="connsiteY401" fmla="*/ 5427051 h 6858000"/>
              <a:gd name="connsiteX402" fmla="*/ 2813361 w 7467600"/>
              <a:gd name="connsiteY402" fmla="*/ 6023912 h 6858000"/>
              <a:gd name="connsiteX403" fmla="*/ 2688430 w 7467600"/>
              <a:gd name="connsiteY403" fmla="*/ 6801564 h 6858000"/>
              <a:gd name="connsiteX404" fmla="*/ 2629626 w 7467600"/>
              <a:gd name="connsiteY404" fmla="*/ 6763394 h 6858000"/>
              <a:gd name="connsiteX405" fmla="*/ 2565328 w 7467600"/>
              <a:gd name="connsiteY405" fmla="*/ 5516399 h 6858000"/>
              <a:gd name="connsiteX406" fmla="*/ 1922999 w 7467600"/>
              <a:gd name="connsiteY406" fmla="*/ 5980343 h 6858000"/>
              <a:gd name="connsiteX407" fmla="*/ 1950261 w 7467600"/>
              <a:gd name="connsiteY407" fmla="*/ 6405858 h 6858000"/>
              <a:gd name="connsiteX408" fmla="*/ 2365554 w 7467600"/>
              <a:gd name="connsiteY408" fmla="*/ 6759107 h 6858000"/>
              <a:gd name="connsiteX409" fmla="*/ 2424142 w 7467600"/>
              <a:gd name="connsiteY409" fmla="*/ 6858000 h 6858000"/>
              <a:gd name="connsiteX410" fmla="*/ 2395994 w 7467600"/>
              <a:gd name="connsiteY410" fmla="*/ 6858000 h 6858000"/>
              <a:gd name="connsiteX411" fmla="*/ 2392863 w 7467600"/>
              <a:gd name="connsiteY411" fmla="*/ 6852964 h 6858000"/>
              <a:gd name="connsiteX412" fmla="*/ 2017589 w 7467600"/>
              <a:gd name="connsiteY412" fmla="*/ 6493982 h 6858000"/>
              <a:gd name="connsiteX413" fmla="*/ 2147336 w 7467600"/>
              <a:gd name="connsiteY413" fmla="*/ 6594052 h 6858000"/>
              <a:gd name="connsiteX414" fmla="*/ 2207047 w 7467600"/>
              <a:gd name="connsiteY414" fmla="*/ 6654540 h 6858000"/>
              <a:gd name="connsiteX415" fmla="*/ 2299106 w 7467600"/>
              <a:gd name="connsiteY415" fmla="*/ 6778931 h 6858000"/>
              <a:gd name="connsiteX416" fmla="*/ 2314430 w 7467600"/>
              <a:gd name="connsiteY416" fmla="*/ 6801144 h 6858000"/>
              <a:gd name="connsiteX417" fmla="*/ 2352406 w 7467600"/>
              <a:gd name="connsiteY417" fmla="*/ 6858000 h 6858000"/>
              <a:gd name="connsiteX418" fmla="*/ 2314492 w 7467600"/>
              <a:gd name="connsiteY418" fmla="*/ 6858000 h 6858000"/>
              <a:gd name="connsiteX419" fmla="*/ 2288095 w 7467600"/>
              <a:gd name="connsiteY419" fmla="*/ 6818030 h 6858000"/>
              <a:gd name="connsiteX420" fmla="*/ 2272768 w 7467600"/>
              <a:gd name="connsiteY420" fmla="*/ 6795822 h 6858000"/>
              <a:gd name="connsiteX421" fmla="*/ 2182715 w 7467600"/>
              <a:gd name="connsiteY421" fmla="*/ 6675071 h 6858000"/>
              <a:gd name="connsiteX422" fmla="*/ 2032061 w 7467600"/>
              <a:gd name="connsiteY422" fmla="*/ 6541380 h 6858000"/>
              <a:gd name="connsiteX423" fmla="*/ 2257220 w 7467600"/>
              <a:gd name="connsiteY423" fmla="*/ 6826257 h 6858000"/>
              <a:gd name="connsiteX424" fmla="*/ 2281324 w 7467600"/>
              <a:gd name="connsiteY424" fmla="*/ 6858000 h 6858000"/>
              <a:gd name="connsiteX425" fmla="*/ 2242860 w 7467600"/>
              <a:gd name="connsiteY425" fmla="*/ 6858000 h 6858000"/>
              <a:gd name="connsiteX426" fmla="*/ 2232818 w 7467600"/>
              <a:gd name="connsiteY426" fmla="*/ 6844926 h 6858000"/>
              <a:gd name="connsiteX427" fmla="*/ 1990172 w 7467600"/>
              <a:gd name="connsiteY427" fmla="*/ 6542121 h 6858000"/>
              <a:gd name="connsiteX428" fmla="*/ 2124090 w 7467600"/>
              <a:gd name="connsiteY428" fmla="*/ 6761017 h 6858000"/>
              <a:gd name="connsiteX429" fmla="*/ 2200380 w 7467600"/>
              <a:gd name="connsiteY429" fmla="*/ 6858000 h 6858000"/>
              <a:gd name="connsiteX430" fmla="*/ 2147507 w 7467600"/>
              <a:gd name="connsiteY430" fmla="*/ 6858000 h 6858000"/>
              <a:gd name="connsiteX431" fmla="*/ 2070668 w 7467600"/>
              <a:gd name="connsiteY431" fmla="*/ 6761520 h 6858000"/>
              <a:gd name="connsiteX432" fmla="*/ 1975142 w 7467600"/>
              <a:gd name="connsiteY432" fmla="*/ 6585570 h 6858000"/>
              <a:gd name="connsiteX433" fmla="*/ 2050035 w 7467600"/>
              <a:gd name="connsiteY433" fmla="*/ 6813345 h 6858000"/>
              <a:gd name="connsiteX434" fmla="*/ 2063025 w 7467600"/>
              <a:gd name="connsiteY434" fmla="*/ 6858000 h 6858000"/>
              <a:gd name="connsiteX435" fmla="*/ 2021675 w 7467600"/>
              <a:gd name="connsiteY435" fmla="*/ 6858000 h 6858000"/>
              <a:gd name="connsiteX436" fmla="*/ 2019308 w 7467600"/>
              <a:gd name="connsiteY436" fmla="*/ 6847118 h 6858000"/>
              <a:gd name="connsiteX437" fmla="*/ 1938835 w 7467600"/>
              <a:gd name="connsiteY437" fmla="*/ 6551160 h 6858000"/>
              <a:gd name="connsiteX438" fmla="*/ 1953230 w 7467600"/>
              <a:gd name="connsiteY438" fmla="*/ 6759699 h 6858000"/>
              <a:gd name="connsiteX439" fmla="*/ 1956763 w 7467600"/>
              <a:gd name="connsiteY439" fmla="*/ 6778191 h 6858000"/>
              <a:gd name="connsiteX440" fmla="*/ 1967925 w 7467600"/>
              <a:gd name="connsiteY440" fmla="*/ 6858000 h 6858000"/>
              <a:gd name="connsiteX441" fmla="*/ 1936622 w 7467600"/>
              <a:gd name="connsiteY441" fmla="*/ 6858000 h 6858000"/>
              <a:gd name="connsiteX442" fmla="*/ 1926261 w 7467600"/>
              <a:gd name="connsiteY442" fmla="*/ 6784064 h 6858000"/>
              <a:gd name="connsiteX443" fmla="*/ 1922724 w 7467600"/>
              <a:gd name="connsiteY443" fmla="*/ 6765577 h 6858000"/>
              <a:gd name="connsiteX444" fmla="*/ 1904650 w 7467600"/>
              <a:gd name="connsiteY444" fmla="*/ 6639616 h 6858000"/>
              <a:gd name="connsiteX445" fmla="*/ 1885273 w 7467600"/>
              <a:gd name="connsiteY445" fmla="*/ 6858000 h 6858000"/>
              <a:gd name="connsiteX446" fmla="*/ 1854363 w 7467600"/>
              <a:gd name="connsiteY446" fmla="*/ 6858000 h 6858000"/>
              <a:gd name="connsiteX447" fmla="*/ 1880391 w 7467600"/>
              <a:gd name="connsiteY447" fmla="*/ 6603796 h 6858000"/>
              <a:gd name="connsiteX448" fmla="*/ 1818273 w 7467600"/>
              <a:gd name="connsiteY448" fmla="*/ 6715729 h 6858000"/>
              <a:gd name="connsiteX449" fmla="*/ 1794691 w 7467600"/>
              <a:gd name="connsiteY449" fmla="*/ 6843239 h 6858000"/>
              <a:gd name="connsiteX450" fmla="*/ 1794914 w 7467600"/>
              <a:gd name="connsiteY450" fmla="*/ 6858000 h 6858000"/>
              <a:gd name="connsiteX451" fmla="*/ 1746128 w 7467600"/>
              <a:gd name="connsiteY451" fmla="*/ 6858000 h 6858000"/>
              <a:gd name="connsiteX452" fmla="*/ 1753934 w 7467600"/>
              <a:gd name="connsiteY452" fmla="*/ 6724796 h 6858000"/>
              <a:gd name="connsiteX453" fmla="*/ 1792053 w 7467600"/>
              <a:gd name="connsiteY453" fmla="*/ 6572396 h 6858000"/>
              <a:gd name="connsiteX454" fmla="*/ 1862248 w 7467600"/>
              <a:gd name="connsiteY454" fmla="*/ 6266397 h 6858000"/>
              <a:gd name="connsiteX455" fmla="*/ 1862250 w 7467600"/>
              <a:gd name="connsiteY455" fmla="*/ 6033531 h 6858000"/>
              <a:gd name="connsiteX456" fmla="*/ 1211999 w 7467600"/>
              <a:gd name="connsiteY456" fmla="*/ 6683610 h 6858000"/>
              <a:gd name="connsiteX457" fmla="*/ 1213266 w 7467600"/>
              <a:gd name="connsiteY457" fmla="*/ 6691947 h 6858000"/>
              <a:gd name="connsiteX458" fmla="*/ 1203370 w 7467600"/>
              <a:gd name="connsiteY458" fmla="*/ 6850676 h 6858000"/>
              <a:gd name="connsiteX459" fmla="*/ 1203671 w 7467600"/>
              <a:gd name="connsiteY459" fmla="*/ 6858000 h 6858000"/>
              <a:gd name="connsiteX460" fmla="*/ 1143180 w 7467600"/>
              <a:gd name="connsiteY460" fmla="*/ 6858000 h 6858000"/>
              <a:gd name="connsiteX461" fmla="*/ 1142176 w 7467600"/>
              <a:gd name="connsiteY461" fmla="*/ 6766045 h 6858000"/>
              <a:gd name="connsiteX462" fmla="*/ 1067484 w 7467600"/>
              <a:gd name="connsiteY462" fmla="*/ 6858000 h 6858000"/>
              <a:gd name="connsiteX463" fmla="*/ 953928 w 7467600"/>
              <a:gd name="connsiteY463" fmla="*/ 6858000 h 6858000"/>
              <a:gd name="connsiteX464" fmla="*/ 959715 w 7467600"/>
              <a:gd name="connsiteY464" fmla="*/ 6850185 h 6858000"/>
              <a:gd name="connsiteX465" fmla="*/ 1483788 w 7467600"/>
              <a:gd name="connsiteY465" fmla="*/ 6259174 h 6858000"/>
              <a:gd name="connsiteX466" fmla="*/ 1100671 w 7467600"/>
              <a:gd name="connsiteY466" fmla="*/ 6252137 h 6858000"/>
              <a:gd name="connsiteX467" fmla="*/ 1090144 w 7467600"/>
              <a:gd name="connsiteY467" fmla="*/ 6256748 h 6858000"/>
              <a:gd name="connsiteX468" fmla="*/ 1095872 w 7467600"/>
              <a:gd name="connsiteY468" fmla="*/ 6271892 h 6858000"/>
              <a:gd name="connsiteX469" fmla="*/ 262785 w 7467600"/>
              <a:gd name="connsiteY469" fmla="*/ 6845450 h 6858000"/>
              <a:gd name="connsiteX470" fmla="*/ 209968 w 7467600"/>
              <a:gd name="connsiteY470" fmla="*/ 6770713 h 6858000"/>
              <a:gd name="connsiteX471" fmla="*/ 873460 w 7467600"/>
              <a:gd name="connsiteY471" fmla="*/ 6253768 h 6858000"/>
              <a:gd name="connsiteX472" fmla="*/ 192686 w 7467600"/>
              <a:gd name="connsiteY472" fmla="*/ 5849257 h 6858000"/>
              <a:gd name="connsiteX473" fmla="*/ 4696 w 7467600"/>
              <a:gd name="connsiteY473" fmla="*/ 5697668 h 6858000"/>
              <a:gd name="connsiteX474" fmla="*/ 0 w 7467600"/>
              <a:gd name="connsiteY474" fmla="*/ 5689984 h 6858000"/>
              <a:gd name="connsiteX475" fmla="*/ 0 w 7467600"/>
              <a:gd name="connsiteY475" fmla="*/ 5513472 h 6858000"/>
              <a:gd name="connsiteX476" fmla="*/ 174101 w 7467600"/>
              <a:gd name="connsiteY476" fmla="*/ 5620277 h 6858000"/>
              <a:gd name="connsiteX477" fmla="*/ 891800 w 7467600"/>
              <a:gd name="connsiteY477" fmla="*/ 6036935 h 6858000"/>
              <a:gd name="connsiteX478" fmla="*/ 1072219 w 7467600"/>
              <a:gd name="connsiteY478" fmla="*/ 6169443 h 6858000"/>
              <a:gd name="connsiteX479" fmla="*/ 1074117 w 7467600"/>
              <a:gd name="connsiteY479" fmla="*/ 6170301 h 6858000"/>
              <a:gd name="connsiteX480" fmla="*/ 1083114 w 7467600"/>
              <a:gd name="connsiteY480" fmla="*/ 6174131 h 6858000"/>
              <a:gd name="connsiteX481" fmla="*/ 1543010 w 7467600"/>
              <a:gd name="connsiteY481" fmla="*/ 6191140 h 6858000"/>
              <a:gd name="connsiteX482" fmla="*/ 1551080 w 7467600"/>
              <a:gd name="connsiteY482" fmla="*/ 6195006 h 6858000"/>
              <a:gd name="connsiteX483" fmla="*/ 2345443 w 7467600"/>
              <a:gd name="connsiteY483" fmla="*/ 5549882 h 6858000"/>
              <a:gd name="connsiteX484" fmla="*/ 1721499 w 7467600"/>
              <a:gd name="connsiteY484" fmla="*/ 5599969 h 6858000"/>
              <a:gd name="connsiteX485" fmla="*/ 767716 w 7467600"/>
              <a:gd name="connsiteY485" fmla="*/ 5472768 h 6858000"/>
              <a:gd name="connsiteX486" fmla="*/ 722147 w 7467600"/>
              <a:gd name="connsiteY486" fmla="*/ 5393091 h 6858000"/>
              <a:gd name="connsiteX487" fmla="*/ 1485552 w 7467600"/>
              <a:gd name="connsiteY487" fmla="*/ 5313202 h 6858000"/>
              <a:gd name="connsiteX488" fmla="*/ 2143004 w 7467600"/>
              <a:gd name="connsiteY488" fmla="*/ 5402420 h 6858000"/>
              <a:gd name="connsiteX489" fmla="*/ 1933391 w 7467600"/>
              <a:gd name="connsiteY489" fmla="*/ 5156971 h 6858000"/>
              <a:gd name="connsiteX490" fmla="*/ 1827118 w 7467600"/>
              <a:gd name="connsiteY490" fmla="*/ 4968410 h 6858000"/>
              <a:gd name="connsiteX491" fmla="*/ 1837349 w 7467600"/>
              <a:gd name="connsiteY491" fmla="*/ 4956357 h 6858000"/>
              <a:gd name="connsiteX492" fmla="*/ 2162835 w 7467600"/>
              <a:gd name="connsiteY492" fmla="*/ 5187853 h 6858000"/>
              <a:gd name="connsiteX493" fmla="*/ 2257167 w 7467600"/>
              <a:gd name="connsiteY493" fmla="*/ 5462123 h 6858000"/>
              <a:gd name="connsiteX494" fmla="*/ 2261598 w 7467600"/>
              <a:gd name="connsiteY494" fmla="*/ 5467998 h 6858000"/>
              <a:gd name="connsiteX495" fmla="*/ 2437177 w 7467600"/>
              <a:gd name="connsiteY495" fmla="*/ 5479608 h 6858000"/>
              <a:gd name="connsiteX496" fmla="*/ 2445247 w 7467600"/>
              <a:gd name="connsiteY496" fmla="*/ 5483476 h 6858000"/>
              <a:gd name="connsiteX497" fmla="*/ 2743626 w 7467600"/>
              <a:gd name="connsiteY497" fmla="*/ 5304819 h 6858000"/>
              <a:gd name="connsiteX498" fmla="*/ 3048102 w 7467600"/>
              <a:gd name="connsiteY498" fmla="*/ 5150595 h 6858000"/>
              <a:gd name="connsiteX499" fmla="*/ 1799414 w 7467600"/>
              <a:gd name="connsiteY499" fmla="*/ 4694732 h 6858000"/>
              <a:gd name="connsiteX500" fmla="*/ 1771735 w 7467600"/>
              <a:gd name="connsiteY500" fmla="*/ 4619929 h 6858000"/>
              <a:gd name="connsiteX501" fmla="*/ 3104273 w 7467600"/>
              <a:gd name="connsiteY501" fmla="*/ 5076159 h 6858000"/>
              <a:gd name="connsiteX502" fmla="*/ 3113245 w 7467600"/>
              <a:gd name="connsiteY502" fmla="*/ 5090705 h 6858000"/>
              <a:gd name="connsiteX503" fmla="*/ 3126294 w 7467600"/>
              <a:gd name="connsiteY503" fmla="*/ 5114400 h 6858000"/>
              <a:gd name="connsiteX504" fmla="*/ 3937433 w 7467600"/>
              <a:gd name="connsiteY504" fmla="*/ 4830473 h 6858000"/>
              <a:gd name="connsiteX505" fmla="*/ 3590475 w 7467600"/>
              <a:gd name="connsiteY505" fmla="*/ 4597974 h 6858000"/>
              <a:gd name="connsiteX506" fmla="*/ 3100264 w 7467600"/>
              <a:gd name="connsiteY506" fmla="*/ 4579845 h 6858000"/>
              <a:gd name="connsiteX507" fmla="*/ 2183576 w 7467600"/>
              <a:gd name="connsiteY507" fmla="*/ 4227150 h 6858000"/>
              <a:gd name="connsiteX508" fmla="*/ 2151029 w 7467600"/>
              <a:gd name="connsiteY508" fmla="*/ 4146947 h 6858000"/>
              <a:gd name="connsiteX509" fmla="*/ 3563434 w 7467600"/>
              <a:gd name="connsiteY509" fmla="*/ 4469115 h 6858000"/>
              <a:gd name="connsiteX510" fmla="*/ 3177952 w 7467600"/>
              <a:gd name="connsiteY510" fmla="*/ 3657386 h 6858000"/>
              <a:gd name="connsiteX511" fmla="*/ 3189263 w 7467600"/>
              <a:gd name="connsiteY511" fmla="*/ 3625726 h 6858000"/>
              <a:gd name="connsiteX512" fmla="*/ 3560912 w 7467600"/>
              <a:gd name="connsiteY512" fmla="*/ 4079863 h 6858000"/>
              <a:gd name="connsiteX513" fmla="*/ 3626636 w 7467600"/>
              <a:gd name="connsiteY513" fmla="*/ 4512230 h 6858000"/>
              <a:gd name="connsiteX514" fmla="*/ 3653088 w 7467600"/>
              <a:gd name="connsiteY514" fmla="*/ 4521417 h 6858000"/>
              <a:gd name="connsiteX515" fmla="*/ 3988128 w 7467600"/>
              <a:gd name="connsiteY515" fmla="*/ 4817267 h 6858000"/>
              <a:gd name="connsiteX516" fmla="*/ 4830582 w 7467600"/>
              <a:gd name="connsiteY516" fmla="*/ 4676000 h 6858000"/>
              <a:gd name="connsiteX517" fmla="*/ 4830100 w 7467600"/>
              <a:gd name="connsiteY517" fmla="*/ 4675554 h 6858000"/>
              <a:gd name="connsiteX518" fmla="*/ 4036318 w 7467600"/>
              <a:gd name="connsiteY518" fmla="*/ 4147013 h 6858000"/>
              <a:gd name="connsiteX519" fmla="*/ 3432098 w 7467600"/>
              <a:gd name="connsiteY519" fmla="*/ 3537312 h 6858000"/>
              <a:gd name="connsiteX520" fmla="*/ 3446761 w 7467600"/>
              <a:gd name="connsiteY520" fmla="*/ 3461278 h 6858000"/>
              <a:gd name="connsiteX521" fmla="*/ 4419733 w 7467600"/>
              <a:gd name="connsiteY521" fmla="*/ 3963555 h 6858000"/>
              <a:gd name="connsiteX522" fmla="*/ 4781371 w 7467600"/>
              <a:gd name="connsiteY522" fmla="*/ 4458604 h 6858000"/>
              <a:gd name="connsiteX523" fmla="*/ 4780440 w 7467600"/>
              <a:gd name="connsiteY523" fmla="*/ 4470290 h 6858000"/>
              <a:gd name="connsiteX524" fmla="*/ 4898954 w 7467600"/>
              <a:gd name="connsiteY524" fmla="*/ 4662092 h 6858000"/>
              <a:gd name="connsiteX525" fmla="*/ 4900699 w 7467600"/>
              <a:gd name="connsiteY525" fmla="*/ 4670867 h 6858000"/>
              <a:gd name="connsiteX526" fmla="*/ 5714511 w 7467600"/>
              <a:gd name="connsiteY526" fmla="*/ 4663483 h 6858000"/>
              <a:gd name="connsiteX527" fmla="*/ 5464793 w 7467600"/>
              <a:gd name="connsiteY527" fmla="*/ 4393556 h 6858000"/>
              <a:gd name="connsiteX528" fmla="*/ 5461897 w 7467600"/>
              <a:gd name="connsiteY528" fmla="*/ 4390879 h 6858000"/>
              <a:gd name="connsiteX529" fmla="*/ 4294126 w 7467600"/>
              <a:gd name="connsiteY529" fmla="*/ 3303048 h 6858000"/>
              <a:gd name="connsiteX530" fmla="*/ 4305321 w 7467600"/>
              <a:gd name="connsiteY530" fmla="*/ 3256953 h 6858000"/>
              <a:gd name="connsiteX531" fmla="*/ 4949299 w 7467600"/>
              <a:gd name="connsiteY531" fmla="*/ 3766336 h 6858000"/>
              <a:gd name="connsiteX532" fmla="*/ 5291452 w 7467600"/>
              <a:gd name="connsiteY532" fmla="*/ 4076801 h 6858000"/>
              <a:gd name="connsiteX533" fmla="*/ 5434998 w 7467600"/>
              <a:gd name="connsiteY533" fmla="*/ 4254100 h 6858000"/>
              <a:gd name="connsiteX534" fmla="*/ 5351015 w 7467600"/>
              <a:gd name="connsiteY534" fmla="*/ 3760989 h 6858000"/>
              <a:gd name="connsiteX535" fmla="*/ 5413780 w 7467600"/>
              <a:gd name="connsiteY535" fmla="*/ 2966265 h 6858000"/>
              <a:gd name="connsiteX536" fmla="*/ 5425627 w 7467600"/>
              <a:gd name="connsiteY536" fmla="*/ 2954192 h 6858000"/>
              <a:gd name="connsiteX537" fmla="*/ 6604735 w 7467600"/>
              <a:gd name="connsiteY537" fmla="*/ 2041381 h 6858000"/>
              <a:gd name="connsiteX538" fmla="*/ 7204487 w 7467600"/>
              <a:gd name="connsiteY538" fmla="*/ 2742112 h 6858000"/>
              <a:gd name="connsiteX539" fmla="*/ 7131592 w 7467600"/>
              <a:gd name="connsiteY539" fmla="*/ 2672096 h 6858000"/>
              <a:gd name="connsiteX540" fmla="*/ 6996344 w 7467600"/>
              <a:gd name="connsiteY540" fmla="*/ 2518310 h 6858000"/>
              <a:gd name="connsiteX541" fmla="*/ 6735495 w 7467600"/>
              <a:gd name="connsiteY541" fmla="*/ 2196890 h 6858000"/>
              <a:gd name="connsiteX542" fmla="*/ 6721901 w 7467600"/>
              <a:gd name="connsiteY542" fmla="*/ 2179274 h 6858000"/>
              <a:gd name="connsiteX543" fmla="*/ 6604735 w 7467600"/>
              <a:gd name="connsiteY543" fmla="*/ 2041381 h 6858000"/>
              <a:gd name="connsiteX544" fmla="*/ 6591670 w 7467600"/>
              <a:gd name="connsiteY544" fmla="*/ 1988277 h 6858000"/>
              <a:gd name="connsiteX545" fmla="*/ 6747349 w 7467600"/>
              <a:gd name="connsiteY545" fmla="*/ 2160069 h 6858000"/>
              <a:gd name="connsiteX546" fmla="*/ 6760943 w 7467600"/>
              <a:gd name="connsiteY546" fmla="*/ 2177686 h 6858000"/>
              <a:gd name="connsiteX547" fmla="*/ 7021065 w 7467600"/>
              <a:gd name="connsiteY547" fmla="*/ 2498102 h 6858000"/>
              <a:gd name="connsiteX548" fmla="*/ 7155223 w 7467600"/>
              <a:gd name="connsiteY548" fmla="*/ 2650386 h 6858000"/>
              <a:gd name="connsiteX549" fmla="*/ 7203167 w 7467600"/>
              <a:gd name="connsiteY549" fmla="*/ 2697288 h 6858000"/>
              <a:gd name="connsiteX550" fmla="*/ 6937703 w 7467600"/>
              <a:gd name="connsiteY550" fmla="*/ 2321981 h 6858000"/>
              <a:gd name="connsiteX551" fmla="*/ 6591670 w 7467600"/>
              <a:gd name="connsiteY551" fmla="*/ 1988277 h 6858000"/>
              <a:gd name="connsiteX552" fmla="*/ 5798671 w 7467600"/>
              <a:gd name="connsiteY552" fmla="*/ 1981601 h 6858000"/>
              <a:gd name="connsiteX553" fmla="*/ 5754709 w 7467600"/>
              <a:gd name="connsiteY553" fmla="*/ 2071454 h 6858000"/>
              <a:gd name="connsiteX554" fmla="*/ 5763044 w 7467600"/>
              <a:gd name="connsiteY554" fmla="*/ 2842206 h 6858000"/>
              <a:gd name="connsiteX555" fmla="*/ 5764974 w 7467600"/>
              <a:gd name="connsiteY555" fmla="*/ 2799609 h 6858000"/>
              <a:gd name="connsiteX556" fmla="*/ 5767665 w 7467600"/>
              <a:gd name="connsiteY556" fmla="*/ 2666409 h 6858000"/>
              <a:gd name="connsiteX557" fmla="*/ 5763055 w 7467600"/>
              <a:gd name="connsiteY557" fmla="*/ 2579705 h 6858000"/>
              <a:gd name="connsiteX558" fmla="*/ 5758079 w 7467600"/>
              <a:gd name="connsiteY558" fmla="*/ 2492508 h 6858000"/>
              <a:gd name="connsiteX559" fmla="*/ 5779325 w 7467600"/>
              <a:gd name="connsiteY559" fmla="*/ 2197069 h 6858000"/>
              <a:gd name="connsiteX560" fmla="*/ 5798671 w 7467600"/>
              <a:gd name="connsiteY560" fmla="*/ 1981601 h 6858000"/>
              <a:gd name="connsiteX561" fmla="*/ 5829202 w 7467600"/>
              <a:gd name="connsiteY561" fmla="*/ 1971679 h 6858000"/>
              <a:gd name="connsiteX562" fmla="*/ 5809558 w 7467600"/>
              <a:gd name="connsiteY562" fmla="*/ 2198043 h 6858000"/>
              <a:gd name="connsiteX563" fmla="*/ 5788653 w 7467600"/>
              <a:gd name="connsiteY563" fmla="*/ 2489430 h 6858000"/>
              <a:gd name="connsiteX564" fmla="*/ 5793439 w 7467600"/>
              <a:gd name="connsiteY564" fmla="*/ 2575235 h 6858000"/>
              <a:gd name="connsiteX565" fmla="*/ 5796837 w 7467600"/>
              <a:gd name="connsiteY565" fmla="*/ 2637633 h 6858000"/>
              <a:gd name="connsiteX566" fmla="*/ 5818614 w 7467600"/>
              <a:gd name="connsiteY566" fmla="*/ 2473055 h 6858000"/>
              <a:gd name="connsiteX567" fmla="*/ 5829202 w 7467600"/>
              <a:gd name="connsiteY567" fmla="*/ 1971679 h 6858000"/>
              <a:gd name="connsiteX568" fmla="*/ 5911389 w 7467600"/>
              <a:gd name="connsiteY568" fmla="*/ 1898371 h 6858000"/>
              <a:gd name="connsiteX569" fmla="*/ 6237627 w 7467600"/>
              <a:gd name="connsiteY569" fmla="*/ 2231921 h 6858000"/>
              <a:gd name="connsiteX570" fmla="*/ 5911389 w 7467600"/>
              <a:gd name="connsiteY570" fmla="*/ 1898371 h 6858000"/>
              <a:gd name="connsiteX571" fmla="*/ 6944437 w 7467600"/>
              <a:gd name="connsiteY571" fmla="*/ 1575402 h 6858000"/>
              <a:gd name="connsiteX572" fmla="*/ 6304730 w 7467600"/>
              <a:gd name="connsiteY572" fmla="*/ 1766654 h 6858000"/>
              <a:gd name="connsiteX573" fmla="*/ 6944437 w 7467600"/>
              <a:gd name="connsiteY573" fmla="*/ 1575402 h 6858000"/>
              <a:gd name="connsiteX574" fmla="*/ 7019523 w 7467600"/>
              <a:gd name="connsiteY574" fmla="*/ 1519450 h 6858000"/>
              <a:gd name="connsiteX575" fmla="*/ 6298091 w 7467600"/>
              <a:gd name="connsiteY575" fmla="*/ 1737122 h 6858000"/>
              <a:gd name="connsiteX576" fmla="*/ 7019523 w 7467600"/>
              <a:gd name="connsiteY576" fmla="*/ 1519450 h 6858000"/>
              <a:gd name="connsiteX577" fmla="*/ 2399523 w 7467600"/>
              <a:gd name="connsiteY577" fmla="*/ 1428234 h 6858000"/>
              <a:gd name="connsiteX578" fmla="*/ 2224982 w 7467600"/>
              <a:gd name="connsiteY578" fmla="*/ 1826201 h 6858000"/>
              <a:gd name="connsiteX579" fmla="*/ 2096099 w 7467600"/>
              <a:gd name="connsiteY579" fmla="*/ 2345900 h 6858000"/>
              <a:gd name="connsiteX580" fmla="*/ 2283317 w 7467600"/>
              <a:gd name="connsiteY580" fmla="*/ 1796925 h 6858000"/>
              <a:gd name="connsiteX581" fmla="*/ 2399523 w 7467600"/>
              <a:gd name="connsiteY581" fmla="*/ 1428234 h 6858000"/>
              <a:gd name="connsiteX582" fmla="*/ 2448558 w 7467600"/>
              <a:gd name="connsiteY582" fmla="*/ 1373435 h 6858000"/>
              <a:gd name="connsiteX583" fmla="*/ 2312521 w 7467600"/>
              <a:gd name="connsiteY583" fmla="*/ 1806140 h 6858000"/>
              <a:gd name="connsiteX584" fmla="*/ 2127533 w 7467600"/>
              <a:gd name="connsiteY584" fmla="*/ 2348380 h 6858000"/>
              <a:gd name="connsiteX585" fmla="*/ 2358080 w 7467600"/>
              <a:gd name="connsiteY585" fmla="*/ 1866134 h 6858000"/>
              <a:gd name="connsiteX586" fmla="*/ 2407436 w 7467600"/>
              <a:gd name="connsiteY586" fmla="*/ 1651070 h 6858000"/>
              <a:gd name="connsiteX587" fmla="*/ 2448558 w 7467600"/>
              <a:gd name="connsiteY587" fmla="*/ 1373435 h 6858000"/>
              <a:gd name="connsiteX588" fmla="*/ 278707 w 7467600"/>
              <a:gd name="connsiteY588" fmla="*/ 1352270 h 6858000"/>
              <a:gd name="connsiteX589" fmla="*/ 321570 w 7467600"/>
              <a:gd name="connsiteY589" fmla="*/ 1861610 h 6858000"/>
              <a:gd name="connsiteX590" fmla="*/ 294281 w 7467600"/>
              <a:gd name="connsiteY590" fmla="*/ 1440658 h 6858000"/>
              <a:gd name="connsiteX591" fmla="*/ 278707 w 7467600"/>
              <a:gd name="connsiteY591" fmla="*/ 1352270 h 6858000"/>
              <a:gd name="connsiteX592" fmla="*/ 1423821 w 7467600"/>
              <a:gd name="connsiteY592" fmla="*/ 1351958 h 6858000"/>
              <a:gd name="connsiteX593" fmla="*/ 1638521 w 7467600"/>
              <a:gd name="connsiteY593" fmla="*/ 1908470 h 6858000"/>
              <a:gd name="connsiteX594" fmla="*/ 1754199 w 7467600"/>
              <a:gd name="connsiteY594" fmla="*/ 2149284 h 6858000"/>
              <a:gd name="connsiteX595" fmla="*/ 1908359 w 7467600"/>
              <a:gd name="connsiteY595" fmla="*/ 2364988 h 6858000"/>
              <a:gd name="connsiteX596" fmla="*/ 1647661 w 7467600"/>
              <a:gd name="connsiteY596" fmla="*/ 1825945 h 6858000"/>
              <a:gd name="connsiteX597" fmla="*/ 1423821 w 7467600"/>
              <a:gd name="connsiteY597" fmla="*/ 1351958 h 6858000"/>
              <a:gd name="connsiteX598" fmla="*/ 1431890 w 7467600"/>
              <a:gd name="connsiteY598" fmla="*/ 1306475 h 6858000"/>
              <a:gd name="connsiteX599" fmla="*/ 1507597 w 7467600"/>
              <a:gd name="connsiteY599" fmla="*/ 1446132 h 6858000"/>
              <a:gd name="connsiteX600" fmla="*/ 1674586 w 7467600"/>
              <a:gd name="connsiteY600" fmla="*/ 1813832 h 6858000"/>
              <a:gd name="connsiteX601" fmla="*/ 1815950 w 7467600"/>
              <a:gd name="connsiteY601" fmla="*/ 2128564 h 6858000"/>
              <a:gd name="connsiteX602" fmla="*/ 1984242 w 7467600"/>
              <a:gd name="connsiteY602" fmla="*/ 2430829 h 6858000"/>
              <a:gd name="connsiteX603" fmla="*/ 2014023 w 7467600"/>
              <a:gd name="connsiteY603" fmla="*/ 2450995 h 6858000"/>
              <a:gd name="connsiteX604" fmla="*/ 1747337 w 7467600"/>
              <a:gd name="connsiteY604" fmla="*/ 1855264 h 6858000"/>
              <a:gd name="connsiteX605" fmla="*/ 1533749 w 7467600"/>
              <a:gd name="connsiteY605" fmla="*/ 1478656 h 6858000"/>
              <a:gd name="connsiteX606" fmla="*/ 1431890 w 7467600"/>
              <a:gd name="connsiteY606" fmla="*/ 1306475 h 6858000"/>
              <a:gd name="connsiteX607" fmla="*/ 5052692 w 7467600"/>
              <a:gd name="connsiteY607" fmla="*/ 1292994 h 6858000"/>
              <a:gd name="connsiteX608" fmla="*/ 5200661 w 7467600"/>
              <a:gd name="connsiteY608" fmla="*/ 1635186 h 6858000"/>
              <a:gd name="connsiteX609" fmla="*/ 5297138 w 7467600"/>
              <a:gd name="connsiteY609" fmla="*/ 1906351 h 6858000"/>
              <a:gd name="connsiteX610" fmla="*/ 5052692 w 7467600"/>
              <a:gd name="connsiteY610" fmla="*/ 1292994 h 6858000"/>
              <a:gd name="connsiteX611" fmla="*/ 5009948 w 7467600"/>
              <a:gd name="connsiteY611" fmla="*/ 1273619 h 6858000"/>
              <a:gd name="connsiteX612" fmla="*/ 5121777 w 7467600"/>
              <a:gd name="connsiteY612" fmla="*/ 1654213 h 6858000"/>
              <a:gd name="connsiteX613" fmla="*/ 5293545 w 7467600"/>
              <a:gd name="connsiteY613" fmla="*/ 2072247 h 6858000"/>
              <a:gd name="connsiteX614" fmla="*/ 5294042 w 7467600"/>
              <a:gd name="connsiteY614" fmla="*/ 2065019 h 6858000"/>
              <a:gd name="connsiteX615" fmla="*/ 5171936 w 7467600"/>
              <a:gd name="connsiteY615" fmla="*/ 1647613 h 6858000"/>
              <a:gd name="connsiteX616" fmla="*/ 5009948 w 7467600"/>
              <a:gd name="connsiteY616" fmla="*/ 1273619 h 6858000"/>
              <a:gd name="connsiteX617" fmla="*/ 655236 w 7467600"/>
              <a:gd name="connsiteY617" fmla="*/ 1268632 h 6858000"/>
              <a:gd name="connsiteX618" fmla="*/ 839521 w 7467600"/>
              <a:gd name="connsiteY618" fmla="*/ 1685315 h 6858000"/>
              <a:gd name="connsiteX619" fmla="*/ 1109416 w 7467600"/>
              <a:gd name="connsiteY619" fmla="*/ 2061663 h 6858000"/>
              <a:gd name="connsiteX620" fmla="*/ 1298300 w 7467600"/>
              <a:gd name="connsiteY620" fmla="*/ 2247742 h 6858000"/>
              <a:gd name="connsiteX621" fmla="*/ 1125871 w 7467600"/>
              <a:gd name="connsiteY621" fmla="*/ 1989513 h 6858000"/>
              <a:gd name="connsiteX622" fmla="*/ 981574 w 7467600"/>
              <a:gd name="connsiteY622" fmla="*/ 1783157 h 6858000"/>
              <a:gd name="connsiteX623" fmla="*/ 922198 w 7467600"/>
              <a:gd name="connsiteY623" fmla="*/ 1677437 h 6858000"/>
              <a:gd name="connsiteX624" fmla="*/ 869293 w 7467600"/>
              <a:gd name="connsiteY624" fmla="*/ 1583214 h 6858000"/>
              <a:gd name="connsiteX625" fmla="*/ 751431 w 7467600"/>
              <a:gd name="connsiteY625" fmla="*/ 1405731 h 6858000"/>
              <a:gd name="connsiteX626" fmla="*/ 655236 w 7467600"/>
              <a:gd name="connsiteY626" fmla="*/ 1268632 h 6858000"/>
              <a:gd name="connsiteX627" fmla="*/ 6516292 w 7467600"/>
              <a:gd name="connsiteY627" fmla="*/ 1263064 h 6858000"/>
              <a:gd name="connsiteX628" fmla="*/ 5736320 w 7467600"/>
              <a:gd name="connsiteY628" fmla="*/ 1501803 h 6858000"/>
              <a:gd name="connsiteX629" fmla="*/ 6516292 w 7467600"/>
              <a:gd name="connsiteY629" fmla="*/ 1263064 h 6858000"/>
              <a:gd name="connsiteX630" fmla="*/ 291466 w 7467600"/>
              <a:gd name="connsiteY630" fmla="*/ 1250369 h 6858000"/>
              <a:gd name="connsiteX631" fmla="*/ 323180 w 7467600"/>
              <a:gd name="connsiteY631" fmla="*/ 1435283 h 6858000"/>
              <a:gd name="connsiteX632" fmla="*/ 349381 w 7467600"/>
              <a:gd name="connsiteY632" fmla="*/ 1875041 h 6858000"/>
              <a:gd name="connsiteX633" fmla="*/ 374363 w 7467600"/>
              <a:gd name="connsiteY633" fmla="*/ 1506494 h 6858000"/>
              <a:gd name="connsiteX634" fmla="*/ 302168 w 7467600"/>
              <a:gd name="connsiteY634" fmla="*/ 1274495 h 6858000"/>
              <a:gd name="connsiteX635" fmla="*/ 291466 w 7467600"/>
              <a:gd name="connsiteY635" fmla="*/ 1250369 h 6858000"/>
              <a:gd name="connsiteX636" fmla="*/ 678222 w 7467600"/>
              <a:gd name="connsiteY636" fmla="*/ 1248670 h 6858000"/>
              <a:gd name="connsiteX637" fmla="*/ 775536 w 7467600"/>
              <a:gd name="connsiteY637" fmla="*/ 1388015 h 6858000"/>
              <a:gd name="connsiteX638" fmla="*/ 894529 w 7467600"/>
              <a:gd name="connsiteY638" fmla="*/ 1567739 h 6858000"/>
              <a:gd name="connsiteX639" fmla="*/ 948000 w 7467600"/>
              <a:gd name="connsiteY639" fmla="*/ 1663088 h 6858000"/>
              <a:gd name="connsiteX640" fmla="*/ 1006812 w 7467600"/>
              <a:gd name="connsiteY640" fmla="*/ 1767683 h 6858000"/>
              <a:gd name="connsiteX641" fmla="*/ 1149133 w 7467600"/>
              <a:gd name="connsiteY641" fmla="*/ 1971513 h 6858000"/>
              <a:gd name="connsiteX642" fmla="*/ 1333952 w 7467600"/>
              <a:gd name="connsiteY642" fmla="*/ 2251620 h 6858000"/>
              <a:gd name="connsiteX643" fmla="*/ 1337329 w 7467600"/>
              <a:gd name="connsiteY643" fmla="*/ 2258350 h 6858000"/>
              <a:gd name="connsiteX644" fmla="*/ 1014726 w 7467600"/>
              <a:gd name="connsiteY644" fmla="*/ 1615556 h 6858000"/>
              <a:gd name="connsiteX645" fmla="*/ 678222 w 7467600"/>
              <a:gd name="connsiteY645" fmla="*/ 1248670 h 6858000"/>
              <a:gd name="connsiteX646" fmla="*/ 6691602 w 7467600"/>
              <a:gd name="connsiteY646" fmla="*/ 1140573 h 6858000"/>
              <a:gd name="connsiteX647" fmla="*/ 6571100 w 7467600"/>
              <a:gd name="connsiteY647" fmla="*/ 1183662 h 6858000"/>
              <a:gd name="connsiteX648" fmla="*/ 6241687 w 7467600"/>
              <a:gd name="connsiteY648" fmla="*/ 1257600 h 6858000"/>
              <a:gd name="connsiteX649" fmla="*/ 5693009 w 7467600"/>
              <a:gd name="connsiteY649" fmla="*/ 1478256 h 6858000"/>
              <a:gd name="connsiteX650" fmla="*/ 6548420 w 7467600"/>
              <a:gd name="connsiteY650" fmla="*/ 1214599 h 6858000"/>
              <a:gd name="connsiteX651" fmla="*/ 6605473 w 7467600"/>
              <a:gd name="connsiteY651" fmla="*/ 1184686 h 6858000"/>
              <a:gd name="connsiteX652" fmla="*/ 6691602 w 7467600"/>
              <a:gd name="connsiteY652" fmla="*/ 1140573 h 6858000"/>
              <a:gd name="connsiteX653" fmla="*/ 4002475 w 7467600"/>
              <a:gd name="connsiteY653" fmla="*/ 1037802 h 6858000"/>
              <a:gd name="connsiteX654" fmla="*/ 4000324 w 7467600"/>
              <a:gd name="connsiteY654" fmla="*/ 1039362 h 6858000"/>
              <a:gd name="connsiteX655" fmla="*/ 4002862 w 7467600"/>
              <a:gd name="connsiteY655" fmla="*/ 1042866 h 6858000"/>
              <a:gd name="connsiteX656" fmla="*/ 4002475 w 7467600"/>
              <a:gd name="connsiteY656" fmla="*/ 1037802 h 6858000"/>
              <a:gd name="connsiteX657" fmla="*/ 506322 w 7467600"/>
              <a:gd name="connsiteY657" fmla="*/ 1020997 h 6858000"/>
              <a:gd name="connsiteX658" fmla="*/ 533068 w 7467600"/>
              <a:gd name="connsiteY658" fmla="*/ 1029409 h 6858000"/>
              <a:gd name="connsiteX659" fmla="*/ 1232525 w 7467600"/>
              <a:gd name="connsiteY659" fmla="*/ 1804675 h 6858000"/>
              <a:gd name="connsiteX660" fmla="*/ 1388858 w 7467600"/>
              <a:gd name="connsiteY660" fmla="*/ 2368011 h 6858000"/>
              <a:gd name="connsiteX661" fmla="*/ 1384098 w 7467600"/>
              <a:gd name="connsiteY661" fmla="*/ 2378125 h 6858000"/>
              <a:gd name="connsiteX662" fmla="*/ 1425393 w 7467600"/>
              <a:gd name="connsiteY662" fmla="*/ 2589124 h 6858000"/>
              <a:gd name="connsiteX663" fmla="*/ 1424001 w 7467600"/>
              <a:gd name="connsiteY663" fmla="*/ 2597541 h 6858000"/>
              <a:gd name="connsiteX664" fmla="*/ 2152729 w 7467600"/>
              <a:gd name="connsiteY664" fmla="*/ 2864487 h 6858000"/>
              <a:gd name="connsiteX665" fmla="*/ 2020609 w 7467600"/>
              <a:gd name="connsiteY665" fmla="*/ 2539671 h 6858000"/>
              <a:gd name="connsiteX666" fmla="*/ 2018920 w 7467600"/>
              <a:gd name="connsiteY666" fmla="*/ 2536309 h 6858000"/>
              <a:gd name="connsiteX667" fmla="*/ 1342441 w 7467600"/>
              <a:gd name="connsiteY667" fmla="*/ 1173017 h 6858000"/>
              <a:gd name="connsiteX668" fmla="*/ 1367925 w 7467600"/>
              <a:gd name="connsiteY668" fmla="*/ 1135648 h 6858000"/>
              <a:gd name="connsiteX669" fmla="*/ 1771401 w 7467600"/>
              <a:gd name="connsiteY669" fmla="*/ 1806673 h 6858000"/>
              <a:gd name="connsiteX670" fmla="*/ 1972385 w 7467600"/>
              <a:gd name="connsiteY670" fmla="*/ 2198735 h 6858000"/>
              <a:gd name="connsiteX671" fmla="*/ 2040892 w 7467600"/>
              <a:gd name="connsiteY671" fmla="*/ 2405205 h 6858000"/>
              <a:gd name="connsiteX672" fmla="*/ 2131689 w 7467600"/>
              <a:gd name="connsiteY672" fmla="*/ 1936926 h 6858000"/>
              <a:gd name="connsiteX673" fmla="*/ 2454820 w 7467600"/>
              <a:gd name="connsiteY673" fmla="*/ 1248808 h 6858000"/>
              <a:gd name="connsiteX674" fmla="*/ 2492512 w 7467600"/>
              <a:gd name="connsiteY674" fmla="*/ 1302920 h 6858000"/>
              <a:gd name="connsiteX675" fmla="*/ 2081216 w 7467600"/>
              <a:gd name="connsiteY675" fmla="*/ 2527513 h 6858000"/>
              <a:gd name="connsiteX676" fmla="*/ 2081211 w 7467600"/>
              <a:gd name="connsiteY676" fmla="*/ 2528916 h 6858000"/>
              <a:gd name="connsiteX677" fmla="*/ 2199067 w 7467600"/>
              <a:gd name="connsiteY677" fmla="*/ 2884061 h 6858000"/>
              <a:gd name="connsiteX678" fmla="*/ 3192586 w 7467600"/>
              <a:gd name="connsiteY678" fmla="*/ 3411496 h 6858000"/>
              <a:gd name="connsiteX679" fmla="*/ 3182620 w 7467600"/>
              <a:gd name="connsiteY679" fmla="*/ 3483279 h 6858000"/>
              <a:gd name="connsiteX680" fmla="*/ 2435119 w 7467600"/>
              <a:gd name="connsiteY680" fmla="*/ 3080173 h 6858000"/>
              <a:gd name="connsiteX681" fmla="*/ 2410152 w 7467600"/>
              <a:gd name="connsiteY681" fmla="*/ 3063751 h 6858000"/>
              <a:gd name="connsiteX682" fmla="*/ 2408099 w 7467600"/>
              <a:gd name="connsiteY682" fmla="*/ 3064403 h 6858000"/>
              <a:gd name="connsiteX683" fmla="*/ 2407218 w 7467600"/>
              <a:gd name="connsiteY683" fmla="*/ 3070324 h 6858000"/>
              <a:gd name="connsiteX684" fmla="*/ 2380138 w 7467600"/>
              <a:gd name="connsiteY684" fmla="*/ 3099341 h 6858000"/>
              <a:gd name="connsiteX685" fmla="*/ 1765923 w 7467600"/>
              <a:gd name="connsiteY685" fmla="*/ 3581043 h 6858000"/>
              <a:gd name="connsiteX686" fmla="*/ 1702258 w 7467600"/>
              <a:gd name="connsiteY686" fmla="*/ 3612286 h 6858000"/>
              <a:gd name="connsiteX687" fmla="*/ 1538370 w 7467600"/>
              <a:gd name="connsiteY687" fmla="*/ 3811804 h 6858000"/>
              <a:gd name="connsiteX688" fmla="*/ 542867 w 7467600"/>
              <a:gd name="connsiteY688" fmla="*/ 4944092 h 6858000"/>
              <a:gd name="connsiteX689" fmla="*/ 515800 w 7467600"/>
              <a:gd name="connsiteY689" fmla="*/ 4862180 h 6858000"/>
              <a:gd name="connsiteX690" fmla="*/ 909145 w 7467600"/>
              <a:gd name="connsiteY690" fmla="*/ 4199225 h 6858000"/>
              <a:gd name="connsiteX691" fmla="*/ 1214067 w 7467600"/>
              <a:gd name="connsiteY691" fmla="*/ 3908561 h 6858000"/>
              <a:gd name="connsiteX692" fmla="*/ 640967 w 7467600"/>
              <a:gd name="connsiteY692" fmla="*/ 4105601 h 6858000"/>
              <a:gd name="connsiteX693" fmla="*/ 112563 w 7467600"/>
              <a:gd name="connsiteY693" fmla="*/ 4396952 h 6858000"/>
              <a:gd name="connsiteX694" fmla="*/ 0 w 7467600"/>
              <a:gd name="connsiteY694" fmla="*/ 4466006 h 6858000"/>
              <a:gd name="connsiteX695" fmla="*/ 0 w 7467600"/>
              <a:gd name="connsiteY695" fmla="*/ 4233763 h 6858000"/>
              <a:gd name="connsiteX696" fmla="*/ 36881 w 7467600"/>
              <a:gd name="connsiteY696" fmla="*/ 4200118 h 6858000"/>
              <a:gd name="connsiteX697" fmla="*/ 910534 w 7467600"/>
              <a:gd name="connsiteY697" fmla="*/ 3629753 h 6858000"/>
              <a:gd name="connsiteX698" fmla="*/ 1578717 w 7467600"/>
              <a:gd name="connsiteY698" fmla="*/ 3575982 h 6858000"/>
              <a:gd name="connsiteX699" fmla="*/ 2338780 w 7467600"/>
              <a:gd name="connsiteY699" fmla="*/ 3033725 h 6858000"/>
              <a:gd name="connsiteX700" fmla="*/ 1807991 w 7467600"/>
              <a:gd name="connsiteY700" fmla="*/ 2807184 h 6858000"/>
              <a:gd name="connsiteX701" fmla="*/ 1416358 w 7467600"/>
              <a:gd name="connsiteY701" fmla="*/ 3112571 h 6858000"/>
              <a:gd name="connsiteX702" fmla="*/ 939066 w 7467600"/>
              <a:gd name="connsiteY702" fmla="*/ 3378798 h 6858000"/>
              <a:gd name="connsiteX703" fmla="*/ 115099 w 7467600"/>
              <a:gd name="connsiteY703" fmla="*/ 3607650 h 6858000"/>
              <a:gd name="connsiteX704" fmla="*/ 97284 w 7467600"/>
              <a:gd name="connsiteY704" fmla="*/ 3520393 h 6858000"/>
              <a:gd name="connsiteX705" fmla="*/ 922050 w 7467600"/>
              <a:gd name="connsiteY705" fmla="*/ 3074867 h 6858000"/>
              <a:gd name="connsiteX706" fmla="*/ 1405265 w 7467600"/>
              <a:gd name="connsiteY706" fmla="*/ 3016319 h 6858000"/>
              <a:gd name="connsiteX707" fmla="*/ 1407512 w 7467600"/>
              <a:gd name="connsiteY707" fmla="*/ 3018001 h 6858000"/>
              <a:gd name="connsiteX708" fmla="*/ 1726266 w 7467600"/>
              <a:gd name="connsiteY708" fmla="*/ 2777274 h 6858000"/>
              <a:gd name="connsiteX709" fmla="*/ 625390 w 7467600"/>
              <a:gd name="connsiteY709" fmla="*/ 2514541 h 6858000"/>
              <a:gd name="connsiteX710" fmla="*/ 619799 w 7467600"/>
              <a:gd name="connsiteY710" fmla="*/ 2527180 h 6858000"/>
              <a:gd name="connsiteX711" fmla="*/ 310030 w 7467600"/>
              <a:gd name="connsiteY711" fmla="*/ 2771818 h 6858000"/>
              <a:gd name="connsiteX712" fmla="*/ 173877 w 7467600"/>
              <a:gd name="connsiteY712" fmla="*/ 2937056 h 6858000"/>
              <a:gd name="connsiteX713" fmla="*/ 77889 w 7467600"/>
              <a:gd name="connsiteY713" fmla="*/ 3138440 h 6858000"/>
              <a:gd name="connsiteX714" fmla="*/ 0 w 7467600"/>
              <a:gd name="connsiteY714" fmla="*/ 3271395 h 6858000"/>
              <a:gd name="connsiteX715" fmla="*/ 0 w 7467600"/>
              <a:gd name="connsiteY715" fmla="*/ 3153002 h 6858000"/>
              <a:gd name="connsiteX716" fmla="*/ 2386 w 7467600"/>
              <a:gd name="connsiteY716" fmla="*/ 3149203 h 6858000"/>
              <a:gd name="connsiteX717" fmla="*/ 89753 w 7467600"/>
              <a:gd name="connsiteY717" fmla="*/ 2987702 h 6858000"/>
              <a:gd name="connsiteX718" fmla="*/ 76869 w 7467600"/>
              <a:gd name="connsiteY718" fmla="*/ 3005404 h 6858000"/>
              <a:gd name="connsiteX719" fmla="*/ 32049 w 7467600"/>
              <a:gd name="connsiteY719" fmla="*/ 3065814 h 6858000"/>
              <a:gd name="connsiteX720" fmla="*/ 0 w 7467600"/>
              <a:gd name="connsiteY720" fmla="*/ 3108744 h 6858000"/>
              <a:gd name="connsiteX721" fmla="*/ 0 w 7467600"/>
              <a:gd name="connsiteY721" fmla="*/ 3058059 h 6858000"/>
              <a:gd name="connsiteX722" fmla="*/ 7610 w 7467600"/>
              <a:gd name="connsiteY722" fmla="*/ 3047889 h 6858000"/>
              <a:gd name="connsiteX723" fmla="*/ 52419 w 7467600"/>
              <a:gd name="connsiteY723" fmla="*/ 2987479 h 6858000"/>
              <a:gd name="connsiteX724" fmla="*/ 59142 w 7467600"/>
              <a:gd name="connsiteY724" fmla="*/ 2978488 h 6858000"/>
              <a:gd name="connsiteX725" fmla="*/ 0 w 7467600"/>
              <a:gd name="connsiteY725" fmla="*/ 3015334 h 6858000"/>
              <a:gd name="connsiteX726" fmla="*/ 0 w 7467600"/>
              <a:gd name="connsiteY726" fmla="*/ 2914286 h 6858000"/>
              <a:gd name="connsiteX727" fmla="*/ 36383 w 7467600"/>
              <a:gd name="connsiteY727" fmla="*/ 2901128 h 6858000"/>
              <a:gd name="connsiteX728" fmla="*/ 156329 w 7467600"/>
              <a:gd name="connsiteY728" fmla="*/ 2840533 h 6858000"/>
              <a:gd name="connsiteX729" fmla="*/ 358355 w 7467600"/>
              <a:gd name="connsiteY729" fmla="*/ 2620471 h 6858000"/>
              <a:gd name="connsiteX730" fmla="*/ 510577 w 7467600"/>
              <a:gd name="connsiteY730" fmla="*/ 2501244 h 6858000"/>
              <a:gd name="connsiteX731" fmla="*/ 211967 w 7467600"/>
              <a:gd name="connsiteY731" fmla="*/ 2479171 h 6858000"/>
              <a:gd name="connsiteX732" fmla="*/ 0 w 7467600"/>
              <a:gd name="connsiteY732" fmla="*/ 2476398 h 6858000"/>
              <a:gd name="connsiteX733" fmla="*/ 0 w 7467600"/>
              <a:gd name="connsiteY733" fmla="*/ 2389189 h 6858000"/>
              <a:gd name="connsiteX734" fmla="*/ 103062 w 7467600"/>
              <a:gd name="connsiteY734" fmla="*/ 2389518 h 6858000"/>
              <a:gd name="connsiteX735" fmla="*/ 510734 w 7467600"/>
              <a:gd name="connsiteY735" fmla="*/ 2416201 h 6858000"/>
              <a:gd name="connsiteX736" fmla="*/ 279257 w 7467600"/>
              <a:gd name="connsiteY736" fmla="*/ 2092102 h 6858000"/>
              <a:gd name="connsiteX737" fmla="*/ 65265 w 7467600"/>
              <a:gd name="connsiteY737" fmla="*/ 2006049 h 6858000"/>
              <a:gd name="connsiteX738" fmla="*/ 0 w 7467600"/>
              <a:gd name="connsiteY738" fmla="*/ 1982532 h 6858000"/>
              <a:gd name="connsiteX739" fmla="*/ 0 w 7467600"/>
              <a:gd name="connsiteY739" fmla="*/ 1912789 h 6858000"/>
              <a:gd name="connsiteX740" fmla="*/ 97460 w 7467600"/>
              <a:gd name="connsiteY740" fmla="*/ 1953725 h 6858000"/>
              <a:gd name="connsiteX741" fmla="*/ 221272 w 7467600"/>
              <a:gd name="connsiteY741" fmla="*/ 1980766 h 6858000"/>
              <a:gd name="connsiteX742" fmla="*/ 116765 w 7467600"/>
              <a:gd name="connsiteY742" fmla="*/ 1911033 h 6858000"/>
              <a:gd name="connsiteX743" fmla="*/ 16405 w 7467600"/>
              <a:gd name="connsiteY743" fmla="*/ 1803412 h 6858000"/>
              <a:gd name="connsiteX744" fmla="*/ 0 w 7467600"/>
              <a:gd name="connsiteY744" fmla="*/ 1784777 h 6858000"/>
              <a:gd name="connsiteX745" fmla="*/ 0 w 7467600"/>
              <a:gd name="connsiteY745" fmla="*/ 1740082 h 6858000"/>
              <a:gd name="connsiteX746" fmla="*/ 39394 w 7467600"/>
              <a:gd name="connsiteY746" fmla="*/ 1784856 h 6858000"/>
              <a:gd name="connsiteX747" fmla="*/ 135813 w 7467600"/>
              <a:gd name="connsiteY747" fmla="*/ 1888838 h 6858000"/>
              <a:gd name="connsiteX748" fmla="*/ 242575 w 7467600"/>
              <a:gd name="connsiteY748" fmla="*/ 1958841 h 6858000"/>
              <a:gd name="connsiteX749" fmla="*/ 82197 w 7467600"/>
              <a:gd name="connsiteY749" fmla="*/ 1754826 h 6858000"/>
              <a:gd name="connsiteX750" fmla="*/ 0 w 7467600"/>
              <a:gd name="connsiteY750" fmla="*/ 1679650 h 6858000"/>
              <a:gd name="connsiteX751" fmla="*/ 0 w 7467600"/>
              <a:gd name="connsiteY751" fmla="*/ 1602463 h 6858000"/>
              <a:gd name="connsiteX752" fmla="*/ 84689 w 7467600"/>
              <a:gd name="connsiteY752" fmla="*/ 1677442 h 6858000"/>
              <a:gd name="connsiteX753" fmla="*/ 298437 w 7467600"/>
              <a:gd name="connsiteY753" fmla="*/ 1968019 h 6858000"/>
              <a:gd name="connsiteX754" fmla="*/ 227269 w 7467600"/>
              <a:gd name="connsiteY754" fmla="*/ 1114064 h 6858000"/>
              <a:gd name="connsiteX755" fmla="*/ 248003 w 7467600"/>
              <a:gd name="connsiteY755" fmla="*/ 1089613 h 6858000"/>
              <a:gd name="connsiteX756" fmla="*/ 427020 w 7467600"/>
              <a:gd name="connsiteY756" fmla="*/ 1619803 h 6858000"/>
              <a:gd name="connsiteX757" fmla="*/ 340345 w 7467600"/>
              <a:gd name="connsiteY757" fmla="*/ 2027739 h 6858000"/>
              <a:gd name="connsiteX758" fmla="*/ 360865 w 7467600"/>
              <a:gd name="connsiteY758" fmla="*/ 2044827 h 6858000"/>
              <a:gd name="connsiteX759" fmla="*/ 560414 w 7467600"/>
              <a:gd name="connsiteY759" fmla="*/ 2421457 h 6858000"/>
              <a:gd name="connsiteX760" fmla="*/ 1359703 w 7467600"/>
              <a:gd name="connsiteY760" fmla="*/ 2578554 h 6858000"/>
              <a:gd name="connsiteX761" fmla="*/ 1359422 w 7467600"/>
              <a:gd name="connsiteY761" fmla="*/ 2577994 h 6858000"/>
              <a:gd name="connsiteX762" fmla="*/ 828701 w 7467600"/>
              <a:gd name="connsiteY762" fmla="*/ 1839520 h 6858000"/>
              <a:gd name="connsiteX763" fmla="*/ 494427 w 7467600"/>
              <a:gd name="connsiteY763" fmla="*/ 1092333 h 6858000"/>
              <a:gd name="connsiteX764" fmla="*/ 506322 w 7467600"/>
              <a:gd name="connsiteY764" fmla="*/ 1020997 h 6858000"/>
              <a:gd name="connsiteX765" fmla="*/ 4570198 w 7467600"/>
              <a:gd name="connsiteY765" fmla="*/ 978081 h 6858000"/>
              <a:gd name="connsiteX766" fmla="*/ 4523691 w 7467600"/>
              <a:gd name="connsiteY766" fmla="*/ 1127776 h 6858000"/>
              <a:gd name="connsiteX767" fmla="*/ 4509875 w 7467600"/>
              <a:gd name="connsiteY767" fmla="*/ 1167552 h 6858000"/>
              <a:gd name="connsiteX768" fmla="*/ 4478168 w 7467600"/>
              <a:gd name="connsiteY768" fmla="*/ 1260735 h 6858000"/>
              <a:gd name="connsiteX769" fmla="*/ 4409309 w 7467600"/>
              <a:gd name="connsiteY769" fmla="*/ 1666996 h 6858000"/>
              <a:gd name="connsiteX770" fmla="*/ 4370031 w 7467600"/>
              <a:gd name="connsiteY770" fmla="*/ 1955666 h 6858000"/>
              <a:gd name="connsiteX771" fmla="*/ 4570198 w 7467600"/>
              <a:gd name="connsiteY771" fmla="*/ 978081 h 6858000"/>
              <a:gd name="connsiteX772" fmla="*/ 4557898 w 7467600"/>
              <a:gd name="connsiteY772" fmla="*/ 900011 h 6858000"/>
              <a:gd name="connsiteX773" fmla="*/ 4344840 w 7467600"/>
              <a:gd name="connsiteY773" fmla="*/ 1922038 h 6858000"/>
              <a:gd name="connsiteX774" fmla="*/ 4378710 w 7467600"/>
              <a:gd name="connsiteY774" fmla="*/ 1665516 h 6858000"/>
              <a:gd name="connsiteX775" fmla="*/ 4448798 w 7467600"/>
              <a:gd name="connsiteY775" fmla="*/ 1253024 h 6858000"/>
              <a:gd name="connsiteX776" fmla="*/ 4480315 w 7467600"/>
              <a:gd name="connsiteY776" fmla="*/ 1158454 h 6858000"/>
              <a:gd name="connsiteX777" fmla="*/ 4494133 w 7467600"/>
              <a:gd name="connsiteY777" fmla="*/ 1118676 h 6858000"/>
              <a:gd name="connsiteX778" fmla="*/ 4557898 w 7467600"/>
              <a:gd name="connsiteY778" fmla="*/ 900011 h 6858000"/>
              <a:gd name="connsiteX779" fmla="*/ 5870151 w 7467600"/>
              <a:gd name="connsiteY779" fmla="*/ 898890 h 6858000"/>
              <a:gd name="connsiteX780" fmla="*/ 5861335 w 7467600"/>
              <a:gd name="connsiteY780" fmla="*/ 899177 h 6858000"/>
              <a:gd name="connsiteX781" fmla="*/ 5843702 w 7467600"/>
              <a:gd name="connsiteY781" fmla="*/ 899748 h 6858000"/>
              <a:gd name="connsiteX782" fmla="*/ 5651107 w 7467600"/>
              <a:gd name="connsiteY782" fmla="*/ 920306 h 6858000"/>
              <a:gd name="connsiteX783" fmla="*/ 5459407 w 7467600"/>
              <a:gd name="connsiteY783" fmla="*/ 940975 h 6858000"/>
              <a:gd name="connsiteX784" fmla="*/ 5374846 w 7467600"/>
              <a:gd name="connsiteY784" fmla="*/ 941988 h 6858000"/>
              <a:gd name="connsiteX785" fmla="*/ 5256105 w 7467600"/>
              <a:gd name="connsiteY785" fmla="*/ 945632 h 6858000"/>
              <a:gd name="connsiteX786" fmla="*/ 5107071 w 7467600"/>
              <a:gd name="connsiteY786" fmla="*/ 969720 h 6858000"/>
              <a:gd name="connsiteX787" fmla="*/ 4998681 w 7467600"/>
              <a:gd name="connsiteY787" fmla="*/ 988771 h 6858000"/>
              <a:gd name="connsiteX788" fmla="*/ 5870151 w 7467600"/>
              <a:gd name="connsiteY788" fmla="*/ 898890 h 6858000"/>
              <a:gd name="connsiteX789" fmla="*/ 5504425 w 7467600"/>
              <a:gd name="connsiteY789" fmla="*/ 848067 h 6858000"/>
              <a:gd name="connsiteX790" fmla="*/ 4968849 w 7467600"/>
              <a:gd name="connsiteY790" fmla="*/ 962318 h 6858000"/>
              <a:gd name="connsiteX791" fmla="*/ 5104039 w 7467600"/>
              <a:gd name="connsiteY791" fmla="*/ 940634 h 6858000"/>
              <a:gd name="connsiteX792" fmla="*/ 5256311 w 7467600"/>
              <a:gd name="connsiteY792" fmla="*/ 916490 h 6858000"/>
              <a:gd name="connsiteX793" fmla="*/ 5377381 w 7467600"/>
              <a:gd name="connsiteY793" fmla="*/ 912671 h 6858000"/>
              <a:gd name="connsiteX794" fmla="*/ 5460148 w 7467600"/>
              <a:gd name="connsiteY794" fmla="*/ 911442 h 6858000"/>
              <a:gd name="connsiteX795" fmla="*/ 5648971 w 7467600"/>
              <a:gd name="connsiteY795" fmla="*/ 891331 h 6858000"/>
              <a:gd name="connsiteX796" fmla="*/ 5844807 w 7467600"/>
              <a:gd name="connsiteY796" fmla="*/ 870718 h 6858000"/>
              <a:gd name="connsiteX797" fmla="*/ 5862975 w 7467600"/>
              <a:gd name="connsiteY797" fmla="*/ 869756 h 6858000"/>
              <a:gd name="connsiteX798" fmla="*/ 5920887 w 7467600"/>
              <a:gd name="connsiteY798" fmla="*/ 865929 h 6858000"/>
              <a:gd name="connsiteX799" fmla="*/ 5504425 w 7467600"/>
              <a:gd name="connsiteY799" fmla="*/ 848067 h 6858000"/>
              <a:gd name="connsiteX800" fmla="*/ 3607114 w 7467600"/>
              <a:gd name="connsiteY800" fmla="*/ 467441 h 6858000"/>
              <a:gd name="connsiteX801" fmla="*/ 3296242 w 7467600"/>
              <a:gd name="connsiteY801" fmla="*/ 807991 h 6858000"/>
              <a:gd name="connsiteX802" fmla="*/ 3174674 w 7467600"/>
              <a:gd name="connsiteY802" fmla="*/ 919759 h 6858000"/>
              <a:gd name="connsiteX803" fmla="*/ 3042978 w 7467600"/>
              <a:gd name="connsiteY803" fmla="*/ 1054894 h 6858000"/>
              <a:gd name="connsiteX804" fmla="*/ 2968914 w 7467600"/>
              <a:gd name="connsiteY804" fmla="*/ 1133756 h 6858000"/>
              <a:gd name="connsiteX805" fmla="*/ 3103823 w 7467600"/>
              <a:gd name="connsiteY805" fmla="*/ 1026814 h 6858000"/>
              <a:gd name="connsiteX806" fmla="*/ 3607114 w 7467600"/>
              <a:gd name="connsiteY806" fmla="*/ 467441 h 6858000"/>
              <a:gd name="connsiteX807" fmla="*/ 3744487 w 7467600"/>
              <a:gd name="connsiteY807" fmla="*/ 383136 h 6858000"/>
              <a:gd name="connsiteX808" fmla="*/ 3970213 w 7467600"/>
              <a:gd name="connsiteY808" fmla="*/ 995559 h 6858000"/>
              <a:gd name="connsiteX809" fmla="*/ 3744487 w 7467600"/>
              <a:gd name="connsiteY809" fmla="*/ 383136 h 6858000"/>
              <a:gd name="connsiteX810" fmla="*/ 3624562 w 7467600"/>
              <a:gd name="connsiteY810" fmla="*/ 367041 h 6858000"/>
              <a:gd name="connsiteX811" fmla="*/ 3489712 w 7467600"/>
              <a:gd name="connsiteY811" fmla="*/ 485386 h 6858000"/>
              <a:gd name="connsiteX812" fmla="*/ 3182994 w 7467600"/>
              <a:gd name="connsiteY812" fmla="*/ 828265 h 6858000"/>
              <a:gd name="connsiteX813" fmla="*/ 2892114 w 7467600"/>
              <a:gd name="connsiteY813" fmla="*/ 1172635 h 6858000"/>
              <a:gd name="connsiteX814" fmla="*/ 3021459 w 7467600"/>
              <a:gd name="connsiteY814" fmla="*/ 1035385 h 6858000"/>
              <a:gd name="connsiteX815" fmla="*/ 3153873 w 7467600"/>
              <a:gd name="connsiteY815" fmla="*/ 898971 h 6858000"/>
              <a:gd name="connsiteX816" fmla="*/ 3276511 w 7467600"/>
              <a:gd name="connsiteY816" fmla="*/ 786423 h 6858000"/>
              <a:gd name="connsiteX817" fmla="*/ 3584154 w 7467600"/>
              <a:gd name="connsiteY817" fmla="*/ 448218 h 6858000"/>
              <a:gd name="connsiteX818" fmla="*/ 3624562 w 7467600"/>
              <a:gd name="connsiteY818" fmla="*/ 367041 h 6858000"/>
              <a:gd name="connsiteX819" fmla="*/ 3766672 w 7467600"/>
              <a:gd name="connsiteY819" fmla="*/ 359429 h 6858000"/>
              <a:gd name="connsiteX820" fmla="*/ 3996338 w 7467600"/>
              <a:gd name="connsiteY820" fmla="*/ 968237 h 6858000"/>
              <a:gd name="connsiteX821" fmla="*/ 3766672 w 7467600"/>
              <a:gd name="connsiteY821" fmla="*/ 359429 h 6858000"/>
              <a:gd name="connsiteX822" fmla="*/ 5805386 w 7467600"/>
              <a:gd name="connsiteY822" fmla="*/ 239240 h 6858000"/>
              <a:gd name="connsiteX823" fmla="*/ 5736947 w 7467600"/>
              <a:gd name="connsiteY823" fmla="*/ 261367 h 6858000"/>
              <a:gd name="connsiteX824" fmla="*/ 5427012 w 7467600"/>
              <a:gd name="connsiteY824" fmla="*/ 311272 h 6858000"/>
              <a:gd name="connsiteX825" fmla="*/ 5147818 w 7467600"/>
              <a:gd name="connsiteY825" fmla="*/ 322112 h 6858000"/>
              <a:gd name="connsiteX826" fmla="*/ 5060854 w 7467600"/>
              <a:gd name="connsiteY826" fmla="*/ 311882 h 6858000"/>
              <a:gd name="connsiteX827" fmla="*/ 4945989 w 7467600"/>
              <a:gd name="connsiteY827" fmla="*/ 300516 h 6858000"/>
              <a:gd name="connsiteX828" fmla="*/ 5410479 w 7467600"/>
              <a:gd name="connsiteY828" fmla="*/ 348434 h 6858000"/>
              <a:gd name="connsiteX829" fmla="*/ 5805386 w 7467600"/>
              <a:gd name="connsiteY829" fmla="*/ 239240 h 6858000"/>
              <a:gd name="connsiteX830" fmla="*/ 5905192 w 7467600"/>
              <a:gd name="connsiteY830" fmla="*/ 163079 h 6858000"/>
              <a:gd name="connsiteX831" fmla="*/ 5865655 w 7467600"/>
              <a:gd name="connsiteY831" fmla="*/ 171901 h 6858000"/>
              <a:gd name="connsiteX832" fmla="*/ 5259740 w 7467600"/>
              <a:gd name="connsiteY832" fmla="*/ 257013 h 6858000"/>
              <a:gd name="connsiteX833" fmla="*/ 5208466 w 7467600"/>
              <a:gd name="connsiteY833" fmla="*/ 257550 h 6858000"/>
              <a:gd name="connsiteX834" fmla="*/ 4980204 w 7467600"/>
              <a:gd name="connsiteY834" fmla="*/ 271903 h 6858000"/>
              <a:gd name="connsiteX835" fmla="*/ 5068068 w 7467600"/>
              <a:gd name="connsiteY835" fmla="*/ 282244 h 6858000"/>
              <a:gd name="connsiteX836" fmla="*/ 5153231 w 7467600"/>
              <a:gd name="connsiteY836" fmla="*/ 292240 h 6858000"/>
              <a:gd name="connsiteX837" fmla="*/ 5426491 w 7467600"/>
              <a:gd name="connsiteY837" fmla="*/ 281128 h 6858000"/>
              <a:gd name="connsiteX838" fmla="*/ 5731212 w 7467600"/>
              <a:gd name="connsiteY838" fmla="*/ 231951 h 6858000"/>
              <a:gd name="connsiteX839" fmla="*/ 5905192 w 7467600"/>
              <a:gd name="connsiteY839" fmla="*/ 163079 h 6858000"/>
              <a:gd name="connsiteX840" fmla="*/ 5944437 w 7467600"/>
              <a:gd name="connsiteY840" fmla="*/ 113829 h 6858000"/>
              <a:gd name="connsiteX841" fmla="*/ 5825032 w 7467600"/>
              <a:gd name="connsiteY841" fmla="*/ 146405 h 6858000"/>
              <a:gd name="connsiteX842" fmla="*/ 4955599 w 7467600"/>
              <a:gd name="connsiteY842" fmla="*/ 247008 h 6858000"/>
              <a:gd name="connsiteX843" fmla="*/ 5210104 w 7467600"/>
              <a:gd name="connsiteY843" fmla="*/ 228123 h 6858000"/>
              <a:gd name="connsiteX844" fmla="*/ 5261015 w 7467600"/>
              <a:gd name="connsiteY844" fmla="*/ 227087 h 6858000"/>
              <a:gd name="connsiteX845" fmla="*/ 5861181 w 7467600"/>
              <a:gd name="connsiteY845" fmla="*/ 143093 h 6858000"/>
              <a:gd name="connsiteX846" fmla="*/ 5961252 w 7467600"/>
              <a:gd name="connsiteY846" fmla="*/ 114820 h 6858000"/>
              <a:gd name="connsiteX847" fmla="*/ 5944437 w 7467600"/>
              <a:gd name="connsiteY847" fmla="*/ 113829 h 6858000"/>
              <a:gd name="connsiteX848" fmla="*/ 3882765 w 7467600"/>
              <a:gd name="connsiteY848" fmla="*/ 0 h 6858000"/>
              <a:gd name="connsiteX849" fmla="*/ 3995099 w 7467600"/>
              <a:gd name="connsiteY849" fmla="*/ 0 h 6858000"/>
              <a:gd name="connsiteX850" fmla="*/ 4163818 w 7467600"/>
              <a:gd name="connsiteY850" fmla="*/ 234104 h 6858000"/>
              <a:gd name="connsiteX851" fmla="*/ 4172099 w 7467600"/>
              <a:gd name="connsiteY851" fmla="*/ 234207 h 6858000"/>
              <a:gd name="connsiteX852" fmla="*/ 4784282 w 7467600"/>
              <a:gd name="connsiteY852" fmla="*/ 276561 h 6858000"/>
              <a:gd name="connsiteX853" fmla="*/ 4801687 w 7467600"/>
              <a:gd name="connsiteY853" fmla="*/ 267764 h 6858000"/>
              <a:gd name="connsiteX854" fmla="*/ 6082788 w 7467600"/>
              <a:gd name="connsiteY854" fmla="*/ 64119 h 6858000"/>
              <a:gd name="connsiteX855" fmla="*/ 6099442 w 7467600"/>
              <a:gd name="connsiteY855" fmla="*/ 82568 h 6858000"/>
              <a:gd name="connsiteX856" fmla="*/ 4804137 w 7467600"/>
              <a:gd name="connsiteY856" fmla="*/ 320931 h 6858000"/>
              <a:gd name="connsiteX857" fmla="*/ 4227047 w 7467600"/>
              <a:gd name="connsiteY857" fmla="*/ 313415 h 6858000"/>
              <a:gd name="connsiteX858" fmla="*/ 4346041 w 7467600"/>
              <a:gd name="connsiteY858" fmla="*/ 456086 h 6858000"/>
              <a:gd name="connsiteX859" fmla="*/ 4870967 w 7467600"/>
              <a:gd name="connsiteY859" fmla="*/ 963061 h 6858000"/>
              <a:gd name="connsiteX860" fmla="*/ 4889647 w 7467600"/>
              <a:gd name="connsiteY860" fmla="*/ 957147 h 6858000"/>
              <a:gd name="connsiteX861" fmla="*/ 5422504 w 7467600"/>
              <a:gd name="connsiteY861" fmla="*/ 805191 h 6858000"/>
              <a:gd name="connsiteX862" fmla="*/ 6087656 w 7467600"/>
              <a:gd name="connsiteY862" fmla="*/ 826703 h 6858000"/>
              <a:gd name="connsiteX863" fmla="*/ 6058717 w 7467600"/>
              <a:gd name="connsiteY863" fmla="*/ 865992 h 6858000"/>
              <a:gd name="connsiteX864" fmla="*/ 4974153 w 7467600"/>
              <a:gd name="connsiteY864" fmla="*/ 1045456 h 6858000"/>
              <a:gd name="connsiteX865" fmla="*/ 5627835 w 7467600"/>
              <a:gd name="connsiteY865" fmla="*/ 1472077 h 6858000"/>
              <a:gd name="connsiteX866" fmla="*/ 5629817 w 7467600"/>
              <a:gd name="connsiteY866" fmla="*/ 1471412 h 6858000"/>
              <a:gd name="connsiteX867" fmla="*/ 5634124 w 7467600"/>
              <a:gd name="connsiteY867" fmla="*/ 1470572 h 6858000"/>
              <a:gd name="connsiteX868" fmla="*/ 5755832 w 7467600"/>
              <a:gd name="connsiteY868" fmla="*/ 1383886 h 6858000"/>
              <a:gd name="connsiteX869" fmla="*/ 6014186 w 7467600"/>
              <a:gd name="connsiteY869" fmla="*/ 1279799 h 6858000"/>
              <a:gd name="connsiteX870" fmla="*/ 6901619 w 7467600"/>
              <a:gd name="connsiteY870" fmla="*/ 1047874 h 6858000"/>
              <a:gd name="connsiteX871" fmla="*/ 6931566 w 7467600"/>
              <a:gd name="connsiteY871" fmla="*/ 1062034 h 6858000"/>
              <a:gd name="connsiteX872" fmla="*/ 5790982 w 7467600"/>
              <a:gd name="connsiteY872" fmla="*/ 1561380 h 6858000"/>
              <a:gd name="connsiteX873" fmla="*/ 6188971 w 7467600"/>
              <a:gd name="connsiteY873" fmla="*/ 1755168 h 6858000"/>
              <a:gd name="connsiteX874" fmla="*/ 6202446 w 7467600"/>
              <a:gd name="connsiteY874" fmla="*/ 1752268 h 6858000"/>
              <a:gd name="connsiteX875" fmla="*/ 7179560 w 7467600"/>
              <a:gd name="connsiteY875" fmla="*/ 1467551 h 6858000"/>
              <a:gd name="connsiteX876" fmla="*/ 7158730 w 7467600"/>
              <a:gd name="connsiteY876" fmla="*/ 1507835 h 6858000"/>
              <a:gd name="connsiteX877" fmla="*/ 6326959 w 7467600"/>
              <a:gd name="connsiteY877" fmla="*/ 1817686 h 6858000"/>
              <a:gd name="connsiteX878" fmla="*/ 6537433 w 7467600"/>
              <a:gd name="connsiteY878" fmla="*/ 1907790 h 6858000"/>
              <a:gd name="connsiteX879" fmla="*/ 6550221 w 7467600"/>
              <a:gd name="connsiteY879" fmla="*/ 1910729 h 6858000"/>
              <a:gd name="connsiteX880" fmla="*/ 6964438 w 7467600"/>
              <a:gd name="connsiteY880" fmla="*/ 2209505 h 6858000"/>
              <a:gd name="connsiteX881" fmla="*/ 7367862 w 7467600"/>
              <a:gd name="connsiteY881" fmla="*/ 2806833 h 6858000"/>
              <a:gd name="connsiteX882" fmla="*/ 7364329 w 7467600"/>
              <a:gd name="connsiteY882" fmla="*/ 2826907 h 6858000"/>
              <a:gd name="connsiteX883" fmla="*/ 7290545 w 7467600"/>
              <a:gd name="connsiteY883" fmla="*/ 2850663 h 6858000"/>
              <a:gd name="connsiteX884" fmla="*/ 6472036 w 7467600"/>
              <a:gd name="connsiteY884" fmla="*/ 1959003 h 6858000"/>
              <a:gd name="connsiteX885" fmla="*/ 5792897 w 7467600"/>
              <a:gd name="connsiteY885" fmla="*/ 1647747 h 6858000"/>
              <a:gd name="connsiteX886" fmla="*/ 5842751 w 7467600"/>
              <a:gd name="connsiteY886" fmla="*/ 1816112 h 6858000"/>
              <a:gd name="connsiteX887" fmla="*/ 5847424 w 7467600"/>
              <a:gd name="connsiteY887" fmla="*/ 1815776 h 6858000"/>
              <a:gd name="connsiteX888" fmla="*/ 6399821 w 7467600"/>
              <a:gd name="connsiteY888" fmla="*/ 2344799 h 6858000"/>
              <a:gd name="connsiteX889" fmla="*/ 6323232 w 7467600"/>
              <a:gd name="connsiteY889" fmla="*/ 2389634 h 6858000"/>
              <a:gd name="connsiteX890" fmla="*/ 5942958 w 7467600"/>
              <a:gd name="connsiteY890" fmla="*/ 2077708 h 6858000"/>
              <a:gd name="connsiteX891" fmla="*/ 5921559 w 7467600"/>
              <a:gd name="connsiteY891" fmla="*/ 2378596 h 6858000"/>
              <a:gd name="connsiteX892" fmla="*/ 5817651 w 7467600"/>
              <a:gd name="connsiteY892" fmla="*/ 3023919 h 6858000"/>
              <a:gd name="connsiteX893" fmla="*/ 5729634 w 7467600"/>
              <a:gd name="connsiteY893" fmla="*/ 3051849 h 6858000"/>
              <a:gd name="connsiteX894" fmla="*/ 5611018 w 7467600"/>
              <a:gd name="connsiteY894" fmla="*/ 2316769 h 6858000"/>
              <a:gd name="connsiteX895" fmla="*/ 5687608 w 7467600"/>
              <a:gd name="connsiteY895" fmla="*/ 2039972 h 6858000"/>
              <a:gd name="connsiteX896" fmla="*/ 5657554 w 7467600"/>
              <a:gd name="connsiteY896" fmla="*/ 1576445 h 6858000"/>
              <a:gd name="connsiteX897" fmla="*/ 5150475 w 7467600"/>
              <a:gd name="connsiteY897" fmla="*/ 1274012 h 6858000"/>
              <a:gd name="connsiteX898" fmla="*/ 5349142 w 7467600"/>
              <a:gd name="connsiteY898" fmla="*/ 2204405 h 6858000"/>
              <a:gd name="connsiteX899" fmla="*/ 5262214 w 7467600"/>
              <a:gd name="connsiteY899" fmla="*/ 2233836 h 6858000"/>
              <a:gd name="connsiteX900" fmla="*/ 4981539 w 7467600"/>
              <a:gd name="connsiteY900" fmla="*/ 1542201 h 6858000"/>
              <a:gd name="connsiteX901" fmla="*/ 4958461 w 7467600"/>
              <a:gd name="connsiteY901" fmla="*/ 1136957 h 6858000"/>
              <a:gd name="connsiteX902" fmla="*/ 4655015 w 7467600"/>
              <a:gd name="connsiteY902" fmla="*/ 891426 h 6858000"/>
              <a:gd name="connsiteX903" fmla="*/ 4348002 w 7467600"/>
              <a:gd name="connsiteY903" fmla="*/ 2205895 h 6858000"/>
              <a:gd name="connsiteX904" fmla="*/ 4262250 w 7467600"/>
              <a:gd name="connsiteY904" fmla="*/ 2219972 h 6858000"/>
              <a:gd name="connsiteX905" fmla="*/ 4550611 w 7467600"/>
              <a:gd name="connsiteY905" fmla="*/ 817540 h 6858000"/>
              <a:gd name="connsiteX906" fmla="*/ 4564418 w 7467600"/>
              <a:gd name="connsiteY906" fmla="*/ 808293 h 6858000"/>
              <a:gd name="connsiteX907" fmla="*/ 4266388 w 7467600"/>
              <a:gd name="connsiteY907" fmla="*/ 500083 h 6858000"/>
              <a:gd name="connsiteX908" fmla="*/ 4032842 w 7467600"/>
              <a:gd name="connsiteY908" fmla="*/ 211809 h 6858000"/>
              <a:gd name="connsiteX909" fmla="*/ 3882765 w 7467600"/>
              <a:gd name="connsiteY909" fmla="*/ 0 h 6858000"/>
              <a:gd name="connsiteX910" fmla="*/ 3721337 w 7467600"/>
              <a:gd name="connsiteY910" fmla="*/ 0 h 6858000"/>
              <a:gd name="connsiteX911" fmla="*/ 3797544 w 7467600"/>
              <a:gd name="connsiteY911" fmla="*/ 0 h 6858000"/>
              <a:gd name="connsiteX912" fmla="*/ 3775734 w 7467600"/>
              <a:gd name="connsiteY912" fmla="*/ 95131 h 6858000"/>
              <a:gd name="connsiteX913" fmla="*/ 3724807 w 7467600"/>
              <a:gd name="connsiteY913" fmla="*/ 272257 h 6858000"/>
              <a:gd name="connsiteX914" fmla="*/ 3726844 w 7467600"/>
              <a:gd name="connsiteY914" fmla="*/ 282988 h 6858000"/>
              <a:gd name="connsiteX915" fmla="*/ 3742664 w 7467600"/>
              <a:gd name="connsiteY915" fmla="*/ 279918 h 6858000"/>
              <a:gd name="connsiteX916" fmla="*/ 4103910 w 7467600"/>
              <a:gd name="connsiteY916" fmla="*/ 1161917 h 6858000"/>
              <a:gd name="connsiteX917" fmla="*/ 4020269 w 7467600"/>
              <a:gd name="connsiteY917" fmla="*/ 1200406 h 6858000"/>
              <a:gd name="connsiteX918" fmla="*/ 3674882 w 7467600"/>
              <a:gd name="connsiteY918" fmla="*/ 488524 h 6858000"/>
              <a:gd name="connsiteX919" fmla="*/ 3132682 w 7467600"/>
              <a:gd name="connsiteY919" fmla="*/ 1072284 h 6858000"/>
              <a:gd name="connsiteX920" fmla="*/ 2716346 w 7467600"/>
              <a:gd name="connsiteY920" fmla="*/ 1276376 h 6858000"/>
              <a:gd name="connsiteX921" fmla="*/ 2716772 w 7467600"/>
              <a:gd name="connsiteY921" fmla="*/ 1255462 h 6858000"/>
              <a:gd name="connsiteX922" fmla="*/ 3471096 w 7467600"/>
              <a:gd name="connsiteY922" fmla="*/ 437072 h 6858000"/>
              <a:gd name="connsiteX923" fmla="*/ 3639057 w 7467600"/>
              <a:gd name="connsiteY923" fmla="*/ 286334 h 6858000"/>
              <a:gd name="connsiteX924" fmla="*/ 3640309 w 7467600"/>
              <a:gd name="connsiteY924" fmla="*/ 284664 h 6858000"/>
              <a:gd name="connsiteX925" fmla="*/ 3646022 w 7467600"/>
              <a:gd name="connsiteY925" fmla="*/ 276711 h 6858000"/>
              <a:gd name="connsiteX926" fmla="*/ 3707943 w 7467600"/>
              <a:gd name="connsiteY926" fmla="*/ 65958 h 6858000"/>
              <a:gd name="connsiteX927" fmla="*/ 3721337 w 7467600"/>
              <a:gd name="connsiteY927" fmla="*/ 0 h 6858000"/>
              <a:gd name="connsiteX928" fmla="*/ 2867960 w 7467600"/>
              <a:gd name="connsiteY928" fmla="*/ 0 h 6858000"/>
              <a:gd name="connsiteX929" fmla="*/ 2926351 w 7467600"/>
              <a:gd name="connsiteY929" fmla="*/ 0 h 6858000"/>
              <a:gd name="connsiteX930" fmla="*/ 2902823 w 7467600"/>
              <a:gd name="connsiteY930" fmla="*/ 262929 h 6858000"/>
              <a:gd name="connsiteX931" fmla="*/ 2940663 w 7467600"/>
              <a:gd name="connsiteY931" fmla="*/ 140884 h 6858000"/>
              <a:gd name="connsiteX932" fmla="*/ 2947039 w 7467600"/>
              <a:gd name="connsiteY932" fmla="*/ 122524 h 6858000"/>
              <a:gd name="connsiteX933" fmla="*/ 2984316 w 7467600"/>
              <a:gd name="connsiteY933" fmla="*/ 0 h 6858000"/>
              <a:gd name="connsiteX934" fmla="*/ 3016114 w 7467600"/>
              <a:gd name="connsiteY934" fmla="*/ 0 h 6858000"/>
              <a:gd name="connsiteX935" fmla="*/ 2979949 w 7467600"/>
              <a:gd name="connsiteY935" fmla="*/ 119274 h 6858000"/>
              <a:gd name="connsiteX936" fmla="*/ 3023879 w 7467600"/>
              <a:gd name="connsiteY936" fmla="*/ 0 h 6858000"/>
              <a:gd name="connsiteX937" fmla="*/ 3105400 w 7467600"/>
              <a:gd name="connsiteY937" fmla="*/ 0 h 6858000"/>
              <a:gd name="connsiteX938" fmla="*/ 3094669 w 7467600"/>
              <a:gd name="connsiteY938" fmla="*/ 30308 h 6858000"/>
              <a:gd name="connsiteX939" fmla="*/ 2901945 w 7467600"/>
              <a:gd name="connsiteY939" fmla="*/ 466538 h 6858000"/>
              <a:gd name="connsiteX940" fmla="*/ 2815209 w 7467600"/>
              <a:gd name="connsiteY940" fmla="*/ 497361 h 6858000"/>
              <a:gd name="connsiteX941" fmla="*/ 2844845 w 7467600"/>
              <a:gd name="connsiteY941" fmla="*/ 127638 h 6858000"/>
              <a:gd name="connsiteX942" fmla="*/ 2867960 w 7467600"/>
              <a:gd name="connsiteY942" fmla="*/ 0 h 6858000"/>
              <a:gd name="connsiteX943" fmla="*/ 1057230 w 7467600"/>
              <a:gd name="connsiteY943" fmla="*/ 0 h 6858000"/>
              <a:gd name="connsiteX944" fmla="*/ 1111003 w 7467600"/>
              <a:gd name="connsiteY944" fmla="*/ 0 h 6858000"/>
              <a:gd name="connsiteX945" fmla="*/ 1125553 w 7467600"/>
              <a:gd name="connsiteY945" fmla="*/ 52588 h 6858000"/>
              <a:gd name="connsiteX946" fmla="*/ 1304276 w 7467600"/>
              <a:gd name="connsiteY946" fmla="*/ 476275 h 6858000"/>
              <a:gd name="connsiteX947" fmla="*/ 1492066 w 7467600"/>
              <a:gd name="connsiteY947" fmla="*/ 886333 h 6858000"/>
              <a:gd name="connsiteX948" fmla="*/ 1423698 w 7467600"/>
              <a:gd name="connsiteY948" fmla="*/ 710817 h 6858000"/>
              <a:gd name="connsiteX949" fmla="*/ 1357609 w 7467600"/>
              <a:gd name="connsiteY949" fmla="*/ 532892 h 6858000"/>
              <a:gd name="connsiteX950" fmla="*/ 1309550 w 7467600"/>
              <a:gd name="connsiteY950" fmla="*/ 374031 h 6858000"/>
              <a:gd name="connsiteX951" fmla="*/ 1193673 w 7467600"/>
              <a:gd name="connsiteY951" fmla="*/ 49533 h 6858000"/>
              <a:gd name="connsiteX952" fmla="*/ 1164391 w 7467600"/>
              <a:gd name="connsiteY952" fmla="*/ 0 h 6858000"/>
              <a:gd name="connsiteX953" fmla="*/ 1200666 w 7467600"/>
              <a:gd name="connsiteY953" fmla="*/ 0 h 6858000"/>
              <a:gd name="connsiteX954" fmla="*/ 1223408 w 7467600"/>
              <a:gd name="connsiteY954" fmla="*/ 38996 h 6858000"/>
              <a:gd name="connsiteX955" fmla="*/ 1339635 w 7467600"/>
              <a:gd name="connsiteY955" fmla="*/ 365517 h 6858000"/>
              <a:gd name="connsiteX956" fmla="*/ 1387469 w 7467600"/>
              <a:gd name="connsiteY956" fmla="*/ 523079 h 6858000"/>
              <a:gd name="connsiteX957" fmla="*/ 1452685 w 7467600"/>
              <a:gd name="connsiteY957" fmla="*/ 699806 h 6858000"/>
              <a:gd name="connsiteX958" fmla="*/ 1492092 w 7467600"/>
              <a:gd name="connsiteY958" fmla="*/ 800424 h 6858000"/>
              <a:gd name="connsiteX959" fmla="*/ 1455302 w 7467600"/>
              <a:gd name="connsiteY959" fmla="*/ 632913 h 6858000"/>
              <a:gd name="connsiteX960" fmla="*/ 1222336 w 7467600"/>
              <a:gd name="connsiteY960" fmla="*/ 9480 h 6858000"/>
              <a:gd name="connsiteX961" fmla="*/ 1214634 w 7467600"/>
              <a:gd name="connsiteY961" fmla="*/ 0 h 6858000"/>
              <a:gd name="connsiteX962" fmla="*/ 1289827 w 7467600"/>
              <a:gd name="connsiteY962" fmla="*/ 0 h 6858000"/>
              <a:gd name="connsiteX963" fmla="*/ 1321076 w 7467600"/>
              <a:gd name="connsiteY963" fmla="*/ 59722 h 6858000"/>
              <a:gd name="connsiteX964" fmla="*/ 1512579 w 7467600"/>
              <a:gd name="connsiteY964" fmla="*/ 626441 h 6858000"/>
              <a:gd name="connsiteX965" fmla="*/ 1506076 w 7467600"/>
              <a:gd name="connsiteY965" fmla="*/ 1089289 h 6858000"/>
              <a:gd name="connsiteX966" fmla="*/ 1486346 w 7467600"/>
              <a:gd name="connsiteY966" fmla="*/ 1079919 h 6858000"/>
              <a:gd name="connsiteX967" fmla="*/ 1070511 w 7467600"/>
              <a:gd name="connsiteY967" fmla="*/ 48609 h 6858000"/>
              <a:gd name="connsiteX968" fmla="*/ 1057230 w 7467600"/>
              <a:gd name="connsiteY968" fmla="*/ 0 h 6858000"/>
              <a:gd name="connsiteX969" fmla="*/ 43151 w 7467600"/>
              <a:gd name="connsiteY969" fmla="*/ 0 h 6858000"/>
              <a:gd name="connsiteX970" fmla="*/ 95283 w 7467600"/>
              <a:gd name="connsiteY970" fmla="*/ 0 h 6858000"/>
              <a:gd name="connsiteX971" fmla="*/ 300708 w 7467600"/>
              <a:gd name="connsiteY971" fmla="*/ 154571 h 6858000"/>
              <a:gd name="connsiteX972" fmla="*/ 530414 w 7467600"/>
              <a:gd name="connsiteY972" fmla="*/ 354673 h 6858000"/>
              <a:gd name="connsiteX973" fmla="*/ 333785 w 7467600"/>
              <a:gd name="connsiteY973" fmla="*/ 161564 h 6858000"/>
              <a:gd name="connsiteX974" fmla="*/ 147005 w 7467600"/>
              <a:gd name="connsiteY974" fmla="*/ 0 h 6858000"/>
              <a:gd name="connsiteX975" fmla="*/ 272509 w 7467600"/>
              <a:gd name="connsiteY975" fmla="*/ 0 h 6858000"/>
              <a:gd name="connsiteX976" fmla="*/ 326276 w 7467600"/>
              <a:gd name="connsiteY976" fmla="*/ 45847 h 6858000"/>
              <a:gd name="connsiteX977" fmla="*/ 823759 w 7467600"/>
              <a:gd name="connsiteY977" fmla="*/ 574145 h 6858000"/>
              <a:gd name="connsiteX978" fmla="*/ 811254 w 7467600"/>
              <a:gd name="connsiteY978" fmla="*/ 665546 h 6858000"/>
              <a:gd name="connsiteX979" fmla="*/ 154042 w 7467600"/>
              <a:gd name="connsiteY979" fmla="*/ 261522 h 6858000"/>
              <a:gd name="connsiteX980" fmla="*/ 13550 w 7467600"/>
              <a:gd name="connsiteY980" fmla="*/ 158423 h 6858000"/>
              <a:gd name="connsiteX981" fmla="*/ 0 w 7467600"/>
              <a:gd name="connsiteY981" fmla="*/ 146618 h 6858000"/>
              <a:gd name="connsiteX982" fmla="*/ 0 w 7467600"/>
              <a:gd name="connsiteY982" fmla="*/ 59161 h 6858000"/>
              <a:gd name="connsiteX983" fmla="*/ 45427 w 7467600"/>
              <a:gd name="connsiteY983" fmla="*/ 101078 h 6858000"/>
              <a:gd name="connsiteX984" fmla="*/ 630103 w 7467600"/>
              <a:gd name="connsiteY984" fmla="*/ 485885 h 6858000"/>
              <a:gd name="connsiteX985" fmla="*/ 532040 w 7467600"/>
              <a:gd name="connsiteY985" fmla="*/ 399359 h 6858000"/>
              <a:gd name="connsiteX986" fmla="*/ 517618 w 7467600"/>
              <a:gd name="connsiteY986" fmla="*/ 385726 h 6858000"/>
              <a:gd name="connsiteX987" fmla="*/ 285074 w 7467600"/>
              <a:gd name="connsiteY987" fmla="*/ 182755 h 6858000"/>
              <a:gd name="connsiteX988" fmla="*/ 43151 w 7467600"/>
              <a:gd name="connsiteY98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312201 w 7467600"/>
              <a:gd name="connsiteY131" fmla="*/ 5128278 h 6858000"/>
              <a:gd name="connsiteX132" fmla="*/ 1903353 w 7467600"/>
              <a:gd name="connsiteY132" fmla="*/ 5044827 h 6858000"/>
              <a:gd name="connsiteX133" fmla="*/ 1936931 w 7467600"/>
              <a:gd name="connsiteY133" fmla="*/ 5093954 h 6858000"/>
              <a:gd name="connsiteX134" fmla="*/ 2195868 w 7467600"/>
              <a:gd name="connsiteY134" fmla="*/ 5396574 h 6858000"/>
              <a:gd name="connsiteX135" fmla="*/ 2088852 w 7467600"/>
              <a:gd name="connsiteY135" fmla="*/ 5166123 h 6858000"/>
              <a:gd name="connsiteX136" fmla="*/ 1958241 w 7467600"/>
              <a:gd name="connsiteY136" fmla="*/ 5067955 h 6858000"/>
              <a:gd name="connsiteX137" fmla="*/ 1903353 w 7467600"/>
              <a:gd name="connsiteY137" fmla="*/ 5044827 h 6858000"/>
              <a:gd name="connsiteX138" fmla="*/ 1979378 w 7467600"/>
              <a:gd name="connsiteY138" fmla="*/ 4769504 h 6858000"/>
              <a:gd name="connsiteX139" fmla="*/ 2882120 w 7467600"/>
              <a:gd name="connsiteY139" fmla="*/ 5064547 h 6858000"/>
              <a:gd name="connsiteX140" fmla="*/ 2793103 w 7467600"/>
              <a:gd name="connsiteY140" fmla="*/ 5039699 h 6858000"/>
              <a:gd name="connsiteX141" fmla="*/ 2770041 w 7467600"/>
              <a:gd name="connsiteY141" fmla="*/ 5033634 h 6858000"/>
              <a:gd name="connsiteX142" fmla="*/ 1979378 w 7467600"/>
              <a:gd name="connsiteY142" fmla="*/ 4769504 h 6858000"/>
              <a:gd name="connsiteX143" fmla="*/ 1927410 w 7467600"/>
              <a:gd name="connsiteY143" fmla="*/ 4716164 h 6858000"/>
              <a:gd name="connsiteX144" fmla="*/ 1959587 w 7467600"/>
              <a:gd name="connsiteY144" fmla="*/ 4728849 h 6858000"/>
              <a:gd name="connsiteX145" fmla="*/ 2777707 w 7467600"/>
              <a:gd name="connsiteY145" fmla="*/ 5003991 h 6858000"/>
              <a:gd name="connsiteX146" fmla="*/ 2800768 w 7467600"/>
              <a:gd name="connsiteY146" fmla="*/ 5010056 h 6858000"/>
              <a:gd name="connsiteX147" fmla="*/ 2879408 w 7467600"/>
              <a:gd name="connsiteY147" fmla="*/ 5031590 h 6858000"/>
              <a:gd name="connsiteX148" fmla="*/ 2862295 w 7467600"/>
              <a:gd name="connsiteY148" fmla="*/ 5022958 h 6858000"/>
              <a:gd name="connsiteX149" fmla="*/ 2813343 w 7467600"/>
              <a:gd name="connsiteY149" fmla="*/ 4998369 h 6858000"/>
              <a:gd name="connsiteX150" fmla="*/ 2646245 w 7467600"/>
              <a:gd name="connsiteY150" fmla="*/ 4930999 h 6858000"/>
              <a:gd name="connsiteX151" fmla="*/ 1999243 w 7467600"/>
              <a:gd name="connsiteY151" fmla="*/ 4730524 h 6858000"/>
              <a:gd name="connsiteX152" fmla="*/ 1979527 w 7467600"/>
              <a:gd name="connsiteY152" fmla="*/ 4726651 h 6858000"/>
              <a:gd name="connsiteX153" fmla="*/ 1927410 w 7467600"/>
              <a:gd name="connsiteY153" fmla="*/ 4716164 h 6858000"/>
              <a:gd name="connsiteX154" fmla="*/ 1997014 w 7467600"/>
              <a:gd name="connsiteY154" fmla="*/ 4698007 h 6858000"/>
              <a:gd name="connsiteX155" fmla="*/ 2005458 w 7467600"/>
              <a:gd name="connsiteY155" fmla="*/ 4699540 h 6858000"/>
              <a:gd name="connsiteX156" fmla="*/ 2657186 w 7467600"/>
              <a:gd name="connsiteY156" fmla="*/ 4901687 h 6858000"/>
              <a:gd name="connsiteX157" fmla="*/ 2826662 w 7467600"/>
              <a:gd name="connsiteY157" fmla="*/ 4970362 h 6858000"/>
              <a:gd name="connsiteX158" fmla="*/ 2876100 w 7467600"/>
              <a:gd name="connsiteY158" fmla="*/ 4995397 h 6858000"/>
              <a:gd name="connsiteX159" fmla="*/ 3042600 w 7467600"/>
              <a:gd name="connsiteY159" fmla="*/ 5059532 h 6858000"/>
              <a:gd name="connsiteX160" fmla="*/ 1997014 w 7467600"/>
              <a:gd name="connsiteY160" fmla="*/ 4698007 h 6858000"/>
              <a:gd name="connsiteX161" fmla="*/ 2305292 w 7467600"/>
              <a:gd name="connsiteY161" fmla="*/ 4219492 h 6858000"/>
              <a:gd name="connsiteX162" fmla="*/ 3360922 w 7467600"/>
              <a:gd name="connsiteY162" fmla="*/ 4529373 h 6858000"/>
              <a:gd name="connsiteX163" fmla="*/ 3492420 w 7467600"/>
              <a:gd name="connsiteY163" fmla="*/ 4510145 h 6858000"/>
              <a:gd name="connsiteX164" fmla="*/ 3364086 w 7467600"/>
              <a:gd name="connsiteY164" fmla="*/ 4480340 h 6858000"/>
              <a:gd name="connsiteX165" fmla="*/ 3225818 w 7467600"/>
              <a:gd name="connsiteY165" fmla="*/ 4411822 h 6858000"/>
              <a:gd name="connsiteX166" fmla="*/ 3129696 w 7467600"/>
              <a:gd name="connsiteY166" fmla="*/ 4360704 h 6858000"/>
              <a:gd name="connsiteX167" fmla="*/ 2814545 w 7467600"/>
              <a:gd name="connsiteY167" fmla="*/ 4282955 h 6858000"/>
              <a:gd name="connsiteX168" fmla="*/ 2305292 w 7467600"/>
              <a:gd name="connsiteY168" fmla="*/ 4219492 h 6858000"/>
              <a:gd name="connsiteX169" fmla="*/ 2626982 w 7467600"/>
              <a:gd name="connsiteY169" fmla="*/ 4206450 h 6858000"/>
              <a:gd name="connsiteX170" fmla="*/ 2490617 w 7467600"/>
              <a:gd name="connsiteY170" fmla="*/ 4206951 h 6858000"/>
              <a:gd name="connsiteX171" fmla="*/ 2819869 w 7467600"/>
              <a:gd name="connsiteY171" fmla="*/ 4252936 h 6858000"/>
              <a:gd name="connsiteX172" fmla="*/ 3143018 w 7467600"/>
              <a:gd name="connsiteY172" fmla="*/ 4332698 h 6858000"/>
              <a:gd name="connsiteX173" fmla="*/ 3241520 w 7467600"/>
              <a:gd name="connsiteY173" fmla="*/ 4385112 h 6858000"/>
              <a:gd name="connsiteX174" fmla="*/ 3374575 w 7467600"/>
              <a:gd name="connsiteY174" fmla="*/ 4451517 h 6858000"/>
              <a:gd name="connsiteX175" fmla="*/ 3505221 w 7467600"/>
              <a:gd name="connsiteY175" fmla="*/ 4480757 h 6858000"/>
              <a:gd name="connsiteX176" fmla="*/ 2626982 w 7467600"/>
              <a:gd name="connsiteY176" fmla="*/ 4206450 h 6858000"/>
              <a:gd name="connsiteX177" fmla="*/ 1310106 w 7467600"/>
              <a:gd name="connsiteY177" fmla="*/ 3943217 h 6858000"/>
              <a:gd name="connsiteX178" fmla="*/ 854994 w 7467600"/>
              <a:gd name="connsiteY178" fmla="*/ 4399136 h 6858000"/>
              <a:gd name="connsiteX179" fmla="*/ 742462 w 7467600"/>
              <a:gd name="connsiteY179" fmla="*/ 4594648 h 6858000"/>
              <a:gd name="connsiteX180" fmla="*/ 820602 w 7467600"/>
              <a:gd name="connsiteY180" fmla="*/ 4485915 h 6858000"/>
              <a:gd name="connsiteX181" fmla="*/ 878295 w 7467600"/>
              <a:gd name="connsiteY181" fmla="*/ 4403594 h 6858000"/>
              <a:gd name="connsiteX182" fmla="*/ 1240607 w 7467600"/>
              <a:gd name="connsiteY182" fmla="*/ 4010401 h 6858000"/>
              <a:gd name="connsiteX183" fmla="*/ 1310106 w 7467600"/>
              <a:gd name="connsiteY183" fmla="*/ 3943217 h 6858000"/>
              <a:gd name="connsiteX184" fmla="*/ 1423113 w 7467600"/>
              <a:gd name="connsiteY184" fmla="*/ 3874565 h 6858000"/>
              <a:gd name="connsiteX185" fmla="*/ 1260565 w 7467600"/>
              <a:gd name="connsiteY185" fmla="*/ 4031982 h 6858000"/>
              <a:gd name="connsiteX186" fmla="*/ 901900 w 7467600"/>
              <a:gd name="connsiteY186" fmla="*/ 4421236 h 6858000"/>
              <a:gd name="connsiteX187" fmla="*/ 845044 w 7467600"/>
              <a:gd name="connsiteY187" fmla="*/ 4502436 h 6858000"/>
              <a:gd name="connsiteX188" fmla="*/ 685926 w 7467600"/>
              <a:gd name="connsiteY188" fmla="*/ 4703069 h 6858000"/>
              <a:gd name="connsiteX189" fmla="*/ 684248 w 7467600"/>
              <a:gd name="connsiteY189" fmla="*/ 4706721 h 6858000"/>
              <a:gd name="connsiteX190" fmla="*/ 1423113 w 7467600"/>
              <a:gd name="connsiteY190" fmla="*/ 3874565 h 6858000"/>
              <a:gd name="connsiteX191" fmla="*/ 3316479 w 7467600"/>
              <a:gd name="connsiteY191" fmla="*/ 3872136 h 6858000"/>
              <a:gd name="connsiteX192" fmla="*/ 3546806 w 7467600"/>
              <a:gd name="connsiteY192" fmla="*/ 4356139 h 6858000"/>
              <a:gd name="connsiteX193" fmla="*/ 3364433 w 7467600"/>
              <a:gd name="connsiteY193" fmla="*/ 3953121 h 6858000"/>
              <a:gd name="connsiteX194" fmla="*/ 3316479 w 7467600"/>
              <a:gd name="connsiteY194" fmla="*/ 3872136 h 6858000"/>
              <a:gd name="connsiteX195" fmla="*/ 3291335 w 7467600"/>
              <a:gd name="connsiteY195" fmla="*/ 3767420 h 6858000"/>
              <a:gd name="connsiteX196" fmla="*/ 3390805 w 7467600"/>
              <a:gd name="connsiteY196" fmla="*/ 3937163 h 6858000"/>
              <a:gd name="connsiteX197" fmla="*/ 3579062 w 7467600"/>
              <a:gd name="connsiteY197" fmla="*/ 4359040 h 6858000"/>
              <a:gd name="connsiteX198" fmla="*/ 3467355 w 7467600"/>
              <a:gd name="connsiteY198" fmla="*/ 3988130 h 6858000"/>
              <a:gd name="connsiteX199" fmla="*/ 3310753 w 7467600"/>
              <a:gd name="connsiteY199" fmla="*/ 3787140 h 6858000"/>
              <a:gd name="connsiteX200" fmla="*/ 3291335 w 7467600"/>
              <a:gd name="connsiteY200" fmla="*/ 3767420 h 6858000"/>
              <a:gd name="connsiteX201" fmla="*/ 1635889 w 7467600"/>
              <a:gd name="connsiteY201" fmla="*/ 3709494 h 6858000"/>
              <a:gd name="connsiteX202" fmla="*/ 1634800 w 7467600"/>
              <a:gd name="connsiteY202" fmla="*/ 3731111 h 6858000"/>
              <a:gd name="connsiteX203" fmla="*/ 1635889 w 7467600"/>
              <a:gd name="connsiteY203" fmla="*/ 3709494 h 6858000"/>
              <a:gd name="connsiteX204" fmla="*/ 1510397 w 7467600"/>
              <a:gd name="connsiteY204" fmla="*/ 3684705 h 6858000"/>
              <a:gd name="connsiteX205" fmla="*/ 1146550 w 7467600"/>
              <a:gd name="connsiteY205" fmla="*/ 3802012 h 6858000"/>
              <a:gd name="connsiteX206" fmla="*/ 698834 w 7467600"/>
              <a:gd name="connsiteY206" fmla="*/ 3952272 h 6858000"/>
              <a:gd name="connsiteX207" fmla="*/ 34256 w 7467600"/>
              <a:gd name="connsiteY207" fmla="*/ 4347603 h 6858000"/>
              <a:gd name="connsiteX208" fmla="*/ 527241 w 7467600"/>
              <a:gd name="connsiteY208" fmla="*/ 4065078 h 6858000"/>
              <a:gd name="connsiteX209" fmla="*/ 1510397 w 7467600"/>
              <a:gd name="connsiteY209" fmla="*/ 3684705 h 6858000"/>
              <a:gd name="connsiteX210" fmla="*/ 1313114 w 7467600"/>
              <a:gd name="connsiteY210" fmla="*/ 3655216 h 6858000"/>
              <a:gd name="connsiteX211" fmla="*/ 1109304 w 7467600"/>
              <a:gd name="connsiteY211" fmla="*/ 3669030 h 6858000"/>
              <a:gd name="connsiteX212" fmla="*/ 8129 w 7467600"/>
              <a:gd name="connsiteY212" fmla="*/ 4330519 h 6858000"/>
              <a:gd name="connsiteX213" fmla="*/ 687572 w 7467600"/>
              <a:gd name="connsiteY213" fmla="*/ 3925629 h 6858000"/>
              <a:gd name="connsiteX214" fmla="*/ 1138365 w 7467600"/>
              <a:gd name="connsiteY214" fmla="*/ 3774515 h 6858000"/>
              <a:gd name="connsiteX215" fmla="*/ 1505579 w 7467600"/>
              <a:gd name="connsiteY215" fmla="*/ 3655526 h 6858000"/>
              <a:gd name="connsiteX216" fmla="*/ 1313114 w 7467600"/>
              <a:gd name="connsiteY216" fmla="*/ 3655216 h 6858000"/>
              <a:gd name="connsiteX217" fmla="*/ 3655073 w 7467600"/>
              <a:gd name="connsiteY217" fmla="*/ 3650884 h 6858000"/>
              <a:gd name="connsiteX218" fmla="*/ 3989938 w 7467600"/>
              <a:gd name="connsiteY218" fmla="*/ 3991685 h 6858000"/>
              <a:gd name="connsiteX219" fmla="*/ 4393907 w 7467600"/>
              <a:gd name="connsiteY219" fmla="*/ 4261258 h 6858000"/>
              <a:gd name="connsiteX220" fmla="*/ 4648051 w 7467600"/>
              <a:gd name="connsiteY220" fmla="*/ 4374051 h 6858000"/>
              <a:gd name="connsiteX221" fmla="*/ 4383389 w 7467600"/>
              <a:gd name="connsiteY221" fmla="*/ 4184369 h 6858000"/>
              <a:gd name="connsiteX222" fmla="*/ 4165508 w 7467600"/>
              <a:gd name="connsiteY222" fmla="*/ 4035196 h 6858000"/>
              <a:gd name="connsiteX223" fmla="*/ 4068162 w 7467600"/>
              <a:gd name="connsiteY223" fmla="*/ 3953394 h 6858000"/>
              <a:gd name="connsiteX224" fmla="*/ 3981416 w 7467600"/>
              <a:gd name="connsiteY224" fmla="*/ 3880482 h 6858000"/>
              <a:gd name="connsiteX225" fmla="*/ 3800147 w 7467600"/>
              <a:gd name="connsiteY225" fmla="*/ 3749872 h 6858000"/>
              <a:gd name="connsiteX226" fmla="*/ 3655073 w 7467600"/>
              <a:gd name="connsiteY226" fmla="*/ 3650884 h 6858000"/>
              <a:gd name="connsiteX227" fmla="*/ 3670252 w 7467600"/>
              <a:gd name="connsiteY227" fmla="*/ 3622798 h 6858000"/>
              <a:gd name="connsiteX228" fmla="*/ 3817258 w 7467600"/>
              <a:gd name="connsiteY228" fmla="*/ 3723577 h 6858000"/>
              <a:gd name="connsiteX229" fmla="*/ 4000461 w 7467600"/>
              <a:gd name="connsiteY229" fmla="*/ 3855966 h 6858000"/>
              <a:gd name="connsiteX230" fmla="*/ 4088180 w 7467600"/>
              <a:gd name="connsiteY230" fmla="*/ 3929774 h 6858000"/>
              <a:gd name="connsiteX231" fmla="*/ 4184555 w 7467600"/>
              <a:gd name="connsiteY231" fmla="*/ 4010683 h 6858000"/>
              <a:gd name="connsiteX232" fmla="*/ 4399563 w 7467600"/>
              <a:gd name="connsiteY232" fmla="*/ 4158106 h 6858000"/>
              <a:gd name="connsiteX233" fmla="*/ 4684469 w 7467600"/>
              <a:gd name="connsiteY233" fmla="*/ 4364680 h 6858000"/>
              <a:gd name="connsiteX234" fmla="*/ 4690271 w 7467600"/>
              <a:gd name="connsiteY234" fmla="*/ 4370034 h 6858000"/>
              <a:gd name="connsiteX235" fmla="*/ 4136093 w 7467600"/>
              <a:gd name="connsiteY235" fmla="*/ 3858466 h 6858000"/>
              <a:gd name="connsiteX236" fmla="*/ 3670252 w 7467600"/>
              <a:gd name="connsiteY236" fmla="*/ 3622798 h 6858000"/>
              <a:gd name="connsiteX237" fmla="*/ 4440129 w 7467600"/>
              <a:gd name="connsiteY237" fmla="*/ 3448571 h 6858000"/>
              <a:gd name="connsiteX238" fmla="*/ 4856525 w 7467600"/>
              <a:gd name="connsiteY238" fmla="*/ 3915351 h 6858000"/>
              <a:gd name="connsiteX239" fmla="*/ 5059055 w 7467600"/>
              <a:gd name="connsiteY239" fmla="*/ 4108918 h 6858000"/>
              <a:gd name="connsiteX240" fmla="*/ 5290070 w 7467600"/>
              <a:gd name="connsiteY240" fmla="*/ 4263619 h 6858000"/>
              <a:gd name="connsiteX241" fmla="*/ 4834991 w 7467600"/>
              <a:gd name="connsiteY241" fmla="*/ 3830985 h 6858000"/>
              <a:gd name="connsiteX242" fmla="*/ 4440129 w 7467600"/>
              <a:gd name="connsiteY242" fmla="*/ 3448571 h 6858000"/>
              <a:gd name="connsiteX243" fmla="*/ 4441737 w 7467600"/>
              <a:gd name="connsiteY243" fmla="*/ 3399734 h 6858000"/>
              <a:gd name="connsiteX244" fmla="*/ 4431236 w 7467600"/>
              <a:gd name="connsiteY244" fmla="*/ 3400954 h 6858000"/>
              <a:gd name="connsiteX245" fmla="*/ 4557150 w 7467600"/>
              <a:gd name="connsiteY245" fmla="*/ 3510023 h 6858000"/>
              <a:gd name="connsiteX246" fmla="*/ 4856936 w 7467600"/>
              <a:gd name="connsiteY246" fmla="*/ 3809146 h 6858000"/>
              <a:gd name="connsiteX247" fmla="*/ 5111996 w 7467600"/>
              <a:gd name="connsiteY247" fmla="*/ 4065759 h 6858000"/>
              <a:gd name="connsiteX248" fmla="*/ 5388878 w 7467600"/>
              <a:gd name="connsiteY248" fmla="*/ 4300185 h 6858000"/>
              <a:gd name="connsiteX249" fmla="*/ 5425556 w 7467600"/>
              <a:gd name="connsiteY249" fmla="*/ 4308967 h 6858000"/>
              <a:gd name="connsiteX250" fmla="*/ 4943646 w 7467600"/>
              <a:gd name="connsiteY250" fmla="*/ 3822916 h 6858000"/>
              <a:gd name="connsiteX251" fmla="*/ 4594837 w 7467600"/>
              <a:gd name="connsiteY251" fmla="*/ 3532274 h 6858000"/>
              <a:gd name="connsiteX252" fmla="*/ 4441737 w 7467600"/>
              <a:gd name="connsiteY252" fmla="*/ 3399734 h 6858000"/>
              <a:gd name="connsiteX253" fmla="*/ 5425834 w 7467600"/>
              <a:gd name="connsiteY253" fmla="*/ 3162785 h 6858000"/>
              <a:gd name="connsiteX254" fmla="*/ 5401644 w 7467600"/>
              <a:gd name="connsiteY254" fmla="*/ 3617847 h 6858000"/>
              <a:gd name="connsiteX255" fmla="*/ 5467256 w 7467600"/>
              <a:gd name="connsiteY255" fmla="*/ 4175494 h 6858000"/>
              <a:gd name="connsiteX256" fmla="*/ 5448069 w 7467600"/>
              <a:gd name="connsiteY256" fmla="*/ 3567554 h 6858000"/>
              <a:gd name="connsiteX257" fmla="*/ 5425834 w 7467600"/>
              <a:gd name="connsiteY257" fmla="*/ 3162785 h 6858000"/>
              <a:gd name="connsiteX258" fmla="*/ 1318687 w 7467600"/>
              <a:gd name="connsiteY258" fmla="*/ 3113840 h 6858000"/>
              <a:gd name="connsiteX259" fmla="*/ 1066793 w 7467600"/>
              <a:gd name="connsiteY259" fmla="*/ 3212171 h 6858000"/>
              <a:gd name="connsiteX260" fmla="*/ 993319 w 7467600"/>
              <a:gd name="connsiteY260" fmla="*/ 3247648 h 6858000"/>
              <a:gd name="connsiteX261" fmla="*/ 853081 w 7467600"/>
              <a:gd name="connsiteY261" fmla="*/ 3312410 h 6858000"/>
              <a:gd name="connsiteX262" fmla="*/ 805957 w 7467600"/>
              <a:gd name="connsiteY262" fmla="*/ 3330443 h 6858000"/>
              <a:gd name="connsiteX263" fmla="*/ 1318687 w 7467600"/>
              <a:gd name="connsiteY263" fmla="*/ 3113840 h 6858000"/>
              <a:gd name="connsiteX264" fmla="*/ 5453702 w 7467600"/>
              <a:gd name="connsiteY264" fmla="*/ 3090882 h 6858000"/>
              <a:gd name="connsiteX265" fmla="*/ 5480135 w 7467600"/>
              <a:gd name="connsiteY265" fmla="*/ 3565802 h 6858000"/>
              <a:gd name="connsiteX266" fmla="*/ 5499023 w 7467600"/>
              <a:gd name="connsiteY266" fmla="*/ 4166310 h 6858000"/>
              <a:gd name="connsiteX267" fmla="*/ 5547022 w 7467600"/>
              <a:gd name="connsiteY267" fmla="*/ 3607838 h 6858000"/>
              <a:gd name="connsiteX268" fmla="*/ 5515964 w 7467600"/>
              <a:gd name="connsiteY268" fmla="*/ 3378541 h 6858000"/>
              <a:gd name="connsiteX269" fmla="*/ 5453702 w 7467600"/>
              <a:gd name="connsiteY269" fmla="*/ 3090882 h 6858000"/>
              <a:gd name="connsiteX270" fmla="*/ 1238695 w 7467600"/>
              <a:gd name="connsiteY270" fmla="*/ 3076820 h 6858000"/>
              <a:gd name="connsiteX271" fmla="*/ 716371 w 7467600"/>
              <a:gd name="connsiteY271" fmla="*/ 3293249 h 6858000"/>
              <a:gd name="connsiteX272" fmla="*/ 579522 w 7467600"/>
              <a:gd name="connsiteY272" fmla="*/ 3371759 h 6858000"/>
              <a:gd name="connsiteX273" fmla="*/ 600288 w 7467600"/>
              <a:gd name="connsiteY273" fmla="*/ 3365555 h 6858000"/>
              <a:gd name="connsiteX274" fmla="*/ 840692 w 7467600"/>
              <a:gd name="connsiteY274" fmla="*/ 3284921 h 6858000"/>
              <a:gd name="connsiteX275" fmla="*/ 979248 w 7467600"/>
              <a:gd name="connsiteY275" fmla="*/ 3221003 h 6858000"/>
              <a:gd name="connsiteX276" fmla="*/ 1053282 w 7467600"/>
              <a:gd name="connsiteY276" fmla="*/ 3185247 h 6858000"/>
              <a:gd name="connsiteX277" fmla="*/ 1320603 w 7467600"/>
              <a:gd name="connsiteY277" fmla="*/ 3081281 h 6858000"/>
              <a:gd name="connsiteX278" fmla="*/ 1238695 w 7467600"/>
              <a:gd name="connsiteY278" fmla="*/ 3076820 h 6858000"/>
              <a:gd name="connsiteX279" fmla="*/ 5425627 w 7467600"/>
              <a:gd name="connsiteY279" fmla="*/ 2954192 h 6858000"/>
              <a:gd name="connsiteX280" fmla="*/ 5470770 w 7467600"/>
              <a:gd name="connsiteY280" fmla="*/ 3005435 h 6858000"/>
              <a:gd name="connsiteX281" fmla="*/ 5519779 w 7467600"/>
              <a:gd name="connsiteY281" fmla="*/ 4359223 h 6858000"/>
              <a:gd name="connsiteX282" fmla="*/ 5520293 w 7467600"/>
              <a:gd name="connsiteY282" fmla="*/ 4360602 h 6858000"/>
              <a:gd name="connsiteX283" fmla="*/ 5767221 w 7467600"/>
              <a:gd name="connsiteY283" fmla="*/ 4665564 h 6858000"/>
              <a:gd name="connsiteX284" fmla="*/ 6937169 w 7467600"/>
              <a:gd name="connsiteY284" fmla="*/ 4815941 h 6858000"/>
              <a:gd name="connsiteX285" fmla="*/ 6953922 w 7467600"/>
              <a:gd name="connsiteY285" fmla="*/ 4890068 h 6858000"/>
              <a:gd name="connsiteX286" fmla="*/ 6071359 w 7467600"/>
              <a:gd name="connsiteY286" fmla="*/ 4770770 h 6858000"/>
              <a:gd name="connsiteX287" fmla="*/ 6038839 w 7467600"/>
              <a:gd name="connsiteY287" fmla="*/ 4764474 h 6858000"/>
              <a:gd name="connsiteX288" fmla="*/ 6038706 w 7467600"/>
              <a:gd name="connsiteY288" fmla="*/ 4763847 h 6858000"/>
              <a:gd name="connsiteX289" fmla="*/ 6037784 w 7467600"/>
              <a:gd name="connsiteY289" fmla="*/ 4764270 h 6858000"/>
              <a:gd name="connsiteX290" fmla="*/ 6038839 w 7467600"/>
              <a:gd name="connsiteY290" fmla="*/ 4764474 h 6858000"/>
              <a:gd name="connsiteX291" fmla="*/ 6040338 w 7467600"/>
              <a:gd name="connsiteY291" fmla="*/ 4771418 h 6858000"/>
              <a:gd name="connsiteX292" fmla="*/ 6024488 w 7467600"/>
              <a:gd name="connsiteY292" fmla="*/ 4809903 h 6858000"/>
              <a:gd name="connsiteX293" fmla="*/ 5599771 w 7467600"/>
              <a:gd name="connsiteY293" fmla="*/ 5509652 h 6858000"/>
              <a:gd name="connsiteX294" fmla="*/ 5548843 w 7467600"/>
              <a:gd name="connsiteY294" fmla="*/ 5563845 h 6858000"/>
              <a:gd name="connsiteX295" fmla="*/ 5940952 w 7467600"/>
              <a:gd name="connsiteY295" fmla="*/ 6250028 h 6858000"/>
              <a:gd name="connsiteX296" fmla="*/ 6043441 w 7467600"/>
              <a:gd name="connsiteY296" fmla="*/ 6665847 h 6858000"/>
              <a:gd name="connsiteX297" fmla="*/ 6093432 w 7467600"/>
              <a:gd name="connsiteY297" fmla="*/ 6858000 h 6858000"/>
              <a:gd name="connsiteX298" fmla="*/ 6034344 w 7467600"/>
              <a:gd name="connsiteY298" fmla="*/ 6858000 h 6858000"/>
              <a:gd name="connsiteX299" fmla="*/ 6026679 w 7467600"/>
              <a:gd name="connsiteY299" fmla="*/ 6836959 h 6858000"/>
              <a:gd name="connsiteX300" fmla="*/ 5800441 w 7467600"/>
              <a:gd name="connsiteY300" fmla="*/ 6335286 h 6858000"/>
              <a:gd name="connsiteX301" fmla="*/ 5526562 w 7467600"/>
              <a:gd name="connsiteY301" fmla="*/ 5705388 h 6858000"/>
              <a:gd name="connsiteX302" fmla="*/ 5519640 w 7467600"/>
              <a:gd name="connsiteY302" fmla="*/ 5683774 h 6858000"/>
              <a:gd name="connsiteX303" fmla="*/ 5844559 w 7467600"/>
              <a:gd name="connsiteY303" fmla="*/ 6553349 h 6858000"/>
              <a:gd name="connsiteX304" fmla="*/ 5975994 w 7467600"/>
              <a:gd name="connsiteY304" fmla="*/ 6858000 h 6858000"/>
              <a:gd name="connsiteX305" fmla="*/ 5898547 w 7467600"/>
              <a:gd name="connsiteY305" fmla="*/ 6858000 h 6858000"/>
              <a:gd name="connsiteX306" fmla="*/ 5682041 w 7467600"/>
              <a:gd name="connsiteY306" fmla="*/ 6355860 h 6858000"/>
              <a:gd name="connsiteX307" fmla="*/ 5461758 w 7467600"/>
              <a:gd name="connsiteY307" fmla="*/ 5820220 h 6858000"/>
              <a:gd name="connsiteX308" fmla="*/ 5237282 w 7467600"/>
              <a:gd name="connsiteY308" fmla="*/ 6579086 h 6858000"/>
              <a:gd name="connsiteX309" fmla="*/ 5115009 w 7467600"/>
              <a:gd name="connsiteY309" fmla="*/ 6858000 h 6858000"/>
              <a:gd name="connsiteX310" fmla="*/ 5028074 w 7467600"/>
              <a:gd name="connsiteY310" fmla="*/ 6858000 h 6858000"/>
              <a:gd name="connsiteX311" fmla="*/ 5079508 w 7467600"/>
              <a:gd name="connsiteY311" fmla="*/ 6749074 h 6858000"/>
              <a:gd name="connsiteX312" fmla="*/ 5371846 w 7467600"/>
              <a:gd name="connsiteY312" fmla="*/ 5924413 h 6858000"/>
              <a:gd name="connsiteX313" fmla="*/ 5270512 w 7467600"/>
              <a:gd name="connsiteY313" fmla="*/ 6138975 h 6858000"/>
              <a:gd name="connsiteX314" fmla="*/ 5062409 w 7467600"/>
              <a:gd name="connsiteY314" fmla="*/ 6653544 h 6858000"/>
              <a:gd name="connsiteX315" fmla="*/ 5036628 w 7467600"/>
              <a:gd name="connsiteY315" fmla="*/ 6754247 h 6858000"/>
              <a:gd name="connsiteX316" fmla="*/ 5009112 w 7467600"/>
              <a:gd name="connsiteY316" fmla="*/ 6858000 h 6858000"/>
              <a:gd name="connsiteX317" fmla="*/ 4976679 w 7467600"/>
              <a:gd name="connsiteY317" fmla="*/ 6858000 h 6858000"/>
              <a:gd name="connsiteX318" fmla="*/ 5006537 w 7467600"/>
              <a:gd name="connsiteY318" fmla="*/ 6747068 h 6858000"/>
              <a:gd name="connsiteX319" fmla="*/ 5032723 w 7467600"/>
              <a:gd name="connsiteY319" fmla="*/ 6644957 h 6858000"/>
              <a:gd name="connsiteX320" fmla="*/ 5242949 w 7467600"/>
              <a:gd name="connsiteY320" fmla="*/ 6125175 h 6858000"/>
              <a:gd name="connsiteX321" fmla="*/ 5286321 w 7467600"/>
              <a:gd name="connsiteY321" fmla="*/ 6033555 h 6858000"/>
              <a:gd name="connsiteX322" fmla="*/ 5008210 w 7467600"/>
              <a:gd name="connsiteY322" fmla="*/ 6649194 h 6858000"/>
              <a:gd name="connsiteX323" fmla="*/ 4986321 w 7467600"/>
              <a:gd name="connsiteY323" fmla="*/ 6765687 h 6858000"/>
              <a:gd name="connsiteX324" fmla="*/ 4973474 w 7467600"/>
              <a:gd name="connsiteY324" fmla="*/ 6858000 h 6858000"/>
              <a:gd name="connsiteX325" fmla="*/ 4907178 w 7467600"/>
              <a:gd name="connsiteY325" fmla="*/ 6858000 h 6858000"/>
              <a:gd name="connsiteX326" fmla="*/ 4910810 w 7467600"/>
              <a:gd name="connsiteY326" fmla="*/ 6829660 h 6858000"/>
              <a:gd name="connsiteX327" fmla="*/ 4987461 w 7467600"/>
              <a:gd name="connsiteY327" fmla="*/ 6432994 h 6858000"/>
              <a:gd name="connsiteX328" fmla="*/ 5179262 w 7467600"/>
              <a:gd name="connsiteY328" fmla="*/ 6035044 h 6858000"/>
              <a:gd name="connsiteX329" fmla="*/ 4689678 w 7467600"/>
              <a:gd name="connsiteY329" fmla="*/ 6440241 h 6858000"/>
              <a:gd name="connsiteX330" fmla="*/ 4477543 w 7467600"/>
              <a:gd name="connsiteY330" fmla="*/ 6674836 h 6858000"/>
              <a:gd name="connsiteX331" fmla="*/ 4329957 w 7467600"/>
              <a:gd name="connsiteY331" fmla="*/ 6858000 h 6858000"/>
              <a:gd name="connsiteX332" fmla="*/ 4218595 w 7467600"/>
              <a:gd name="connsiteY332" fmla="*/ 6858000 h 6858000"/>
              <a:gd name="connsiteX333" fmla="*/ 4368888 w 7467600"/>
              <a:gd name="connsiteY333" fmla="*/ 6668412 h 6858000"/>
              <a:gd name="connsiteX334" fmla="*/ 4563091 w 7467600"/>
              <a:gd name="connsiteY334" fmla="*/ 6442508 h 6858000"/>
              <a:gd name="connsiteX335" fmla="*/ 5387324 w 7467600"/>
              <a:gd name="connsiteY335" fmla="*/ 5705830 h 6858000"/>
              <a:gd name="connsiteX336" fmla="*/ 5073620 w 7467600"/>
              <a:gd name="connsiteY336" fmla="*/ 5955437 h 6858000"/>
              <a:gd name="connsiteX337" fmla="*/ 4689789 w 7467600"/>
              <a:gd name="connsiteY337" fmla="*/ 6268382 h 6858000"/>
              <a:gd name="connsiteX338" fmla="*/ 4418722 w 7467600"/>
              <a:gd name="connsiteY338" fmla="*/ 6570886 h 6858000"/>
              <a:gd name="connsiteX339" fmla="*/ 4214944 w 7467600"/>
              <a:gd name="connsiteY339" fmla="*/ 6858000 h 6858000"/>
              <a:gd name="connsiteX340" fmla="*/ 4177898 w 7467600"/>
              <a:gd name="connsiteY340" fmla="*/ 6858000 h 6858000"/>
              <a:gd name="connsiteX341" fmla="*/ 4391597 w 7467600"/>
              <a:gd name="connsiteY341" fmla="*/ 6556370 h 6858000"/>
              <a:gd name="connsiteX342" fmla="*/ 4668889 w 7467600"/>
              <a:gd name="connsiteY342" fmla="*/ 6246399 h 6858000"/>
              <a:gd name="connsiteX343" fmla="*/ 5055427 w 7467600"/>
              <a:gd name="connsiteY343" fmla="*/ 5931476 h 6858000"/>
              <a:gd name="connsiteX344" fmla="*/ 5371814 w 7467600"/>
              <a:gd name="connsiteY344" fmla="*/ 5678975 h 6858000"/>
              <a:gd name="connsiteX345" fmla="*/ 4987918 w 7467600"/>
              <a:gd name="connsiteY345" fmla="*/ 5838701 h 6858000"/>
              <a:gd name="connsiteX346" fmla="*/ 4317146 w 7467600"/>
              <a:gd name="connsiteY346" fmla="*/ 6587716 h 6858000"/>
              <a:gd name="connsiteX347" fmla="*/ 4171627 w 7467600"/>
              <a:gd name="connsiteY347" fmla="*/ 6858000 h 6858000"/>
              <a:gd name="connsiteX348" fmla="*/ 4081585 w 7467600"/>
              <a:gd name="connsiteY348" fmla="*/ 6858000 h 6858000"/>
              <a:gd name="connsiteX349" fmla="*/ 4238603 w 7467600"/>
              <a:gd name="connsiteY349" fmla="*/ 6559341 h 6858000"/>
              <a:gd name="connsiteX350" fmla="*/ 4778333 w 7467600"/>
              <a:gd name="connsiteY350" fmla="*/ 5873626 h 6858000"/>
              <a:gd name="connsiteX351" fmla="*/ 5414185 w 7467600"/>
              <a:gd name="connsiteY351" fmla="*/ 5573882 h 6858000"/>
              <a:gd name="connsiteX352" fmla="*/ 5959648 w 7467600"/>
              <a:gd name="connsiteY352" fmla="*/ 4760797 h 6858000"/>
              <a:gd name="connsiteX353" fmla="*/ 5355019 w 7467600"/>
              <a:gd name="connsiteY353" fmla="*/ 4734672 h 6858000"/>
              <a:gd name="connsiteX354" fmla="*/ 5083565 w 7467600"/>
              <a:gd name="connsiteY354" fmla="*/ 5179121 h 6858000"/>
              <a:gd name="connsiteX355" fmla="*/ 4713577 w 7467600"/>
              <a:gd name="connsiteY355" fmla="*/ 5616803 h 6858000"/>
              <a:gd name="connsiteX356" fmla="*/ 3989559 w 7467600"/>
              <a:gd name="connsiteY356" fmla="*/ 6145945 h 6858000"/>
              <a:gd name="connsiteX357" fmla="*/ 3939824 w 7467600"/>
              <a:gd name="connsiteY357" fmla="*/ 6066900 h 6858000"/>
              <a:gd name="connsiteX358" fmla="*/ 4584537 w 7467600"/>
              <a:gd name="connsiteY358" fmla="*/ 5324826 h 6858000"/>
              <a:gd name="connsiteX359" fmla="*/ 5037105 w 7467600"/>
              <a:gd name="connsiteY359" fmla="*/ 5088765 h 6858000"/>
              <a:gd name="connsiteX360" fmla="*/ 5039930 w 7467600"/>
              <a:gd name="connsiteY360" fmla="*/ 5089585 h 6858000"/>
              <a:gd name="connsiteX361" fmla="*/ 5263764 w 7467600"/>
              <a:gd name="connsiteY361" fmla="*/ 4735525 h 6858000"/>
              <a:gd name="connsiteX362" fmla="*/ 4086300 w 7467600"/>
              <a:gd name="connsiteY362" fmla="*/ 4884599 h 6858000"/>
              <a:gd name="connsiteX363" fmla="*/ 4085485 w 7467600"/>
              <a:gd name="connsiteY363" fmla="*/ 4899070 h 6858000"/>
              <a:gd name="connsiteX364" fmla="*/ 3871915 w 7467600"/>
              <a:gd name="connsiteY364" fmla="*/ 5253645 h 6858000"/>
              <a:gd name="connsiteX365" fmla="*/ 3799374 w 7467600"/>
              <a:gd name="connsiteY365" fmla="*/ 5466127 h 6858000"/>
              <a:gd name="connsiteX366" fmla="*/ 3498850 w 7467600"/>
              <a:gd name="connsiteY366" fmla="*/ 6661888 h 6858000"/>
              <a:gd name="connsiteX367" fmla="*/ 3399216 w 7467600"/>
              <a:gd name="connsiteY367" fmla="*/ 6858000 h 6858000"/>
              <a:gd name="connsiteX368" fmla="*/ 3303688 w 7467600"/>
              <a:gd name="connsiteY368" fmla="*/ 6858000 h 6858000"/>
              <a:gd name="connsiteX369" fmla="*/ 3391774 w 7467600"/>
              <a:gd name="connsiteY369" fmla="*/ 6697181 h 6858000"/>
              <a:gd name="connsiteX370" fmla="*/ 3735540 w 7467600"/>
              <a:gd name="connsiteY370" fmla="*/ 5546923 h 6858000"/>
              <a:gd name="connsiteX371" fmla="*/ 3729438 w 7467600"/>
              <a:gd name="connsiteY371" fmla="*/ 5569058 h 6858000"/>
              <a:gd name="connsiteX372" fmla="*/ 3707782 w 7467600"/>
              <a:gd name="connsiteY372" fmla="*/ 5644908 h 6858000"/>
              <a:gd name="connsiteX373" fmla="*/ 3583827 w 7467600"/>
              <a:gd name="connsiteY373" fmla="*/ 6039215 h 6858000"/>
              <a:gd name="connsiteX374" fmla="*/ 3547861 w 7467600"/>
              <a:gd name="connsiteY374" fmla="*/ 6129609 h 6858000"/>
              <a:gd name="connsiteX375" fmla="*/ 3490905 w 7467600"/>
              <a:gd name="connsiteY375" fmla="*/ 6277660 h 6858000"/>
              <a:gd name="connsiteX376" fmla="*/ 3455859 w 7467600"/>
              <a:gd name="connsiteY376" fmla="*/ 6391301 h 6858000"/>
              <a:gd name="connsiteX377" fmla="*/ 3429112 w 7467600"/>
              <a:gd name="connsiteY377" fmla="*/ 6479469 h 6858000"/>
              <a:gd name="connsiteX378" fmla="*/ 3304862 w 7467600"/>
              <a:gd name="connsiteY378" fmla="*/ 6796476 h 6858000"/>
              <a:gd name="connsiteX379" fmla="*/ 3276071 w 7467600"/>
              <a:gd name="connsiteY379" fmla="*/ 6858000 h 6858000"/>
              <a:gd name="connsiteX380" fmla="*/ 3240805 w 7467600"/>
              <a:gd name="connsiteY380" fmla="*/ 6858000 h 6858000"/>
              <a:gd name="connsiteX381" fmla="*/ 3275917 w 7467600"/>
              <a:gd name="connsiteY381" fmla="*/ 6783192 h 6858000"/>
              <a:gd name="connsiteX382" fmla="*/ 3399358 w 7467600"/>
              <a:gd name="connsiteY382" fmla="*/ 6469011 h 6858000"/>
              <a:gd name="connsiteX383" fmla="*/ 3425650 w 7467600"/>
              <a:gd name="connsiteY383" fmla="*/ 6381333 h 6858000"/>
              <a:gd name="connsiteX384" fmla="*/ 3460661 w 7467600"/>
              <a:gd name="connsiteY384" fmla="*/ 6266763 h 6858000"/>
              <a:gd name="connsiteX385" fmla="*/ 3518021 w 7467600"/>
              <a:gd name="connsiteY385" fmla="*/ 6117298 h 6858000"/>
              <a:gd name="connsiteX386" fmla="*/ 3554035 w 7467600"/>
              <a:gd name="connsiteY386" fmla="*/ 6027832 h 6858000"/>
              <a:gd name="connsiteX387" fmla="*/ 3677174 w 7467600"/>
              <a:gd name="connsiteY387" fmla="*/ 5636351 h 6858000"/>
              <a:gd name="connsiteX388" fmla="*/ 3698819 w 7467600"/>
              <a:gd name="connsiteY388" fmla="*/ 5560503 h 6858000"/>
              <a:gd name="connsiteX389" fmla="*/ 3702094 w 7467600"/>
              <a:gd name="connsiteY389" fmla="*/ 5549194 h 6858000"/>
              <a:gd name="connsiteX390" fmla="*/ 3398355 w 7467600"/>
              <a:gd name="connsiteY390" fmla="*/ 6094603 h 6858000"/>
              <a:gd name="connsiteX391" fmla="*/ 3193941 w 7467600"/>
              <a:gd name="connsiteY391" fmla="*/ 6798775 h 6858000"/>
              <a:gd name="connsiteX392" fmla="*/ 3184140 w 7467600"/>
              <a:gd name="connsiteY392" fmla="*/ 6858000 h 6858000"/>
              <a:gd name="connsiteX393" fmla="*/ 3099978 w 7467600"/>
              <a:gd name="connsiteY393" fmla="*/ 6858000 h 6858000"/>
              <a:gd name="connsiteX394" fmla="*/ 3101556 w 7467600"/>
              <a:gd name="connsiteY394" fmla="*/ 6843337 h 6858000"/>
              <a:gd name="connsiteX395" fmla="*/ 3370162 w 7467600"/>
              <a:gd name="connsiteY395" fmla="*/ 5785550 h 6858000"/>
              <a:gd name="connsiteX396" fmla="*/ 3746477 w 7467600"/>
              <a:gd name="connsiteY396" fmla="*/ 5377889 h 6858000"/>
              <a:gd name="connsiteX397" fmla="*/ 3863399 w 7467600"/>
              <a:gd name="connsiteY397" fmla="*/ 5087257 h 6858000"/>
              <a:gd name="connsiteX398" fmla="*/ 3968712 w 7467600"/>
              <a:gd name="connsiteY398" fmla="*/ 4913989 h 6858000"/>
              <a:gd name="connsiteX399" fmla="*/ 2792390 w 7467600"/>
              <a:gd name="connsiteY399" fmla="*/ 5382974 h 6858000"/>
              <a:gd name="connsiteX400" fmla="*/ 2714982 w 7467600"/>
              <a:gd name="connsiteY400" fmla="*/ 5427051 h 6858000"/>
              <a:gd name="connsiteX401" fmla="*/ 2813361 w 7467600"/>
              <a:gd name="connsiteY401" fmla="*/ 6023912 h 6858000"/>
              <a:gd name="connsiteX402" fmla="*/ 2688430 w 7467600"/>
              <a:gd name="connsiteY402" fmla="*/ 6801564 h 6858000"/>
              <a:gd name="connsiteX403" fmla="*/ 2629626 w 7467600"/>
              <a:gd name="connsiteY403" fmla="*/ 6763394 h 6858000"/>
              <a:gd name="connsiteX404" fmla="*/ 2565328 w 7467600"/>
              <a:gd name="connsiteY404" fmla="*/ 5516399 h 6858000"/>
              <a:gd name="connsiteX405" fmla="*/ 1922999 w 7467600"/>
              <a:gd name="connsiteY405" fmla="*/ 5980343 h 6858000"/>
              <a:gd name="connsiteX406" fmla="*/ 1950261 w 7467600"/>
              <a:gd name="connsiteY406" fmla="*/ 6405858 h 6858000"/>
              <a:gd name="connsiteX407" fmla="*/ 2365554 w 7467600"/>
              <a:gd name="connsiteY407" fmla="*/ 6759107 h 6858000"/>
              <a:gd name="connsiteX408" fmla="*/ 2424142 w 7467600"/>
              <a:gd name="connsiteY408" fmla="*/ 6858000 h 6858000"/>
              <a:gd name="connsiteX409" fmla="*/ 2395994 w 7467600"/>
              <a:gd name="connsiteY409" fmla="*/ 6858000 h 6858000"/>
              <a:gd name="connsiteX410" fmla="*/ 2392863 w 7467600"/>
              <a:gd name="connsiteY410" fmla="*/ 6852964 h 6858000"/>
              <a:gd name="connsiteX411" fmla="*/ 2017589 w 7467600"/>
              <a:gd name="connsiteY411" fmla="*/ 6493982 h 6858000"/>
              <a:gd name="connsiteX412" fmla="*/ 2147336 w 7467600"/>
              <a:gd name="connsiteY412" fmla="*/ 6594052 h 6858000"/>
              <a:gd name="connsiteX413" fmla="*/ 2207047 w 7467600"/>
              <a:gd name="connsiteY413" fmla="*/ 6654540 h 6858000"/>
              <a:gd name="connsiteX414" fmla="*/ 2299106 w 7467600"/>
              <a:gd name="connsiteY414" fmla="*/ 6778931 h 6858000"/>
              <a:gd name="connsiteX415" fmla="*/ 2314430 w 7467600"/>
              <a:gd name="connsiteY415" fmla="*/ 6801144 h 6858000"/>
              <a:gd name="connsiteX416" fmla="*/ 2352406 w 7467600"/>
              <a:gd name="connsiteY416" fmla="*/ 6858000 h 6858000"/>
              <a:gd name="connsiteX417" fmla="*/ 2314492 w 7467600"/>
              <a:gd name="connsiteY417" fmla="*/ 6858000 h 6858000"/>
              <a:gd name="connsiteX418" fmla="*/ 2288095 w 7467600"/>
              <a:gd name="connsiteY418" fmla="*/ 6818030 h 6858000"/>
              <a:gd name="connsiteX419" fmla="*/ 2272768 w 7467600"/>
              <a:gd name="connsiteY419" fmla="*/ 6795822 h 6858000"/>
              <a:gd name="connsiteX420" fmla="*/ 2182715 w 7467600"/>
              <a:gd name="connsiteY420" fmla="*/ 6675071 h 6858000"/>
              <a:gd name="connsiteX421" fmla="*/ 2032061 w 7467600"/>
              <a:gd name="connsiteY421" fmla="*/ 6541380 h 6858000"/>
              <a:gd name="connsiteX422" fmla="*/ 2257220 w 7467600"/>
              <a:gd name="connsiteY422" fmla="*/ 6826257 h 6858000"/>
              <a:gd name="connsiteX423" fmla="*/ 2281324 w 7467600"/>
              <a:gd name="connsiteY423" fmla="*/ 6858000 h 6858000"/>
              <a:gd name="connsiteX424" fmla="*/ 2242860 w 7467600"/>
              <a:gd name="connsiteY424" fmla="*/ 6858000 h 6858000"/>
              <a:gd name="connsiteX425" fmla="*/ 2232818 w 7467600"/>
              <a:gd name="connsiteY425" fmla="*/ 6844926 h 6858000"/>
              <a:gd name="connsiteX426" fmla="*/ 1990172 w 7467600"/>
              <a:gd name="connsiteY426" fmla="*/ 6542121 h 6858000"/>
              <a:gd name="connsiteX427" fmla="*/ 2124090 w 7467600"/>
              <a:gd name="connsiteY427" fmla="*/ 6761017 h 6858000"/>
              <a:gd name="connsiteX428" fmla="*/ 2200380 w 7467600"/>
              <a:gd name="connsiteY428" fmla="*/ 6858000 h 6858000"/>
              <a:gd name="connsiteX429" fmla="*/ 2147507 w 7467600"/>
              <a:gd name="connsiteY429" fmla="*/ 6858000 h 6858000"/>
              <a:gd name="connsiteX430" fmla="*/ 2070668 w 7467600"/>
              <a:gd name="connsiteY430" fmla="*/ 6761520 h 6858000"/>
              <a:gd name="connsiteX431" fmla="*/ 1975142 w 7467600"/>
              <a:gd name="connsiteY431" fmla="*/ 6585570 h 6858000"/>
              <a:gd name="connsiteX432" fmla="*/ 2050035 w 7467600"/>
              <a:gd name="connsiteY432" fmla="*/ 6813345 h 6858000"/>
              <a:gd name="connsiteX433" fmla="*/ 2063025 w 7467600"/>
              <a:gd name="connsiteY433" fmla="*/ 6858000 h 6858000"/>
              <a:gd name="connsiteX434" fmla="*/ 2021675 w 7467600"/>
              <a:gd name="connsiteY434" fmla="*/ 6858000 h 6858000"/>
              <a:gd name="connsiteX435" fmla="*/ 2019308 w 7467600"/>
              <a:gd name="connsiteY435" fmla="*/ 6847118 h 6858000"/>
              <a:gd name="connsiteX436" fmla="*/ 1938835 w 7467600"/>
              <a:gd name="connsiteY436" fmla="*/ 6551160 h 6858000"/>
              <a:gd name="connsiteX437" fmla="*/ 1953230 w 7467600"/>
              <a:gd name="connsiteY437" fmla="*/ 6759699 h 6858000"/>
              <a:gd name="connsiteX438" fmla="*/ 1956763 w 7467600"/>
              <a:gd name="connsiteY438" fmla="*/ 6778191 h 6858000"/>
              <a:gd name="connsiteX439" fmla="*/ 1967925 w 7467600"/>
              <a:gd name="connsiteY439" fmla="*/ 6858000 h 6858000"/>
              <a:gd name="connsiteX440" fmla="*/ 1936622 w 7467600"/>
              <a:gd name="connsiteY440" fmla="*/ 6858000 h 6858000"/>
              <a:gd name="connsiteX441" fmla="*/ 1926261 w 7467600"/>
              <a:gd name="connsiteY441" fmla="*/ 6784064 h 6858000"/>
              <a:gd name="connsiteX442" fmla="*/ 1922724 w 7467600"/>
              <a:gd name="connsiteY442" fmla="*/ 6765577 h 6858000"/>
              <a:gd name="connsiteX443" fmla="*/ 1904650 w 7467600"/>
              <a:gd name="connsiteY443" fmla="*/ 6639616 h 6858000"/>
              <a:gd name="connsiteX444" fmla="*/ 1885273 w 7467600"/>
              <a:gd name="connsiteY444" fmla="*/ 6858000 h 6858000"/>
              <a:gd name="connsiteX445" fmla="*/ 1854363 w 7467600"/>
              <a:gd name="connsiteY445" fmla="*/ 6858000 h 6858000"/>
              <a:gd name="connsiteX446" fmla="*/ 1880391 w 7467600"/>
              <a:gd name="connsiteY446" fmla="*/ 6603796 h 6858000"/>
              <a:gd name="connsiteX447" fmla="*/ 1818273 w 7467600"/>
              <a:gd name="connsiteY447" fmla="*/ 6715729 h 6858000"/>
              <a:gd name="connsiteX448" fmla="*/ 1794691 w 7467600"/>
              <a:gd name="connsiteY448" fmla="*/ 6843239 h 6858000"/>
              <a:gd name="connsiteX449" fmla="*/ 1794914 w 7467600"/>
              <a:gd name="connsiteY449" fmla="*/ 6858000 h 6858000"/>
              <a:gd name="connsiteX450" fmla="*/ 1746128 w 7467600"/>
              <a:gd name="connsiteY450" fmla="*/ 6858000 h 6858000"/>
              <a:gd name="connsiteX451" fmla="*/ 1753934 w 7467600"/>
              <a:gd name="connsiteY451" fmla="*/ 6724796 h 6858000"/>
              <a:gd name="connsiteX452" fmla="*/ 1792053 w 7467600"/>
              <a:gd name="connsiteY452" fmla="*/ 6572396 h 6858000"/>
              <a:gd name="connsiteX453" fmla="*/ 1862248 w 7467600"/>
              <a:gd name="connsiteY453" fmla="*/ 6266397 h 6858000"/>
              <a:gd name="connsiteX454" fmla="*/ 1862250 w 7467600"/>
              <a:gd name="connsiteY454" fmla="*/ 6033531 h 6858000"/>
              <a:gd name="connsiteX455" fmla="*/ 1211999 w 7467600"/>
              <a:gd name="connsiteY455" fmla="*/ 6683610 h 6858000"/>
              <a:gd name="connsiteX456" fmla="*/ 1213266 w 7467600"/>
              <a:gd name="connsiteY456" fmla="*/ 6691947 h 6858000"/>
              <a:gd name="connsiteX457" fmla="*/ 1203370 w 7467600"/>
              <a:gd name="connsiteY457" fmla="*/ 6850676 h 6858000"/>
              <a:gd name="connsiteX458" fmla="*/ 1203671 w 7467600"/>
              <a:gd name="connsiteY458" fmla="*/ 6858000 h 6858000"/>
              <a:gd name="connsiteX459" fmla="*/ 1143180 w 7467600"/>
              <a:gd name="connsiteY459" fmla="*/ 6858000 h 6858000"/>
              <a:gd name="connsiteX460" fmla="*/ 1142176 w 7467600"/>
              <a:gd name="connsiteY460" fmla="*/ 6766045 h 6858000"/>
              <a:gd name="connsiteX461" fmla="*/ 1067484 w 7467600"/>
              <a:gd name="connsiteY461" fmla="*/ 6858000 h 6858000"/>
              <a:gd name="connsiteX462" fmla="*/ 953928 w 7467600"/>
              <a:gd name="connsiteY462" fmla="*/ 6858000 h 6858000"/>
              <a:gd name="connsiteX463" fmla="*/ 959715 w 7467600"/>
              <a:gd name="connsiteY463" fmla="*/ 6850185 h 6858000"/>
              <a:gd name="connsiteX464" fmla="*/ 1483788 w 7467600"/>
              <a:gd name="connsiteY464" fmla="*/ 6259174 h 6858000"/>
              <a:gd name="connsiteX465" fmla="*/ 1100671 w 7467600"/>
              <a:gd name="connsiteY465" fmla="*/ 6252137 h 6858000"/>
              <a:gd name="connsiteX466" fmla="*/ 1090144 w 7467600"/>
              <a:gd name="connsiteY466" fmla="*/ 6256748 h 6858000"/>
              <a:gd name="connsiteX467" fmla="*/ 1095872 w 7467600"/>
              <a:gd name="connsiteY467" fmla="*/ 6271892 h 6858000"/>
              <a:gd name="connsiteX468" fmla="*/ 262785 w 7467600"/>
              <a:gd name="connsiteY468" fmla="*/ 6845450 h 6858000"/>
              <a:gd name="connsiteX469" fmla="*/ 209968 w 7467600"/>
              <a:gd name="connsiteY469" fmla="*/ 6770713 h 6858000"/>
              <a:gd name="connsiteX470" fmla="*/ 873460 w 7467600"/>
              <a:gd name="connsiteY470" fmla="*/ 6253768 h 6858000"/>
              <a:gd name="connsiteX471" fmla="*/ 192686 w 7467600"/>
              <a:gd name="connsiteY471" fmla="*/ 5849257 h 6858000"/>
              <a:gd name="connsiteX472" fmla="*/ 4696 w 7467600"/>
              <a:gd name="connsiteY472" fmla="*/ 5697668 h 6858000"/>
              <a:gd name="connsiteX473" fmla="*/ 0 w 7467600"/>
              <a:gd name="connsiteY473" fmla="*/ 5689984 h 6858000"/>
              <a:gd name="connsiteX474" fmla="*/ 0 w 7467600"/>
              <a:gd name="connsiteY474" fmla="*/ 5513472 h 6858000"/>
              <a:gd name="connsiteX475" fmla="*/ 174101 w 7467600"/>
              <a:gd name="connsiteY475" fmla="*/ 5620277 h 6858000"/>
              <a:gd name="connsiteX476" fmla="*/ 891800 w 7467600"/>
              <a:gd name="connsiteY476" fmla="*/ 6036935 h 6858000"/>
              <a:gd name="connsiteX477" fmla="*/ 1072219 w 7467600"/>
              <a:gd name="connsiteY477" fmla="*/ 6169443 h 6858000"/>
              <a:gd name="connsiteX478" fmla="*/ 1074117 w 7467600"/>
              <a:gd name="connsiteY478" fmla="*/ 6170301 h 6858000"/>
              <a:gd name="connsiteX479" fmla="*/ 1083114 w 7467600"/>
              <a:gd name="connsiteY479" fmla="*/ 6174131 h 6858000"/>
              <a:gd name="connsiteX480" fmla="*/ 1543010 w 7467600"/>
              <a:gd name="connsiteY480" fmla="*/ 6191140 h 6858000"/>
              <a:gd name="connsiteX481" fmla="*/ 1551080 w 7467600"/>
              <a:gd name="connsiteY481" fmla="*/ 6195006 h 6858000"/>
              <a:gd name="connsiteX482" fmla="*/ 2345443 w 7467600"/>
              <a:gd name="connsiteY482" fmla="*/ 5549882 h 6858000"/>
              <a:gd name="connsiteX483" fmla="*/ 1721499 w 7467600"/>
              <a:gd name="connsiteY483" fmla="*/ 5599969 h 6858000"/>
              <a:gd name="connsiteX484" fmla="*/ 767716 w 7467600"/>
              <a:gd name="connsiteY484" fmla="*/ 5472768 h 6858000"/>
              <a:gd name="connsiteX485" fmla="*/ 722147 w 7467600"/>
              <a:gd name="connsiteY485" fmla="*/ 5393091 h 6858000"/>
              <a:gd name="connsiteX486" fmla="*/ 1485552 w 7467600"/>
              <a:gd name="connsiteY486" fmla="*/ 5313202 h 6858000"/>
              <a:gd name="connsiteX487" fmla="*/ 2143004 w 7467600"/>
              <a:gd name="connsiteY487" fmla="*/ 5402420 h 6858000"/>
              <a:gd name="connsiteX488" fmla="*/ 1933391 w 7467600"/>
              <a:gd name="connsiteY488" fmla="*/ 5156971 h 6858000"/>
              <a:gd name="connsiteX489" fmla="*/ 1827118 w 7467600"/>
              <a:gd name="connsiteY489" fmla="*/ 4968410 h 6858000"/>
              <a:gd name="connsiteX490" fmla="*/ 1837349 w 7467600"/>
              <a:gd name="connsiteY490" fmla="*/ 4956357 h 6858000"/>
              <a:gd name="connsiteX491" fmla="*/ 2162835 w 7467600"/>
              <a:gd name="connsiteY491" fmla="*/ 5187853 h 6858000"/>
              <a:gd name="connsiteX492" fmla="*/ 2257167 w 7467600"/>
              <a:gd name="connsiteY492" fmla="*/ 5462123 h 6858000"/>
              <a:gd name="connsiteX493" fmla="*/ 2261598 w 7467600"/>
              <a:gd name="connsiteY493" fmla="*/ 5467998 h 6858000"/>
              <a:gd name="connsiteX494" fmla="*/ 2437177 w 7467600"/>
              <a:gd name="connsiteY494" fmla="*/ 5479608 h 6858000"/>
              <a:gd name="connsiteX495" fmla="*/ 2445247 w 7467600"/>
              <a:gd name="connsiteY495" fmla="*/ 5483476 h 6858000"/>
              <a:gd name="connsiteX496" fmla="*/ 2743626 w 7467600"/>
              <a:gd name="connsiteY496" fmla="*/ 5304819 h 6858000"/>
              <a:gd name="connsiteX497" fmla="*/ 3048102 w 7467600"/>
              <a:gd name="connsiteY497" fmla="*/ 5150595 h 6858000"/>
              <a:gd name="connsiteX498" fmla="*/ 1799414 w 7467600"/>
              <a:gd name="connsiteY498" fmla="*/ 4694732 h 6858000"/>
              <a:gd name="connsiteX499" fmla="*/ 1771735 w 7467600"/>
              <a:gd name="connsiteY499" fmla="*/ 4619929 h 6858000"/>
              <a:gd name="connsiteX500" fmla="*/ 3104273 w 7467600"/>
              <a:gd name="connsiteY500" fmla="*/ 5076159 h 6858000"/>
              <a:gd name="connsiteX501" fmla="*/ 3113245 w 7467600"/>
              <a:gd name="connsiteY501" fmla="*/ 5090705 h 6858000"/>
              <a:gd name="connsiteX502" fmla="*/ 3126294 w 7467600"/>
              <a:gd name="connsiteY502" fmla="*/ 5114400 h 6858000"/>
              <a:gd name="connsiteX503" fmla="*/ 3937433 w 7467600"/>
              <a:gd name="connsiteY503" fmla="*/ 4830473 h 6858000"/>
              <a:gd name="connsiteX504" fmla="*/ 3590475 w 7467600"/>
              <a:gd name="connsiteY504" fmla="*/ 4597974 h 6858000"/>
              <a:gd name="connsiteX505" fmla="*/ 3100264 w 7467600"/>
              <a:gd name="connsiteY505" fmla="*/ 4579845 h 6858000"/>
              <a:gd name="connsiteX506" fmla="*/ 2183576 w 7467600"/>
              <a:gd name="connsiteY506" fmla="*/ 4227150 h 6858000"/>
              <a:gd name="connsiteX507" fmla="*/ 2151029 w 7467600"/>
              <a:gd name="connsiteY507" fmla="*/ 4146947 h 6858000"/>
              <a:gd name="connsiteX508" fmla="*/ 3563434 w 7467600"/>
              <a:gd name="connsiteY508" fmla="*/ 4469115 h 6858000"/>
              <a:gd name="connsiteX509" fmla="*/ 3177952 w 7467600"/>
              <a:gd name="connsiteY509" fmla="*/ 3657386 h 6858000"/>
              <a:gd name="connsiteX510" fmla="*/ 3189263 w 7467600"/>
              <a:gd name="connsiteY510" fmla="*/ 3625726 h 6858000"/>
              <a:gd name="connsiteX511" fmla="*/ 3560912 w 7467600"/>
              <a:gd name="connsiteY511" fmla="*/ 4079863 h 6858000"/>
              <a:gd name="connsiteX512" fmla="*/ 3626636 w 7467600"/>
              <a:gd name="connsiteY512" fmla="*/ 4512230 h 6858000"/>
              <a:gd name="connsiteX513" fmla="*/ 3653088 w 7467600"/>
              <a:gd name="connsiteY513" fmla="*/ 4521417 h 6858000"/>
              <a:gd name="connsiteX514" fmla="*/ 3988128 w 7467600"/>
              <a:gd name="connsiteY514" fmla="*/ 4817267 h 6858000"/>
              <a:gd name="connsiteX515" fmla="*/ 4830582 w 7467600"/>
              <a:gd name="connsiteY515" fmla="*/ 4676000 h 6858000"/>
              <a:gd name="connsiteX516" fmla="*/ 4830100 w 7467600"/>
              <a:gd name="connsiteY516" fmla="*/ 4675554 h 6858000"/>
              <a:gd name="connsiteX517" fmla="*/ 4036318 w 7467600"/>
              <a:gd name="connsiteY517" fmla="*/ 4147013 h 6858000"/>
              <a:gd name="connsiteX518" fmla="*/ 3432098 w 7467600"/>
              <a:gd name="connsiteY518" fmla="*/ 3537312 h 6858000"/>
              <a:gd name="connsiteX519" fmla="*/ 3446761 w 7467600"/>
              <a:gd name="connsiteY519" fmla="*/ 3461278 h 6858000"/>
              <a:gd name="connsiteX520" fmla="*/ 4419733 w 7467600"/>
              <a:gd name="connsiteY520" fmla="*/ 3963555 h 6858000"/>
              <a:gd name="connsiteX521" fmla="*/ 4781371 w 7467600"/>
              <a:gd name="connsiteY521" fmla="*/ 4458604 h 6858000"/>
              <a:gd name="connsiteX522" fmla="*/ 4780440 w 7467600"/>
              <a:gd name="connsiteY522" fmla="*/ 4470290 h 6858000"/>
              <a:gd name="connsiteX523" fmla="*/ 4898954 w 7467600"/>
              <a:gd name="connsiteY523" fmla="*/ 4662092 h 6858000"/>
              <a:gd name="connsiteX524" fmla="*/ 4900699 w 7467600"/>
              <a:gd name="connsiteY524" fmla="*/ 4670867 h 6858000"/>
              <a:gd name="connsiteX525" fmla="*/ 5714511 w 7467600"/>
              <a:gd name="connsiteY525" fmla="*/ 4663483 h 6858000"/>
              <a:gd name="connsiteX526" fmla="*/ 5464793 w 7467600"/>
              <a:gd name="connsiteY526" fmla="*/ 4393556 h 6858000"/>
              <a:gd name="connsiteX527" fmla="*/ 5461897 w 7467600"/>
              <a:gd name="connsiteY527" fmla="*/ 4390879 h 6858000"/>
              <a:gd name="connsiteX528" fmla="*/ 4294126 w 7467600"/>
              <a:gd name="connsiteY528" fmla="*/ 3303048 h 6858000"/>
              <a:gd name="connsiteX529" fmla="*/ 4305321 w 7467600"/>
              <a:gd name="connsiteY529" fmla="*/ 3256953 h 6858000"/>
              <a:gd name="connsiteX530" fmla="*/ 4949299 w 7467600"/>
              <a:gd name="connsiteY530" fmla="*/ 3766336 h 6858000"/>
              <a:gd name="connsiteX531" fmla="*/ 5291452 w 7467600"/>
              <a:gd name="connsiteY531" fmla="*/ 4076801 h 6858000"/>
              <a:gd name="connsiteX532" fmla="*/ 5434998 w 7467600"/>
              <a:gd name="connsiteY532" fmla="*/ 4254100 h 6858000"/>
              <a:gd name="connsiteX533" fmla="*/ 5351015 w 7467600"/>
              <a:gd name="connsiteY533" fmla="*/ 3760989 h 6858000"/>
              <a:gd name="connsiteX534" fmla="*/ 5413780 w 7467600"/>
              <a:gd name="connsiteY534" fmla="*/ 2966265 h 6858000"/>
              <a:gd name="connsiteX535" fmla="*/ 5425627 w 7467600"/>
              <a:gd name="connsiteY535" fmla="*/ 2954192 h 6858000"/>
              <a:gd name="connsiteX536" fmla="*/ 6604735 w 7467600"/>
              <a:gd name="connsiteY536" fmla="*/ 2041381 h 6858000"/>
              <a:gd name="connsiteX537" fmla="*/ 7204487 w 7467600"/>
              <a:gd name="connsiteY537" fmla="*/ 2742112 h 6858000"/>
              <a:gd name="connsiteX538" fmla="*/ 7131592 w 7467600"/>
              <a:gd name="connsiteY538" fmla="*/ 2672096 h 6858000"/>
              <a:gd name="connsiteX539" fmla="*/ 6996344 w 7467600"/>
              <a:gd name="connsiteY539" fmla="*/ 2518310 h 6858000"/>
              <a:gd name="connsiteX540" fmla="*/ 6735495 w 7467600"/>
              <a:gd name="connsiteY540" fmla="*/ 2196890 h 6858000"/>
              <a:gd name="connsiteX541" fmla="*/ 6721901 w 7467600"/>
              <a:gd name="connsiteY541" fmla="*/ 2179274 h 6858000"/>
              <a:gd name="connsiteX542" fmla="*/ 6604735 w 7467600"/>
              <a:gd name="connsiteY542" fmla="*/ 2041381 h 6858000"/>
              <a:gd name="connsiteX543" fmla="*/ 6591670 w 7467600"/>
              <a:gd name="connsiteY543" fmla="*/ 1988277 h 6858000"/>
              <a:gd name="connsiteX544" fmla="*/ 6747349 w 7467600"/>
              <a:gd name="connsiteY544" fmla="*/ 2160069 h 6858000"/>
              <a:gd name="connsiteX545" fmla="*/ 6760943 w 7467600"/>
              <a:gd name="connsiteY545" fmla="*/ 2177686 h 6858000"/>
              <a:gd name="connsiteX546" fmla="*/ 7021065 w 7467600"/>
              <a:gd name="connsiteY546" fmla="*/ 2498102 h 6858000"/>
              <a:gd name="connsiteX547" fmla="*/ 7155223 w 7467600"/>
              <a:gd name="connsiteY547" fmla="*/ 2650386 h 6858000"/>
              <a:gd name="connsiteX548" fmla="*/ 7203167 w 7467600"/>
              <a:gd name="connsiteY548" fmla="*/ 2697288 h 6858000"/>
              <a:gd name="connsiteX549" fmla="*/ 6937703 w 7467600"/>
              <a:gd name="connsiteY549" fmla="*/ 2321981 h 6858000"/>
              <a:gd name="connsiteX550" fmla="*/ 6591670 w 7467600"/>
              <a:gd name="connsiteY550" fmla="*/ 1988277 h 6858000"/>
              <a:gd name="connsiteX551" fmla="*/ 5798671 w 7467600"/>
              <a:gd name="connsiteY551" fmla="*/ 1981601 h 6858000"/>
              <a:gd name="connsiteX552" fmla="*/ 5754709 w 7467600"/>
              <a:gd name="connsiteY552" fmla="*/ 2071454 h 6858000"/>
              <a:gd name="connsiteX553" fmla="*/ 5763044 w 7467600"/>
              <a:gd name="connsiteY553" fmla="*/ 2842206 h 6858000"/>
              <a:gd name="connsiteX554" fmla="*/ 5764974 w 7467600"/>
              <a:gd name="connsiteY554" fmla="*/ 2799609 h 6858000"/>
              <a:gd name="connsiteX555" fmla="*/ 5767665 w 7467600"/>
              <a:gd name="connsiteY555" fmla="*/ 2666409 h 6858000"/>
              <a:gd name="connsiteX556" fmla="*/ 5763055 w 7467600"/>
              <a:gd name="connsiteY556" fmla="*/ 2579705 h 6858000"/>
              <a:gd name="connsiteX557" fmla="*/ 5758079 w 7467600"/>
              <a:gd name="connsiteY557" fmla="*/ 2492508 h 6858000"/>
              <a:gd name="connsiteX558" fmla="*/ 5779325 w 7467600"/>
              <a:gd name="connsiteY558" fmla="*/ 2197069 h 6858000"/>
              <a:gd name="connsiteX559" fmla="*/ 5798671 w 7467600"/>
              <a:gd name="connsiteY559" fmla="*/ 1981601 h 6858000"/>
              <a:gd name="connsiteX560" fmla="*/ 5829202 w 7467600"/>
              <a:gd name="connsiteY560" fmla="*/ 1971679 h 6858000"/>
              <a:gd name="connsiteX561" fmla="*/ 5809558 w 7467600"/>
              <a:gd name="connsiteY561" fmla="*/ 2198043 h 6858000"/>
              <a:gd name="connsiteX562" fmla="*/ 5788653 w 7467600"/>
              <a:gd name="connsiteY562" fmla="*/ 2489430 h 6858000"/>
              <a:gd name="connsiteX563" fmla="*/ 5793439 w 7467600"/>
              <a:gd name="connsiteY563" fmla="*/ 2575235 h 6858000"/>
              <a:gd name="connsiteX564" fmla="*/ 5796837 w 7467600"/>
              <a:gd name="connsiteY564" fmla="*/ 2637633 h 6858000"/>
              <a:gd name="connsiteX565" fmla="*/ 5818614 w 7467600"/>
              <a:gd name="connsiteY565" fmla="*/ 2473055 h 6858000"/>
              <a:gd name="connsiteX566" fmla="*/ 5829202 w 7467600"/>
              <a:gd name="connsiteY566" fmla="*/ 1971679 h 6858000"/>
              <a:gd name="connsiteX567" fmla="*/ 5911389 w 7467600"/>
              <a:gd name="connsiteY567" fmla="*/ 1898371 h 6858000"/>
              <a:gd name="connsiteX568" fmla="*/ 6237627 w 7467600"/>
              <a:gd name="connsiteY568" fmla="*/ 2231921 h 6858000"/>
              <a:gd name="connsiteX569" fmla="*/ 5911389 w 7467600"/>
              <a:gd name="connsiteY569" fmla="*/ 1898371 h 6858000"/>
              <a:gd name="connsiteX570" fmla="*/ 6944437 w 7467600"/>
              <a:gd name="connsiteY570" fmla="*/ 1575402 h 6858000"/>
              <a:gd name="connsiteX571" fmla="*/ 6304730 w 7467600"/>
              <a:gd name="connsiteY571" fmla="*/ 1766654 h 6858000"/>
              <a:gd name="connsiteX572" fmla="*/ 6944437 w 7467600"/>
              <a:gd name="connsiteY572" fmla="*/ 1575402 h 6858000"/>
              <a:gd name="connsiteX573" fmla="*/ 7019523 w 7467600"/>
              <a:gd name="connsiteY573" fmla="*/ 1519450 h 6858000"/>
              <a:gd name="connsiteX574" fmla="*/ 6298091 w 7467600"/>
              <a:gd name="connsiteY574" fmla="*/ 1737122 h 6858000"/>
              <a:gd name="connsiteX575" fmla="*/ 7019523 w 7467600"/>
              <a:gd name="connsiteY575" fmla="*/ 1519450 h 6858000"/>
              <a:gd name="connsiteX576" fmla="*/ 2399523 w 7467600"/>
              <a:gd name="connsiteY576" fmla="*/ 1428234 h 6858000"/>
              <a:gd name="connsiteX577" fmla="*/ 2224982 w 7467600"/>
              <a:gd name="connsiteY577" fmla="*/ 1826201 h 6858000"/>
              <a:gd name="connsiteX578" fmla="*/ 2096099 w 7467600"/>
              <a:gd name="connsiteY578" fmla="*/ 2345900 h 6858000"/>
              <a:gd name="connsiteX579" fmla="*/ 2283317 w 7467600"/>
              <a:gd name="connsiteY579" fmla="*/ 1796925 h 6858000"/>
              <a:gd name="connsiteX580" fmla="*/ 2399523 w 7467600"/>
              <a:gd name="connsiteY580" fmla="*/ 1428234 h 6858000"/>
              <a:gd name="connsiteX581" fmla="*/ 2448558 w 7467600"/>
              <a:gd name="connsiteY581" fmla="*/ 1373435 h 6858000"/>
              <a:gd name="connsiteX582" fmla="*/ 2312521 w 7467600"/>
              <a:gd name="connsiteY582" fmla="*/ 1806140 h 6858000"/>
              <a:gd name="connsiteX583" fmla="*/ 2127533 w 7467600"/>
              <a:gd name="connsiteY583" fmla="*/ 2348380 h 6858000"/>
              <a:gd name="connsiteX584" fmla="*/ 2358080 w 7467600"/>
              <a:gd name="connsiteY584" fmla="*/ 1866134 h 6858000"/>
              <a:gd name="connsiteX585" fmla="*/ 2407436 w 7467600"/>
              <a:gd name="connsiteY585" fmla="*/ 1651070 h 6858000"/>
              <a:gd name="connsiteX586" fmla="*/ 2448558 w 7467600"/>
              <a:gd name="connsiteY586" fmla="*/ 1373435 h 6858000"/>
              <a:gd name="connsiteX587" fmla="*/ 278707 w 7467600"/>
              <a:gd name="connsiteY587" fmla="*/ 1352270 h 6858000"/>
              <a:gd name="connsiteX588" fmla="*/ 321570 w 7467600"/>
              <a:gd name="connsiteY588" fmla="*/ 1861610 h 6858000"/>
              <a:gd name="connsiteX589" fmla="*/ 294281 w 7467600"/>
              <a:gd name="connsiteY589" fmla="*/ 1440658 h 6858000"/>
              <a:gd name="connsiteX590" fmla="*/ 278707 w 7467600"/>
              <a:gd name="connsiteY590" fmla="*/ 1352270 h 6858000"/>
              <a:gd name="connsiteX591" fmla="*/ 1423821 w 7467600"/>
              <a:gd name="connsiteY591" fmla="*/ 1351958 h 6858000"/>
              <a:gd name="connsiteX592" fmla="*/ 1638521 w 7467600"/>
              <a:gd name="connsiteY592" fmla="*/ 1908470 h 6858000"/>
              <a:gd name="connsiteX593" fmla="*/ 1754199 w 7467600"/>
              <a:gd name="connsiteY593" fmla="*/ 2149284 h 6858000"/>
              <a:gd name="connsiteX594" fmla="*/ 1908359 w 7467600"/>
              <a:gd name="connsiteY594" fmla="*/ 2364988 h 6858000"/>
              <a:gd name="connsiteX595" fmla="*/ 1647661 w 7467600"/>
              <a:gd name="connsiteY595" fmla="*/ 1825945 h 6858000"/>
              <a:gd name="connsiteX596" fmla="*/ 1423821 w 7467600"/>
              <a:gd name="connsiteY596" fmla="*/ 1351958 h 6858000"/>
              <a:gd name="connsiteX597" fmla="*/ 1431890 w 7467600"/>
              <a:gd name="connsiteY597" fmla="*/ 1306475 h 6858000"/>
              <a:gd name="connsiteX598" fmla="*/ 1507597 w 7467600"/>
              <a:gd name="connsiteY598" fmla="*/ 1446132 h 6858000"/>
              <a:gd name="connsiteX599" fmla="*/ 1674586 w 7467600"/>
              <a:gd name="connsiteY599" fmla="*/ 1813832 h 6858000"/>
              <a:gd name="connsiteX600" fmla="*/ 1815950 w 7467600"/>
              <a:gd name="connsiteY600" fmla="*/ 2128564 h 6858000"/>
              <a:gd name="connsiteX601" fmla="*/ 1984242 w 7467600"/>
              <a:gd name="connsiteY601" fmla="*/ 2430829 h 6858000"/>
              <a:gd name="connsiteX602" fmla="*/ 2014023 w 7467600"/>
              <a:gd name="connsiteY602" fmla="*/ 2450995 h 6858000"/>
              <a:gd name="connsiteX603" fmla="*/ 1747337 w 7467600"/>
              <a:gd name="connsiteY603" fmla="*/ 1855264 h 6858000"/>
              <a:gd name="connsiteX604" fmla="*/ 1533749 w 7467600"/>
              <a:gd name="connsiteY604" fmla="*/ 1478656 h 6858000"/>
              <a:gd name="connsiteX605" fmla="*/ 1431890 w 7467600"/>
              <a:gd name="connsiteY605" fmla="*/ 1306475 h 6858000"/>
              <a:gd name="connsiteX606" fmla="*/ 5052692 w 7467600"/>
              <a:gd name="connsiteY606" fmla="*/ 1292994 h 6858000"/>
              <a:gd name="connsiteX607" fmla="*/ 5200661 w 7467600"/>
              <a:gd name="connsiteY607" fmla="*/ 1635186 h 6858000"/>
              <a:gd name="connsiteX608" fmla="*/ 5297138 w 7467600"/>
              <a:gd name="connsiteY608" fmla="*/ 1906351 h 6858000"/>
              <a:gd name="connsiteX609" fmla="*/ 5052692 w 7467600"/>
              <a:gd name="connsiteY609" fmla="*/ 1292994 h 6858000"/>
              <a:gd name="connsiteX610" fmla="*/ 5009948 w 7467600"/>
              <a:gd name="connsiteY610" fmla="*/ 1273619 h 6858000"/>
              <a:gd name="connsiteX611" fmla="*/ 5121777 w 7467600"/>
              <a:gd name="connsiteY611" fmla="*/ 1654213 h 6858000"/>
              <a:gd name="connsiteX612" fmla="*/ 5293545 w 7467600"/>
              <a:gd name="connsiteY612" fmla="*/ 2072247 h 6858000"/>
              <a:gd name="connsiteX613" fmla="*/ 5294042 w 7467600"/>
              <a:gd name="connsiteY613" fmla="*/ 2065019 h 6858000"/>
              <a:gd name="connsiteX614" fmla="*/ 5171936 w 7467600"/>
              <a:gd name="connsiteY614" fmla="*/ 1647613 h 6858000"/>
              <a:gd name="connsiteX615" fmla="*/ 5009948 w 7467600"/>
              <a:gd name="connsiteY615" fmla="*/ 1273619 h 6858000"/>
              <a:gd name="connsiteX616" fmla="*/ 655236 w 7467600"/>
              <a:gd name="connsiteY616" fmla="*/ 1268632 h 6858000"/>
              <a:gd name="connsiteX617" fmla="*/ 839521 w 7467600"/>
              <a:gd name="connsiteY617" fmla="*/ 1685315 h 6858000"/>
              <a:gd name="connsiteX618" fmla="*/ 1109416 w 7467600"/>
              <a:gd name="connsiteY618" fmla="*/ 2061663 h 6858000"/>
              <a:gd name="connsiteX619" fmla="*/ 1298300 w 7467600"/>
              <a:gd name="connsiteY619" fmla="*/ 2247742 h 6858000"/>
              <a:gd name="connsiteX620" fmla="*/ 1125871 w 7467600"/>
              <a:gd name="connsiteY620" fmla="*/ 1989513 h 6858000"/>
              <a:gd name="connsiteX621" fmla="*/ 981574 w 7467600"/>
              <a:gd name="connsiteY621" fmla="*/ 1783157 h 6858000"/>
              <a:gd name="connsiteX622" fmla="*/ 922198 w 7467600"/>
              <a:gd name="connsiteY622" fmla="*/ 1677437 h 6858000"/>
              <a:gd name="connsiteX623" fmla="*/ 869293 w 7467600"/>
              <a:gd name="connsiteY623" fmla="*/ 1583214 h 6858000"/>
              <a:gd name="connsiteX624" fmla="*/ 751431 w 7467600"/>
              <a:gd name="connsiteY624" fmla="*/ 1405731 h 6858000"/>
              <a:gd name="connsiteX625" fmla="*/ 655236 w 7467600"/>
              <a:gd name="connsiteY625" fmla="*/ 1268632 h 6858000"/>
              <a:gd name="connsiteX626" fmla="*/ 6516292 w 7467600"/>
              <a:gd name="connsiteY626" fmla="*/ 1263064 h 6858000"/>
              <a:gd name="connsiteX627" fmla="*/ 5736320 w 7467600"/>
              <a:gd name="connsiteY627" fmla="*/ 1501803 h 6858000"/>
              <a:gd name="connsiteX628" fmla="*/ 6516292 w 7467600"/>
              <a:gd name="connsiteY628" fmla="*/ 1263064 h 6858000"/>
              <a:gd name="connsiteX629" fmla="*/ 291466 w 7467600"/>
              <a:gd name="connsiteY629" fmla="*/ 1250369 h 6858000"/>
              <a:gd name="connsiteX630" fmla="*/ 323180 w 7467600"/>
              <a:gd name="connsiteY630" fmla="*/ 1435283 h 6858000"/>
              <a:gd name="connsiteX631" fmla="*/ 349381 w 7467600"/>
              <a:gd name="connsiteY631" fmla="*/ 1875041 h 6858000"/>
              <a:gd name="connsiteX632" fmla="*/ 374363 w 7467600"/>
              <a:gd name="connsiteY632" fmla="*/ 1506494 h 6858000"/>
              <a:gd name="connsiteX633" fmla="*/ 302168 w 7467600"/>
              <a:gd name="connsiteY633" fmla="*/ 1274495 h 6858000"/>
              <a:gd name="connsiteX634" fmla="*/ 291466 w 7467600"/>
              <a:gd name="connsiteY634" fmla="*/ 1250369 h 6858000"/>
              <a:gd name="connsiteX635" fmla="*/ 678222 w 7467600"/>
              <a:gd name="connsiteY635" fmla="*/ 1248670 h 6858000"/>
              <a:gd name="connsiteX636" fmla="*/ 775536 w 7467600"/>
              <a:gd name="connsiteY636" fmla="*/ 1388015 h 6858000"/>
              <a:gd name="connsiteX637" fmla="*/ 894529 w 7467600"/>
              <a:gd name="connsiteY637" fmla="*/ 1567739 h 6858000"/>
              <a:gd name="connsiteX638" fmla="*/ 948000 w 7467600"/>
              <a:gd name="connsiteY638" fmla="*/ 1663088 h 6858000"/>
              <a:gd name="connsiteX639" fmla="*/ 1006812 w 7467600"/>
              <a:gd name="connsiteY639" fmla="*/ 1767683 h 6858000"/>
              <a:gd name="connsiteX640" fmla="*/ 1149133 w 7467600"/>
              <a:gd name="connsiteY640" fmla="*/ 1971513 h 6858000"/>
              <a:gd name="connsiteX641" fmla="*/ 1333952 w 7467600"/>
              <a:gd name="connsiteY641" fmla="*/ 2251620 h 6858000"/>
              <a:gd name="connsiteX642" fmla="*/ 1337329 w 7467600"/>
              <a:gd name="connsiteY642" fmla="*/ 2258350 h 6858000"/>
              <a:gd name="connsiteX643" fmla="*/ 1014726 w 7467600"/>
              <a:gd name="connsiteY643" fmla="*/ 1615556 h 6858000"/>
              <a:gd name="connsiteX644" fmla="*/ 678222 w 7467600"/>
              <a:gd name="connsiteY644" fmla="*/ 1248670 h 6858000"/>
              <a:gd name="connsiteX645" fmla="*/ 6691602 w 7467600"/>
              <a:gd name="connsiteY645" fmla="*/ 1140573 h 6858000"/>
              <a:gd name="connsiteX646" fmla="*/ 6571100 w 7467600"/>
              <a:gd name="connsiteY646" fmla="*/ 1183662 h 6858000"/>
              <a:gd name="connsiteX647" fmla="*/ 6241687 w 7467600"/>
              <a:gd name="connsiteY647" fmla="*/ 1257600 h 6858000"/>
              <a:gd name="connsiteX648" fmla="*/ 5693009 w 7467600"/>
              <a:gd name="connsiteY648" fmla="*/ 1478256 h 6858000"/>
              <a:gd name="connsiteX649" fmla="*/ 6548420 w 7467600"/>
              <a:gd name="connsiteY649" fmla="*/ 1214599 h 6858000"/>
              <a:gd name="connsiteX650" fmla="*/ 6605473 w 7467600"/>
              <a:gd name="connsiteY650" fmla="*/ 1184686 h 6858000"/>
              <a:gd name="connsiteX651" fmla="*/ 6691602 w 7467600"/>
              <a:gd name="connsiteY651" fmla="*/ 1140573 h 6858000"/>
              <a:gd name="connsiteX652" fmla="*/ 4002475 w 7467600"/>
              <a:gd name="connsiteY652" fmla="*/ 1037802 h 6858000"/>
              <a:gd name="connsiteX653" fmla="*/ 4000324 w 7467600"/>
              <a:gd name="connsiteY653" fmla="*/ 1039362 h 6858000"/>
              <a:gd name="connsiteX654" fmla="*/ 4002862 w 7467600"/>
              <a:gd name="connsiteY654" fmla="*/ 1042866 h 6858000"/>
              <a:gd name="connsiteX655" fmla="*/ 4002475 w 7467600"/>
              <a:gd name="connsiteY655" fmla="*/ 1037802 h 6858000"/>
              <a:gd name="connsiteX656" fmla="*/ 506322 w 7467600"/>
              <a:gd name="connsiteY656" fmla="*/ 1020997 h 6858000"/>
              <a:gd name="connsiteX657" fmla="*/ 533068 w 7467600"/>
              <a:gd name="connsiteY657" fmla="*/ 1029409 h 6858000"/>
              <a:gd name="connsiteX658" fmla="*/ 1232525 w 7467600"/>
              <a:gd name="connsiteY658" fmla="*/ 1804675 h 6858000"/>
              <a:gd name="connsiteX659" fmla="*/ 1388858 w 7467600"/>
              <a:gd name="connsiteY659" fmla="*/ 2368011 h 6858000"/>
              <a:gd name="connsiteX660" fmla="*/ 1384098 w 7467600"/>
              <a:gd name="connsiteY660" fmla="*/ 2378125 h 6858000"/>
              <a:gd name="connsiteX661" fmla="*/ 1425393 w 7467600"/>
              <a:gd name="connsiteY661" fmla="*/ 2589124 h 6858000"/>
              <a:gd name="connsiteX662" fmla="*/ 1424001 w 7467600"/>
              <a:gd name="connsiteY662" fmla="*/ 2597541 h 6858000"/>
              <a:gd name="connsiteX663" fmla="*/ 2152729 w 7467600"/>
              <a:gd name="connsiteY663" fmla="*/ 2864487 h 6858000"/>
              <a:gd name="connsiteX664" fmla="*/ 2020609 w 7467600"/>
              <a:gd name="connsiteY664" fmla="*/ 2539671 h 6858000"/>
              <a:gd name="connsiteX665" fmla="*/ 2018920 w 7467600"/>
              <a:gd name="connsiteY665" fmla="*/ 2536309 h 6858000"/>
              <a:gd name="connsiteX666" fmla="*/ 1342441 w 7467600"/>
              <a:gd name="connsiteY666" fmla="*/ 1173017 h 6858000"/>
              <a:gd name="connsiteX667" fmla="*/ 1367925 w 7467600"/>
              <a:gd name="connsiteY667" fmla="*/ 1135648 h 6858000"/>
              <a:gd name="connsiteX668" fmla="*/ 1771401 w 7467600"/>
              <a:gd name="connsiteY668" fmla="*/ 1806673 h 6858000"/>
              <a:gd name="connsiteX669" fmla="*/ 1972385 w 7467600"/>
              <a:gd name="connsiteY669" fmla="*/ 2198735 h 6858000"/>
              <a:gd name="connsiteX670" fmla="*/ 2040892 w 7467600"/>
              <a:gd name="connsiteY670" fmla="*/ 2405205 h 6858000"/>
              <a:gd name="connsiteX671" fmla="*/ 2131689 w 7467600"/>
              <a:gd name="connsiteY671" fmla="*/ 1936926 h 6858000"/>
              <a:gd name="connsiteX672" fmla="*/ 2454820 w 7467600"/>
              <a:gd name="connsiteY672" fmla="*/ 1248808 h 6858000"/>
              <a:gd name="connsiteX673" fmla="*/ 2492512 w 7467600"/>
              <a:gd name="connsiteY673" fmla="*/ 1302920 h 6858000"/>
              <a:gd name="connsiteX674" fmla="*/ 2081216 w 7467600"/>
              <a:gd name="connsiteY674" fmla="*/ 2527513 h 6858000"/>
              <a:gd name="connsiteX675" fmla="*/ 2081211 w 7467600"/>
              <a:gd name="connsiteY675" fmla="*/ 2528916 h 6858000"/>
              <a:gd name="connsiteX676" fmla="*/ 2199067 w 7467600"/>
              <a:gd name="connsiteY676" fmla="*/ 2884061 h 6858000"/>
              <a:gd name="connsiteX677" fmla="*/ 3192586 w 7467600"/>
              <a:gd name="connsiteY677" fmla="*/ 3411496 h 6858000"/>
              <a:gd name="connsiteX678" fmla="*/ 3182620 w 7467600"/>
              <a:gd name="connsiteY678" fmla="*/ 3483279 h 6858000"/>
              <a:gd name="connsiteX679" fmla="*/ 2435119 w 7467600"/>
              <a:gd name="connsiteY679" fmla="*/ 3080173 h 6858000"/>
              <a:gd name="connsiteX680" fmla="*/ 2410152 w 7467600"/>
              <a:gd name="connsiteY680" fmla="*/ 3063751 h 6858000"/>
              <a:gd name="connsiteX681" fmla="*/ 2408099 w 7467600"/>
              <a:gd name="connsiteY681" fmla="*/ 3064403 h 6858000"/>
              <a:gd name="connsiteX682" fmla="*/ 2407218 w 7467600"/>
              <a:gd name="connsiteY682" fmla="*/ 3070324 h 6858000"/>
              <a:gd name="connsiteX683" fmla="*/ 2380138 w 7467600"/>
              <a:gd name="connsiteY683" fmla="*/ 3099341 h 6858000"/>
              <a:gd name="connsiteX684" fmla="*/ 1765923 w 7467600"/>
              <a:gd name="connsiteY684" fmla="*/ 3581043 h 6858000"/>
              <a:gd name="connsiteX685" fmla="*/ 1702258 w 7467600"/>
              <a:gd name="connsiteY685" fmla="*/ 3612286 h 6858000"/>
              <a:gd name="connsiteX686" fmla="*/ 1538370 w 7467600"/>
              <a:gd name="connsiteY686" fmla="*/ 3811804 h 6858000"/>
              <a:gd name="connsiteX687" fmla="*/ 542867 w 7467600"/>
              <a:gd name="connsiteY687" fmla="*/ 4944092 h 6858000"/>
              <a:gd name="connsiteX688" fmla="*/ 515800 w 7467600"/>
              <a:gd name="connsiteY688" fmla="*/ 4862180 h 6858000"/>
              <a:gd name="connsiteX689" fmla="*/ 909145 w 7467600"/>
              <a:gd name="connsiteY689" fmla="*/ 4199225 h 6858000"/>
              <a:gd name="connsiteX690" fmla="*/ 1214067 w 7467600"/>
              <a:gd name="connsiteY690" fmla="*/ 3908561 h 6858000"/>
              <a:gd name="connsiteX691" fmla="*/ 640967 w 7467600"/>
              <a:gd name="connsiteY691" fmla="*/ 4105601 h 6858000"/>
              <a:gd name="connsiteX692" fmla="*/ 112563 w 7467600"/>
              <a:gd name="connsiteY692" fmla="*/ 4396952 h 6858000"/>
              <a:gd name="connsiteX693" fmla="*/ 0 w 7467600"/>
              <a:gd name="connsiteY693" fmla="*/ 4466006 h 6858000"/>
              <a:gd name="connsiteX694" fmla="*/ 0 w 7467600"/>
              <a:gd name="connsiteY694" fmla="*/ 4233763 h 6858000"/>
              <a:gd name="connsiteX695" fmla="*/ 36881 w 7467600"/>
              <a:gd name="connsiteY695" fmla="*/ 4200118 h 6858000"/>
              <a:gd name="connsiteX696" fmla="*/ 910534 w 7467600"/>
              <a:gd name="connsiteY696" fmla="*/ 3629753 h 6858000"/>
              <a:gd name="connsiteX697" fmla="*/ 1578717 w 7467600"/>
              <a:gd name="connsiteY697" fmla="*/ 3575982 h 6858000"/>
              <a:gd name="connsiteX698" fmla="*/ 2338780 w 7467600"/>
              <a:gd name="connsiteY698" fmla="*/ 3033725 h 6858000"/>
              <a:gd name="connsiteX699" fmla="*/ 1807991 w 7467600"/>
              <a:gd name="connsiteY699" fmla="*/ 2807184 h 6858000"/>
              <a:gd name="connsiteX700" fmla="*/ 1416358 w 7467600"/>
              <a:gd name="connsiteY700" fmla="*/ 3112571 h 6858000"/>
              <a:gd name="connsiteX701" fmla="*/ 939066 w 7467600"/>
              <a:gd name="connsiteY701" fmla="*/ 3378798 h 6858000"/>
              <a:gd name="connsiteX702" fmla="*/ 115099 w 7467600"/>
              <a:gd name="connsiteY702" fmla="*/ 3607650 h 6858000"/>
              <a:gd name="connsiteX703" fmla="*/ 97284 w 7467600"/>
              <a:gd name="connsiteY703" fmla="*/ 3520393 h 6858000"/>
              <a:gd name="connsiteX704" fmla="*/ 922050 w 7467600"/>
              <a:gd name="connsiteY704" fmla="*/ 3074867 h 6858000"/>
              <a:gd name="connsiteX705" fmla="*/ 1405265 w 7467600"/>
              <a:gd name="connsiteY705" fmla="*/ 3016319 h 6858000"/>
              <a:gd name="connsiteX706" fmla="*/ 1407512 w 7467600"/>
              <a:gd name="connsiteY706" fmla="*/ 3018001 h 6858000"/>
              <a:gd name="connsiteX707" fmla="*/ 1726266 w 7467600"/>
              <a:gd name="connsiteY707" fmla="*/ 2777274 h 6858000"/>
              <a:gd name="connsiteX708" fmla="*/ 625390 w 7467600"/>
              <a:gd name="connsiteY708" fmla="*/ 2514541 h 6858000"/>
              <a:gd name="connsiteX709" fmla="*/ 619799 w 7467600"/>
              <a:gd name="connsiteY709" fmla="*/ 2527180 h 6858000"/>
              <a:gd name="connsiteX710" fmla="*/ 310030 w 7467600"/>
              <a:gd name="connsiteY710" fmla="*/ 2771818 h 6858000"/>
              <a:gd name="connsiteX711" fmla="*/ 173877 w 7467600"/>
              <a:gd name="connsiteY711" fmla="*/ 2937056 h 6858000"/>
              <a:gd name="connsiteX712" fmla="*/ 77889 w 7467600"/>
              <a:gd name="connsiteY712" fmla="*/ 3138440 h 6858000"/>
              <a:gd name="connsiteX713" fmla="*/ 0 w 7467600"/>
              <a:gd name="connsiteY713" fmla="*/ 3271395 h 6858000"/>
              <a:gd name="connsiteX714" fmla="*/ 0 w 7467600"/>
              <a:gd name="connsiteY714" fmla="*/ 3153002 h 6858000"/>
              <a:gd name="connsiteX715" fmla="*/ 2386 w 7467600"/>
              <a:gd name="connsiteY715" fmla="*/ 3149203 h 6858000"/>
              <a:gd name="connsiteX716" fmla="*/ 89753 w 7467600"/>
              <a:gd name="connsiteY716" fmla="*/ 2987702 h 6858000"/>
              <a:gd name="connsiteX717" fmla="*/ 76869 w 7467600"/>
              <a:gd name="connsiteY717" fmla="*/ 3005404 h 6858000"/>
              <a:gd name="connsiteX718" fmla="*/ 32049 w 7467600"/>
              <a:gd name="connsiteY718" fmla="*/ 3065814 h 6858000"/>
              <a:gd name="connsiteX719" fmla="*/ 0 w 7467600"/>
              <a:gd name="connsiteY719" fmla="*/ 3108744 h 6858000"/>
              <a:gd name="connsiteX720" fmla="*/ 0 w 7467600"/>
              <a:gd name="connsiteY720" fmla="*/ 3058059 h 6858000"/>
              <a:gd name="connsiteX721" fmla="*/ 7610 w 7467600"/>
              <a:gd name="connsiteY721" fmla="*/ 3047889 h 6858000"/>
              <a:gd name="connsiteX722" fmla="*/ 52419 w 7467600"/>
              <a:gd name="connsiteY722" fmla="*/ 2987479 h 6858000"/>
              <a:gd name="connsiteX723" fmla="*/ 59142 w 7467600"/>
              <a:gd name="connsiteY723" fmla="*/ 2978488 h 6858000"/>
              <a:gd name="connsiteX724" fmla="*/ 0 w 7467600"/>
              <a:gd name="connsiteY724" fmla="*/ 3015334 h 6858000"/>
              <a:gd name="connsiteX725" fmla="*/ 0 w 7467600"/>
              <a:gd name="connsiteY725" fmla="*/ 2914286 h 6858000"/>
              <a:gd name="connsiteX726" fmla="*/ 36383 w 7467600"/>
              <a:gd name="connsiteY726" fmla="*/ 2901128 h 6858000"/>
              <a:gd name="connsiteX727" fmla="*/ 156329 w 7467600"/>
              <a:gd name="connsiteY727" fmla="*/ 2840533 h 6858000"/>
              <a:gd name="connsiteX728" fmla="*/ 358355 w 7467600"/>
              <a:gd name="connsiteY728" fmla="*/ 2620471 h 6858000"/>
              <a:gd name="connsiteX729" fmla="*/ 510577 w 7467600"/>
              <a:gd name="connsiteY729" fmla="*/ 2501244 h 6858000"/>
              <a:gd name="connsiteX730" fmla="*/ 211967 w 7467600"/>
              <a:gd name="connsiteY730" fmla="*/ 2479171 h 6858000"/>
              <a:gd name="connsiteX731" fmla="*/ 0 w 7467600"/>
              <a:gd name="connsiteY731" fmla="*/ 2476398 h 6858000"/>
              <a:gd name="connsiteX732" fmla="*/ 0 w 7467600"/>
              <a:gd name="connsiteY732" fmla="*/ 2389189 h 6858000"/>
              <a:gd name="connsiteX733" fmla="*/ 103062 w 7467600"/>
              <a:gd name="connsiteY733" fmla="*/ 2389518 h 6858000"/>
              <a:gd name="connsiteX734" fmla="*/ 510734 w 7467600"/>
              <a:gd name="connsiteY734" fmla="*/ 2416201 h 6858000"/>
              <a:gd name="connsiteX735" fmla="*/ 279257 w 7467600"/>
              <a:gd name="connsiteY735" fmla="*/ 2092102 h 6858000"/>
              <a:gd name="connsiteX736" fmla="*/ 65265 w 7467600"/>
              <a:gd name="connsiteY736" fmla="*/ 2006049 h 6858000"/>
              <a:gd name="connsiteX737" fmla="*/ 0 w 7467600"/>
              <a:gd name="connsiteY737" fmla="*/ 1982532 h 6858000"/>
              <a:gd name="connsiteX738" fmla="*/ 0 w 7467600"/>
              <a:gd name="connsiteY738" fmla="*/ 1912789 h 6858000"/>
              <a:gd name="connsiteX739" fmla="*/ 97460 w 7467600"/>
              <a:gd name="connsiteY739" fmla="*/ 1953725 h 6858000"/>
              <a:gd name="connsiteX740" fmla="*/ 221272 w 7467600"/>
              <a:gd name="connsiteY740" fmla="*/ 1980766 h 6858000"/>
              <a:gd name="connsiteX741" fmla="*/ 116765 w 7467600"/>
              <a:gd name="connsiteY741" fmla="*/ 1911033 h 6858000"/>
              <a:gd name="connsiteX742" fmla="*/ 16405 w 7467600"/>
              <a:gd name="connsiteY742" fmla="*/ 1803412 h 6858000"/>
              <a:gd name="connsiteX743" fmla="*/ 0 w 7467600"/>
              <a:gd name="connsiteY743" fmla="*/ 1784777 h 6858000"/>
              <a:gd name="connsiteX744" fmla="*/ 0 w 7467600"/>
              <a:gd name="connsiteY744" fmla="*/ 1740082 h 6858000"/>
              <a:gd name="connsiteX745" fmla="*/ 39394 w 7467600"/>
              <a:gd name="connsiteY745" fmla="*/ 1784856 h 6858000"/>
              <a:gd name="connsiteX746" fmla="*/ 135813 w 7467600"/>
              <a:gd name="connsiteY746" fmla="*/ 1888838 h 6858000"/>
              <a:gd name="connsiteX747" fmla="*/ 242575 w 7467600"/>
              <a:gd name="connsiteY747" fmla="*/ 1958841 h 6858000"/>
              <a:gd name="connsiteX748" fmla="*/ 82197 w 7467600"/>
              <a:gd name="connsiteY748" fmla="*/ 1754826 h 6858000"/>
              <a:gd name="connsiteX749" fmla="*/ 0 w 7467600"/>
              <a:gd name="connsiteY749" fmla="*/ 1679650 h 6858000"/>
              <a:gd name="connsiteX750" fmla="*/ 0 w 7467600"/>
              <a:gd name="connsiteY750" fmla="*/ 1602463 h 6858000"/>
              <a:gd name="connsiteX751" fmla="*/ 84689 w 7467600"/>
              <a:gd name="connsiteY751" fmla="*/ 1677442 h 6858000"/>
              <a:gd name="connsiteX752" fmla="*/ 298437 w 7467600"/>
              <a:gd name="connsiteY752" fmla="*/ 1968019 h 6858000"/>
              <a:gd name="connsiteX753" fmla="*/ 227269 w 7467600"/>
              <a:gd name="connsiteY753" fmla="*/ 1114064 h 6858000"/>
              <a:gd name="connsiteX754" fmla="*/ 248003 w 7467600"/>
              <a:gd name="connsiteY754" fmla="*/ 1089613 h 6858000"/>
              <a:gd name="connsiteX755" fmla="*/ 427020 w 7467600"/>
              <a:gd name="connsiteY755" fmla="*/ 1619803 h 6858000"/>
              <a:gd name="connsiteX756" fmla="*/ 340345 w 7467600"/>
              <a:gd name="connsiteY756" fmla="*/ 2027739 h 6858000"/>
              <a:gd name="connsiteX757" fmla="*/ 360865 w 7467600"/>
              <a:gd name="connsiteY757" fmla="*/ 2044827 h 6858000"/>
              <a:gd name="connsiteX758" fmla="*/ 560414 w 7467600"/>
              <a:gd name="connsiteY758" fmla="*/ 2421457 h 6858000"/>
              <a:gd name="connsiteX759" fmla="*/ 1359703 w 7467600"/>
              <a:gd name="connsiteY759" fmla="*/ 2578554 h 6858000"/>
              <a:gd name="connsiteX760" fmla="*/ 1359422 w 7467600"/>
              <a:gd name="connsiteY760" fmla="*/ 2577994 h 6858000"/>
              <a:gd name="connsiteX761" fmla="*/ 828701 w 7467600"/>
              <a:gd name="connsiteY761" fmla="*/ 1839520 h 6858000"/>
              <a:gd name="connsiteX762" fmla="*/ 494427 w 7467600"/>
              <a:gd name="connsiteY762" fmla="*/ 1092333 h 6858000"/>
              <a:gd name="connsiteX763" fmla="*/ 506322 w 7467600"/>
              <a:gd name="connsiteY763" fmla="*/ 1020997 h 6858000"/>
              <a:gd name="connsiteX764" fmla="*/ 4570198 w 7467600"/>
              <a:gd name="connsiteY764" fmla="*/ 978081 h 6858000"/>
              <a:gd name="connsiteX765" fmla="*/ 4523691 w 7467600"/>
              <a:gd name="connsiteY765" fmla="*/ 1127776 h 6858000"/>
              <a:gd name="connsiteX766" fmla="*/ 4509875 w 7467600"/>
              <a:gd name="connsiteY766" fmla="*/ 1167552 h 6858000"/>
              <a:gd name="connsiteX767" fmla="*/ 4478168 w 7467600"/>
              <a:gd name="connsiteY767" fmla="*/ 1260735 h 6858000"/>
              <a:gd name="connsiteX768" fmla="*/ 4409309 w 7467600"/>
              <a:gd name="connsiteY768" fmla="*/ 1666996 h 6858000"/>
              <a:gd name="connsiteX769" fmla="*/ 4370031 w 7467600"/>
              <a:gd name="connsiteY769" fmla="*/ 1955666 h 6858000"/>
              <a:gd name="connsiteX770" fmla="*/ 4570198 w 7467600"/>
              <a:gd name="connsiteY770" fmla="*/ 978081 h 6858000"/>
              <a:gd name="connsiteX771" fmla="*/ 4557898 w 7467600"/>
              <a:gd name="connsiteY771" fmla="*/ 900011 h 6858000"/>
              <a:gd name="connsiteX772" fmla="*/ 4344840 w 7467600"/>
              <a:gd name="connsiteY772" fmla="*/ 1922038 h 6858000"/>
              <a:gd name="connsiteX773" fmla="*/ 4378710 w 7467600"/>
              <a:gd name="connsiteY773" fmla="*/ 1665516 h 6858000"/>
              <a:gd name="connsiteX774" fmla="*/ 4448798 w 7467600"/>
              <a:gd name="connsiteY774" fmla="*/ 1253024 h 6858000"/>
              <a:gd name="connsiteX775" fmla="*/ 4480315 w 7467600"/>
              <a:gd name="connsiteY775" fmla="*/ 1158454 h 6858000"/>
              <a:gd name="connsiteX776" fmla="*/ 4494133 w 7467600"/>
              <a:gd name="connsiteY776" fmla="*/ 1118676 h 6858000"/>
              <a:gd name="connsiteX777" fmla="*/ 4557898 w 7467600"/>
              <a:gd name="connsiteY777" fmla="*/ 900011 h 6858000"/>
              <a:gd name="connsiteX778" fmla="*/ 5870151 w 7467600"/>
              <a:gd name="connsiteY778" fmla="*/ 898890 h 6858000"/>
              <a:gd name="connsiteX779" fmla="*/ 5861335 w 7467600"/>
              <a:gd name="connsiteY779" fmla="*/ 899177 h 6858000"/>
              <a:gd name="connsiteX780" fmla="*/ 5843702 w 7467600"/>
              <a:gd name="connsiteY780" fmla="*/ 899748 h 6858000"/>
              <a:gd name="connsiteX781" fmla="*/ 5651107 w 7467600"/>
              <a:gd name="connsiteY781" fmla="*/ 920306 h 6858000"/>
              <a:gd name="connsiteX782" fmla="*/ 5459407 w 7467600"/>
              <a:gd name="connsiteY782" fmla="*/ 940975 h 6858000"/>
              <a:gd name="connsiteX783" fmla="*/ 5374846 w 7467600"/>
              <a:gd name="connsiteY783" fmla="*/ 941988 h 6858000"/>
              <a:gd name="connsiteX784" fmla="*/ 5256105 w 7467600"/>
              <a:gd name="connsiteY784" fmla="*/ 945632 h 6858000"/>
              <a:gd name="connsiteX785" fmla="*/ 5107071 w 7467600"/>
              <a:gd name="connsiteY785" fmla="*/ 969720 h 6858000"/>
              <a:gd name="connsiteX786" fmla="*/ 4998681 w 7467600"/>
              <a:gd name="connsiteY786" fmla="*/ 988771 h 6858000"/>
              <a:gd name="connsiteX787" fmla="*/ 5870151 w 7467600"/>
              <a:gd name="connsiteY787" fmla="*/ 898890 h 6858000"/>
              <a:gd name="connsiteX788" fmla="*/ 5504425 w 7467600"/>
              <a:gd name="connsiteY788" fmla="*/ 848067 h 6858000"/>
              <a:gd name="connsiteX789" fmla="*/ 4968849 w 7467600"/>
              <a:gd name="connsiteY789" fmla="*/ 962318 h 6858000"/>
              <a:gd name="connsiteX790" fmla="*/ 5104039 w 7467600"/>
              <a:gd name="connsiteY790" fmla="*/ 940634 h 6858000"/>
              <a:gd name="connsiteX791" fmla="*/ 5256311 w 7467600"/>
              <a:gd name="connsiteY791" fmla="*/ 916490 h 6858000"/>
              <a:gd name="connsiteX792" fmla="*/ 5377381 w 7467600"/>
              <a:gd name="connsiteY792" fmla="*/ 912671 h 6858000"/>
              <a:gd name="connsiteX793" fmla="*/ 5460148 w 7467600"/>
              <a:gd name="connsiteY793" fmla="*/ 911442 h 6858000"/>
              <a:gd name="connsiteX794" fmla="*/ 5648971 w 7467600"/>
              <a:gd name="connsiteY794" fmla="*/ 891331 h 6858000"/>
              <a:gd name="connsiteX795" fmla="*/ 5844807 w 7467600"/>
              <a:gd name="connsiteY795" fmla="*/ 870718 h 6858000"/>
              <a:gd name="connsiteX796" fmla="*/ 5862975 w 7467600"/>
              <a:gd name="connsiteY796" fmla="*/ 869756 h 6858000"/>
              <a:gd name="connsiteX797" fmla="*/ 5920887 w 7467600"/>
              <a:gd name="connsiteY797" fmla="*/ 865929 h 6858000"/>
              <a:gd name="connsiteX798" fmla="*/ 5504425 w 7467600"/>
              <a:gd name="connsiteY798" fmla="*/ 848067 h 6858000"/>
              <a:gd name="connsiteX799" fmla="*/ 3607114 w 7467600"/>
              <a:gd name="connsiteY799" fmla="*/ 467441 h 6858000"/>
              <a:gd name="connsiteX800" fmla="*/ 3296242 w 7467600"/>
              <a:gd name="connsiteY800" fmla="*/ 807991 h 6858000"/>
              <a:gd name="connsiteX801" fmla="*/ 3174674 w 7467600"/>
              <a:gd name="connsiteY801" fmla="*/ 919759 h 6858000"/>
              <a:gd name="connsiteX802" fmla="*/ 3042978 w 7467600"/>
              <a:gd name="connsiteY802" fmla="*/ 1054894 h 6858000"/>
              <a:gd name="connsiteX803" fmla="*/ 2968914 w 7467600"/>
              <a:gd name="connsiteY803" fmla="*/ 1133756 h 6858000"/>
              <a:gd name="connsiteX804" fmla="*/ 3103823 w 7467600"/>
              <a:gd name="connsiteY804" fmla="*/ 1026814 h 6858000"/>
              <a:gd name="connsiteX805" fmla="*/ 3607114 w 7467600"/>
              <a:gd name="connsiteY805" fmla="*/ 467441 h 6858000"/>
              <a:gd name="connsiteX806" fmla="*/ 3744487 w 7467600"/>
              <a:gd name="connsiteY806" fmla="*/ 383136 h 6858000"/>
              <a:gd name="connsiteX807" fmla="*/ 3970213 w 7467600"/>
              <a:gd name="connsiteY807" fmla="*/ 995559 h 6858000"/>
              <a:gd name="connsiteX808" fmla="*/ 3744487 w 7467600"/>
              <a:gd name="connsiteY808" fmla="*/ 383136 h 6858000"/>
              <a:gd name="connsiteX809" fmla="*/ 3624562 w 7467600"/>
              <a:gd name="connsiteY809" fmla="*/ 367041 h 6858000"/>
              <a:gd name="connsiteX810" fmla="*/ 3489712 w 7467600"/>
              <a:gd name="connsiteY810" fmla="*/ 485386 h 6858000"/>
              <a:gd name="connsiteX811" fmla="*/ 3182994 w 7467600"/>
              <a:gd name="connsiteY811" fmla="*/ 828265 h 6858000"/>
              <a:gd name="connsiteX812" fmla="*/ 2892114 w 7467600"/>
              <a:gd name="connsiteY812" fmla="*/ 1172635 h 6858000"/>
              <a:gd name="connsiteX813" fmla="*/ 3021459 w 7467600"/>
              <a:gd name="connsiteY813" fmla="*/ 1035385 h 6858000"/>
              <a:gd name="connsiteX814" fmla="*/ 3153873 w 7467600"/>
              <a:gd name="connsiteY814" fmla="*/ 898971 h 6858000"/>
              <a:gd name="connsiteX815" fmla="*/ 3276511 w 7467600"/>
              <a:gd name="connsiteY815" fmla="*/ 786423 h 6858000"/>
              <a:gd name="connsiteX816" fmla="*/ 3584154 w 7467600"/>
              <a:gd name="connsiteY816" fmla="*/ 448218 h 6858000"/>
              <a:gd name="connsiteX817" fmla="*/ 3624562 w 7467600"/>
              <a:gd name="connsiteY817" fmla="*/ 367041 h 6858000"/>
              <a:gd name="connsiteX818" fmla="*/ 3766672 w 7467600"/>
              <a:gd name="connsiteY818" fmla="*/ 359429 h 6858000"/>
              <a:gd name="connsiteX819" fmla="*/ 3996338 w 7467600"/>
              <a:gd name="connsiteY819" fmla="*/ 968237 h 6858000"/>
              <a:gd name="connsiteX820" fmla="*/ 3766672 w 7467600"/>
              <a:gd name="connsiteY820" fmla="*/ 359429 h 6858000"/>
              <a:gd name="connsiteX821" fmla="*/ 5805386 w 7467600"/>
              <a:gd name="connsiteY821" fmla="*/ 239240 h 6858000"/>
              <a:gd name="connsiteX822" fmla="*/ 5736947 w 7467600"/>
              <a:gd name="connsiteY822" fmla="*/ 261367 h 6858000"/>
              <a:gd name="connsiteX823" fmla="*/ 5427012 w 7467600"/>
              <a:gd name="connsiteY823" fmla="*/ 311272 h 6858000"/>
              <a:gd name="connsiteX824" fmla="*/ 5147818 w 7467600"/>
              <a:gd name="connsiteY824" fmla="*/ 322112 h 6858000"/>
              <a:gd name="connsiteX825" fmla="*/ 5060854 w 7467600"/>
              <a:gd name="connsiteY825" fmla="*/ 311882 h 6858000"/>
              <a:gd name="connsiteX826" fmla="*/ 4945989 w 7467600"/>
              <a:gd name="connsiteY826" fmla="*/ 300516 h 6858000"/>
              <a:gd name="connsiteX827" fmla="*/ 5410479 w 7467600"/>
              <a:gd name="connsiteY827" fmla="*/ 348434 h 6858000"/>
              <a:gd name="connsiteX828" fmla="*/ 5805386 w 7467600"/>
              <a:gd name="connsiteY828" fmla="*/ 239240 h 6858000"/>
              <a:gd name="connsiteX829" fmla="*/ 5905192 w 7467600"/>
              <a:gd name="connsiteY829" fmla="*/ 163079 h 6858000"/>
              <a:gd name="connsiteX830" fmla="*/ 5865655 w 7467600"/>
              <a:gd name="connsiteY830" fmla="*/ 171901 h 6858000"/>
              <a:gd name="connsiteX831" fmla="*/ 5259740 w 7467600"/>
              <a:gd name="connsiteY831" fmla="*/ 257013 h 6858000"/>
              <a:gd name="connsiteX832" fmla="*/ 5208466 w 7467600"/>
              <a:gd name="connsiteY832" fmla="*/ 257550 h 6858000"/>
              <a:gd name="connsiteX833" fmla="*/ 4980204 w 7467600"/>
              <a:gd name="connsiteY833" fmla="*/ 271903 h 6858000"/>
              <a:gd name="connsiteX834" fmla="*/ 5068068 w 7467600"/>
              <a:gd name="connsiteY834" fmla="*/ 282244 h 6858000"/>
              <a:gd name="connsiteX835" fmla="*/ 5153231 w 7467600"/>
              <a:gd name="connsiteY835" fmla="*/ 292240 h 6858000"/>
              <a:gd name="connsiteX836" fmla="*/ 5426491 w 7467600"/>
              <a:gd name="connsiteY836" fmla="*/ 281128 h 6858000"/>
              <a:gd name="connsiteX837" fmla="*/ 5731212 w 7467600"/>
              <a:gd name="connsiteY837" fmla="*/ 231951 h 6858000"/>
              <a:gd name="connsiteX838" fmla="*/ 5905192 w 7467600"/>
              <a:gd name="connsiteY838" fmla="*/ 163079 h 6858000"/>
              <a:gd name="connsiteX839" fmla="*/ 5944437 w 7467600"/>
              <a:gd name="connsiteY839" fmla="*/ 113829 h 6858000"/>
              <a:gd name="connsiteX840" fmla="*/ 5825032 w 7467600"/>
              <a:gd name="connsiteY840" fmla="*/ 146405 h 6858000"/>
              <a:gd name="connsiteX841" fmla="*/ 4955599 w 7467600"/>
              <a:gd name="connsiteY841" fmla="*/ 247008 h 6858000"/>
              <a:gd name="connsiteX842" fmla="*/ 5210104 w 7467600"/>
              <a:gd name="connsiteY842" fmla="*/ 228123 h 6858000"/>
              <a:gd name="connsiteX843" fmla="*/ 5261015 w 7467600"/>
              <a:gd name="connsiteY843" fmla="*/ 227087 h 6858000"/>
              <a:gd name="connsiteX844" fmla="*/ 5861181 w 7467600"/>
              <a:gd name="connsiteY844" fmla="*/ 143093 h 6858000"/>
              <a:gd name="connsiteX845" fmla="*/ 5961252 w 7467600"/>
              <a:gd name="connsiteY845" fmla="*/ 114820 h 6858000"/>
              <a:gd name="connsiteX846" fmla="*/ 5944437 w 7467600"/>
              <a:gd name="connsiteY846" fmla="*/ 113829 h 6858000"/>
              <a:gd name="connsiteX847" fmla="*/ 3882765 w 7467600"/>
              <a:gd name="connsiteY847" fmla="*/ 0 h 6858000"/>
              <a:gd name="connsiteX848" fmla="*/ 3995099 w 7467600"/>
              <a:gd name="connsiteY848" fmla="*/ 0 h 6858000"/>
              <a:gd name="connsiteX849" fmla="*/ 4163818 w 7467600"/>
              <a:gd name="connsiteY849" fmla="*/ 234104 h 6858000"/>
              <a:gd name="connsiteX850" fmla="*/ 4172099 w 7467600"/>
              <a:gd name="connsiteY850" fmla="*/ 234207 h 6858000"/>
              <a:gd name="connsiteX851" fmla="*/ 4784282 w 7467600"/>
              <a:gd name="connsiteY851" fmla="*/ 276561 h 6858000"/>
              <a:gd name="connsiteX852" fmla="*/ 4801687 w 7467600"/>
              <a:gd name="connsiteY852" fmla="*/ 267764 h 6858000"/>
              <a:gd name="connsiteX853" fmla="*/ 6082788 w 7467600"/>
              <a:gd name="connsiteY853" fmla="*/ 64119 h 6858000"/>
              <a:gd name="connsiteX854" fmla="*/ 6099442 w 7467600"/>
              <a:gd name="connsiteY854" fmla="*/ 82568 h 6858000"/>
              <a:gd name="connsiteX855" fmla="*/ 4804137 w 7467600"/>
              <a:gd name="connsiteY855" fmla="*/ 320931 h 6858000"/>
              <a:gd name="connsiteX856" fmla="*/ 4227047 w 7467600"/>
              <a:gd name="connsiteY856" fmla="*/ 313415 h 6858000"/>
              <a:gd name="connsiteX857" fmla="*/ 4346041 w 7467600"/>
              <a:gd name="connsiteY857" fmla="*/ 456086 h 6858000"/>
              <a:gd name="connsiteX858" fmla="*/ 4870967 w 7467600"/>
              <a:gd name="connsiteY858" fmla="*/ 963061 h 6858000"/>
              <a:gd name="connsiteX859" fmla="*/ 4889647 w 7467600"/>
              <a:gd name="connsiteY859" fmla="*/ 957147 h 6858000"/>
              <a:gd name="connsiteX860" fmla="*/ 5422504 w 7467600"/>
              <a:gd name="connsiteY860" fmla="*/ 805191 h 6858000"/>
              <a:gd name="connsiteX861" fmla="*/ 6087656 w 7467600"/>
              <a:gd name="connsiteY861" fmla="*/ 826703 h 6858000"/>
              <a:gd name="connsiteX862" fmla="*/ 6058717 w 7467600"/>
              <a:gd name="connsiteY862" fmla="*/ 865992 h 6858000"/>
              <a:gd name="connsiteX863" fmla="*/ 4974153 w 7467600"/>
              <a:gd name="connsiteY863" fmla="*/ 1045456 h 6858000"/>
              <a:gd name="connsiteX864" fmla="*/ 5627835 w 7467600"/>
              <a:gd name="connsiteY864" fmla="*/ 1472077 h 6858000"/>
              <a:gd name="connsiteX865" fmla="*/ 5629817 w 7467600"/>
              <a:gd name="connsiteY865" fmla="*/ 1471412 h 6858000"/>
              <a:gd name="connsiteX866" fmla="*/ 5634124 w 7467600"/>
              <a:gd name="connsiteY866" fmla="*/ 1470572 h 6858000"/>
              <a:gd name="connsiteX867" fmla="*/ 5755832 w 7467600"/>
              <a:gd name="connsiteY867" fmla="*/ 1383886 h 6858000"/>
              <a:gd name="connsiteX868" fmla="*/ 6014186 w 7467600"/>
              <a:gd name="connsiteY868" fmla="*/ 1279799 h 6858000"/>
              <a:gd name="connsiteX869" fmla="*/ 6901619 w 7467600"/>
              <a:gd name="connsiteY869" fmla="*/ 1047874 h 6858000"/>
              <a:gd name="connsiteX870" fmla="*/ 6931566 w 7467600"/>
              <a:gd name="connsiteY870" fmla="*/ 1062034 h 6858000"/>
              <a:gd name="connsiteX871" fmla="*/ 5790982 w 7467600"/>
              <a:gd name="connsiteY871" fmla="*/ 1561380 h 6858000"/>
              <a:gd name="connsiteX872" fmla="*/ 6188971 w 7467600"/>
              <a:gd name="connsiteY872" fmla="*/ 1755168 h 6858000"/>
              <a:gd name="connsiteX873" fmla="*/ 6202446 w 7467600"/>
              <a:gd name="connsiteY873" fmla="*/ 1752268 h 6858000"/>
              <a:gd name="connsiteX874" fmla="*/ 7179560 w 7467600"/>
              <a:gd name="connsiteY874" fmla="*/ 1467551 h 6858000"/>
              <a:gd name="connsiteX875" fmla="*/ 7158730 w 7467600"/>
              <a:gd name="connsiteY875" fmla="*/ 1507835 h 6858000"/>
              <a:gd name="connsiteX876" fmla="*/ 6326959 w 7467600"/>
              <a:gd name="connsiteY876" fmla="*/ 1817686 h 6858000"/>
              <a:gd name="connsiteX877" fmla="*/ 6537433 w 7467600"/>
              <a:gd name="connsiteY877" fmla="*/ 1907790 h 6858000"/>
              <a:gd name="connsiteX878" fmla="*/ 6550221 w 7467600"/>
              <a:gd name="connsiteY878" fmla="*/ 1910729 h 6858000"/>
              <a:gd name="connsiteX879" fmla="*/ 6964438 w 7467600"/>
              <a:gd name="connsiteY879" fmla="*/ 2209505 h 6858000"/>
              <a:gd name="connsiteX880" fmla="*/ 7367862 w 7467600"/>
              <a:gd name="connsiteY880" fmla="*/ 2806833 h 6858000"/>
              <a:gd name="connsiteX881" fmla="*/ 7364329 w 7467600"/>
              <a:gd name="connsiteY881" fmla="*/ 2826907 h 6858000"/>
              <a:gd name="connsiteX882" fmla="*/ 7290545 w 7467600"/>
              <a:gd name="connsiteY882" fmla="*/ 2850663 h 6858000"/>
              <a:gd name="connsiteX883" fmla="*/ 6472036 w 7467600"/>
              <a:gd name="connsiteY883" fmla="*/ 1959003 h 6858000"/>
              <a:gd name="connsiteX884" fmla="*/ 5792897 w 7467600"/>
              <a:gd name="connsiteY884" fmla="*/ 1647747 h 6858000"/>
              <a:gd name="connsiteX885" fmla="*/ 5842751 w 7467600"/>
              <a:gd name="connsiteY885" fmla="*/ 1816112 h 6858000"/>
              <a:gd name="connsiteX886" fmla="*/ 5847424 w 7467600"/>
              <a:gd name="connsiteY886" fmla="*/ 1815776 h 6858000"/>
              <a:gd name="connsiteX887" fmla="*/ 6399821 w 7467600"/>
              <a:gd name="connsiteY887" fmla="*/ 2344799 h 6858000"/>
              <a:gd name="connsiteX888" fmla="*/ 6323232 w 7467600"/>
              <a:gd name="connsiteY888" fmla="*/ 2389634 h 6858000"/>
              <a:gd name="connsiteX889" fmla="*/ 5942958 w 7467600"/>
              <a:gd name="connsiteY889" fmla="*/ 2077708 h 6858000"/>
              <a:gd name="connsiteX890" fmla="*/ 5921559 w 7467600"/>
              <a:gd name="connsiteY890" fmla="*/ 2378596 h 6858000"/>
              <a:gd name="connsiteX891" fmla="*/ 5817651 w 7467600"/>
              <a:gd name="connsiteY891" fmla="*/ 3023919 h 6858000"/>
              <a:gd name="connsiteX892" fmla="*/ 5729634 w 7467600"/>
              <a:gd name="connsiteY892" fmla="*/ 3051849 h 6858000"/>
              <a:gd name="connsiteX893" fmla="*/ 5611018 w 7467600"/>
              <a:gd name="connsiteY893" fmla="*/ 2316769 h 6858000"/>
              <a:gd name="connsiteX894" fmla="*/ 5687608 w 7467600"/>
              <a:gd name="connsiteY894" fmla="*/ 2039972 h 6858000"/>
              <a:gd name="connsiteX895" fmla="*/ 5657554 w 7467600"/>
              <a:gd name="connsiteY895" fmla="*/ 1576445 h 6858000"/>
              <a:gd name="connsiteX896" fmla="*/ 5150475 w 7467600"/>
              <a:gd name="connsiteY896" fmla="*/ 1274012 h 6858000"/>
              <a:gd name="connsiteX897" fmla="*/ 5349142 w 7467600"/>
              <a:gd name="connsiteY897" fmla="*/ 2204405 h 6858000"/>
              <a:gd name="connsiteX898" fmla="*/ 5262214 w 7467600"/>
              <a:gd name="connsiteY898" fmla="*/ 2233836 h 6858000"/>
              <a:gd name="connsiteX899" fmla="*/ 4981539 w 7467600"/>
              <a:gd name="connsiteY899" fmla="*/ 1542201 h 6858000"/>
              <a:gd name="connsiteX900" fmla="*/ 4958461 w 7467600"/>
              <a:gd name="connsiteY900" fmla="*/ 1136957 h 6858000"/>
              <a:gd name="connsiteX901" fmla="*/ 4655015 w 7467600"/>
              <a:gd name="connsiteY901" fmla="*/ 891426 h 6858000"/>
              <a:gd name="connsiteX902" fmla="*/ 4348002 w 7467600"/>
              <a:gd name="connsiteY902" fmla="*/ 2205895 h 6858000"/>
              <a:gd name="connsiteX903" fmla="*/ 4262250 w 7467600"/>
              <a:gd name="connsiteY903" fmla="*/ 2219972 h 6858000"/>
              <a:gd name="connsiteX904" fmla="*/ 4550611 w 7467600"/>
              <a:gd name="connsiteY904" fmla="*/ 817540 h 6858000"/>
              <a:gd name="connsiteX905" fmla="*/ 4564418 w 7467600"/>
              <a:gd name="connsiteY905" fmla="*/ 808293 h 6858000"/>
              <a:gd name="connsiteX906" fmla="*/ 4266388 w 7467600"/>
              <a:gd name="connsiteY906" fmla="*/ 500083 h 6858000"/>
              <a:gd name="connsiteX907" fmla="*/ 4032842 w 7467600"/>
              <a:gd name="connsiteY907" fmla="*/ 211809 h 6858000"/>
              <a:gd name="connsiteX908" fmla="*/ 3882765 w 7467600"/>
              <a:gd name="connsiteY908" fmla="*/ 0 h 6858000"/>
              <a:gd name="connsiteX909" fmla="*/ 3721337 w 7467600"/>
              <a:gd name="connsiteY909" fmla="*/ 0 h 6858000"/>
              <a:gd name="connsiteX910" fmla="*/ 3797544 w 7467600"/>
              <a:gd name="connsiteY910" fmla="*/ 0 h 6858000"/>
              <a:gd name="connsiteX911" fmla="*/ 3775734 w 7467600"/>
              <a:gd name="connsiteY911" fmla="*/ 95131 h 6858000"/>
              <a:gd name="connsiteX912" fmla="*/ 3724807 w 7467600"/>
              <a:gd name="connsiteY912" fmla="*/ 272257 h 6858000"/>
              <a:gd name="connsiteX913" fmla="*/ 3726844 w 7467600"/>
              <a:gd name="connsiteY913" fmla="*/ 282988 h 6858000"/>
              <a:gd name="connsiteX914" fmla="*/ 3742664 w 7467600"/>
              <a:gd name="connsiteY914" fmla="*/ 279918 h 6858000"/>
              <a:gd name="connsiteX915" fmla="*/ 4103910 w 7467600"/>
              <a:gd name="connsiteY915" fmla="*/ 1161917 h 6858000"/>
              <a:gd name="connsiteX916" fmla="*/ 4020269 w 7467600"/>
              <a:gd name="connsiteY916" fmla="*/ 1200406 h 6858000"/>
              <a:gd name="connsiteX917" fmla="*/ 3674882 w 7467600"/>
              <a:gd name="connsiteY917" fmla="*/ 488524 h 6858000"/>
              <a:gd name="connsiteX918" fmla="*/ 3132682 w 7467600"/>
              <a:gd name="connsiteY918" fmla="*/ 1072284 h 6858000"/>
              <a:gd name="connsiteX919" fmla="*/ 2716346 w 7467600"/>
              <a:gd name="connsiteY919" fmla="*/ 1276376 h 6858000"/>
              <a:gd name="connsiteX920" fmla="*/ 2716772 w 7467600"/>
              <a:gd name="connsiteY920" fmla="*/ 1255462 h 6858000"/>
              <a:gd name="connsiteX921" fmla="*/ 3471096 w 7467600"/>
              <a:gd name="connsiteY921" fmla="*/ 437072 h 6858000"/>
              <a:gd name="connsiteX922" fmla="*/ 3639057 w 7467600"/>
              <a:gd name="connsiteY922" fmla="*/ 286334 h 6858000"/>
              <a:gd name="connsiteX923" fmla="*/ 3640309 w 7467600"/>
              <a:gd name="connsiteY923" fmla="*/ 284664 h 6858000"/>
              <a:gd name="connsiteX924" fmla="*/ 3646022 w 7467600"/>
              <a:gd name="connsiteY924" fmla="*/ 276711 h 6858000"/>
              <a:gd name="connsiteX925" fmla="*/ 3707943 w 7467600"/>
              <a:gd name="connsiteY925" fmla="*/ 65958 h 6858000"/>
              <a:gd name="connsiteX926" fmla="*/ 3721337 w 7467600"/>
              <a:gd name="connsiteY926" fmla="*/ 0 h 6858000"/>
              <a:gd name="connsiteX927" fmla="*/ 2867960 w 7467600"/>
              <a:gd name="connsiteY927" fmla="*/ 0 h 6858000"/>
              <a:gd name="connsiteX928" fmla="*/ 2926351 w 7467600"/>
              <a:gd name="connsiteY928" fmla="*/ 0 h 6858000"/>
              <a:gd name="connsiteX929" fmla="*/ 2902823 w 7467600"/>
              <a:gd name="connsiteY929" fmla="*/ 262929 h 6858000"/>
              <a:gd name="connsiteX930" fmla="*/ 2940663 w 7467600"/>
              <a:gd name="connsiteY930" fmla="*/ 140884 h 6858000"/>
              <a:gd name="connsiteX931" fmla="*/ 2947039 w 7467600"/>
              <a:gd name="connsiteY931" fmla="*/ 122524 h 6858000"/>
              <a:gd name="connsiteX932" fmla="*/ 2984316 w 7467600"/>
              <a:gd name="connsiteY932" fmla="*/ 0 h 6858000"/>
              <a:gd name="connsiteX933" fmla="*/ 3016114 w 7467600"/>
              <a:gd name="connsiteY933" fmla="*/ 0 h 6858000"/>
              <a:gd name="connsiteX934" fmla="*/ 2979949 w 7467600"/>
              <a:gd name="connsiteY934" fmla="*/ 119274 h 6858000"/>
              <a:gd name="connsiteX935" fmla="*/ 3023879 w 7467600"/>
              <a:gd name="connsiteY935" fmla="*/ 0 h 6858000"/>
              <a:gd name="connsiteX936" fmla="*/ 3105400 w 7467600"/>
              <a:gd name="connsiteY936" fmla="*/ 0 h 6858000"/>
              <a:gd name="connsiteX937" fmla="*/ 3094669 w 7467600"/>
              <a:gd name="connsiteY937" fmla="*/ 30308 h 6858000"/>
              <a:gd name="connsiteX938" fmla="*/ 2901945 w 7467600"/>
              <a:gd name="connsiteY938" fmla="*/ 466538 h 6858000"/>
              <a:gd name="connsiteX939" fmla="*/ 2815209 w 7467600"/>
              <a:gd name="connsiteY939" fmla="*/ 497361 h 6858000"/>
              <a:gd name="connsiteX940" fmla="*/ 2844845 w 7467600"/>
              <a:gd name="connsiteY940" fmla="*/ 127638 h 6858000"/>
              <a:gd name="connsiteX941" fmla="*/ 2867960 w 7467600"/>
              <a:gd name="connsiteY941" fmla="*/ 0 h 6858000"/>
              <a:gd name="connsiteX942" fmla="*/ 1057230 w 7467600"/>
              <a:gd name="connsiteY942" fmla="*/ 0 h 6858000"/>
              <a:gd name="connsiteX943" fmla="*/ 1111003 w 7467600"/>
              <a:gd name="connsiteY943" fmla="*/ 0 h 6858000"/>
              <a:gd name="connsiteX944" fmla="*/ 1125553 w 7467600"/>
              <a:gd name="connsiteY944" fmla="*/ 52588 h 6858000"/>
              <a:gd name="connsiteX945" fmla="*/ 1304276 w 7467600"/>
              <a:gd name="connsiteY945" fmla="*/ 476275 h 6858000"/>
              <a:gd name="connsiteX946" fmla="*/ 1492066 w 7467600"/>
              <a:gd name="connsiteY946" fmla="*/ 886333 h 6858000"/>
              <a:gd name="connsiteX947" fmla="*/ 1423698 w 7467600"/>
              <a:gd name="connsiteY947" fmla="*/ 710817 h 6858000"/>
              <a:gd name="connsiteX948" fmla="*/ 1357609 w 7467600"/>
              <a:gd name="connsiteY948" fmla="*/ 532892 h 6858000"/>
              <a:gd name="connsiteX949" fmla="*/ 1309550 w 7467600"/>
              <a:gd name="connsiteY949" fmla="*/ 374031 h 6858000"/>
              <a:gd name="connsiteX950" fmla="*/ 1193673 w 7467600"/>
              <a:gd name="connsiteY950" fmla="*/ 49533 h 6858000"/>
              <a:gd name="connsiteX951" fmla="*/ 1164391 w 7467600"/>
              <a:gd name="connsiteY951" fmla="*/ 0 h 6858000"/>
              <a:gd name="connsiteX952" fmla="*/ 1200666 w 7467600"/>
              <a:gd name="connsiteY952" fmla="*/ 0 h 6858000"/>
              <a:gd name="connsiteX953" fmla="*/ 1223408 w 7467600"/>
              <a:gd name="connsiteY953" fmla="*/ 38996 h 6858000"/>
              <a:gd name="connsiteX954" fmla="*/ 1339635 w 7467600"/>
              <a:gd name="connsiteY954" fmla="*/ 365517 h 6858000"/>
              <a:gd name="connsiteX955" fmla="*/ 1387469 w 7467600"/>
              <a:gd name="connsiteY955" fmla="*/ 523079 h 6858000"/>
              <a:gd name="connsiteX956" fmla="*/ 1452685 w 7467600"/>
              <a:gd name="connsiteY956" fmla="*/ 699806 h 6858000"/>
              <a:gd name="connsiteX957" fmla="*/ 1492092 w 7467600"/>
              <a:gd name="connsiteY957" fmla="*/ 800424 h 6858000"/>
              <a:gd name="connsiteX958" fmla="*/ 1455302 w 7467600"/>
              <a:gd name="connsiteY958" fmla="*/ 632913 h 6858000"/>
              <a:gd name="connsiteX959" fmla="*/ 1222336 w 7467600"/>
              <a:gd name="connsiteY959" fmla="*/ 9480 h 6858000"/>
              <a:gd name="connsiteX960" fmla="*/ 1214634 w 7467600"/>
              <a:gd name="connsiteY960" fmla="*/ 0 h 6858000"/>
              <a:gd name="connsiteX961" fmla="*/ 1289827 w 7467600"/>
              <a:gd name="connsiteY961" fmla="*/ 0 h 6858000"/>
              <a:gd name="connsiteX962" fmla="*/ 1321076 w 7467600"/>
              <a:gd name="connsiteY962" fmla="*/ 59722 h 6858000"/>
              <a:gd name="connsiteX963" fmla="*/ 1512579 w 7467600"/>
              <a:gd name="connsiteY963" fmla="*/ 626441 h 6858000"/>
              <a:gd name="connsiteX964" fmla="*/ 1506076 w 7467600"/>
              <a:gd name="connsiteY964" fmla="*/ 1089289 h 6858000"/>
              <a:gd name="connsiteX965" fmla="*/ 1486346 w 7467600"/>
              <a:gd name="connsiteY965" fmla="*/ 1079919 h 6858000"/>
              <a:gd name="connsiteX966" fmla="*/ 1070511 w 7467600"/>
              <a:gd name="connsiteY966" fmla="*/ 48609 h 6858000"/>
              <a:gd name="connsiteX967" fmla="*/ 1057230 w 7467600"/>
              <a:gd name="connsiteY967" fmla="*/ 0 h 6858000"/>
              <a:gd name="connsiteX968" fmla="*/ 43151 w 7467600"/>
              <a:gd name="connsiteY968" fmla="*/ 0 h 6858000"/>
              <a:gd name="connsiteX969" fmla="*/ 95283 w 7467600"/>
              <a:gd name="connsiteY969" fmla="*/ 0 h 6858000"/>
              <a:gd name="connsiteX970" fmla="*/ 300708 w 7467600"/>
              <a:gd name="connsiteY970" fmla="*/ 154571 h 6858000"/>
              <a:gd name="connsiteX971" fmla="*/ 530414 w 7467600"/>
              <a:gd name="connsiteY971" fmla="*/ 354673 h 6858000"/>
              <a:gd name="connsiteX972" fmla="*/ 333785 w 7467600"/>
              <a:gd name="connsiteY972" fmla="*/ 161564 h 6858000"/>
              <a:gd name="connsiteX973" fmla="*/ 147005 w 7467600"/>
              <a:gd name="connsiteY973" fmla="*/ 0 h 6858000"/>
              <a:gd name="connsiteX974" fmla="*/ 272509 w 7467600"/>
              <a:gd name="connsiteY974" fmla="*/ 0 h 6858000"/>
              <a:gd name="connsiteX975" fmla="*/ 326276 w 7467600"/>
              <a:gd name="connsiteY975" fmla="*/ 45847 h 6858000"/>
              <a:gd name="connsiteX976" fmla="*/ 823759 w 7467600"/>
              <a:gd name="connsiteY976" fmla="*/ 574145 h 6858000"/>
              <a:gd name="connsiteX977" fmla="*/ 811254 w 7467600"/>
              <a:gd name="connsiteY977" fmla="*/ 665546 h 6858000"/>
              <a:gd name="connsiteX978" fmla="*/ 154042 w 7467600"/>
              <a:gd name="connsiteY978" fmla="*/ 261522 h 6858000"/>
              <a:gd name="connsiteX979" fmla="*/ 13550 w 7467600"/>
              <a:gd name="connsiteY979" fmla="*/ 158423 h 6858000"/>
              <a:gd name="connsiteX980" fmla="*/ 0 w 7467600"/>
              <a:gd name="connsiteY980" fmla="*/ 146618 h 6858000"/>
              <a:gd name="connsiteX981" fmla="*/ 0 w 7467600"/>
              <a:gd name="connsiteY981" fmla="*/ 59161 h 6858000"/>
              <a:gd name="connsiteX982" fmla="*/ 45427 w 7467600"/>
              <a:gd name="connsiteY982" fmla="*/ 101078 h 6858000"/>
              <a:gd name="connsiteX983" fmla="*/ 630103 w 7467600"/>
              <a:gd name="connsiteY983" fmla="*/ 485885 h 6858000"/>
              <a:gd name="connsiteX984" fmla="*/ 532040 w 7467600"/>
              <a:gd name="connsiteY984" fmla="*/ 399359 h 6858000"/>
              <a:gd name="connsiteX985" fmla="*/ 517618 w 7467600"/>
              <a:gd name="connsiteY985" fmla="*/ 385726 h 6858000"/>
              <a:gd name="connsiteX986" fmla="*/ 285074 w 7467600"/>
              <a:gd name="connsiteY986" fmla="*/ 182755 h 6858000"/>
              <a:gd name="connsiteX987" fmla="*/ 43151 w 7467600"/>
              <a:gd name="connsiteY98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312201 w 7467600"/>
              <a:gd name="connsiteY130" fmla="*/ 5128278 h 6858000"/>
              <a:gd name="connsiteX131" fmla="*/ 1903353 w 7467600"/>
              <a:gd name="connsiteY131" fmla="*/ 5044827 h 6858000"/>
              <a:gd name="connsiteX132" fmla="*/ 1936931 w 7467600"/>
              <a:gd name="connsiteY132" fmla="*/ 5093954 h 6858000"/>
              <a:gd name="connsiteX133" fmla="*/ 2195868 w 7467600"/>
              <a:gd name="connsiteY133" fmla="*/ 5396574 h 6858000"/>
              <a:gd name="connsiteX134" fmla="*/ 2088852 w 7467600"/>
              <a:gd name="connsiteY134" fmla="*/ 5166123 h 6858000"/>
              <a:gd name="connsiteX135" fmla="*/ 1958241 w 7467600"/>
              <a:gd name="connsiteY135" fmla="*/ 5067955 h 6858000"/>
              <a:gd name="connsiteX136" fmla="*/ 1903353 w 7467600"/>
              <a:gd name="connsiteY136" fmla="*/ 5044827 h 6858000"/>
              <a:gd name="connsiteX137" fmla="*/ 1979378 w 7467600"/>
              <a:gd name="connsiteY137" fmla="*/ 4769504 h 6858000"/>
              <a:gd name="connsiteX138" fmla="*/ 2882120 w 7467600"/>
              <a:gd name="connsiteY138" fmla="*/ 5064547 h 6858000"/>
              <a:gd name="connsiteX139" fmla="*/ 2793103 w 7467600"/>
              <a:gd name="connsiteY139" fmla="*/ 5039699 h 6858000"/>
              <a:gd name="connsiteX140" fmla="*/ 2770041 w 7467600"/>
              <a:gd name="connsiteY140" fmla="*/ 5033634 h 6858000"/>
              <a:gd name="connsiteX141" fmla="*/ 1979378 w 7467600"/>
              <a:gd name="connsiteY141" fmla="*/ 4769504 h 6858000"/>
              <a:gd name="connsiteX142" fmla="*/ 1927410 w 7467600"/>
              <a:gd name="connsiteY142" fmla="*/ 4716164 h 6858000"/>
              <a:gd name="connsiteX143" fmla="*/ 1959587 w 7467600"/>
              <a:gd name="connsiteY143" fmla="*/ 4728849 h 6858000"/>
              <a:gd name="connsiteX144" fmla="*/ 2777707 w 7467600"/>
              <a:gd name="connsiteY144" fmla="*/ 5003991 h 6858000"/>
              <a:gd name="connsiteX145" fmla="*/ 2800768 w 7467600"/>
              <a:gd name="connsiteY145" fmla="*/ 5010056 h 6858000"/>
              <a:gd name="connsiteX146" fmla="*/ 2879408 w 7467600"/>
              <a:gd name="connsiteY146" fmla="*/ 5031590 h 6858000"/>
              <a:gd name="connsiteX147" fmla="*/ 2862295 w 7467600"/>
              <a:gd name="connsiteY147" fmla="*/ 5022958 h 6858000"/>
              <a:gd name="connsiteX148" fmla="*/ 2813343 w 7467600"/>
              <a:gd name="connsiteY148" fmla="*/ 4998369 h 6858000"/>
              <a:gd name="connsiteX149" fmla="*/ 2646245 w 7467600"/>
              <a:gd name="connsiteY149" fmla="*/ 4930999 h 6858000"/>
              <a:gd name="connsiteX150" fmla="*/ 1999243 w 7467600"/>
              <a:gd name="connsiteY150" fmla="*/ 4730524 h 6858000"/>
              <a:gd name="connsiteX151" fmla="*/ 1979527 w 7467600"/>
              <a:gd name="connsiteY151" fmla="*/ 4726651 h 6858000"/>
              <a:gd name="connsiteX152" fmla="*/ 1927410 w 7467600"/>
              <a:gd name="connsiteY152" fmla="*/ 4716164 h 6858000"/>
              <a:gd name="connsiteX153" fmla="*/ 1997014 w 7467600"/>
              <a:gd name="connsiteY153" fmla="*/ 4698007 h 6858000"/>
              <a:gd name="connsiteX154" fmla="*/ 2005458 w 7467600"/>
              <a:gd name="connsiteY154" fmla="*/ 4699540 h 6858000"/>
              <a:gd name="connsiteX155" fmla="*/ 2657186 w 7467600"/>
              <a:gd name="connsiteY155" fmla="*/ 4901687 h 6858000"/>
              <a:gd name="connsiteX156" fmla="*/ 2826662 w 7467600"/>
              <a:gd name="connsiteY156" fmla="*/ 4970362 h 6858000"/>
              <a:gd name="connsiteX157" fmla="*/ 2876100 w 7467600"/>
              <a:gd name="connsiteY157" fmla="*/ 4995397 h 6858000"/>
              <a:gd name="connsiteX158" fmla="*/ 3042600 w 7467600"/>
              <a:gd name="connsiteY158" fmla="*/ 5059532 h 6858000"/>
              <a:gd name="connsiteX159" fmla="*/ 1997014 w 7467600"/>
              <a:gd name="connsiteY159" fmla="*/ 4698007 h 6858000"/>
              <a:gd name="connsiteX160" fmla="*/ 2305292 w 7467600"/>
              <a:gd name="connsiteY160" fmla="*/ 4219492 h 6858000"/>
              <a:gd name="connsiteX161" fmla="*/ 3360922 w 7467600"/>
              <a:gd name="connsiteY161" fmla="*/ 4529373 h 6858000"/>
              <a:gd name="connsiteX162" fmla="*/ 3492420 w 7467600"/>
              <a:gd name="connsiteY162" fmla="*/ 4510145 h 6858000"/>
              <a:gd name="connsiteX163" fmla="*/ 3364086 w 7467600"/>
              <a:gd name="connsiteY163" fmla="*/ 4480340 h 6858000"/>
              <a:gd name="connsiteX164" fmla="*/ 3225818 w 7467600"/>
              <a:gd name="connsiteY164" fmla="*/ 4411822 h 6858000"/>
              <a:gd name="connsiteX165" fmla="*/ 3129696 w 7467600"/>
              <a:gd name="connsiteY165" fmla="*/ 4360704 h 6858000"/>
              <a:gd name="connsiteX166" fmla="*/ 2814545 w 7467600"/>
              <a:gd name="connsiteY166" fmla="*/ 4282955 h 6858000"/>
              <a:gd name="connsiteX167" fmla="*/ 2305292 w 7467600"/>
              <a:gd name="connsiteY167" fmla="*/ 4219492 h 6858000"/>
              <a:gd name="connsiteX168" fmla="*/ 2626982 w 7467600"/>
              <a:gd name="connsiteY168" fmla="*/ 4206450 h 6858000"/>
              <a:gd name="connsiteX169" fmla="*/ 2490617 w 7467600"/>
              <a:gd name="connsiteY169" fmla="*/ 4206951 h 6858000"/>
              <a:gd name="connsiteX170" fmla="*/ 2819869 w 7467600"/>
              <a:gd name="connsiteY170" fmla="*/ 4252936 h 6858000"/>
              <a:gd name="connsiteX171" fmla="*/ 3143018 w 7467600"/>
              <a:gd name="connsiteY171" fmla="*/ 4332698 h 6858000"/>
              <a:gd name="connsiteX172" fmla="*/ 3241520 w 7467600"/>
              <a:gd name="connsiteY172" fmla="*/ 4385112 h 6858000"/>
              <a:gd name="connsiteX173" fmla="*/ 3374575 w 7467600"/>
              <a:gd name="connsiteY173" fmla="*/ 4451517 h 6858000"/>
              <a:gd name="connsiteX174" fmla="*/ 3505221 w 7467600"/>
              <a:gd name="connsiteY174" fmla="*/ 4480757 h 6858000"/>
              <a:gd name="connsiteX175" fmla="*/ 2626982 w 7467600"/>
              <a:gd name="connsiteY175" fmla="*/ 4206450 h 6858000"/>
              <a:gd name="connsiteX176" fmla="*/ 1310106 w 7467600"/>
              <a:gd name="connsiteY176" fmla="*/ 3943217 h 6858000"/>
              <a:gd name="connsiteX177" fmla="*/ 854994 w 7467600"/>
              <a:gd name="connsiteY177" fmla="*/ 4399136 h 6858000"/>
              <a:gd name="connsiteX178" fmla="*/ 742462 w 7467600"/>
              <a:gd name="connsiteY178" fmla="*/ 4594648 h 6858000"/>
              <a:gd name="connsiteX179" fmla="*/ 820602 w 7467600"/>
              <a:gd name="connsiteY179" fmla="*/ 4485915 h 6858000"/>
              <a:gd name="connsiteX180" fmla="*/ 878295 w 7467600"/>
              <a:gd name="connsiteY180" fmla="*/ 4403594 h 6858000"/>
              <a:gd name="connsiteX181" fmla="*/ 1240607 w 7467600"/>
              <a:gd name="connsiteY181" fmla="*/ 4010401 h 6858000"/>
              <a:gd name="connsiteX182" fmla="*/ 1310106 w 7467600"/>
              <a:gd name="connsiteY182" fmla="*/ 3943217 h 6858000"/>
              <a:gd name="connsiteX183" fmla="*/ 1423113 w 7467600"/>
              <a:gd name="connsiteY183" fmla="*/ 3874565 h 6858000"/>
              <a:gd name="connsiteX184" fmla="*/ 1260565 w 7467600"/>
              <a:gd name="connsiteY184" fmla="*/ 4031982 h 6858000"/>
              <a:gd name="connsiteX185" fmla="*/ 901900 w 7467600"/>
              <a:gd name="connsiteY185" fmla="*/ 4421236 h 6858000"/>
              <a:gd name="connsiteX186" fmla="*/ 845044 w 7467600"/>
              <a:gd name="connsiteY186" fmla="*/ 4502436 h 6858000"/>
              <a:gd name="connsiteX187" fmla="*/ 685926 w 7467600"/>
              <a:gd name="connsiteY187" fmla="*/ 4703069 h 6858000"/>
              <a:gd name="connsiteX188" fmla="*/ 684248 w 7467600"/>
              <a:gd name="connsiteY188" fmla="*/ 4706721 h 6858000"/>
              <a:gd name="connsiteX189" fmla="*/ 1423113 w 7467600"/>
              <a:gd name="connsiteY189" fmla="*/ 3874565 h 6858000"/>
              <a:gd name="connsiteX190" fmla="*/ 3316479 w 7467600"/>
              <a:gd name="connsiteY190" fmla="*/ 3872136 h 6858000"/>
              <a:gd name="connsiteX191" fmla="*/ 3546806 w 7467600"/>
              <a:gd name="connsiteY191" fmla="*/ 4356139 h 6858000"/>
              <a:gd name="connsiteX192" fmla="*/ 3364433 w 7467600"/>
              <a:gd name="connsiteY192" fmla="*/ 3953121 h 6858000"/>
              <a:gd name="connsiteX193" fmla="*/ 3316479 w 7467600"/>
              <a:gd name="connsiteY193" fmla="*/ 3872136 h 6858000"/>
              <a:gd name="connsiteX194" fmla="*/ 3291335 w 7467600"/>
              <a:gd name="connsiteY194" fmla="*/ 3767420 h 6858000"/>
              <a:gd name="connsiteX195" fmla="*/ 3390805 w 7467600"/>
              <a:gd name="connsiteY195" fmla="*/ 3937163 h 6858000"/>
              <a:gd name="connsiteX196" fmla="*/ 3579062 w 7467600"/>
              <a:gd name="connsiteY196" fmla="*/ 4359040 h 6858000"/>
              <a:gd name="connsiteX197" fmla="*/ 3467355 w 7467600"/>
              <a:gd name="connsiteY197" fmla="*/ 3988130 h 6858000"/>
              <a:gd name="connsiteX198" fmla="*/ 3310753 w 7467600"/>
              <a:gd name="connsiteY198" fmla="*/ 3787140 h 6858000"/>
              <a:gd name="connsiteX199" fmla="*/ 3291335 w 7467600"/>
              <a:gd name="connsiteY199" fmla="*/ 3767420 h 6858000"/>
              <a:gd name="connsiteX200" fmla="*/ 1635889 w 7467600"/>
              <a:gd name="connsiteY200" fmla="*/ 3709494 h 6858000"/>
              <a:gd name="connsiteX201" fmla="*/ 1634800 w 7467600"/>
              <a:gd name="connsiteY201" fmla="*/ 3731111 h 6858000"/>
              <a:gd name="connsiteX202" fmla="*/ 1635889 w 7467600"/>
              <a:gd name="connsiteY202" fmla="*/ 3709494 h 6858000"/>
              <a:gd name="connsiteX203" fmla="*/ 1510397 w 7467600"/>
              <a:gd name="connsiteY203" fmla="*/ 3684705 h 6858000"/>
              <a:gd name="connsiteX204" fmla="*/ 1146550 w 7467600"/>
              <a:gd name="connsiteY204" fmla="*/ 3802012 h 6858000"/>
              <a:gd name="connsiteX205" fmla="*/ 698834 w 7467600"/>
              <a:gd name="connsiteY205" fmla="*/ 3952272 h 6858000"/>
              <a:gd name="connsiteX206" fmla="*/ 34256 w 7467600"/>
              <a:gd name="connsiteY206" fmla="*/ 4347603 h 6858000"/>
              <a:gd name="connsiteX207" fmla="*/ 527241 w 7467600"/>
              <a:gd name="connsiteY207" fmla="*/ 4065078 h 6858000"/>
              <a:gd name="connsiteX208" fmla="*/ 1510397 w 7467600"/>
              <a:gd name="connsiteY208" fmla="*/ 3684705 h 6858000"/>
              <a:gd name="connsiteX209" fmla="*/ 1313114 w 7467600"/>
              <a:gd name="connsiteY209" fmla="*/ 3655216 h 6858000"/>
              <a:gd name="connsiteX210" fmla="*/ 1109304 w 7467600"/>
              <a:gd name="connsiteY210" fmla="*/ 3669030 h 6858000"/>
              <a:gd name="connsiteX211" fmla="*/ 8129 w 7467600"/>
              <a:gd name="connsiteY211" fmla="*/ 4330519 h 6858000"/>
              <a:gd name="connsiteX212" fmla="*/ 687572 w 7467600"/>
              <a:gd name="connsiteY212" fmla="*/ 3925629 h 6858000"/>
              <a:gd name="connsiteX213" fmla="*/ 1138365 w 7467600"/>
              <a:gd name="connsiteY213" fmla="*/ 3774515 h 6858000"/>
              <a:gd name="connsiteX214" fmla="*/ 1505579 w 7467600"/>
              <a:gd name="connsiteY214" fmla="*/ 3655526 h 6858000"/>
              <a:gd name="connsiteX215" fmla="*/ 1313114 w 7467600"/>
              <a:gd name="connsiteY215" fmla="*/ 3655216 h 6858000"/>
              <a:gd name="connsiteX216" fmla="*/ 3655073 w 7467600"/>
              <a:gd name="connsiteY216" fmla="*/ 3650884 h 6858000"/>
              <a:gd name="connsiteX217" fmla="*/ 3989938 w 7467600"/>
              <a:gd name="connsiteY217" fmla="*/ 3991685 h 6858000"/>
              <a:gd name="connsiteX218" fmla="*/ 4393907 w 7467600"/>
              <a:gd name="connsiteY218" fmla="*/ 4261258 h 6858000"/>
              <a:gd name="connsiteX219" fmla="*/ 4648051 w 7467600"/>
              <a:gd name="connsiteY219" fmla="*/ 4374051 h 6858000"/>
              <a:gd name="connsiteX220" fmla="*/ 4383389 w 7467600"/>
              <a:gd name="connsiteY220" fmla="*/ 4184369 h 6858000"/>
              <a:gd name="connsiteX221" fmla="*/ 4165508 w 7467600"/>
              <a:gd name="connsiteY221" fmla="*/ 4035196 h 6858000"/>
              <a:gd name="connsiteX222" fmla="*/ 4068162 w 7467600"/>
              <a:gd name="connsiteY222" fmla="*/ 3953394 h 6858000"/>
              <a:gd name="connsiteX223" fmla="*/ 3981416 w 7467600"/>
              <a:gd name="connsiteY223" fmla="*/ 3880482 h 6858000"/>
              <a:gd name="connsiteX224" fmla="*/ 3800147 w 7467600"/>
              <a:gd name="connsiteY224" fmla="*/ 3749872 h 6858000"/>
              <a:gd name="connsiteX225" fmla="*/ 3655073 w 7467600"/>
              <a:gd name="connsiteY225" fmla="*/ 3650884 h 6858000"/>
              <a:gd name="connsiteX226" fmla="*/ 3670252 w 7467600"/>
              <a:gd name="connsiteY226" fmla="*/ 3622798 h 6858000"/>
              <a:gd name="connsiteX227" fmla="*/ 3817258 w 7467600"/>
              <a:gd name="connsiteY227" fmla="*/ 3723577 h 6858000"/>
              <a:gd name="connsiteX228" fmla="*/ 4000461 w 7467600"/>
              <a:gd name="connsiteY228" fmla="*/ 3855966 h 6858000"/>
              <a:gd name="connsiteX229" fmla="*/ 4088180 w 7467600"/>
              <a:gd name="connsiteY229" fmla="*/ 3929774 h 6858000"/>
              <a:gd name="connsiteX230" fmla="*/ 4184555 w 7467600"/>
              <a:gd name="connsiteY230" fmla="*/ 4010683 h 6858000"/>
              <a:gd name="connsiteX231" fmla="*/ 4399563 w 7467600"/>
              <a:gd name="connsiteY231" fmla="*/ 4158106 h 6858000"/>
              <a:gd name="connsiteX232" fmla="*/ 4684469 w 7467600"/>
              <a:gd name="connsiteY232" fmla="*/ 4364680 h 6858000"/>
              <a:gd name="connsiteX233" fmla="*/ 4690271 w 7467600"/>
              <a:gd name="connsiteY233" fmla="*/ 4370034 h 6858000"/>
              <a:gd name="connsiteX234" fmla="*/ 4136093 w 7467600"/>
              <a:gd name="connsiteY234" fmla="*/ 3858466 h 6858000"/>
              <a:gd name="connsiteX235" fmla="*/ 3670252 w 7467600"/>
              <a:gd name="connsiteY235" fmla="*/ 3622798 h 6858000"/>
              <a:gd name="connsiteX236" fmla="*/ 4440129 w 7467600"/>
              <a:gd name="connsiteY236" fmla="*/ 3448571 h 6858000"/>
              <a:gd name="connsiteX237" fmla="*/ 4856525 w 7467600"/>
              <a:gd name="connsiteY237" fmla="*/ 3915351 h 6858000"/>
              <a:gd name="connsiteX238" fmla="*/ 5059055 w 7467600"/>
              <a:gd name="connsiteY238" fmla="*/ 4108918 h 6858000"/>
              <a:gd name="connsiteX239" fmla="*/ 5290070 w 7467600"/>
              <a:gd name="connsiteY239" fmla="*/ 4263619 h 6858000"/>
              <a:gd name="connsiteX240" fmla="*/ 4834991 w 7467600"/>
              <a:gd name="connsiteY240" fmla="*/ 3830985 h 6858000"/>
              <a:gd name="connsiteX241" fmla="*/ 4440129 w 7467600"/>
              <a:gd name="connsiteY241" fmla="*/ 3448571 h 6858000"/>
              <a:gd name="connsiteX242" fmla="*/ 4441737 w 7467600"/>
              <a:gd name="connsiteY242" fmla="*/ 3399734 h 6858000"/>
              <a:gd name="connsiteX243" fmla="*/ 4431236 w 7467600"/>
              <a:gd name="connsiteY243" fmla="*/ 3400954 h 6858000"/>
              <a:gd name="connsiteX244" fmla="*/ 4557150 w 7467600"/>
              <a:gd name="connsiteY244" fmla="*/ 3510023 h 6858000"/>
              <a:gd name="connsiteX245" fmla="*/ 4856936 w 7467600"/>
              <a:gd name="connsiteY245" fmla="*/ 3809146 h 6858000"/>
              <a:gd name="connsiteX246" fmla="*/ 5111996 w 7467600"/>
              <a:gd name="connsiteY246" fmla="*/ 4065759 h 6858000"/>
              <a:gd name="connsiteX247" fmla="*/ 5388878 w 7467600"/>
              <a:gd name="connsiteY247" fmla="*/ 4300185 h 6858000"/>
              <a:gd name="connsiteX248" fmla="*/ 5425556 w 7467600"/>
              <a:gd name="connsiteY248" fmla="*/ 4308967 h 6858000"/>
              <a:gd name="connsiteX249" fmla="*/ 4943646 w 7467600"/>
              <a:gd name="connsiteY249" fmla="*/ 3822916 h 6858000"/>
              <a:gd name="connsiteX250" fmla="*/ 4594837 w 7467600"/>
              <a:gd name="connsiteY250" fmla="*/ 3532274 h 6858000"/>
              <a:gd name="connsiteX251" fmla="*/ 4441737 w 7467600"/>
              <a:gd name="connsiteY251" fmla="*/ 3399734 h 6858000"/>
              <a:gd name="connsiteX252" fmla="*/ 5425834 w 7467600"/>
              <a:gd name="connsiteY252" fmla="*/ 3162785 h 6858000"/>
              <a:gd name="connsiteX253" fmla="*/ 5401644 w 7467600"/>
              <a:gd name="connsiteY253" fmla="*/ 3617847 h 6858000"/>
              <a:gd name="connsiteX254" fmla="*/ 5467256 w 7467600"/>
              <a:gd name="connsiteY254" fmla="*/ 4175494 h 6858000"/>
              <a:gd name="connsiteX255" fmla="*/ 5448069 w 7467600"/>
              <a:gd name="connsiteY255" fmla="*/ 3567554 h 6858000"/>
              <a:gd name="connsiteX256" fmla="*/ 5425834 w 7467600"/>
              <a:gd name="connsiteY256" fmla="*/ 3162785 h 6858000"/>
              <a:gd name="connsiteX257" fmla="*/ 1318687 w 7467600"/>
              <a:gd name="connsiteY257" fmla="*/ 3113840 h 6858000"/>
              <a:gd name="connsiteX258" fmla="*/ 1066793 w 7467600"/>
              <a:gd name="connsiteY258" fmla="*/ 3212171 h 6858000"/>
              <a:gd name="connsiteX259" fmla="*/ 993319 w 7467600"/>
              <a:gd name="connsiteY259" fmla="*/ 3247648 h 6858000"/>
              <a:gd name="connsiteX260" fmla="*/ 853081 w 7467600"/>
              <a:gd name="connsiteY260" fmla="*/ 3312410 h 6858000"/>
              <a:gd name="connsiteX261" fmla="*/ 805957 w 7467600"/>
              <a:gd name="connsiteY261" fmla="*/ 3330443 h 6858000"/>
              <a:gd name="connsiteX262" fmla="*/ 1318687 w 7467600"/>
              <a:gd name="connsiteY262" fmla="*/ 3113840 h 6858000"/>
              <a:gd name="connsiteX263" fmla="*/ 5453702 w 7467600"/>
              <a:gd name="connsiteY263" fmla="*/ 3090882 h 6858000"/>
              <a:gd name="connsiteX264" fmla="*/ 5480135 w 7467600"/>
              <a:gd name="connsiteY264" fmla="*/ 3565802 h 6858000"/>
              <a:gd name="connsiteX265" fmla="*/ 5499023 w 7467600"/>
              <a:gd name="connsiteY265" fmla="*/ 4166310 h 6858000"/>
              <a:gd name="connsiteX266" fmla="*/ 5547022 w 7467600"/>
              <a:gd name="connsiteY266" fmla="*/ 3607838 h 6858000"/>
              <a:gd name="connsiteX267" fmla="*/ 5515964 w 7467600"/>
              <a:gd name="connsiteY267" fmla="*/ 3378541 h 6858000"/>
              <a:gd name="connsiteX268" fmla="*/ 5453702 w 7467600"/>
              <a:gd name="connsiteY268" fmla="*/ 3090882 h 6858000"/>
              <a:gd name="connsiteX269" fmla="*/ 1238695 w 7467600"/>
              <a:gd name="connsiteY269" fmla="*/ 3076820 h 6858000"/>
              <a:gd name="connsiteX270" fmla="*/ 716371 w 7467600"/>
              <a:gd name="connsiteY270" fmla="*/ 3293249 h 6858000"/>
              <a:gd name="connsiteX271" fmla="*/ 579522 w 7467600"/>
              <a:gd name="connsiteY271" fmla="*/ 3371759 h 6858000"/>
              <a:gd name="connsiteX272" fmla="*/ 600288 w 7467600"/>
              <a:gd name="connsiteY272" fmla="*/ 3365555 h 6858000"/>
              <a:gd name="connsiteX273" fmla="*/ 840692 w 7467600"/>
              <a:gd name="connsiteY273" fmla="*/ 3284921 h 6858000"/>
              <a:gd name="connsiteX274" fmla="*/ 979248 w 7467600"/>
              <a:gd name="connsiteY274" fmla="*/ 3221003 h 6858000"/>
              <a:gd name="connsiteX275" fmla="*/ 1053282 w 7467600"/>
              <a:gd name="connsiteY275" fmla="*/ 3185247 h 6858000"/>
              <a:gd name="connsiteX276" fmla="*/ 1320603 w 7467600"/>
              <a:gd name="connsiteY276" fmla="*/ 3081281 h 6858000"/>
              <a:gd name="connsiteX277" fmla="*/ 1238695 w 7467600"/>
              <a:gd name="connsiteY277" fmla="*/ 3076820 h 6858000"/>
              <a:gd name="connsiteX278" fmla="*/ 5425627 w 7467600"/>
              <a:gd name="connsiteY278" fmla="*/ 2954192 h 6858000"/>
              <a:gd name="connsiteX279" fmla="*/ 5470770 w 7467600"/>
              <a:gd name="connsiteY279" fmla="*/ 3005435 h 6858000"/>
              <a:gd name="connsiteX280" fmla="*/ 5519779 w 7467600"/>
              <a:gd name="connsiteY280" fmla="*/ 4359223 h 6858000"/>
              <a:gd name="connsiteX281" fmla="*/ 5520293 w 7467600"/>
              <a:gd name="connsiteY281" fmla="*/ 4360602 h 6858000"/>
              <a:gd name="connsiteX282" fmla="*/ 5767221 w 7467600"/>
              <a:gd name="connsiteY282" fmla="*/ 4665564 h 6858000"/>
              <a:gd name="connsiteX283" fmla="*/ 6937169 w 7467600"/>
              <a:gd name="connsiteY283" fmla="*/ 4815941 h 6858000"/>
              <a:gd name="connsiteX284" fmla="*/ 6953922 w 7467600"/>
              <a:gd name="connsiteY284" fmla="*/ 4890068 h 6858000"/>
              <a:gd name="connsiteX285" fmla="*/ 6071359 w 7467600"/>
              <a:gd name="connsiteY285" fmla="*/ 4770770 h 6858000"/>
              <a:gd name="connsiteX286" fmla="*/ 6038839 w 7467600"/>
              <a:gd name="connsiteY286" fmla="*/ 4764474 h 6858000"/>
              <a:gd name="connsiteX287" fmla="*/ 6038706 w 7467600"/>
              <a:gd name="connsiteY287" fmla="*/ 4763847 h 6858000"/>
              <a:gd name="connsiteX288" fmla="*/ 6037784 w 7467600"/>
              <a:gd name="connsiteY288" fmla="*/ 4764270 h 6858000"/>
              <a:gd name="connsiteX289" fmla="*/ 6038839 w 7467600"/>
              <a:gd name="connsiteY289" fmla="*/ 4764474 h 6858000"/>
              <a:gd name="connsiteX290" fmla="*/ 6040338 w 7467600"/>
              <a:gd name="connsiteY290" fmla="*/ 4771418 h 6858000"/>
              <a:gd name="connsiteX291" fmla="*/ 6024488 w 7467600"/>
              <a:gd name="connsiteY291" fmla="*/ 4809903 h 6858000"/>
              <a:gd name="connsiteX292" fmla="*/ 5599771 w 7467600"/>
              <a:gd name="connsiteY292" fmla="*/ 5509652 h 6858000"/>
              <a:gd name="connsiteX293" fmla="*/ 5548843 w 7467600"/>
              <a:gd name="connsiteY293" fmla="*/ 5563845 h 6858000"/>
              <a:gd name="connsiteX294" fmla="*/ 5940952 w 7467600"/>
              <a:gd name="connsiteY294" fmla="*/ 6250028 h 6858000"/>
              <a:gd name="connsiteX295" fmla="*/ 6043441 w 7467600"/>
              <a:gd name="connsiteY295" fmla="*/ 6665847 h 6858000"/>
              <a:gd name="connsiteX296" fmla="*/ 6093432 w 7467600"/>
              <a:gd name="connsiteY296" fmla="*/ 6858000 h 6858000"/>
              <a:gd name="connsiteX297" fmla="*/ 6034344 w 7467600"/>
              <a:gd name="connsiteY297" fmla="*/ 6858000 h 6858000"/>
              <a:gd name="connsiteX298" fmla="*/ 6026679 w 7467600"/>
              <a:gd name="connsiteY298" fmla="*/ 6836959 h 6858000"/>
              <a:gd name="connsiteX299" fmla="*/ 5800441 w 7467600"/>
              <a:gd name="connsiteY299" fmla="*/ 6335286 h 6858000"/>
              <a:gd name="connsiteX300" fmla="*/ 5526562 w 7467600"/>
              <a:gd name="connsiteY300" fmla="*/ 5705388 h 6858000"/>
              <a:gd name="connsiteX301" fmla="*/ 5519640 w 7467600"/>
              <a:gd name="connsiteY301" fmla="*/ 5683774 h 6858000"/>
              <a:gd name="connsiteX302" fmla="*/ 5844559 w 7467600"/>
              <a:gd name="connsiteY302" fmla="*/ 6553349 h 6858000"/>
              <a:gd name="connsiteX303" fmla="*/ 5975994 w 7467600"/>
              <a:gd name="connsiteY303" fmla="*/ 6858000 h 6858000"/>
              <a:gd name="connsiteX304" fmla="*/ 5898547 w 7467600"/>
              <a:gd name="connsiteY304" fmla="*/ 6858000 h 6858000"/>
              <a:gd name="connsiteX305" fmla="*/ 5682041 w 7467600"/>
              <a:gd name="connsiteY305" fmla="*/ 6355860 h 6858000"/>
              <a:gd name="connsiteX306" fmla="*/ 5461758 w 7467600"/>
              <a:gd name="connsiteY306" fmla="*/ 5820220 h 6858000"/>
              <a:gd name="connsiteX307" fmla="*/ 5237282 w 7467600"/>
              <a:gd name="connsiteY307" fmla="*/ 6579086 h 6858000"/>
              <a:gd name="connsiteX308" fmla="*/ 5115009 w 7467600"/>
              <a:gd name="connsiteY308" fmla="*/ 6858000 h 6858000"/>
              <a:gd name="connsiteX309" fmla="*/ 5028074 w 7467600"/>
              <a:gd name="connsiteY309" fmla="*/ 6858000 h 6858000"/>
              <a:gd name="connsiteX310" fmla="*/ 5079508 w 7467600"/>
              <a:gd name="connsiteY310" fmla="*/ 6749074 h 6858000"/>
              <a:gd name="connsiteX311" fmla="*/ 5371846 w 7467600"/>
              <a:gd name="connsiteY311" fmla="*/ 5924413 h 6858000"/>
              <a:gd name="connsiteX312" fmla="*/ 5270512 w 7467600"/>
              <a:gd name="connsiteY312" fmla="*/ 6138975 h 6858000"/>
              <a:gd name="connsiteX313" fmla="*/ 5062409 w 7467600"/>
              <a:gd name="connsiteY313" fmla="*/ 6653544 h 6858000"/>
              <a:gd name="connsiteX314" fmla="*/ 5036628 w 7467600"/>
              <a:gd name="connsiteY314" fmla="*/ 6754247 h 6858000"/>
              <a:gd name="connsiteX315" fmla="*/ 5009112 w 7467600"/>
              <a:gd name="connsiteY315" fmla="*/ 6858000 h 6858000"/>
              <a:gd name="connsiteX316" fmla="*/ 4976679 w 7467600"/>
              <a:gd name="connsiteY316" fmla="*/ 6858000 h 6858000"/>
              <a:gd name="connsiteX317" fmla="*/ 5006537 w 7467600"/>
              <a:gd name="connsiteY317" fmla="*/ 6747068 h 6858000"/>
              <a:gd name="connsiteX318" fmla="*/ 5032723 w 7467600"/>
              <a:gd name="connsiteY318" fmla="*/ 6644957 h 6858000"/>
              <a:gd name="connsiteX319" fmla="*/ 5242949 w 7467600"/>
              <a:gd name="connsiteY319" fmla="*/ 6125175 h 6858000"/>
              <a:gd name="connsiteX320" fmla="*/ 5286321 w 7467600"/>
              <a:gd name="connsiteY320" fmla="*/ 6033555 h 6858000"/>
              <a:gd name="connsiteX321" fmla="*/ 5008210 w 7467600"/>
              <a:gd name="connsiteY321" fmla="*/ 6649194 h 6858000"/>
              <a:gd name="connsiteX322" fmla="*/ 4986321 w 7467600"/>
              <a:gd name="connsiteY322" fmla="*/ 6765687 h 6858000"/>
              <a:gd name="connsiteX323" fmla="*/ 4973474 w 7467600"/>
              <a:gd name="connsiteY323" fmla="*/ 6858000 h 6858000"/>
              <a:gd name="connsiteX324" fmla="*/ 4907178 w 7467600"/>
              <a:gd name="connsiteY324" fmla="*/ 6858000 h 6858000"/>
              <a:gd name="connsiteX325" fmla="*/ 4910810 w 7467600"/>
              <a:gd name="connsiteY325" fmla="*/ 6829660 h 6858000"/>
              <a:gd name="connsiteX326" fmla="*/ 4987461 w 7467600"/>
              <a:gd name="connsiteY326" fmla="*/ 6432994 h 6858000"/>
              <a:gd name="connsiteX327" fmla="*/ 5179262 w 7467600"/>
              <a:gd name="connsiteY327" fmla="*/ 6035044 h 6858000"/>
              <a:gd name="connsiteX328" fmla="*/ 4689678 w 7467600"/>
              <a:gd name="connsiteY328" fmla="*/ 6440241 h 6858000"/>
              <a:gd name="connsiteX329" fmla="*/ 4477543 w 7467600"/>
              <a:gd name="connsiteY329" fmla="*/ 6674836 h 6858000"/>
              <a:gd name="connsiteX330" fmla="*/ 4329957 w 7467600"/>
              <a:gd name="connsiteY330" fmla="*/ 6858000 h 6858000"/>
              <a:gd name="connsiteX331" fmla="*/ 4218595 w 7467600"/>
              <a:gd name="connsiteY331" fmla="*/ 6858000 h 6858000"/>
              <a:gd name="connsiteX332" fmla="*/ 4368888 w 7467600"/>
              <a:gd name="connsiteY332" fmla="*/ 6668412 h 6858000"/>
              <a:gd name="connsiteX333" fmla="*/ 4563091 w 7467600"/>
              <a:gd name="connsiteY333" fmla="*/ 6442508 h 6858000"/>
              <a:gd name="connsiteX334" fmla="*/ 5387324 w 7467600"/>
              <a:gd name="connsiteY334" fmla="*/ 5705830 h 6858000"/>
              <a:gd name="connsiteX335" fmla="*/ 5073620 w 7467600"/>
              <a:gd name="connsiteY335" fmla="*/ 5955437 h 6858000"/>
              <a:gd name="connsiteX336" fmla="*/ 4689789 w 7467600"/>
              <a:gd name="connsiteY336" fmla="*/ 6268382 h 6858000"/>
              <a:gd name="connsiteX337" fmla="*/ 4418722 w 7467600"/>
              <a:gd name="connsiteY337" fmla="*/ 6570886 h 6858000"/>
              <a:gd name="connsiteX338" fmla="*/ 4214944 w 7467600"/>
              <a:gd name="connsiteY338" fmla="*/ 6858000 h 6858000"/>
              <a:gd name="connsiteX339" fmla="*/ 4177898 w 7467600"/>
              <a:gd name="connsiteY339" fmla="*/ 6858000 h 6858000"/>
              <a:gd name="connsiteX340" fmla="*/ 4391597 w 7467600"/>
              <a:gd name="connsiteY340" fmla="*/ 6556370 h 6858000"/>
              <a:gd name="connsiteX341" fmla="*/ 4668889 w 7467600"/>
              <a:gd name="connsiteY341" fmla="*/ 6246399 h 6858000"/>
              <a:gd name="connsiteX342" fmla="*/ 5055427 w 7467600"/>
              <a:gd name="connsiteY342" fmla="*/ 5931476 h 6858000"/>
              <a:gd name="connsiteX343" fmla="*/ 5371814 w 7467600"/>
              <a:gd name="connsiteY343" fmla="*/ 5678975 h 6858000"/>
              <a:gd name="connsiteX344" fmla="*/ 4987918 w 7467600"/>
              <a:gd name="connsiteY344" fmla="*/ 5838701 h 6858000"/>
              <a:gd name="connsiteX345" fmla="*/ 4317146 w 7467600"/>
              <a:gd name="connsiteY345" fmla="*/ 6587716 h 6858000"/>
              <a:gd name="connsiteX346" fmla="*/ 4171627 w 7467600"/>
              <a:gd name="connsiteY346" fmla="*/ 6858000 h 6858000"/>
              <a:gd name="connsiteX347" fmla="*/ 4081585 w 7467600"/>
              <a:gd name="connsiteY347" fmla="*/ 6858000 h 6858000"/>
              <a:gd name="connsiteX348" fmla="*/ 4238603 w 7467600"/>
              <a:gd name="connsiteY348" fmla="*/ 6559341 h 6858000"/>
              <a:gd name="connsiteX349" fmla="*/ 4778333 w 7467600"/>
              <a:gd name="connsiteY349" fmla="*/ 5873626 h 6858000"/>
              <a:gd name="connsiteX350" fmla="*/ 5414185 w 7467600"/>
              <a:gd name="connsiteY350" fmla="*/ 5573882 h 6858000"/>
              <a:gd name="connsiteX351" fmla="*/ 5959648 w 7467600"/>
              <a:gd name="connsiteY351" fmla="*/ 4760797 h 6858000"/>
              <a:gd name="connsiteX352" fmla="*/ 5355019 w 7467600"/>
              <a:gd name="connsiteY352" fmla="*/ 4734672 h 6858000"/>
              <a:gd name="connsiteX353" fmla="*/ 5083565 w 7467600"/>
              <a:gd name="connsiteY353" fmla="*/ 5179121 h 6858000"/>
              <a:gd name="connsiteX354" fmla="*/ 4713577 w 7467600"/>
              <a:gd name="connsiteY354" fmla="*/ 5616803 h 6858000"/>
              <a:gd name="connsiteX355" fmla="*/ 3989559 w 7467600"/>
              <a:gd name="connsiteY355" fmla="*/ 6145945 h 6858000"/>
              <a:gd name="connsiteX356" fmla="*/ 3939824 w 7467600"/>
              <a:gd name="connsiteY356" fmla="*/ 6066900 h 6858000"/>
              <a:gd name="connsiteX357" fmla="*/ 4584537 w 7467600"/>
              <a:gd name="connsiteY357" fmla="*/ 5324826 h 6858000"/>
              <a:gd name="connsiteX358" fmla="*/ 5037105 w 7467600"/>
              <a:gd name="connsiteY358" fmla="*/ 5088765 h 6858000"/>
              <a:gd name="connsiteX359" fmla="*/ 5039930 w 7467600"/>
              <a:gd name="connsiteY359" fmla="*/ 5089585 h 6858000"/>
              <a:gd name="connsiteX360" fmla="*/ 5263764 w 7467600"/>
              <a:gd name="connsiteY360" fmla="*/ 4735525 h 6858000"/>
              <a:gd name="connsiteX361" fmla="*/ 4086300 w 7467600"/>
              <a:gd name="connsiteY361" fmla="*/ 4884599 h 6858000"/>
              <a:gd name="connsiteX362" fmla="*/ 4085485 w 7467600"/>
              <a:gd name="connsiteY362" fmla="*/ 4899070 h 6858000"/>
              <a:gd name="connsiteX363" fmla="*/ 3871915 w 7467600"/>
              <a:gd name="connsiteY363" fmla="*/ 5253645 h 6858000"/>
              <a:gd name="connsiteX364" fmla="*/ 3799374 w 7467600"/>
              <a:gd name="connsiteY364" fmla="*/ 5466127 h 6858000"/>
              <a:gd name="connsiteX365" fmla="*/ 3498850 w 7467600"/>
              <a:gd name="connsiteY365" fmla="*/ 6661888 h 6858000"/>
              <a:gd name="connsiteX366" fmla="*/ 3399216 w 7467600"/>
              <a:gd name="connsiteY366" fmla="*/ 6858000 h 6858000"/>
              <a:gd name="connsiteX367" fmla="*/ 3303688 w 7467600"/>
              <a:gd name="connsiteY367" fmla="*/ 6858000 h 6858000"/>
              <a:gd name="connsiteX368" fmla="*/ 3391774 w 7467600"/>
              <a:gd name="connsiteY368" fmla="*/ 6697181 h 6858000"/>
              <a:gd name="connsiteX369" fmla="*/ 3735540 w 7467600"/>
              <a:gd name="connsiteY369" fmla="*/ 5546923 h 6858000"/>
              <a:gd name="connsiteX370" fmla="*/ 3729438 w 7467600"/>
              <a:gd name="connsiteY370" fmla="*/ 5569058 h 6858000"/>
              <a:gd name="connsiteX371" fmla="*/ 3707782 w 7467600"/>
              <a:gd name="connsiteY371" fmla="*/ 5644908 h 6858000"/>
              <a:gd name="connsiteX372" fmla="*/ 3583827 w 7467600"/>
              <a:gd name="connsiteY372" fmla="*/ 6039215 h 6858000"/>
              <a:gd name="connsiteX373" fmla="*/ 3547861 w 7467600"/>
              <a:gd name="connsiteY373" fmla="*/ 6129609 h 6858000"/>
              <a:gd name="connsiteX374" fmla="*/ 3490905 w 7467600"/>
              <a:gd name="connsiteY374" fmla="*/ 6277660 h 6858000"/>
              <a:gd name="connsiteX375" fmla="*/ 3455859 w 7467600"/>
              <a:gd name="connsiteY375" fmla="*/ 6391301 h 6858000"/>
              <a:gd name="connsiteX376" fmla="*/ 3429112 w 7467600"/>
              <a:gd name="connsiteY376" fmla="*/ 6479469 h 6858000"/>
              <a:gd name="connsiteX377" fmla="*/ 3304862 w 7467600"/>
              <a:gd name="connsiteY377" fmla="*/ 6796476 h 6858000"/>
              <a:gd name="connsiteX378" fmla="*/ 3276071 w 7467600"/>
              <a:gd name="connsiteY378" fmla="*/ 6858000 h 6858000"/>
              <a:gd name="connsiteX379" fmla="*/ 3240805 w 7467600"/>
              <a:gd name="connsiteY379" fmla="*/ 6858000 h 6858000"/>
              <a:gd name="connsiteX380" fmla="*/ 3275917 w 7467600"/>
              <a:gd name="connsiteY380" fmla="*/ 6783192 h 6858000"/>
              <a:gd name="connsiteX381" fmla="*/ 3399358 w 7467600"/>
              <a:gd name="connsiteY381" fmla="*/ 6469011 h 6858000"/>
              <a:gd name="connsiteX382" fmla="*/ 3425650 w 7467600"/>
              <a:gd name="connsiteY382" fmla="*/ 6381333 h 6858000"/>
              <a:gd name="connsiteX383" fmla="*/ 3460661 w 7467600"/>
              <a:gd name="connsiteY383" fmla="*/ 6266763 h 6858000"/>
              <a:gd name="connsiteX384" fmla="*/ 3518021 w 7467600"/>
              <a:gd name="connsiteY384" fmla="*/ 6117298 h 6858000"/>
              <a:gd name="connsiteX385" fmla="*/ 3554035 w 7467600"/>
              <a:gd name="connsiteY385" fmla="*/ 6027832 h 6858000"/>
              <a:gd name="connsiteX386" fmla="*/ 3677174 w 7467600"/>
              <a:gd name="connsiteY386" fmla="*/ 5636351 h 6858000"/>
              <a:gd name="connsiteX387" fmla="*/ 3698819 w 7467600"/>
              <a:gd name="connsiteY387" fmla="*/ 5560503 h 6858000"/>
              <a:gd name="connsiteX388" fmla="*/ 3702094 w 7467600"/>
              <a:gd name="connsiteY388" fmla="*/ 5549194 h 6858000"/>
              <a:gd name="connsiteX389" fmla="*/ 3398355 w 7467600"/>
              <a:gd name="connsiteY389" fmla="*/ 6094603 h 6858000"/>
              <a:gd name="connsiteX390" fmla="*/ 3193941 w 7467600"/>
              <a:gd name="connsiteY390" fmla="*/ 6798775 h 6858000"/>
              <a:gd name="connsiteX391" fmla="*/ 3184140 w 7467600"/>
              <a:gd name="connsiteY391" fmla="*/ 6858000 h 6858000"/>
              <a:gd name="connsiteX392" fmla="*/ 3099978 w 7467600"/>
              <a:gd name="connsiteY392" fmla="*/ 6858000 h 6858000"/>
              <a:gd name="connsiteX393" fmla="*/ 3101556 w 7467600"/>
              <a:gd name="connsiteY393" fmla="*/ 6843337 h 6858000"/>
              <a:gd name="connsiteX394" fmla="*/ 3370162 w 7467600"/>
              <a:gd name="connsiteY394" fmla="*/ 5785550 h 6858000"/>
              <a:gd name="connsiteX395" fmla="*/ 3746477 w 7467600"/>
              <a:gd name="connsiteY395" fmla="*/ 5377889 h 6858000"/>
              <a:gd name="connsiteX396" fmla="*/ 3863399 w 7467600"/>
              <a:gd name="connsiteY396" fmla="*/ 5087257 h 6858000"/>
              <a:gd name="connsiteX397" fmla="*/ 3968712 w 7467600"/>
              <a:gd name="connsiteY397" fmla="*/ 4913989 h 6858000"/>
              <a:gd name="connsiteX398" fmla="*/ 2792390 w 7467600"/>
              <a:gd name="connsiteY398" fmla="*/ 5382974 h 6858000"/>
              <a:gd name="connsiteX399" fmla="*/ 2714982 w 7467600"/>
              <a:gd name="connsiteY399" fmla="*/ 5427051 h 6858000"/>
              <a:gd name="connsiteX400" fmla="*/ 2813361 w 7467600"/>
              <a:gd name="connsiteY400" fmla="*/ 6023912 h 6858000"/>
              <a:gd name="connsiteX401" fmla="*/ 2688430 w 7467600"/>
              <a:gd name="connsiteY401" fmla="*/ 6801564 h 6858000"/>
              <a:gd name="connsiteX402" fmla="*/ 2629626 w 7467600"/>
              <a:gd name="connsiteY402" fmla="*/ 6763394 h 6858000"/>
              <a:gd name="connsiteX403" fmla="*/ 2565328 w 7467600"/>
              <a:gd name="connsiteY403" fmla="*/ 5516399 h 6858000"/>
              <a:gd name="connsiteX404" fmla="*/ 1922999 w 7467600"/>
              <a:gd name="connsiteY404" fmla="*/ 5980343 h 6858000"/>
              <a:gd name="connsiteX405" fmla="*/ 1950261 w 7467600"/>
              <a:gd name="connsiteY405" fmla="*/ 6405858 h 6858000"/>
              <a:gd name="connsiteX406" fmla="*/ 2365554 w 7467600"/>
              <a:gd name="connsiteY406" fmla="*/ 6759107 h 6858000"/>
              <a:gd name="connsiteX407" fmla="*/ 2424142 w 7467600"/>
              <a:gd name="connsiteY407" fmla="*/ 6858000 h 6858000"/>
              <a:gd name="connsiteX408" fmla="*/ 2395994 w 7467600"/>
              <a:gd name="connsiteY408" fmla="*/ 6858000 h 6858000"/>
              <a:gd name="connsiteX409" fmla="*/ 2392863 w 7467600"/>
              <a:gd name="connsiteY409" fmla="*/ 6852964 h 6858000"/>
              <a:gd name="connsiteX410" fmla="*/ 2017589 w 7467600"/>
              <a:gd name="connsiteY410" fmla="*/ 6493982 h 6858000"/>
              <a:gd name="connsiteX411" fmla="*/ 2147336 w 7467600"/>
              <a:gd name="connsiteY411" fmla="*/ 6594052 h 6858000"/>
              <a:gd name="connsiteX412" fmla="*/ 2207047 w 7467600"/>
              <a:gd name="connsiteY412" fmla="*/ 6654540 h 6858000"/>
              <a:gd name="connsiteX413" fmla="*/ 2299106 w 7467600"/>
              <a:gd name="connsiteY413" fmla="*/ 6778931 h 6858000"/>
              <a:gd name="connsiteX414" fmla="*/ 2314430 w 7467600"/>
              <a:gd name="connsiteY414" fmla="*/ 6801144 h 6858000"/>
              <a:gd name="connsiteX415" fmla="*/ 2352406 w 7467600"/>
              <a:gd name="connsiteY415" fmla="*/ 6858000 h 6858000"/>
              <a:gd name="connsiteX416" fmla="*/ 2314492 w 7467600"/>
              <a:gd name="connsiteY416" fmla="*/ 6858000 h 6858000"/>
              <a:gd name="connsiteX417" fmla="*/ 2288095 w 7467600"/>
              <a:gd name="connsiteY417" fmla="*/ 6818030 h 6858000"/>
              <a:gd name="connsiteX418" fmla="*/ 2272768 w 7467600"/>
              <a:gd name="connsiteY418" fmla="*/ 6795822 h 6858000"/>
              <a:gd name="connsiteX419" fmla="*/ 2182715 w 7467600"/>
              <a:gd name="connsiteY419" fmla="*/ 6675071 h 6858000"/>
              <a:gd name="connsiteX420" fmla="*/ 2032061 w 7467600"/>
              <a:gd name="connsiteY420" fmla="*/ 6541380 h 6858000"/>
              <a:gd name="connsiteX421" fmla="*/ 2257220 w 7467600"/>
              <a:gd name="connsiteY421" fmla="*/ 6826257 h 6858000"/>
              <a:gd name="connsiteX422" fmla="*/ 2281324 w 7467600"/>
              <a:gd name="connsiteY422" fmla="*/ 6858000 h 6858000"/>
              <a:gd name="connsiteX423" fmla="*/ 2242860 w 7467600"/>
              <a:gd name="connsiteY423" fmla="*/ 6858000 h 6858000"/>
              <a:gd name="connsiteX424" fmla="*/ 2232818 w 7467600"/>
              <a:gd name="connsiteY424" fmla="*/ 6844926 h 6858000"/>
              <a:gd name="connsiteX425" fmla="*/ 1990172 w 7467600"/>
              <a:gd name="connsiteY425" fmla="*/ 6542121 h 6858000"/>
              <a:gd name="connsiteX426" fmla="*/ 2124090 w 7467600"/>
              <a:gd name="connsiteY426" fmla="*/ 6761017 h 6858000"/>
              <a:gd name="connsiteX427" fmla="*/ 2200380 w 7467600"/>
              <a:gd name="connsiteY427" fmla="*/ 6858000 h 6858000"/>
              <a:gd name="connsiteX428" fmla="*/ 2147507 w 7467600"/>
              <a:gd name="connsiteY428" fmla="*/ 6858000 h 6858000"/>
              <a:gd name="connsiteX429" fmla="*/ 2070668 w 7467600"/>
              <a:gd name="connsiteY429" fmla="*/ 6761520 h 6858000"/>
              <a:gd name="connsiteX430" fmla="*/ 1975142 w 7467600"/>
              <a:gd name="connsiteY430" fmla="*/ 6585570 h 6858000"/>
              <a:gd name="connsiteX431" fmla="*/ 2050035 w 7467600"/>
              <a:gd name="connsiteY431" fmla="*/ 6813345 h 6858000"/>
              <a:gd name="connsiteX432" fmla="*/ 2063025 w 7467600"/>
              <a:gd name="connsiteY432" fmla="*/ 6858000 h 6858000"/>
              <a:gd name="connsiteX433" fmla="*/ 2021675 w 7467600"/>
              <a:gd name="connsiteY433" fmla="*/ 6858000 h 6858000"/>
              <a:gd name="connsiteX434" fmla="*/ 2019308 w 7467600"/>
              <a:gd name="connsiteY434" fmla="*/ 6847118 h 6858000"/>
              <a:gd name="connsiteX435" fmla="*/ 1938835 w 7467600"/>
              <a:gd name="connsiteY435" fmla="*/ 6551160 h 6858000"/>
              <a:gd name="connsiteX436" fmla="*/ 1953230 w 7467600"/>
              <a:gd name="connsiteY436" fmla="*/ 6759699 h 6858000"/>
              <a:gd name="connsiteX437" fmla="*/ 1956763 w 7467600"/>
              <a:gd name="connsiteY437" fmla="*/ 6778191 h 6858000"/>
              <a:gd name="connsiteX438" fmla="*/ 1967925 w 7467600"/>
              <a:gd name="connsiteY438" fmla="*/ 6858000 h 6858000"/>
              <a:gd name="connsiteX439" fmla="*/ 1936622 w 7467600"/>
              <a:gd name="connsiteY439" fmla="*/ 6858000 h 6858000"/>
              <a:gd name="connsiteX440" fmla="*/ 1926261 w 7467600"/>
              <a:gd name="connsiteY440" fmla="*/ 6784064 h 6858000"/>
              <a:gd name="connsiteX441" fmla="*/ 1922724 w 7467600"/>
              <a:gd name="connsiteY441" fmla="*/ 6765577 h 6858000"/>
              <a:gd name="connsiteX442" fmla="*/ 1904650 w 7467600"/>
              <a:gd name="connsiteY442" fmla="*/ 6639616 h 6858000"/>
              <a:gd name="connsiteX443" fmla="*/ 1885273 w 7467600"/>
              <a:gd name="connsiteY443" fmla="*/ 6858000 h 6858000"/>
              <a:gd name="connsiteX444" fmla="*/ 1854363 w 7467600"/>
              <a:gd name="connsiteY444" fmla="*/ 6858000 h 6858000"/>
              <a:gd name="connsiteX445" fmla="*/ 1880391 w 7467600"/>
              <a:gd name="connsiteY445" fmla="*/ 6603796 h 6858000"/>
              <a:gd name="connsiteX446" fmla="*/ 1818273 w 7467600"/>
              <a:gd name="connsiteY446" fmla="*/ 6715729 h 6858000"/>
              <a:gd name="connsiteX447" fmla="*/ 1794691 w 7467600"/>
              <a:gd name="connsiteY447" fmla="*/ 6843239 h 6858000"/>
              <a:gd name="connsiteX448" fmla="*/ 1794914 w 7467600"/>
              <a:gd name="connsiteY448" fmla="*/ 6858000 h 6858000"/>
              <a:gd name="connsiteX449" fmla="*/ 1746128 w 7467600"/>
              <a:gd name="connsiteY449" fmla="*/ 6858000 h 6858000"/>
              <a:gd name="connsiteX450" fmla="*/ 1753934 w 7467600"/>
              <a:gd name="connsiteY450" fmla="*/ 6724796 h 6858000"/>
              <a:gd name="connsiteX451" fmla="*/ 1792053 w 7467600"/>
              <a:gd name="connsiteY451" fmla="*/ 6572396 h 6858000"/>
              <a:gd name="connsiteX452" fmla="*/ 1862248 w 7467600"/>
              <a:gd name="connsiteY452" fmla="*/ 6266397 h 6858000"/>
              <a:gd name="connsiteX453" fmla="*/ 1862250 w 7467600"/>
              <a:gd name="connsiteY453" fmla="*/ 6033531 h 6858000"/>
              <a:gd name="connsiteX454" fmla="*/ 1211999 w 7467600"/>
              <a:gd name="connsiteY454" fmla="*/ 6683610 h 6858000"/>
              <a:gd name="connsiteX455" fmla="*/ 1213266 w 7467600"/>
              <a:gd name="connsiteY455" fmla="*/ 6691947 h 6858000"/>
              <a:gd name="connsiteX456" fmla="*/ 1203370 w 7467600"/>
              <a:gd name="connsiteY456" fmla="*/ 6850676 h 6858000"/>
              <a:gd name="connsiteX457" fmla="*/ 1203671 w 7467600"/>
              <a:gd name="connsiteY457" fmla="*/ 6858000 h 6858000"/>
              <a:gd name="connsiteX458" fmla="*/ 1143180 w 7467600"/>
              <a:gd name="connsiteY458" fmla="*/ 6858000 h 6858000"/>
              <a:gd name="connsiteX459" fmla="*/ 1142176 w 7467600"/>
              <a:gd name="connsiteY459" fmla="*/ 6766045 h 6858000"/>
              <a:gd name="connsiteX460" fmla="*/ 1067484 w 7467600"/>
              <a:gd name="connsiteY460" fmla="*/ 6858000 h 6858000"/>
              <a:gd name="connsiteX461" fmla="*/ 953928 w 7467600"/>
              <a:gd name="connsiteY461" fmla="*/ 6858000 h 6858000"/>
              <a:gd name="connsiteX462" fmla="*/ 959715 w 7467600"/>
              <a:gd name="connsiteY462" fmla="*/ 6850185 h 6858000"/>
              <a:gd name="connsiteX463" fmla="*/ 1483788 w 7467600"/>
              <a:gd name="connsiteY463" fmla="*/ 6259174 h 6858000"/>
              <a:gd name="connsiteX464" fmla="*/ 1100671 w 7467600"/>
              <a:gd name="connsiteY464" fmla="*/ 6252137 h 6858000"/>
              <a:gd name="connsiteX465" fmla="*/ 1090144 w 7467600"/>
              <a:gd name="connsiteY465" fmla="*/ 6256748 h 6858000"/>
              <a:gd name="connsiteX466" fmla="*/ 1095872 w 7467600"/>
              <a:gd name="connsiteY466" fmla="*/ 6271892 h 6858000"/>
              <a:gd name="connsiteX467" fmla="*/ 262785 w 7467600"/>
              <a:gd name="connsiteY467" fmla="*/ 6845450 h 6858000"/>
              <a:gd name="connsiteX468" fmla="*/ 209968 w 7467600"/>
              <a:gd name="connsiteY468" fmla="*/ 6770713 h 6858000"/>
              <a:gd name="connsiteX469" fmla="*/ 873460 w 7467600"/>
              <a:gd name="connsiteY469" fmla="*/ 6253768 h 6858000"/>
              <a:gd name="connsiteX470" fmla="*/ 192686 w 7467600"/>
              <a:gd name="connsiteY470" fmla="*/ 5849257 h 6858000"/>
              <a:gd name="connsiteX471" fmla="*/ 4696 w 7467600"/>
              <a:gd name="connsiteY471" fmla="*/ 5697668 h 6858000"/>
              <a:gd name="connsiteX472" fmla="*/ 0 w 7467600"/>
              <a:gd name="connsiteY472" fmla="*/ 5689984 h 6858000"/>
              <a:gd name="connsiteX473" fmla="*/ 0 w 7467600"/>
              <a:gd name="connsiteY473" fmla="*/ 5513472 h 6858000"/>
              <a:gd name="connsiteX474" fmla="*/ 174101 w 7467600"/>
              <a:gd name="connsiteY474" fmla="*/ 5620277 h 6858000"/>
              <a:gd name="connsiteX475" fmla="*/ 891800 w 7467600"/>
              <a:gd name="connsiteY475" fmla="*/ 6036935 h 6858000"/>
              <a:gd name="connsiteX476" fmla="*/ 1072219 w 7467600"/>
              <a:gd name="connsiteY476" fmla="*/ 6169443 h 6858000"/>
              <a:gd name="connsiteX477" fmla="*/ 1074117 w 7467600"/>
              <a:gd name="connsiteY477" fmla="*/ 6170301 h 6858000"/>
              <a:gd name="connsiteX478" fmla="*/ 1083114 w 7467600"/>
              <a:gd name="connsiteY478" fmla="*/ 6174131 h 6858000"/>
              <a:gd name="connsiteX479" fmla="*/ 1543010 w 7467600"/>
              <a:gd name="connsiteY479" fmla="*/ 6191140 h 6858000"/>
              <a:gd name="connsiteX480" fmla="*/ 1551080 w 7467600"/>
              <a:gd name="connsiteY480" fmla="*/ 6195006 h 6858000"/>
              <a:gd name="connsiteX481" fmla="*/ 2345443 w 7467600"/>
              <a:gd name="connsiteY481" fmla="*/ 5549882 h 6858000"/>
              <a:gd name="connsiteX482" fmla="*/ 1721499 w 7467600"/>
              <a:gd name="connsiteY482" fmla="*/ 5599969 h 6858000"/>
              <a:gd name="connsiteX483" fmla="*/ 767716 w 7467600"/>
              <a:gd name="connsiteY483" fmla="*/ 5472768 h 6858000"/>
              <a:gd name="connsiteX484" fmla="*/ 722147 w 7467600"/>
              <a:gd name="connsiteY484" fmla="*/ 5393091 h 6858000"/>
              <a:gd name="connsiteX485" fmla="*/ 1485552 w 7467600"/>
              <a:gd name="connsiteY485" fmla="*/ 5313202 h 6858000"/>
              <a:gd name="connsiteX486" fmla="*/ 2143004 w 7467600"/>
              <a:gd name="connsiteY486" fmla="*/ 5402420 h 6858000"/>
              <a:gd name="connsiteX487" fmla="*/ 1933391 w 7467600"/>
              <a:gd name="connsiteY487" fmla="*/ 5156971 h 6858000"/>
              <a:gd name="connsiteX488" fmla="*/ 1827118 w 7467600"/>
              <a:gd name="connsiteY488" fmla="*/ 4968410 h 6858000"/>
              <a:gd name="connsiteX489" fmla="*/ 1837349 w 7467600"/>
              <a:gd name="connsiteY489" fmla="*/ 4956357 h 6858000"/>
              <a:gd name="connsiteX490" fmla="*/ 2162835 w 7467600"/>
              <a:gd name="connsiteY490" fmla="*/ 5187853 h 6858000"/>
              <a:gd name="connsiteX491" fmla="*/ 2257167 w 7467600"/>
              <a:gd name="connsiteY491" fmla="*/ 5462123 h 6858000"/>
              <a:gd name="connsiteX492" fmla="*/ 2261598 w 7467600"/>
              <a:gd name="connsiteY492" fmla="*/ 5467998 h 6858000"/>
              <a:gd name="connsiteX493" fmla="*/ 2437177 w 7467600"/>
              <a:gd name="connsiteY493" fmla="*/ 5479608 h 6858000"/>
              <a:gd name="connsiteX494" fmla="*/ 2445247 w 7467600"/>
              <a:gd name="connsiteY494" fmla="*/ 5483476 h 6858000"/>
              <a:gd name="connsiteX495" fmla="*/ 2743626 w 7467600"/>
              <a:gd name="connsiteY495" fmla="*/ 5304819 h 6858000"/>
              <a:gd name="connsiteX496" fmla="*/ 3048102 w 7467600"/>
              <a:gd name="connsiteY496" fmla="*/ 5150595 h 6858000"/>
              <a:gd name="connsiteX497" fmla="*/ 1799414 w 7467600"/>
              <a:gd name="connsiteY497" fmla="*/ 4694732 h 6858000"/>
              <a:gd name="connsiteX498" fmla="*/ 1771735 w 7467600"/>
              <a:gd name="connsiteY498" fmla="*/ 4619929 h 6858000"/>
              <a:gd name="connsiteX499" fmla="*/ 3104273 w 7467600"/>
              <a:gd name="connsiteY499" fmla="*/ 5076159 h 6858000"/>
              <a:gd name="connsiteX500" fmla="*/ 3113245 w 7467600"/>
              <a:gd name="connsiteY500" fmla="*/ 5090705 h 6858000"/>
              <a:gd name="connsiteX501" fmla="*/ 3126294 w 7467600"/>
              <a:gd name="connsiteY501" fmla="*/ 5114400 h 6858000"/>
              <a:gd name="connsiteX502" fmla="*/ 3937433 w 7467600"/>
              <a:gd name="connsiteY502" fmla="*/ 4830473 h 6858000"/>
              <a:gd name="connsiteX503" fmla="*/ 3590475 w 7467600"/>
              <a:gd name="connsiteY503" fmla="*/ 4597974 h 6858000"/>
              <a:gd name="connsiteX504" fmla="*/ 3100264 w 7467600"/>
              <a:gd name="connsiteY504" fmla="*/ 4579845 h 6858000"/>
              <a:gd name="connsiteX505" fmla="*/ 2183576 w 7467600"/>
              <a:gd name="connsiteY505" fmla="*/ 4227150 h 6858000"/>
              <a:gd name="connsiteX506" fmla="*/ 2151029 w 7467600"/>
              <a:gd name="connsiteY506" fmla="*/ 4146947 h 6858000"/>
              <a:gd name="connsiteX507" fmla="*/ 3563434 w 7467600"/>
              <a:gd name="connsiteY507" fmla="*/ 4469115 h 6858000"/>
              <a:gd name="connsiteX508" fmla="*/ 3177952 w 7467600"/>
              <a:gd name="connsiteY508" fmla="*/ 3657386 h 6858000"/>
              <a:gd name="connsiteX509" fmla="*/ 3189263 w 7467600"/>
              <a:gd name="connsiteY509" fmla="*/ 3625726 h 6858000"/>
              <a:gd name="connsiteX510" fmla="*/ 3560912 w 7467600"/>
              <a:gd name="connsiteY510" fmla="*/ 4079863 h 6858000"/>
              <a:gd name="connsiteX511" fmla="*/ 3626636 w 7467600"/>
              <a:gd name="connsiteY511" fmla="*/ 4512230 h 6858000"/>
              <a:gd name="connsiteX512" fmla="*/ 3653088 w 7467600"/>
              <a:gd name="connsiteY512" fmla="*/ 4521417 h 6858000"/>
              <a:gd name="connsiteX513" fmla="*/ 3988128 w 7467600"/>
              <a:gd name="connsiteY513" fmla="*/ 4817267 h 6858000"/>
              <a:gd name="connsiteX514" fmla="*/ 4830582 w 7467600"/>
              <a:gd name="connsiteY514" fmla="*/ 4676000 h 6858000"/>
              <a:gd name="connsiteX515" fmla="*/ 4830100 w 7467600"/>
              <a:gd name="connsiteY515" fmla="*/ 4675554 h 6858000"/>
              <a:gd name="connsiteX516" fmla="*/ 4036318 w 7467600"/>
              <a:gd name="connsiteY516" fmla="*/ 4147013 h 6858000"/>
              <a:gd name="connsiteX517" fmla="*/ 3432098 w 7467600"/>
              <a:gd name="connsiteY517" fmla="*/ 3537312 h 6858000"/>
              <a:gd name="connsiteX518" fmla="*/ 3446761 w 7467600"/>
              <a:gd name="connsiteY518" fmla="*/ 3461278 h 6858000"/>
              <a:gd name="connsiteX519" fmla="*/ 4419733 w 7467600"/>
              <a:gd name="connsiteY519" fmla="*/ 3963555 h 6858000"/>
              <a:gd name="connsiteX520" fmla="*/ 4781371 w 7467600"/>
              <a:gd name="connsiteY520" fmla="*/ 4458604 h 6858000"/>
              <a:gd name="connsiteX521" fmla="*/ 4780440 w 7467600"/>
              <a:gd name="connsiteY521" fmla="*/ 4470290 h 6858000"/>
              <a:gd name="connsiteX522" fmla="*/ 4898954 w 7467600"/>
              <a:gd name="connsiteY522" fmla="*/ 4662092 h 6858000"/>
              <a:gd name="connsiteX523" fmla="*/ 4900699 w 7467600"/>
              <a:gd name="connsiteY523" fmla="*/ 4670867 h 6858000"/>
              <a:gd name="connsiteX524" fmla="*/ 5714511 w 7467600"/>
              <a:gd name="connsiteY524" fmla="*/ 4663483 h 6858000"/>
              <a:gd name="connsiteX525" fmla="*/ 5464793 w 7467600"/>
              <a:gd name="connsiteY525" fmla="*/ 4393556 h 6858000"/>
              <a:gd name="connsiteX526" fmla="*/ 5461897 w 7467600"/>
              <a:gd name="connsiteY526" fmla="*/ 4390879 h 6858000"/>
              <a:gd name="connsiteX527" fmla="*/ 4294126 w 7467600"/>
              <a:gd name="connsiteY527" fmla="*/ 3303048 h 6858000"/>
              <a:gd name="connsiteX528" fmla="*/ 4305321 w 7467600"/>
              <a:gd name="connsiteY528" fmla="*/ 3256953 h 6858000"/>
              <a:gd name="connsiteX529" fmla="*/ 4949299 w 7467600"/>
              <a:gd name="connsiteY529" fmla="*/ 3766336 h 6858000"/>
              <a:gd name="connsiteX530" fmla="*/ 5291452 w 7467600"/>
              <a:gd name="connsiteY530" fmla="*/ 4076801 h 6858000"/>
              <a:gd name="connsiteX531" fmla="*/ 5434998 w 7467600"/>
              <a:gd name="connsiteY531" fmla="*/ 4254100 h 6858000"/>
              <a:gd name="connsiteX532" fmla="*/ 5351015 w 7467600"/>
              <a:gd name="connsiteY532" fmla="*/ 3760989 h 6858000"/>
              <a:gd name="connsiteX533" fmla="*/ 5413780 w 7467600"/>
              <a:gd name="connsiteY533" fmla="*/ 2966265 h 6858000"/>
              <a:gd name="connsiteX534" fmla="*/ 5425627 w 7467600"/>
              <a:gd name="connsiteY534" fmla="*/ 2954192 h 6858000"/>
              <a:gd name="connsiteX535" fmla="*/ 6604735 w 7467600"/>
              <a:gd name="connsiteY535" fmla="*/ 2041381 h 6858000"/>
              <a:gd name="connsiteX536" fmla="*/ 7204487 w 7467600"/>
              <a:gd name="connsiteY536" fmla="*/ 2742112 h 6858000"/>
              <a:gd name="connsiteX537" fmla="*/ 7131592 w 7467600"/>
              <a:gd name="connsiteY537" fmla="*/ 2672096 h 6858000"/>
              <a:gd name="connsiteX538" fmla="*/ 6996344 w 7467600"/>
              <a:gd name="connsiteY538" fmla="*/ 2518310 h 6858000"/>
              <a:gd name="connsiteX539" fmla="*/ 6735495 w 7467600"/>
              <a:gd name="connsiteY539" fmla="*/ 2196890 h 6858000"/>
              <a:gd name="connsiteX540" fmla="*/ 6721901 w 7467600"/>
              <a:gd name="connsiteY540" fmla="*/ 2179274 h 6858000"/>
              <a:gd name="connsiteX541" fmla="*/ 6604735 w 7467600"/>
              <a:gd name="connsiteY541" fmla="*/ 2041381 h 6858000"/>
              <a:gd name="connsiteX542" fmla="*/ 6591670 w 7467600"/>
              <a:gd name="connsiteY542" fmla="*/ 1988277 h 6858000"/>
              <a:gd name="connsiteX543" fmla="*/ 6747349 w 7467600"/>
              <a:gd name="connsiteY543" fmla="*/ 2160069 h 6858000"/>
              <a:gd name="connsiteX544" fmla="*/ 6760943 w 7467600"/>
              <a:gd name="connsiteY544" fmla="*/ 2177686 h 6858000"/>
              <a:gd name="connsiteX545" fmla="*/ 7021065 w 7467600"/>
              <a:gd name="connsiteY545" fmla="*/ 2498102 h 6858000"/>
              <a:gd name="connsiteX546" fmla="*/ 7155223 w 7467600"/>
              <a:gd name="connsiteY546" fmla="*/ 2650386 h 6858000"/>
              <a:gd name="connsiteX547" fmla="*/ 7203167 w 7467600"/>
              <a:gd name="connsiteY547" fmla="*/ 2697288 h 6858000"/>
              <a:gd name="connsiteX548" fmla="*/ 6937703 w 7467600"/>
              <a:gd name="connsiteY548" fmla="*/ 2321981 h 6858000"/>
              <a:gd name="connsiteX549" fmla="*/ 6591670 w 7467600"/>
              <a:gd name="connsiteY549" fmla="*/ 1988277 h 6858000"/>
              <a:gd name="connsiteX550" fmla="*/ 5798671 w 7467600"/>
              <a:gd name="connsiteY550" fmla="*/ 1981601 h 6858000"/>
              <a:gd name="connsiteX551" fmla="*/ 5754709 w 7467600"/>
              <a:gd name="connsiteY551" fmla="*/ 2071454 h 6858000"/>
              <a:gd name="connsiteX552" fmla="*/ 5763044 w 7467600"/>
              <a:gd name="connsiteY552" fmla="*/ 2842206 h 6858000"/>
              <a:gd name="connsiteX553" fmla="*/ 5764974 w 7467600"/>
              <a:gd name="connsiteY553" fmla="*/ 2799609 h 6858000"/>
              <a:gd name="connsiteX554" fmla="*/ 5767665 w 7467600"/>
              <a:gd name="connsiteY554" fmla="*/ 2666409 h 6858000"/>
              <a:gd name="connsiteX555" fmla="*/ 5763055 w 7467600"/>
              <a:gd name="connsiteY555" fmla="*/ 2579705 h 6858000"/>
              <a:gd name="connsiteX556" fmla="*/ 5758079 w 7467600"/>
              <a:gd name="connsiteY556" fmla="*/ 2492508 h 6858000"/>
              <a:gd name="connsiteX557" fmla="*/ 5779325 w 7467600"/>
              <a:gd name="connsiteY557" fmla="*/ 2197069 h 6858000"/>
              <a:gd name="connsiteX558" fmla="*/ 5798671 w 7467600"/>
              <a:gd name="connsiteY558" fmla="*/ 1981601 h 6858000"/>
              <a:gd name="connsiteX559" fmla="*/ 5829202 w 7467600"/>
              <a:gd name="connsiteY559" fmla="*/ 1971679 h 6858000"/>
              <a:gd name="connsiteX560" fmla="*/ 5809558 w 7467600"/>
              <a:gd name="connsiteY560" fmla="*/ 2198043 h 6858000"/>
              <a:gd name="connsiteX561" fmla="*/ 5788653 w 7467600"/>
              <a:gd name="connsiteY561" fmla="*/ 2489430 h 6858000"/>
              <a:gd name="connsiteX562" fmla="*/ 5793439 w 7467600"/>
              <a:gd name="connsiteY562" fmla="*/ 2575235 h 6858000"/>
              <a:gd name="connsiteX563" fmla="*/ 5796837 w 7467600"/>
              <a:gd name="connsiteY563" fmla="*/ 2637633 h 6858000"/>
              <a:gd name="connsiteX564" fmla="*/ 5818614 w 7467600"/>
              <a:gd name="connsiteY564" fmla="*/ 2473055 h 6858000"/>
              <a:gd name="connsiteX565" fmla="*/ 5829202 w 7467600"/>
              <a:gd name="connsiteY565" fmla="*/ 1971679 h 6858000"/>
              <a:gd name="connsiteX566" fmla="*/ 5911389 w 7467600"/>
              <a:gd name="connsiteY566" fmla="*/ 1898371 h 6858000"/>
              <a:gd name="connsiteX567" fmla="*/ 6237627 w 7467600"/>
              <a:gd name="connsiteY567" fmla="*/ 2231921 h 6858000"/>
              <a:gd name="connsiteX568" fmla="*/ 5911389 w 7467600"/>
              <a:gd name="connsiteY568" fmla="*/ 1898371 h 6858000"/>
              <a:gd name="connsiteX569" fmla="*/ 6944437 w 7467600"/>
              <a:gd name="connsiteY569" fmla="*/ 1575402 h 6858000"/>
              <a:gd name="connsiteX570" fmla="*/ 6304730 w 7467600"/>
              <a:gd name="connsiteY570" fmla="*/ 1766654 h 6858000"/>
              <a:gd name="connsiteX571" fmla="*/ 6944437 w 7467600"/>
              <a:gd name="connsiteY571" fmla="*/ 1575402 h 6858000"/>
              <a:gd name="connsiteX572" fmla="*/ 7019523 w 7467600"/>
              <a:gd name="connsiteY572" fmla="*/ 1519450 h 6858000"/>
              <a:gd name="connsiteX573" fmla="*/ 6298091 w 7467600"/>
              <a:gd name="connsiteY573" fmla="*/ 1737122 h 6858000"/>
              <a:gd name="connsiteX574" fmla="*/ 7019523 w 7467600"/>
              <a:gd name="connsiteY574" fmla="*/ 1519450 h 6858000"/>
              <a:gd name="connsiteX575" fmla="*/ 2399523 w 7467600"/>
              <a:gd name="connsiteY575" fmla="*/ 1428234 h 6858000"/>
              <a:gd name="connsiteX576" fmla="*/ 2224982 w 7467600"/>
              <a:gd name="connsiteY576" fmla="*/ 1826201 h 6858000"/>
              <a:gd name="connsiteX577" fmla="*/ 2096099 w 7467600"/>
              <a:gd name="connsiteY577" fmla="*/ 2345900 h 6858000"/>
              <a:gd name="connsiteX578" fmla="*/ 2283317 w 7467600"/>
              <a:gd name="connsiteY578" fmla="*/ 1796925 h 6858000"/>
              <a:gd name="connsiteX579" fmla="*/ 2399523 w 7467600"/>
              <a:gd name="connsiteY579" fmla="*/ 1428234 h 6858000"/>
              <a:gd name="connsiteX580" fmla="*/ 2448558 w 7467600"/>
              <a:gd name="connsiteY580" fmla="*/ 1373435 h 6858000"/>
              <a:gd name="connsiteX581" fmla="*/ 2312521 w 7467600"/>
              <a:gd name="connsiteY581" fmla="*/ 1806140 h 6858000"/>
              <a:gd name="connsiteX582" fmla="*/ 2127533 w 7467600"/>
              <a:gd name="connsiteY582" fmla="*/ 2348380 h 6858000"/>
              <a:gd name="connsiteX583" fmla="*/ 2358080 w 7467600"/>
              <a:gd name="connsiteY583" fmla="*/ 1866134 h 6858000"/>
              <a:gd name="connsiteX584" fmla="*/ 2407436 w 7467600"/>
              <a:gd name="connsiteY584" fmla="*/ 1651070 h 6858000"/>
              <a:gd name="connsiteX585" fmla="*/ 2448558 w 7467600"/>
              <a:gd name="connsiteY585" fmla="*/ 1373435 h 6858000"/>
              <a:gd name="connsiteX586" fmla="*/ 278707 w 7467600"/>
              <a:gd name="connsiteY586" fmla="*/ 1352270 h 6858000"/>
              <a:gd name="connsiteX587" fmla="*/ 321570 w 7467600"/>
              <a:gd name="connsiteY587" fmla="*/ 1861610 h 6858000"/>
              <a:gd name="connsiteX588" fmla="*/ 294281 w 7467600"/>
              <a:gd name="connsiteY588" fmla="*/ 1440658 h 6858000"/>
              <a:gd name="connsiteX589" fmla="*/ 278707 w 7467600"/>
              <a:gd name="connsiteY589" fmla="*/ 1352270 h 6858000"/>
              <a:gd name="connsiteX590" fmla="*/ 1423821 w 7467600"/>
              <a:gd name="connsiteY590" fmla="*/ 1351958 h 6858000"/>
              <a:gd name="connsiteX591" fmla="*/ 1638521 w 7467600"/>
              <a:gd name="connsiteY591" fmla="*/ 1908470 h 6858000"/>
              <a:gd name="connsiteX592" fmla="*/ 1754199 w 7467600"/>
              <a:gd name="connsiteY592" fmla="*/ 2149284 h 6858000"/>
              <a:gd name="connsiteX593" fmla="*/ 1908359 w 7467600"/>
              <a:gd name="connsiteY593" fmla="*/ 2364988 h 6858000"/>
              <a:gd name="connsiteX594" fmla="*/ 1647661 w 7467600"/>
              <a:gd name="connsiteY594" fmla="*/ 1825945 h 6858000"/>
              <a:gd name="connsiteX595" fmla="*/ 1423821 w 7467600"/>
              <a:gd name="connsiteY595" fmla="*/ 1351958 h 6858000"/>
              <a:gd name="connsiteX596" fmla="*/ 1431890 w 7467600"/>
              <a:gd name="connsiteY596" fmla="*/ 1306475 h 6858000"/>
              <a:gd name="connsiteX597" fmla="*/ 1507597 w 7467600"/>
              <a:gd name="connsiteY597" fmla="*/ 1446132 h 6858000"/>
              <a:gd name="connsiteX598" fmla="*/ 1674586 w 7467600"/>
              <a:gd name="connsiteY598" fmla="*/ 1813832 h 6858000"/>
              <a:gd name="connsiteX599" fmla="*/ 1815950 w 7467600"/>
              <a:gd name="connsiteY599" fmla="*/ 2128564 h 6858000"/>
              <a:gd name="connsiteX600" fmla="*/ 1984242 w 7467600"/>
              <a:gd name="connsiteY600" fmla="*/ 2430829 h 6858000"/>
              <a:gd name="connsiteX601" fmla="*/ 2014023 w 7467600"/>
              <a:gd name="connsiteY601" fmla="*/ 2450995 h 6858000"/>
              <a:gd name="connsiteX602" fmla="*/ 1747337 w 7467600"/>
              <a:gd name="connsiteY602" fmla="*/ 1855264 h 6858000"/>
              <a:gd name="connsiteX603" fmla="*/ 1533749 w 7467600"/>
              <a:gd name="connsiteY603" fmla="*/ 1478656 h 6858000"/>
              <a:gd name="connsiteX604" fmla="*/ 1431890 w 7467600"/>
              <a:gd name="connsiteY604" fmla="*/ 1306475 h 6858000"/>
              <a:gd name="connsiteX605" fmla="*/ 5052692 w 7467600"/>
              <a:gd name="connsiteY605" fmla="*/ 1292994 h 6858000"/>
              <a:gd name="connsiteX606" fmla="*/ 5200661 w 7467600"/>
              <a:gd name="connsiteY606" fmla="*/ 1635186 h 6858000"/>
              <a:gd name="connsiteX607" fmla="*/ 5297138 w 7467600"/>
              <a:gd name="connsiteY607" fmla="*/ 1906351 h 6858000"/>
              <a:gd name="connsiteX608" fmla="*/ 5052692 w 7467600"/>
              <a:gd name="connsiteY608" fmla="*/ 1292994 h 6858000"/>
              <a:gd name="connsiteX609" fmla="*/ 5009948 w 7467600"/>
              <a:gd name="connsiteY609" fmla="*/ 1273619 h 6858000"/>
              <a:gd name="connsiteX610" fmla="*/ 5121777 w 7467600"/>
              <a:gd name="connsiteY610" fmla="*/ 1654213 h 6858000"/>
              <a:gd name="connsiteX611" fmla="*/ 5293545 w 7467600"/>
              <a:gd name="connsiteY611" fmla="*/ 2072247 h 6858000"/>
              <a:gd name="connsiteX612" fmla="*/ 5294042 w 7467600"/>
              <a:gd name="connsiteY612" fmla="*/ 2065019 h 6858000"/>
              <a:gd name="connsiteX613" fmla="*/ 5171936 w 7467600"/>
              <a:gd name="connsiteY613" fmla="*/ 1647613 h 6858000"/>
              <a:gd name="connsiteX614" fmla="*/ 5009948 w 7467600"/>
              <a:gd name="connsiteY614" fmla="*/ 1273619 h 6858000"/>
              <a:gd name="connsiteX615" fmla="*/ 655236 w 7467600"/>
              <a:gd name="connsiteY615" fmla="*/ 1268632 h 6858000"/>
              <a:gd name="connsiteX616" fmla="*/ 839521 w 7467600"/>
              <a:gd name="connsiteY616" fmla="*/ 1685315 h 6858000"/>
              <a:gd name="connsiteX617" fmla="*/ 1109416 w 7467600"/>
              <a:gd name="connsiteY617" fmla="*/ 2061663 h 6858000"/>
              <a:gd name="connsiteX618" fmla="*/ 1298300 w 7467600"/>
              <a:gd name="connsiteY618" fmla="*/ 2247742 h 6858000"/>
              <a:gd name="connsiteX619" fmla="*/ 1125871 w 7467600"/>
              <a:gd name="connsiteY619" fmla="*/ 1989513 h 6858000"/>
              <a:gd name="connsiteX620" fmla="*/ 981574 w 7467600"/>
              <a:gd name="connsiteY620" fmla="*/ 1783157 h 6858000"/>
              <a:gd name="connsiteX621" fmla="*/ 922198 w 7467600"/>
              <a:gd name="connsiteY621" fmla="*/ 1677437 h 6858000"/>
              <a:gd name="connsiteX622" fmla="*/ 869293 w 7467600"/>
              <a:gd name="connsiteY622" fmla="*/ 1583214 h 6858000"/>
              <a:gd name="connsiteX623" fmla="*/ 751431 w 7467600"/>
              <a:gd name="connsiteY623" fmla="*/ 1405731 h 6858000"/>
              <a:gd name="connsiteX624" fmla="*/ 655236 w 7467600"/>
              <a:gd name="connsiteY624" fmla="*/ 1268632 h 6858000"/>
              <a:gd name="connsiteX625" fmla="*/ 6516292 w 7467600"/>
              <a:gd name="connsiteY625" fmla="*/ 1263064 h 6858000"/>
              <a:gd name="connsiteX626" fmla="*/ 5736320 w 7467600"/>
              <a:gd name="connsiteY626" fmla="*/ 1501803 h 6858000"/>
              <a:gd name="connsiteX627" fmla="*/ 6516292 w 7467600"/>
              <a:gd name="connsiteY627" fmla="*/ 1263064 h 6858000"/>
              <a:gd name="connsiteX628" fmla="*/ 291466 w 7467600"/>
              <a:gd name="connsiteY628" fmla="*/ 1250369 h 6858000"/>
              <a:gd name="connsiteX629" fmla="*/ 323180 w 7467600"/>
              <a:gd name="connsiteY629" fmla="*/ 1435283 h 6858000"/>
              <a:gd name="connsiteX630" fmla="*/ 349381 w 7467600"/>
              <a:gd name="connsiteY630" fmla="*/ 1875041 h 6858000"/>
              <a:gd name="connsiteX631" fmla="*/ 374363 w 7467600"/>
              <a:gd name="connsiteY631" fmla="*/ 1506494 h 6858000"/>
              <a:gd name="connsiteX632" fmla="*/ 302168 w 7467600"/>
              <a:gd name="connsiteY632" fmla="*/ 1274495 h 6858000"/>
              <a:gd name="connsiteX633" fmla="*/ 291466 w 7467600"/>
              <a:gd name="connsiteY633" fmla="*/ 1250369 h 6858000"/>
              <a:gd name="connsiteX634" fmla="*/ 678222 w 7467600"/>
              <a:gd name="connsiteY634" fmla="*/ 1248670 h 6858000"/>
              <a:gd name="connsiteX635" fmla="*/ 775536 w 7467600"/>
              <a:gd name="connsiteY635" fmla="*/ 1388015 h 6858000"/>
              <a:gd name="connsiteX636" fmla="*/ 894529 w 7467600"/>
              <a:gd name="connsiteY636" fmla="*/ 1567739 h 6858000"/>
              <a:gd name="connsiteX637" fmla="*/ 948000 w 7467600"/>
              <a:gd name="connsiteY637" fmla="*/ 1663088 h 6858000"/>
              <a:gd name="connsiteX638" fmla="*/ 1006812 w 7467600"/>
              <a:gd name="connsiteY638" fmla="*/ 1767683 h 6858000"/>
              <a:gd name="connsiteX639" fmla="*/ 1149133 w 7467600"/>
              <a:gd name="connsiteY639" fmla="*/ 1971513 h 6858000"/>
              <a:gd name="connsiteX640" fmla="*/ 1333952 w 7467600"/>
              <a:gd name="connsiteY640" fmla="*/ 2251620 h 6858000"/>
              <a:gd name="connsiteX641" fmla="*/ 1337329 w 7467600"/>
              <a:gd name="connsiteY641" fmla="*/ 2258350 h 6858000"/>
              <a:gd name="connsiteX642" fmla="*/ 1014726 w 7467600"/>
              <a:gd name="connsiteY642" fmla="*/ 1615556 h 6858000"/>
              <a:gd name="connsiteX643" fmla="*/ 678222 w 7467600"/>
              <a:gd name="connsiteY643" fmla="*/ 1248670 h 6858000"/>
              <a:gd name="connsiteX644" fmla="*/ 6691602 w 7467600"/>
              <a:gd name="connsiteY644" fmla="*/ 1140573 h 6858000"/>
              <a:gd name="connsiteX645" fmla="*/ 6571100 w 7467600"/>
              <a:gd name="connsiteY645" fmla="*/ 1183662 h 6858000"/>
              <a:gd name="connsiteX646" fmla="*/ 6241687 w 7467600"/>
              <a:gd name="connsiteY646" fmla="*/ 1257600 h 6858000"/>
              <a:gd name="connsiteX647" fmla="*/ 5693009 w 7467600"/>
              <a:gd name="connsiteY647" fmla="*/ 1478256 h 6858000"/>
              <a:gd name="connsiteX648" fmla="*/ 6548420 w 7467600"/>
              <a:gd name="connsiteY648" fmla="*/ 1214599 h 6858000"/>
              <a:gd name="connsiteX649" fmla="*/ 6605473 w 7467600"/>
              <a:gd name="connsiteY649" fmla="*/ 1184686 h 6858000"/>
              <a:gd name="connsiteX650" fmla="*/ 6691602 w 7467600"/>
              <a:gd name="connsiteY650" fmla="*/ 1140573 h 6858000"/>
              <a:gd name="connsiteX651" fmla="*/ 4002475 w 7467600"/>
              <a:gd name="connsiteY651" fmla="*/ 1037802 h 6858000"/>
              <a:gd name="connsiteX652" fmla="*/ 4000324 w 7467600"/>
              <a:gd name="connsiteY652" fmla="*/ 1039362 h 6858000"/>
              <a:gd name="connsiteX653" fmla="*/ 4002862 w 7467600"/>
              <a:gd name="connsiteY653" fmla="*/ 1042866 h 6858000"/>
              <a:gd name="connsiteX654" fmla="*/ 4002475 w 7467600"/>
              <a:gd name="connsiteY654" fmla="*/ 1037802 h 6858000"/>
              <a:gd name="connsiteX655" fmla="*/ 506322 w 7467600"/>
              <a:gd name="connsiteY655" fmla="*/ 1020997 h 6858000"/>
              <a:gd name="connsiteX656" fmla="*/ 533068 w 7467600"/>
              <a:gd name="connsiteY656" fmla="*/ 1029409 h 6858000"/>
              <a:gd name="connsiteX657" fmla="*/ 1232525 w 7467600"/>
              <a:gd name="connsiteY657" fmla="*/ 1804675 h 6858000"/>
              <a:gd name="connsiteX658" fmla="*/ 1388858 w 7467600"/>
              <a:gd name="connsiteY658" fmla="*/ 2368011 h 6858000"/>
              <a:gd name="connsiteX659" fmla="*/ 1384098 w 7467600"/>
              <a:gd name="connsiteY659" fmla="*/ 2378125 h 6858000"/>
              <a:gd name="connsiteX660" fmla="*/ 1425393 w 7467600"/>
              <a:gd name="connsiteY660" fmla="*/ 2589124 h 6858000"/>
              <a:gd name="connsiteX661" fmla="*/ 1424001 w 7467600"/>
              <a:gd name="connsiteY661" fmla="*/ 2597541 h 6858000"/>
              <a:gd name="connsiteX662" fmla="*/ 2152729 w 7467600"/>
              <a:gd name="connsiteY662" fmla="*/ 2864487 h 6858000"/>
              <a:gd name="connsiteX663" fmla="*/ 2020609 w 7467600"/>
              <a:gd name="connsiteY663" fmla="*/ 2539671 h 6858000"/>
              <a:gd name="connsiteX664" fmla="*/ 2018920 w 7467600"/>
              <a:gd name="connsiteY664" fmla="*/ 2536309 h 6858000"/>
              <a:gd name="connsiteX665" fmla="*/ 1342441 w 7467600"/>
              <a:gd name="connsiteY665" fmla="*/ 1173017 h 6858000"/>
              <a:gd name="connsiteX666" fmla="*/ 1367925 w 7467600"/>
              <a:gd name="connsiteY666" fmla="*/ 1135648 h 6858000"/>
              <a:gd name="connsiteX667" fmla="*/ 1771401 w 7467600"/>
              <a:gd name="connsiteY667" fmla="*/ 1806673 h 6858000"/>
              <a:gd name="connsiteX668" fmla="*/ 1972385 w 7467600"/>
              <a:gd name="connsiteY668" fmla="*/ 2198735 h 6858000"/>
              <a:gd name="connsiteX669" fmla="*/ 2040892 w 7467600"/>
              <a:gd name="connsiteY669" fmla="*/ 2405205 h 6858000"/>
              <a:gd name="connsiteX670" fmla="*/ 2131689 w 7467600"/>
              <a:gd name="connsiteY670" fmla="*/ 1936926 h 6858000"/>
              <a:gd name="connsiteX671" fmla="*/ 2454820 w 7467600"/>
              <a:gd name="connsiteY671" fmla="*/ 1248808 h 6858000"/>
              <a:gd name="connsiteX672" fmla="*/ 2492512 w 7467600"/>
              <a:gd name="connsiteY672" fmla="*/ 1302920 h 6858000"/>
              <a:gd name="connsiteX673" fmla="*/ 2081216 w 7467600"/>
              <a:gd name="connsiteY673" fmla="*/ 2527513 h 6858000"/>
              <a:gd name="connsiteX674" fmla="*/ 2081211 w 7467600"/>
              <a:gd name="connsiteY674" fmla="*/ 2528916 h 6858000"/>
              <a:gd name="connsiteX675" fmla="*/ 2199067 w 7467600"/>
              <a:gd name="connsiteY675" fmla="*/ 2884061 h 6858000"/>
              <a:gd name="connsiteX676" fmla="*/ 3192586 w 7467600"/>
              <a:gd name="connsiteY676" fmla="*/ 3411496 h 6858000"/>
              <a:gd name="connsiteX677" fmla="*/ 3182620 w 7467600"/>
              <a:gd name="connsiteY677" fmla="*/ 3483279 h 6858000"/>
              <a:gd name="connsiteX678" fmla="*/ 2435119 w 7467600"/>
              <a:gd name="connsiteY678" fmla="*/ 3080173 h 6858000"/>
              <a:gd name="connsiteX679" fmla="*/ 2410152 w 7467600"/>
              <a:gd name="connsiteY679" fmla="*/ 3063751 h 6858000"/>
              <a:gd name="connsiteX680" fmla="*/ 2408099 w 7467600"/>
              <a:gd name="connsiteY680" fmla="*/ 3064403 h 6858000"/>
              <a:gd name="connsiteX681" fmla="*/ 2407218 w 7467600"/>
              <a:gd name="connsiteY681" fmla="*/ 3070324 h 6858000"/>
              <a:gd name="connsiteX682" fmla="*/ 2380138 w 7467600"/>
              <a:gd name="connsiteY682" fmla="*/ 3099341 h 6858000"/>
              <a:gd name="connsiteX683" fmla="*/ 1765923 w 7467600"/>
              <a:gd name="connsiteY683" fmla="*/ 3581043 h 6858000"/>
              <a:gd name="connsiteX684" fmla="*/ 1702258 w 7467600"/>
              <a:gd name="connsiteY684" fmla="*/ 3612286 h 6858000"/>
              <a:gd name="connsiteX685" fmla="*/ 1538370 w 7467600"/>
              <a:gd name="connsiteY685" fmla="*/ 3811804 h 6858000"/>
              <a:gd name="connsiteX686" fmla="*/ 542867 w 7467600"/>
              <a:gd name="connsiteY686" fmla="*/ 4944092 h 6858000"/>
              <a:gd name="connsiteX687" fmla="*/ 515800 w 7467600"/>
              <a:gd name="connsiteY687" fmla="*/ 4862180 h 6858000"/>
              <a:gd name="connsiteX688" fmla="*/ 909145 w 7467600"/>
              <a:gd name="connsiteY688" fmla="*/ 4199225 h 6858000"/>
              <a:gd name="connsiteX689" fmla="*/ 1214067 w 7467600"/>
              <a:gd name="connsiteY689" fmla="*/ 3908561 h 6858000"/>
              <a:gd name="connsiteX690" fmla="*/ 640967 w 7467600"/>
              <a:gd name="connsiteY690" fmla="*/ 4105601 h 6858000"/>
              <a:gd name="connsiteX691" fmla="*/ 112563 w 7467600"/>
              <a:gd name="connsiteY691" fmla="*/ 4396952 h 6858000"/>
              <a:gd name="connsiteX692" fmla="*/ 0 w 7467600"/>
              <a:gd name="connsiteY692" fmla="*/ 4466006 h 6858000"/>
              <a:gd name="connsiteX693" fmla="*/ 0 w 7467600"/>
              <a:gd name="connsiteY693" fmla="*/ 4233763 h 6858000"/>
              <a:gd name="connsiteX694" fmla="*/ 36881 w 7467600"/>
              <a:gd name="connsiteY694" fmla="*/ 4200118 h 6858000"/>
              <a:gd name="connsiteX695" fmla="*/ 910534 w 7467600"/>
              <a:gd name="connsiteY695" fmla="*/ 3629753 h 6858000"/>
              <a:gd name="connsiteX696" fmla="*/ 1578717 w 7467600"/>
              <a:gd name="connsiteY696" fmla="*/ 3575982 h 6858000"/>
              <a:gd name="connsiteX697" fmla="*/ 2338780 w 7467600"/>
              <a:gd name="connsiteY697" fmla="*/ 3033725 h 6858000"/>
              <a:gd name="connsiteX698" fmla="*/ 1807991 w 7467600"/>
              <a:gd name="connsiteY698" fmla="*/ 2807184 h 6858000"/>
              <a:gd name="connsiteX699" fmla="*/ 1416358 w 7467600"/>
              <a:gd name="connsiteY699" fmla="*/ 3112571 h 6858000"/>
              <a:gd name="connsiteX700" fmla="*/ 939066 w 7467600"/>
              <a:gd name="connsiteY700" fmla="*/ 3378798 h 6858000"/>
              <a:gd name="connsiteX701" fmla="*/ 115099 w 7467600"/>
              <a:gd name="connsiteY701" fmla="*/ 3607650 h 6858000"/>
              <a:gd name="connsiteX702" fmla="*/ 97284 w 7467600"/>
              <a:gd name="connsiteY702" fmla="*/ 3520393 h 6858000"/>
              <a:gd name="connsiteX703" fmla="*/ 922050 w 7467600"/>
              <a:gd name="connsiteY703" fmla="*/ 3074867 h 6858000"/>
              <a:gd name="connsiteX704" fmla="*/ 1405265 w 7467600"/>
              <a:gd name="connsiteY704" fmla="*/ 3016319 h 6858000"/>
              <a:gd name="connsiteX705" fmla="*/ 1407512 w 7467600"/>
              <a:gd name="connsiteY705" fmla="*/ 3018001 h 6858000"/>
              <a:gd name="connsiteX706" fmla="*/ 1726266 w 7467600"/>
              <a:gd name="connsiteY706" fmla="*/ 2777274 h 6858000"/>
              <a:gd name="connsiteX707" fmla="*/ 625390 w 7467600"/>
              <a:gd name="connsiteY707" fmla="*/ 2514541 h 6858000"/>
              <a:gd name="connsiteX708" fmla="*/ 619799 w 7467600"/>
              <a:gd name="connsiteY708" fmla="*/ 2527180 h 6858000"/>
              <a:gd name="connsiteX709" fmla="*/ 310030 w 7467600"/>
              <a:gd name="connsiteY709" fmla="*/ 2771818 h 6858000"/>
              <a:gd name="connsiteX710" fmla="*/ 173877 w 7467600"/>
              <a:gd name="connsiteY710" fmla="*/ 2937056 h 6858000"/>
              <a:gd name="connsiteX711" fmla="*/ 77889 w 7467600"/>
              <a:gd name="connsiteY711" fmla="*/ 3138440 h 6858000"/>
              <a:gd name="connsiteX712" fmla="*/ 0 w 7467600"/>
              <a:gd name="connsiteY712" fmla="*/ 3271395 h 6858000"/>
              <a:gd name="connsiteX713" fmla="*/ 0 w 7467600"/>
              <a:gd name="connsiteY713" fmla="*/ 3153002 h 6858000"/>
              <a:gd name="connsiteX714" fmla="*/ 2386 w 7467600"/>
              <a:gd name="connsiteY714" fmla="*/ 3149203 h 6858000"/>
              <a:gd name="connsiteX715" fmla="*/ 89753 w 7467600"/>
              <a:gd name="connsiteY715" fmla="*/ 2987702 h 6858000"/>
              <a:gd name="connsiteX716" fmla="*/ 76869 w 7467600"/>
              <a:gd name="connsiteY716" fmla="*/ 3005404 h 6858000"/>
              <a:gd name="connsiteX717" fmla="*/ 32049 w 7467600"/>
              <a:gd name="connsiteY717" fmla="*/ 3065814 h 6858000"/>
              <a:gd name="connsiteX718" fmla="*/ 0 w 7467600"/>
              <a:gd name="connsiteY718" fmla="*/ 3108744 h 6858000"/>
              <a:gd name="connsiteX719" fmla="*/ 0 w 7467600"/>
              <a:gd name="connsiteY719" fmla="*/ 3058059 h 6858000"/>
              <a:gd name="connsiteX720" fmla="*/ 7610 w 7467600"/>
              <a:gd name="connsiteY720" fmla="*/ 3047889 h 6858000"/>
              <a:gd name="connsiteX721" fmla="*/ 52419 w 7467600"/>
              <a:gd name="connsiteY721" fmla="*/ 2987479 h 6858000"/>
              <a:gd name="connsiteX722" fmla="*/ 59142 w 7467600"/>
              <a:gd name="connsiteY722" fmla="*/ 2978488 h 6858000"/>
              <a:gd name="connsiteX723" fmla="*/ 0 w 7467600"/>
              <a:gd name="connsiteY723" fmla="*/ 3015334 h 6858000"/>
              <a:gd name="connsiteX724" fmla="*/ 0 w 7467600"/>
              <a:gd name="connsiteY724" fmla="*/ 2914286 h 6858000"/>
              <a:gd name="connsiteX725" fmla="*/ 36383 w 7467600"/>
              <a:gd name="connsiteY725" fmla="*/ 2901128 h 6858000"/>
              <a:gd name="connsiteX726" fmla="*/ 156329 w 7467600"/>
              <a:gd name="connsiteY726" fmla="*/ 2840533 h 6858000"/>
              <a:gd name="connsiteX727" fmla="*/ 358355 w 7467600"/>
              <a:gd name="connsiteY727" fmla="*/ 2620471 h 6858000"/>
              <a:gd name="connsiteX728" fmla="*/ 510577 w 7467600"/>
              <a:gd name="connsiteY728" fmla="*/ 2501244 h 6858000"/>
              <a:gd name="connsiteX729" fmla="*/ 211967 w 7467600"/>
              <a:gd name="connsiteY729" fmla="*/ 2479171 h 6858000"/>
              <a:gd name="connsiteX730" fmla="*/ 0 w 7467600"/>
              <a:gd name="connsiteY730" fmla="*/ 2476398 h 6858000"/>
              <a:gd name="connsiteX731" fmla="*/ 0 w 7467600"/>
              <a:gd name="connsiteY731" fmla="*/ 2389189 h 6858000"/>
              <a:gd name="connsiteX732" fmla="*/ 103062 w 7467600"/>
              <a:gd name="connsiteY732" fmla="*/ 2389518 h 6858000"/>
              <a:gd name="connsiteX733" fmla="*/ 510734 w 7467600"/>
              <a:gd name="connsiteY733" fmla="*/ 2416201 h 6858000"/>
              <a:gd name="connsiteX734" fmla="*/ 279257 w 7467600"/>
              <a:gd name="connsiteY734" fmla="*/ 2092102 h 6858000"/>
              <a:gd name="connsiteX735" fmla="*/ 65265 w 7467600"/>
              <a:gd name="connsiteY735" fmla="*/ 2006049 h 6858000"/>
              <a:gd name="connsiteX736" fmla="*/ 0 w 7467600"/>
              <a:gd name="connsiteY736" fmla="*/ 1982532 h 6858000"/>
              <a:gd name="connsiteX737" fmla="*/ 0 w 7467600"/>
              <a:gd name="connsiteY737" fmla="*/ 1912789 h 6858000"/>
              <a:gd name="connsiteX738" fmla="*/ 97460 w 7467600"/>
              <a:gd name="connsiteY738" fmla="*/ 1953725 h 6858000"/>
              <a:gd name="connsiteX739" fmla="*/ 221272 w 7467600"/>
              <a:gd name="connsiteY739" fmla="*/ 1980766 h 6858000"/>
              <a:gd name="connsiteX740" fmla="*/ 116765 w 7467600"/>
              <a:gd name="connsiteY740" fmla="*/ 1911033 h 6858000"/>
              <a:gd name="connsiteX741" fmla="*/ 16405 w 7467600"/>
              <a:gd name="connsiteY741" fmla="*/ 1803412 h 6858000"/>
              <a:gd name="connsiteX742" fmla="*/ 0 w 7467600"/>
              <a:gd name="connsiteY742" fmla="*/ 1784777 h 6858000"/>
              <a:gd name="connsiteX743" fmla="*/ 0 w 7467600"/>
              <a:gd name="connsiteY743" fmla="*/ 1740082 h 6858000"/>
              <a:gd name="connsiteX744" fmla="*/ 39394 w 7467600"/>
              <a:gd name="connsiteY744" fmla="*/ 1784856 h 6858000"/>
              <a:gd name="connsiteX745" fmla="*/ 135813 w 7467600"/>
              <a:gd name="connsiteY745" fmla="*/ 1888838 h 6858000"/>
              <a:gd name="connsiteX746" fmla="*/ 242575 w 7467600"/>
              <a:gd name="connsiteY746" fmla="*/ 1958841 h 6858000"/>
              <a:gd name="connsiteX747" fmla="*/ 82197 w 7467600"/>
              <a:gd name="connsiteY747" fmla="*/ 1754826 h 6858000"/>
              <a:gd name="connsiteX748" fmla="*/ 0 w 7467600"/>
              <a:gd name="connsiteY748" fmla="*/ 1679650 h 6858000"/>
              <a:gd name="connsiteX749" fmla="*/ 0 w 7467600"/>
              <a:gd name="connsiteY749" fmla="*/ 1602463 h 6858000"/>
              <a:gd name="connsiteX750" fmla="*/ 84689 w 7467600"/>
              <a:gd name="connsiteY750" fmla="*/ 1677442 h 6858000"/>
              <a:gd name="connsiteX751" fmla="*/ 298437 w 7467600"/>
              <a:gd name="connsiteY751" fmla="*/ 1968019 h 6858000"/>
              <a:gd name="connsiteX752" fmla="*/ 227269 w 7467600"/>
              <a:gd name="connsiteY752" fmla="*/ 1114064 h 6858000"/>
              <a:gd name="connsiteX753" fmla="*/ 248003 w 7467600"/>
              <a:gd name="connsiteY753" fmla="*/ 1089613 h 6858000"/>
              <a:gd name="connsiteX754" fmla="*/ 427020 w 7467600"/>
              <a:gd name="connsiteY754" fmla="*/ 1619803 h 6858000"/>
              <a:gd name="connsiteX755" fmla="*/ 340345 w 7467600"/>
              <a:gd name="connsiteY755" fmla="*/ 2027739 h 6858000"/>
              <a:gd name="connsiteX756" fmla="*/ 360865 w 7467600"/>
              <a:gd name="connsiteY756" fmla="*/ 2044827 h 6858000"/>
              <a:gd name="connsiteX757" fmla="*/ 560414 w 7467600"/>
              <a:gd name="connsiteY757" fmla="*/ 2421457 h 6858000"/>
              <a:gd name="connsiteX758" fmla="*/ 1359703 w 7467600"/>
              <a:gd name="connsiteY758" fmla="*/ 2578554 h 6858000"/>
              <a:gd name="connsiteX759" fmla="*/ 1359422 w 7467600"/>
              <a:gd name="connsiteY759" fmla="*/ 2577994 h 6858000"/>
              <a:gd name="connsiteX760" fmla="*/ 828701 w 7467600"/>
              <a:gd name="connsiteY760" fmla="*/ 1839520 h 6858000"/>
              <a:gd name="connsiteX761" fmla="*/ 494427 w 7467600"/>
              <a:gd name="connsiteY761" fmla="*/ 1092333 h 6858000"/>
              <a:gd name="connsiteX762" fmla="*/ 506322 w 7467600"/>
              <a:gd name="connsiteY762" fmla="*/ 1020997 h 6858000"/>
              <a:gd name="connsiteX763" fmla="*/ 4570198 w 7467600"/>
              <a:gd name="connsiteY763" fmla="*/ 978081 h 6858000"/>
              <a:gd name="connsiteX764" fmla="*/ 4523691 w 7467600"/>
              <a:gd name="connsiteY764" fmla="*/ 1127776 h 6858000"/>
              <a:gd name="connsiteX765" fmla="*/ 4509875 w 7467600"/>
              <a:gd name="connsiteY765" fmla="*/ 1167552 h 6858000"/>
              <a:gd name="connsiteX766" fmla="*/ 4478168 w 7467600"/>
              <a:gd name="connsiteY766" fmla="*/ 1260735 h 6858000"/>
              <a:gd name="connsiteX767" fmla="*/ 4409309 w 7467600"/>
              <a:gd name="connsiteY767" fmla="*/ 1666996 h 6858000"/>
              <a:gd name="connsiteX768" fmla="*/ 4370031 w 7467600"/>
              <a:gd name="connsiteY768" fmla="*/ 1955666 h 6858000"/>
              <a:gd name="connsiteX769" fmla="*/ 4570198 w 7467600"/>
              <a:gd name="connsiteY769" fmla="*/ 978081 h 6858000"/>
              <a:gd name="connsiteX770" fmla="*/ 4557898 w 7467600"/>
              <a:gd name="connsiteY770" fmla="*/ 900011 h 6858000"/>
              <a:gd name="connsiteX771" fmla="*/ 4344840 w 7467600"/>
              <a:gd name="connsiteY771" fmla="*/ 1922038 h 6858000"/>
              <a:gd name="connsiteX772" fmla="*/ 4378710 w 7467600"/>
              <a:gd name="connsiteY772" fmla="*/ 1665516 h 6858000"/>
              <a:gd name="connsiteX773" fmla="*/ 4448798 w 7467600"/>
              <a:gd name="connsiteY773" fmla="*/ 1253024 h 6858000"/>
              <a:gd name="connsiteX774" fmla="*/ 4480315 w 7467600"/>
              <a:gd name="connsiteY774" fmla="*/ 1158454 h 6858000"/>
              <a:gd name="connsiteX775" fmla="*/ 4494133 w 7467600"/>
              <a:gd name="connsiteY775" fmla="*/ 1118676 h 6858000"/>
              <a:gd name="connsiteX776" fmla="*/ 4557898 w 7467600"/>
              <a:gd name="connsiteY776" fmla="*/ 900011 h 6858000"/>
              <a:gd name="connsiteX777" fmla="*/ 5870151 w 7467600"/>
              <a:gd name="connsiteY777" fmla="*/ 898890 h 6858000"/>
              <a:gd name="connsiteX778" fmla="*/ 5861335 w 7467600"/>
              <a:gd name="connsiteY778" fmla="*/ 899177 h 6858000"/>
              <a:gd name="connsiteX779" fmla="*/ 5843702 w 7467600"/>
              <a:gd name="connsiteY779" fmla="*/ 899748 h 6858000"/>
              <a:gd name="connsiteX780" fmla="*/ 5651107 w 7467600"/>
              <a:gd name="connsiteY780" fmla="*/ 920306 h 6858000"/>
              <a:gd name="connsiteX781" fmla="*/ 5459407 w 7467600"/>
              <a:gd name="connsiteY781" fmla="*/ 940975 h 6858000"/>
              <a:gd name="connsiteX782" fmla="*/ 5374846 w 7467600"/>
              <a:gd name="connsiteY782" fmla="*/ 941988 h 6858000"/>
              <a:gd name="connsiteX783" fmla="*/ 5256105 w 7467600"/>
              <a:gd name="connsiteY783" fmla="*/ 945632 h 6858000"/>
              <a:gd name="connsiteX784" fmla="*/ 5107071 w 7467600"/>
              <a:gd name="connsiteY784" fmla="*/ 969720 h 6858000"/>
              <a:gd name="connsiteX785" fmla="*/ 4998681 w 7467600"/>
              <a:gd name="connsiteY785" fmla="*/ 988771 h 6858000"/>
              <a:gd name="connsiteX786" fmla="*/ 5870151 w 7467600"/>
              <a:gd name="connsiteY786" fmla="*/ 898890 h 6858000"/>
              <a:gd name="connsiteX787" fmla="*/ 5504425 w 7467600"/>
              <a:gd name="connsiteY787" fmla="*/ 848067 h 6858000"/>
              <a:gd name="connsiteX788" fmla="*/ 4968849 w 7467600"/>
              <a:gd name="connsiteY788" fmla="*/ 962318 h 6858000"/>
              <a:gd name="connsiteX789" fmla="*/ 5104039 w 7467600"/>
              <a:gd name="connsiteY789" fmla="*/ 940634 h 6858000"/>
              <a:gd name="connsiteX790" fmla="*/ 5256311 w 7467600"/>
              <a:gd name="connsiteY790" fmla="*/ 916490 h 6858000"/>
              <a:gd name="connsiteX791" fmla="*/ 5377381 w 7467600"/>
              <a:gd name="connsiteY791" fmla="*/ 912671 h 6858000"/>
              <a:gd name="connsiteX792" fmla="*/ 5460148 w 7467600"/>
              <a:gd name="connsiteY792" fmla="*/ 911442 h 6858000"/>
              <a:gd name="connsiteX793" fmla="*/ 5648971 w 7467600"/>
              <a:gd name="connsiteY793" fmla="*/ 891331 h 6858000"/>
              <a:gd name="connsiteX794" fmla="*/ 5844807 w 7467600"/>
              <a:gd name="connsiteY794" fmla="*/ 870718 h 6858000"/>
              <a:gd name="connsiteX795" fmla="*/ 5862975 w 7467600"/>
              <a:gd name="connsiteY795" fmla="*/ 869756 h 6858000"/>
              <a:gd name="connsiteX796" fmla="*/ 5920887 w 7467600"/>
              <a:gd name="connsiteY796" fmla="*/ 865929 h 6858000"/>
              <a:gd name="connsiteX797" fmla="*/ 5504425 w 7467600"/>
              <a:gd name="connsiteY797" fmla="*/ 848067 h 6858000"/>
              <a:gd name="connsiteX798" fmla="*/ 3607114 w 7467600"/>
              <a:gd name="connsiteY798" fmla="*/ 467441 h 6858000"/>
              <a:gd name="connsiteX799" fmla="*/ 3296242 w 7467600"/>
              <a:gd name="connsiteY799" fmla="*/ 807991 h 6858000"/>
              <a:gd name="connsiteX800" fmla="*/ 3174674 w 7467600"/>
              <a:gd name="connsiteY800" fmla="*/ 919759 h 6858000"/>
              <a:gd name="connsiteX801" fmla="*/ 3042978 w 7467600"/>
              <a:gd name="connsiteY801" fmla="*/ 1054894 h 6858000"/>
              <a:gd name="connsiteX802" fmla="*/ 2968914 w 7467600"/>
              <a:gd name="connsiteY802" fmla="*/ 1133756 h 6858000"/>
              <a:gd name="connsiteX803" fmla="*/ 3103823 w 7467600"/>
              <a:gd name="connsiteY803" fmla="*/ 1026814 h 6858000"/>
              <a:gd name="connsiteX804" fmla="*/ 3607114 w 7467600"/>
              <a:gd name="connsiteY804" fmla="*/ 467441 h 6858000"/>
              <a:gd name="connsiteX805" fmla="*/ 3744487 w 7467600"/>
              <a:gd name="connsiteY805" fmla="*/ 383136 h 6858000"/>
              <a:gd name="connsiteX806" fmla="*/ 3970213 w 7467600"/>
              <a:gd name="connsiteY806" fmla="*/ 995559 h 6858000"/>
              <a:gd name="connsiteX807" fmla="*/ 3744487 w 7467600"/>
              <a:gd name="connsiteY807" fmla="*/ 383136 h 6858000"/>
              <a:gd name="connsiteX808" fmla="*/ 3624562 w 7467600"/>
              <a:gd name="connsiteY808" fmla="*/ 367041 h 6858000"/>
              <a:gd name="connsiteX809" fmla="*/ 3489712 w 7467600"/>
              <a:gd name="connsiteY809" fmla="*/ 485386 h 6858000"/>
              <a:gd name="connsiteX810" fmla="*/ 3182994 w 7467600"/>
              <a:gd name="connsiteY810" fmla="*/ 828265 h 6858000"/>
              <a:gd name="connsiteX811" fmla="*/ 2892114 w 7467600"/>
              <a:gd name="connsiteY811" fmla="*/ 1172635 h 6858000"/>
              <a:gd name="connsiteX812" fmla="*/ 3021459 w 7467600"/>
              <a:gd name="connsiteY812" fmla="*/ 1035385 h 6858000"/>
              <a:gd name="connsiteX813" fmla="*/ 3153873 w 7467600"/>
              <a:gd name="connsiteY813" fmla="*/ 898971 h 6858000"/>
              <a:gd name="connsiteX814" fmla="*/ 3276511 w 7467600"/>
              <a:gd name="connsiteY814" fmla="*/ 786423 h 6858000"/>
              <a:gd name="connsiteX815" fmla="*/ 3584154 w 7467600"/>
              <a:gd name="connsiteY815" fmla="*/ 448218 h 6858000"/>
              <a:gd name="connsiteX816" fmla="*/ 3624562 w 7467600"/>
              <a:gd name="connsiteY816" fmla="*/ 367041 h 6858000"/>
              <a:gd name="connsiteX817" fmla="*/ 3766672 w 7467600"/>
              <a:gd name="connsiteY817" fmla="*/ 359429 h 6858000"/>
              <a:gd name="connsiteX818" fmla="*/ 3996338 w 7467600"/>
              <a:gd name="connsiteY818" fmla="*/ 968237 h 6858000"/>
              <a:gd name="connsiteX819" fmla="*/ 3766672 w 7467600"/>
              <a:gd name="connsiteY819" fmla="*/ 359429 h 6858000"/>
              <a:gd name="connsiteX820" fmla="*/ 5805386 w 7467600"/>
              <a:gd name="connsiteY820" fmla="*/ 239240 h 6858000"/>
              <a:gd name="connsiteX821" fmla="*/ 5736947 w 7467600"/>
              <a:gd name="connsiteY821" fmla="*/ 261367 h 6858000"/>
              <a:gd name="connsiteX822" fmla="*/ 5427012 w 7467600"/>
              <a:gd name="connsiteY822" fmla="*/ 311272 h 6858000"/>
              <a:gd name="connsiteX823" fmla="*/ 5147818 w 7467600"/>
              <a:gd name="connsiteY823" fmla="*/ 322112 h 6858000"/>
              <a:gd name="connsiteX824" fmla="*/ 5060854 w 7467600"/>
              <a:gd name="connsiteY824" fmla="*/ 311882 h 6858000"/>
              <a:gd name="connsiteX825" fmla="*/ 4945989 w 7467600"/>
              <a:gd name="connsiteY825" fmla="*/ 300516 h 6858000"/>
              <a:gd name="connsiteX826" fmla="*/ 5410479 w 7467600"/>
              <a:gd name="connsiteY826" fmla="*/ 348434 h 6858000"/>
              <a:gd name="connsiteX827" fmla="*/ 5805386 w 7467600"/>
              <a:gd name="connsiteY827" fmla="*/ 239240 h 6858000"/>
              <a:gd name="connsiteX828" fmla="*/ 5905192 w 7467600"/>
              <a:gd name="connsiteY828" fmla="*/ 163079 h 6858000"/>
              <a:gd name="connsiteX829" fmla="*/ 5865655 w 7467600"/>
              <a:gd name="connsiteY829" fmla="*/ 171901 h 6858000"/>
              <a:gd name="connsiteX830" fmla="*/ 5259740 w 7467600"/>
              <a:gd name="connsiteY830" fmla="*/ 257013 h 6858000"/>
              <a:gd name="connsiteX831" fmla="*/ 5208466 w 7467600"/>
              <a:gd name="connsiteY831" fmla="*/ 257550 h 6858000"/>
              <a:gd name="connsiteX832" fmla="*/ 4980204 w 7467600"/>
              <a:gd name="connsiteY832" fmla="*/ 271903 h 6858000"/>
              <a:gd name="connsiteX833" fmla="*/ 5068068 w 7467600"/>
              <a:gd name="connsiteY833" fmla="*/ 282244 h 6858000"/>
              <a:gd name="connsiteX834" fmla="*/ 5153231 w 7467600"/>
              <a:gd name="connsiteY834" fmla="*/ 292240 h 6858000"/>
              <a:gd name="connsiteX835" fmla="*/ 5426491 w 7467600"/>
              <a:gd name="connsiteY835" fmla="*/ 281128 h 6858000"/>
              <a:gd name="connsiteX836" fmla="*/ 5731212 w 7467600"/>
              <a:gd name="connsiteY836" fmla="*/ 231951 h 6858000"/>
              <a:gd name="connsiteX837" fmla="*/ 5905192 w 7467600"/>
              <a:gd name="connsiteY837" fmla="*/ 163079 h 6858000"/>
              <a:gd name="connsiteX838" fmla="*/ 5944437 w 7467600"/>
              <a:gd name="connsiteY838" fmla="*/ 113829 h 6858000"/>
              <a:gd name="connsiteX839" fmla="*/ 5825032 w 7467600"/>
              <a:gd name="connsiteY839" fmla="*/ 146405 h 6858000"/>
              <a:gd name="connsiteX840" fmla="*/ 4955599 w 7467600"/>
              <a:gd name="connsiteY840" fmla="*/ 247008 h 6858000"/>
              <a:gd name="connsiteX841" fmla="*/ 5210104 w 7467600"/>
              <a:gd name="connsiteY841" fmla="*/ 228123 h 6858000"/>
              <a:gd name="connsiteX842" fmla="*/ 5261015 w 7467600"/>
              <a:gd name="connsiteY842" fmla="*/ 227087 h 6858000"/>
              <a:gd name="connsiteX843" fmla="*/ 5861181 w 7467600"/>
              <a:gd name="connsiteY843" fmla="*/ 143093 h 6858000"/>
              <a:gd name="connsiteX844" fmla="*/ 5961252 w 7467600"/>
              <a:gd name="connsiteY844" fmla="*/ 114820 h 6858000"/>
              <a:gd name="connsiteX845" fmla="*/ 5944437 w 7467600"/>
              <a:gd name="connsiteY845" fmla="*/ 113829 h 6858000"/>
              <a:gd name="connsiteX846" fmla="*/ 3882765 w 7467600"/>
              <a:gd name="connsiteY846" fmla="*/ 0 h 6858000"/>
              <a:gd name="connsiteX847" fmla="*/ 3995099 w 7467600"/>
              <a:gd name="connsiteY847" fmla="*/ 0 h 6858000"/>
              <a:gd name="connsiteX848" fmla="*/ 4163818 w 7467600"/>
              <a:gd name="connsiteY848" fmla="*/ 234104 h 6858000"/>
              <a:gd name="connsiteX849" fmla="*/ 4172099 w 7467600"/>
              <a:gd name="connsiteY849" fmla="*/ 234207 h 6858000"/>
              <a:gd name="connsiteX850" fmla="*/ 4784282 w 7467600"/>
              <a:gd name="connsiteY850" fmla="*/ 276561 h 6858000"/>
              <a:gd name="connsiteX851" fmla="*/ 4801687 w 7467600"/>
              <a:gd name="connsiteY851" fmla="*/ 267764 h 6858000"/>
              <a:gd name="connsiteX852" fmla="*/ 6082788 w 7467600"/>
              <a:gd name="connsiteY852" fmla="*/ 64119 h 6858000"/>
              <a:gd name="connsiteX853" fmla="*/ 6099442 w 7467600"/>
              <a:gd name="connsiteY853" fmla="*/ 82568 h 6858000"/>
              <a:gd name="connsiteX854" fmla="*/ 4804137 w 7467600"/>
              <a:gd name="connsiteY854" fmla="*/ 320931 h 6858000"/>
              <a:gd name="connsiteX855" fmla="*/ 4227047 w 7467600"/>
              <a:gd name="connsiteY855" fmla="*/ 313415 h 6858000"/>
              <a:gd name="connsiteX856" fmla="*/ 4346041 w 7467600"/>
              <a:gd name="connsiteY856" fmla="*/ 456086 h 6858000"/>
              <a:gd name="connsiteX857" fmla="*/ 4870967 w 7467600"/>
              <a:gd name="connsiteY857" fmla="*/ 963061 h 6858000"/>
              <a:gd name="connsiteX858" fmla="*/ 4889647 w 7467600"/>
              <a:gd name="connsiteY858" fmla="*/ 957147 h 6858000"/>
              <a:gd name="connsiteX859" fmla="*/ 5422504 w 7467600"/>
              <a:gd name="connsiteY859" fmla="*/ 805191 h 6858000"/>
              <a:gd name="connsiteX860" fmla="*/ 6087656 w 7467600"/>
              <a:gd name="connsiteY860" fmla="*/ 826703 h 6858000"/>
              <a:gd name="connsiteX861" fmla="*/ 6058717 w 7467600"/>
              <a:gd name="connsiteY861" fmla="*/ 865992 h 6858000"/>
              <a:gd name="connsiteX862" fmla="*/ 4974153 w 7467600"/>
              <a:gd name="connsiteY862" fmla="*/ 1045456 h 6858000"/>
              <a:gd name="connsiteX863" fmla="*/ 5627835 w 7467600"/>
              <a:gd name="connsiteY863" fmla="*/ 1472077 h 6858000"/>
              <a:gd name="connsiteX864" fmla="*/ 5629817 w 7467600"/>
              <a:gd name="connsiteY864" fmla="*/ 1471412 h 6858000"/>
              <a:gd name="connsiteX865" fmla="*/ 5634124 w 7467600"/>
              <a:gd name="connsiteY865" fmla="*/ 1470572 h 6858000"/>
              <a:gd name="connsiteX866" fmla="*/ 5755832 w 7467600"/>
              <a:gd name="connsiteY866" fmla="*/ 1383886 h 6858000"/>
              <a:gd name="connsiteX867" fmla="*/ 6014186 w 7467600"/>
              <a:gd name="connsiteY867" fmla="*/ 1279799 h 6858000"/>
              <a:gd name="connsiteX868" fmla="*/ 6901619 w 7467600"/>
              <a:gd name="connsiteY868" fmla="*/ 1047874 h 6858000"/>
              <a:gd name="connsiteX869" fmla="*/ 6931566 w 7467600"/>
              <a:gd name="connsiteY869" fmla="*/ 1062034 h 6858000"/>
              <a:gd name="connsiteX870" fmla="*/ 5790982 w 7467600"/>
              <a:gd name="connsiteY870" fmla="*/ 1561380 h 6858000"/>
              <a:gd name="connsiteX871" fmla="*/ 6188971 w 7467600"/>
              <a:gd name="connsiteY871" fmla="*/ 1755168 h 6858000"/>
              <a:gd name="connsiteX872" fmla="*/ 6202446 w 7467600"/>
              <a:gd name="connsiteY872" fmla="*/ 1752268 h 6858000"/>
              <a:gd name="connsiteX873" fmla="*/ 7179560 w 7467600"/>
              <a:gd name="connsiteY873" fmla="*/ 1467551 h 6858000"/>
              <a:gd name="connsiteX874" fmla="*/ 7158730 w 7467600"/>
              <a:gd name="connsiteY874" fmla="*/ 1507835 h 6858000"/>
              <a:gd name="connsiteX875" fmla="*/ 6326959 w 7467600"/>
              <a:gd name="connsiteY875" fmla="*/ 1817686 h 6858000"/>
              <a:gd name="connsiteX876" fmla="*/ 6537433 w 7467600"/>
              <a:gd name="connsiteY876" fmla="*/ 1907790 h 6858000"/>
              <a:gd name="connsiteX877" fmla="*/ 6550221 w 7467600"/>
              <a:gd name="connsiteY877" fmla="*/ 1910729 h 6858000"/>
              <a:gd name="connsiteX878" fmla="*/ 6964438 w 7467600"/>
              <a:gd name="connsiteY878" fmla="*/ 2209505 h 6858000"/>
              <a:gd name="connsiteX879" fmla="*/ 7367862 w 7467600"/>
              <a:gd name="connsiteY879" fmla="*/ 2806833 h 6858000"/>
              <a:gd name="connsiteX880" fmla="*/ 7364329 w 7467600"/>
              <a:gd name="connsiteY880" fmla="*/ 2826907 h 6858000"/>
              <a:gd name="connsiteX881" fmla="*/ 7290545 w 7467600"/>
              <a:gd name="connsiteY881" fmla="*/ 2850663 h 6858000"/>
              <a:gd name="connsiteX882" fmla="*/ 6472036 w 7467600"/>
              <a:gd name="connsiteY882" fmla="*/ 1959003 h 6858000"/>
              <a:gd name="connsiteX883" fmla="*/ 5792897 w 7467600"/>
              <a:gd name="connsiteY883" fmla="*/ 1647747 h 6858000"/>
              <a:gd name="connsiteX884" fmla="*/ 5842751 w 7467600"/>
              <a:gd name="connsiteY884" fmla="*/ 1816112 h 6858000"/>
              <a:gd name="connsiteX885" fmla="*/ 5847424 w 7467600"/>
              <a:gd name="connsiteY885" fmla="*/ 1815776 h 6858000"/>
              <a:gd name="connsiteX886" fmla="*/ 6399821 w 7467600"/>
              <a:gd name="connsiteY886" fmla="*/ 2344799 h 6858000"/>
              <a:gd name="connsiteX887" fmla="*/ 6323232 w 7467600"/>
              <a:gd name="connsiteY887" fmla="*/ 2389634 h 6858000"/>
              <a:gd name="connsiteX888" fmla="*/ 5942958 w 7467600"/>
              <a:gd name="connsiteY888" fmla="*/ 2077708 h 6858000"/>
              <a:gd name="connsiteX889" fmla="*/ 5921559 w 7467600"/>
              <a:gd name="connsiteY889" fmla="*/ 2378596 h 6858000"/>
              <a:gd name="connsiteX890" fmla="*/ 5817651 w 7467600"/>
              <a:gd name="connsiteY890" fmla="*/ 3023919 h 6858000"/>
              <a:gd name="connsiteX891" fmla="*/ 5729634 w 7467600"/>
              <a:gd name="connsiteY891" fmla="*/ 3051849 h 6858000"/>
              <a:gd name="connsiteX892" fmla="*/ 5611018 w 7467600"/>
              <a:gd name="connsiteY892" fmla="*/ 2316769 h 6858000"/>
              <a:gd name="connsiteX893" fmla="*/ 5687608 w 7467600"/>
              <a:gd name="connsiteY893" fmla="*/ 2039972 h 6858000"/>
              <a:gd name="connsiteX894" fmla="*/ 5657554 w 7467600"/>
              <a:gd name="connsiteY894" fmla="*/ 1576445 h 6858000"/>
              <a:gd name="connsiteX895" fmla="*/ 5150475 w 7467600"/>
              <a:gd name="connsiteY895" fmla="*/ 1274012 h 6858000"/>
              <a:gd name="connsiteX896" fmla="*/ 5349142 w 7467600"/>
              <a:gd name="connsiteY896" fmla="*/ 2204405 h 6858000"/>
              <a:gd name="connsiteX897" fmla="*/ 5262214 w 7467600"/>
              <a:gd name="connsiteY897" fmla="*/ 2233836 h 6858000"/>
              <a:gd name="connsiteX898" fmla="*/ 4981539 w 7467600"/>
              <a:gd name="connsiteY898" fmla="*/ 1542201 h 6858000"/>
              <a:gd name="connsiteX899" fmla="*/ 4958461 w 7467600"/>
              <a:gd name="connsiteY899" fmla="*/ 1136957 h 6858000"/>
              <a:gd name="connsiteX900" fmla="*/ 4655015 w 7467600"/>
              <a:gd name="connsiteY900" fmla="*/ 891426 h 6858000"/>
              <a:gd name="connsiteX901" fmla="*/ 4348002 w 7467600"/>
              <a:gd name="connsiteY901" fmla="*/ 2205895 h 6858000"/>
              <a:gd name="connsiteX902" fmla="*/ 4262250 w 7467600"/>
              <a:gd name="connsiteY902" fmla="*/ 2219972 h 6858000"/>
              <a:gd name="connsiteX903" fmla="*/ 4550611 w 7467600"/>
              <a:gd name="connsiteY903" fmla="*/ 817540 h 6858000"/>
              <a:gd name="connsiteX904" fmla="*/ 4564418 w 7467600"/>
              <a:gd name="connsiteY904" fmla="*/ 808293 h 6858000"/>
              <a:gd name="connsiteX905" fmla="*/ 4266388 w 7467600"/>
              <a:gd name="connsiteY905" fmla="*/ 500083 h 6858000"/>
              <a:gd name="connsiteX906" fmla="*/ 4032842 w 7467600"/>
              <a:gd name="connsiteY906" fmla="*/ 211809 h 6858000"/>
              <a:gd name="connsiteX907" fmla="*/ 3882765 w 7467600"/>
              <a:gd name="connsiteY907" fmla="*/ 0 h 6858000"/>
              <a:gd name="connsiteX908" fmla="*/ 3721337 w 7467600"/>
              <a:gd name="connsiteY908" fmla="*/ 0 h 6858000"/>
              <a:gd name="connsiteX909" fmla="*/ 3797544 w 7467600"/>
              <a:gd name="connsiteY909" fmla="*/ 0 h 6858000"/>
              <a:gd name="connsiteX910" fmla="*/ 3775734 w 7467600"/>
              <a:gd name="connsiteY910" fmla="*/ 95131 h 6858000"/>
              <a:gd name="connsiteX911" fmla="*/ 3724807 w 7467600"/>
              <a:gd name="connsiteY911" fmla="*/ 272257 h 6858000"/>
              <a:gd name="connsiteX912" fmla="*/ 3726844 w 7467600"/>
              <a:gd name="connsiteY912" fmla="*/ 282988 h 6858000"/>
              <a:gd name="connsiteX913" fmla="*/ 3742664 w 7467600"/>
              <a:gd name="connsiteY913" fmla="*/ 279918 h 6858000"/>
              <a:gd name="connsiteX914" fmla="*/ 4103910 w 7467600"/>
              <a:gd name="connsiteY914" fmla="*/ 1161917 h 6858000"/>
              <a:gd name="connsiteX915" fmla="*/ 4020269 w 7467600"/>
              <a:gd name="connsiteY915" fmla="*/ 1200406 h 6858000"/>
              <a:gd name="connsiteX916" fmla="*/ 3674882 w 7467600"/>
              <a:gd name="connsiteY916" fmla="*/ 488524 h 6858000"/>
              <a:gd name="connsiteX917" fmla="*/ 3132682 w 7467600"/>
              <a:gd name="connsiteY917" fmla="*/ 1072284 h 6858000"/>
              <a:gd name="connsiteX918" fmla="*/ 2716346 w 7467600"/>
              <a:gd name="connsiteY918" fmla="*/ 1276376 h 6858000"/>
              <a:gd name="connsiteX919" fmla="*/ 2716772 w 7467600"/>
              <a:gd name="connsiteY919" fmla="*/ 1255462 h 6858000"/>
              <a:gd name="connsiteX920" fmla="*/ 3471096 w 7467600"/>
              <a:gd name="connsiteY920" fmla="*/ 437072 h 6858000"/>
              <a:gd name="connsiteX921" fmla="*/ 3639057 w 7467600"/>
              <a:gd name="connsiteY921" fmla="*/ 286334 h 6858000"/>
              <a:gd name="connsiteX922" fmla="*/ 3640309 w 7467600"/>
              <a:gd name="connsiteY922" fmla="*/ 284664 h 6858000"/>
              <a:gd name="connsiteX923" fmla="*/ 3646022 w 7467600"/>
              <a:gd name="connsiteY923" fmla="*/ 276711 h 6858000"/>
              <a:gd name="connsiteX924" fmla="*/ 3707943 w 7467600"/>
              <a:gd name="connsiteY924" fmla="*/ 65958 h 6858000"/>
              <a:gd name="connsiteX925" fmla="*/ 3721337 w 7467600"/>
              <a:gd name="connsiteY925" fmla="*/ 0 h 6858000"/>
              <a:gd name="connsiteX926" fmla="*/ 2867960 w 7467600"/>
              <a:gd name="connsiteY926" fmla="*/ 0 h 6858000"/>
              <a:gd name="connsiteX927" fmla="*/ 2926351 w 7467600"/>
              <a:gd name="connsiteY927" fmla="*/ 0 h 6858000"/>
              <a:gd name="connsiteX928" fmla="*/ 2902823 w 7467600"/>
              <a:gd name="connsiteY928" fmla="*/ 262929 h 6858000"/>
              <a:gd name="connsiteX929" fmla="*/ 2940663 w 7467600"/>
              <a:gd name="connsiteY929" fmla="*/ 140884 h 6858000"/>
              <a:gd name="connsiteX930" fmla="*/ 2947039 w 7467600"/>
              <a:gd name="connsiteY930" fmla="*/ 122524 h 6858000"/>
              <a:gd name="connsiteX931" fmla="*/ 2984316 w 7467600"/>
              <a:gd name="connsiteY931" fmla="*/ 0 h 6858000"/>
              <a:gd name="connsiteX932" fmla="*/ 3016114 w 7467600"/>
              <a:gd name="connsiteY932" fmla="*/ 0 h 6858000"/>
              <a:gd name="connsiteX933" fmla="*/ 2979949 w 7467600"/>
              <a:gd name="connsiteY933" fmla="*/ 119274 h 6858000"/>
              <a:gd name="connsiteX934" fmla="*/ 3023879 w 7467600"/>
              <a:gd name="connsiteY934" fmla="*/ 0 h 6858000"/>
              <a:gd name="connsiteX935" fmla="*/ 3105400 w 7467600"/>
              <a:gd name="connsiteY935" fmla="*/ 0 h 6858000"/>
              <a:gd name="connsiteX936" fmla="*/ 3094669 w 7467600"/>
              <a:gd name="connsiteY936" fmla="*/ 30308 h 6858000"/>
              <a:gd name="connsiteX937" fmla="*/ 2901945 w 7467600"/>
              <a:gd name="connsiteY937" fmla="*/ 466538 h 6858000"/>
              <a:gd name="connsiteX938" fmla="*/ 2815209 w 7467600"/>
              <a:gd name="connsiteY938" fmla="*/ 497361 h 6858000"/>
              <a:gd name="connsiteX939" fmla="*/ 2844845 w 7467600"/>
              <a:gd name="connsiteY939" fmla="*/ 127638 h 6858000"/>
              <a:gd name="connsiteX940" fmla="*/ 2867960 w 7467600"/>
              <a:gd name="connsiteY940" fmla="*/ 0 h 6858000"/>
              <a:gd name="connsiteX941" fmla="*/ 1057230 w 7467600"/>
              <a:gd name="connsiteY941" fmla="*/ 0 h 6858000"/>
              <a:gd name="connsiteX942" fmla="*/ 1111003 w 7467600"/>
              <a:gd name="connsiteY942" fmla="*/ 0 h 6858000"/>
              <a:gd name="connsiteX943" fmla="*/ 1125553 w 7467600"/>
              <a:gd name="connsiteY943" fmla="*/ 52588 h 6858000"/>
              <a:gd name="connsiteX944" fmla="*/ 1304276 w 7467600"/>
              <a:gd name="connsiteY944" fmla="*/ 476275 h 6858000"/>
              <a:gd name="connsiteX945" fmla="*/ 1492066 w 7467600"/>
              <a:gd name="connsiteY945" fmla="*/ 886333 h 6858000"/>
              <a:gd name="connsiteX946" fmla="*/ 1423698 w 7467600"/>
              <a:gd name="connsiteY946" fmla="*/ 710817 h 6858000"/>
              <a:gd name="connsiteX947" fmla="*/ 1357609 w 7467600"/>
              <a:gd name="connsiteY947" fmla="*/ 532892 h 6858000"/>
              <a:gd name="connsiteX948" fmla="*/ 1309550 w 7467600"/>
              <a:gd name="connsiteY948" fmla="*/ 374031 h 6858000"/>
              <a:gd name="connsiteX949" fmla="*/ 1193673 w 7467600"/>
              <a:gd name="connsiteY949" fmla="*/ 49533 h 6858000"/>
              <a:gd name="connsiteX950" fmla="*/ 1164391 w 7467600"/>
              <a:gd name="connsiteY950" fmla="*/ 0 h 6858000"/>
              <a:gd name="connsiteX951" fmla="*/ 1200666 w 7467600"/>
              <a:gd name="connsiteY951" fmla="*/ 0 h 6858000"/>
              <a:gd name="connsiteX952" fmla="*/ 1223408 w 7467600"/>
              <a:gd name="connsiteY952" fmla="*/ 38996 h 6858000"/>
              <a:gd name="connsiteX953" fmla="*/ 1339635 w 7467600"/>
              <a:gd name="connsiteY953" fmla="*/ 365517 h 6858000"/>
              <a:gd name="connsiteX954" fmla="*/ 1387469 w 7467600"/>
              <a:gd name="connsiteY954" fmla="*/ 523079 h 6858000"/>
              <a:gd name="connsiteX955" fmla="*/ 1452685 w 7467600"/>
              <a:gd name="connsiteY955" fmla="*/ 699806 h 6858000"/>
              <a:gd name="connsiteX956" fmla="*/ 1492092 w 7467600"/>
              <a:gd name="connsiteY956" fmla="*/ 800424 h 6858000"/>
              <a:gd name="connsiteX957" fmla="*/ 1455302 w 7467600"/>
              <a:gd name="connsiteY957" fmla="*/ 632913 h 6858000"/>
              <a:gd name="connsiteX958" fmla="*/ 1222336 w 7467600"/>
              <a:gd name="connsiteY958" fmla="*/ 9480 h 6858000"/>
              <a:gd name="connsiteX959" fmla="*/ 1214634 w 7467600"/>
              <a:gd name="connsiteY959" fmla="*/ 0 h 6858000"/>
              <a:gd name="connsiteX960" fmla="*/ 1289827 w 7467600"/>
              <a:gd name="connsiteY960" fmla="*/ 0 h 6858000"/>
              <a:gd name="connsiteX961" fmla="*/ 1321076 w 7467600"/>
              <a:gd name="connsiteY961" fmla="*/ 59722 h 6858000"/>
              <a:gd name="connsiteX962" fmla="*/ 1512579 w 7467600"/>
              <a:gd name="connsiteY962" fmla="*/ 626441 h 6858000"/>
              <a:gd name="connsiteX963" fmla="*/ 1506076 w 7467600"/>
              <a:gd name="connsiteY963" fmla="*/ 1089289 h 6858000"/>
              <a:gd name="connsiteX964" fmla="*/ 1486346 w 7467600"/>
              <a:gd name="connsiteY964" fmla="*/ 1079919 h 6858000"/>
              <a:gd name="connsiteX965" fmla="*/ 1070511 w 7467600"/>
              <a:gd name="connsiteY965" fmla="*/ 48609 h 6858000"/>
              <a:gd name="connsiteX966" fmla="*/ 1057230 w 7467600"/>
              <a:gd name="connsiteY966" fmla="*/ 0 h 6858000"/>
              <a:gd name="connsiteX967" fmla="*/ 43151 w 7467600"/>
              <a:gd name="connsiteY967" fmla="*/ 0 h 6858000"/>
              <a:gd name="connsiteX968" fmla="*/ 95283 w 7467600"/>
              <a:gd name="connsiteY968" fmla="*/ 0 h 6858000"/>
              <a:gd name="connsiteX969" fmla="*/ 300708 w 7467600"/>
              <a:gd name="connsiteY969" fmla="*/ 154571 h 6858000"/>
              <a:gd name="connsiteX970" fmla="*/ 530414 w 7467600"/>
              <a:gd name="connsiteY970" fmla="*/ 354673 h 6858000"/>
              <a:gd name="connsiteX971" fmla="*/ 333785 w 7467600"/>
              <a:gd name="connsiteY971" fmla="*/ 161564 h 6858000"/>
              <a:gd name="connsiteX972" fmla="*/ 147005 w 7467600"/>
              <a:gd name="connsiteY972" fmla="*/ 0 h 6858000"/>
              <a:gd name="connsiteX973" fmla="*/ 272509 w 7467600"/>
              <a:gd name="connsiteY973" fmla="*/ 0 h 6858000"/>
              <a:gd name="connsiteX974" fmla="*/ 326276 w 7467600"/>
              <a:gd name="connsiteY974" fmla="*/ 45847 h 6858000"/>
              <a:gd name="connsiteX975" fmla="*/ 823759 w 7467600"/>
              <a:gd name="connsiteY975" fmla="*/ 574145 h 6858000"/>
              <a:gd name="connsiteX976" fmla="*/ 811254 w 7467600"/>
              <a:gd name="connsiteY976" fmla="*/ 665546 h 6858000"/>
              <a:gd name="connsiteX977" fmla="*/ 154042 w 7467600"/>
              <a:gd name="connsiteY977" fmla="*/ 261522 h 6858000"/>
              <a:gd name="connsiteX978" fmla="*/ 13550 w 7467600"/>
              <a:gd name="connsiteY978" fmla="*/ 158423 h 6858000"/>
              <a:gd name="connsiteX979" fmla="*/ 0 w 7467600"/>
              <a:gd name="connsiteY979" fmla="*/ 146618 h 6858000"/>
              <a:gd name="connsiteX980" fmla="*/ 0 w 7467600"/>
              <a:gd name="connsiteY980" fmla="*/ 59161 h 6858000"/>
              <a:gd name="connsiteX981" fmla="*/ 45427 w 7467600"/>
              <a:gd name="connsiteY981" fmla="*/ 101078 h 6858000"/>
              <a:gd name="connsiteX982" fmla="*/ 630103 w 7467600"/>
              <a:gd name="connsiteY982" fmla="*/ 485885 h 6858000"/>
              <a:gd name="connsiteX983" fmla="*/ 532040 w 7467600"/>
              <a:gd name="connsiteY983" fmla="*/ 399359 h 6858000"/>
              <a:gd name="connsiteX984" fmla="*/ 517618 w 7467600"/>
              <a:gd name="connsiteY984" fmla="*/ 385726 h 6858000"/>
              <a:gd name="connsiteX985" fmla="*/ 285074 w 7467600"/>
              <a:gd name="connsiteY985" fmla="*/ 182755 h 6858000"/>
              <a:gd name="connsiteX986" fmla="*/ 43151 w 7467600"/>
              <a:gd name="connsiteY98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312201 w 7467600"/>
              <a:gd name="connsiteY129" fmla="*/ 5128278 h 6858000"/>
              <a:gd name="connsiteX130" fmla="*/ 1903353 w 7467600"/>
              <a:gd name="connsiteY130" fmla="*/ 5044827 h 6858000"/>
              <a:gd name="connsiteX131" fmla="*/ 1936931 w 7467600"/>
              <a:gd name="connsiteY131" fmla="*/ 5093954 h 6858000"/>
              <a:gd name="connsiteX132" fmla="*/ 2195868 w 7467600"/>
              <a:gd name="connsiteY132" fmla="*/ 5396574 h 6858000"/>
              <a:gd name="connsiteX133" fmla="*/ 2088852 w 7467600"/>
              <a:gd name="connsiteY133" fmla="*/ 5166123 h 6858000"/>
              <a:gd name="connsiteX134" fmla="*/ 1958241 w 7467600"/>
              <a:gd name="connsiteY134" fmla="*/ 5067955 h 6858000"/>
              <a:gd name="connsiteX135" fmla="*/ 1903353 w 7467600"/>
              <a:gd name="connsiteY135" fmla="*/ 5044827 h 6858000"/>
              <a:gd name="connsiteX136" fmla="*/ 1979378 w 7467600"/>
              <a:gd name="connsiteY136" fmla="*/ 4769504 h 6858000"/>
              <a:gd name="connsiteX137" fmla="*/ 2882120 w 7467600"/>
              <a:gd name="connsiteY137" fmla="*/ 5064547 h 6858000"/>
              <a:gd name="connsiteX138" fmla="*/ 2793103 w 7467600"/>
              <a:gd name="connsiteY138" fmla="*/ 5039699 h 6858000"/>
              <a:gd name="connsiteX139" fmla="*/ 2770041 w 7467600"/>
              <a:gd name="connsiteY139" fmla="*/ 5033634 h 6858000"/>
              <a:gd name="connsiteX140" fmla="*/ 1979378 w 7467600"/>
              <a:gd name="connsiteY140" fmla="*/ 4769504 h 6858000"/>
              <a:gd name="connsiteX141" fmla="*/ 1927410 w 7467600"/>
              <a:gd name="connsiteY141" fmla="*/ 4716164 h 6858000"/>
              <a:gd name="connsiteX142" fmla="*/ 1959587 w 7467600"/>
              <a:gd name="connsiteY142" fmla="*/ 4728849 h 6858000"/>
              <a:gd name="connsiteX143" fmla="*/ 2777707 w 7467600"/>
              <a:gd name="connsiteY143" fmla="*/ 5003991 h 6858000"/>
              <a:gd name="connsiteX144" fmla="*/ 2800768 w 7467600"/>
              <a:gd name="connsiteY144" fmla="*/ 5010056 h 6858000"/>
              <a:gd name="connsiteX145" fmla="*/ 2879408 w 7467600"/>
              <a:gd name="connsiteY145" fmla="*/ 5031590 h 6858000"/>
              <a:gd name="connsiteX146" fmla="*/ 2862295 w 7467600"/>
              <a:gd name="connsiteY146" fmla="*/ 5022958 h 6858000"/>
              <a:gd name="connsiteX147" fmla="*/ 2813343 w 7467600"/>
              <a:gd name="connsiteY147" fmla="*/ 4998369 h 6858000"/>
              <a:gd name="connsiteX148" fmla="*/ 2646245 w 7467600"/>
              <a:gd name="connsiteY148" fmla="*/ 4930999 h 6858000"/>
              <a:gd name="connsiteX149" fmla="*/ 1999243 w 7467600"/>
              <a:gd name="connsiteY149" fmla="*/ 4730524 h 6858000"/>
              <a:gd name="connsiteX150" fmla="*/ 1979527 w 7467600"/>
              <a:gd name="connsiteY150" fmla="*/ 4726651 h 6858000"/>
              <a:gd name="connsiteX151" fmla="*/ 1927410 w 7467600"/>
              <a:gd name="connsiteY151" fmla="*/ 4716164 h 6858000"/>
              <a:gd name="connsiteX152" fmla="*/ 1997014 w 7467600"/>
              <a:gd name="connsiteY152" fmla="*/ 4698007 h 6858000"/>
              <a:gd name="connsiteX153" fmla="*/ 2005458 w 7467600"/>
              <a:gd name="connsiteY153" fmla="*/ 4699540 h 6858000"/>
              <a:gd name="connsiteX154" fmla="*/ 2657186 w 7467600"/>
              <a:gd name="connsiteY154" fmla="*/ 4901687 h 6858000"/>
              <a:gd name="connsiteX155" fmla="*/ 2826662 w 7467600"/>
              <a:gd name="connsiteY155" fmla="*/ 4970362 h 6858000"/>
              <a:gd name="connsiteX156" fmla="*/ 2876100 w 7467600"/>
              <a:gd name="connsiteY156" fmla="*/ 4995397 h 6858000"/>
              <a:gd name="connsiteX157" fmla="*/ 3042600 w 7467600"/>
              <a:gd name="connsiteY157" fmla="*/ 5059532 h 6858000"/>
              <a:gd name="connsiteX158" fmla="*/ 1997014 w 7467600"/>
              <a:gd name="connsiteY158" fmla="*/ 4698007 h 6858000"/>
              <a:gd name="connsiteX159" fmla="*/ 2305292 w 7467600"/>
              <a:gd name="connsiteY159" fmla="*/ 4219492 h 6858000"/>
              <a:gd name="connsiteX160" fmla="*/ 3360922 w 7467600"/>
              <a:gd name="connsiteY160" fmla="*/ 4529373 h 6858000"/>
              <a:gd name="connsiteX161" fmla="*/ 3492420 w 7467600"/>
              <a:gd name="connsiteY161" fmla="*/ 4510145 h 6858000"/>
              <a:gd name="connsiteX162" fmla="*/ 3364086 w 7467600"/>
              <a:gd name="connsiteY162" fmla="*/ 4480340 h 6858000"/>
              <a:gd name="connsiteX163" fmla="*/ 3225818 w 7467600"/>
              <a:gd name="connsiteY163" fmla="*/ 4411822 h 6858000"/>
              <a:gd name="connsiteX164" fmla="*/ 3129696 w 7467600"/>
              <a:gd name="connsiteY164" fmla="*/ 4360704 h 6858000"/>
              <a:gd name="connsiteX165" fmla="*/ 2814545 w 7467600"/>
              <a:gd name="connsiteY165" fmla="*/ 4282955 h 6858000"/>
              <a:gd name="connsiteX166" fmla="*/ 2305292 w 7467600"/>
              <a:gd name="connsiteY166" fmla="*/ 4219492 h 6858000"/>
              <a:gd name="connsiteX167" fmla="*/ 2626982 w 7467600"/>
              <a:gd name="connsiteY167" fmla="*/ 4206450 h 6858000"/>
              <a:gd name="connsiteX168" fmla="*/ 2490617 w 7467600"/>
              <a:gd name="connsiteY168" fmla="*/ 4206951 h 6858000"/>
              <a:gd name="connsiteX169" fmla="*/ 2819869 w 7467600"/>
              <a:gd name="connsiteY169" fmla="*/ 4252936 h 6858000"/>
              <a:gd name="connsiteX170" fmla="*/ 3143018 w 7467600"/>
              <a:gd name="connsiteY170" fmla="*/ 4332698 h 6858000"/>
              <a:gd name="connsiteX171" fmla="*/ 3241520 w 7467600"/>
              <a:gd name="connsiteY171" fmla="*/ 4385112 h 6858000"/>
              <a:gd name="connsiteX172" fmla="*/ 3374575 w 7467600"/>
              <a:gd name="connsiteY172" fmla="*/ 4451517 h 6858000"/>
              <a:gd name="connsiteX173" fmla="*/ 3505221 w 7467600"/>
              <a:gd name="connsiteY173" fmla="*/ 4480757 h 6858000"/>
              <a:gd name="connsiteX174" fmla="*/ 2626982 w 7467600"/>
              <a:gd name="connsiteY174" fmla="*/ 4206450 h 6858000"/>
              <a:gd name="connsiteX175" fmla="*/ 1310106 w 7467600"/>
              <a:gd name="connsiteY175" fmla="*/ 3943217 h 6858000"/>
              <a:gd name="connsiteX176" fmla="*/ 854994 w 7467600"/>
              <a:gd name="connsiteY176" fmla="*/ 4399136 h 6858000"/>
              <a:gd name="connsiteX177" fmla="*/ 742462 w 7467600"/>
              <a:gd name="connsiteY177" fmla="*/ 4594648 h 6858000"/>
              <a:gd name="connsiteX178" fmla="*/ 820602 w 7467600"/>
              <a:gd name="connsiteY178" fmla="*/ 4485915 h 6858000"/>
              <a:gd name="connsiteX179" fmla="*/ 878295 w 7467600"/>
              <a:gd name="connsiteY179" fmla="*/ 4403594 h 6858000"/>
              <a:gd name="connsiteX180" fmla="*/ 1240607 w 7467600"/>
              <a:gd name="connsiteY180" fmla="*/ 4010401 h 6858000"/>
              <a:gd name="connsiteX181" fmla="*/ 1310106 w 7467600"/>
              <a:gd name="connsiteY181" fmla="*/ 3943217 h 6858000"/>
              <a:gd name="connsiteX182" fmla="*/ 1423113 w 7467600"/>
              <a:gd name="connsiteY182" fmla="*/ 3874565 h 6858000"/>
              <a:gd name="connsiteX183" fmla="*/ 1260565 w 7467600"/>
              <a:gd name="connsiteY183" fmla="*/ 4031982 h 6858000"/>
              <a:gd name="connsiteX184" fmla="*/ 901900 w 7467600"/>
              <a:gd name="connsiteY184" fmla="*/ 4421236 h 6858000"/>
              <a:gd name="connsiteX185" fmla="*/ 845044 w 7467600"/>
              <a:gd name="connsiteY185" fmla="*/ 4502436 h 6858000"/>
              <a:gd name="connsiteX186" fmla="*/ 685926 w 7467600"/>
              <a:gd name="connsiteY186" fmla="*/ 4703069 h 6858000"/>
              <a:gd name="connsiteX187" fmla="*/ 684248 w 7467600"/>
              <a:gd name="connsiteY187" fmla="*/ 4706721 h 6858000"/>
              <a:gd name="connsiteX188" fmla="*/ 1423113 w 7467600"/>
              <a:gd name="connsiteY188" fmla="*/ 3874565 h 6858000"/>
              <a:gd name="connsiteX189" fmla="*/ 3316479 w 7467600"/>
              <a:gd name="connsiteY189" fmla="*/ 3872136 h 6858000"/>
              <a:gd name="connsiteX190" fmla="*/ 3546806 w 7467600"/>
              <a:gd name="connsiteY190" fmla="*/ 4356139 h 6858000"/>
              <a:gd name="connsiteX191" fmla="*/ 3364433 w 7467600"/>
              <a:gd name="connsiteY191" fmla="*/ 3953121 h 6858000"/>
              <a:gd name="connsiteX192" fmla="*/ 3316479 w 7467600"/>
              <a:gd name="connsiteY192" fmla="*/ 3872136 h 6858000"/>
              <a:gd name="connsiteX193" fmla="*/ 3291335 w 7467600"/>
              <a:gd name="connsiteY193" fmla="*/ 3767420 h 6858000"/>
              <a:gd name="connsiteX194" fmla="*/ 3390805 w 7467600"/>
              <a:gd name="connsiteY194" fmla="*/ 3937163 h 6858000"/>
              <a:gd name="connsiteX195" fmla="*/ 3579062 w 7467600"/>
              <a:gd name="connsiteY195" fmla="*/ 4359040 h 6858000"/>
              <a:gd name="connsiteX196" fmla="*/ 3467355 w 7467600"/>
              <a:gd name="connsiteY196" fmla="*/ 3988130 h 6858000"/>
              <a:gd name="connsiteX197" fmla="*/ 3310753 w 7467600"/>
              <a:gd name="connsiteY197" fmla="*/ 3787140 h 6858000"/>
              <a:gd name="connsiteX198" fmla="*/ 3291335 w 7467600"/>
              <a:gd name="connsiteY198" fmla="*/ 3767420 h 6858000"/>
              <a:gd name="connsiteX199" fmla="*/ 1635889 w 7467600"/>
              <a:gd name="connsiteY199" fmla="*/ 3709494 h 6858000"/>
              <a:gd name="connsiteX200" fmla="*/ 1634800 w 7467600"/>
              <a:gd name="connsiteY200" fmla="*/ 3731111 h 6858000"/>
              <a:gd name="connsiteX201" fmla="*/ 1635889 w 7467600"/>
              <a:gd name="connsiteY201" fmla="*/ 3709494 h 6858000"/>
              <a:gd name="connsiteX202" fmla="*/ 1510397 w 7467600"/>
              <a:gd name="connsiteY202" fmla="*/ 3684705 h 6858000"/>
              <a:gd name="connsiteX203" fmla="*/ 1146550 w 7467600"/>
              <a:gd name="connsiteY203" fmla="*/ 3802012 h 6858000"/>
              <a:gd name="connsiteX204" fmla="*/ 698834 w 7467600"/>
              <a:gd name="connsiteY204" fmla="*/ 3952272 h 6858000"/>
              <a:gd name="connsiteX205" fmla="*/ 34256 w 7467600"/>
              <a:gd name="connsiteY205" fmla="*/ 4347603 h 6858000"/>
              <a:gd name="connsiteX206" fmla="*/ 527241 w 7467600"/>
              <a:gd name="connsiteY206" fmla="*/ 4065078 h 6858000"/>
              <a:gd name="connsiteX207" fmla="*/ 1510397 w 7467600"/>
              <a:gd name="connsiteY207" fmla="*/ 3684705 h 6858000"/>
              <a:gd name="connsiteX208" fmla="*/ 1313114 w 7467600"/>
              <a:gd name="connsiteY208" fmla="*/ 3655216 h 6858000"/>
              <a:gd name="connsiteX209" fmla="*/ 1109304 w 7467600"/>
              <a:gd name="connsiteY209" fmla="*/ 3669030 h 6858000"/>
              <a:gd name="connsiteX210" fmla="*/ 8129 w 7467600"/>
              <a:gd name="connsiteY210" fmla="*/ 4330519 h 6858000"/>
              <a:gd name="connsiteX211" fmla="*/ 687572 w 7467600"/>
              <a:gd name="connsiteY211" fmla="*/ 3925629 h 6858000"/>
              <a:gd name="connsiteX212" fmla="*/ 1138365 w 7467600"/>
              <a:gd name="connsiteY212" fmla="*/ 3774515 h 6858000"/>
              <a:gd name="connsiteX213" fmla="*/ 1505579 w 7467600"/>
              <a:gd name="connsiteY213" fmla="*/ 3655526 h 6858000"/>
              <a:gd name="connsiteX214" fmla="*/ 1313114 w 7467600"/>
              <a:gd name="connsiteY214" fmla="*/ 3655216 h 6858000"/>
              <a:gd name="connsiteX215" fmla="*/ 3655073 w 7467600"/>
              <a:gd name="connsiteY215" fmla="*/ 3650884 h 6858000"/>
              <a:gd name="connsiteX216" fmla="*/ 3989938 w 7467600"/>
              <a:gd name="connsiteY216" fmla="*/ 3991685 h 6858000"/>
              <a:gd name="connsiteX217" fmla="*/ 4393907 w 7467600"/>
              <a:gd name="connsiteY217" fmla="*/ 4261258 h 6858000"/>
              <a:gd name="connsiteX218" fmla="*/ 4648051 w 7467600"/>
              <a:gd name="connsiteY218" fmla="*/ 4374051 h 6858000"/>
              <a:gd name="connsiteX219" fmla="*/ 4383389 w 7467600"/>
              <a:gd name="connsiteY219" fmla="*/ 4184369 h 6858000"/>
              <a:gd name="connsiteX220" fmla="*/ 4165508 w 7467600"/>
              <a:gd name="connsiteY220" fmla="*/ 4035196 h 6858000"/>
              <a:gd name="connsiteX221" fmla="*/ 4068162 w 7467600"/>
              <a:gd name="connsiteY221" fmla="*/ 3953394 h 6858000"/>
              <a:gd name="connsiteX222" fmla="*/ 3981416 w 7467600"/>
              <a:gd name="connsiteY222" fmla="*/ 3880482 h 6858000"/>
              <a:gd name="connsiteX223" fmla="*/ 3800147 w 7467600"/>
              <a:gd name="connsiteY223" fmla="*/ 3749872 h 6858000"/>
              <a:gd name="connsiteX224" fmla="*/ 3655073 w 7467600"/>
              <a:gd name="connsiteY224" fmla="*/ 3650884 h 6858000"/>
              <a:gd name="connsiteX225" fmla="*/ 3670252 w 7467600"/>
              <a:gd name="connsiteY225" fmla="*/ 3622798 h 6858000"/>
              <a:gd name="connsiteX226" fmla="*/ 3817258 w 7467600"/>
              <a:gd name="connsiteY226" fmla="*/ 3723577 h 6858000"/>
              <a:gd name="connsiteX227" fmla="*/ 4000461 w 7467600"/>
              <a:gd name="connsiteY227" fmla="*/ 3855966 h 6858000"/>
              <a:gd name="connsiteX228" fmla="*/ 4088180 w 7467600"/>
              <a:gd name="connsiteY228" fmla="*/ 3929774 h 6858000"/>
              <a:gd name="connsiteX229" fmla="*/ 4184555 w 7467600"/>
              <a:gd name="connsiteY229" fmla="*/ 4010683 h 6858000"/>
              <a:gd name="connsiteX230" fmla="*/ 4399563 w 7467600"/>
              <a:gd name="connsiteY230" fmla="*/ 4158106 h 6858000"/>
              <a:gd name="connsiteX231" fmla="*/ 4684469 w 7467600"/>
              <a:gd name="connsiteY231" fmla="*/ 4364680 h 6858000"/>
              <a:gd name="connsiteX232" fmla="*/ 4690271 w 7467600"/>
              <a:gd name="connsiteY232" fmla="*/ 4370034 h 6858000"/>
              <a:gd name="connsiteX233" fmla="*/ 4136093 w 7467600"/>
              <a:gd name="connsiteY233" fmla="*/ 3858466 h 6858000"/>
              <a:gd name="connsiteX234" fmla="*/ 3670252 w 7467600"/>
              <a:gd name="connsiteY234" fmla="*/ 3622798 h 6858000"/>
              <a:gd name="connsiteX235" fmla="*/ 4440129 w 7467600"/>
              <a:gd name="connsiteY235" fmla="*/ 3448571 h 6858000"/>
              <a:gd name="connsiteX236" fmla="*/ 4856525 w 7467600"/>
              <a:gd name="connsiteY236" fmla="*/ 3915351 h 6858000"/>
              <a:gd name="connsiteX237" fmla="*/ 5059055 w 7467600"/>
              <a:gd name="connsiteY237" fmla="*/ 4108918 h 6858000"/>
              <a:gd name="connsiteX238" fmla="*/ 5290070 w 7467600"/>
              <a:gd name="connsiteY238" fmla="*/ 4263619 h 6858000"/>
              <a:gd name="connsiteX239" fmla="*/ 4834991 w 7467600"/>
              <a:gd name="connsiteY239" fmla="*/ 3830985 h 6858000"/>
              <a:gd name="connsiteX240" fmla="*/ 4440129 w 7467600"/>
              <a:gd name="connsiteY240" fmla="*/ 3448571 h 6858000"/>
              <a:gd name="connsiteX241" fmla="*/ 4441737 w 7467600"/>
              <a:gd name="connsiteY241" fmla="*/ 3399734 h 6858000"/>
              <a:gd name="connsiteX242" fmla="*/ 4431236 w 7467600"/>
              <a:gd name="connsiteY242" fmla="*/ 3400954 h 6858000"/>
              <a:gd name="connsiteX243" fmla="*/ 4557150 w 7467600"/>
              <a:gd name="connsiteY243" fmla="*/ 3510023 h 6858000"/>
              <a:gd name="connsiteX244" fmla="*/ 4856936 w 7467600"/>
              <a:gd name="connsiteY244" fmla="*/ 3809146 h 6858000"/>
              <a:gd name="connsiteX245" fmla="*/ 5111996 w 7467600"/>
              <a:gd name="connsiteY245" fmla="*/ 4065759 h 6858000"/>
              <a:gd name="connsiteX246" fmla="*/ 5388878 w 7467600"/>
              <a:gd name="connsiteY246" fmla="*/ 4300185 h 6858000"/>
              <a:gd name="connsiteX247" fmla="*/ 5425556 w 7467600"/>
              <a:gd name="connsiteY247" fmla="*/ 4308967 h 6858000"/>
              <a:gd name="connsiteX248" fmla="*/ 4943646 w 7467600"/>
              <a:gd name="connsiteY248" fmla="*/ 3822916 h 6858000"/>
              <a:gd name="connsiteX249" fmla="*/ 4594837 w 7467600"/>
              <a:gd name="connsiteY249" fmla="*/ 3532274 h 6858000"/>
              <a:gd name="connsiteX250" fmla="*/ 4441737 w 7467600"/>
              <a:gd name="connsiteY250" fmla="*/ 3399734 h 6858000"/>
              <a:gd name="connsiteX251" fmla="*/ 5425834 w 7467600"/>
              <a:gd name="connsiteY251" fmla="*/ 3162785 h 6858000"/>
              <a:gd name="connsiteX252" fmla="*/ 5401644 w 7467600"/>
              <a:gd name="connsiteY252" fmla="*/ 3617847 h 6858000"/>
              <a:gd name="connsiteX253" fmla="*/ 5467256 w 7467600"/>
              <a:gd name="connsiteY253" fmla="*/ 4175494 h 6858000"/>
              <a:gd name="connsiteX254" fmla="*/ 5448069 w 7467600"/>
              <a:gd name="connsiteY254" fmla="*/ 3567554 h 6858000"/>
              <a:gd name="connsiteX255" fmla="*/ 5425834 w 7467600"/>
              <a:gd name="connsiteY255" fmla="*/ 3162785 h 6858000"/>
              <a:gd name="connsiteX256" fmla="*/ 1318687 w 7467600"/>
              <a:gd name="connsiteY256" fmla="*/ 3113840 h 6858000"/>
              <a:gd name="connsiteX257" fmla="*/ 1066793 w 7467600"/>
              <a:gd name="connsiteY257" fmla="*/ 3212171 h 6858000"/>
              <a:gd name="connsiteX258" fmla="*/ 993319 w 7467600"/>
              <a:gd name="connsiteY258" fmla="*/ 3247648 h 6858000"/>
              <a:gd name="connsiteX259" fmla="*/ 853081 w 7467600"/>
              <a:gd name="connsiteY259" fmla="*/ 3312410 h 6858000"/>
              <a:gd name="connsiteX260" fmla="*/ 805957 w 7467600"/>
              <a:gd name="connsiteY260" fmla="*/ 3330443 h 6858000"/>
              <a:gd name="connsiteX261" fmla="*/ 1318687 w 7467600"/>
              <a:gd name="connsiteY261" fmla="*/ 3113840 h 6858000"/>
              <a:gd name="connsiteX262" fmla="*/ 5453702 w 7467600"/>
              <a:gd name="connsiteY262" fmla="*/ 3090882 h 6858000"/>
              <a:gd name="connsiteX263" fmla="*/ 5480135 w 7467600"/>
              <a:gd name="connsiteY263" fmla="*/ 3565802 h 6858000"/>
              <a:gd name="connsiteX264" fmla="*/ 5499023 w 7467600"/>
              <a:gd name="connsiteY264" fmla="*/ 4166310 h 6858000"/>
              <a:gd name="connsiteX265" fmla="*/ 5547022 w 7467600"/>
              <a:gd name="connsiteY265" fmla="*/ 3607838 h 6858000"/>
              <a:gd name="connsiteX266" fmla="*/ 5515964 w 7467600"/>
              <a:gd name="connsiteY266" fmla="*/ 3378541 h 6858000"/>
              <a:gd name="connsiteX267" fmla="*/ 5453702 w 7467600"/>
              <a:gd name="connsiteY267" fmla="*/ 3090882 h 6858000"/>
              <a:gd name="connsiteX268" fmla="*/ 1238695 w 7467600"/>
              <a:gd name="connsiteY268" fmla="*/ 3076820 h 6858000"/>
              <a:gd name="connsiteX269" fmla="*/ 716371 w 7467600"/>
              <a:gd name="connsiteY269" fmla="*/ 3293249 h 6858000"/>
              <a:gd name="connsiteX270" fmla="*/ 579522 w 7467600"/>
              <a:gd name="connsiteY270" fmla="*/ 3371759 h 6858000"/>
              <a:gd name="connsiteX271" fmla="*/ 600288 w 7467600"/>
              <a:gd name="connsiteY271" fmla="*/ 3365555 h 6858000"/>
              <a:gd name="connsiteX272" fmla="*/ 840692 w 7467600"/>
              <a:gd name="connsiteY272" fmla="*/ 3284921 h 6858000"/>
              <a:gd name="connsiteX273" fmla="*/ 979248 w 7467600"/>
              <a:gd name="connsiteY273" fmla="*/ 3221003 h 6858000"/>
              <a:gd name="connsiteX274" fmla="*/ 1053282 w 7467600"/>
              <a:gd name="connsiteY274" fmla="*/ 3185247 h 6858000"/>
              <a:gd name="connsiteX275" fmla="*/ 1320603 w 7467600"/>
              <a:gd name="connsiteY275" fmla="*/ 3081281 h 6858000"/>
              <a:gd name="connsiteX276" fmla="*/ 1238695 w 7467600"/>
              <a:gd name="connsiteY276" fmla="*/ 3076820 h 6858000"/>
              <a:gd name="connsiteX277" fmla="*/ 5425627 w 7467600"/>
              <a:gd name="connsiteY277" fmla="*/ 2954192 h 6858000"/>
              <a:gd name="connsiteX278" fmla="*/ 5470770 w 7467600"/>
              <a:gd name="connsiteY278" fmla="*/ 3005435 h 6858000"/>
              <a:gd name="connsiteX279" fmla="*/ 5519779 w 7467600"/>
              <a:gd name="connsiteY279" fmla="*/ 4359223 h 6858000"/>
              <a:gd name="connsiteX280" fmla="*/ 5520293 w 7467600"/>
              <a:gd name="connsiteY280" fmla="*/ 4360602 h 6858000"/>
              <a:gd name="connsiteX281" fmla="*/ 5767221 w 7467600"/>
              <a:gd name="connsiteY281" fmla="*/ 4665564 h 6858000"/>
              <a:gd name="connsiteX282" fmla="*/ 6937169 w 7467600"/>
              <a:gd name="connsiteY282" fmla="*/ 4815941 h 6858000"/>
              <a:gd name="connsiteX283" fmla="*/ 6953922 w 7467600"/>
              <a:gd name="connsiteY283" fmla="*/ 4890068 h 6858000"/>
              <a:gd name="connsiteX284" fmla="*/ 6071359 w 7467600"/>
              <a:gd name="connsiteY284" fmla="*/ 4770770 h 6858000"/>
              <a:gd name="connsiteX285" fmla="*/ 6038839 w 7467600"/>
              <a:gd name="connsiteY285" fmla="*/ 4764474 h 6858000"/>
              <a:gd name="connsiteX286" fmla="*/ 6038706 w 7467600"/>
              <a:gd name="connsiteY286" fmla="*/ 4763847 h 6858000"/>
              <a:gd name="connsiteX287" fmla="*/ 6037784 w 7467600"/>
              <a:gd name="connsiteY287" fmla="*/ 4764270 h 6858000"/>
              <a:gd name="connsiteX288" fmla="*/ 6038839 w 7467600"/>
              <a:gd name="connsiteY288" fmla="*/ 4764474 h 6858000"/>
              <a:gd name="connsiteX289" fmla="*/ 6040338 w 7467600"/>
              <a:gd name="connsiteY289" fmla="*/ 4771418 h 6858000"/>
              <a:gd name="connsiteX290" fmla="*/ 6024488 w 7467600"/>
              <a:gd name="connsiteY290" fmla="*/ 4809903 h 6858000"/>
              <a:gd name="connsiteX291" fmla="*/ 5599771 w 7467600"/>
              <a:gd name="connsiteY291" fmla="*/ 5509652 h 6858000"/>
              <a:gd name="connsiteX292" fmla="*/ 5548843 w 7467600"/>
              <a:gd name="connsiteY292" fmla="*/ 5563845 h 6858000"/>
              <a:gd name="connsiteX293" fmla="*/ 5940952 w 7467600"/>
              <a:gd name="connsiteY293" fmla="*/ 6250028 h 6858000"/>
              <a:gd name="connsiteX294" fmla="*/ 6043441 w 7467600"/>
              <a:gd name="connsiteY294" fmla="*/ 6665847 h 6858000"/>
              <a:gd name="connsiteX295" fmla="*/ 6093432 w 7467600"/>
              <a:gd name="connsiteY295" fmla="*/ 6858000 h 6858000"/>
              <a:gd name="connsiteX296" fmla="*/ 6034344 w 7467600"/>
              <a:gd name="connsiteY296" fmla="*/ 6858000 h 6858000"/>
              <a:gd name="connsiteX297" fmla="*/ 6026679 w 7467600"/>
              <a:gd name="connsiteY297" fmla="*/ 6836959 h 6858000"/>
              <a:gd name="connsiteX298" fmla="*/ 5800441 w 7467600"/>
              <a:gd name="connsiteY298" fmla="*/ 6335286 h 6858000"/>
              <a:gd name="connsiteX299" fmla="*/ 5526562 w 7467600"/>
              <a:gd name="connsiteY299" fmla="*/ 5705388 h 6858000"/>
              <a:gd name="connsiteX300" fmla="*/ 5519640 w 7467600"/>
              <a:gd name="connsiteY300" fmla="*/ 5683774 h 6858000"/>
              <a:gd name="connsiteX301" fmla="*/ 5844559 w 7467600"/>
              <a:gd name="connsiteY301" fmla="*/ 6553349 h 6858000"/>
              <a:gd name="connsiteX302" fmla="*/ 5975994 w 7467600"/>
              <a:gd name="connsiteY302" fmla="*/ 6858000 h 6858000"/>
              <a:gd name="connsiteX303" fmla="*/ 5898547 w 7467600"/>
              <a:gd name="connsiteY303" fmla="*/ 6858000 h 6858000"/>
              <a:gd name="connsiteX304" fmla="*/ 5682041 w 7467600"/>
              <a:gd name="connsiteY304" fmla="*/ 6355860 h 6858000"/>
              <a:gd name="connsiteX305" fmla="*/ 5461758 w 7467600"/>
              <a:gd name="connsiteY305" fmla="*/ 5820220 h 6858000"/>
              <a:gd name="connsiteX306" fmla="*/ 5237282 w 7467600"/>
              <a:gd name="connsiteY306" fmla="*/ 6579086 h 6858000"/>
              <a:gd name="connsiteX307" fmla="*/ 5115009 w 7467600"/>
              <a:gd name="connsiteY307" fmla="*/ 6858000 h 6858000"/>
              <a:gd name="connsiteX308" fmla="*/ 5028074 w 7467600"/>
              <a:gd name="connsiteY308" fmla="*/ 6858000 h 6858000"/>
              <a:gd name="connsiteX309" fmla="*/ 5079508 w 7467600"/>
              <a:gd name="connsiteY309" fmla="*/ 6749074 h 6858000"/>
              <a:gd name="connsiteX310" fmla="*/ 5371846 w 7467600"/>
              <a:gd name="connsiteY310" fmla="*/ 5924413 h 6858000"/>
              <a:gd name="connsiteX311" fmla="*/ 5270512 w 7467600"/>
              <a:gd name="connsiteY311" fmla="*/ 6138975 h 6858000"/>
              <a:gd name="connsiteX312" fmla="*/ 5062409 w 7467600"/>
              <a:gd name="connsiteY312" fmla="*/ 6653544 h 6858000"/>
              <a:gd name="connsiteX313" fmla="*/ 5036628 w 7467600"/>
              <a:gd name="connsiteY313" fmla="*/ 6754247 h 6858000"/>
              <a:gd name="connsiteX314" fmla="*/ 5009112 w 7467600"/>
              <a:gd name="connsiteY314" fmla="*/ 6858000 h 6858000"/>
              <a:gd name="connsiteX315" fmla="*/ 4976679 w 7467600"/>
              <a:gd name="connsiteY315" fmla="*/ 6858000 h 6858000"/>
              <a:gd name="connsiteX316" fmla="*/ 5006537 w 7467600"/>
              <a:gd name="connsiteY316" fmla="*/ 6747068 h 6858000"/>
              <a:gd name="connsiteX317" fmla="*/ 5032723 w 7467600"/>
              <a:gd name="connsiteY317" fmla="*/ 6644957 h 6858000"/>
              <a:gd name="connsiteX318" fmla="*/ 5242949 w 7467600"/>
              <a:gd name="connsiteY318" fmla="*/ 6125175 h 6858000"/>
              <a:gd name="connsiteX319" fmla="*/ 5286321 w 7467600"/>
              <a:gd name="connsiteY319" fmla="*/ 6033555 h 6858000"/>
              <a:gd name="connsiteX320" fmla="*/ 5008210 w 7467600"/>
              <a:gd name="connsiteY320" fmla="*/ 6649194 h 6858000"/>
              <a:gd name="connsiteX321" fmla="*/ 4986321 w 7467600"/>
              <a:gd name="connsiteY321" fmla="*/ 6765687 h 6858000"/>
              <a:gd name="connsiteX322" fmla="*/ 4973474 w 7467600"/>
              <a:gd name="connsiteY322" fmla="*/ 6858000 h 6858000"/>
              <a:gd name="connsiteX323" fmla="*/ 4907178 w 7467600"/>
              <a:gd name="connsiteY323" fmla="*/ 6858000 h 6858000"/>
              <a:gd name="connsiteX324" fmla="*/ 4910810 w 7467600"/>
              <a:gd name="connsiteY324" fmla="*/ 6829660 h 6858000"/>
              <a:gd name="connsiteX325" fmla="*/ 4987461 w 7467600"/>
              <a:gd name="connsiteY325" fmla="*/ 6432994 h 6858000"/>
              <a:gd name="connsiteX326" fmla="*/ 5179262 w 7467600"/>
              <a:gd name="connsiteY326" fmla="*/ 6035044 h 6858000"/>
              <a:gd name="connsiteX327" fmla="*/ 4689678 w 7467600"/>
              <a:gd name="connsiteY327" fmla="*/ 6440241 h 6858000"/>
              <a:gd name="connsiteX328" fmla="*/ 4477543 w 7467600"/>
              <a:gd name="connsiteY328" fmla="*/ 6674836 h 6858000"/>
              <a:gd name="connsiteX329" fmla="*/ 4329957 w 7467600"/>
              <a:gd name="connsiteY329" fmla="*/ 6858000 h 6858000"/>
              <a:gd name="connsiteX330" fmla="*/ 4218595 w 7467600"/>
              <a:gd name="connsiteY330" fmla="*/ 6858000 h 6858000"/>
              <a:gd name="connsiteX331" fmla="*/ 4368888 w 7467600"/>
              <a:gd name="connsiteY331" fmla="*/ 6668412 h 6858000"/>
              <a:gd name="connsiteX332" fmla="*/ 4563091 w 7467600"/>
              <a:gd name="connsiteY332" fmla="*/ 6442508 h 6858000"/>
              <a:gd name="connsiteX333" fmla="*/ 5387324 w 7467600"/>
              <a:gd name="connsiteY333" fmla="*/ 5705830 h 6858000"/>
              <a:gd name="connsiteX334" fmla="*/ 5073620 w 7467600"/>
              <a:gd name="connsiteY334" fmla="*/ 5955437 h 6858000"/>
              <a:gd name="connsiteX335" fmla="*/ 4689789 w 7467600"/>
              <a:gd name="connsiteY335" fmla="*/ 6268382 h 6858000"/>
              <a:gd name="connsiteX336" fmla="*/ 4418722 w 7467600"/>
              <a:gd name="connsiteY336" fmla="*/ 6570886 h 6858000"/>
              <a:gd name="connsiteX337" fmla="*/ 4214944 w 7467600"/>
              <a:gd name="connsiteY337" fmla="*/ 6858000 h 6858000"/>
              <a:gd name="connsiteX338" fmla="*/ 4177898 w 7467600"/>
              <a:gd name="connsiteY338" fmla="*/ 6858000 h 6858000"/>
              <a:gd name="connsiteX339" fmla="*/ 4391597 w 7467600"/>
              <a:gd name="connsiteY339" fmla="*/ 6556370 h 6858000"/>
              <a:gd name="connsiteX340" fmla="*/ 4668889 w 7467600"/>
              <a:gd name="connsiteY340" fmla="*/ 6246399 h 6858000"/>
              <a:gd name="connsiteX341" fmla="*/ 5055427 w 7467600"/>
              <a:gd name="connsiteY341" fmla="*/ 5931476 h 6858000"/>
              <a:gd name="connsiteX342" fmla="*/ 5371814 w 7467600"/>
              <a:gd name="connsiteY342" fmla="*/ 5678975 h 6858000"/>
              <a:gd name="connsiteX343" fmla="*/ 4987918 w 7467600"/>
              <a:gd name="connsiteY343" fmla="*/ 5838701 h 6858000"/>
              <a:gd name="connsiteX344" fmla="*/ 4317146 w 7467600"/>
              <a:gd name="connsiteY344" fmla="*/ 6587716 h 6858000"/>
              <a:gd name="connsiteX345" fmla="*/ 4171627 w 7467600"/>
              <a:gd name="connsiteY345" fmla="*/ 6858000 h 6858000"/>
              <a:gd name="connsiteX346" fmla="*/ 4081585 w 7467600"/>
              <a:gd name="connsiteY346" fmla="*/ 6858000 h 6858000"/>
              <a:gd name="connsiteX347" fmla="*/ 4238603 w 7467600"/>
              <a:gd name="connsiteY347" fmla="*/ 6559341 h 6858000"/>
              <a:gd name="connsiteX348" fmla="*/ 4778333 w 7467600"/>
              <a:gd name="connsiteY348" fmla="*/ 5873626 h 6858000"/>
              <a:gd name="connsiteX349" fmla="*/ 5414185 w 7467600"/>
              <a:gd name="connsiteY349" fmla="*/ 5573882 h 6858000"/>
              <a:gd name="connsiteX350" fmla="*/ 5959648 w 7467600"/>
              <a:gd name="connsiteY350" fmla="*/ 4760797 h 6858000"/>
              <a:gd name="connsiteX351" fmla="*/ 5355019 w 7467600"/>
              <a:gd name="connsiteY351" fmla="*/ 4734672 h 6858000"/>
              <a:gd name="connsiteX352" fmla="*/ 5083565 w 7467600"/>
              <a:gd name="connsiteY352" fmla="*/ 5179121 h 6858000"/>
              <a:gd name="connsiteX353" fmla="*/ 4713577 w 7467600"/>
              <a:gd name="connsiteY353" fmla="*/ 5616803 h 6858000"/>
              <a:gd name="connsiteX354" fmla="*/ 3989559 w 7467600"/>
              <a:gd name="connsiteY354" fmla="*/ 6145945 h 6858000"/>
              <a:gd name="connsiteX355" fmla="*/ 3939824 w 7467600"/>
              <a:gd name="connsiteY355" fmla="*/ 6066900 h 6858000"/>
              <a:gd name="connsiteX356" fmla="*/ 4584537 w 7467600"/>
              <a:gd name="connsiteY356" fmla="*/ 5324826 h 6858000"/>
              <a:gd name="connsiteX357" fmla="*/ 5037105 w 7467600"/>
              <a:gd name="connsiteY357" fmla="*/ 5088765 h 6858000"/>
              <a:gd name="connsiteX358" fmla="*/ 5039930 w 7467600"/>
              <a:gd name="connsiteY358" fmla="*/ 5089585 h 6858000"/>
              <a:gd name="connsiteX359" fmla="*/ 5263764 w 7467600"/>
              <a:gd name="connsiteY359" fmla="*/ 4735525 h 6858000"/>
              <a:gd name="connsiteX360" fmla="*/ 4086300 w 7467600"/>
              <a:gd name="connsiteY360" fmla="*/ 4884599 h 6858000"/>
              <a:gd name="connsiteX361" fmla="*/ 4085485 w 7467600"/>
              <a:gd name="connsiteY361" fmla="*/ 4899070 h 6858000"/>
              <a:gd name="connsiteX362" fmla="*/ 3871915 w 7467600"/>
              <a:gd name="connsiteY362" fmla="*/ 5253645 h 6858000"/>
              <a:gd name="connsiteX363" fmla="*/ 3799374 w 7467600"/>
              <a:gd name="connsiteY363" fmla="*/ 5466127 h 6858000"/>
              <a:gd name="connsiteX364" fmla="*/ 3498850 w 7467600"/>
              <a:gd name="connsiteY364" fmla="*/ 6661888 h 6858000"/>
              <a:gd name="connsiteX365" fmla="*/ 3399216 w 7467600"/>
              <a:gd name="connsiteY365" fmla="*/ 6858000 h 6858000"/>
              <a:gd name="connsiteX366" fmla="*/ 3303688 w 7467600"/>
              <a:gd name="connsiteY366" fmla="*/ 6858000 h 6858000"/>
              <a:gd name="connsiteX367" fmla="*/ 3391774 w 7467600"/>
              <a:gd name="connsiteY367" fmla="*/ 6697181 h 6858000"/>
              <a:gd name="connsiteX368" fmla="*/ 3735540 w 7467600"/>
              <a:gd name="connsiteY368" fmla="*/ 5546923 h 6858000"/>
              <a:gd name="connsiteX369" fmla="*/ 3729438 w 7467600"/>
              <a:gd name="connsiteY369" fmla="*/ 5569058 h 6858000"/>
              <a:gd name="connsiteX370" fmla="*/ 3707782 w 7467600"/>
              <a:gd name="connsiteY370" fmla="*/ 5644908 h 6858000"/>
              <a:gd name="connsiteX371" fmla="*/ 3583827 w 7467600"/>
              <a:gd name="connsiteY371" fmla="*/ 6039215 h 6858000"/>
              <a:gd name="connsiteX372" fmla="*/ 3547861 w 7467600"/>
              <a:gd name="connsiteY372" fmla="*/ 6129609 h 6858000"/>
              <a:gd name="connsiteX373" fmla="*/ 3490905 w 7467600"/>
              <a:gd name="connsiteY373" fmla="*/ 6277660 h 6858000"/>
              <a:gd name="connsiteX374" fmla="*/ 3455859 w 7467600"/>
              <a:gd name="connsiteY374" fmla="*/ 6391301 h 6858000"/>
              <a:gd name="connsiteX375" fmla="*/ 3429112 w 7467600"/>
              <a:gd name="connsiteY375" fmla="*/ 6479469 h 6858000"/>
              <a:gd name="connsiteX376" fmla="*/ 3304862 w 7467600"/>
              <a:gd name="connsiteY376" fmla="*/ 6796476 h 6858000"/>
              <a:gd name="connsiteX377" fmla="*/ 3276071 w 7467600"/>
              <a:gd name="connsiteY377" fmla="*/ 6858000 h 6858000"/>
              <a:gd name="connsiteX378" fmla="*/ 3240805 w 7467600"/>
              <a:gd name="connsiteY378" fmla="*/ 6858000 h 6858000"/>
              <a:gd name="connsiteX379" fmla="*/ 3275917 w 7467600"/>
              <a:gd name="connsiteY379" fmla="*/ 6783192 h 6858000"/>
              <a:gd name="connsiteX380" fmla="*/ 3399358 w 7467600"/>
              <a:gd name="connsiteY380" fmla="*/ 6469011 h 6858000"/>
              <a:gd name="connsiteX381" fmla="*/ 3425650 w 7467600"/>
              <a:gd name="connsiteY381" fmla="*/ 6381333 h 6858000"/>
              <a:gd name="connsiteX382" fmla="*/ 3460661 w 7467600"/>
              <a:gd name="connsiteY382" fmla="*/ 6266763 h 6858000"/>
              <a:gd name="connsiteX383" fmla="*/ 3518021 w 7467600"/>
              <a:gd name="connsiteY383" fmla="*/ 6117298 h 6858000"/>
              <a:gd name="connsiteX384" fmla="*/ 3554035 w 7467600"/>
              <a:gd name="connsiteY384" fmla="*/ 6027832 h 6858000"/>
              <a:gd name="connsiteX385" fmla="*/ 3677174 w 7467600"/>
              <a:gd name="connsiteY385" fmla="*/ 5636351 h 6858000"/>
              <a:gd name="connsiteX386" fmla="*/ 3698819 w 7467600"/>
              <a:gd name="connsiteY386" fmla="*/ 5560503 h 6858000"/>
              <a:gd name="connsiteX387" fmla="*/ 3702094 w 7467600"/>
              <a:gd name="connsiteY387" fmla="*/ 5549194 h 6858000"/>
              <a:gd name="connsiteX388" fmla="*/ 3398355 w 7467600"/>
              <a:gd name="connsiteY388" fmla="*/ 6094603 h 6858000"/>
              <a:gd name="connsiteX389" fmla="*/ 3193941 w 7467600"/>
              <a:gd name="connsiteY389" fmla="*/ 6798775 h 6858000"/>
              <a:gd name="connsiteX390" fmla="*/ 3184140 w 7467600"/>
              <a:gd name="connsiteY390" fmla="*/ 6858000 h 6858000"/>
              <a:gd name="connsiteX391" fmla="*/ 3099978 w 7467600"/>
              <a:gd name="connsiteY391" fmla="*/ 6858000 h 6858000"/>
              <a:gd name="connsiteX392" fmla="*/ 3101556 w 7467600"/>
              <a:gd name="connsiteY392" fmla="*/ 6843337 h 6858000"/>
              <a:gd name="connsiteX393" fmla="*/ 3370162 w 7467600"/>
              <a:gd name="connsiteY393" fmla="*/ 5785550 h 6858000"/>
              <a:gd name="connsiteX394" fmla="*/ 3746477 w 7467600"/>
              <a:gd name="connsiteY394" fmla="*/ 5377889 h 6858000"/>
              <a:gd name="connsiteX395" fmla="*/ 3863399 w 7467600"/>
              <a:gd name="connsiteY395" fmla="*/ 5087257 h 6858000"/>
              <a:gd name="connsiteX396" fmla="*/ 3968712 w 7467600"/>
              <a:gd name="connsiteY396" fmla="*/ 4913989 h 6858000"/>
              <a:gd name="connsiteX397" fmla="*/ 2792390 w 7467600"/>
              <a:gd name="connsiteY397" fmla="*/ 5382974 h 6858000"/>
              <a:gd name="connsiteX398" fmla="*/ 2714982 w 7467600"/>
              <a:gd name="connsiteY398" fmla="*/ 5427051 h 6858000"/>
              <a:gd name="connsiteX399" fmla="*/ 2813361 w 7467600"/>
              <a:gd name="connsiteY399" fmla="*/ 6023912 h 6858000"/>
              <a:gd name="connsiteX400" fmla="*/ 2688430 w 7467600"/>
              <a:gd name="connsiteY400" fmla="*/ 6801564 h 6858000"/>
              <a:gd name="connsiteX401" fmla="*/ 2629626 w 7467600"/>
              <a:gd name="connsiteY401" fmla="*/ 6763394 h 6858000"/>
              <a:gd name="connsiteX402" fmla="*/ 2565328 w 7467600"/>
              <a:gd name="connsiteY402" fmla="*/ 5516399 h 6858000"/>
              <a:gd name="connsiteX403" fmla="*/ 1922999 w 7467600"/>
              <a:gd name="connsiteY403" fmla="*/ 5980343 h 6858000"/>
              <a:gd name="connsiteX404" fmla="*/ 1950261 w 7467600"/>
              <a:gd name="connsiteY404" fmla="*/ 6405858 h 6858000"/>
              <a:gd name="connsiteX405" fmla="*/ 2365554 w 7467600"/>
              <a:gd name="connsiteY405" fmla="*/ 6759107 h 6858000"/>
              <a:gd name="connsiteX406" fmla="*/ 2424142 w 7467600"/>
              <a:gd name="connsiteY406" fmla="*/ 6858000 h 6858000"/>
              <a:gd name="connsiteX407" fmla="*/ 2395994 w 7467600"/>
              <a:gd name="connsiteY407" fmla="*/ 6858000 h 6858000"/>
              <a:gd name="connsiteX408" fmla="*/ 2392863 w 7467600"/>
              <a:gd name="connsiteY408" fmla="*/ 6852964 h 6858000"/>
              <a:gd name="connsiteX409" fmla="*/ 2017589 w 7467600"/>
              <a:gd name="connsiteY409" fmla="*/ 6493982 h 6858000"/>
              <a:gd name="connsiteX410" fmla="*/ 2147336 w 7467600"/>
              <a:gd name="connsiteY410" fmla="*/ 6594052 h 6858000"/>
              <a:gd name="connsiteX411" fmla="*/ 2207047 w 7467600"/>
              <a:gd name="connsiteY411" fmla="*/ 6654540 h 6858000"/>
              <a:gd name="connsiteX412" fmla="*/ 2299106 w 7467600"/>
              <a:gd name="connsiteY412" fmla="*/ 6778931 h 6858000"/>
              <a:gd name="connsiteX413" fmla="*/ 2314430 w 7467600"/>
              <a:gd name="connsiteY413" fmla="*/ 6801144 h 6858000"/>
              <a:gd name="connsiteX414" fmla="*/ 2352406 w 7467600"/>
              <a:gd name="connsiteY414" fmla="*/ 6858000 h 6858000"/>
              <a:gd name="connsiteX415" fmla="*/ 2314492 w 7467600"/>
              <a:gd name="connsiteY415" fmla="*/ 6858000 h 6858000"/>
              <a:gd name="connsiteX416" fmla="*/ 2288095 w 7467600"/>
              <a:gd name="connsiteY416" fmla="*/ 6818030 h 6858000"/>
              <a:gd name="connsiteX417" fmla="*/ 2272768 w 7467600"/>
              <a:gd name="connsiteY417" fmla="*/ 6795822 h 6858000"/>
              <a:gd name="connsiteX418" fmla="*/ 2182715 w 7467600"/>
              <a:gd name="connsiteY418" fmla="*/ 6675071 h 6858000"/>
              <a:gd name="connsiteX419" fmla="*/ 2032061 w 7467600"/>
              <a:gd name="connsiteY419" fmla="*/ 6541380 h 6858000"/>
              <a:gd name="connsiteX420" fmla="*/ 2257220 w 7467600"/>
              <a:gd name="connsiteY420" fmla="*/ 6826257 h 6858000"/>
              <a:gd name="connsiteX421" fmla="*/ 2281324 w 7467600"/>
              <a:gd name="connsiteY421" fmla="*/ 6858000 h 6858000"/>
              <a:gd name="connsiteX422" fmla="*/ 2242860 w 7467600"/>
              <a:gd name="connsiteY422" fmla="*/ 6858000 h 6858000"/>
              <a:gd name="connsiteX423" fmla="*/ 2232818 w 7467600"/>
              <a:gd name="connsiteY423" fmla="*/ 6844926 h 6858000"/>
              <a:gd name="connsiteX424" fmla="*/ 1990172 w 7467600"/>
              <a:gd name="connsiteY424" fmla="*/ 6542121 h 6858000"/>
              <a:gd name="connsiteX425" fmla="*/ 2124090 w 7467600"/>
              <a:gd name="connsiteY425" fmla="*/ 6761017 h 6858000"/>
              <a:gd name="connsiteX426" fmla="*/ 2200380 w 7467600"/>
              <a:gd name="connsiteY426" fmla="*/ 6858000 h 6858000"/>
              <a:gd name="connsiteX427" fmla="*/ 2147507 w 7467600"/>
              <a:gd name="connsiteY427" fmla="*/ 6858000 h 6858000"/>
              <a:gd name="connsiteX428" fmla="*/ 2070668 w 7467600"/>
              <a:gd name="connsiteY428" fmla="*/ 6761520 h 6858000"/>
              <a:gd name="connsiteX429" fmla="*/ 1975142 w 7467600"/>
              <a:gd name="connsiteY429" fmla="*/ 6585570 h 6858000"/>
              <a:gd name="connsiteX430" fmla="*/ 2050035 w 7467600"/>
              <a:gd name="connsiteY430" fmla="*/ 6813345 h 6858000"/>
              <a:gd name="connsiteX431" fmla="*/ 2063025 w 7467600"/>
              <a:gd name="connsiteY431" fmla="*/ 6858000 h 6858000"/>
              <a:gd name="connsiteX432" fmla="*/ 2021675 w 7467600"/>
              <a:gd name="connsiteY432" fmla="*/ 6858000 h 6858000"/>
              <a:gd name="connsiteX433" fmla="*/ 2019308 w 7467600"/>
              <a:gd name="connsiteY433" fmla="*/ 6847118 h 6858000"/>
              <a:gd name="connsiteX434" fmla="*/ 1938835 w 7467600"/>
              <a:gd name="connsiteY434" fmla="*/ 6551160 h 6858000"/>
              <a:gd name="connsiteX435" fmla="*/ 1953230 w 7467600"/>
              <a:gd name="connsiteY435" fmla="*/ 6759699 h 6858000"/>
              <a:gd name="connsiteX436" fmla="*/ 1956763 w 7467600"/>
              <a:gd name="connsiteY436" fmla="*/ 6778191 h 6858000"/>
              <a:gd name="connsiteX437" fmla="*/ 1967925 w 7467600"/>
              <a:gd name="connsiteY437" fmla="*/ 6858000 h 6858000"/>
              <a:gd name="connsiteX438" fmla="*/ 1936622 w 7467600"/>
              <a:gd name="connsiteY438" fmla="*/ 6858000 h 6858000"/>
              <a:gd name="connsiteX439" fmla="*/ 1926261 w 7467600"/>
              <a:gd name="connsiteY439" fmla="*/ 6784064 h 6858000"/>
              <a:gd name="connsiteX440" fmla="*/ 1922724 w 7467600"/>
              <a:gd name="connsiteY440" fmla="*/ 6765577 h 6858000"/>
              <a:gd name="connsiteX441" fmla="*/ 1904650 w 7467600"/>
              <a:gd name="connsiteY441" fmla="*/ 6639616 h 6858000"/>
              <a:gd name="connsiteX442" fmla="*/ 1885273 w 7467600"/>
              <a:gd name="connsiteY442" fmla="*/ 6858000 h 6858000"/>
              <a:gd name="connsiteX443" fmla="*/ 1854363 w 7467600"/>
              <a:gd name="connsiteY443" fmla="*/ 6858000 h 6858000"/>
              <a:gd name="connsiteX444" fmla="*/ 1880391 w 7467600"/>
              <a:gd name="connsiteY444" fmla="*/ 6603796 h 6858000"/>
              <a:gd name="connsiteX445" fmla="*/ 1818273 w 7467600"/>
              <a:gd name="connsiteY445" fmla="*/ 6715729 h 6858000"/>
              <a:gd name="connsiteX446" fmla="*/ 1794691 w 7467600"/>
              <a:gd name="connsiteY446" fmla="*/ 6843239 h 6858000"/>
              <a:gd name="connsiteX447" fmla="*/ 1794914 w 7467600"/>
              <a:gd name="connsiteY447" fmla="*/ 6858000 h 6858000"/>
              <a:gd name="connsiteX448" fmla="*/ 1746128 w 7467600"/>
              <a:gd name="connsiteY448" fmla="*/ 6858000 h 6858000"/>
              <a:gd name="connsiteX449" fmla="*/ 1753934 w 7467600"/>
              <a:gd name="connsiteY449" fmla="*/ 6724796 h 6858000"/>
              <a:gd name="connsiteX450" fmla="*/ 1792053 w 7467600"/>
              <a:gd name="connsiteY450" fmla="*/ 6572396 h 6858000"/>
              <a:gd name="connsiteX451" fmla="*/ 1862248 w 7467600"/>
              <a:gd name="connsiteY451" fmla="*/ 6266397 h 6858000"/>
              <a:gd name="connsiteX452" fmla="*/ 1862250 w 7467600"/>
              <a:gd name="connsiteY452" fmla="*/ 6033531 h 6858000"/>
              <a:gd name="connsiteX453" fmla="*/ 1211999 w 7467600"/>
              <a:gd name="connsiteY453" fmla="*/ 6683610 h 6858000"/>
              <a:gd name="connsiteX454" fmla="*/ 1213266 w 7467600"/>
              <a:gd name="connsiteY454" fmla="*/ 6691947 h 6858000"/>
              <a:gd name="connsiteX455" fmla="*/ 1203370 w 7467600"/>
              <a:gd name="connsiteY455" fmla="*/ 6850676 h 6858000"/>
              <a:gd name="connsiteX456" fmla="*/ 1203671 w 7467600"/>
              <a:gd name="connsiteY456" fmla="*/ 6858000 h 6858000"/>
              <a:gd name="connsiteX457" fmla="*/ 1143180 w 7467600"/>
              <a:gd name="connsiteY457" fmla="*/ 6858000 h 6858000"/>
              <a:gd name="connsiteX458" fmla="*/ 1142176 w 7467600"/>
              <a:gd name="connsiteY458" fmla="*/ 6766045 h 6858000"/>
              <a:gd name="connsiteX459" fmla="*/ 1067484 w 7467600"/>
              <a:gd name="connsiteY459" fmla="*/ 6858000 h 6858000"/>
              <a:gd name="connsiteX460" fmla="*/ 953928 w 7467600"/>
              <a:gd name="connsiteY460" fmla="*/ 6858000 h 6858000"/>
              <a:gd name="connsiteX461" fmla="*/ 959715 w 7467600"/>
              <a:gd name="connsiteY461" fmla="*/ 6850185 h 6858000"/>
              <a:gd name="connsiteX462" fmla="*/ 1483788 w 7467600"/>
              <a:gd name="connsiteY462" fmla="*/ 6259174 h 6858000"/>
              <a:gd name="connsiteX463" fmla="*/ 1100671 w 7467600"/>
              <a:gd name="connsiteY463" fmla="*/ 6252137 h 6858000"/>
              <a:gd name="connsiteX464" fmla="*/ 1090144 w 7467600"/>
              <a:gd name="connsiteY464" fmla="*/ 6256748 h 6858000"/>
              <a:gd name="connsiteX465" fmla="*/ 1095872 w 7467600"/>
              <a:gd name="connsiteY465" fmla="*/ 6271892 h 6858000"/>
              <a:gd name="connsiteX466" fmla="*/ 262785 w 7467600"/>
              <a:gd name="connsiteY466" fmla="*/ 6845450 h 6858000"/>
              <a:gd name="connsiteX467" fmla="*/ 209968 w 7467600"/>
              <a:gd name="connsiteY467" fmla="*/ 6770713 h 6858000"/>
              <a:gd name="connsiteX468" fmla="*/ 873460 w 7467600"/>
              <a:gd name="connsiteY468" fmla="*/ 6253768 h 6858000"/>
              <a:gd name="connsiteX469" fmla="*/ 192686 w 7467600"/>
              <a:gd name="connsiteY469" fmla="*/ 5849257 h 6858000"/>
              <a:gd name="connsiteX470" fmla="*/ 4696 w 7467600"/>
              <a:gd name="connsiteY470" fmla="*/ 5697668 h 6858000"/>
              <a:gd name="connsiteX471" fmla="*/ 0 w 7467600"/>
              <a:gd name="connsiteY471" fmla="*/ 5689984 h 6858000"/>
              <a:gd name="connsiteX472" fmla="*/ 0 w 7467600"/>
              <a:gd name="connsiteY472" fmla="*/ 5513472 h 6858000"/>
              <a:gd name="connsiteX473" fmla="*/ 174101 w 7467600"/>
              <a:gd name="connsiteY473" fmla="*/ 5620277 h 6858000"/>
              <a:gd name="connsiteX474" fmla="*/ 891800 w 7467600"/>
              <a:gd name="connsiteY474" fmla="*/ 6036935 h 6858000"/>
              <a:gd name="connsiteX475" fmla="*/ 1072219 w 7467600"/>
              <a:gd name="connsiteY475" fmla="*/ 6169443 h 6858000"/>
              <a:gd name="connsiteX476" fmla="*/ 1074117 w 7467600"/>
              <a:gd name="connsiteY476" fmla="*/ 6170301 h 6858000"/>
              <a:gd name="connsiteX477" fmla="*/ 1083114 w 7467600"/>
              <a:gd name="connsiteY477" fmla="*/ 6174131 h 6858000"/>
              <a:gd name="connsiteX478" fmla="*/ 1543010 w 7467600"/>
              <a:gd name="connsiteY478" fmla="*/ 6191140 h 6858000"/>
              <a:gd name="connsiteX479" fmla="*/ 1551080 w 7467600"/>
              <a:gd name="connsiteY479" fmla="*/ 6195006 h 6858000"/>
              <a:gd name="connsiteX480" fmla="*/ 2345443 w 7467600"/>
              <a:gd name="connsiteY480" fmla="*/ 5549882 h 6858000"/>
              <a:gd name="connsiteX481" fmla="*/ 1721499 w 7467600"/>
              <a:gd name="connsiteY481" fmla="*/ 5599969 h 6858000"/>
              <a:gd name="connsiteX482" fmla="*/ 767716 w 7467600"/>
              <a:gd name="connsiteY482" fmla="*/ 5472768 h 6858000"/>
              <a:gd name="connsiteX483" fmla="*/ 722147 w 7467600"/>
              <a:gd name="connsiteY483" fmla="*/ 5393091 h 6858000"/>
              <a:gd name="connsiteX484" fmla="*/ 1485552 w 7467600"/>
              <a:gd name="connsiteY484" fmla="*/ 5313202 h 6858000"/>
              <a:gd name="connsiteX485" fmla="*/ 2143004 w 7467600"/>
              <a:gd name="connsiteY485" fmla="*/ 5402420 h 6858000"/>
              <a:gd name="connsiteX486" fmla="*/ 1933391 w 7467600"/>
              <a:gd name="connsiteY486" fmla="*/ 5156971 h 6858000"/>
              <a:gd name="connsiteX487" fmla="*/ 1827118 w 7467600"/>
              <a:gd name="connsiteY487" fmla="*/ 4968410 h 6858000"/>
              <a:gd name="connsiteX488" fmla="*/ 1837349 w 7467600"/>
              <a:gd name="connsiteY488" fmla="*/ 4956357 h 6858000"/>
              <a:gd name="connsiteX489" fmla="*/ 2162835 w 7467600"/>
              <a:gd name="connsiteY489" fmla="*/ 5187853 h 6858000"/>
              <a:gd name="connsiteX490" fmla="*/ 2257167 w 7467600"/>
              <a:gd name="connsiteY490" fmla="*/ 5462123 h 6858000"/>
              <a:gd name="connsiteX491" fmla="*/ 2261598 w 7467600"/>
              <a:gd name="connsiteY491" fmla="*/ 5467998 h 6858000"/>
              <a:gd name="connsiteX492" fmla="*/ 2437177 w 7467600"/>
              <a:gd name="connsiteY492" fmla="*/ 5479608 h 6858000"/>
              <a:gd name="connsiteX493" fmla="*/ 2445247 w 7467600"/>
              <a:gd name="connsiteY493" fmla="*/ 5483476 h 6858000"/>
              <a:gd name="connsiteX494" fmla="*/ 2743626 w 7467600"/>
              <a:gd name="connsiteY494" fmla="*/ 5304819 h 6858000"/>
              <a:gd name="connsiteX495" fmla="*/ 3048102 w 7467600"/>
              <a:gd name="connsiteY495" fmla="*/ 5150595 h 6858000"/>
              <a:gd name="connsiteX496" fmla="*/ 1799414 w 7467600"/>
              <a:gd name="connsiteY496" fmla="*/ 4694732 h 6858000"/>
              <a:gd name="connsiteX497" fmla="*/ 1771735 w 7467600"/>
              <a:gd name="connsiteY497" fmla="*/ 4619929 h 6858000"/>
              <a:gd name="connsiteX498" fmla="*/ 3104273 w 7467600"/>
              <a:gd name="connsiteY498" fmla="*/ 5076159 h 6858000"/>
              <a:gd name="connsiteX499" fmla="*/ 3113245 w 7467600"/>
              <a:gd name="connsiteY499" fmla="*/ 5090705 h 6858000"/>
              <a:gd name="connsiteX500" fmla="*/ 3126294 w 7467600"/>
              <a:gd name="connsiteY500" fmla="*/ 5114400 h 6858000"/>
              <a:gd name="connsiteX501" fmla="*/ 3937433 w 7467600"/>
              <a:gd name="connsiteY501" fmla="*/ 4830473 h 6858000"/>
              <a:gd name="connsiteX502" fmla="*/ 3590475 w 7467600"/>
              <a:gd name="connsiteY502" fmla="*/ 4597974 h 6858000"/>
              <a:gd name="connsiteX503" fmla="*/ 3100264 w 7467600"/>
              <a:gd name="connsiteY503" fmla="*/ 4579845 h 6858000"/>
              <a:gd name="connsiteX504" fmla="*/ 2183576 w 7467600"/>
              <a:gd name="connsiteY504" fmla="*/ 4227150 h 6858000"/>
              <a:gd name="connsiteX505" fmla="*/ 2151029 w 7467600"/>
              <a:gd name="connsiteY505" fmla="*/ 4146947 h 6858000"/>
              <a:gd name="connsiteX506" fmla="*/ 3563434 w 7467600"/>
              <a:gd name="connsiteY506" fmla="*/ 4469115 h 6858000"/>
              <a:gd name="connsiteX507" fmla="*/ 3177952 w 7467600"/>
              <a:gd name="connsiteY507" fmla="*/ 3657386 h 6858000"/>
              <a:gd name="connsiteX508" fmla="*/ 3189263 w 7467600"/>
              <a:gd name="connsiteY508" fmla="*/ 3625726 h 6858000"/>
              <a:gd name="connsiteX509" fmla="*/ 3560912 w 7467600"/>
              <a:gd name="connsiteY509" fmla="*/ 4079863 h 6858000"/>
              <a:gd name="connsiteX510" fmla="*/ 3626636 w 7467600"/>
              <a:gd name="connsiteY510" fmla="*/ 4512230 h 6858000"/>
              <a:gd name="connsiteX511" fmla="*/ 3653088 w 7467600"/>
              <a:gd name="connsiteY511" fmla="*/ 4521417 h 6858000"/>
              <a:gd name="connsiteX512" fmla="*/ 3988128 w 7467600"/>
              <a:gd name="connsiteY512" fmla="*/ 4817267 h 6858000"/>
              <a:gd name="connsiteX513" fmla="*/ 4830582 w 7467600"/>
              <a:gd name="connsiteY513" fmla="*/ 4676000 h 6858000"/>
              <a:gd name="connsiteX514" fmla="*/ 4830100 w 7467600"/>
              <a:gd name="connsiteY514" fmla="*/ 4675554 h 6858000"/>
              <a:gd name="connsiteX515" fmla="*/ 4036318 w 7467600"/>
              <a:gd name="connsiteY515" fmla="*/ 4147013 h 6858000"/>
              <a:gd name="connsiteX516" fmla="*/ 3432098 w 7467600"/>
              <a:gd name="connsiteY516" fmla="*/ 3537312 h 6858000"/>
              <a:gd name="connsiteX517" fmla="*/ 3446761 w 7467600"/>
              <a:gd name="connsiteY517" fmla="*/ 3461278 h 6858000"/>
              <a:gd name="connsiteX518" fmla="*/ 4419733 w 7467600"/>
              <a:gd name="connsiteY518" fmla="*/ 3963555 h 6858000"/>
              <a:gd name="connsiteX519" fmla="*/ 4781371 w 7467600"/>
              <a:gd name="connsiteY519" fmla="*/ 4458604 h 6858000"/>
              <a:gd name="connsiteX520" fmla="*/ 4780440 w 7467600"/>
              <a:gd name="connsiteY520" fmla="*/ 4470290 h 6858000"/>
              <a:gd name="connsiteX521" fmla="*/ 4898954 w 7467600"/>
              <a:gd name="connsiteY521" fmla="*/ 4662092 h 6858000"/>
              <a:gd name="connsiteX522" fmla="*/ 4900699 w 7467600"/>
              <a:gd name="connsiteY522" fmla="*/ 4670867 h 6858000"/>
              <a:gd name="connsiteX523" fmla="*/ 5714511 w 7467600"/>
              <a:gd name="connsiteY523" fmla="*/ 4663483 h 6858000"/>
              <a:gd name="connsiteX524" fmla="*/ 5464793 w 7467600"/>
              <a:gd name="connsiteY524" fmla="*/ 4393556 h 6858000"/>
              <a:gd name="connsiteX525" fmla="*/ 5461897 w 7467600"/>
              <a:gd name="connsiteY525" fmla="*/ 4390879 h 6858000"/>
              <a:gd name="connsiteX526" fmla="*/ 4294126 w 7467600"/>
              <a:gd name="connsiteY526" fmla="*/ 3303048 h 6858000"/>
              <a:gd name="connsiteX527" fmla="*/ 4305321 w 7467600"/>
              <a:gd name="connsiteY527" fmla="*/ 3256953 h 6858000"/>
              <a:gd name="connsiteX528" fmla="*/ 4949299 w 7467600"/>
              <a:gd name="connsiteY528" fmla="*/ 3766336 h 6858000"/>
              <a:gd name="connsiteX529" fmla="*/ 5291452 w 7467600"/>
              <a:gd name="connsiteY529" fmla="*/ 4076801 h 6858000"/>
              <a:gd name="connsiteX530" fmla="*/ 5434998 w 7467600"/>
              <a:gd name="connsiteY530" fmla="*/ 4254100 h 6858000"/>
              <a:gd name="connsiteX531" fmla="*/ 5351015 w 7467600"/>
              <a:gd name="connsiteY531" fmla="*/ 3760989 h 6858000"/>
              <a:gd name="connsiteX532" fmla="*/ 5413780 w 7467600"/>
              <a:gd name="connsiteY532" fmla="*/ 2966265 h 6858000"/>
              <a:gd name="connsiteX533" fmla="*/ 5425627 w 7467600"/>
              <a:gd name="connsiteY533" fmla="*/ 2954192 h 6858000"/>
              <a:gd name="connsiteX534" fmla="*/ 6604735 w 7467600"/>
              <a:gd name="connsiteY534" fmla="*/ 2041381 h 6858000"/>
              <a:gd name="connsiteX535" fmla="*/ 7204487 w 7467600"/>
              <a:gd name="connsiteY535" fmla="*/ 2742112 h 6858000"/>
              <a:gd name="connsiteX536" fmla="*/ 7131592 w 7467600"/>
              <a:gd name="connsiteY536" fmla="*/ 2672096 h 6858000"/>
              <a:gd name="connsiteX537" fmla="*/ 6996344 w 7467600"/>
              <a:gd name="connsiteY537" fmla="*/ 2518310 h 6858000"/>
              <a:gd name="connsiteX538" fmla="*/ 6735495 w 7467600"/>
              <a:gd name="connsiteY538" fmla="*/ 2196890 h 6858000"/>
              <a:gd name="connsiteX539" fmla="*/ 6721901 w 7467600"/>
              <a:gd name="connsiteY539" fmla="*/ 2179274 h 6858000"/>
              <a:gd name="connsiteX540" fmla="*/ 6604735 w 7467600"/>
              <a:gd name="connsiteY540" fmla="*/ 2041381 h 6858000"/>
              <a:gd name="connsiteX541" fmla="*/ 6591670 w 7467600"/>
              <a:gd name="connsiteY541" fmla="*/ 1988277 h 6858000"/>
              <a:gd name="connsiteX542" fmla="*/ 6747349 w 7467600"/>
              <a:gd name="connsiteY542" fmla="*/ 2160069 h 6858000"/>
              <a:gd name="connsiteX543" fmla="*/ 6760943 w 7467600"/>
              <a:gd name="connsiteY543" fmla="*/ 2177686 h 6858000"/>
              <a:gd name="connsiteX544" fmla="*/ 7021065 w 7467600"/>
              <a:gd name="connsiteY544" fmla="*/ 2498102 h 6858000"/>
              <a:gd name="connsiteX545" fmla="*/ 7155223 w 7467600"/>
              <a:gd name="connsiteY545" fmla="*/ 2650386 h 6858000"/>
              <a:gd name="connsiteX546" fmla="*/ 7203167 w 7467600"/>
              <a:gd name="connsiteY546" fmla="*/ 2697288 h 6858000"/>
              <a:gd name="connsiteX547" fmla="*/ 6937703 w 7467600"/>
              <a:gd name="connsiteY547" fmla="*/ 2321981 h 6858000"/>
              <a:gd name="connsiteX548" fmla="*/ 6591670 w 7467600"/>
              <a:gd name="connsiteY548" fmla="*/ 1988277 h 6858000"/>
              <a:gd name="connsiteX549" fmla="*/ 5798671 w 7467600"/>
              <a:gd name="connsiteY549" fmla="*/ 1981601 h 6858000"/>
              <a:gd name="connsiteX550" fmla="*/ 5754709 w 7467600"/>
              <a:gd name="connsiteY550" fmla="*/ 2071454 h 6858000"/>
              <a:gd name="connsiteX551" fmla="*/ 5763044 w 7467600"/>
              <a:gd name="connsiteY551" fmla="*/ 2842206 h 6858000"/>
              <a:gd name="connsiteX552" fmla="*/ 5764974 w 7467600"/>
              <a:gd name="connsiteY552" fmla="*/ 2799609 h 6858000"/>
              <a:gd name="connsiteX553" fmla="*/ 5767665 w 7467600"/>
              <a:gd name="connsiteY553" fmla="*/ 2666409 h 6858000"/>
              <a:gd name="connsiteX554" fmla="*/ 5763055 w 7467600"/>
              <a:gd name="connsiteY554" fmla="*/ 2579705 h 6858000"/>
              <a:gd name="connsiteX555" fmla="*/ 5758079 w 7467600"/>
              <a:gd name="connsiteY555" fmla="*/ 2492508 h 6858000"/>
              <a:gd name="connsiteX556" fmla="*/ 5779325 w 7467600"/>
              <a:gd name="connsiteY556" fmla="*/ 2197069 h 6858000"/>
              <a:gd name="connsiteX557" fmla="*/ 5798671 w 7467600"/>
              <a:gd name="connsiteY557" fmla="*/ 1981601 h 6858000"/>
              <a:gd name="connsiteX558" fmla="*/ 5829202 w 7467600"/>
              <a:gd name="connsiteY558" fmla="*/ 1971679 h 6858000"/>
              <a:gd name="connsiteX559" fmla="*/ 5809558 w 7467600"/>
              <a:gd name="connsiteY559" fmla="*/ 2198043 h 6858000"/>
              <a:gd name="connsiteX560" fmla="*/ 5788653 w 7467600"/>
              <a:gd name="connsiteY560" fmla="*/ 2489430 h 6858000"/>
              <a:gd name="connsiteX561" fmla="*/ 5793439 w 7467600"/>
              <a:gd name="connsiteY561" fmla="*/ 2575235 h 6858000"/>
              <a:gd name="connsiteX562" fmla="*/ 5796837 w 7467600"/>
              <a:gd name="connsiteY562" fmla="*/ 2637633 h 6858000"/>
              <a:gd name="connsiteX563" fmla="*/ 5818614 w 7467600"/>
              <a:gd name="connsiteY563" fmla="*/ 2473055 h 6858000"/>
              <a:gd name="connsiteX564" fmla="*/ 5829202 w 7467600"/>
              <a:gd name="connsiteY564" fmla="*/ 1971679 h 6858000"/>
              <a:gd name="connsiteX565" fmla="*/ 5911389 w 7467600"/>
              <a:gd name="connsiteY565" fmla="*/ 1898371 h 6858000"/>
              <a:gd name="connsiteX566" fmla="*/ 6237627 w 7467600"/>
              <a:gd name="connsiteY566" fmla="*/ 2231921 h 6858000"/>
              <a:gd name="connsiteX567" fmla="*/ 5911389 w 7467600"/>
              <a:gd name="connsiteY567" fmla="*/ 1898371 h 6858000"/>
              <a:gd name="connsiteX568" fmla="*/ 6944437 w 7467600"/>
              <a:gd name="connsiteY568" fmla="*/ 1575402 h 6858000"/>
              <a:gd name="connsiteX569" fmla="*/ 6304730 w 7467600"/>
              <a:gd name="connsiteY569" fmla="*/ 1766654 h 6858000"/>
              <a:gd name="connsiteX570" fmla="*/ 6944437 w 7467600"/>
              <a:gd name="connsiteY570" fmla="*/ 1575402 h 6858000"/>
              <a:gd name="connsiteX571" fmla="*/ 7019523 w 7467600"/>
              <a:gd name="connsiteY571" fmla="*/ 1519450 h 6858000"/>
              <a:gd name="connsiteX572" fmla="*/ 6298091 w 7467600"/>
              <a:gd name="connsiteY572" fmla="*/ 1737122 h 6858000"/>
              <a:gd name="connsiteX573" fmla="*/ 7019523 w 7467600"/>
              <a:gd name="connsiteY573" fmla="*/ 1519450 h 6858000"/>
              <a:gd name="connsiteX574" fmla="*/ 2399523 w 7467600"/>
              <a:gd name="connsiteY574" fmla="*/ 1428234 h 6858000"/>
              <a:gd name="connsiteX575" fmla="*/ 2224982 w 7467600"/>
              <a:gd name="connsiteY575" fmla="*/ 1826201 h 6858000"/>
              <a:gd name="connsiteX576" fmla="*/ 2096099 w 7467600"/>
              <a:gd name="connsiteY576" fmla="*/ 2345900 h 6858000"/>
              <a:gd name="connsiteX577" fmla="*/ 2283317 w 7467600"/>
              <a:gd name="connsiteY577" fmla="*/ 1796925 h 6858000"/>
              <a:gd name="connsiteX578" fmla="*/ 2399523 w 7467600"/>
              <a:gd name="connsiteY578" fmla="*/ 1428234 h 6858000"/>
              <a:gd name="connsiteX579" fmla="*/ 2448558 w 7467600"/>
              <a:gd name="connsiteY579" fmla="*/ 1373435 h 6858000"/>
              <a:gd name="connsiteX580" fmla="*/ 2312521 w 7467600"/>
              <a:gd name="connsiteY580" fmla="*/ 1806140 h 6858000"/>
              <a:gd name="connsiteX581" fmla="*/ 2127533 w 7467600"/>
              <a:gd name="connsiteY581" fmla="*/ 2348380 h 6858000"/>
              <a:gd name="connsiteX582" fmla="*/ 2358080 w 7467600"/>
              <a:gd name="connsiteY582" fmla="*/ 1866134 h 6858000"/>
              <a:gd name="connsiteX583" fmla="*/ 2407436 w 7467600"/>
              <a:gd name="connsiteY583" fmla="*/ 1651070 h 6858000"/>
              <a:gd name="connsiteX584" fmla="*/ 2448558 w 7467600"/>
              <a:gd name="connsiteY584" fmla="*/ 1373435 h 6858000"/>
              <a:gd name="connsiteX585" fmla="*/ 278707 w 7467600"/>
              <a:gd name="connsiteY585" fmla="*/ 1352270 h 6858000"/>
              <a:gd name="connsiteX586" fmla="*/ 321570 w 7467600"/>
              <a:gd name="connsiteY586" fmla="*/ 1861610 h 6858000"/>
              <a:gd name="connsiteX587" fmla="*/ 294281 w 7467600"/>
              <a:gd name="connsiteY587" fmla="*/ 1440658 h 6858000"/>
              <a:gd name="connsiteX588" fmla="*/ 278707 w 7467600"/>
              <a:gd name="connsiteY588" fmla="*/ 1352270 h 6858000"/>
              <a:gd name="connsiteX589" fmla="*/ 1423821 w 7467600"/>
              <a:gd name="connsiteY589" fmla="*/ 1351958 h 6858000"/>
              <a:gd name="connsiteX590" fmla="*/ 1638521 w 7467600"/>
              <a:gd name="connsiteY590" fmla="*/ 1908470 h 6858000"/>
              <a:gd name="connsiteX591" fmla="*/ 1754199 w 7467600"/>
              <a:gd name="connsiteY591" fmla="*/ 2149284 h 6858000"/>
              <a:gd name="connsiteX592" fmla="*/ 1908359 w 7467600"/>
              <a:gd name="connsiteY592" fmla="*/ 2364988 h 6858000"/>
              <a:gd name="connsiteX593" fmla="*/ 1647661 w 7467600"/>
              <a:gd name="connsiteY593" fmla="*/ 1825945 h 6858000"/>
              <a:gd name="connsiteX594" fmla="*/ 1423821 w 7467600"/>
              <a:gd name="connsiteY594" fmla="*/ 1351958 h 6858000"/>
              <a:gd name="connsiteX595" fmla="*/ 1431890 w 7467600"/>
              <a:gd name="connsiteY595" fmla="*/ 1306475 h 6858000"/>
              <a:gd name="connsiteX596" fmla="*/ 1507597 w 7467600"/>
              <a:gd name="connsiteY596" fmla="*/ 1446132 h 6858000"/>
              <a:gd name="connsiteX597" fmla="*/ 1674586 w 7467600"/>
              <a:gd name="connsiteY597" fmla="*/ 1813832 h 6858000"/>
              <a:gd name="connsiteX598" fmla="*/ 1815950 w 7467600"/>
              <a:gd name="connsiteY598" fmla="*/ 2128564 h 6858000"/>
              <a:gd name="connsiteX599" fmla="*/ 1984242 w 7467600"/>
              <a:gd name="connsiteY599" fmla="*/ 2430829 h 6858000"/>
              <a:gd name="connsiteX600" fmla="*/ 2014023 w 7467600"/>
              <a:gd name="connsiteY600" fmla="*/ 2450995 h 6858000"/>
              <a:gd name="connsiteX601" fmla="*/ 1747337 w 7467600"/>
              <a:gd name="connsiteY601" fmla="*/ 1855264 h 6858000"/>
              <a:gd name="connsiteX602" fmla="*/ 1533749 w 7467600"/>
              <a:gd name="connsiteY602" fmla="*/ 1478656 h 6858000"/>
              <a:gd name="connsiteX603" fmla="*/ 1431890 w 7467600"/>
              <a:gd name="connsiteY603" fmla="*/ 1306475 h 6858000"/>
              <a:gd name="connsiteX604" fmla="*/ 5052692 w 7467600"/>
              <a:gd name="connsiteY604" fmla="*/ 1292994 h 6858000"/>
              <a:gd name="connsiteX605" fmla="*/ 5200661 w 7467600"/>
              <a:gd name="connsiteY605" fmla="*/ 1635186 h 6858000"/>
              <a:gd name="connsiteX606" fmla="*/ 5297138 w 7467600"/>
              <a:gd name="connsiteY606" fmla="*/ 1906351 h 6858000"/>
              <a:gd name="connsiteX607" fmla="*/ 5052692 w 7467600"/>
              <a:gd name="connsiteY607" fmla="*/ 1292994 h 6858000"/>
              <a:gd name="connsiteX608" fmla="*/ 5009948 w 7467600"/>
              <a:gd name="connsiteY608" fmla="*/ 1273619 h 6858000"/>
              <a:gd name="connsiteX609" fmla="*/ 5121777 w 7467600"/>
              <a:gd name="connsiteY609" fmla="*/ 1654213 h 6858000"/>
              <a:gd name="connsiteX610" fmla="*/ 5293545 w 7467600"/>
              <a:gd name="connsiteY610" fmla="*/ 2072247 h 6858000"/>
              <a:gd name="connsiteX611" fmla="*/ 5294042 w 7467600"/>
              <a:gd name="connsiteY611" fmla="*/ 2065019 h 6858000"/>
              <a:gd name="connsiteX612" fmla="*/ 5171936 w 7467600"/>
              <a:gd name="connsiteY612" fmla="*/ 1647613 h 6858000"/>
              <a:gd name="connsiteX613" fmla="*/ 5009948 w 7467600"/>
              <a:gd name="connsiteY613" fmla="*/ 1273619 h 6858000"/>
              <a:gd name="connsiteX614" fmla="*/ 655236 w 7467600"/>
              <a:gd name="connsiteY614" fmla="*/ 1268632 h 6858000"/>
              <a:gd name="connsiteX615" fmla="*/ 839521 w 7467600"/>
              <a:gd name="connsiteY615" fmla="*/ 1685315 h 6858000"/>
              <a:gd name="connsiteX616" fmla="*/ 1109416 w 7467600"/>
              <a:gd name="connsiteY616" fmla="*/ 2061663 h 6858000"/>
              <a:gd name="connsiteX617" fmla="*/ 1298300 w 7467600"/>
              <a:gd name="connsiteY617" fmla="*/ 2247742 h 6858000"/>
              <a:gd name="connsiteX618" fmla="*/ 1125871 w 7467600"/>
              <a:gd name="connsiteY618" fmla="*/ 1989513 h 6858000"/>
              <a:gd name="connsiteX619" fmla="*/ 981574 w 7467600"/>
              <a:gd name="connsiteY619" fmla="*/ 1783157 h 6858000"/>
              <a:gd name="connsiteX620" fmla="*/ 922198 w 7467600"/>
              <a:gd name="connsiteY620" fmla="*/ 1677437 h 6858000"/>
              <a:gd name="connsiteX621" fmla="*/ 869293 w 7467600"/>
              <a:gd name="connsiteY621" fmla="*/ 1583214 h 6858000"/>
              <a:gd name="connsiteX622" fmla="*/ 751431 w 7467600"/>
              <a:gd name="connsiteY622" fmla="*/ 1405731 h 6858000"/>
              <a:gd name="connsiteX623" fmla="*/ 655236 w 7467600"/>
              <a:gd name="connsiteY623" fmla="*/ 1268632 h 6858000"/>
              <a:gd name="connsiteX624" fmla="*/ 6516292 w 7467600"/>
              <a:gd name="connsiteY624" fmla="*/ 1263064 h 6858000"/>
              <a:gd name="connsiteX625" fmla="*/ 5736320 w 7467600"/>
              <a:gd name="connsiteY625" fmla="*/ 1501803 h 6858000"/>
              <a:gd name="connsiteX626" fmla="*/ 6516292 w 7467600"/>
              <a:gd name="connsiteY626" fmla="*/ 1263064 h 6858000"/>
              <a:gd name="connsiteX627" fmla="*/ 291466 w 7467600"/>
              <a:gd name="connsiteY627" fmla="*/ 1250369 h 6858000"/>
              <a:gd name="connsiteX628" fmla="*/ 323180 w 7467600"/>
              <a:gd name="connsiteY628" fmla="*/ 1435283 h 6858000"/>
              <a:gd name="connsiteX629" fmla="*/ 349381 w 7467600"/>
              <a:gd name="connsiteY629" fmla="*/ 1875041 h 6858000"/>
              <a:gd name="connsiteX630" fmla="*/ 374363 w 7467600"/>
              <a:gd name="connsiteY630" fmla="*/ 1506494 h 6858000"/>
              <a:gd name="connsiteX631" fmla="*/ 302168 w 7467600"/>
              <a:gd name="connsiteY631" fmla="*/ 1274495 h 6858000"/>
              <a:gd name="connsiteX632" fmla="*/ 291466 w 7467600"/>
              <a:gd name="connsiteY632" fmla="*/ 1250369 h 6858000"/>
              <a:gd name="connsiteX633" fmla="*/ 678222 w 7467600"/>
              <a:gd name="connsiteY633" fmla="*/ 1248670 h 6858000"/>
              <a:gd name="connsiteX634" fmla="*/ 775536 w 7467600"/>
              <a:gd name="connsiteY634" fmla="*/ 1388015 h 6858000"/>
              <a:gd name="connsiteX635" fmla="*/ 894529 w 7467600"/>
              <a:gd name="connsiteY635" fmla="*/ 1567739 h 6858000"/>
              <a:gd name="connsiteX636" fmla="*/ 948000 w 7467600"/>
              <a:gd name="connsiteY636" fmla="*/ 1663088 h 6858000"/>
              <a:gd name="connsiteX637" fmla="*/ 1006812 w 7467600"/>
              <a:gd name="connsiteY637" fmla="*/ 1767683 h 6858000"/>
              <a:gd name="connsiteX638" fmla="*/ 1149133 w 7467600"/>
              <a:gd name="connsiteY638" fmla="*/ 1971513 h 6858000"/>
              <a:gd name="connsiteX639" fmla="*/ 1333952 w 7467600"/>
              <a:gd name="connsiteY639" fmla="*/ 2251620 h 6858000"/>
              <a:gd name="connsiteX640" fmla="*/ 1337329 w 7467600"/>
              <a:gd name="connsiteY640" fmla="*/ 2258350 h 6858000"/>
              <a:gd name="connsiteX641" fmla="*/ 1014726 w 7467600"/>
              <a:gd name="connsiteY641" fmla="*/ 1615556 h 6858000"/>
              <a:gd name="connsiteX642" fmla="*/ 678222 w 7467600"/>
              <a:gd name="connsiteY642" fmla="*/ 1248670 h 6858000"/>
              <a:gd name="connsiteX643" fmla="*/ 6691602 w 7467600"/>
              <a:gd name="connsiteY643" fmla="*/ 1140573 h 6858000"/>
              <a:gd name="connsiteX644" fmla="*/ 6571100 w 7467600"/>
              <a:gd name="connsiteY644" fmla="*/ 1183662 h 6858000"/>
              <a:gd name="connsiteX645" fmla="*/ 6241687 w 7467600"/>
              <a:gd name="connsiteY645" fmla="*/ 1257600 h 6858000"/>
              <a:gd name="connsiteX646" fmla="*/ 5693009 w 7467600"/>
              <a:gd name="connsiteY646" fmla="*/ 1478256 h 6858000"/>
              <a:gd name="connsiteX647" fmla="*/ 6548420 w 7467600"/>
              <a:gd name="connsiteY647" fmla="*/ 1214599 h 6858000"/>
              <a:gd name="connsiteX648" fmla="*/ 6605473 w 7467600"/>
              <a:gd name="connsiteY648" fmla="*/ 1184686 h 6858000"/>
              <a:gd name="connsiteX649" fmla="*/ 6691602 w 7467600"/>
              <a:gd name="connsiteY649" fmla="*/ 1140573 h 6858000"/>
              <a:gd name="connsiteX650" fmla="*/ 4002475 w 7467600"/>
              <a:gd name="connsiteY650" fmla="*/ 1037802 h 6858000"/>
              <a:gd name="connsiteX651" fmla="*/ 4000324 w 7467600"/>
              <a:gd name="connsiteY651" fmla="*/ 1039362 h 6858000"/>
              <a:gd name="connsiteX652" fmla="*/ 4002862 w 7467600"/>
              <a:gd name="connsiteY652" fmla="*/ 1042866 h 6858000"/>
              <a:gd name="connsiteX653" fmla="*/ 4002475 w 7467600"/>
              <a:gd name="connsiteY653" fmla="*/ 1037802 h 6858000"/>
              <a:gd name="connsiteX654" fmla="*/ 506322 w 7467600"/>
              <a:gd name="connsiteY654" fmla="*/ 1020997 h 6858000"/>
              <a:gd name="connsiteX655" fmla="*/ 533068 w 7467600"/>
              <a:gd name="connsiteY655" fmla="*/ 1029409 h 6858000"/>
              <a:gd name="connsiteX656" fmla="*/ 1232525 w 7467600"/>
              <a:gd name="connsiteY656" fmla="*/ 1804675 h 6858000"/>
              <a:gd name="connsiteX657" fmla="*/ 1388858 w 7467600"/>
              <a:gd name="connsiteY657" fmla="*/ 2368011 h 6858000"/>
              <a:gd name="connsiteX658" fmla="*/ 1384098 w 7467600"/>
              <a:gd name="connsiteY658" fmla="*/ 2378125 h 6858000"/>
              <a:gd name="connsiteX659" fmla="*/ 1425393 w 7467600"/>
              <a:gd name="connsiteY659" fmla="*/ 2589124 h 6858000"/>
              <a:gd name="connsiteX660" fmla="*/ 1424001 w 7467600"/>
              <a:gd name="connsiteY660" fmla="*/ 2597541 h 6858000"/>
              <a:gd name="connsiteX661" fmla="*/ 2152729 w 7467600"/>
              <a:gd name="connsiteY661" fmla="*/ 2864487 h 6858000"/>
              <a:gd name="connsiteX662" fmla="*/ 2020609 w 7467600"/>
              <a:gd name="connsiteY662" fmla="*/ 2539671 h 6858000"/>
              <a:gd name="connsiteX663" fmla="*/ 2018920 w 7467600"/>
              <a:gd name="connsiteY663" fmla="*/ 2536309 h 6858000"/>
              <a:gd name="connsiteX664" fmla="*/ 1342441 w 7467600"/>
              <a:gd name="connsiteY664" fmla="*/ 1173017 h 6858000"/>
              <a:gd name="connsiteX665" fmla="*/ 1367925 w 7467600"/>
              <a:gd name="connsiteY665" fmla="*/ 1135648 h 6858000"/>
              <a:gd name="connsiteX666" fmla="*/ 1771401 w 7467600"/>
              <a:gd name="connsiteY666" fmla="*/ 1806673 h 6858000"/>
              <a:gd name="connsiteX667" fmla="*/ 1972385 w 7467600"/>
              <a:gd name="connsiteY667" fmla="*/ 2198735 h 6858000"/>
              <a:gd name="connsiteX668" fmla="*/ 2040892 w 7467600"/>
              <a:gd name="connsiteY668" fmla="*/ 2405205 h 6858000"/>
              <a:gd name="connsiteX669" fmla="*/ 2131689 w 7467600"/>
              <a:gd name="connsiteY669" fmla="*/ 1936926 h 6858000"/>
              <a:gd name="connsiteX670" fmla="*/ 2454820 w 7467600"/>
              <a:gd name="connsiteY670" fmla="*/ 1248808 h 6858000"/>
              <a:gd name="connsiteX671" fmla="*/ 2492512 w 7467600"/>
              <a:gd name="connsiteY671" fmla="*/ 1302920 h 6858000"/>
              <a:gd name="connsiteX672" fmla="*/ 2081216 w 7467600"/>
              <a:gd name="connsiteY672" fmla="*/ 2527513 h 6858000"/>
              <a:gd name="connsiteX673" fmla="*/ 2081211 w 7467600"/>
              <a:gd name="connsiteY673" fmla="*/ 2528916 h 6858000"/>
              <a:gd name="connsiteX674" fmla="*/ 2199067 w 7467600"/>
              <a:gd name="connsiteY674" fmla="*/ 2884061 h 6858000"/>
              <a:gd name="connsiteX675" fmla="*/ 3192586 w 7467600"/>
              <a:gd name="connsiteY675" fmla="*/ 3411496 h 6858000"/>
              <a:gd name="connsiteX676" fmla="*/ 3182620 w 7467600"/>
              <a:gd name="connsiteY676" fmla="*/ 3483279 h 6858000"/>
              <a:gd name="connsiteX677" fmla="*/ 2435119 w 7467600"/>
              <a:gd name="connsiteY677" fmla="*/ 3080173 h 6858000"/>
              <a:gd name="connsiteX678" fmla="*/ 2410152 w 7467600"/>
              <a:gd name="connsiteY678" fmla="*/ 3063751 h 6858000"/>
              <a:gd name="connsiteX679" fmla="*/ 2408099 w 7467600"/>
              <a:gd name="connsiteY679" fmla="*/ 3064403 h 6858000"/>
              <a:gd name="connsiteX680" fmla="*/ 2407218 w 7467600"/>
              <a:gd name="connsiteY680" fmla="*/ 3070324 h 6858000"/>
              <a:gd name="connsiteX681" fmla="*/ 2380138 w 7467600"/>
              <a:gd name="connsiteY681" fmla="*/ 3099341 h 6858000"/>
              <a:gd name="connsiteX682" fmla="*/ 1765923 w 7467600"/>
              <a:gd name="connsiteY682" fmla="*/ 3581043 h 6858000"/>
              <a:gd name="connsiteX683" fmla="*/ 1702258 w 7467600"/>
              <a:gd name="connsiteY683" fmla="*/ 3612286 h 6858000"/>
              <a:gd name="connsiteX684" fmla="*/ 1538370 w 7467600"/>
              <a:gd name="connsiteY684" fmla="*/ 3811804 h 6858000"/>
              <a:gd name="connsiteX685" fmla="*/ 542867 w 7467600"/>
              <a:gd name="connsiteY685" fmla="*/ 4944092 h 6858000"/>
              <a:gd name="connsiteX686" fmla="*/ 515800 w 7467600"/>
              <a:gd name="connsiteY686" fmla="*/ 4862180 h 6858000"/>
              <a:gd name="connsiteX687" fmla="*/ 909145 w 7467600"/>
              <a:gd name="connsiteY687" fmla="*/ 4199225 h 6858000"/>
              <a:gd name="connsiteX688" fmla="*/ 1214067 w 7467600"/>
              <a:gd name="connsiteY688" fmla="*/ 3908561 h 6858000"/>
              <a:gd name="connsiteX689" fmla="*/ 640967 w 7467600"/>
              <a:gd name="connsiteY689" fmla="*/ 4105601 h 6858000"/>
              <a:gd name="connsiteX690" fmla="*/ 112563 w 7467600"/>
              <a:gd name="connsiteY690" fmla="*/ 4396952 h 6858000"/>
              <a:gd name="connsiteX691" fmla="*/ 0 w 7467600"/>
              <a:gd name="connsiteY691" fmla="*/ 4466006 h 6858000"/>
              <a:gd name="connsiteX692" fmla="*/ 0 w 7467600"/>
              <a:gd name="connsiteY692" fmla="*/ 4233763 h 6858000"/>
              <a:gd name="connsiteX693" fmla="*/ 36881 w 7467600"/>
              <a:gd name="connsiteY693" fmla="*/ 4200118 h 6858000"/>
              <a:gd name="connsiteX694" fmla="*/ 910534 w 7467600"/>
              <a:gd name="connsiteY694" fmla="*/ 3629753 h 6858000"/>
              <a:gd name="connsiteX695" fmla="*/ 1578717 w 7467600"/>
              <a:gd name="connsiteY695" fmla="*/ 3575982 h 6858000"/>
              <a:gd name="connsiteX696" fmla="*/ 2338780 w 7467600"/>
              <a:gd name="connsiteY696" fmla="*/ 3033725 h 6858000"/>
              <a:gd name="connsiteX697" fmla="*/ 1807991 w 7467600"/>
              <a:gd name="connsiteY697" fmla="*/ 2807184 h 6858000"/>
              <a:gd name="connsiteX698" fmla="*/ 1416358 w 7467600"/>
              <a:gd name="connsiteY698" fmla="*/ 3112571 h 6858000"/>
              <a:gd name="connsiteX699" fmla="*/ 939066 w 7467600"/>
              <a:gd name="connsiteY699" fmla="*/ 3378798 h 6858000"/>
              <a:gd name="connsiteX700" fmla="*/ 115099 w 7467600"/>
              <a:gd name="connsiteY700" fmla="*/ 3607650 h 6858000"/>
              <a:gd name="connsiteX701" fmla="*/ 97284 w 7467600"/>
              <a:gd name="connsiteY701" fmla="*/ 3520393 h 6858000"/>
              <a:gd name="connsiteX702" fmla="*/ 922050 w 7467600"/>
              <a:gd name="connsiteY702" fmla="*/ 3074867 h 6858000"/>
              <a:gd name="connsiteX703" fmla="*/ 1405265 w 7467600"/>
              <a:gd name="connsiteY703" fmla="*/ 3016319 h 6858000"/>
              <a:gd name="connsiteX704" fmla="*/ 1407512 w 7467600"/>
              <a:gd name="connsiteY704" fmla="*/ 3018001 h 6858000"/>
              <a:gd name="connsiteX705" fmla="*/ 1726266 w 7467600"/>
              <a:gd name="connsiteY705" fmla="*/ 2777274 h 6858000"/>
              <a:gd name="connsiteX706" fmla="*/ 625390 w 7467600"/>
              <a:gd name="connsiteY706" fmla="*/ 2514541 h 6858000"/>
              <a:gd name="connsiteX707" fmla="*/ 619799 w 7467600"/>
              <a:gd name="connsiteY707" fmla="*/ 2527180 h 6858000"/>
              <a:gd name="connsiteX708" fmla="*/ 310030 w 7467600"/>
              <a:gd name="connsiteY708" fmla="*/ 2771818 h 6858000"/>
              <a:gd name="connsiteX709" fmla="*/ 173877 w 7467600"/>
              <a:gd name="connsiteY709" fmla="*/ 2937056 h 6858000"/>
              <a:gd name="connsiteX710" fmla="*/ 77889 w 7467600"/>
              <a:gd name="connsiteY710" fmla="*/ 3138440 h 6858000"/>
              <a:gd name="connsiteX711" fmla="*/ 0 w 7467600"/>
              <a:gd name="connsiteY711" fmla="*/ 3271395 h 6858000"/>
              <a:gd name="connsiteX712" fmla="*/ 0 w 7467600"/>
              <a:gd name="connsiteY712" fmla="*/ 3153002 h 6858000"/>
              <a:gd name="connsiteX713" fmla="*/ 2386 w 7467600"/>
              <a:gd name="connsiteY713" fmla="*/ 3149203 h 6858000"/>
              <a:gd name="connsiteX714" fmla="*/ 89753 w 7467600"/>
              <a:gd name="connsiteY714" fmla="*/ 2987702 h 6858000"/>
              <a:gd name="connsiteX715" fmla="*/ 76869 w 7467600"/>
              <a:gd name="connsiteY715" fmla="*/ 3005404 h 6858000"/>
              <a:gd name="connsiteX716" fmla="*/ 32049 w 7467600"/>
              <a:gd name="connsiteY716" fmla="*/ 3065814 h 6858000"/>
              <a:gd name="connsiteX717" fmla="*/ 0 w 7467600"/>
              <a:gd name="connsiteY717" fmla="*/ 3108744 h 6858000"/>
              <a:gd name="connsiteX718" fmla="*/ 0 w 7467600"/>
              <a:gd name="connsiteY718" fmla="*/ 3058059 h 6858000"/>
              <a:gd name="connsiteX719" fmla="*/ 7610 w 7467600"/>
              <a:gd name="connsiteY719" fmla="*/ 3047889 h 6858000"/>
              <a:gd name="connsiteX720" fmla="*/ 52419 w 7467600"/>
              <a:gd name="connsiteY720" fmla="*/ 2987479 h 6858000"/>
              <a:gd name="connsiteX721" fmla="*/ 59142 w 7467600"/>
              <a:gd name="connsiteY721" fmla="*/ 2978488 h 6858000"/>
              <a:gd name="connsiteX722" fmla="*/ 0 w 7467600"/>
              <a:gd name="connsiteY722" fmla="*/ 3015334 h 6858000"/>
              <a:gd name="connsiteX723" fmla="*/ 0 w 7467600"/>
              <a:gd name="connsiteY723" fmla="*/ 2914286 h 6858000"/>
              <a:gd name="connsiteX724" fmla="*/ 36383 w 7467600"/>
              <a:gd name="connsiteY724" fmla="*/ 2901128 h 6858000"/>
              <a:gd name="connsiteX725" fmla="*/ 156329 w 7467600"/>
              <a:gd name="connsiteY725" fmla="*/ 2840533 h 6858000"/>
              <a:gd name="connsiteX726" fmla="*/ 358355 w 7467600"/>
              <a:gd name="connsiteY726" fmla="*/ 2620471 h 6858000"/>
              <a:gd name="connsiteX727" fmla="*/ 510577 w 7467600"/>
              <a:gd name="connsiteY727" fmla="*/ 2501244 h 6858000"/>
              <a:gd name="connsiteX728" fmla="*/ 211967 w 7467600"/>
              <a:gd name="connsiteY728" fmla="*/ 2479171 h 6858000"/>
              <a:gd name="connsiteX729" fmla="*/ 0 w 7467600"/>
              <a:gd name="connsiteY729" fmla="*/ 2476398 h 6858000"/>
              <a:gd name="connsiteX730" fmla="*/ 0 w 7467600"/>
              <a:gd name="connsiteY730" fmla="*/ 2389189 h 6858000"/>
              <a:gd name="connsiteX731" fmla="*/ 103062 w 7467600"/>
              <a:gd name="connsiteY731" fmla="*/ 2389518 h 6858000"/>
              <a:gd name="connsiteX732" fmla="*/ 510734 w 7467600"/>
              <a:gd name="connsiteY732" fmla="*/ 2416201 h 6858000"/>
              <a:gd name="connsiteX733" fmla="*/ 279257 w 7467600"/>
              <a:gd name="connsiteY733" fmla="*/ 2092102 h 6858000"/>
              <a:gd name="connsiteX734" fmla="*/ 65265 w 7467600"/>
              <a:gd name="connsiteY734" fmla="*/ 2006049 h 6858000"/>
              <a:gd name="connsiteX735" fmla="*/ 0 w 7467600"/>
              <a:gd name="connsiteY735" fmla="*/ 1982532 h 6858000"/>
              <a:gd name="connsiteX736" fmla="*/ 0 w 7467600"/>
              <a:gd name="connsiteY736" fmla="*/ 1912789 h 6858000"/>
              <a:gd name="connsiteX737" fmla="*/ 97460 w 7467600"/>
              <a:gd name="connsiteY737" fmla="*/ 1953725 h 6858000"/>
              <a:gd name="connsiteX738" fmla="*/ 221272 w 7467600"/>
              <a:gd name="connsiteY738" fmla="*/ 1980766 h 6858000"/>
              <a:gd name="connsiteX739" fmla="*/ 116765 w 7467600"/>
              <a:gd name="connsiteY739" fmla="*/ 1911033 h 6858000"/>
              <a:gd name="connsiteX740" fmla="*/ 16405 w 7467600"/>
              <a:gd name="connsiteY740" fmla="*/ 1803412 h 6858000"/>
              <a:gd name="connsiteX741" fmla="*/ 0 w 7467600"/>
              <a:gd name="connsiteY741" fmla="*/ 1784777 h 6858000"/>
              <a:gd name="connsiteX742" fmla="*/ 0 w 7467600"/>
              <a:gd name="connsiteY742" fmla="*/ 1740082 h 6858000"/>
              <a:gd name="connsiteX743" fmla="*/ 39394 w 7467600"/>
              <a:gd name="connsiteY743" fmla="*/ 1784856 h 6858000"/>
              <a:gd name="connsiteX744" fmla="*/ 135813 w 7467600"/>
              <a:gd name="connsiteY744" fmla="*/ 1888838 h 6858000"/>
              <a:gd name="connsiteX745" fmla="*/ 242575 w 7467600"/>
              <a:gd name="connsiteY745" fmla="*/ 1958841 h 6858000"/>
              <a:gd name="connsiteX746" fmla="*/ 82197 w 7467600"/>
              <a:gd name="connsiteY746" fmla="*/ 1754826 h 6858000"/>
              <a:gd name="connsiteX747" fmla="*/ 0 w 7467600"/>
              <a:gd name="connsiteY747" fmla="*/ 1679650 h 6858000"/>
              <a:gd name="connsiteX748" fmla="*/ 0 w 7467600"/>
              <a:gd name="connsiteY748" fmla="*/ 1602463 h 6858000"/>
              <a:gd name="connsiteX749" fmla="*/ 84689 w 7467600"/>
              <a:gd name="connsiteY749" fmla="*/ 1677442 h 6858000"/>
              <a:gd name="connsiteX750" fmla="*/ 298437 w 7467600"/>
              <a:gd name="connsiteY750" fmla="*/ 1968019 h 6858000"/>
              <a:gd name="connsiteX751" fmla="*/ 227269 w 7467600"/>
              <a:gd name="connsiteY751" fmla="*/ 1114064 h 6858000"/>
              <a:gd name="connsiteX752" fmla="*/ 248003 w 7467600"/>
              <a:gd name="connsiteY752" fmla="*/ 1089613 h 6858000"/>
              <a:gd name="connsiteX753" fmla="*/ 427020 w 7467600"/>
              <a:gd name="connsiteY753" fmla="*/ 1619803 h 6858000"/>
              <a:gd name="connsiteX754" fmla="*/ 340345 w 7467600"/>
              <a:gd name="connsiteY754" fmla="*/ 2027739 h 6858000"/>
              <a:gd name="connsiteX755" fmla="*/ 360865 w 7467600"/>
              <a:gd name="connsiteY755" fmla="*/ 2044827 h 6858000"/>
              <a:gd name="connsiteX756" fmla="*/ 560414 w 7467600"/>
              <a:gd name="connsiteY756" fmla="*/ 2421457 h 6858000"/>
              <a:gd name="connsiteX757" fmla="*/ 1359703 w 7467600"/>
              <a:gd name="connsiteY757" fmla="*/ 2578554 h 6858000"/>
              <a:gd name="connsiteX758" fmla="*/ 1359422 w 7467600"/>
              <a:gd name="connsiteY758" fmla="*/ 2577994 h 6858000"/>
              <a:gd name="connsiteX759" fmla="*/ 828701 w 7467600"/>
              <a:gd name="connsiteY759" fmla="*/ 1839520 h 6858000"/>
              <a:gd name="connsiteX760" fmla="*/ 494427 w 7467600"/>
              <a:gd name="connsiteY760" fmla="*/ 1092333 h 6858000"/>
              <a:gd name="connsiteX761" fmla="*/ 506322 w 7467600"/>
              <a:gd name="connsiteY761" fmla="*/ 1020997 h 6858000"/>
              <a:gd name="connsiteX762" fmla="*/ 4570198 w 7467600"/>
              <a:gd name="connsiteY762" fmla="*/ 978081 h 6858000"/>
              <a:gd name="connsiteX763" fmla="*/ 4523691 w 7467600"/>
              <a:gd name="connsiteY763" fmla="*/ 1127776 h 6858000"/>
              <a:gd name="connsiteX764" fmla="*/ 4509875 w 7467600"/>
              <a:gd name="connsiteY764" fmla="*/ 1167552 h 6858000"/>
              <a:gd name="connsiteX765" fmla="*/ 4478168 w 7467600"/>
              <a:gd name="connsiteY765" fmla="*/ 1260735 h 6858000"/>
              <a:gd name="connsiteX766" fmla="*/ 4409309 w 7467600"/>
              <a:gd name="connsiteY766" fmla="*/ 1666996 h 6858000"/>
              <a:gd name="connsiteX767" fmla="*/ 4370031 w 7467600"/>
              <a:gd name="connsiteY767" fmla="*/ 1955666 h 6858000"/>
              <a:gd name="connsiteX768" fmla="*/ 4570198 w 7467600"/>
              <a:gd name="connsiteY768" fmla="*/ 978081 h 6858000"/>
              <a:gd name="connsiteX769" fmla="*/ 4557898 w 7467600"/>
              <a:gd name="connsiteY769" fmla="*/ 900011 h 6858000"/>
              <a:gd name="connsiteX770" fmla="*/ 4344840 w 7467600"/>
              <a:gd name="connsiteY770" fmla="*/ 1922038 h 6858000"/>
              <a:gd name="connsiteX771" fmla="*/ 4378710 w 7467600"/>
              <a:gd name="connsiteY771" fmla="*/ 1665516 h 6858000"/>
              <a:gd name="connsiteX772" fmla="*/ 4448798 w 7467600"/>
              <a:gd name="connsiteY772" fmla="*/ 1253024 h 6858000"/>
              <a:gd name="connsiteX773" fmla="*/ 4480315 w 7467600"/>
              <a:gd name="connsiteY773" fmla="*/ 1158454 h 6858000"/>
              <a:gd name="connsiteX774" fmla="*/ 4494133 w 7467600"/>
              <a:gd name="connsiteY774" fmla="*/ 1118676 h 6858000"/>
              <a:gd name="connsiteX775" fmla="*/ 4557898 w 7467600"/>
              <a:gd name="connsiteY775" fmla="*/ 900011 h 6858000"/>
              <a:gd name="connsiteX776" fmla="*/ 5870151 w 7467600"/>
              <a:gd name="connsiteY776" fmla="*/ 898890 h 6858000"/>
              <a:gd name="connsiteX777" fmla="*/ 5861335 w 7467600"/>
              <a:gd name="connsiteY777" fmla="*/ 899177 h 6858000"/>
              <a:gd name="connsiteX778" fmla="*/ 5843702 w 7467600"/>
              <a:gd name="connsiteY778" fmla="*/ 899748 h 6858000"/>
              <a:gd name="connsiteX779" fmla="*/ 5651107 w 7467600"/>
              <a:gd name="connsiteY779" fmla="*/ 920306 h 6858000"/>
              <a:gd name="connsiteX780" fmla="*/ 5459407 w 7467600"/>
              <a:gd name="connsiteY780" fmla="*/ 940975 h 6858000"/>
              <a:gd name="connsiteX781" fmla="*/ 5374846 w 7467600"/>
              <a:gd name="connsiteY781" fmla="*/ 941988 h 6858000"/>
              <a:gd name="connsiteX782" fmla="*/ 5256105 w 7467600"/>
              <a:gd name="connsiteY782" fmla="*/ 945632 h 6858000"/>
              <a:gd name="connsiteX783" fmla="*/ 5107071 w 7467600"/>
              <a:gd name="connsiteY783" fmla="*/ 969720 h 6858000"/>
              <a:gd name="connsiteX784" fmla="*/ 4998681 w 7467600"/>
              <a:gd name="connsiteY784" fmla="*/ 988771 h 6858000"/>
              <a:gd name="connsiteX785" fmla="*/ 5870151 w 7467600"/>
              <a:gd name="connsiteY785" fmla="*/ 898890 h 6858000"/>
              <a:gd name="connsiteX786" fmla="*/ 5504425 w 7467600"/>
              <a:gd name="connsiteY786" fmla="*/ 848067 h 6858000"/>
              <a:gd name="connsiteX787" fmla="*/ 4968849 w 7467600"/>
              <a:gd name="connsiteY787" fmla="*/ 962318 h 6858000"/>
              <a:gd name="connsiteX788" fmla="*/ 5104039 w 7467600"/>
              <a:gd name="connsiteY788" fmla="*/ 940634 h 6858000"/>
              <a:gd name="connsiteX789" fmla="*/ 5256311 w 7467600"/>
              <a:gd name="connsiteY789" fmla="*/ 916490 h 6858000"/>
              <a:gd name="connsiteX790" fmla="*/ 5377381 w 7467600"/>
              <a:gd name="connsiteY790" fmla="*/ 912671 h 6858000"/>
              <a:gd name="connsiteX791" fmla="*/ 5460148 w 7467600"/>
              <a:gd name="connsiteY791" fmla="*/ 911442 h 6858000"/>
              <a:gd name="connsiteX792" fmla="*/ 5648971 w 7467600"/>
              <a:gd name="connsiteY792" fmla="*/ 891331 h 6858000"/>
              <a:gd name="connsiteX793" fmla="*/ 5844807 w 7467600"/>
              <a:gd name="connsiteY793" fmla="*/ 870718 h 6858000"/>
              <a:gd name="connsiteX794" fmla="*/ 5862975 w 7467600"/>
              <a:gd name="connsiteY794" fmla="*/ 869756 h 6858000"/>
              <a:gd name="connsiteX795" fmla="*/ 5920887 w 7467600"/>
              <a:gd name="connsiteY795" fmla="*/ 865929 h 6858000"/>
              <a:gd name="connsiteX796" fmla="*/ 5504425 w 7467600"/>
              <a:gd name="connsiteY796" fmla="*/ 848067 h 6858000"/>
              <a:gd name="connsiteX797" fmla="*/ 3607114 w 7467600"/>
              <a:gd name="connsiteY797" fmla="*/ 467441 h 6858000"/>
              <a:gd name="connsiteX798" fmla="*/ 3296242 w 7467600"/>
              <a:gd name="connsiteY798" fmla="*/ 807991 h 6858000"/>
              <a:gd name="connsiteX799" fmla="*/ 3174674 w 7467600"/>
              <a:gd name="connsiteY799" fmla="*/ 919759 h 6858000"/>
              <a:gd name="connsiteX800" fmla="*/ 3042978 w 7467600"/>
              <a:gd name="connsiteY800" fmla="*/ 1054894 h 6858000"/>
              <a:gd name="connsiteX801" fmla="*/ 2968914 w 7467600"/>
              <a:gd name="connsiteY801" fmla="*/ 1133756 h 6858000"/>
              <a:gd name="connsiteX802" fmla="*/ 3103823 w 7467600"/>
              <a:gd name="connsiteY802" fmla="*/ 1026814 h 6858000"/>
              <a:gd name="connsiteX803" fmla="*/ 3607114 w 7467600"/>
              <a:gd name="connsiteY803" fmla="*/ 467441 h 6858000"/>
              <a:gd name="connsiteX804" fmla="*/ 3744487 w 7467600"/>
              <a:gd name="connsiteY804" fmla="*/ 383136 h 6858000"/>
              <a:gd name="connsiteX805" fmla="*/ 3970213 w 7467600"/>
              <a:gd name="connsiteY805" fmla="*/ 995559 h 6858000"/>
              <a:gd name="connsiteX806" fmla="*/ 3744487 w 7467600"/>
              <a:gd name="connsiteY806" fmla="*/ 383136 h 6858000"/>
              <a:gd name="connsiteX807" fmla="*/ 3624562 w 7467600"/>
              <a:gd name="connsiteY807" fmla="*/ 367041 h 6858000"/>
              <a:gd name="connsiteX808" fmla="*/ 3489712 w 7467600"/>
              <a:gd name="connsiteY808" fmla="*/ 485386 h 6858000"/>
              <a:gd name="connsiteX809" fmla="*/ 3182994 w 7467600"/>
              <a:gd name="connsiteY809" fmla="*/ 828265 h 6858000"/>
              <a:gd name="connsiteX810" fmla="*/ 2892114 w 7467600"/>
              <a:gd name="connsiteY810" fmla="*/ 1172635 h 6858000"/>
              <a:gd name="connsiteX811" fmla="*/ 3021459 w 7467600"/>
              <a:gd name="connsiteY811" fmla="*/ 1035385 h 6858000"/>
              <a:gd name="connsiteX812" fmla="*/ 3153873 w 7467600"/>
              <a:gd name="connsiteY812" fmla="*/ 898971 h 6858000"/>
              <a:gd name="connsiteX813" fmla="*/ 3276511 w 7467600"/>
              <a:gd name="connsiteY813" fmla="*/ 786423 h 6858000"/>
              <a:gd name="connsiteX814" fmla="*/ 3584154 w 7467600"/>
              <a:gd name="connsiteY814" fmla="*/ 448218 h 6858000"/>
              <a:gd name="connsiteX815" fmla="*/ 3624562 w 7467600"/>
              <a:gd name="connsiteY815" fmla="*/ 367041 h 6858000"/>
              <a:gd name="connsiteX816" fmla="*/ 3766672 w 7467600"/>
              <a:gd name="connsiteY816" fmla="*/ 359429 h 6858000"/>
              <a:gd name="connsiteX817" fmla="*/ 3996338 w 7467600"/>
              <a:gd name="connsiteY817" fmla="*/ 968237 h 6858000"/>
              <a:gd name="connsiteX818" fmla="*/ 3766672 w 7467600"/>
              <a:gd name="connsiteY818" fmla="*/ 359429 h 6858000"/>
              <a:gd name="connsiteX819" fmla="*/ 5805386 w 7467600"/>
              <a:gd name="connsiteY819" fmla="*/ 239240 h 6858000"/>
              <a:gd name="connsiteX820" fmla="*/ 5736947 w 7467600"/>
              <a:gd name="connsiteY820" fmla="*/ 261367 h 6858000"/>
              <a:gd name="connsiteX821" fmla="*/ 5427012 w 7467600"/>
              <a:gd name="connsiteY821" fmla="*/ 311272 h 6858000"/>
              <a:gd name="connsiteX822" fmla="*/ 5147818 w 7467600"/>
              <a:gd name="connsiteY822" fmla="*/ 322112 h 6858000"/>
              <a:gd name="connsiteX823" fmla="*/ 5060854 w 7467600"/>
              <a:gd name="connsiteY823" fmla="*/ 311882 h 6858000"/>
              <a:gd name="connsiteX824" fmla="*/ 4945989 w 7467600"/>
              <a:gd name="connsiteY824" fmla="*/ 300516 h 6858000"/>
              <a:gd name="connsiteX825" fmla="*/ 5410479 w 7467600"/>
              <a:gd name="connsiteY825" fmla="*/ 348434 h 6858000"/>
              <a:gd name="connsiteX826" fmla="*/ 5805386 w 7467600"/>
              <a:gd name="connsiteY826" fmla="*/ 239240 h 6858000"/>
              <a:gd name="connsiteX827" fmla="*/ 5905192 w 7467600"/>
              <a:gd name="connsiteY827" fmla="*/ 163079 h 6858000"/>
              <a:gd name="connsiteX828" fmla="*/ 5865655 w 7467600"/>
              <a:gd name="connsiteY828" fmla="*/ 171901 h 6858000"/>
              <a:gd name="connsiteX829" fmla="*/ 5259740 w 7467600"/>
              <a:gd name="connsiteY829" fmla="*/ 257013 h 6858000"/>
              <a:gd name="connsiteX830" fmla="*/ 5208466 w 7467600"/>
              <a:gd name="connsiteY830" fmla="*/ 257550 h 6858000"/>
              <a:gd name="connsiteX831" fmla="*/ 4980204 w 7467600"/>
              <a:gd name="connsiteY831" fmla="*/ 271903 h 6858000"/>
              <a:gd name="connsiteX832" fmla="*/ 5068068 w 7467600"/>
              <a:gd name="connsiteY832" fmla="*/ 282244 h 6858000"/>
              <a:gd name="connsiteX833" fmla="*/ 5153231 w 7467600"/>
              <a:gd name="connsiteY833" fmla="*/ 292240 h 6858000"/>
              <a:gd name="connsiteX834" fmla="*/ 5426491 w 7467600"/>
              <a:gd name="connsiteY834" fmla="*/ 281128 h 6858000"/>
              <a:gd name="connsiteX835" fmla="*/ 5731212 w 7467600"/>
              <a:gd name="connsiteY835" fmla="*/ 231951 h 6858000"/>
              <a:gd name="connsiteX836" fmla="*/ 5905192 w 7467600"/>
              <a:gd name="connsiteY836" fmla="*/ 163079 h 6858000"/>
              <a:gd name="connsiteX837" fmla="*/ 5944437 w 7467600"/>
              <a:gd name="connsiteY837" fmla="*/ 113829 h 6858000"/>
              <a:gd name="connsiteX838" fmla="*/ 5825032 w 7467600"/>
              <a:gd name="connsiteY838" fmla="*/ 146405 h 6858000"/>
              <a:gd name="connsiteX839" fmla="*/ 4955599 w 7467600"/>
              <a:gd name="connsiteY839" fmla="*/ 247008 h 6858000"/>
              <a:gd name="connsiteX840" fmla="*/ 5210104 w 7467600"/>
              <a:gd name="connsiteY840" fmla="*/ 228123 h 6858000"/>
              <a:gd name="connsiteX841" fmla="*/ 5261015 w 7467600"/>
              <a:gd name="connsiteY841" fmla="*/ 227087 h 6858000"/>
              <a:gd name="connsiteX842" fmla="*/ 5861181 w 7467600"/>
              <a:gd name="connsiteY842" fmla="*/ 143093 h 6858000"/>
              <a:gd name="connsiteX843" fmla="*/ 5961252 w 7467600"/>
              <a:gd name="connsiteY843" fmla="*/ 114820 h 6858000"/>
              <a:gd name="connsiteX844" fmla="*/ 5944437 w 7467600"/>
              <a:gd name="connsiteY844" fmla="*/ 113829 h 6858000"/>
              <a:gd name="connsiteX845" fmla="*/ 3882765 w 7467600"/>
              <a:gd name="connsiteY845" fmla="*/ 0 h 6858000"/>
              <a:gd name="connsiteX846" fmla="*/ 3995099 w 7467600"/>
              <a:gd name="connsiteY846" fmla="*/ 0 h 6858000"/>
              <a:gd name="connsiteX847" fmla="*/ 4163818 w 7467600"/>
              <a:gd name="connsiteY847" fmla="*/ 234104 h 6858000"/>
              <a:gd name="connsiteX848" fmla="*/ 4172099 w 7467600"/>
              <a:gd name="connsiteY848" fmla="*/ 234207 h 6858000"/>
              <a:gd name="connsiteX849" fmla="*/ 4784282 w 7467600"/>
              <a:gd name="connsiteY849" fmla="*/ 276561 h 6858000"/>
              <a:gd name="connsiteX850" fmla="*/ 4801687 w 7467600"/>
              <a:gd name="connsiteY850" fmla="*/ 267764 h 6858000"/>
              <a:gd name="connsiteX851" fmla="*/ 6082788 w 7467600"/>
              <a:gd name="connsiteY851" fmla="*/ 64119 h 6858000"/>
              <a:gd name="connsiteX852" fmla="*/ 6099442 w 7467600"/>
              <a:gd name="connsiteY852" fmla="*/ 82568 h 6858000"/>
              <a:gd name="connsiteX853" fmla="*/ 4804137 w 7467600"/>
              <a:gd name="connsiteY853" fmla="*/ 320931 h 6858000"/>
              <a:gd name="connsiteX854" fmla="*/ 4227047 w 7467600"/>
              <a:gd name="connsiteY854" fmla="*/ 313415 h 6858000"/>
              <a:gd name="connsiteX855" fmla="*/ 4346041 w 7467600"/>
              <a:gd name="connsiteY855" fmla="*/ 456086 h 6858000"/>
              <a:gd name="connsiteX856" fmla="*/ 4870967 w 7467600"/>
              <a:gd name="connsiteY856" fmla="*/ 963061 h 6858000"/>
              <a:gd name="connsiteX857" fmla="*/ 4889647 w 7467600"/>
              <a:gd name="connsiteY857" fmla="*/ 957147 h 6858000"/>
              <a:gd name="connsiteX858" fmla="*/ 5422504 w 7467600"/>
              <a:gd name="connsiteY858" fmla="*/ 805191 h 6858000"/>
              <a:gd name="connsiteX859" fmla="*/ 6087656 w 7467600"/>
              <a:gd name="connsiteY859" fmla="*/ 826703 h 6858000"/>
              <a:gd name="connsiteX860" fmla="*/ 6058717 w 7467600"/>
              <a:gd name="connsiteY860" fmla="*/ 865992 h 6858000"/>
              <a:gd name="connsiteX861" fmla="*/ 4974153 w 7467600"/>
              <a:gd name="connsiteY861" fmla="*/ 1045456 h 6858000"/>
              <a:gd name="connsiteX862" fmla="*/ 5627835 w 7467600"/>
              <a:gd name="connsiteY862" fmla="*/ 1472077 h 6858000"/>
              <a:gd name="connsiteX863" fmla="*/ 5629817 w 7467600"/>
              <a:gd name="connsiteY863" fmla="*/ 1471412 h 6858000"/>
              <a:gd name="connsiteX864" fmla="*/ 5634124 w 7467600"/>
              <a:gd name="connsiteY864" fmla="*/ 1470572 h 6858000"/>
              <a:gd name="connsiteX865" fmla="*/ 5755832 w 7467600"/>
              <a:gd name="connsiteY865" fmla="*/ 1383886 h 6858000"/>
              <a:gd name="connsiteX866" fmla="*/ 6014186 w 7467600"/>
              <a:gd name="connsiteY866" fmla="*/ 1279799 h 6858000"/>
              <a:gd name="connsiteX867" fmla="*/ 6901619 w 7467600"/>
              <a:gd name="connsiteY867" fmla="*/ 1047874 h 6858000"/>
              <a:gd name="connsiteX868" fmla="*/ 6931566 w 7467600"/>
              <a:gd name="connsiteY868" fmla="*/ 1062034 h 6858000"/>
              <a:gd name="connsiteX869" fmla="*/ 5790982 w 7467600"/>
              <a:gd name="connsiteY869" fmla="*/ 1561380 h 6858000"/>
              <a:gd name="connsiteX870" fmla="*/ 6188971 w 7467600"/>
              <a:gd name="connsiteY870" fmla="*/ 1755168 h 6858000"/>
              <a:gd name="connsiteX871" fmla="*/ 6202446 w 7467600"/>
              <a:gd name="connsiteY871" fmla="*/ 1752268 h 6858000"/>
              <a:gd name="connsiteX872" fmla="*/ 7179560 w 7467600"/>
              <a:gd name="connsiteY872" fmla="*/ 1467551 h 6858000"/>
              <a:gd name="connsiteX873" fmla="*/ 7158730 w 7467600"/>
              <a:gd name="connsiteY873" fmla="*/ 1507835 h 6858000"/>
              <a:gd name="connsiteX874" fmla="*/ 6326959 w 7467600"/>
              <a:gd name="connsiteY874" fmla="*/ 1817686 h 6858000"/>
              <a:gd name="connsiteX875" fmla="*/ 6537433 w 7467600"/>
              <a:gd name="connsiteY875" fmla="*/ 1907790 h 6858000"/>
              <a:gd name="connsiteX876" fmla="*/ 6550221 w 7467600"/>
              <a:gd name="connsiteY876" fmla="*/ 1910729 h 6858000"/>
              <a:gd name="connsiteX877" fmla="*/ 6964438 w 7467600"/>
              <a:gd name="connsiteY877" fmla="*/ 2209505 h 6858000"/>
              <a:gd name="connsiteX878" fmla="*/ 7367862 w 7467600"/>
              <a:gd name="connsiteY878" fmla="*/ 2806833 h 6858000"/>
              <a:gd name="connsiteX879" fmla="*/ 7364329 w 7467600"/>
              <a:gd name="connsiteY879" fmla="*/ 2826907 h 6858000"/>
              <a:gd name="connsiteX880" fmla="*/ 7290545 w 7467600"/>
              <a:gd name="connsiteY880" fmla="*/ 2850663 h 6858000"/>
              <a:gd name="connsiteX881" fmla="*/ 6472036 w 7467600"/>
              <a:gd name="connsiteY881" fmla="*/ 1959003 h 6858000"/>
              <a:gd name="connsiteX882" fmla="*/ 5792897 w 7467600"/>
              <a:gd name="connsiteY882" fmla="*/ 1647747 h 6858000"/>
              <a:gd name="connsiteX883" fmla="*/ 5842751 w 7467600"/>
              <a:gd name="connsiteY883" fmla="*/ 1816112 h 6858000"/>
              <a:gd name="connsiteX884" fmla="*/ 5847424 w 7467600"/>
              <a:gd name="connsiteY884" fmla="*/ 1815776 h 6858000"/>
              <a:gd name="connsiteX885" fmla="*/ 6399821 w 7467600"/>
              <a:gd name="connsiteY885" fmla="*/ 2344799 h 6858000"/>
              <a:gd name="connsiteX886" fmla="*/ 6323232 w 7467600"/>
              <a:gd name="connsiteY886" fmla="*/ 2389634 h 6858000"/>
              <a:gd name="connsiteX887" fmla="*/ 5942958 w 7467600"/>
              <a:gd name="connsiteY887" fmla="*/ 2077708 h 6858000"/>
              <a:gd name="connsiteX888" fmla="*/ 5921559 w 7467600"/>
              <a:gd name="connsiteY888" fmla="*/ 2378596 h 6858000"/>
              <a:gd name="connsiteX889" fmla="*/ 5817651 w 7467600"/>
              <a:gd name="connsiteY889" fmla="*/ 3023919 h 6858000"/>
              <a:gd name="connsiteX890" fmla="*/ 5729634 w 7467600"/>
              <a:gd name="connsiteY890" fmla="*/ 3051849 h 6858000"/>
              <a:gd name="connsiteX891" fmla="*/ 5611018 w 7467600"/>
              <a:gd name="connsiteY891" fmla="*/ 2316769 h 6858000"/>
              <a:gd name="connsiteX892" fmla="*/ 5687608 w 7467600"/>
              <a:gd name="connsiteY892" fmla="*/ 2039972 h 6858000"/>
              <a:gd name="connsiteX893" fmla="*/ 5657554 w 7467600"/>
              <a:gd name="connsiteY893" fmla="*/ 1576445 h 6858000"/>
              <a:gd name="connsiteX894" fmla="*/ 5150475 w 7467600"/>
              <a:gd name="connsiteY894" fmla="*/ 1274012 h 6858000"/>
              <a:gd name="connsiteX895" fmla="*/ 5349142 w 7467600"/>
              <a:gd name="connsiteY895" fmla="*/ 2204405 h 6858000"/>
              <a:gd name="connsiteX896" fmla="*/ 5262214 w 7467600"/>
              <a:gd name="connsiteY896" fmla="*/ 2233836 h 6858000"/>
              <a:gd name="connsiteX897" fmla="*/ 4981539 w 7467600"/>
              <a:gd name="connsiteY897" fmla="*/ 1542201 h 6858000"/>
              <a:gd name="connsiteX898" fmla="*/ 4958461 w 7467600"/>
              <a:gd name="connsiteY898" fmla="*/ 1136957 h 6858000"/>
              <a:gd name="connsiteX899" fmla="*/ 4655015 w 7467600"/>
              <a:gd name="connsiteY899" fmla="*/ 891426 h 6858000"/>
              <a:gd name="connsiteX900" fmla="*/ 4348002 w 7467600"/>
              <a:gd name="connsiteY900" fmla="*/ 2205895 h 6858000"/>
              <a:gd name="connsiteX901" fmla="*/ 4262250 w 7467600"/>
              <a:gd name="connsiteY901" fmla="*/ 2219972 h 6858000"/>
              <a:gd name="connsiteX902" fmla="*/ 4550611 w 7467600"/>
              <a:gd name="connsiteY902" fmla="*/ 817540 h 6858000"/>
              <a:gd name="connsiteX903" fmla="*/ 4564418 w 7467600"/>
              <a:gd name="connsiteY903" fmla="*/ 808293 h 6858000"/>
              <a:gd name="connsiteX904" fmla="*/ 4266388 w 7467600"/>
              <a:gd name="connsiteY904" fmla="*/ 500083 h 6858000"/>
              <a:gd name="connsiteX905" fmla="*/ 4032842 w 7467600"/>
              <a:gd name="connsiteY905" fmla="*/ 211809 h 6858000"/>
              <a:gd name="connsiteX906" fmla="*/ 3882765 w 7467600"/>
              <a:gd name="connsiteY906" fmla="*/ 0 h 6858000"/>
              <a:gd name="connsiteX907" fmla="*/ 3721337 w 7467600"/>
              <a:gd name="connsiteY907" fmla="*/ 0 h 6858000"/>
              <a:gd name="connsiteX908" fmla="*/ 3797544 w 7467600"/>
              <a:gd name="connsiteY908" fmla="*/ 0 h 6858000"/>
              <a:gd name="connsiteX909" fmla="*/ 3775734 w 7467600"/>
              <a:gd name="connsiteY909" fmla="*/ 95131 h 6858000"/>
              <a:gd name="connsiteX910" fmla="*/ 3724807 w 7467600"/>
              <a:gd name="connsiteY910" fmla="*/ 272257 h 6858000"/>
              <a:gd name="connsiteX911" fmla="*/ 3726844 w 7467600"/>
              <a:gd name="connsiteY911" fmla="*/ 282988 h 6858000"/>
              <a:gd name="connsiteX912" fmla="*/ 3742664 w 7467600"/>
              <a:gd name="connsiteY912" fmla="*/ 279918 h 6858000"/>
              <a:gd name="connsiteX913" fmla="*/ 4103910 w 7467600"/>
              <a:gd name="connsiteY913" fmla="*/ 1161917 h 6858000"/>
              <a:gd name="connsiteX914" fmla="*/ 4020269 w 7467600"/>
              <a:gd name="connsiteY914" fmla="*/ 1200406 h 6858000"/>
              <a:gd name="connsiteX915" fmla="*/ 3674882 w 7467600"/>
              <a:gd name="connsiteY915" fmla="*/ 488524 h 6858000"/>
              <a:gd name="connsiteX916" fmla="*/ 3132682 w 7467600"/>
              <a:gd name="connsiteY916" fmla="*/ 1072284 h 6858000"/>
              <a:gd name="connsiteX917" fmla="*/ 2716346 w 7467600"/>
              <a:gd name="connsiteY917" fmla="*/ 1276376 h 6858000"/>
              <a:gd name="connsiteX918" fmla="*/ 2716772 w 7467600"/>
              <a:gd name="connsiteY918" fmla="*/ 1255462 h 6858000"/>
              <a:gd name="connsiteX919" fmla="*/ 3471096 w 7467600"/>
              <a:gd name="connsiteY919" fmla="*/ 437072 h 6858000"/>
              <a:gd name="connsiteX920" fmla="*/ 3639057 w 7467600"/>
              <a:gd name="connsiteY920" fmla="*/ 286334 h 6858000"/>
              <a:gd name="connsiteX921" fmla="*/ 3640309 w 7467600"/>
              <a:gd name="connsiteY921" fmla="*/ 284664 h 6858000"/>
              <a:gd name="connsiteX922" fmla="*/ 3646022 w 7467600"/>
              <a:gd name="connsiteY922" fmla="*/ 276711 h 6858000"/>
              <a:gd name="connsiteX923" fmla="*/ 3707943 w 7467600"/>
              <a:gd name="connsiteY923" fmla="*/ 65958 h 6858000"/>
              <a:gd name="connsiteX924" fmla="*/ 3721337 w 7467600"/>
              <a:gd name="connsiteY924" fmla="*/ 0 h 6858000"/>
              <a:gd name="connsiteX925" fmla="*/ 2867960 w 7467600"/>
              <a:gd name="connsiteY925" fmla="*/ 0 h 6858000"/>
              <a:gd name="connsiteX926" fmla="*/ 2926351 w 7467600"/>
              <a:gd name="connsiteY926" fmla="*/ 0 h 6858000"/>
              <a:gd name="connsiteX927" fmla="*/ 2902823 w 7467600"/>
              <a:gd name="connsiteY927" fmla="*/ 262929 h 6858000"/>
              <a:gd name="connsiteX928" fmla="*/ 2940663 w 7467600"/>
              <a:gd name="connsiteY928" fmla="*/ 140884 h 6858000"/>
              <a:gd name="connsiteX929" fmla="*/ 2947039 w 7467600"/>
              <a:gd name="connsiteY929" fmla="*/ 122524 h 6858000"/>
              <a:gd name="connsiteX930" fmla="*/ 2984316 w 7467600"/>
              <a:gd name="connsiteY930" fmla="*/ 0 h 6858000"/>
              <a:gd name="connsiteX931" fmla="*/ 3016114 w 7467600"/>
              <a:gd name="connsiteY931" fmla="*/ 0 h 6858000"/>
              <a:gd name="connsiteX932" fmla="*/ 2979949 w 7467600"/>
              <a:gd name="connsiteY932" fmla="*/ 119274 h 6858000"/>
              <a:gd name="connsiteX933" fmla="*/ 3023879 w 7467600"/>
              <a:gd name="connsiteY933" fmla="*/ 0 h 6858000"/>
              <a:gd name="connsiteX934" fmla="*/ 3105400 w 7467600"/>
              <a:gd name="connsiteY934" fmla="*/ 0 h 6858000"/>
              <a:gd name="connsiteX935" fmla="*/ 3094669 w 7467600"/>
              <a:gd name="connsiteY935" fmla="*/ 30308 h 6858000"/>
              <a:gd name="connsiteX936" fmla="*/ 2901945 w 7467600"/>
              <a:gd name="connsiteY936" fmla="*/ 466538 h 6858000"/>
              <a:gd name="connsiteX937" fmla="*/ 2815209 w 7467600"/>
              <a:gd name="connsiteY937" fmla="*/ 497361 h 6858000"/>
              <a:gd name="connsiteX938" fmla="*/ 2844845 w 7467600"/>
              <a:gd name="connsiteY938" fmla="*/ 127638 h 6858000"/>
              <a:gd name="connsiteX939" fmla="*/ 2867960 w 7467600"/>
              <a:gd name="connsiteY939" fmla="*/ 0 h 6858000"/>
              <a:gd name="connsiteX940" fmla="*/ 1057230 w 7467600"/>
              <a:gd name="connsiteY940" fmla="*/ 0 h 6858000"/>
              <a:gd name="connsiteX941" fmla="*/ 1111003 w 7467600"/>
              <a:gd name="connsiteY941" fmla="*/ 0 h 6858000"/>
              <a:gd name="connsiteX942" fmla="*/ 1125553 w 7467600"/>
              <a:gd name="connsiteY942" fmla="*/ 52588 h 6858000"/>
              <a:gd name="connsiteX943" fmla="*/ 1304276 w 7467600"/>
              <a:gd name="connsiteY943" fmla="*/ 476275 h 6858000"/>
              <a:gd name="connsiteX944" fmla="*/ 1492066 w 7467600"/>
              <a:gd name="connsiteY944" fmla="*/ 886333 h 6858000"/>
              <a:gd name="connsiteX945" fmla="*/ 1423698 w 7467600"/>
              <a:gd name="connsiteY945" fmla="*/ 710817 h 6858000"/>
              <a:gd name="connsiteX946" fmla="*/ 1357609 w 7467600"/>
              <a:gd name="connsiteY946" fmla="*/ 532892 h 6858000"/>
              <a:gd name="connsiteX947" fmla="*/ 1309550 w 7467600"/>
              <a:gd name="connsiteY947" fmla="*/ 374031 h 6858000"/>
              <a:gd name="connsiteX948" fmla="*/ 1193673 w 7467600"/>
              <a:gd name="connsiteY948" fmla="*/ 49533 h 6858000"/>
              <a:gd name="connsiteX949" fmla="*/ 1164391 w 7467600"/>
              <a:gd name="connsiteY949" fmla="*/ 0 h 6858000"/>
              <a:gd name="connsiteX950" fmla="*/ 1200666 w 7467600"/>
              <a:gd name="connsiteY950" fmla="*/ 0 h 6858000"/>
              <a:gd name="connsiteX951" fmla="*/ 1223408 w 7467600"/>
              <a:gd name="connsiteY951" fmla="*/ 38996 h 6858000"/>
              <a:gd name="connsiteX952" fmla="*/ 1339635 w 7467600"/>
              <a:gd name="connsiteY952" fmla="*/ 365517 h 6858000"/>
              <a:gd name="connsiteX953" fmla="*/ 1387469 w 7467600"/>
              <a:gd name="connsiteY953" fmla="*/ 523079 h 6858000"/>
              <a:gd name="connsiteX954" fmla="*/ 1452685 w 7467600"/>
              <a:gd name="connsiteY954" fmla="*/ 699806 h 6858000"/>
              <a:gd name="connsiteX955" fmla="*/ 1492092 w 7467600"/>
              <a:gd name="connsiteY955" fmla="*/ 800424 h 6858000"/>
              <a:gd name="connsiteX956" fmla="*/ 1455302 w 7467600"/>
              <a:gd name="connsiteY956" fmla="*/ 632913 h 6858000"/>
              <a:gd name="connsiteX957" fmla="*/ 1222336 w 7467600"/>
              <a:gd name="connsiteY957" fmla="*/ 9480 h 6858000"/>
              <a:gd name="connsiteX958" fmla="*/ 1214634 w 7467600"/>
              <a:gd name="connsiteY958" fmla="*/ 0 h 6858000"/>
              <a:gd name="connsiteX959" fmla="*/ 1289827 w 7467600"/>
              <a:gd name="connsiteY959" fmla="*/ 0 h 6858000"/>
              <a:gd name="connsiteX960" fmla="*/ 1321076 w 7467600"/>
              <a:gd name="connsiteY960" fmla="*/ 59722 h 6858000"/>
              <a:gd name="connsiteX961" fmla="*/ 1512579 w 7467600"/>
              <a:gd name="connsiteY961" fmla="*/ 626441 h 6858000"/>
              <a:gd name="connsiteX962" fmla="*/ 1506076 w 7467600"/>
              <a:gd name="connsiteY962" fmla="*/ 1089289 h 6858000"/>
              <a:gd name="connsiteX963" fmla="*/ 1486346 w 7467600"/>
              <a:gd name="connsiteY963" fmla="*/ 1079919 h 6858000"/>
              <a:gd name="connsiteX964" fmla="*/ 1070511 w 7467600"/>
              <a:gd name="connsiteY964" fmla="*/ 48609 h 6858000"/>
              <a:gd name="connsiteX965" fmla="*/ 1057230 w 7467600"/>
              <a:gd name="connsiteY965" fmla="*/ 0 h 6858000"/>
              <a:gd name="connsiteX966" fmla="*/ 43151 w 7467600"/>
              <a:gd name="connsiteY966" fmla="*/ 0 h 6858000"/>
              <a:gd name="connsiteX967" fmla="*/ 95283 w 7467600"/>
              <a:gd name="connsiteY967" fmla="*/ 0 h 6858000"/>
              <a:gd name="connsiteX968" fmla="*/ 300708 w 7467600"/>
              <a:gd name="connsiteY968" fmla="*/ 154571 h 6858000"/>
              <a:gd name="connsiteX969" fmla="*/ 530414 w 7467600"/>
              <a:gd name="connsiteY969" fmla="*/ 354673 h 6858000"/>
              <a:gd name="connsiteX970" fmla="*/ 333785 w 7467600"/>
              <a:gd name="connsiteY970" fmla="*/ 161564 h 6858000"/>
              <a:gd name="connsiteX971" fmla="*/ 147005 w 7467600"/>
              <a:gd name="connsiteY971" fmla="*/ 0 h 6858000"/>
              <a:gd name="connsiteX972" fmla="*/ 272509 w 7467600"/>
              <a:gd name="connsiteY972" fmla="*/ 0 h 6858000"/>
              <a:gd name="connsiteX973" fmla="*/ 326276 w 7467600"/>
              <a:gd name="connsiteY973" fmla="*/ 45847 h 6858000"/>
              <a:gd name="connsiteX974" fmla="*/ 823759 w 7467600"/>
              <a:gd name="connsiteY974" fmla="*/ 574145 h 6858000"/>
              <a:gd name="connsiteX975" fmla="*/ 811254 w 7467600"/>
              <a:gd name="connsiteY975" fmla="*/ 665546 h 6858000"/>
              <a:gd name="connsiteX976" fmla="*/ 154042 w 7467600"/>
              <a:gd name="connsiteY976" fmla="*/ 261522 h 6858000"/>
              <a:gd name="connsiteX977" fmla="*/ 13550 w 7467600"/>
              <a:gd name="connsiteY977" fmla="*/ 158423 h 6858000"/>
              <a:gd name="connsiteX978" fmla="*/ 0 w 7467600"/>
              <a:gd name="connsiteY978" fmla="*/ 146618 h 6858000"/>
              <a:gd name="connsiteX979" fmla="*/ 0 w 7467600"/>
              <a:gd name="connsiteY979" fmla="*/ 59161 h 6858000"/>
              <a:gd name="connsiteX980" fmla="*/ 45427 w 7467600"/>
              <a:gd name="connsiteY980" fmla="*/ 101078 h 6858000"/>
              <a:gd name="connsiteX981" fmla="*/ 630103 w 7467600"/>
              <a:gd name="connsiteY981" fmla="*/ 485885 h 6858000"/>
              <a:gd name="connsiteX982" fmla="*/ 532040 w 7467600"/>
              <a:gd name="connsiteY982" fmla="*/ 399359 h 6858000"/>
              <a:gd name="connsiteX983" fmla="*/ 517618 w 7467600"/>
              <a:gd name="connsiteY983" fmla="*/ 385726 h 6858000"/>
              <a:gd name="connsiteX984" fmla="*/ 285074 w 7467600"/>
              <a:gd name="connsiteY984" fmla="*/ 182755 h 6858000"/>
              <a:gd name="connsiteX985" fmla="*/ 43151 w 7467600"/>
              <a:gd name="connsiteY98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1903353 w 7467600"/>
              <a:gd name="connsiteY127" fmla="*/ 5044827 h 6858000"/>
              <a:gd name="connsiteX128" fmla="*/ 1936931 w 7467600"/>
              <a:gd name="connsiteY128" fmla="*/ 5093954 h 6858000"/>
              <a:gd name="connsiteX129" fmla="*/ 2195868 w 7467600"/>
              <a:gd name="connsiteY129" fmla="*/ 5396574 h 6858000"/>
              <a:gd name="connsiteX130" fmla="*/ 2088852 w 7467600"/>
              <a:gd name="connsiteY130" fmla="*/ 5166123 h 6858000"/>
              <a:gd name="connsiteX131" fmla="*/ 1958241 w 7467600"/>
              <a:gd name="connsiteY131" fmla="*/ 5067955 h 6858000"/>
              <a:gd name="connsiteX132" fmla="*/ 1903353 w 7467600"/>
              <a:gd name="connsiteY132" fmla="*/ 5044827 h 6858000"/>
              <a:gd name="connsiteX133" fmla="*/ 1979378 w 7467600"/>
              <a:gd name="connsiteY133" fmla="*/ 4769504 h 6858000"/>
              <a:gd name="connsiteX134" fmla="*/ 2882120 w 7467600"/>
              <a:gd name="connsiteY134" fmla="*/ 5064547 h 6858000"/>
              <a:gd name="connsiteX135" fmla="*/ 2793103 w 7467600"/>
              <a:gd name="connsiteY135" fmla="*/ 5039699 h 6858000"/>
              <a:gd name="connsiteX136" fmla="*/ 2770041 w 7467600"/>
              <a:gd name="connsiteY136" fmla="*/ 5033634 h 6858000"/>
              <a:gd name="connsiteX137" fmla="*/ 1979378 w 7467600"/>
              <a:gd name="connsiteY137" fmla="*/ 4769504 h 6858000"/>
              <a:gd name="connsiteX138" fmla="*/ 1927410 w 7467600"/>
              <a:gd name="connsiteY138" fmla="*/ 4716164 h 6858000"/>
              <a:gd name="connsiteX139" fmla="*/ 1959587 w 7467600"/>
              <a:gd name="connsiteY139" fmla="*/ 4728849 h 6858000"/>
              <a:gd name="connsiteX140" fmla="*/ 2777707 w 7467600"/>
              <a:gd name="connsiteY140" fmla="*/ 5003991 h 6858000"/>
              <a:gd name="connsiteX141" fmla="*/ 2800768 w 7467600"/>
              <a:gd name="connsiteY141" fmla="*/ 5010056 h 6858000"/>
              <a:gd name="connsiteX142" fmla="*/ 2879408 w 7467600"/>
              <a:gd name="connsiteY142" fmla="*/ 5031590 h 6858000"/>
              <a:gd name="connsiteX143" fmla="*/ 2862295 w 7467600"/>
              <a:gd name="connsiteY143" fmla="*/ 5022958 h 6858000"/>
              <a:gd name="connsiteX144" fmla="*/ 2813343 w 7467600"/>
              <a:gd name="connsiteY144" fmla="*/ 4998369 h 6858000"/>
              <a:gd name="connsiteX145" fmla="*/ 2646245 w 7467600"/>
              <a:gd name="connsiteY145" fmla="*/ 4930999 h 6858000"/>
              <a:gd name="connsiteX146" fmla="*/ 1999243 w 7467600"/>
              <a:gd name="connsiteY146" fmla="*/ 4730524 h 6858000"/>
              <a:gd name="connsiteX147" fmla="*/ 1979527 w 7467600"/>
              <a:gd name="connsiteY147" fmla="*/ 4726651 h 6858000"/>
              <a:gd name="connsiteX148" fmla="*/ 1927410 w 7467600"/>
              <a:gd name="connsiteY148" fmla="*/ 4716164 h 6858000"/>
              <a:gd name="connsiteX149" fmla="*/ 1997014 w 7467600"/>
              <a:gd name="connsiteY149" fmla="*/ 4698007 h 6858000"/>
              <a:gd name="connsiteX150" fmla="*/ 2005458 w 7467600"/>
              <a:gd name="connsiteY150" fmla="*/ 4699540 h 6858000"/>
              <a:gd name="connsiteX151" fmla="*/ 2657186 w 7467600"/>
              <a:gd name="connsiteY151" fmla="*/ 4901687 h 6858000"/>
              <a:gd name="connsiteX152" fmla="*/ 2826662 w 7467600"/>
              <a:gd name="connsiteY152" fmla="*/ 4970362 h 6858000"/>
              <a:gd name="connsiteX153" fmla="*/ 2876100 w 7467600"/>
              <a:gd name="connsiteY153" fmla="*/ 4995397 h 6858000"/>
              <a:gd name="connsiteX154" fmla="*/ 3042600 w 7467600"/>
              <a:gd name="connsiteY154" fmla="*/ 5059532 h 6858000"/>
              <a:gd name="connsiteX155" fmla="*/ 1997014 w 7467600"/>
              <a:gd name="connsiteY155" fmla="*/ 4698007 h 6858000"/>
              <a:gd name="connsiteX156" fmla="*/ 2305292 w 7467600"/>
              <a:gd name="connsiteY156" fmla="*/ 4219492 h 6858000"/>
              <a:gd name="connsiteX157" fmla="*/ 3360922 w 7467600"/>
              <a:gd name="connsiteY157" fmla="*/ 4529373 h 6858000"/>
              <a:gd name="connsiteX158" fmla="*/ 3492420 w 7467600"/>
              <a:gd name="connsiteY158" fmla="*/ 4510145 h 6858000"/>
              <a:gd name="connsiteX159" fmla="*/ 3364086 w 7467600"/>
              <a:gd name="connsiteY159" fmla="*/ 4480340 h 6858000"/>
              <a:gd name="connsiteX160" fmla="*/ 3225818 w 7467600"/>
              <a:gd name="connsiteY160" fmla="*/ 4411822 h 6858000"/>
              <a:gd name="connsiteX161" fmla="*/ 3129696 w 7467600"/>
              <a:gd name="connsiteY161" fmla="*/ 4360704 h 6858000"/>
              <a:gd name="connsiteX162" fmla="*/ 2814545 w 7467600"/>
              <a:gd name="connsiteY162" fmla="*/ 4282955 h 6858000"/>
              <a:gd name="connsiteX163" fmla="*/ 2305292 w 7467600"/>
              <a:gd name="connsiteY163" fmla="*/ 4219492 h 6858000"/>
              <a:gd name="connsiteX164" fmla="*/ 2626982 w 7467600"/>
              <a:gd name="connsiteY164" fmla="*/ 4206450 h 6858000"/>
              <a:gd name="connsiteX165" fmla="*/ 2490617 w 7467600"/>
              <a:gd name="connsiteY165" fmla="*/ 4206951 h 6858000"/>
              <a:gd name="connsiteX166" fmla="*/ 2819869 w 7467600"/>
              <a:gd name="connsiteY166" fmla="*/ 4252936 h 6858000"/>
              <a:gd name="connsiteX167" fmla="*/ 3143018 w 7467600"/>
              <a:gd name="connsiteY167" fmla="*/ 4332698 h 6858000"/>
              <a:gd name="connsiteX168" fmla="*/ 3241520 w 7467600"/>
              <a:gd name="connsiteY168" fmla="*/ 4385112 h 6858000"/>
              <a:gd name="connsiteX169" fmla="*/ 3374575 w 7467600"/>
              <a:gd name="connsiteY169" fmla="*/ 4451517 h 6858000"/>
              <a:gd name="connsiteX170" fmla="*/ 3505221 w 7467600"/>
              <a:gd name="connsiteY170" fmla="*/ 4480757 h 6858000"/>
              <a:gd name="connsiteX171" fmla="*/ 2626982 w 7467600"/>
              <a:gd name="connsiteY171" fmla="*/ 4206450 h 6858000"/>
              <a:gd name="connsiteX172" fmla="*/ 1310106 w 7467600"/>
              <a:gd name="connsiteY172" fmla="*/ 3943217 h 6858000"/>
              <a:gd name="connsiteX173" fmla="*/ 854994 w 7467600"/>
              <a:gd name="connsiteY173" fmla="*/ 4399136 h 6858000"/>
              <a:gd name="connsiteX174" fmla="*/ 742462 w 7467600"/>
              <a:gd name="connsiteY174" fmla="*/ 4594648 h 6858000"/>
              <a:gd name="connsiteX175" fmla="*/ 820602 w 7467600"/>
              <a:gd name="connsiteY175" fmla="*/ 4485915 h 6858000"/>
              <a:gd name="connsiteX176" fmla="*/ 878295 w 7467600"/>
              <a:gd name="connsiteY176" fmla="*/ 4403594 h 6858000"/>
              <a:gd name="connsiteX177" fmla="*/ 1240607 w 7467600"/>
              <a:gd name="connsiteY177" fmla="*/ 4010401 h 6858000"/>
              <a:gd name="connsiteX178" fmla="*/ 1310106 w 7467600"/>
              <a:gd name="connsiteY178" fmla="*/ 3943217 h 6858000"/>
              <a:gd name="connsiteX179" fmla="*/ 1423113 w 7467600"/>
              <a:gd name="connsiteY179" fmla="*/ 3874565 h 6858000"/>
              <a:gd name="connsiteX180" fmla="*/ 1260565 w 7467600"/>
              <a:gd name="connsiteY180" fmla="*/ 4031982 h 6858000"/>
              <a:gd name="connsiteX181" fmla="*/ 901900 w 7467600"/>
              <a:gd name="connsiteY181" fmla="*/ 4421236 h 6858000"/>
              <a:gd name="connsiteX182" fmla="*/ 845044 w 7467600"/>
              <a:gd name="connsiteY182" fmla="*/ 4502436 h 6858000"/>
              <a:gd name="connsiteX183" fmla="*/ 685926 w 7467600"/>
              <a:gd name="connsiteY183" fmla="*/ 4703069 h 6858000"/>
              <a:gd name="connsiteX184" fmla="*/ 684248 w 7467600"/>
              <a:gd name="connsiteY184" fmla="*/ 4706721 h 6858000"/>
              <a:gd name="connsiteX185" fmla="*/ 1423113 w 7467600"/>
              <a:gd name="connsiteY185" fmla="*/ 3874565 h 6858000"/>
              <a:gd name="connsiteX186" fmla="*/ 3316479 w 7467600"/>
              <a:gd name="connsiteY186" fmla="*/ 3872136 h 6858000"/>
              <a:gd name="connsiteX187" fmla="*/ 3546806 w 7467600"/>
              <a:gd name="connsiteY187" fmla="*/ 4356139 h 6858000"/>
              <a:gd name="connsiteX188" fmla="*/ 3364433 w 7467600"/>
              <a:gd name="connsiteY188" fmla="*/ 3953121 h 6858000"/>
              <a:gd name="connsiteX189" fmla="*/ 3316479 w 7467600"/>
              <a:gd name="connsiteY189" fmla="*/ 3872136 h 6858000"/>
              <a:gd name="connsiteX190" fmla="*/ 3291335 w 7467600"/>
              <a:gd name="connsiteY190" fmla="*/ 3767420 h 6858000"/>
              <a:gd name="connsiteX191" fmla="*/ 3390805 w 7467600"/>
              <a:gd name="connsiteY191" fmla="*/ 3937163 h 6858000"/>
              <a:gd name="connsiteX192" fmla="*/ 3579062 w 7467600"/>
              <a:gd name="connsiteY192" fmla="*/ 4359040 h 6858000"/>
              <a:gd name="connsiteX193" fmla="*/ 3467355 w 7467600"/>
              <a:gd name="connsiteY193" fmla="*/ 3988130 h 6858000"/>
              <a:gd name="connsiteX194" fmla="*/ 3310753 w 7467600"/>
              <a:gd name="connsiteY194" fmla="*/ 3787140 h 6858000"/>
              <a:gd name="connsiteX195" fmla="*/ 3291335 w 7467600"/>
              <a:gd name="connsiteY195" fmla="*/ 3767420 h 6858000"/>
              <a:gd name="connsiteX196" fmla="*/ 1635889 w 7467600"/>
              <a:gd name="connsiteY196" fmla="*/ 3709494 h 6858000"/>
              <a:gd name="connsiteX197" fmla="*/ 1634800 w 7467600"/>
              <a:gd name="connsiteY197" fmla="*/ 3731111 h 6858000"/>
              <a:gd name="connsiteX198" fmla="*/ 1635889 w 7467600"/>
              <a:gd name="connsiteY198" fmla="*/ 3709494 h 6858000"/>
              <a:gd name="connsiteX199" fmla="*/ 1510397 w 7467600"/>
              <a:gd name="connsiteY199" fmla="*/ 3684705 h 6858000"/>
              <a:gd name="connsiteX200" fmla="*/ 1146550 w 7467600"/>
              <a:gd name="connsiteY200" fmla="*/ 3802012 h 6858000"/>
              <a:gd name="connsiteX201" fmla="*/ 698834 w 7467600"/>
              <a:gd name="connsiteY201" fmla="*/ 3952272 h 6858000"/>
              <a:gd name="connsiteX202" fmla="*/ 34256 w 7467600"/>
              <a:gd name="connsiteY202" fmla="*/ 4347603 h 6858000"/>
              <a:gd name="connsiteX203" fmla="*/ 527241 w 7467600"/>
              <a:gd name="connsiteY203" fmla="*/ 4065078 h 6858000"/>
              <a:gd name="connsiteX204" fmla="*/ 1510397 w 7467600"/>
              <a:gd name="connsiteY204" fmla="*/ 3684705 h 6858000"/>
              <a:gd name="connsiteX205" fmla="*/ 1313114 w 7467600"/>
              <a:gd name="connsiteY205" fmla="*/ 3655216 h 6858000"/>
              <a:gd name="connsiteX206" fmla="*/ 1109304 w 7467600"/>
              <a:gd name="connsiteY206" fmla="*/ 3669030 h 6858000"/>
              <a:gd name="connsiteX207" fmla="*/ 8129 w 7467600"/>
              <a:gd name="connsiteY207" fmla="*/ 4330519 h 6858000"/>
              <a:gd name="connsiteX208" fmla="*/ 687572 w 7467600"/>
              <a:gd name="connsiteY208" fmla="*/ 3925629 h 6858000"/>
              <a:gd name="connsiteX209" fmla="*/ 1138365 w 7467600"/>
              <a:gd name="connsiteY209" fmla="*/ 3774515 h 6858000"/>
              <a:gd name="connsiteX210" fmla="*/ 1505579 w 7467600"/>
              <a:gd name="connsiteY210" fmla="*/ 3655526 h 6858000"/>
              <a:gd name="connsiteX211" fmla="*/ 1313114 w 7467600"/>
              <a:gd name="connsiteY211" fmla="*/ 3655216 h 6858000"/>
              <a:gd name="connsiteX212" fmla="*/ 3655073 w 7467600"/>
              <a:gd name="connsiteY212" fmla="*/ 3650884 h 6858000"/>
              <a:gd name="connsiteX213" fmla="*/ 3989938 w 7467600"/>
              <a:gd name="connsiteY213" fmla="*/ 3991685 h 6858000"/>
              <a:gd name="connsiteX214" fmla="*/ 4393907 w 7467600"/>
              <a:gd name="connsiteY214" fmla="*/ 4261258 h 6858000"/>
              <a:gd name="connsiteX215" fmla="*/ 4648051 w 7467600"/>
              <a:gd name="connsiteY215" fmla="*/ 4374051 h 6858000"/>
              <a:gd name="connsiteX216" fmla="*/ 4383389 w 7467600"/>
              <a:gd name="connsiteY216" fmla="*/ 4184369 h 6858000"/>
              <a:gd name="connsiteX217" fmla="*/ 4165508 w 7467600"/>
              <a:gd name="connsiteY217" fmla="*/ 4035196 h 6858000"/>
              <a:gd name="connsiteX218" fmla="*/ 4068162 w 7467600"/>
              <a:gd name="connsiteY218" fmla="*/ 3953394 h 6858000"/>
              <a:gd name="connsiteX219" fmla="*/ 3981416 w 7467600"/>
              <a:gd name="connsiteY219" fmla="*/ 3880482 h 6858000"/>
              <a:gd name="connsiteX220" fmla="*/ 3800147 w 7467600"/>
              <a:gd name="connsiteY220" fmla="*/ 3749872 h 6858000"/>
              <a:gd name="connsiteX221" fmla="*/ 3655073 w 7467600"/>
              <a:gd name="connsiteY221" fmla="*/ 3650884 h 6858000"/>
              <a:gd name="connsiteX222" fmla="*/ 3670252 w 7467600"/>
              <a:gd name="connsiteY222" fmla="*/ 3622798 h 6858000"/>
              <a:gd name="connsiteX223" fmla="*/ 3817258 w 7467600"/>
              <a:gd name="connsiteY223" fmla="*/ 3723577 h 6858000"/>
              <a:gd name="connsiteX224" fmla="*/ 4000461 w 7467600"/>
              <a:gd name="connsiteY224" fmla="*/ 3855966 h 6858000"/>
              <a:gd name="connsiteX225" fmla="*/ 4088180 w 7467600"/>
              <a:gd name="connsiteY225" fmla="*/ 3929774 h 6858000"/>
              <a:gd name="connsiteX226" fmla="*/ 4184555 w 7467600"/>
              <a:gd name="connsiteY226" fmla="*/ 4010683 h 6858000"/>
              <a:gd name="connsiteX227" fmla="*/ 4399563 w 7467600"/>
              <a:gd name="connsiteY227" fmla="*/ 4158106 h 6858000"/>
              <a:gd name="connsiteX228" fmla="*/ 4684469 w 7467600"/>
              <a:gd name="connsiteY228" fmla="*/ 4364680 h 6858000"/>
              <a:gd name="connsiteX229" fmla="*/ 4690271 w 7467600"/>
              <a:gd name="connsiteY229" fmla="*/ 4370034 h 6858000"/>
              <a:gd name="connsiteX230" fmla="*/ 4136093 w 7467600"/>
              <a:gd name="connsiteY230" fmla="*/ 3858466 h 6858000"/>
              <a:gd name="connsiteX231" fmla="*/ 3670252 w 7467600"/>
              <a:gd name="connsiteY231" fmla="*/ 3622798 h 6858000"/>
              <a:gd name="connsiteX232" fmla="*/ 4440129 w 7467600"/>
              <a:gd name="connsiteY232" fmla="*/ 3448571 h 6858000"/>
              <a:gd name="connsiteX233" fmla="*/ 4856525 w 7467600"/>
              <a:gd name="connsiteY233" fmla="*/ 3915351 h 6858000"/>
              <a:gd name="connsiteX234" fmla="*/ 5059055 w 7467600"/>
              <a:gd name="connsiteY234" fmla="*/ 4108918 h 6858000"/>
              <a:gd name="connsiteX235" fmla="*/ 5290070 w 7467600"/>
              <a:gd name="connsiteY235" fmla="*/ 4263619 h 6858000"/>
              <a:gd name="connsiteX236" fmla="*/ 4834991 w 7467600"/>
              <a:gd name="connsiteY236" fmla="*/ 3830985 h 6858000"/>
              <a:gd name="connsiteX237" fmla="*/ 4440129 w 7467600"/>
              <a:gd name="connsiteY237" fmla="*/ 3448571 h 6858000"/>
              <a:gd name="connsiteX238" fmla="*/ 4441737 w 7467600"/>
              <a:gd name="connsiteY238" fmla="*/ 3399734 h 6858000"/>
              <a:gd name="connsiteX239" fmla="*/ 4431236 w 7467600"/>
              <a:gd name="connsiteY239" fmla="*/ 3400954 h 6858000"/>
              <a:gd name="connsiteX240" fmla="*/ 4557150 w 7467600"/>
              <a:gd name="connsiteY240" fmla="*/ 3510023 h 6858000"/>
              <a:gd name="connsiteX241" fmla="*/ 4856936 w 7467600"/>
              <a:gd name="connsiteY241" fmla="*/ 3809146 h 6858000"/>
              <a:gd name="connsiteX242" fmla="*/ 5111996 w 7467600"/>
              <a:gd name="connsiteY242" fmla="*/ 4065759 h 6858000"/>
              <a:gd name="connsiteX243" fmla="*/ 5388878 w 7467600"/>
              <a:gd name="connsiteY243" fmla="*/ 4300185 h 6858000"/>
              <a:gd name="connsiteX244" fmla="*/ 5425556 w 7467600"/>
              <a:gd name="connsiteY244" fmla="*/ 4308967 h 6858000"/>
              <a:gd name="connsiteX245" fmla="*/ 4943646 w 7467600"/>
              <a:gd name="connsiteY245" fmla="*/ 3822916 h 6858000"/>
              <a:gd name="connsiteX246" fmla="*/ 4594837 w 7467600"/>
              <a:gd name="connsiteY246" fmla="*/ 3532274 h 6858000"/>
              <a:gd name="connsiteX247" fmla="*/ 4441737 w 7467600"/>
              <a:gd name="connsiteY247" fmla="*/ 3399734 h 6858000"/>
              <a:gd name="connsiteX248" fmla="*/ 5425834 w 7467600"/>
              <a:gd name="connsiteY248" fmla="*/ 3162785 h 6858000"/>
              <a:gd name="connsiteX249" fmla="*/ 5401644 w 7467600"/>
              <a:gd name="connsiteY249" fmla="*/ 3617847 h 6858000"/>
              <a:gd name="connsiteX250" fmla="*/ 5467256 w 7467600"/>
              <a:gd name="connsiteY250" fmla="*/ 4175494 h 6858000"/>
              <a:gd name="connsiteX251" fmla="*/ 5448069 w 7467600"/>
              <a:gd name="connsiteY251" fmla="*/ 3567554 h 6858000"/>
              <a:gd name="connsiteX252" fmla="*/ 5425834 w 7467600"/>
              <a:gd name="connsiteY252" fmla="*/ 3162785 h 6858000"/>
              <a:gd name="connsiteX253" fmla="*/ 1318687 w 7467600"/>
              <a:gd name="connsiteY253" fmla="*/ 3113840 h 6858000"/>
              <a:gd name="connsiteX254" fmla="*/ 1066793 w 7467600"/>
              <a:gd name="connsiteY254" fmla="*/ 3212171 h 6858000"/>
              <a:gd name="connsiteX255" fmla="*/ 993319 w 7467600"/>
              <a:gd name="connsiteY255" fmla="*/ 3247648 h 6858000"/>
              <a:gd name="connsiteX256" fmla="*/ 853081 w 7467600"/>
              <a:gd name="connsiteY256" fmla="*/ 3312410 h 6858000"/>
              <a:gd name="connsiteX257" fmla="*/ 805957 w 7467600"/>
              <a:gd name="connsiteY257" fmla="*/ 3330443 h 6858000"/>
              <a:gd name="connsiteX258" fmla="*/ 1318687 w 7467600"/>
              <a:gd name="connsiteY258" fmla="*/ 3113840 h 6858000"/>
              <a:gd name="connsiteX259" fmla="*/ 5453702 w 7467600"/>
              <a:gd name="connsiteY259" fmla="*/ 3090882 h 6858000"/>
              <a:gd name="connsiteX260" fmla="*/ 5480135 w 7467600"/>
              <a:gd name="connsiteY260" fmla="*/ 3565802 h 6858000"/>
              <a:gd name="connsiteX261" fmla="*/ 5499023 w 7467600"/>
              <a:gd name="connsiteY261" fmla="*/ 4166310 h 6858000"/>
              <a:gd name="connsiteX262" fmla="*/ 5547022 w 7467600"/>
              <a:gd name="connsiteY262" fmla="*/ 3607838 h 6858000"/>
              <a:gd name="connsiteX263" fmla="*/ 5515964 w 7467600"/>
              <a:gd name="connsiteY263" fmla="*/ 3378541 h 6858000"/>
              <a:gd name="connsiteX264" fmla="*/ 5453702 w 7467600"/>
              <a:gd name="connsiteY264" fmla="*/ 3090882 h 6858000"/>
              <a:gd name="connsiteX265" fmla="*/ 1238695 w 7467600"/>
              <a:gd name="connsiteY265" fmla="*/ 3076820 h 6858000"/>
              <a:gd name="connsiteX266" fmla="*/ 716371 w 7467600"/>
              <a:gd name="connsiteY266" fmla="*/ 3293249 h 6858000"/>
              <a:gd name="connsiteX267" fmla="*/ 579522 w 7467600"/>
              <a:gd name="connsiteY267" fmla="*/ 3371759 h 6858000"/>
              <a:gd name="connsiteX268" fmla="*/ 600288 w 7467600"/>
              <a:gd name="connsiteY268" fmla="*/ 3365555 h 6858000"/>
              <a:gd name="connsiteX269" fmla="*/ 840692 w 7467600"/>
              <a:gd name="connsiteY269" fmla="*/ 3284921 h 6858000"/>
              <a:gd name="connsiteX270" fmla="*/ 979248 w 7467600"/>
              <a:gd name="connsiteY270" fmla="*/ 3221003 h 6858000"/>
              <a:gd name="connsiteX271" fmla="*/ 1053282 w 7467600"/>
              <a:gd name="connsiteY271" fmla="*/ 3185247 h 6858000"/>
              <a:gd name="connsiteX272" fmla="*/ 1320603 w 7467600"/>
              <a:gd name="connsiteY272" fmla="*/ 3081281 h 6858000"/>
              <a:gd name="connsiteX273" fmla="*/ 1238695 w 7467600"/>
              <a:gd name="connsiteY273" fmla="*/ 3076820 h 6858000"/>
              <a:gd name="connsiteX274" fmla="*/ 5425627 w 7467600"/>
              <a:gd name="connsiteY274" fmla="*/ 2954192 h 6858000"/>
              <a:gd name="connsiteX275" fmla="*/ 5470770 w 7467600"/>
              <a:gd name="connsiteY275" fmla="*/ 3005435 h 6858000"/>
              <a:gd name="connsiteX276" fmla="*/ 5519779 w 7467600"/>
              <a:gd name="connsiteY276" fmla="*/ 4359223 h 6858000"/>
              <a:gd name="connsiteX277" fmla="*/ 5520293 w 7467600"/>
              <a:gd name="connsiteY277" fmla="*/ 4360602 h 6858000"/>
              <a:gd name="connsiteX278" fmla="*/ 5767221 w 7467600"/>
              <a:gd name="connsiteY278" fmla="*/ 4665564 h 6858000"/>
              <a:gd name="connsiteX279" fmla="*/ 6937169 w 7467600"/>
              <a:gd name="connsiteY279" fmla="*/ 4815941 h 6858000"/>
              <a:gd name="connsiteX280" fmla="*/ 6953922 w 7467600"/>
              <a:gd name="connsiteY280" fmla="*/ 4890068 h 6858000"/>
              <a:gd name="connsiteX281" fmla="*/ 6071359 w 7467600"/>
              <a:gd name="connsiteY281" fmla="*/ 4770770 h 6858000"/>
              <a:gd name="connsiteX282" fmla="*/ 6038839 w 7467600"/>
              <a:gd name="connsiteY282" fmla="*/ 4764474 h 6858000"/>
              <a:gd name="connsiteX283" fmla="*/ 6038706 w 7467600"/>
              <a:gd name="connsiteY283" fmla="*/ 4763847 h 6858000"/>
              <a:gd name="connsiteX284" fmla="*/ 6037784 w 7467600"/>
              <a:gd name="connsiteY284" fmla="*/ 4764270 h 6858000"/>
              <a:gd name="connsiteX285" fmla="*/ 6038839 w 7467600"/>
              <a:gd name="connsiteY285" fmla="*/ 4764474 h 6858000"/>
              <a:gd name="connsiteX286" fmla="*/ 6040338 w 7467600"/>
              <a:gd name="connsiteY286" fmla="*/ 4771418 h 6858000"/>
              <a:gd name="connsiteX287" fmla="*/ 6024488 w 7467600"/>
              <a:gd name="connsiteY287" fmla="*/ 4809903 h 6858000"/>
              <a:gd name="connsiteX288" fmla="*/ 5599771 w 7467600"/>
              <a:gd name="connsiteY288" fmla="*/ 5509652 h 6858000"/>
              <a:gd name="connsiteX289" fmla="*/ 5548843 w 7467600"/>
              <a:gd name="connsiteY289" fmla="*/ 5563845 h 6858000"/>
              <a:gd name="connsiteX290" fmla="*/ 5940952 w 7467600"/>
              <a:gd name="connsiteY290" fmla="*/ 6250028 h 6858000"/>
              <a:gd name="connsiteX291" fmla="*/ 6043441 w 7467600"/>
              <a:gd name="connsiteY291" fmla="*/ 6665847 h 6858000"/>
              <a:gd name="connsiteX292" fmla="*/ 6093432 w 7467600"/>
              <a:gd name="connsiteY292" fmla="*/ 6858000 h 6858000"/>
              <a:gd name="connsiteX293" fmla="*/ 6034344 w 7467600"/>
              <a:gd name="connsiteY293" fmla="*/ 6858000 h 6858000"/>
              <a:gd name="connsiteX294" fmla="*/ 6026679 w 7467600"/>
              <a:gd name="connsiteY294" fmla="*/ 6836959 h 6858000"/>
              <a:gd name="connsiteX295" fmla="*/ 5800441 w 7467600"/>
              <a:gd name="connsiteY295" fmla="*/ 6335286 h 6858000"/>
              <a:gd name="connsiteX296" fmla="*/ 5526562 w 7467600"/>
              <a:gd name="connsiteY296" fmla="*/ 5705388 h 6858000"/>
              <a:gd name="connsiteX297" fmla="*/ 5519640 w 7467600"/>
              <a:gd name="connsiteY297" fmla="*/ 5683774 h 6858000"/>
              <a:gd name="connsiteX298" fmla="*/ 5844559 w 7467600"/>
              <a:gd name="connsiteY298" fmla="*/ 6553349 h 6858000"/>
              <a:gd name="connsiteX299" fmla="*/ 5975994 w 7467600"/>
              <a:gd name="connsiteY299" fmla="*/ 6858000 h 6858000"/>
              <a:gd name="connsiteX300" fmla="*/ 5898547 w 7467600"/>
              <a:gd name="connsiteY300" fmla="*/ 6858000 h 6858000"/>
              <a:gd name="connsiteX301" fmla="*/ 5682041 w 7467600"/>
              <a:gd name="connsiteY301" fmla="*/ 6355860 h 6858000"/>
              <a:gd name="connsiteX302" fmla="*/ 5461758 w 7467600"/>
              <a:gd name="connsiteY302" fmla="*/ 5820220 h 6858000"/>
              <a:gd name="connsiteX303" fmla="*/ 5237282 w 7467600"/>
              <a:gd name="connsiteY303" fmla="*/ 6579086 h 6858000"/>
              <a:gd name="connsiteX304" fmla="*/ 5115009 w 7467600"/>
              <a:gd name="connsiteY304" fmla="*/ 6858000 h 6858000"/>
              <a:gd name="connsiteX305" fmla="*/ 5028074 w 7467600"/>
              <a:gd name="connsiteY305" fmla="*/ 6858000 h 6858000"/>
              <a:gd name="connsiteX306" fmla="*/ 5079508 w 7467600"/>
              <a:gd name="connsiteY306" fmla="*/ 6749074 h 6858000"/>
              <a:gd name="connsiteX307" fmla="*/ 5371846 w 7467600"/>
              <a:gd name="connsiteY307" fmla="*/ 5924413 h 6858000"/>
              <a:gd name="connsiteX308" fmla="*/ 5270512 w 7467600"/>
              <a:gd name="connsiteY308" fmla="*/ 6138975 h 6858000"/>
              <a:gd name="connsiteX309" fmla="*/ 5062409 w 7467600"/>
              <a:gd name="connsiteY309" fmla="*/ 6653544 h 6858000"/>
              <a:gd name="connsiteX310" fmla="*/ 5036628 w 7467600"/>
              <a:gd name="connsiteY310" fmla="*/ 6754247 h 6858000"/>
              <a:gd name="connsiteX311" fmla="*/ 5009112 w 7467600"/>
              <a:gd name="connsiteY311" fmla="*/ 6858000 h 6858000"/>
              <a:gd name="connsiteX312" fmla="*/ 4976679 w 7467600"/>
              <a:gd name="connsiteY312" fmla="*/ 6858000 h 6858000"/>
              <a:gd name="connsiteX313" fmla="*/ 5006537 w 7467600"/>
              <a:gd name="connsiteY313" fmla="*/ 6747068 h 6858000"/>
              <a:gd name="connsiteX314" fmla="*/ 5032723 w 7467600"/>
              <a:gd name="connsiteY314" fmla="*/ 6644957 h 6858000"/>
              <a:gd name="connsiteX315" fmla="*/ 5242949 w 7467600"/>
              <a:gd name="connsiteY315" fmla="*/ 6125175 h 6858000"/>
              <a:gd name="connsiteX316" fmla="*/ 5286321 w 7467600"/>
              <a:gd name="connsiteY316" fmla="*/ 6033555 h 6858000"/>
              <a:gd name="connsiteX317" fmla="*/ 5008210 w 7467600"/>
              <a:gd name="connsiteY317" fmla="*/ 6649194 h 6858000"/>
              <a:gd name="connsiteX318" fmla="*/ 4986321 w 7467600"/>
              <a:gd name="connsiteY318" fmla="*/ 6765687 h 6858000"/>
              <a:gd name="connsiteX319" fmla="*/ 4973474 w 7467600"/>
              <a:gd name="connsiteY319" fmla="*/ 6858000 h 6858000"/>
              <a:gd name="connsiteX320" fmla="*/ 4907178 w 7467600"/>
              <a:gd name="connsiteY320" fmla="*/ 6858000 h 6858000"/>
              <a:gd name="connsiteX321" fmla="*/ 4910810 w 7467600"/>
              <a:gd name="connsiteY321" fmla="*/ 6829660 h 6858000"/>
              <a:gd name="connsiteX322" fmla="*/ 4987461 w 7467600"/>
              <a:gd name="connsiteY322" fmla="*/ 6432994 h 6858000"/>
              <a:gd name="connsiteX323" fmla="*/ 5179262 w 7467600"/>
              <a:gd name="connsiteY323" fmla="*/ 6035044 h 6858000"/>
              <a:gd name="connsiteX324" fmla="*/ 4689678 w 7467600"/>
              <a:gd name="connsiteY324" fmla="*/ 6440241 h 6858000"/>
              <a:gd name="connsiteX325" fmla="*/ 4477543 w 7467600"/>
              <a:gd name="connsiteY325" fmla="*/ 6674836 h 6858000"/>
              <a:gd name="connsiteX326" fmla="*/ 4329957 w 7467600"/>
              <a:gd name="connsiteY326" fmla="*/ 6858000 h 6858000"/>
              <a:gd name="connsiteX327" fmla="*/ 4218595 w 7467600"/>
              <a:gd name="connsiteY327" fmla="*/ 6858000 h 6858000"/>
              <a:gd name="connsiteX328" fmla="*/ 4368888 w 7467600"/>
              <a:gd name="connsiteY328" fmla="*/ 6668412 h 6858000"/>
              <a:gd name="connsiteX329" fmla="*/ 4563091 w 7467600"/>
              <a:gd name="connsiteY329" fmla="*/ 6442508 h 6858000"/>
              <a:gd name="connsiteX330" fmla="*/ 5387324 w 7467600"/>
              <a:gd name="connsiteY330" fmla="*/ 5705830 h 6858000"/>
              <a:gd name="connsiteX331" fmla="*/ 5073620 w 7467600"/>
              <a:gd name="connsiteY331" fmla="*/ 5955437 h 6858000"/>
              <a:gd name="connsiteX332" fmla="*/ 4689789 w 7467600"/>
              <a:gd name="connsiteY332" fmla="*/ 6268382 h 6858000"/>
              <a:gd name="connsiteX333" fmla="*/ 4418722 w 7467600"/>
              <a:gd name="connsiteY333" fmla="*/ 6570886 h 6858000"/>
              <a:gd name="connsiteX334" fmla="*/ 4214944 w 7467600"/>
              <a:gd name="connsiteY334" fmla="*/ 6858000 h 6858000"/>
              <a:gd name="connsiteX335" fmla="*/ 4177898 w 7467600"/>
              <a:gd name="connsiteY335" fmla="*/ 6858000 h 6858000"/>
              <a:gd name="connsiteX336" fmla="*/ 4391597 w 7467600"/>
              <a:gd name="connsiteY336" fmla="*/ 6556370 h 6858000"/>
              <a:gd name="connsiteX337" fmla="*/ 4668889 w 7467600"/>
              <a:gd name="connsiteY337" fmla="*/ 6246399 h 6858000"/>
              <a:gd name="connsiteX338" fmla="*/ 5055427 w 7467600"/>
              <a:gd name="connsiteY338" fmla="*/ 5931476 h 6858000"/>
              <a:gd name="connsiteX339" fmla="*/ 5371814 w 7467600"/>
              <a:gd name="connsiteY339" fmla="*/ 5678975 h 6858000"/>
              <a:gd name="connsiteX340" fmla="*/ 4987918 w 7467600"/>
              <a:gd name="connsiteY340" fmla="*/ 5838701 h 6858000"/>
              <a:gd name="connsiteX341" fmla="*/ 4317146 w 7467600"/>
              <a:gd name="connsiteY341" fmla="*/ 6587716 h 6858000"/>
              <a:gd name="connsiteX342" fmla="*/ 4171627 w 7467600"/>
              <a:gd name="connsiteY342" fmla="*/ 6858000 h 6858000"/>
              <a:gd name="connsiteX343" fmla="*/ 4081585 w 7467600"/>
              <a:gd name="connsiteY343" fmla="*/ 6858000 h 6858000"/>
              <a:gd name="connsiteX344" fmla="*/ 4238603 w 7467600"/>
              <a:gd name="connsiteY344" fmla="*/ 6559341 h 6858000"/>
              <a:gd name="connsiteX345" fmla="*/ 4778333 w 7467600"/>
              <a:gd name="connsiteY345" fmla="*/ 5873626 h 6858000"/>
              <a:gd name="connsiteX346" fmla="*/ 5414185 w 7467600"/>
              <a:gd name="connsiteY346" fmla="*/ 5573882 h 6858000"/>
              <a:gd name="connsiteX347" fmla="*/ 5959648 w 7467600"/>
              <a:gd name="connsiteY347" fmla="*/ 4760797 h 6858000"/>
              <a:gd name="connsiteX348" fmla="*/ 5355019 w 7467600"/>
              <a:gd name="connsiteY348" fmla="*/ 4734672 h 6858000"/>
              <a:gd name="connsiteX349" fmla="*/ 5083565 w 7467600"/>
              <a:gd name="connsiteY349" fmla="*/ 5179121 h 6858000"/>
              <a:gd name="connsiteX350" fmla="*/ 4713577 w 7467600"/>
              <a:gd name="connsiteY350" fmla="*/ 5616803 h 6858000"/>
              <a:gd name="connsiteX351" fmla="*/ 3989559 w 7467600"/>
              <a:gd name="connsiteY351" fmla="*/ 6145945 h 6858000"/>
              <a:gd name="connsiteX352" fmla="*/ 3939824 w 7467600"/>
              <a:gd name="connsiteY352" fmla="*/ 6066900 h 6858000"/>
              <a:gd name="connsiteX353" fmla="*/ 4584537 w 7467600"/>
              <a:gd name="connsiteY353" fmla="*/ 5324826 h 6858000"/>
              <a:gd name="connsiteX354" fmla="*/ 5037105 w 7467600"/>
              <a:gd name="connsiteY354" fmla="*/ 5088765 h 6858000"/>
              <a:gd name="connsiteX355" fmla="*/ 5039930 w 7467600"/>
              <a:gd name="connsiteY355" fmla="*/ 5089585 h 6858000"/>
              <a:gd name="connsiteX356" fmla="*/ 5263764 w 7467600"/>
              <a:gd name="connsiteY356" fmla="*/ 4735525 h 6858000"/>
              <a:gd name="connsiteX357" fmla="*/ 4086300 w 7467600"/>
              <a:gd name="connsiteY357" fmla="*/ 4884599 h 6858000"/>
              <a:gd name="connsiteX358" fmla="*/ 4085485 w 7467600"/>
              <a:gd name="connsiteY358" fmla="*/ 4899070 h 6858000"/>
              <a:gd name="connsiteX359" fmla="*/ 3871915 w 7467600"/>
              <a:gd name="connsiteY359" fmla="*/ 5253645 h 6858000"/>
              <a:gd name="connsiteX360" fmla="*/ 3799374 w 7467600"/>
              <a:gd name="connsiteY360" fmla="*/ 5466127 h 6858000"/>
              <a:gd name="connsiteX361" fmla="*/ 3498850 w 7467600"/>
              <a:gd name="connsiteY361" fmla="*/ 6661888 h 6858000"/>
              <a:gd name="connsiteX362" fmla="*/ 3399216 w 7467600"/>
              <a:gd name="connsiteY362" fmla="*/ 6858000 h 6858000"/>
              <a:gd name="connsiteX363" fmla="*/ 3303688 w 7467600"/>
              <a:gd name="connsiteY363" fmla="*/ 6858000 h 6858000"/>
              <a:gd name="connsiteX364" fmla="*/ 3391774 w 7467600"/>
              <a:gd name="connsiteY364" fmla="*/ 6697181 h 6858000"/>
              <a:gd name="connsiteX365" fmla="*/ 3735540 w 7467600"/>
              <a:gd name="connsiteY365" fmla="*/ 5546923 h 6858000"/>
              <a:gd name="connsiteX366" fmla="*/ 3729438 w 7467600"/>
              <a:gd name="connsiteY366" fmla="*/ 5569058 h 6858000"/>
              <a:gd name="connsiteX367" fmla="*/ 3707782 w 7467600"/>
              <a:gd name="connsiteY367" fmla="*/ 5644908 h 6858000"/>
              <a:gd name="connsiteX368" fmla="*/ 3583827 w 7467600"/>
              <a:gd name="connsiteY368" fmla="*/ 6039215 h 6858000"/>
              <a:gd name="connsiteX369" fmla="*/ 3547861 w 7467600"/>
              <a:gd name="connsiteY369" fmla="*/ 6129609 h 6858000"/>
              <a:gd name="connsiteX370" fmla="*/ 3490905 w 7467600"/>
              <a:gd name="connsiteY370" fmla="*/ 6277660 h 6858000"/>
              <a:gd name="connsiteX371" fmla="*/ 3455859 w 7467600"/>
              <a:gd name="connsiteY371" fmla="*/ 6391301 h 6858000"/>
              <a:gd name="connsiteX372" fmla="*/ 3429112 w 7467600"/>
              <a:gd name="connsiteY372" fmla="*/ 6479469 h 6858000"/>
              <a:gd name="connsiteX373" fmla="*/ 3304862 w 7467600"/>
              <a:gd name="connsiteY373" fmla="*/ 6796476 h 6858000"/>
              <a:gd name="connsiteX374" fmla="*/ 3276071 w 7467600"/>
              <a:gd name="connsiteY374" fmla="*/ 6858000 h 6858000"/>
              <a:gd name="connsiteX375" fmla="*/ 3240805 w 7467600"/>
              <a:gd name="connsiteY375" fmla="*/ 6858000 h 6858000"/>
              <a:gd name="connsiteX376" fmla="*/ 3275917 w 7467600"/>
              <a:gd name="connsiteY376" fmla="*/ 6783192 h 6858000"/>
              <a:gd name="connsiteX377" fmla="*/ 3399358 w 7467600"/>
              <a:gd name="connsiteY377" fmla="*/ 6469011 h 6858000"/>
              <a:gd name="connsiteX378" fmla="*/ 3425650 w 7467600"/>
              <a:gd name="connsiteY378" fmla="*/ 6381333 h 6858000"/>
              <a:gd name="connsiteX379" fmla="*/ 3460661 w 7467600"/>
              <a:gd name="connsiteY379" fmla="*/ 6266763 h 6858000"/>
              <a:gd name="connsiteX380" fmla="*/ 3518021 w 7467600"/>
              <a:gd name="connsiteY380" fmla="*/ 6117298 h 6858000"/>
              <a:gd name="connsiteX381" fmla="*/ 3554035 w 7467600"/>
              <a:gd name="connsiteY381" fmla="*/ 6027832 h 6858000"/>
              <a:gd name="connsiteX382" fmla="*/ 3677174 w 7467600"/>
              <a:gd name="connsiteY382" fmla="*/ 5636351 h 6858000"/>
              <a:gd name="connsiteX383" fmla="*/ 3698819 w 7467600"/>
              <a:gd name="connsiteY383" fmla="*/ 5560503 h 6858000"/>
              <a:gd name="connsiteX384" fmla="*/ 3702094 w 7467600"/>
              <a:gd name="connsiteY384" fmla="*/ 5549194 h 6858000"/>
              <a:gd name="connsiteX385" fmla="*/ 3398355 w 7467600"/>
              <a:gd name="connsiteY385" fmla="*/ 6094603 h 6858000"/>
              <a:gd name="connsiteX386" fmla="*/ 3193941 w 7467600"/>
              <a:gd name="connsiteY386" fmla="*/ 6798775 h 6858000"/>
              <a:gd name="connsiteX387" fmla="*/ 3184140 w 7467600"/>
              <a:gd name="connsiteY387" fmla="*/ 6858000 h 6858000"/>
              <a:gd name="connsiteX388" fmla="*/ 3099978 w 7467600"/>
              <a:gd name="connsiteY388" fmla="*/ 6858000 h 6858000"/>
              <a:gd name="connsiteX389" fmla="*/ 3101556 w 7467600"/>
              <a:gd name="connsiteY389" fmla="*/ 6843337 h 6858000"/>
              <a:gd name="connsiteX390" fmla="*/ 3370162 w 7467600"/>
              <a:gd name="connsiteY390" fmla="*/ 5785550 h 6858000"/>
              <a:gd name="connsiteX391" fmla="*/ 3746477 w 7467600"/>
              <a:gd name="connsiteY391" fmla="*/ 5377889 h 6858000"/>
              <a:gd name="connsiteX392" fmla="*/ 3863399 w 7467600"/>
              <a:gd name="connsiteY392" fmla="*/ 5087257 h 6858000"/>
              <a:gd name="connsiteX393" fmla="*/ 3968712 w 7467600"/>
              <a:gd name="connsiteY393" fmla="*/ 4913989 h 6858000"/>
              <a:gd name="connsiteX394" fmla="*/ 2792390 w 7467600"/>
              <a:gd name="connsiteY394" fmla="*/ 5382974 h 6858000"/>
              <a:gd name="connsiteX395" fmla="*/ 2714982 w 7467600"/>
              <a:gd name="connsiteY395" fmla="*/ 5427051 h 6858000"/>
              <a:gd name="connsiteX396" fmla="*/ 2813361 w 7467600"/>
              <a:gd name="connsiteY396" fmla="*/ 6023912 h 6858000"/>
              <a:gd name="connsiteX397" fmla="*/ 2688430 w 7467600"/>
              <a:gd name="connsiteY397" fmla="*/ 6801564 h 6858000"/>
              <a:gd name="connsiteX398" fmla="*/ 2629626 w 7467600"/>
              <a:gd name="connsiteY398" fmla="*/ 6763394 h 6858000"/>
              <a:gd name="connsiteX399" fmla="*/ 2565328 w 7467600"/>
              <a:gd name="connsiteY399" fmla="*/ 5516399 h 6858000"/>
              <a:gd name="connsiteX400" fmla="*/ 1922999 w 7467600"/>
              <a:gd name="connsiteY400" fmla="*/ 5980343 h 6858000"/>
              <a:gd name="connsiteX401" fmla="*/ 1950261 w 7467600"/>
              <a:gd name="connsiteY401" fmla="*/ 6405858 h 6858000"/>
              <a:gd name="connsiteX402" fmla="*/ 2365554 w 7467600"/>
              <a:gd name="connsiteY402" fmla="*/ 6759107 h 6858000"/>
              <a:gd name="connsiteX403" fmla="*/ 2424142 w 7467600"/>
              <a:gd name="connsiteY403" fmla="*/ 6858000 h 6858000"/>
              <a:gd name="connsiteX404" fmla="*/ 2395994 w 7467600"/>
              <a:gd name="connsiteY404" fmla="*/ 6858000 h 6858000"/>
              <a:gd name="connsiteX405" fmla="*/ 2392863 w 7467600"/>
              <a:gd name="connsiteY405" fmla="*/ 6852964 h 6858000"/>
              <a:gd name="connsiteX406" fmla="*/ 2017589 w 7467600"/>
              <a:gd name="connsiteY406" fmla="*/ 6493982 h 6858000"/>
              <a:gd name="connsiteX407" fmla="*/ 2147336 w 7467600"/>
              <a:gd name="connsiteY407" fmla="*/ 6594052 h 6858000"/>
              <a:gd name="connsiteX408" fmla="*/ 2207047 w 7467600"/>
              <a:gd name="connsiteY408" fmla="*/ 6654540 h 6858000"/>
              <a:gd name="connsiteX409" fmla="*/ 2299106 w 7467600"/>
              <a:gd name="connsiteY409" fmla="*/ 6778931 h 6858000"/>
              <a:gd name="connsiteX410" fmla="*/ 2314430 w 7467600"/>
              <a:gd name="connsiteY410" fmla="*/ 6801144 h 6858000"/>
              <a:gd name="connsiteX411" fmla="*/ 2352406 w 7467600"/>
              <a:gd name="connsiteY411" fmla="*/ 6858000 h 6858000"/>
              <a:gd name="connsiteX412" fmla="*/ 2314492 w 7467600"/>
              <a:gd name="connsiteY412" fmla="*/ 6858000 h 6858000"/>
              <a:gd name="connsiteX413" fmla="*/ 2288095 w 7467600"/>
              <a:gd name="connsiteY413" fmla="*/ 6818030 h 6858000"/>
              <a:gd name="connsiteX414" fmla="*/ 2272768 w 7467600"/>
              <a:gd name="connsiteY414" fmla="*/ 6795822 h 6858000"/>
              <a:gd name="connsiteX415" fmla="*/ 2182715 w 7467600"/>
              <a:gd name="connsiteY415" fmla="*/ 6675071 h 6858000"/>
              <a:gd name="connsiteX416" fmla="*/ 2032061 w 7467600"/>
              <a:gd name="connsiteY416" fmla="*/ 6541380 h 6858000"/>
              <a:gd name="connsiteX417" fmla="*/ 2257220 w 7467600"/>
              <a:gd name="connsiteY417" fmla="*/ 6826257 h 6858000"/>
              <a:gd name="connsiteX418" fmla="*/ 2281324 w 7467600"/>
              <a:gd name="connsiteY418" fmla="*/ 6858000 h 6858000"/>
              <a:gd name="connsiteX419" fmla="*/ 2242860 w 7467600"/>
              <a:gd name="connsiteY419" fmla="*/ 6858000 h 6858000"/>
              <a:gd name="connsiteX420" fmla="*/ 2232818 w 7467600"/>
              <a:gd name="connsiteY420" fmla="*/ 6844926 h 6858000"/>
              <a:gd name="connsiteX421" fmla="*/ 1990172 w 7467600"/>
              <a:gd name="connsiteY421" fmla="*/ 6542121 h 6858000"/>
              <a:gd name="connsiteX422" fmla="*/ 2124090 w 7467600"/>
              <a:gd name="connsiteY422" fmla="*/ 6761017 h 6858000"/>
              <a:gd name="connsiteX423" fmla="*/ 2200380 w 7467600"/>
              <a:gd name="connsiteY423" fmla="*/ 6858000 h 6858000"/>
              <a:gd name="connsiteX424" fmla="*/ 2147507 w 7467600"/>
              <a:gd name="connsiteY424" fmla="*/ 6858000 h 6858000"/>
              <a:gd name="connsiteX425" fmla="*/ 2070668 w 7467600"/>
              <a:gd name="connsiteY425" fmla="*/ 6761520 h 6858000"/>
              <a:gd name="connsiteX426" fmla="*/ 1975142 w 7467600"/>
              <a:gd name="connsiteY426" fmla="*/ 6585570 h 6858000"/>
              <a:gd name="connsiteX427" fmla="*/ 2050035 w 7467600"/>
              <a:gd name="connsiteY427" fmla="*/ 6813345 h 6858000"/>
              <a:gd name="connsiteX428" fmla="*/ 2063025 w 7467600"/>
              <a:gd name="connsiteY428" fmla="*/ 6858000 h 6858000"/>
              <a:gd name="connsiteX429" fmla="*/ 2021675 w 7467600"/>
              <a:gd name="connsiteY429" fmla="*/ 6858000 h 6858000"/>
              <a:gd name="connsiteX430" fmla="*/ 2019308 w 7467600"/>
              <a:gd name="connsiteY430" fmla="*/ 6847118 h 6858000"/>
              <a:gd name="connsiteX431" fmla="*/ 1938835 w 7467600"/>
              <a:gd name="connsiteY431" fmla="*/ 6551160 h 6858000"/>
              <a:gd name="connsiteX432" fmla="*/ 1953230 w 7467600"/>
              <a:gd name="connsiteY432" fmla="*/ 6759699 h 6858000"/>
              <a:gd name="connsiteX433" fmla="*/ 1956763 w 7467600"/>
              <a:gd name="connsiteY433" fmla="*/ 6778191 h 6858000"/>
              <a:gd name="connsiteX434" fmla="*/ 1967925 w 7467600"/>
              <a:gd name="connsiteY434" fmla="*/ 6858000 h 6858000"/>
              <a:gd name="connsiteX435" fmla="*/ 1936622 w 7467600"/>
              <a:gd name="connsiteY435" fmla="*/ 6858000 h 6858000"/>
              <a:gd name="connsiteX436" fmla="*/ 1926261 w 7467600"/>
              <a:gd name="connsiteY436" fmla="*/ 6784064 h 6858000"/>
              <a:gd name="connsiteX437" fmla="*/ 1922724 w 7467600"/>
              <a:gd name="connsiteY437" fmla="*/ 6765577 h 6858000"/>
              <a:gd name="connsiteX438" fmla="*/ 1904650 w 7467600"/>
              <a:gd name="connsiteY438" fmla="*/ 6639616 h 6858000"/>
              <a:gd name="connsiteX439" fmla="*/ 1885273 w 7467600"/>
              <a:gd name="connsiteY439" fmla="*/ 6858000 h 6858000"/>
              <a:gd name="connsiteX440" fmla="*/ 1854363 w 7467600"/>
              <a:gd name="connsiteY440" fmla="*/ 6858000 h 6858000"/>
              <a:gd name="connsiteX441" fmla="*/ 1880391 w 7467600"/>
              <a:gd name="connsiteY441" fmla="*/ 6603796 h 6858000"/>
              <a:gd name="connsiteX442" fmla="*/ 1818273 w 7467600"/>
              <a:gd name="connsiteY442" fmla="*/ 6715729 h 6858000"/>
              <a:gd name="connsiteX443" fmla="*/ 1794691 w 7467600"/>
              <a:gd name="connsiteY443" fmla="*/ 6843239 h 6858000"/>
              <a:gd name="connsiteX444" fmla="*/ 1794914 w 7467600"/>
              <a:gd name="connsiteY444" fmla="*/ 6858000 h 6858000"/>
              <a:gd name="connsiteX445" fmla="*/ 1746128 w 7467600"/>
              <a:gd name="connsiteY445" fmla="*/ 6858000 h 6858000"/>
              <a:gd name="connsiteX446" fmla="*/ 1753934 w 7467600"/>
              <a:gd name="connsiteY446" fmla="*/ 6724796 h 6858000"/>
              <a:gd name="connsiteX447" fmla="*/ 1792053 w 7467600"/>
              <a:gd name="connsiteY447" fmla="*/ 6572396 h 6858000"/>
              <a:gd name="connsiteX448" fmla="*/ 1862248 w 7467600"/>
              <a:gd name="connsiteY448" fmla="*/ 6266397 h 6858000"/>
              <a:gd name="connsiteX449" fmla="*/ 1862250 w 7467600"/>
              <a:gd name="connsiteY449" fmla="*/ 6033531 h 6858000"/>
              <a:gd name="connsiteX450" fmla="*/ 1211999 w 7467600"/>
              <a:gd name="connsiteY450" fmla="*/ 6683610 h 6858000"/>
              <a:gd name="connsiteX451" fmla="*/ 1213266 w 7467600"/>
              <a:gd name="connsiteY451" fmla="*/ 6691947 h 6858000"/>
              <a:gd name="connsiteX452" fmla="*/ 1203370 w 7467600"/>
              <a:gd name="connsiteY452" fmla="*/ 6850676 h 6858000"/>
              <a:gd name="connsiteX453" fmla="*/ 1203671 w 7467600"/>
              <a:gd name="connsiteY453" fmla="*/ 6858000 h 6858000"/>
              <a:gd name="connsiteX454" fmla="*/ 1143180 w 7467600"/>
              <a:gd name="connsiteY454" fmla="*/ 6858000 h 6858000"/>
              <a:gd name="connsiteX455" fmla="*/ 1142176 w 7467600"/>
              <a:gd name="connsiteY455" fmla="*/ 6766045 h 6858000"/>
              <a:gd name="connsiteX456" fmla="*/ 1067484 w 7467600"/>
              <a:gd name="connsiteY456" fmla="*/ 6858000 h 6858000"/>
              <a:gd name="connsiteX457" fmla="*/ 953928 w 7467600"/>
              <a:gd name="connsiteY457" fmla="*/ 6858000 h 6858000"/>
              <a:gd name="connsiteX458" fmla="*/ 959715 w 7467600"/>
              <a:gd name="connsiteY458" fmla="*/ 6850185 h 6858000"/>
              <a:gd name="connsiteX459" fmla="*/ 1483788 w 7467600"/>
              <a:gd name="connsiteY459" fmla="*/ 6259174 h 6858000"/>
              <a:gd name="connsiteX460" fmla="*/ 1100671 w 7467600"/>
              <a:gd name="connsiteY460" fmla="*/ 6252137 h 6858000"/>
              <a:gd name="connsiteX461" fmla="*/ 1090144 w 7467600"/>
              <a:gd name="connsiteY461" fmla="*/ 6256748 h 6858000"/>
              <a:gd name="connsiteX462" fmla="*/ 1095872 w 7467600"/>
              <a:gd name="connsiteY462" fmla="*/ 6271892 h 6858000"/>
              <a:gd name="connsiteX463" fmla="*/ 262785 w 7467600"/>
              <a:gd name="connsiteY463" fmla="*/ 6845450 h 6858000"/>
              <a:gd name="connsiteX464" fmla="*/ 209968 w 7467600"/>
              <a:gd name="connsiteY464" fmla="*/ 6770713 h 6858000"/>
              <a:gd name="connsiteX465" fmla="*/ 873460 w 7467600"/>
              <a:gd name="connsiteY465" fmla="*/ 6253768 h 6858000"/>
              <a:gd name="connsiteX466" fmla="*/ 192686 w 7467600"/>
              <a:gd name="connsiteY466" fmla="*/ 5849257 h 6858000"/>
              <a:gd name="connsiteX467" fmla="*/ 4696 w 7467600"/>
              <a:gd name="connsiteY467" fmla="*/ 5697668 h 6858000"/>
              <a:gd name="connsiteX468" fmla="*/ 0 w 7467600"/>
              <a:gd name="connsiteY468" fmla="*/ 5689984 h 6858000"/>
              <a:gd name="connsiteX469" fmla="*/ 0 w 7467600"/>
              <a:gd name="connsiteY469" fmla="*/ 5513472 h 6858000"/>
              <a:gd name="connsiteX470" fmla="*/ 174101 w 7467600"/>
              <a:gd name="connsiteY470" fmla="*/ 5620277 h 6858000"/>
              <a:gd name="connsiteX471" fmla="*/ 891800 w 7467600"/>
              <a:gd name="connsiteY471" fmla="*/ 6036935 h 6858000"/>
              <a:gd name="connsiteX472" fmla="*/ 1072219 w 7467600"/>
              <a:gd name="connsiteY472" fmla="*/ 6169443 h 6858000"/>
              <a:gd name="connsiteX473" fmla="*/ 1074117 w 7467600"/>
              <a:gd name="connsiteY473" fmla="*/ 6170301 h 6858000"/>
              <a:gd name="connsiteX474" fmla="*/ 1083114 w 7467600"/>
              <a:gd name="connsiteY474" fmla="*/ 6174131 h 6858000"/>
              <a:gd name="connsiteX475" fmla="*/ 1543010 w 7467600"/>
              <a:gd name="connsiteY475" fmla="*/ 6191140 h 6858000"/>
              <a:gd name="connsiteX476" fmla="*/ 1551080 w 7467600"/>
              <a:gd name="connsiteY476" fmla="*/ 6195006 h 6858000"/>
              <a:gd name="connsiteX477" fmla="*/ 2345443 w 7467600"/>
              <a:gd name="connsiteY477" fmla="*/ 5549882 h 6858000"/>
              <a:gd name="connsiteX478" fmla="*/ 1721499 w 7467600"/>
              <a:gd name="connsiteY478" fmla="*/ 5599969 h 6858000"/>
              <a:gd name="connsiteX479" fmla="*/ 767716 w 7467600"/>
              <a:gd name="connsiteY479" fmla="*/ 5472768 h 6858000"/>
              <a:gd name="connsiteX480" fmla="*/ 722147 w 7467600"/>
              <a:gd name="connsiteY480" fmla="*/ 5393091 h 6858000"/>
              <a:gd name="connsiteX481" fmla="*/ 1485552 w 7467600"/>
              <a:gd name="connsiteY481" fmla="*/ 5313202 h 6858000"/>
              <a:gd name="connsiteX482" fmla="*/ 2143004 w 7467600"/>
              <a:gd name="connsiteY482" fmla="*/ 5402420 h 6858000"/>
              <a:gd name="connsiteX483" fmla="*/ 1933391 w 7467600"/>
              <a:gd name="connsiteY483" fmla="*/ 5156971 h 6858000"/>
              <a:gd name="connsiteX484" fmla="*/ 1827118 w 7467600"/>
              <a:gd name="connsiteY484" fmla="*/ 4968410 h 6858000"/>
              <a:gd name="connsiteX485" fmla="*/ 1837349 w 7467600"/>
              <a:gd name="connsiteY485" fmla="*/ 4956357 h 6858000"/>
              <a:gd name="connsiteX486" fmla="*/ 2162835 w 7467600"/>
              <a:gd name="connsiteY486" fmla="*/ 5187853 h 6858000"/>
              <a:gd name="connsiteX487" fmla="*/ 2257167 w 7467600"/>
              <a:gd name="connsiteY487" fmla="*/ 5462123 h 6858000"/>
              <a:gd name="connsiteX488" fmla="*/ 2261598 w 7467600"/>
              <a:gd name="connsiteY488" fmla="*/ 5467998 h 6858000"/>
              <a:gd name="connsiteX489" fmla="*/ 2437177 w 7467600"/>
              <a:gd name="connsiteY489" fmla="*/ 5479608 h 6858000"/>
              <a:gd name="connsiteX490" fmla="*/ 2445247 w 7467600"/>
              <a:gd name="connsiteY490" fmla="*/ 5483476 h 6858000"/>
              <a:gd name="connsiteX491" fmla="*/ 2743626 w 7467600"/>
              <a:gd name="connsiteY491" fmla="*/ 5304819 h 6858000"/>
              <a:gd name="connsiteX492" fmla="*/ 3048102 w 7467600"/>
              <a:gd name="connsiteY492" fmla="*/ 5150595 h 6858000"/>
              <a:gd name="connsiteX493" fmla="*/ 1799414 w 7467600"/>
              <a:gd name="connsiteY493" fmla="*/ 4694732 h 6858000"/>
              <a:gd name="connsiteX494" fmla="*/ 1771735 w 7467600"/>
              <a:gd name="connsiteY494" fmla="*/ 4619929 h 6858000"/>
              <a:gd name="connsiteX495" fmla="*/ 3104273 w 7467600"/>
              <a:gd name="connsiteY495" fmla="*/ 5076159 h 6858000"/>
              <a:gd name="connsiteX496" fmla="*/ 3113245 w 7467600"/>
              <a:gd name="connsiteY496" fmla="*/ 5090705 h 6858000"/>
              <a:gd name="connsiteX497" fmla="*/ 3126294 w 7467600"/>
              <a:gd name="connsiteY497" fmla="*/ 5114400 h 6858000"/>
              <a:gd name="connsiteX498" fmla="*/ 3937433 w 7467600"/>
              <a:gd name="connsiteY498" fmla="*/ 4830473 h 6858000"/>
              <a:gd name="connsiteX499" fmla="*/ 3590475 w 7467600"/>
              <a:gd name="connsiteY499" fmla="*/ 4597974 h 6858000"/>
              <a:gd name="connsiteX500" fmla="*/ 3100264 w 7467600"/>
              <a:gd name="connsiteY500" fmla="*/ 4579845 h 6858000"/>
              <a:gd name="connsiteX501" fmla="*/ 2183576 w 7467600"/>
              <a:gd name="connsiteY501" fmla="*/ 4227150 h 6858000"/>
              <a:gd name="connsiteX502" fmla="*/ 2151029 w 7467600"/>
              <a:gd name="connsiteY502" fmla="*/ 4146947 h 6858000"/>
              <a:gd name="connsiteX503" fmla="*/ 3563434 w 7467600"/>
              <a:gd name="connsiteY503" fmla="*/ 4469115 h 6858000"/>
              <a:gd name="connsiteX504" fmla="*/ 3177952 w 7467600"/>
              <a:gd name="connsiteY504" fmla="*/ 3657386 h 6858000"/>
              <a:gd name="connsiteX505" fmla="*/ 3189263 w 7467600"/>
              <a:gd name="connsiteY505" fmla="*/ 3625726 h 6858000"/>
              <a:gd name="connsiteX506" fmla="*/ 3560912 w 7467600"/>
              <a:gd name="connsiteY506" fmla="*/ 4079863 h 6858000"/>
              <a:gd name="connsiteX507" fmla="*/ 3626636 w 7467600"/>
              <a:gd name="connsiteY507" fmla="*/ 4512230 h 6858000"/>
              <a:gd name="connsiteX508" fmla="*/ 3653088 w 7467600"/>
              <a:gd name="connsiteY508" fmla="*/ 4521417 h 6858000"/>
              <a:gd name="connsiteX509" fmla="*/ 3988128 w 7467600"/>
              <a:gd name="connsiteY509" fmla="*/ 4817267 h 6858000"/>
              <a:gd name="connsiteX510" fmla="*/ 4830582 w 7467600"/>
              <a:gd name="connsiteY510" fmla="*/ 4676000 h 6858000"/>
              <a:gd name="connsiteX511" fmla="*/ 4830100 w 7467600"/>
              <a:gd name="connsiteY511" fmla="*/ 4675554 h 6858000"/>
              <a:gd name="connsiteX512" fmla="*/ 4036318 w 7467600"/>
              <a:gd name="connsiteY512" fmla="*/ 4147013 h 6858000"/>
              <a:gd name="connsiteX513" fmla="*/ 3432098 w 7467600"/>
              <a:gd name="connsiteY513" fmla="*/ 3537312 h 6858000"/>
              <a:gd name="connsiteX514" fmla="*/ 3446761 w 7467600"/>
              <a:gd name="connsiteY514" fmla="*/ 3461278 h 6858000"/>
              <a:gd name="connsiteX515" fmla="*/ 4419733 w 7467600"/>
              <a:gd name="connsiteY515" fmla="*/ 3963555 h 6858000"/>
              <a:gd name="connsiteX516" fmla="*/ 4781371 w 7467600"/>
              <a:gd name="connsiteY516" fmla="*/ 4458604 h 6858000"/>
              <a:gd name="connsiteX517" fmla="*/ 4780440 w 7467600"/>
              <a:gd name="connsiteY517" fmla="*/ 4470290 h 6858000"/>
              <a:gd name="connsiteX518" fmla="*/ 4898954 w 7467600"/>
              <a:gd name="connsiteY518" fmla="*/ 4662092 h 6858000"/>
              <a:gd name="connsiteX519" fmla="*/ 4900699 w 7467600"/>
              <a:gd name="connsiteY519" fmla="*/ 4670867 h 6858000"/>
              <a:gd name="connsiteX520" fmla="*/ 5714511 w 7467600"/>
              <a:gd name="connsiteY520" fmla="*/ 4663483 h 6858000"/>
              <a:gd name="connsiteX521" fmla="*/ 5464793 w 7467600"/>
              <a:gd name="connsiteY521" fmla="*/ 4393556 h 6858000"/>
              <a:gd name="connsiteX522" fmla="*/ 5461897 w 7467600"/>
              <a:gd name="connsiteY522" fmla="*/ 4390879 h 6858000"/>
              <a:gd name="connsiteX523" fmla="*/ 4294126 w 7467600"/>
              <a:gd name="connsiteY523" fmla="*/ 3303048 h 6858000"/>
              <a:gd name="connsiteX524" fmla="*/ 4305321 w 7467600"/>
              <a:gd name="connsiteY524" fmla="*/ 3256953 h 6858000"/>
              <a:gd name="connsiteX525" fmla="*/ 4949299 w 7467600"/>
              <a:gd name="connsiteY525" fmla="*/ 3766336 h 6858000"/>
              <a:gd name="connsiteX526" fmla="*/ 5291452 w 7467600"/>
              <a:gd name="connsiteY526" fmla="*/ 4076801 h 6858000"/>
              <a:gd name="connsiteX527" fmla="*/ 5434998 w 7467600"/>
              <a:gd name="connsiteY527" fmla="*/ 4254100 h 6858000"/>
              <a:gd name="connsiteX528" fmla="*/ 5351015 w 7467600"/>
              <a:gd name="connsiteY528" fmla="*/ 3760989 h 6858000"/>
              <a:gd name="connsiteX529" fmla="*/ 5413780 w 7467600"/>
              <a:gd name="connsiteY529" fmla="*/ 2966265 h 6858000"/>
              <a:gd name="connsiteX530" fmla="*/ 5425627 w 7467600"/>
              <a:gd name="connsiteY530" fmla="*/ 2954192 h 6858000"/>
              <a:gd name="connsiteX531" fmla="*/ 6604735 w 7467600"/>
              <a:gd name="connsiteY531" fmla="*/ 2041381 h 6858000"/>
              <a:gd name="connsiteX532" fmla="*/ 7204487 w 7467600"/>
              <a:gd name="connsiteY532" fmla="*/ 2742112 h 6858000"/>
              <a:gd name="connsiteX533" fmla="*/ 7131592 w 7467600"/>
              <a:gd name="connsiteY533" fmla="*/ 2672096 h 6858000"/>
              <a:gd name="connsiteX534" fmla="*/ 6996344 w 7467600"/>
              <a:gd name="connsiteY534" fmla="*/ 2518310 h 6858000"/>
              <a:gd name="connsiteX535" fmla="*/ 6735495 w 7467600"/>
              <a:gd name="connsiteY535" fmla="*/ 2196890 h 6858000"/>
              <a:gd name="connsiteX536" fmla="*/ 6721901 w 7467600"/>
              <a:gd name="connsiteY536" fmla="*/ 2179274 h 6858000"/>
              <a:gd name="connsiteX537" fmla="*/ 6604735 w 7467600"/>
              <a:gd name="connsiteY537" fmla="*/ 2041381 h 6858000"/>
              <a:gd name="connsiteX538" fmla="*/ 6591670 w 7467600"/>
              <a:gd name="connsiteY538" fmla="*/ 1988277 h 6858000"/>
              <a:gd name="connsiteX539" fmla="*/ 6747349 w 7467600"/>
              <a:gd name="connsiteY539" fmla="*/ 2160069 h 6858000"/>
              <a:gd name="connsiteX540" fmla="*/ 6760943 w 7467600"/>
              <a:gd name="connsiteY540" fmla="*/ 2177686 h 6858000"/>
              <a:gd name="connsiteX541" fmla="*/ 7021065 w 7467600"/>
              <a:gd name="connsiteY541" fmla="*/ 2498102 h 6858000"/>
              <a:gd name="connsiteX542" fmla="*/ 7155223 w 7467600"/>
              <a:gd name="connsiteY542" fmla="*/ 2650386 h 6858000"/>
              <a:gd name="connsiteX543" fmla="*/ 7203167 w 7467600"/>
              <a:gd name="connsiteY543" fmla="*/ 2697288 h 6858000"/>
              <a:gd name="connsiteX544" fmla="*/ 6937703 w 7467600"/>
              <a:gd name="connsiteY544" fmla="*/ 2321981 h 6858000"/>
              <a:gd name="connsiteX545" fmla="*/ 6591670 w 7467600"/>
              <a:gd name="connsiteY545" fmla="*/ 1988277 h 6858000"/>
              <a:gd name="connsiteX546" fmla="*/ 5798671 w 7467600"/>
              <a:gd name="connsiteY546" fmla="*/ 1981601 h 6858000"/>
              <a:gd name="connsiteX547" fmla="*/ 5754709 w 7467600"/>
              <a:gd name="connsiteY547" fmla="*/ 2071454 h 6858000"/>
              <a:gd name="connsiteX548" fmla="*/ 5763044 w 7467600"/>
              <a:gd name="connsiteY548" fmla="*/ 2842206 h 6858000"/>
              <a:gd name="connsiteX549" fmla="*/ 5764974 w 7467600"/>
              <a:gd name="connsiteY549" fmla="*/ 2799609 h 6858000"/>
              <a:gd name="connsiteX550" fmla="*/ 5767665 w 7467600"/>
              <a:gd name="connsiteY550" fmla="*/ 2666409 h 6858000"/>
              <a:gd name="connsiteX551" fmla="*/ 5763055 w 7467600"/>
              <a:gd name="connsiteY551" fmla="*/ 2579705 h 6858000"/>
              <a:gd name="connsiteX552" fmla="*/ 5758079 w 7467600"/>
              <a:gd name="connsiteY552" fmla="*/ 2492508 h 6858000"/>
              <a:gd name="connsiteX553" fmla="*/ 5779325 w 7467600"/>
              <a:gd name="connsiteY553" fmla="*/ 2197069 h 6858000"/>
              <a:gd name="connsiteX554" fmla="*/ 5798671 w 7467600"/>
              <a:gd name="connsiteY554" fmla="*/ 1981601 h 6858000"/>
              <a:gd name="connsiteX555" fmla="*/ 5829202 w 7467600"/>
              <a:gd name="connsiteY555" fmla="*/ 1971679 h 6858000"/>
              <a:gd name="connsiteX556" fmla="*/ 5809558 w 7467600"/>
              <a:gd name="connsiteY556" fmla="*/ 2198043 h 6858000"/>
              <a:gd name="connsiteX557" fmla="*/ 5788653 w 7467600"/>
              <a:gd name="connsiteY557" fmla="*/ 2489430 h 6858000"/>
              <a:gd name="connsiteX558" fmla="*/ 5793439 w 7467600"/>
              <a:gd name="connsiteY558" fmla="*/ 2575235 h 6858000"/>
              <a:gd name="connsiteX559" fmla="*/ 5796837 w 7467600"/>
              <a:gd name="connsiteY559" fmla="*/ 2637633 h 6858000"/>
              <a:gd name="connsiteX560" fmla="*/ 5818614 w 7467600"/>
              <a:gd name="connsiteY560" fmla="*/ 2473055 h 6858000"/>
              <a:gd name="connsiteX561" fmla="*/ 5829202 w 7467600"/>
              <a:gd name="connsiteY561" fmla="*/ 1971679 h 6858000"/>
              <a:gd name="connsiteX562" fmla="*/ 5911389 w 7467600"/>
              <a:gd name="connsiteY562" fmla="*/ 1898371 h 6858000"/>
              <a:gd name="connsiteX563" fmla="*/ 6237627 w 7467600"/>
              <a:gd name="connsiteY563" fmla="*/ 2231921 h 6858000"/>
              <a:gd name="connsiteX564" fmla="*/ 5911389 w 7467600"/>
              <a:gd name="connsiteY564" fmla="*/ 1898371 h 6858000"/>
              <a:gd name="connsiteX565" fmla="*/ 6944437 w 7467600"/>
              <a:gd name="connsiteY565" fmla="*/ 1575402 h 6858000"/>
              <a:gd name="connsiteX566" fmla="*/ 6304730 w 7467600"/>
              <a:gd name="connsiteY566" fmla="*/ 1766654 h 6858000"/>
              <a:gd name="connsiteX567" fmla="*/ 6944437 w 7467600"/>
              <a:gd name="connsiteY567" fmla="*/ 1575402 h 6858000"/>
              <a:gd name="connsiteX568" fmla="*/ 7019523 w 7467600"/>
              <a:gd name="connsiteY568" fmla="*/ 1519450 h 6858000"/>
              <a:gd name="connsiteX569" fmla="*/ 6298091 w 7467600"/>
              <a:gd name="connsiteY569" fmla="*/ 1737122 h 6858000"/>
              <a:gd name="connsiteX570" fmla="*/ 7019523 w 7467600"/>
              <a:gd name="connsiteY570" fmla="*/ 1519450 h 6858000"/>
              <a:gd name="connsiteX571" fmla="*/ 2399523 w 7467600"/>
              <a:gd name="connsiteY571" fmla="*/ 1428234 h 6858000"/>
              <a:gd name="connsiteX572" fmla="*/ 2224982 w 7467600"/>
              <a:gd name="connsiteY572" fmla="*/ 1826201 h 6858000"/>
              <a:gd name="connsiteX573" fmla="*/ 2096099 w 7467600"/>
              <a:gd name="connsiteY573" fmla="*/ 2345900 h 6858000"/>
              <a:gd name="connsiteX574" fmla="*/ 2283317 w 7467600"/>
              <a:gd name="connsiteY574" fmla="*/ 1796925 h 6858000"/>
              <a:gd name="connsiteX575" fmla="*/ 2399523 w 7467600"/>
              <a:gd name="connsiteY575" fmla="*/ 1428234 h 6858000"/>
              <a:gd name="connsiteX576" fmla="*/ 2448558 w 7467600"/>
              <a:gd name="connsiteY576" fmla="*/ 1373435 h 6858000"/>
              <a:gd name="connsiteX577" fmla="*/ 2312521 w 7467600"/>
              <a:gd name="connsiteY577" fmla="*/ 1806140 h 6858000"/>
              <a:gd name="connsiteX578" fmla="*/ 2127533 w 7467600"/>
              <a:gd name="connsiteY578" fmla="*/ 2348380 h 6858000"/>
              <a:gd name="connsiteX579" fmla="*/ 2358080 w 7467600"/>
              <a:gd name="connsiteY579" fmla="*/ 1866134 h 6858000"/>
              <a:gd name="connsiteX580" fmla="*/ 2407436 w 7467600"/>
              <a:gd name="connsiteY580" fmla="*/ 1651070 h 6858000"/>
              <a:gd name="connsiteX581" fmla="*/ 2448558 w 7467600"/>
              <a:gd name="connsiteY581" fmla="*/ 1373435 h 6858000"/>
              <a:gd name="connsiteX582" fmla="*/ 278707 w 7467600"/>
              <a:gd name="connsiteY582" fmla="*/ 1352270 h 6858000"/>
              <a:gd name="connsiteX583" fmla="*/ 321570 w 7467600"/>
              <a:gd name="connsiteY583" fmla="*/ 1861610 h 6858000"/>
              <a:gd name="connsiteX584" fmla="*/ 294281 w 7467600"/>
              <a:gd name="connsiteY584" fmla="*/ 1440658 h 6858000"/>
              <a:gd name="connsiteX585" fmla="*/ 278707 w 7467600"/>
              <a:gd name="connsiteY585" fmla="*/ 1352270 h 6858000"/>
              <a:gd name="connsiteX586" fmla="*/ 1423821 w 7467600"/>
              <a:gd name="connsiteY586" fmla="*/ 1351958 h 6858000"/>
              <a:gd name="connsiteX587" fmla="*/ 1638521 w 7467600"/>
              <a:gd name="connsiteY587" fmla="*/ 1908470 h 6858000"/>
              <a:gd name="connsiteX588" fmla="*/ 1754199 w 7467600"/>
              <a:gd name="connsiteY588" fmla="*/ 2149284 h 6858000"/>
              <a:gd name="connsiteX589" fmla="*/ 1908359 w 7467600"/>
              <a:gd name="connsiteY589" fmla="*/ 2364988 h 6858000"/>
              <a:gd name="connsiteX590" fmla="*/ 1647661 w 7467600"/>
              <a:gd name="connsiteY590" fmla="*/ 1825945 h 6858000"/>
              <a:gd name="connsiteX591" fmla="*/ 1423821 w 7467600"/>
              <a:gd name="connsiteY591" fmla="*/ 1351958 h 6858000"/>
              <a:gd name="connsiteX592" fmla="*/ 1431890 w 7467600"/>
              <a:gd name="connsiteY592" fmla="*/ 1306475 h 6858000"/>
              <a:gd name="connsiteX593" fmla="*/ 1507597 w 7467600"/>
              <a:gd name="connsiteY593" fmla="*/ 1446132 h 6858000"/>
              <a:gd name="connsiteX594" fmla="*/ 1674586 w 7467600"/>
              <a:gd name="connsiteY594" fmla="*/ 1813832 h 6858000"/>
              <a:gd name="connsiteX595" fmla="*/ 1815950 w 7467600"/>
              <a:gd name="connsiteY595" fmla="*/ 2128564 h 6858000"/>
              <a:gd name="connsiteX596" fmla="*/ 1984242 w 7467600"/>
              <a:gd name="connsiteY596" fmla="*/ 2430829 h 6858000"/>
              <a:gd name="connsiteX597" fmla="*/ 2014023 w 7467600"/>
              <a:gd name="connsiteY597" fmla="*/ 2450995 h 6858000"/>
              <a:gd name="connsiteX598" fmla="*/ 1747337 w 7467600"/>
              <a:gd name="connsiteY598" fmla="*/ 1855264 h 6858000"/>
              <a:gd name="connsiteX599" fmla="*/ 1533749 w 7467600"/>
              <a:gd name="connsiteY599" fmla="*/ 1478656 h 6858000"/>
              <a:gd name="connsiteX600" fmla="*/ 1431890 w 7467600"/>
              <a:gd name="connsiteY600" fmla="*/ 1306475 h 6858000"/>
              <a:gd name="connsiteX601" fmla="*/ 5052692 w 7467600"/>
              <a:gd name="connsiteY601" fmla="*/ 1292994 h 6858000"/>
              <a:gd name="connsiteX602" fmla="*/ 5200661 w 7467600"/>
              <a:gd name="connsiteY602" fmla="*/ 1635186 h 6858000"/>
              <a:gd name="connsiteX603" fmla="*/ 5297138 w 7467600"/>
              <a:gd name="connsiteY603" fmla="*/ 1906351 h 6858000"/>
              <a:gd name="connsiteX604" fmla="*/ 5052692 w 7467600"/>
              <a:gd name="connsiteY604" fmla="*/ 1292994 h 6858000"/>
              <a:gd name="connsiteX605" fmla="*/ 5009948 w 7467600"/>
              <a:gd name="connsiteY605" fmla="*/ 1273619 h 6858000"/>
              <a:gd name="connsiteX606" fmla="*/ 5121777 w 7467600"/>
              <a:gd name="connsiteY606" fmla="*/ 1654213 h 6858000"/>
              <a:gd name="connsiteX607" fmla="*/ 5293545 w 7467600"/>
              <a:gd name="connsiteY607" fmla="*/ 2072247 h 6858000"/>
              <a:gd name="connsiteX608" fmla="*/ 5294042 w 7467600"/>
              <a:gd name="connsiteY608" fmla="*/ 2065019 h 6858000"/>
              <a:gd name="connsiteX609" fmla="*/ 5171936 w 7467600"/>
              <a:gd name="connsiteY609" fmla="*/ 1647613 h 6858000"/>
              <a:gd name="connsiteX610" fmla="*/ 5009948 w 7467600"/>
              <a:gd name="connsiteY610" fmla="*/ 1273619 h 6858000"/>
              <a:gd name="connsiteX611" fmla="*/ 655236 w 7467600"/>
              <a:gd name="connsiteY611" fmla="*/ 1268632 h 6858000"/>
              <a:gd name="connsiteX612" fmla="*/ 839521 w 7467600"/>
              <a:gd name="connsiteY612" fmla="*/ 1685315 h 6858000"/>
              <a:gd name="connsiteX613" fmla="*/ 1109416 w 7467600"/>
              <a:gd name="connsiteY613" fmla="*/ 2061663 h 6858000"/>
              <a:gd name="connsiteX614" fmla="*/ 1298300 w 7467600"/>
              <a:gd name="connsiteY614" fmla="*/ 2247742 h 6858000"/>
              <a:gd name="connsiteX615" fmla="*/ 1125871 w 7467600"/>
              <a:gd name="connsiteY615" fmla="*/ 1989513 h 6858000"/>
              <a:gd name="connsiteX616" fmla="*/ 981574 w 7467600"/>
              <a:gd name="connsiteY616" fmla="*/ 1783157 h 6858000"/>
              <a:gd name="connsiteX617" fmla="*/ 922198 w 7467600"/>
              <a:gd name="connsiteY617" fmla="*/ 1677437 h 6858000"/>
              <a:gd name="connsiteX618" fmla="*/ 869293 w 7467600"/>
              <a:gd name="connsiteY618" fmla="*/ 1583214 h 6858000"/>
              <a:gd name="connsiteX619" fmla="*/ 751431 w 7467600"/>
              <a:gd name="connsiteY619" fmla="*/ 1405731 h 6858000"/>
              <a:gd name="connsiteX620" fmla="*/ 655236 w 7467600"/>
              <a:gd name="connsiteY620" fmla="*/ 1268632 h 6858000"/>
              <a:gd name="connsiteX621" fmla="*/ 6516292 w 7467600"/>
              <a:gd name="connsiteY621" fmla="*/ 1263064 h 6858000"/>
              <a:gd name="connsiteX622" fmla="*/ 5736320 w 7467600"/>
              <a:gd name="connsiteY622" fmla="*/ 1501803 h 6858000"/>
              <a:gd name="connsiteX623" fmla="*/ 6516292 w 7467600"/>
              <a:gd name="connsiteY623" fmla="*/ 1263064 h 6858000"/>
              <a:gd name="connsiteX624" fmla="*/ 291466 w 7467600"/>
              <a:gd name="connsiteY624" fmla="*/ 1250369 h 6858000"/>
              <a:gd name="connsiteX625" fmla="*/ 323180 w 7467600"/>
              <a:gd name="connsiteY625" fmla="*/ 1435283 h 6858000"/>
              <a:gd name="connsiteX626" fmla="*/ 349381 w 7467600"/>
              <a:gd name="connsiteY626" fmla="*/ 1875041 h 6858000"/>
              <a:gd name="connsiteX627" fmla="*/ 374363 w 7467600"/>
              <a:gd name="connsiteY627" fmla="*/ 1506494 h 6858000"/>
              <a:gd name="connsiteX628" fmla="*/ 302168 w 7467600"/>
              <a:gd name="connsiteY628" fmla="*/ 1274495 h 6858000"/>
              <a:gd name="connsiteX629" fmla="*/ 291466 w 7467600"/>
              <a:gd name="connsiteY629" fmla="*/ 1250369 h 6858000"/>
              <a:gd name="connsiteX630" fmla="*/ 678222 w 7467600"/>
              <a:gd name="connsiteY630" fmla="*/ 1248670 h 6858000"/>
              <a:gd name="connsiteX631" fmla="*/ 775536 w 7467600"/>
              <a:gd name="connsiteY631" fmla="*/ 1388015 h 6858000"/>
              <a:gd name="connsiteX632" fmla="*/ 894529 w 7467600"/>
              <a:gd name="connsiteY632" fmla="*/ 1567739 h 6858000"/>
              <a:gd name="connsiteX633" fmla="*/ 948000 w 7467600"/>
              <a:gd name="connsiteY633" fmla="*/ 1663088 h 6858000"/>
              <a:gd name="connsiteX634" fmla="*/ 1006812 w 7467600"/>
              <a:gd name="connsiteY634" fmla="*/ 1767683 h 6858000"/>
              <a:gd name="connsiteX635" fmla="*/ 1149133 w 7467600"/>
              <a:gd name="connsiteY635" fmla="*/ 1971513 h 6858000"/>
              <a:gd name="connsiteX636" fmla="*/ 1333952 w 7467600"/>
              <a:gd name="connsiteY636" fmla="*/ 2251620 h 6858000"/>
              <a:gd name="connsiteX637" fmla="*/ 1337329 w 7467600"/>
              <a:gd name="connsiteY637" fmla="*/ 2258350 h 6858000"/>
              <a:gd name="connsiteX638" fmla="*/ 1014726 w 7467600"/>
              <a:gd name="connsiteY638" fmla="*/ 1615556 h 6858000"/>
              <a:gd name="connsiteX639" fmla="*/ 678222 w 7467600"/>
              <a:gd name="connsiteY639" fmla="*/ 1248670 h 6858000"/>
              <a:gd name="connsiteX640" fmla="*/ 6691602 w 7467600"/>
              <a:gd name="connsiteY640" fmla="*/ 1140573 h 6858000"/>
              <a:gd name="connsiteX641" fmla="*/ 6571100 w 7467600"/>
              <a:gd name="connsiteY641" fmla="*/ 1183662 h 6858000"/>
              <a:gd name="connsiteX642" fmla="*/ 6241687 w 7467600"/>
              <a:gd name="connsiteY642" fmla="*/ 1257600 h 6858000"/>
              <a:gd name="connsiteX643" fmla="*/ 5693009 w 7467600"/>
              <a:gd name="connsiteY643" fmla="*/ 1478256 h 6858000"/>
              <a:gd name="connsiteX644" fmla="*/ 6548420 w 7467600"/>
              <a:gd name="connsiteY644" fmla="*/ 1214599 h 6858000"/>
              <a:gd name="connsiteX645" fmla="*/ 6605473 w 7467600"/>
              <a:gd name="connsiteY645" fmla="*/ 1184686 h 6858000"/>
              <a:gd name="connsiteX646" fmla="*/ 6691602 w 7467600"/>
              <a:gd name="connsiteY646" fmla="*/ 1140573 h 6858000"/>
              <a:gd name="connsiteX647" fmla="*/ 4002475 w 7467600"/>
              <a:gd name="connsiteY647" fmla="*/ 1037802 h 6858000"/>
              <a:gd name="connsiteX648" fmla="*/ 4000324 w 7467600"/>
              <a:gd name="connsiteY648" fmla="*/ 1039362 h 6858000"/>
              <a:gd name="connsiteX649" fmla="*/ 4002862 w 7467600"/>
              <a:gd name="connsiteY649" fmla="*/ 1042866 h 6858000"/>
              <a:gd name="connsiteX650" fmla="*/ 4002475 w 7467600"/>
              <a:gd name="connsiteY650" fmla="*/ 1037802 h 6858000"/>
              <a:gd name="connsiteX651" fmla="*/ 506322 w 7467600"/>
              <a:gd name="connsiteY651" fmla="*/ 1020997 h 6858000"/>
              <a:gd name="connsiteX652" fmla="*/ 533068 w 7467600"/>
              <a:gd name="connsiteY652" fmla="*/ 1029409 h 6858000"/>
              <a:gd name="connsiteX653" fmla="*/ 1232525 w 7467600"/>
              <a:gd name="connsiteY653" fmla="*/ 1804675 h 6858000"/>
              <a:gd name="connsiteX654" fmla="*/ 1388858 w 7467600"/>
              <a:gd name="connsiteY654" fmla="*/ 2368011 h 6858000"/>
              <a:gd name="connsiteX655" fmla="*/ 1384098 w 7467600"/>
              <a:gd name="connsiteY655" fmla="*/ 2378125 h 6858000"/>
              <a:gd name="connsiteX656" fmla="*/ 1425393 w 7467600"/>
              <a:gd name="connsiteY656" fmla="*/ 2589124 h 6858000"/>
              <a:gd name="connsiteX657" fmla="*/ 1424001 w 7467600"/>
              <a:gd name="connsiteY657" fmla="*/ 2597541 h 6858000"/>
              <a:gd name="connsiteX658" fmla="*/ 2152729 w 7467600"/>
              <a:gd name="connsiteY658" fmla="*/ 2864487 h 6858000"/>
              <a:gd name="connsiteX659" fmla="*/ 2020609 w 7467600"/>
              <a:gd name="connsiteY659" fmla="*/ 2539671 h 6858000"/>
              <a:gd name="connsiteX660" fmla="*/ 2018920 w 7467600"/>
              <a:gd name="connsiteY660" fmla="*/ 2536309 h 6858000"/>
              <a:gd name="connsiteX661" fmla="*/ 1342441 w 7467600"/>
              <a:gd name="connsiteY661" fmla="*/ 1173017 h 6858000"/>
              <a:gd name="connsiteX662" fmla="*/ 1367925 w 7467600"/>
              <a:gd name="connsiteY662" fmla="*/ 1135648 h 6858000"/>
              <a:gd name="connsiteX663" fmla="*/ 1771401 w 7467600"/>
              <a:gd name="connsiteY663" fmla="*/ 1806673 h 6858000"/>
              <a:gd name="connsiteX664" fmla="*/ 1972385 w 7467600"/>
              <a:gd name="connsiteY664" fmla="*/ 2198735 h 6858000"/>
              <a:gd name="connsiteX665" fmla="*/ 2040892 w 7467600"/>
              <a:gd name="connsiteY665" fmla="*/ 2405205 h 6858000"/>
              <a:gd name="connsiteX666" fmla="*/ 2131689 w 7467600"/>
              <a:gd name="connsiteY666" fmla="*/ 1936926 h 6858000"/>
              <a:gd name="connsiteX667" fmla="*/ 2454820 w 7467600"/>
              <a:gd name="connsiteY667" fmla="*/ 1248808 h 6858000"/>
              <a:gd name="connsiteX668" fmla="*/ 2492512 w 7467600"/>
              <a:gd name="connsiteY668" fmla="*/ 1302920 h 6858000"/>
              <a:gd name="connsiteX669" fmla="*/ 2081216 w 7467600"/>
              <a:gd name="connsiteY669" fmla="*/ 2527513 h 6858000"/>
              <a:gd name="connsiteX670" fmla="*/ 2081211 w 7467600"/>
              <a:gd name="connsiteY670" fmla="*/ 2528916 h 6858000"/>
              <a:gd name="connsiteX671" fmla="*/ 2199067 w 7467600"/>
              <a:gd name="connsiteY671" fmla="*/ 2884061 h 6858000"/>
              <a:gd name="connsiteX672" fmla="*/ 3192586 w 7467600"/>
              <a:gd name="connsiteY672" fmla="*/ 3411496 h 6858000"/>
              <a:gd name="connsiteX673" fmla="*/ 3182620 w 7467600"/>
              <a:gd name="connsiteY673" fmla="*/ 3483279 h 6858000"/>
              <a:gd name="connsiteX674" fmla="*/ 2435119 w 7467600"/>
              <a:gd name="connsiteY674" fmla="*/ 3080173 h 6858000"/>
              <a:gd name="connsiteX675" fmla="*/ 2410152 w 7467600"/>
              <a:gd name="connsiteY675" fmla="*/ 3063751 h 6858000"/>
              <a:gd name="connsiteX676" fmla="*/ 2408099 w 7467600"/>
              <a:gd name="connsiteY676" fmla="*/ 3064403 h 6858000"/>
              <a:gd name="connsiteX677" fmla="*/ 2407218 w 7467600"/>
              <a:gd name="connsiteY677" fmla="*/ 3070324 h 6858000"/>
              <a:gd name="connsiteX678" fmla="*/ 2380138 w 7467600"/>
              <a:gd name="connsiteY678" fmla="*/ 3099341 h 6858000"/>
              <a:gd name="connsiteX679" fmla="*/ 1765923 w 7467600"/>
              <a:gd name="connsiteY679" fmla="*/ 3581043 h 6858000"/>
              <a:gd name="connsiteX680" fmla="*/ 1702258 w 7467600"/>
              <a:gd name="connsiteY680" fmla="*/ 3612286 h 6858000"/>
              <a:gd name="connsiteX681" fmla="*/ 1538370 w 7467600"/>
              <a:gd name="connsiteY681" fmla="*/ 3811804 h 6858000"/>
              <a:gd name="connsiteX682" fmla="*/ 542867 w 7467600"/>
              <a:gd name="connsiteY682" fmla="*/ 4944092 h 6858000"/>
              <a:gd name="connsiteX683" fmla="*/ 515800 w 7467600"/>
              <a:gd name="connsiteY683" fmla="*/ 4862180 h 6858000"/>
              <a:gd name="connsiteX684" fmla="*/ 909145 w 7467600"/>
              <a:gd name="connsiteY684" fmla="*/ 4199225 h 6858000"/>
              <a:gd name="connsiteX685" fmla="*/ 1214067 w 7467600"/>
              <a:gd name="connsiteY685" fmla="*/ 3908561 h 6858000"/>
              <a:gd name="connsiteX686" fmla="*/ 640967 w 7467600"/>
              <a:gd name="connsiteY686" fmla="*/ 4105601 h 6858000"/>
              <a:gd name="connsiteX687" fmla="*/ 112563 w 7467600"/>
              <a:gd name="connsiteY687" fmla="*/ 4396952 h 6858000"/>
              <a:gd name="connsiteX688" fmla="*/ 0 w 7467600"/>
              <a:gd name="connsiteY688" fmla="*/ 4466006 h 6858000"/>
              <a:gd name="connsiteX689" fmla="*/ 0 w 7467600"/>
              <a:gd name="connsiteY689" fmla="*/ 4233763 h 6858000"/>
              <a:gd name="connsiteX690" fmla="*/ 36881 w 7467600"/>
              <a:gd name="connsiteY690" fmla="*/ 4200118 h 6858000"/>
              <a:gd name="connsiteX691" fmla="*/ 910534 w 7467600"/>
              <a:gd name="connsiteY691" fmla="*/ 3629753 h 6858000"/>
              <a:gd name="connsiteX692" fmla="*/ 1578717 w 7467600"/>
              <a:gd name="connsiteY692" fmla="*/ 3575982 h 6858000"/>
              <a:gd name="connsiteX693" fmla="*/ 2338780 w 7467600"/>
              <a:gd name="connsiteY693" fmla="*/ 3033725 h 6858000"/>
              <a:gd name="connsiteX694" fmla="*/ 1807991 w 7467600"/>
              <a:gd name="connsiteY694" fmla="*/ 2807184 h 6858000"/>
              <a:gd name="connsiteX695" fmla="*/ 1416358 w 7467600"/>
              <a:gd name="connsiteY695" fmla="*/ 3112571 h 6858000"/>
              <a:gd name="connsiteX696" fmla="*/ 939066 w 7467600"/>
              <a:gd name="connsiteY696" fmla="*/ 3378798 h 6858000"/>
              <a:gd name="connsiteX697" fmla="*/ 115099 w 7467600"/>
              <a:gd name="connsiteY697" fmla="*/ 3607650 h 6858000"/>
              <a:gd name="connsiteX698" fmla="*/ 97284 w 7467600"/>
              <a:gd name="connsiteY698" fmla="*/ 3520393 h 6858000"/>
              <a:gd name="connsiteX699" fmla="*/ 922050 w 7467600"/>
              <a:gd name="connsiteY699" fmla="*/ 3074867 h 6858000"/>
              <a:gd name="connsiteX700" fmla="*/ 1405265 w 7467600"/>
              <a:gd name="connsiteY700" fmla="*/ 3016319 h 6858000"/>
              <a:gd name="connsiteX701" fmla="*/ 1407512 w 7467600"/>
              <a:gd name="connsiteY701" fmla="*/ 3018001 h 6858000"/>
              <a:gd name="connsiteX702" fmla="*/ 1726266 w 7467600"/>
              <a:gd name="connsiteY702" fmla="*/ 2777274 h 6858000"/>
              <a:gd name="connsiteX703" fmla="*/ 625390 w 7467600"/>
              <a:gd name="connsiteY703" fmla="*/ 2514541 h 6858000"/>
              <a:gd name="connsiteX704" fmla="*/ 619799 w 7467600"/>
              <a:gd name="connsiteY704" fmla="*/ 2527180 h 6858000"/>
              <a:gd name="connsiteX705" fmla="*/ 310030 w 7467600"/>
              <a:gd name="connsiteY705" fmla="*/ 2771818 h 6858000"/>
              <a:gd name="connsiteX706" fmla="*/ 173877 w 7467600"/>
              <a:gd name="connsiteY706" fmla="*/ 2937056 h 6858000"/>
              <a:gd name="connsiteX707" fmla="*/ 77889 w 7467600"/>
              <a:gd name="connsiteY707" fmla="*/ 3138440 h 6858000"/>
              <a:gd name="connsiteX708" fmla="*/ 0 w 7467600"/>
              <a:gd name="connsiteY708" fmla="*/ 3271395 h 6858000"/>
              <a:gd name="connsiteX709" fmla="*/ 0 w 7467600"/>
              <a:gd name="connsiteY709" fmla="*/ 3153002 h 6858000"/>
              <a:gd name="connsiteX710" fmla="*/ 2386 w 7467600"/>
              <a:gd name="connsiteY710" fmla="*/ 3149203 h 6858000"/>
              <a:gd name="connsiteX711" fmla="*/ 89753 w 7467600"/>
              <a:gd name="connsiteY711" fmla="*/ 2987702 h 6858000"/>
              <a:gd name="connsiteX712" fmla="*/ 76869 w 7467600"/>
              <a:gd name="connsiteY712" fmla="*/ 3005404 h 6858000"/>
              <a:gd name="connsiteX713" fmla="*/ 32049 w 7467600"/>
              <a:gd name="connsiteY713" fmla="*/ 3065814 h 6858000"/>
              <a:gd name="connsiteX714" fmla="*/ 0 w 7467600"/>
              <a:gd name="connsiteY714" fmla="*/ 3108744 h 6858000"/>
              <a:gd name="connsiteX715" fmla="*/ 0 w 7467600"/>
              <a:gd name="connsiteY715" fmla="*/ 3058059 h 6858000"/>
              <a:gd name="connsiteX716" fmla="*/ 7610 w 7467600"/>
              <a:gd name="connsiteY716" fmla="*/ 3047889 h 6858000"/>
              <a:gd name="connsiteX717" fmla="*/ 52419 w 7467600"/>
              <a:gd name="connsiteY717" fmla="*/ 2987479 h 6858000"/>
              <a:gd name="connsiteX718" fmla="*/ 59142 w 7467600"/>
              <a:gd name="connsiteY718" fmla="*/ 2978488 h 6858000"/>
              <a:gd name="connsiteX719" fmla="*/ 0 w 7467600"/>
              <a:gd name="connsiteY719" fmla="*/ 3015334 h 6858000"/>
              <a:gd name="connsiteX720" fmla="*/ 0 w 7467600"/>
              <a:gd name="connsiteY720" fmla="*/ 2914286 h 6858000"/>
              <a:gd name="connsiteX721" fmla="*/ 36383 w 7467600"/>
              <a:gd name="connsiteY721" fmla="*/ 2901128 h 6858000"/>
              <a:gd name="connsiteX722" fmla="*/ 156329 w 7467600"/>
              <a:gd name="connsiteY722" fmla="*/ 2840533 h 6858000"/>
              <a:gd name="connsiteX723" fmla="*/ 358355 w 7467600"/>
              <a:gd name="connsiteY723" fmla="*/ 2620471 h 6858000"/>
              <a:gd name="connsiteX724" fmla="*/ 510577 w 7467600"/>
              <a:gd name="connsiteY724" fmla="*/ 2501244 h 6858000"/>
              <a:gd name="connsiteX725" fmla="*/ 211967 w 7467600"/>
              <a:gd name="connsiteY725" fmla="*/ 2479171 h 6858000"/>
              <a:gd name="connsiteX726" fmla="*/ 0 w 7467600"/>
              <a:gd name="connsiteY726" fmla="*/ 2476398 h 6858000"/>
              <a:gd name="connsiteX727" fmla="*/ 0 w 7467600"/>
              <a:gd name="connsiteY727" fmla="*/ 2389189 h 6858000"/>
              <a:gd name="connsiteX728" fmla="*/ 103062 w 7467600"/>
              <a:gd name="connsiteY728" fmla="*/ 2389518 h 6858000"/>
              <a:gd name="connsiteX729" fmla="*/ 510734 w 7467600"/>
              <a:gd name="connsiteY729" fmla="*/ 2416201 h 6858000"/>
              <a:gd name="connsiteX730" fmla="*/ 279257 w 7467600"/>
              <a:gd name="connsiteY730" fmla="*/ 2092102 h 6858000"/>
              <a:gd name="connsiteX731" fmla="*/ 65265 w 7467600"/>
              <a:gd name="connsiteY731" fmla="*/ 2006049 h 6858000"/>
              <a:gd name="connsiteX732" fmla="*/ 0 w 7467600"/>
              <a:gd name="connsiteY732" fmla="*/ 1982532 h 6858000"/>
              <a:gd name="connsiteX733" fmla="*/ 0 w 7467600"/>
              <a:gd name="connsiteY733" fmla="*/ 1912789 h 6858000"/>
              <a:gd name="connsiteX734" fmla="*/ 97460 w 7467600"/>
              <a:gd name="connsiteY734" fmla="*/ 1953725 h 6858000"/>
              <a:gd name="connsiteX735" fmla="*/ 221272 w 7467600"/>
              <a:gd name="connsiteY735" fmla="*/ 1980766 h 6858000"/>
              <a:gd name="connsiteX736" fmla="*/ 116765 w 7467600"/>
              <a:gd name="connsiteY736" fmla="*/ 1911033 h 6858000"/>
              <a:gd name="connsiteX737" fmla="*/ 16405 w 7467600"/>
              <a:gd name="connsiteY737" fmla="*/ 1803412 h 6858000"/>
              <a:gd name="connsiteX738" fmla="*/ 0 w 7467600"/>
              <a:gd name="connsiteY738" fmla="*/ 1784777 h 6858000"/>
              <a:gd name="connsiteX739" fmla="*/ 0 w 7467600"/>
              <a:gd name="connsiteY739" fmla="*/ 1740082 h 6858000"/>
              <a:gd name="connsiteX740" fmla="*/ 39394 w 7467600"/>
              <a:gd name="connsiteY740" fmla="*/ 1784856 h 6858000"/>
              <a:gd name="connsiteX741" fmla="*/ 135813 w 7467600"/>
              <a:gd name="connsiteY741" fmla="*/ 1888838 h 6858000"/>
              <a:gd name="connsiteX742" fmla="*/ 242575 w 7467600"/>
              <a:gd name="connsiteY742" fmla="*/ 1958841 h 6858000"/>
              <a:gd name="connsiteX743" fmla="*/ 82197 w 7467600"/>
              <a:gd name="connsiteY743" fmla="*/ 1754826 h 6858000"/>
              <a:gd name="connsiteX744" fmla="*/ 0 w 7467600"/>
              <a:gd name="connsiteY744" fmla="*/ 1679650 h 6858000"/>
              <a:gd name="connsiteX745" fmla="*/ 0 w 7467600"/>
              <a:gd name="connsiteY745" fmla="*/ 1602463 h 6858000"/>
              <a:gd name="connsiteX746" fmla="*/ 84689 w 7467600"/>
              <a:gd name="connsiteY746" fmla="*/ 1677442 h 6858000"/>
              <a:gd name="connsiteX747" fmla="*/ 298437 w 7467600"/>
              <a:gd name="connsiteY747" fmla="*/ 1968019 h 6858000"/>
              <a:gd name="connsiteX748" fmla="*/ 227269 w 7467600"/>
              <a:gd name="connsiteY748" fmla="*/ 1114064 h 6858000"/>
              <a:gd name="connsiteX749" fmla="*/ 248003 w 7467600"/>
              <a:gd name="connsiteY749" fmla="*/ 1089613 h 6858000"/>
              <a:gd name="connsiteX750" fmla="*/ 427020 w 7467600"/>
              <a:gd name="connsiteY750" fmla="*/ 1619803 h 6858000"/>
              <a:gd name="connsiteX751" fmla="*/ 340345 w 7467600"/>
              <a:gd name="connsiteY751" fmla="*/ 2027739 h 6858000"/>
              <a:gd name="connsiteX752" fmla="*/ 360865 w 7467600"/>
              <a:gd name="connsiteY752" fmla="*/ 2044827 h 6858000"/>
              <a:gd name="connsiteX753" fmla="*/ 560414 w 7467600"/>
              <a:gd name="connsiteY753" fmla="*/ 2421457 h 6858000"/>
              <a:gd name="connsiteX754" fmla="*/ 1359703 w 7467600"/>
              <a:gd name="connsiteY754" fmla="*/ 2578554 h 6858000"/>
              <a:gd name="connsiteX755" fmla="*/ 1359422 w 7467600"/>
              <a:gd name="connsiteY755" fmla="*/ 2577994 h 6858000"/>
              <a:gd name="connsiteX756" fmla="*/ 828701 w 7467600"/>
              <a:gd name="connsiteY756" fmla="*/ 1839520 h 6858000"/>
              <a:gd name="connsiteX757" fmla="*/ 494427 w 7467600"/>
              <a:gd name="connsiteY757" fmla="*/ 1092333 h 6858000"/>
              <a:gd name="connsiteX758" fmla="*/ 506322 w 7467600"/>
              <a:gd name="connsiteY758" fmla="*/ 1020997 h 6858000"/>
              <a:gd name="connsiteX759" fmla="*/ 4570198 w 7467600"/>
              <a:gd name="connsiteY759" fmla="*/ 978081 h 6858000"/>
              <a:gd name="connsiteX760" fmla="*/ 4523691 w 7467600"/>
              <a:gd name="connsiteY760" fmla="*/ 1127776 h 6858000"/>
              <a:gd name="connsiteX761" fmla="*/ 4509875 w 7467600"/>
              <a:gd name="connsiteY761" fmla="*/ 1167552 h 6858000"/>
              <a:gd name="connsiteX762" fmla="*/ 4478168 w 7467600"/>
              <a:gd name="connsiteY762" fmla="*/ 1260735 h 6858000"/>
              <a:gd name="connsiteX763" fmla="*/ 4409309 w 7467600"/>
              <a:gd name="connsiteY763" fmla="*/ 1666996 h 6858000"/>
              <a:gd name="connsiteX764" fmla="*/ 4370031 w 7467600"/>
              <a:gd name="connsiteY764" fmla="*/ 1955666 h 6858000"/>
              <a:gd name="connsiteX765" fmla="*/ 4570198 w 7467600"/>
              <a:gd name="connsiteY765" fmla="*/ 978081 h 6858000"/>
              <a:gd name="connsiteX766" fmla="*/ 4557898 w 7467600"/>
              <a:gd name="connsiteY766" fmla="*/ 900011 h 6858000"/>
              <a:gd name="connsiteX767" fmla="*/ 4344840 w 7467600"/>
              <a:gd name="connsiteY767" fmla="*/ 1922038 h 6858000"/>
              <a:gd name="connsiteX768" fmla="*/ 4378710 w 7467600"/>
              <a:gd name="connsiteY768" fmla="*/ 1665516 h 6858000"/>
              <a:gd name="connsiteX769" fmla="*/ 4448798 w 7467600"/>
              <a:gd name="connsiteY769" fmla="*/ 1253024 h 6858000"/>
              <a:gd name="connsiteX770" fmla="*/ 4480315 w 7467600"/>
              <a:gd name="connsiteY770" fmla="*/ 1158454 h 6858000"/>
              <a:gd name="connsiteX771" fmla="*/ 4494133 w 7467600"/>
              <a:gd name="connsiteY771" fmla="*/ 1118676 h 6858000"/>
              <a:gd name="connsiteX772" fmla="*/ 4557898 w 7467600"/>
              <a:gd name="connsiteY772" fmla="*/ 900011 h 6858000"/>
              <a:gd name="connsiteX773" fmla="*/ 5870151 w 7467600"/>
              <a:gd name="connsiteY773" fmla="*/ 898890 h 6858000"/>
              <a:gd name="connsiteX774" fmla="*/ 5861335 w 7467600"/>
              <a:gd name="connsiteY774" fmla="*/ 899177 h 6858000"/>
              <a:gd name="connsiteX775" fmla="*/ 5843702 w 7467600"/>
              <a:gd name="connsiteY775" fmla="*/ 899748 h 6858000"/>
              <a:gd name="connsiteX776" fmla="*/ 5651107 w 7467600"/>
              <a:gd name="connsiteY776" fmla="*/ 920306 h 6858000"/>
              <a:gd name="connsiteX777" fmla="*/ 5459407 w 7467600"/>
              <a:gd name="connsiteY777" fmla="*/ 940975 h 6858000"/>
              <a:gd name="connsiteX778" fmla="*/ 5374846 w 7467600"/>
              <a:gd name="connsiteY778" fmla="*/ 941988 h 6858000"/>
              <a:gd name="connsiteX779" fmla="*/ 5256105 w 7467600"/>
              <a:gd name="connsiteY779" fmla="*/ 945632 h 6858000"/>
              <a:gd name="connsiteX780" fmla="*/ 5107071 w 7467600"/>
              <a:gd name="connsiteY780" fmla="*/ 969720 h 6858000"/>
              <a:gd name="connsiteX781" fmla="*/ 4998681 w 7467600"/>
              <a:gd name="connsiteY781" fmla="*/ 988771 h 6858000"/>
              <a:gd name="connsiteX782" fmla="*/ 5870151 w 7467600"/>
              <a:gd name="connsiteY782" fmla="*/ 898890 h 6858000"/>
              <a:gd name="connsiteX783" fmla="*/ 5504425 w 7467600"/>
              <a:gd name="connsiteY783" fmla="*/ 848067 h 6858000"/>
              <a:gd name="connsiteX784" fmla="*/ 4968849 w 7467600"/>
              <a:gd name="connsiteY784" fmla="*/ 962318 h 6858000"/>
              <a:gd name="connsiteX785" fmla="*/ 5104039 w 7467600"/>
              <a:gd name="connsiteY785" fmla="*/ 940634 h 6858000"/>
              <a:gd name="connsiteX786" fmla="*/ 5256311 w 7467600"/>
              <a:gd name="connsiteY786" fmla="*/ 916490 h 6858000"/>
              <a:gd name="connsiteX787" fmla="*/ 5377381 w 7467600"/>
              <a:gd name="connsiteY787" fmla="*/ 912671 h 6858000"/>
              <a:gd name="connsiteX788" fmla="*/ 5460148 w 7467600"/>
              <a:gd name="connsiteY788" fmla="*/ 911442 h 6858000"/>
              <a:gd name="connsiteX789" fmla="*/ 5648971 w 7467600"/>
              <a:gd name="connsiteY789" fmla="*/ 891331 h 6858000"/>
              <a:gd name="connsiteX790" fmla="*/ 5844807 w 7467600"/>
              <a:gd name="connsiteY790" fmla="*/ 870718 h 6858000"/>
              <a:gd name="connsiteX791" fmla="*/ 5862975 w 7467600"/>
              <a:gd name="connsiteY791" fmla="*/ 869756 h 6858000"/>
              <a:gd name="connsiteX792" fmla="*/ 5920887 w 7467600"/>
              <a:gd name="connsiteY792" fmla="*/ 865929 h 6858000"/>
              <a:gd name="connsiteX793" fmla="*/ 5504425 w 7467600"/>
              <a:gd name="connsiteY793" fmla="*/ 848067 h 6858000"/>
              <a:gd name="connsiteX794" fmla="*/ 3607114 w 7467600"/>
              <a:gd name="connsiteY794" fmla="*/ 467441 h 6858000"/>
              <a:gd name="connsiteX795" fmla="*/ 3296242 w 7467600"/>
              <a:gd name="connsiteY795" fmla="*/ 807991 h 6858000"/>
              <a:gd name="connsiteX796" fmla="*/ 3174674 w 7467600"/>
              <a:gd name="connsiteY796" fmla="*/ 919759 h 6858000"/>
              <a:gd name="connsiteX797" fmla="*/ 3042978 w 7467600"/>
              <a:gd name="connsiteY797" fmla="*/ 1054894 h 6858000"/>
              <a:gd name="connsiteX798" fmla="*/ 2968914 w 7467600"/>
              <a:gd name="connsiteY798" fmla="*/ 1133756 h 6858000"/>
              <a:gd name="connsiteX799" fmla="*/ 3103823 w 7467600"/>
              <a:gd name="connsiteY799" fmla="*/ 1026814 h 6858000"/>
              <a:gd name="connsiteX800" fmla="*/ 3607114 w 7467600"/>
              <a:gd name="connsiteY800" fmla="*/ 467441 h 6858000"/>
              <a:gd name="connsiteX801" fmla="*/ 3744487 w 7467600"/>
              <a:gd name="connsiteY801" fmla="*/ 383136 h 6858000"/>
              <a:gd name="connsiteX802" fmla="*/ 3970213 w 7467600"/>
              <a:gd name="connsiteY802" fmla="*/ 995559 h 6858000"/>
              <a:gd name="connsiteX803" fmla="*/ 3744487 w 7467600"/>
              <a:gd name="connsiteY803" fmla="*/ 383136 h 6858000"/>
              <a:gd name="connsiteX804" fmla="*/ 3624562 w 7467600"/>
              <a:gd name="connsiteY804" fmla="*/ 367041 h 6858000"/>
              <a:gd name="connsiteX805" fmla="*/ 3489712 w 7467600"/>
              <a:gd name="connsiteY805" fmla="*/ 485386 h 6858000"/>
              <a:gd name="connsiteX806" fmla="*/ 3182994 w 7467600"/>
              <a:gd name="connsiteY806" fmla="*/ 828265 h 6858000"/>
              <a:gd name="connsiteX807" fmla="*/ 2892114 w 7467600"/>
              <a:gd name="connsiteY807" fmla="*/ 1172635 h 6858000"/>
              <a:gd name="connsiteX808" fmla="*/ 3021459 w 7467600"/>
              <a:gd name="connsiteY808" fmla="*/ 1035385 h 6858000"/>
              <a:gd name="connsiteX809" fmla="*/ 3153873 w 7467600"/>
              <a:gd name="connsiteY809" fmla="*/ 898971 h 6858000"/>
              <a:gd name="connsiteX810" fmla="*/ 3276511 w 7467600"/>
              <a:gd name="connsiteY810" fmla="*/ 786423 h 6858000"/>
              <a:gd name="connsiteX811" fmla="*/ 3584154 w 7467600"/>
              <a:gd name="connsiteY811" fmla="*/ 448218 h 6858000"/>
              <a:gd name="connsiteX812" fmla="*/ 3624562 w 7467600"/>
              <a:gd name="connsiteY812" fmla="*/ 367041 h 6858000"/>
              <a:gd name="connsiteX813" fmla="*/ 3766672 w 7467600"/>
              <a:gd name="connsiteY813" fmla="*/ 359429 h 6858000"/>
              <a:gd name="connsiteX814" fmla="*/ 3996338 w 7467600"/>
              <a:gd name="connsiteY814" fmla="*/ 968237 h 6858000"/>
              <a:gd name="connsiteX815" fmla="*/ 3766672 w 7467600"/>
              <a:gd name="connsiteY815" fmla="*/ 359429 h 6858000"/>
              <a:gd name="connsiteX816" fmla="*/ 5805386 w 7467600"/>
              <a:gd name="connsiteY816" fmla="*/ 239240 h 6858000"/>
              <a:gd name="connsiteX817" fmla="*/ 5736947 w 7467600"/>
              <a:gd name="connsiteY817" fmla="*/ 261367 h 6858000"/>
              <a:gd name="connsiteX818" fmla="*/ 5427012 w 7467600"/>
              <a:gd name="connsiteY818" fmla="*/ 311272 h 6858000"/>
              <a:gd name="connsiteX819" fmla="*/ 5147818 w 7467600"/>
              <a:gd name="connsiteY819" fmla="*/ 322112 h 6858000"/>
              <a:gd name="connsiteX820" fmla="*/ 5060854 w 7467600"/>
              <a:gd name="connsiteY820" fmla="*/ 311882 h 6858000"/>
              <a:gd name="connsiteX821" fmla="*/ 4945989 w 7467600"/>
              <a:gd name="connsiteY821" fmla="*/ 300516 h 6858000"/>
              <a:gd name="connsiteX822" fmla="*/ 5410479 w 7467600"/>
              <a:gd name="connsiteY822" fmla="*/ 348434 h 6858000"/>
              <a:gd name="connsiteX823" fmla="*/ 5805386 w 7467600"/>
              <a:gd name="connsiteY823" fmla="*/ 239240 h 6858000"/>
              <a:gd name="connsiteX824" fmla="*/ 5905192 w 7467600"/>
              <a:gd name="connsiteY824" fmla="*/ 163079 h 6858000"/>
              <a:gd name="connsiteX825" fmla="*/ 5865655 w 7467600"/>
              <a:gd name="connsiteY825" fmla="*/ 171901 h 6858000"/>
              <a:gd name="connsiteX826" fmla="*/ 5259740 w 7467600"/>
              <a:gd name="connsiteY826" fmla="*/ 257013 h 6858000"/>
              <a:gd name="connsiteX827" fmla="*/ 5208466 w 7467600"/>
              <a:gd name="connsiteY827" fmla="*/ 257550 h 6858000"/>
              <a:gd name="connsiteX828" fmla="*/ 4980204 w 7467600"/>
              <a:gd name="connsiteY828" fmla="*/ 271903 h 6858000"/>
              <a:gd name="connsiteX829" fmla="*/ 5068068 w 7467600"/>
              <a:gd name="connsiteY829" fmla="*/ 282244 h 6858000"/>
              <a:gd name="connsiteX830" fmla="*/ 5153231 w 7467600"/>
              <a:gd name="connsiteY830" fmla="*/ 292240 h 6858000"/>
              <a:gd name="connsiteX831" fmla="*/ 5426491 w 7467600"/>
              <a:gd name="connsiteY831" fmla="*/ 281128 h 6858000"/>
              <a:gd name="connsiteX832" fmla="*/ 5731212 w 7467600"/>
              <a:gd name="connsiteY832" fmla="*/ 231951 h 6858000"/>
              <a:gd name="connsiteX833" fmla="*/ 5905192 w 7467600"/>
              <a:gd name="connsiteY833" fmla="*/ 163079 h 6858000"/>
              <a:gd name="connsiteX834" fmla="*/ 5944437 w 7467600"/>
              <a:gd name="connsiteY834" fmla="*/ 113829 h 6858000"/>
              <a:gd name="connsiteX835" fmla="*/ 5825032 w 7467600"/>
              <a:gd name="connsiteY835" fmla="*/ 146405 h 6858000"/>
              <a:gd name="connsiteX836" fmla="*/ 4955599 w 7467600"/>
              <a:gd name="connsiteY836" fmla="*/ 247008 h 6858000"/>
              <a:gd name="connsiteX837" fmla="*/ 5210104 w 7467600"/>
              <a:gd name="connsiteY837" fmla="*/ 228123 h 6858000"/>
              <a:gd name="connsiteX838" fmla="*/ 5261015 w 7467600"/>
              <a:gd name="connsiteY838" fmla="*/ 227087 h 6858000"/>
              <a:gd name="connsiteX839" fmla="*/ 5861181 w 7467600"/>
              <a:gd name="connsiteY839" fmla="*/ 143093 h 6858000"/>
              <a:gd name="connsiteX840" fmla="*/ 5961252 w 7467600"/>
              <a:gd name="connsiteY840" fmla="*/ 114820 h 6858000"/>
              <a:gd name="connsiteX841" fmla="*/ 5944437 w 7467600"/>
              <a:gd name="connsiteY841" fmla="*/ 113829 h 6858000"/>
              <a:gd name="connsiteX842" fmla="*/ 3882765 w 7467600"/>
              <a:gd name="connsiteY842" fmla="*/ 0 h 6858000"/>
              <a:gd name="connsiteX843" fmla="*/ 3995099 w 7467600"/>
              <a:gd name="connsiteY843" fmla="*/ 0 h 6858000"/>
              <a:gd name="connsiteX844" fmla="*/ 4163818 w 7467600"/>
              <a:gd name="connsiteY844" fmla="*/ 234104 h 6858000"/>
              <a:gd name="connsiteX845" fmla="*/ 4172099 w 7467600"/>
              <a:gd name="connsiteY845" fmla="*/ 234207 h 6858000"/>
              <a:gd name="connsiteX846" fmla="*/ 4784282 w 7467600"/>
              <a:gd name="connsiteY846" fmla="*/ 276561 h 6858000"/>
              <a:gd name="connsiteX847" fmla="*/ 4801687 w 7467600"/>
              <a:gd name="connsiteY847" fmla="*/ 267764 h 6858000"/>
              <a:gd name="connsiteX848" fmla="*/ 6082788 w 7467600"/>
              <a:gd name="connsiteY848" fmla="*/ 64119 h 6858000"/>
              <a:gd name="connsiteX849" fmla="*/ 6099442 w 7467600"/>
              <a:gd name="connsiteY849" fmla="*/ 82568 h 6858000"/>
              <a:gd name="connsiteX850" fmla="*/ 4804137 w 7467600"/>
              <a:gd name="connsiteY850" fmla="*/ 320931 h 6858000"/>
              <a:gd name="connsiteX851" fmla="*/ 4227047 w 7467600"/>
              <a:gd name="connsiteY851" fmla="*/ 313415 h 6858000"/>
              <a:gd name="connsiteX852" fmla="*/ 4346041 w 7467600"/>
              <a:gd name="connsiteY852" fmla="*/ 456086 h 6858000"/>
              <a:gd name="connsiteX853" fmla="*/ 4870967 w 7467600"/>
              <a:gd name="connsiteY853" fmla="*/ 963061 h 6858000"/>
              <a:gd name="connsiteX854" fmla="*/ 4889647 w 7467600"/>
              <a:gd name="connsiteY854" fmla="*/ 957147 h 6858000"/>
              <a:gd name="connsiteX855" fmla="*/ 5422504 w 7467600"/>
              <a:gd name="connsiteY855" fmla="*/ 805191 h 6858000"/>
              <a:gd name="connsiteX856" fmla="*/ 6087656 w 7467600"/>
              <a:gd name="connsiteY856" fmla="*/ 826703 h 6858000"/>
              <a:gd name="connsiteX857" fmla="*/ 6058717 w 7467600"/>
              <a:gd name="connsiteY857" fmla="*/ 865992 h 6858000"/>
              <a:gd name="connsiteX858" fmla="*/ 4974153 w 7467600"/>
              <a:gd name="connsiteY858" fmla="*/ 1045456 h 6858000"/>
              <a:gd name="connsiteX859" fmla="*/ 5627835 w 7467600"/>
              <a:gd name="connsiteY859" fmla="*/ 1472077 h 6858000"/>
              <a:gd name="connsiteX860" fmla="*/ 5629817 w 7467600"/>
              <a:gd name="connsiteY860" fmla="*/ 1471412 h 6858000"/>
              <a:gd name="connsiteX861" fmla="*/ 5634124 w 7467600"/>
              <a:gd name="connsiteY861" fmla="*/ 1470572 h 6858000"/>
              <a:gd name="connsiteX862" fmla="*/ 5755832 w 7467600"/>
              <a:gd name="connsiteY862" fmla="*/ 1383886 h 6858000"/>
              <a:gd name="connsiteX863" fmla="*/ 6014186 w 7467600"/>
              <a:gd name="connsiteY863" fmla="*/ 1279799 h 6858000"/>
              <a:gd name="connsiteX864" fmla="*/ 6901619 w 7467600"/>
              <a:gd name="connsiteY864" fmla="*/ 1047874 h 6858000"/>
              <a:gd name="connsiteX865" fmla="*/ 6931566 w 7467600"/>
              <a:gd name="connsiteY865" fmla="*/ 1062034 h 6858000"/>
              <a:gd name="connsiteX866" fmla="*/ 5790982 w 7467600"/>
              <a:gd name="connsiteY866" fmla="*/ 1561380 h 6858000"/>
              <a:gd name="connsiteX867" fmla="*/ 6188971 w 7467600"/>
              <a:gd name="connsiteY867" fmla="*/ 1755168 h 6858000"/>
              <a:gd name="connsiteX868" fmla="*/ 6202446 w 7467600"/>
              <a:gd name="connsiteY868" fmla="*/ 1752268 h 6858000"/>
              <a:gd name="connsiteX869" fmla="*/ 7179560 w 7467600"/>
              <a:gd name="connsiteY869" fmla="*/ 1467551 h 6858000"/>
              <a:gd name="connsiteX870" fmla="*/ 7158730 w 7467600"/>
              <a:gd name="connsiteY870" fmla="*/ 1507835 h 6858000"/>
              <a:gd name="connsiteX871" fmla="*/ 6326959 w 7467600"/>
              <a:gd name="connsiteY871" fmla="*/ 1817686 h 6858000"/>
              <a:gd name="connsiteX872" fmla="*/ 6537433 w 7467600"/>
              <a:gd name="connsiteY872" fmla="*/ 1907790 h 6858000"/>
              <a:gd name="connsiteX873" fmla="*/ 6550221 w 7467600"/>
              <a:gd name="connsiteY873" fmla="*/ 1910729 h 6858000"/>
              <a:gd name="connsiteX874" fmla="*/ 6964438 w 7467600"/>
              <a:gd name="connsiteY874" fmla="*/ 2209505 h 6858000"/>
              <a:gd name="connsiteX875" fmla="*/ 7367862 w 7467600"/>
              <a:gd name="connsiteY875" fmla="*/ 2806833 h 6858000"/>
              <a:gd name="connsiteX876" fmla="*/ 7364329 w 7467600"/>
              <a:gd name="connsiteY876" fmla="*/ 2826907 h 6858000"/>
              <a:gd name="connsiteX877" fmla="*/ 7290545 w 7467600"/>
              <a:gd name="connsiteY877" fmla="*/ 2850663 h 6858000"/>
              <a:gd name="connsiteX878" fmla="*/ 6472036 w 7467600"/>
              <a:gd name="connsiteY878" fmla="*/ 1959003 h 6858000"/>
              <a:gd name="connsiteX879" fmla="*/ 5792897 w 7467600"/>
              <a:gd name="connsiteY879" fmla="*/ 1647747 h 6858000"/>
              <a:gd name="connsiteX880" fmla="*/ 5842751 w 7467600"/>
              <a:gd name="connsiteY880" fmla="*/ 1816112 h 6858000"/>
              <a:gd name="connsiteX881" fmla="*/ 5847424 w 7467600"/>
              <a:gd name="connsiteY881" fmla="*/ 1815776 h 6858000"/>
              <a:gd name="connsiteX882" fmla="*/ 6399821 w 7467600"/>
              <a:gd name="connsiteY882" fmla="*/ 2344799 h 6858000"/>
              <a:gd name="connsiteX883" fmla="*/ 6323232 w 7467600"/>
              <a:gd name="connsiteY883" fmla="*/ 2389634 h 6858000"/>
              <a:gd name="connsiteX884" fmla="*/ 5942958 w 7467600"/>
              <a:gd name="connsiteY884" fmla="*/ 2077708 h 6858000"/>
              <a:gd name="connsiteX885" fmla="*/ 5921559 w 7467600"/>
              <a:gd name="connsiteY885" fmla="*/ 2378596 h 6858000"/>
              <a:gd name="connsiteX886" fmla="*/ 5817651 w 7467600"/>
              <a:gd name="connsiteY886" fmla="*/ 3023919 h 6858000"/>
              <a:gd name="connsiteX887" fmla="*/ 5729634 w 7467600"/>
              <a:gd name="connsiteY887" fmla="*/ 3051849 h 6858000"/>
              <a:gd name="connsiteX888" fmla="*/ 5611018 w 7467600"/>
              <a:gd name="connsiteY888" fmla="*/ 2316769 h 6858000"/>
              <a:gd name="connsiteX889" fmla="*/ 5687608 w 7467600"/>
              <a:gd name="connsiteY889" fmla="*/ 2039972 h 6858000"/>
              <a:gd name="connsiteX890" fmla="*/ 5657554 w 7467600"/>
              <a:gd name="connsiteY890" fmla="*/ 1576445 h 6858000"/>
              <a:gd name="connsiteX891" fmla="*/ 5150475 w 7467600"/>
              <a:gd name="connsiteY891" fmla="*/ 1274012 h 6858000"/>
              <a:gd name="connsiteX892" fmla="*/ 5349142 w 7467600"/>
              <a:gd name="connsiteY892" fmla="*/ 2204405 h 6858000"/>
              <a:gd name="connsiteX893" fmla="*/ 5262214 w 7467600"/>
              <a:gd name="connsiteY893" fmla="*/ 2233836 h 6858000"/>
              <a:gd name="connsiteX894" fmla="*/ 4981539 w 7467600"/>
              <a:gd name="connsiteY894" fmla="*/ 1542201 h 6858000"/>
              <a:gd name="connsiteX895" fmla="*/ 4958461 w 7467600"/>
              <a:gd name="connsiteY895" fmla="*/ 1136957 h 6858000"/>
              <a:gd name="connsiteX896" fmla="*/ 4655015 w 7467600"/>
              <a:gd name="connsiteY896" fmla="*/ 891426 h 6858000"/>
              <a:gd name="connsiteX897" fmla="*/ 4348002 w 7467600"/>
              <a:gd name="connsiteY897" fmla="*/ 2205895 h 6858000"/>
              <a:gd name="connsiteX898" fmla="*/ 4262250 w 7467600"/>
              <a:gd name="connsiteY898" fmla="*/ 2219972 h 6858000"/>
              <a:gd name="connsiteX899" fmla="*/ 4550611 w 7467600"/>
              <a:gd name="connsiteY899" fmla="*/ 817540 h 6858000"/>
              <a:gd name="connsiteX900" fmla="*/ 4564418 w 7467600"/>
              <a:gd name="connsiteY900" fmla="*/ 808293 h 6858000"/>
              <a:gd name="connsiteX901" fmla="*/ 4266388 w 7467600"/>
              <a:gd name="connsiteY901" fmla="*/ 500083 h 6858000"/>
              <a:gd name="connsiteX902" fmla="*/ 4032842 w 7467600"/>
              <a:gd name="connsiteY902" fmla="*/ 211809 h 6858000"/>
              <a:gd name="connsiteX903" fmla="*/ 3882765 w 7467600"/>
              <a:gd name="connsiteY903" fmla="*/ 0 h 6858000"/>
              <a:gd name="connsiteX904" fmla="*/ 3721337 w 7467600"/>
              <a:gd name="connsiteY904" fmla="*/ 0 h 6858000"/>
              <a:gd name="connsiteX905" fmla="*/ 3797544 w 7467600"/>
              <a:gd name="connsiteY905" fmla="*/ 0 h 6858000"/>
              <a:gd name="connsiteX906" fmla="*/ 3775734 w 7467600"/>
              <a:gd name="connsiteY906" fmla="*/ 95131 h 6858000"/>
              <a:gd name="connsiteX907" fmla="*/ 3724807 w 7467600"/>
              <a:gd name="connsiteY907" fmla="*/ 272257 h 6858000"/>
              <a:gd name="connsiteX908" fmla="*/ 3726844 w 7467600"/>
              <a:gd name="connsiteY908" fmla="*/ 282988 h 6858000"/>
              <a:gd name="connsiteX909" fmla="*/ 3742664 w 7467600"/>
              <a:gd name="connsiteY909" fmla="*/ 279918 h 6858000"/>
              <a:gd name="connsiteX910" fmla="*/ 4103910 w 7467600"/>
              <a:gd name="connsiteY910" fmla="*/ 1161917 h 6858000"/>
              <a:gd name="connsiteX911" fmla="*/ 4020269 w 7467600"/>
              <a:gd name="connsiteY911" fmla="*/ 1200406 h 6858000"/>
              <a:gd name="connsiteX912" fmla="*/ 3674882 w 7467600"/>
              <a:gd name="connsiteY912" fmla="*/ 488524 h 6858000"/>
              <a:gd name="connsiteX913" fmla="*/ 3132682 w 7467600"/>
              <a:gd name="connsiteY913" fmla="*/ 1072284 h 6858000"/>
              <a:gd name="connsiteX914" fmla="*/ 2716346 w 7467600"/>
              <a:gd name="connsiteY914" fmla="*/ 1276376 h 6858000"/>
              <a:gd name="connsiteX915" fmla="*/ 2716772 w 7467600"/>
              <a:gd name="connsiteY915" fmla="*/ 1255462 h 6858000"/>
              <a:gd name="connsiteX916" fmla="*/ 3471096 w 7467600"/>
              <a:gd name="connsiteY916" fmla="*/ 437072 h 6858000"/>
              <a:gd name="connsiteX917" fmla="*/ 3639057 w 7467600"/>
              <a:gd name="connsiteY917" fmla="*/ 286334 h 6858000"/>
              <a:gd name="connsiteX918" fmla="*/ 3640309 w 7467600"/>
              <a:gd name="connsiteY918" fmla="*/ 284664 h 6858000"/>
              <a:gd name="connsiteX919" fmla="*/ 3646022 w 7467600"/>
              <a:gd name="connsiteY919" fmla="*/ 276711 h 6858000"/>
              <a:gd name="connsiteX920" fmla="*/ 3707943 w 7467600"/>
              <a:gd name="connsiteY920" fmla="*/ 65958 h 6858000"/>
              <a:gd name="connsiteX921" fmla="*/ 3721337 w 7467600"/>
              <a:gd name="connsiteY921" fmla="*/ 0 h 6858000"/>
              <a:gd name="connsiteX922" fmla="*/ 2867960 w 7467600"/>
              <a:gd name="connsiteY922" fmla="*/ 0 h 6858000"/>
              <a:gd name="connsiteX923" fmla="*/ 2926351 w 7467600"/>
              <a:gd name="connsiteY923" fmla="*/ 0 h 6858000"/>
              <a:gd name="connsiteX924" fmla="*/ 2902823 w 7467600"/>
              <a:gd name="connsiteY924" fmla="*/ 262929 h 6858000"/>
              <a:gd name="connsiteX925" fmla="*/ 2940663 w 7467600"/>
              <a:gd name="connsiteY925" fmla="*/ 140884 h 6858000"/>
              <a:gd name="connsiteX926" fmla="*/ 2947039 w 7467600"/>
              <a:gd name="connsiteY926" fmla="*/ 122524 h 6858000"/>
              <a:gd name="connsiteX927" fmla="*/ 2984316 w 7467600"/>
              <a:gd name="connsiteY927" fmla="*/ 0 h 6858000"/>
              <a:gd name="connsiteX928" fmla="*/ 3016114 w 7467600"/>
              <a:gd name="connsiteY928" fmla="*/ 0 h 6858000"/>
              <a:gd name="connsiteX929" fmla="*/ 2979949 w 7467600"/>
              <a:gd name="connsiteY929" fmla="*/ 119274 h 6858000"/>
              <a:gd name="connsiteX930" fmla="*/ 3023879 w 7467600"/>
              <a:gd name="connsiteY930" fmla="*/ 0 h 6858000"/>
              <a:gd name="connsiteX931" fmla="*/ 3105400 w 7467600"/>
              <a:gd name="connsiteY931" fmla="*/ 0 h 6858000"/>
              <a:gd name="connsiteX932" fmla="*/ 3094669 w 7467600"/>
              <a:gd name="connsiteY932" fmla="*/ 30308 h 6858000"/>
              <a:gd name="connsiteX933" fmla="*/ 2901945 w 7467600"/>
              <a:gd name="connsiteY933" fmla="*/ 466538 h 6858000"/>
              <a:gd name="connsiteX934" fmla="*/ 2815209 w 7467600"/>
              <a:gd name="connsiteY934" fmla="*/ 497361 h 6858000"/>
              <a:gd name="connsiteX935" fmla="*/ 2844845 w 7467600"/>
              <a:gd name="connsiteY935" fmla="*/ 127638 h 6858000"/>
              <a:gd name="connsiteX936" fmla="*/ 2867960 w 7467600"/>
              <a:gd name="connsiteY936" fmla="*/ 0 h 6858000"/>
              <a:gd name="connsiteX937" fmla="*/ 1057230 w 7467600"/>
              <a:gd name="connsiteY937" fmla="*/ 0 h 6858000"/>
              <a:gd name="connsiteX938" fmla="*/ 1111003 w 7467600"/>
              <a:gd name="connsiteY938" fmla="*/ 0 h 6858000"/>
              <a:gd name="connsiteX939" fmla="*/ 1125553 w 7467600"/>
              <a:gd name="connsiteY939" fmla="*/ 52588 h 6858000"/>
              <a:gd name="connsiteX940" fmla="*/ 1304276 w 7467600"/>
              <a:gd name="connsiteY940" fmla="*/ 476275 h 6858000"/>
              <a:gd name="connsiteX941" fmla="*/ 1492066 w 7467600"/>
              <a:gd name="connsiteY941" fmla="*/ 886333 h 6858000"/>
              <a:gd name="connsiteX942" fmla="*/ 1423698 w 7467600"/>
              <a:gd name="connsiteY942" fmla="*/ 710817 h 6858000"/>
              <a:gd name="connsiteX943" fmla="*/ 1357609 w 7467600"/>
              <a:gd name="connsiteY943" fmla="*/ 532892 h 6858000"/>
              <a:gd name="connsiteX944" fmla="*/ 1309550 w 7467600"/>
              <a:gd name="connsiteY944" fmla="*/ 374031 h 6858000"/>
              <a:gd name="connsiteX945" fmla="*/ 1193673 w 7467600"/>
              <a:gd name="connsiteY945" fmla="*/ 49533 h 6858000"/>
              <a:gd name="connsiteX946" fmla="*/ 1164391 w 7467600"/>
              <a:gd name="connsiteY946" fmla="*/ 0 h 6858000"/>
              <a:gd name="connsiteX947" fmla="*/ 1200666 w 7467600"/>
              <a:gd name="connsiteY947" fmla="*/ 0 h 6858000"/>
              <a:gd name="connsiteX948" fmla="*/ 1223408 w 7467600"/>
              <a:gd name="connsiteY948" fmla="*/ 38996 h 6858000"/>
              <a:gd name="connsiteX949" fmla="*/ 1339635 w 7467600"/>
              <a:gd name="connsiteY949" fmla="*/ 365517 h 6858000"/>
              <a:gd name="connsiteX950" fmla="*/ 1387469 w 7467600"/>
              <a:gd name="connsiteY950" fmla="*/ 523079 h 6858000"/>
              <a:gd name="connsiteX951" fmla="*/ 1452685 w 7467600"/>
              <a:gd name="connsiteY951" fmla="*/ 699806 h 6858000"/>
              <a:gd name="connsiteX952" fmla="*/ 1492092 w 7467600"/>
              <a:gd name="connsiteY952" fmla="*/ 800424 h 6858000"/>
              <a:gd name="connsiteX953" fmla="*/ 1455302 w 7467600"/>
              <a:gd name="connsiteY953" fmla="*/ 632913 h 6858000"/>
              <a:gd name="connsiteX954" fmla="*/ 1222336 w 7467600"/>
              <a:gd name="connsiteY954" fmla="*/ 9480 h 6858000"/>
              <a:gd name="connsiteX955" fmla="*/ 1214634 w 7467600"/>
              <a:gd name="connsiteY955" fmla="*/ 0 h 6858000"/>
              <a:gd name="connsiteX956" fmla="*/ 1289827 w 7467600"/>
              <a:gd name="connsiteY956" fmla="*/ 0 h 6858000"/>
              <a:gd name="connsiteX957" fmla="*/ 1321076 w 7467600"/>
              <a:gd name="connsiteY957" fmla="*/ 59722 h 6858000"/>
              <a:gd name="connsiteX958" fmla="*/ 1512579 w 7467600"/>
              <a:gd name="connsiteY958" fmla="*/ 626441 h 6858000"/>
              <a:gd name="connsiteX959" fmla="*/ 1506076 w 7467600"/>
              <a:gd name="connsiteY959" fmla="*/ 1089289 h 6858000"/>
              <a:gd name="connsiteX960" fmla="*/ 1486346 w 7467600"/>
              <a:gd name="connsiteY960" fmla="*/ 1079919 h 6858000"/>
              <a:gd name="connsiteX961" fmla="*/ 1070511 w 7467600"/>
              <a:gd name="connsiteY961" fmla="*/ 48609 h 6858000"/>
              <a:gd name="connsiteX962" fmla="*/ 1057230 w 7467600"/>
              <a:gd name="connsiteY962" fmla="*/ 0 h 6858000"/>
              <a:gd name="connsiteX963" fmla="*/ 43151 w 7467600"/>
              <a:gd name="connsiteY963" fmla="*/ 0 h 6858000"/>
              <a:gd name="connsiteX964" fmla="*/ 95283 w 7467600"/>
              <a:gd name="connsiteY964" fmla="*/ 0 h 6858000"/>
              <a:gd name="connsiteX965" fmla="*/ 300708 w 7467600"/>
              <a:gd name="connsiteY965" fmla="*/ 154571 h 6858000"/>
              <a:gd name="connsiteX966" fmla="*/ 530414 w 7467600"/>
              <a:gd name="connsiteY966" fmla="*/ 354673 h 6858000"/>
              <a:gd name="connsiteX967" fmla="*/ 333785 w 7467600"/>
              <a:gd name="connsiteY967" fmla="*/ 161564 h 6858000"/>
              <a:gd name="connsiteX968" fmla="*/ 147005 w 7467600"/>
              <a:gd name="connsiteY968" fmla="*/ 0 h 6858000"/>
              <a:gd name="connsiteX969" fmla="*/ 272509 w 7467600"/>
              <a:gd name="connsiteY969" fmla="*/ 0 h 6858000"/>
              <a:gd name="connsiteX970" fmla="*/ 326276 w 7467600"/>
              <a:gd name="connsiteY970" fmla="*/ 45847 h 6858000"/>
              <a:gd name="connsiteX971" fmla="*/ 823759 w 7467600"/>
              <a:gd name="connsiteY971" fmla="*/ 574145 h 6858000"/>
              <a:gd name="connsiteX972" fmla="*/ 811254 w 7467600"/>
              <a:gd name="connsiteY972" fmla="*/ 665546 h 6858000"/>
              <a:gd name="connsiteX973" fmla="*/ 154042 w 7467600"/>
              <a:gd name="connsiteY973" fmla="*/ 261522 h 6858000"/>
              <a:gd name="connsiteX974" fmla="*/ 13550 w 7467600"/>
              <a:gd name="connsiteY974" fmla="*/ 158423 h 6858000"/>
              <a:gd name="connsiteX975" fmla="*/ 0 w 7467600"/>
              <a:gd name="connsiteY975" fmla="*/ 146618 h 6858000"/>
              <a:gd name="connsiteX976" fmla="*/ 0 w 7467600"/>
              <a:gd name="connsiteY976" fmla="*/ 59161 h 6858000"/>
              <a:gd name="connsiteX977" fmla="*/ 45427 w 7467600"/>
              <a:gd name="connsiteY977" fmla="*/ 101078 h 6858000"/>
              <a:gd name="connsiteX978" fmla="*/ 630103 w 7467600"/>
              <a:gd name="connsiteY978" fmla="*/ 485885 h 6858000"/>
              <a:gd name="connsiteX979" fmla="*/ 532040 w 7467600"/>
              <a:gd name="connsiteY979" fmla="*/ 399359 h 6858000"/>
              <a:gd name="connsiteX980" fmla="*/ 517618 w 7467600"/>
              <a:gd name="connsiteY980" fmla="*/ 385726 h 6858000"/>
              <a:gd name="connsiteX981" fmla="*/ 285074 w 7467600"/>
              <a:gd name="connsiteY981" fmla="*/ 182755 h 6858000"/>
              <a:gd name="connsiteX982" fmla="*/ 43151 w 7467600"/>
              <a:gd name="connsiteY98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1456157 w 7467600"/>
              <a:gd name="connsiteY103" fmla="*/ 5371404 h 6858000"/>
              <a:gd name="connsiteX104" fmla="*/ 1244432 w 7467600"/>
              <a:gd name="connsiteY104" fmla="*/ 5385601 h 6858000"/>
              <a:gd name="connsiteX105" fmla="*/ 973990 w 7467600"/>
              <a:gd name="connsiteY105" fmla="*/ 5424940 h 6858000"/>
              <a:gd name="connsiteX106" fmla="*/ 1103809 w 7467600"/>
              <a:gd name="connsiteY106" fmla="*/ 5433720 h 6858000"/>
              <a:gd name="connsiteX107" fmla="*/ 1123454 w 7467600"/>
              <a:gd name="connsiteY107" fmla="*/ 5435727 h 6858000"/>
              <a:gd name="connsiteX108" fmla="*/ 1737017 w 7467600"/>
              <a:gd name="connsiteY108" fmla="*/ 5452183 h 6858000"/>
              <a:gd name="connsiteX109" fmla="*/ 1824397 w 7467600"/>
              <a:gd name="connsiteY109" fmla="*/ 5447757 h 6858000"/>
              <a:gd name="connsiteX110" fmla="*/ 2070059 w 7467600"/>
              <a:gd name="connsiteY110" fmla="*/ 5441660 h 6858000"/>
              <a:gd name="connsiteX111" fmla="*/ 1456157 w 7467600"/>
              <a:gd name="connsiteY111" fmla="*/ 5371404 h 6858000"/>
              <a:gd name="connsiteX112" fmla="*/ 4988186 w 7467600"/>
              <a:gd name="connsiteY112" fmla="*/ 5216467 h 6858000"/>
              <a:gd name="connsiteX113" fmla="*/ 4777334 w 7467600"/>
              <a:gd name="connsiteY113" fmla="*/ 5406072 h 6858000"/>
              <a:gd name="connsiteX114" fmla="*/ 4718341 w 7467600"/>
              <a:gd name="connsiteY114" fmla="*/ 5468043 h 6858000"/>
              <a:gd name="connsiteX115" fmla="*/ 4604655 w 7467600"/>
              <a:gd name="connsiteY115" fmla="*/ 5583434 h 6858000"/>
              <a:gd name="connsiteX116" fmla="*/ 4565074 w 7467600"/>
              <a:gd name="connsiteY116" fmla="*/ 5618550 h 6858000"/>
              <a:gd name="connsiteX117" fmla="*/ 4988186 w 7467600"/>
              <a:gd name="connsiteY117" fmla="*/ 5216467 h 6858000"/>
              <a:gd name="connsiteX118" fmla="*/ 4978032 w 7467600"/>
              <a:gd name="connsiteY118" fmla="*/ 5183809 h 6858000"/>
              <a:gd name="connsiteX119" fmla="*/ 4463413 w 7467600"/>
              <a:gd name="connsiteY119" fmla="*/ 5615162 h 6858000"/>
              <a:gd name="connsiteX120" fmla="*/ 4358134 w 7467600"/>
              <a:gd name="connsiteY120" fmla="*/ 5742791 h 6858000"/>
              <a:gd name="connsiteX121" fmla="*/ 4376219 w 7467600"/>
              <a:gd name="connsiteY121" fmla="*/ 5729027 h 6858000"/>
              <a:gd name="connsiteX122" fmla="*/ 4582340 w 7467600"/>
              <a:gd name="connsiteY122" fmla="*/ 5561037 h 6858000"/>
              <a:gd name="connsiteX123" fmla="*/ 4694684 w 7467600"/>
              <a:gd name="connsiteY123" fmla="*/ 5447098 h 6858000"/>
              <a:gd name="connsiteX124" fmla="*/ 4754123 w 7467600"/>
              <a:gd name="connsiteY124" fmla="*/ 5384643 h 6858000"/>
              <a:gd name="connsiteX125" fmla="*/ 4978032 w 7467600"/>
              <a:gd name="connsiteY125" fmla="*/ 5183809 h 6858000"/>
              <a:gd name="connsiteX126" fmla="*/ 1903353 w 7467600"/>
              <a:gd name="connsiteY126" fmla="*/ 5044827 h 6858000"/>
              <a:gd name="connsiteX127" fmla="*/ 1936931 w 7467600"/>
              <a:gd name="connsiteY127" fmla="*/ 5093954 h 6858000"/>
              <a:gd name="connsiteX128" fmla="*/ 2195868 w 7467600"/>
              <a:gd name="connsiteY128" fmla="*/ 5396574 h 6858000"/>
              <a:gd name="connsiteX129" fmla="*/ 2088852 w 7467600"/>
              <a:gd name="connsiteY129" fmla="*/ 5166123 h 6858000"/>
              <a:gd name="connsiteX130" fmla="*/ 1958241 w 7467600"/>
              <a:gd name="connsiteY130" fmla="*/ 5067955 h 6858000"/>
              <a:gd name="connsiteX131" fmla="*/ 1903353 w 7467600"/>
              <a:gd name="connsiteY131" fmla="*/ 5044827 h 6858000"/>
              <a:gd name="connsiteX132" fmla="*/ 1979378 w 7467600"/>
              <a:gd name="connsiteY132" fmla="*/ 4769504 h 6858000"/>
              <a:gd name="connsiteX133" fmla="*/ 2882120 w 7467600"/>
              <a:gd name="connsiteY133" fmla="*/ 5064547 h 6858000"/>
              <a:gd name="connsiteX134" fmla="*/ 2793103 w 7467600"/>
              <a:gd name="connsiteY134" fmla="*/ 5039699 h 6858000"/>
              <a:gd name="connsiteX135" fmla="*/ 2770041 w 7467600"/>
              <a:gd name="connsiteY135" fmla="*/ 5033634 h 6858000"/>
              <a:gd name="connsiteX136" fmla="*/ 1979378 w 7467600"/>
              <a:gd name="connsiteY136" fmla="*/ 4769504 h 6858000"/>
              <a:gd name="connsiteX137" fmla="*/ 1927410 w 7467600"/>
              <a:gd name="connsiteY137" fmla="*/ 4716164 h 6858000"/>
              <a:gd name="connsiteX138" fmla="*/ 1959587 w 7467600"/>
              <a:gd name="connsiteY138" fmla="*/ 4728849 h 6858000"/>
              <a:gd name="connsiteX139" fmla="*/ 2777707 w 7467600"/>
              <a:gd name="connsiteY139" fmla="*/ 5003991 h 6858000"/>
              <a:gd name="connsiteX140" fmla="*/ 2800768 w 7467600"/>
              <a:gd name="connsiteY140" fmla="*/ 5010056 h 6858000"/>
              <a:gd name="connsiteX141" fmla="*/ 2879408 w 7467600"/>
              <a:gd name="connsiteY141" fmla="*/ 5031590 h 6858000"/>
              <a:gd name="connsiteX142" fmla="*/ 2862295 w 7467600"/>
              <a:gd name="connsiteY142" fmla="*/ 5022958 h 6858000"/>
              <a:gd name="connsiteX143" fmla="*/ 2813343 w 7467600"/>
              <a:gd name="connsiteY143" fmla="*/ 4998369 h 6858000"/>
              <a:gd name="connsiteX144" fmla="*/ 2646245 w 7467600"/>
              <a:gd name="connsiteY144" fmla="*/ 4930999 h 6858000"/>
              <a:gd name="connsiteX145" fmla="*/ 1999243 w 7467600"/>
              <a:gd name="connsiteY145" fmla="*/ 4730524 h 6858000"/>
              <a:gd name="connsiteX146" fmla="*/ 1979527 w 7467600"/>
              <a:gd name="connsiteY146" fmla="*/ 4726651 h 6858000"/>
              <a:gd name="connsiteX147" fmla="*/ 1927410 w 7467600"/>
              <a:gd name="connsiteY147" fmla="*/ 4716164 h 6858000"/>
              <a:gd name="connsiteX148" fmla="*/ 1997014 w 7467600"/>
              <a:gd name="connsiteY148" fmla="*/ 4698007 h 6858000"/>
              <a:gd name="connsiteX149" fmla="*/ 2005458 w 7467600"/>
              <a:gd name="connsiteY149" fmla="*/ 4699540 h 6858000"/>
              <a:gd name="connsiteX150" fmla="*/ 2657186 w 7467600"/>
              <a:gd name="connsiteY150" fmla="*/ 4901687 h 6858000"/>
              <a:gd name="connsiteX151" fmla="*/ 2826662 w 7467600"/>
              <a:gd name="connsiteY151" fmla="*/ 4970362 h 6858000"/>
              <a:gd name="connsiteX152" fmla="*/ 2876100 w 7467600"/>
              <a:gd name="connsiteY152" fmla="*/ 4995397 h 6858000"/>
              <a:gd name="connsiteX153" fmla="*/ 3042600 w 7467600"/>
              <a:gd name="connsiteY153" fmla="*/ 5059532 h 6858000"/>
              <a:gd name="connsiteX154" fmla="*/ 1997014 w 7467600"/>
              <a:gd name="connsiteY154" fmla="*/ 4698007 h 6858000"/>
              <a:gd name="connsiteX155" fmla="*/ 2305292 w 7467600"/>
              <a:gd name="connsiteY155" fmla="*/ 4219492 h 6858000"/>
              <a:gd name="connsiteX156" fmla="*/ 3360922 w 7467600"/>
              <a:gd name="connsiteY156" fmla="*/ 4529373 h 6858000"/>
              <a:gd name="connsiteX157" fmla="*/ 3492420 w 7467600"/>
              <a:gd name="connsiteY157" fmla="*/ 4510145 h 6858000"/>
              <a:gd name="connsiteX158" fmla="*/ 3364086 w 7467600"/>
              <a:gd name="connsiteY158" fmla="*/ 4480340 h 6858000"/>
              <a:gd name="connsiteX159" fmla="*/ 3225818 w 7467600"/>
              <a:gd name="connsiteY159" fmla="*/ 4411822 h 6858000"/>
              <a:gd name="connsiteX160" fmla="*/ 3129696 w 7467600"/>
              <a:gd name="connsiteY160" fmla="*/ 4360704 h 6858000"/>
              <a:gd name="connsiteX161" fmla="*/ 2814545 w 7467600"/>
              <a:gd name="connsiteY161" fmla="*/ 4282955 h 6858000"/>
              <a:gd name="connsiteX162" fmla="*/ 2305292 w 7467600"/>
              <a:gd name="connsiteY162" fmla="*/ 4219492 h 6858000"/>
              <a:gd name="connsiteX163" fmla="*/ 2626982 w 7467600"/>
              <a:gd name="connsiteY163" fmla="*/ 4206450 h 6858000"/>
              <a:gd name="connsiteX164" fmla="*/ 2490617 w 7467600"/>
              <a:gd name="connsiteY164" fmla="*/ 4206951 h 6858000"/>
              <a:gd name="connsiteX165" fmla="*/ 2819869 w 7467600"/>
              <a:gd name="connsiteY165" fmla="*/ 4252936 h 6858000"/>
              <a:gd name="connsiteX166" fmla="*/ 3143018 w 7467600"/>
              <a:gd name="connsiteY166" fmla="*/ 4332698 h 6858000"/>
              <a:gd name="connsiteX167" fmla="*/ 3241520 w 7467600"/>
              <a:gd name="connsiteY167" fmla="*/ 4385112 h 6858000"/>
              <a:gd name="connsiteX168" fmla="*/ 3374575 w 7467600"/>
              <a:gd name="connsiteY168" fmla="*/ 4451517 h 6858000"/>
              <a:gd name="connsiteX169" fmla="*/ 3505221 w 7467600"/>
              <a:gd name="connsiteY169" fmla="*/ 4480757 h 6858000"/>
              <a:gd name="connsiteX170" fmla="*/ 2626982 w 7467600"/>
              <a:gd name="connsiteY170" fmla="*/ 4206450 h 6858000"/>
              <a:gd name="connsiteX171" fmla="*/ 1310106 w 7467600"/>
              <a:gd name="connsiteY171" fmla="*/ 3943217 h 6858000"/>
              <a:gd name="connsiteX172" fmla="*/ 854994 w 7467600"/>
              <a:gd name="connsiteY172" fmla="*/ 4399136 h 6858000"/>
              <a:gd name="connsiteX173" fmla="*/ 742462 w 7467600"/>
              <a:gd name="connsiteY173" fmla="*/ 4594648 h 6858000"/>
              <a:gd name="connsiteX174" fmla="*/ 820602 w 7467600"/>
              <a:gd name="connsiteY174" fmla="*/ 4485915 h 6858000"/>
              <a:gd name="connsiteX175" fmla="*/ 878295 w 7467600"/>
              <a:gd name="connsiteY175" fmla="*/ 4403594 h 6858000"/>
              <a:gd name="connsiteX176" fmla="*/ 1240607 w 7467600"/>
              <a:gd name="connsiteY176" fmla="*/ 4010401 h 6858000"/>
              <a:gd name="connsiteX177" fmla="*/ 1310106 w 7467600"/>
              <a:gd name="connsiteY177" fmla="*/ 3943217 h 6858000"/>
              <a:gd name="connsiteX178" fmla="*/ 1423113 w 7467600"/>
              <a:gd name="connsiteY178" fmla="*/ 3874565 h 6858000"/>
              <a:gd name="connsiteX179" fmla="*/ 1260565 w 7467600"/>
              <a:gd name="connsiteY179" fmla="*/ 4031982 h 6858000"/>
              <a:gd name="connsiteX180" fmla="*/ 901900 w 7467600"/>
              <a:gd name="connsiteY180" fmla="*/ 4421236 h 6858000"/>
              <a:gd name="connsiteX181" fmla="*/ 845044 w 7467600"/>
              <a:gd name="connsiteY181" fmla="*/ 4502436 h 6858000"/>
              <a:gd name="connsiteX182" fmla="*/ 685926 w 7467600"/>
              <a:gd name="connsiteY182" fmla="*/ 4703069 h 6858000"/>
              <a:gd name="connsiteX183" fmla="*/ 684248 w 7467600"/>
              <a:gd name="connsiteY183" fmla="*/ 4706721 h 6858000"/>
              <a:gd name="connsiteX184" fmla="*/ 1423113 w 7467600"/>
              <a:gd name="connsiteY184" fmla="*/ 3874565 h 6858000"/>
              <a:gd name="connsiteX185" fmla="*/ 3316479 w 7467600"/>
              <a:gd name="connsiteY185" fmla="*/ 3872136 h 6858000"/>
              <a:gd name="connsiteX186" fmla="*/ 3546806 w 7467600"/>
              <a:gd name="connsiteY186" fmla="*/ 4356139 h 6858000"/>
              <a:gd name="connsiteX187" fmla="*/ 3364433 w 7467600"/>
              <a:gd name="connsiteY187" fmla="*/ 3953121 h 6858000"/>
              <a:gd name="connsiteX188" fmla="*/ 3316479 w 7467600"/>
              <a:gd name="connsiteY188" fmla="*/ 3872136 h 6858000"/>
              <a:gd name="connsiteX189" fmla="*/ 3291335 w 7467600"/>
              <a:gd name="connsiteY189" fmla="*/ 3767420 h 6858000"/>
              <a:gd name="connsiteX190" fmla="*/ 3390805 w 7467600"/>
              <a:gd name="connsiteY190" fmla="*/ 3937163 h 6858000"/>
              <a:gd name="connsiteX191" fmla="*/ 3579062 w 7467600"/>
              <a:gd name="connsiteY191" fmla="*/ 4359040 h 6858000"/>
              <a:gd name="connsiteX192" fmla="*/ 3467355 w 7467600"/>
              <a:gd name="connsiteY192" fmla="*/ 3988130 h 6858000"/>
              <a:gd name="connsiteX193" fmla="*/ 3310753 w 7467600"/>
              <a:gd name="connsiteY193" fmla="*/ 3787140 h 6858000"/>
              <a:gd name="connsiteX194" fmla="*/ 3291335 w 7467600"/>
              <a:gd name="connsiteY194" fmla="*/ 3767420 h 6858000"/>
              <a:gd name="connsiteX195" fmla="*/ 1635889 w 7467600"/>
              <a:gd name="connsiteY195" fmla="*/ 3709494 h 6858000"/>
              <a:gd name="connsiteX196" fmla="*/ 1634800 w 7467600"/>
              <a:gd name="connsiteY196" fmla="*/ 3731111 h 6858000"/>
              <a:gd name="connsiteX197" fmla="*/ 1635889 w 7467600"/>
              <a:gd name="connsiteY197" fmla="*/ 3709494 h 6858000"/>
              <a:gd name="connsiteX198" fmla="*/ 1510397 w 7467600"/>
              <a:gd name="connsiteY198" fmla="*/ 3684705 h 6858000"/>
              <a:gd name="connsiteX199" fmla="*/ 1146550 w 7467600"/>
              <a:gd name="connsiteY199" fmla="*/ 3802012 h 6858000"/>
              <a:gd name="connsiteX200" fmla="*/ 698834 w 7467600"/>
              <a:gd name="connsiteY200" fmla="*/ 3952272 h 6858000"/>
              <a:gd name="connsiteX201" fmla="*/ 34256 w 7467600"/>
              <a:gd name="connsiteY201" fmla="*/ 4347603 h 6858000"/>
              <a:gd name="connsiteX202" fmla="*/ 527241 w 7467600"/>
              <a:gd name="connsiteY202" fmla="*/ 4065078 h 6858000"/>
              <a:gd name="connsiteX203" fmla="*/ 1510397 w 7467600"/>
              <a:gd name="connsiteY203" fmla="*/ 3684705 h 6858000"/>
              <a:gd name="connsiteX204" fmla="*/ 1313114 w 7467600"/>
              <a:gd name="connsiteY204" fmla="*/ 3655216 h 6858000"/>
              <a:gd name="connsiteX205" fmla="*/ 1109304 w 7467600"/>
              <a:gd name="connsiteY205" fmla="*/ 3669030 h 6858000"/>
              <a:gd name="connsiteX206" fmla="*/ 8129 w 7467600"/>
              <a:gd name="connsiteY206" fmla="*/ 4330519 h 6858000"/>
              <a:gd name="connsiteX207" fmla="*/ 687572 w 7467600"/>
              <a:gd name="connsiteY207" fmla="*/ 3925629 h 6858000"/>
              <a:gd name="connsiteX208" fmla="*/ 1138365 w 7467600"/>
              <a:gd name="connsiteY208" fmla="*/ 3774515 h 6858000"/>
              <a:gd name="connsiteX209" fmla="*/ 1505579 w 7467600"/>
              <a:gd name="connsiteY209" fmla="*/ 3655526 h 6858000"/>
              <a:gd name="connsiteX210" fmla="*/ 1313114 w 7467600"/>
              <a:gd name="connsiteY210" fmla="*/ 3655216 h 6858000"/>
              <a:gd name="connsiteX211" fmla="*/ 3655073 w 7467600"/>
              <a:gd name="connsiteY211" fmla="*/ 3650884 h 6858000"/>
              <a:gd name="connsiteX212" fmla="*/ 3989938 w 7467600"/>
              <a:gd name="connsiteY212" fmla="*/ 3991685 h 6858000"/>
              <a:gd name="connsiteX213" fmla="*/ 4393907 w 7467600"/>
              <a:gd name="connsiteY213" fmla="*/ 4261258 h 6858000"/>
              <a:gd name="connsiteX214" fmla="*/ 4648051 w 7467600"/>
              <a:gd name="connsiteY214" fmla="*/ 4374051 h 6858000"/>
              <a:gd name="connsiteX215" fmla="*/ 4383389 w 7467600"/>
              <a:gd name="connsiteY215" fmla="*/ 4184369 h 6858000"/>
              <a:gd name="connsiteX216" fmla="*/ 4165508 w 7467600"/>
              <a:gd name="connsiteY216" fmla="*/ 4035196 h 6858000"/>
              <a:gd name="connsiteX217" fmla="*/ 4068162 w 7467600"/>
              <a:gd name="connsiteY217" fmla="*/ 3953394 h 6858000"/>
              <a:gd name="connsiteX218" fmla="*/ 3981416 w 7467600"/>
              <a:gd name="connsiteY218" fmla="*/ 3880482 h 6858000"/>
              <a:gd name="connsiteX219" fmla="*/ 3800147 w 7467600"/>
              <a:gd name="connsiteY219" fmla="*/ 3749872 h 6858000"/>
              <a:gd name="connsiteX220" fmla="*/ 3655073 w 7467600"/>
              <a:gd name="connsiteY220" fmla="*/ 3650884 h 6858000"/>
              <a:gd name="connsiteX221" fmla="*/ 3670252 w 7467600"/>
              <a:gd name="connsiteY221" fmla="*/ 3622798 h 6858000"/>
              <a:gd name="connsiteX222" fmla="*/ 3817258 w 7467600"/>
              <a:gd name="connsiteY222" fmla="*/ 3723577 h 6858000"/>
              <a:gd name="connsiteX223" fmla="*/ 4000461 w 7467600"/>
              <a:gd name="connsiteY223" fmla="*/ 3855966 h 6858000"/>
              <a:gd name="connsiteX224" fmla="*/ 4088180 w 7467600"/>
              <a:gd name="connsiteY224" fmla="*/ 3929774 h 6858000"/>
              <a:gd name="connsiteX225" fmla="*/ 4184555 w 7467600"/>
              <a:gd name="connsiteY225" fmla="*/ 4010683 h 6858000"/>
              <a:gd name="connsiteX226" fmla="*/ 4399563 w 7467600"/>
              <a:gd name="connsiteY226" fmla="*/ 4158106 h 6858000"/>
              <a:gd name="connsiteX227" fmla="*/ 4684469 w 7467600"/>
              <a:gd name="connsiteY227" fmla="*/ 4364680 h 6858000"/>
              <a:gd name="connsiteX228" fmla="*/ 4690271 w 7467600"/>
              <a:gd name="connsiteY228" fmla="*/ 4370034 h 6858000"/>
              <a:gd name="connsiteX229" fmla="*/ 4136093 w 7467600"/>
              <a:gd name="connsiteY229" fmla="*/ 3858466 h 6858000"/>
              <a:gd name="connsiteX230" fmla="*/ 3670252 w 7467600"/>
              <a:gd name="connsiteY230" fmla="*/ 3622798 h 6858000"/>
              <a:gd name="connsiteX231" fmla="*/ 4440129 w 7467600"/>
              <a:gd name="connsiteY231" fmla="*/ 3448571 h 6858000"/>
              <a:gd name="connsiteX232" fmla="*/ 4856525 w 7467600"/>
              <a:gd name="connsiteY232" fmla="*/ 3915351 h 6858000"/>
              <a:gd name="connsiteX233" fmla="*/ 5059055 w 7467600"/>
              <a:gd name="connsiteY233" fmla="*/ 4108918 h 6858000"/>
              <a:gd name="connsiteX234" fmla="*/ 5290070 w 7467600"/>
              <a:gd name="connsiteY234" fmla="*/ 4263619 h 6858000"/>
              <a:gd name="connsiteX235" fmla="*/ 4834991 w 7467600"/>
              <a:gd name="connsiteY235" fmla="*/ 3830985 h 6858000"/>
              <a:gd name="connsiteX236" fmla="*/ 4440129 w 7467600"/>
              <a:gd name="connsiteY236" fmla="*/ 3448571 h 6858000"/>
              <a:gd name="connsiteX237" fmla="*/ 4441737 w 7467600"/>
              <a:gd name="connsiteY237" fmla="*/ 3399734 h 6858000"/>
              <a:gd name="connsiteX238" fmla="*/ 4431236 w 7467600"/>
              <a:gd name="connsiteY238" fmla="*/ 3400954 h 6858000"/>
              <a:gd name="connsiteX239" fmla="*/ 4557150 w 7467600"/>
              <a:gd name="connsiteY239" fmla="*/ 3510023 h 6858000"/>
              <a:gd name="connsiteX240" fmla="*/ 4856936 w 7467600"/>
              <a:gd name="connsiteY240" fmla="*/ 3809146 h 6858000"/>
              <a:gd name="connsiteX241" fmla="*/ 5111996 w 7467600"/>
              <a:gd name="connsiteY241" fmla="*/ 4065759 h 6858000"/>
              <a:gd name="connsiteX242" fmla="*/ 5388878 w 7467600"/>
              <a:gd name="connsiteY242" fmla="*/ 4300185 h 6858000"/>
              <a:gd name="connsiteX243" fmla="*/ 5425556 w 7467600"/>
              <a:gd name="connsiteY243" fmla="*/ 4308967 h 6858000"/>
              <a:gd name="connsiteX244" fmla="*/ 4943646 w 7467600"/>
              <a:gd name="connsiteY244" fmla="*/ 3822916 h 6858000"/>
              <a:gd name="connsiteX245" fmla="*/ 4594837 w 7467600"/>
              <a:gd name="connsiteY245" fmla="*/ 3532274 h 6858000"/>
              <a:gd name="connsiteX246" fmla="*/ 4441737 w 7467600"/>
              <a:gd name="connsiteY246" fmla="*/ 3399734 h 6858000"/>
              <a:gd name="connsiteX247" fmla="*/ 5425834 w 7467600"/>
              <a:gd name="connsiteY247" fmla="*/ 3162785 h 6858000"/>
              <a:gd name="connsiteX248" fmla="*/ 5401644 w 7467600"/>
              <a:gd name="connsiteY248" fmla="*/ 3617847 h 6858000"/>
              <a:gd name="connsiteX249" fmla="*/ 5467256 w 7467600"/>
              <a:gd name="connsiteY249" fmla="*/ 4175494 h 6858000"/>
              <a:gd name="connsiteX250" fmla="*/ 5448069 w 7467600"/>
              <a:gd name="connsiteY250" fmla="*/ 3567554 h 6858000"/>
              <a:gd name="connsiteX251" fmla="*/ 5425834 w 7467600"/>
              <a:gd name="connsiteY251" fmla="*/ 3162785 h 6858000"/>
              <a:gd name="connsiteX252" fmla="*/ 1318687 w 7467600"/>
              <a:gd name="connsiteY252" fmla="*/ 3113840 h 6858000"/>
              <a:gd name="connsiteX253" fmla="*/ 1066793 w 7467600"/>
              <a:gd name="connsiteY253" fmla="*/ 3212171 h 6858000"/>
              <a:gd name="connsiteX254" fmla="*/ 993319 w 7467600"/>
              <a:gd name="connsiteY254" fmla="*/ 3247648 h 6858000"/>
              <a:gd name="connsiteX255" fmla="*/ 853081 w 7467600"/>
              <a:gd name="connsiteY255" fmla="*/ 3312410 h 6858000"/>
              <a:gd name="connsiteX256" fmla="*/ 805957 w 7467600"/>
              <a:gd name="connsiteY256" fmla="*/ 3330443 h 6858000"/>
              <a:gd name="connsiteX257" fmla="*/ 1318687 w 7467600"/>
              <a:gd name="connsiteY257" fmla="*/ 3113840 h 6858000"/>
              <a:gd name="connsiteX258" fmla="*/ 5453702 w 7467600"/>
              <a:gd name="connsiteY258" fmla="*/ 3090882 h 6858000"/>
              <a:gd name="connsiteX259" fmla="*/ 5480135 w 7467600"/>
              <a:gd name="connsiteY259" fmla="*/ 3565802 h 6858000"/>
              <a:gd name="connsiteX260" fmla="*/ 5499023 w 7467600"/>
              <a:gd name="connsiteY260" fmla="*/ 4166310 h 6858000"/>
              <a:gd name="connsiteX261" fmla="*/ 5547022 w 7467600"/>
              <a:gd name="connsiteY261" fmla="*/ 3607838 h 6858000"/>
              <a:gd name="connsiteX262" fmla="*/ 5515964 w 7467600"/>
              <a:gd name="connsiteY262" fmla="*/ 3378541 h 6858000"/>
              <a:gd name="connsiteX263" fmla="*/ 5453702 w 7467600"/>
              <a:gd name="connsiteY263" fmla="*/ 3090882 h 6858000"/>
              <a:gd name="connsiteX264" fmla="*/ 1238695 w 7467600"/>
              <a:gd name="connsiteY264" fmla="*/ 3076820 h 6858000"/>
              <a:gd name="connsiteX265" fmla="*/ 716371 w 7467600"/>
              <a:gd name="connsiteY265" fmla="*/ 3293249 h 6858000"/>
              <a:gd name="connsiteX266" fmla="*/ 579522 w 7467600"/>
              <a:gd name="connsiteY266" fmla="*/ 3371759 h 6858000"/>
              <a:gd name="connsiteX267" fmla="*/ 600288 w 7467600"/>
              <a:gd name="connsiteY267" fmla="*/ 3365555 h 6858000"/>
              <a:gd name="connsiteX268" fmla="*/ 840692 w 7467600"/>
              <a:gd name="connsiteY268" fmla="*/ 3284921 h 6858000"/>
              <a:gd name="connsiteX269" fmla="*/ 979248 w 7467600"/>
              <a:gd name="connsiteY269" fmla="*/ 3221003 h 6858000"/>
              <a:gd name="connsiteX270" fmla="*/ 1053282 w 7467600"/>
              <a:gd name="connsiteY270" fmla="*/ 3185247 h 6858000"/>
              <a:gd name="connsiteX271" fmla="*/ 1320603 w 7467600"/>
              <a:gd name="connsiteY271" fmla="*/ 3081281 h 6858000"/>
              <a:gd name="connsiteX272" fmla="*/ 1238695 w 7467600"/>
              <a:gd name="connsiteY272" fmla="*/ 3076820 h 6858000"/>
              <a:gd name="connsiteX273" fmla="*/ 5425627 w 7467600"/>
              <a:gd name="connsiteY273" fmla="*/ 2954192 h 6858000"/>
              <a:gd name="connsiteX274" fmla="*/ 5470770 w 7467600"/>
              <a:gd name="connsiteY274" fmla="*/ 3005435 h 6858000"/>
              <a:gd name="connsiteX275" fmla="*/ 5519779 w 7467600"/>
              <a:gd name="connsiteY275" fmla="*/ 4359223 h 6858000"/>
              <a:gd name="connsiteX276" fmla="*/ 5520293 w 7467600"/>
              <a:gd name="connsiteY276" fmla="*/ 4360602 h 6858000"/>
              <a:gd name="connsiteX277" fmla="*/ 5767221 w 7467600"/>
              <a:gd name="connsiteY277" fmla="*/ 4665564 h 6858000"/>
              <a:gd name="connsiteX278" fmla="*/ 6937169 w 7467600"/>
              <a:gd name="connsiteY278" fmla="*/ 4815941 h 6858000"/>
              <a:gd name="connsiteX279" fmla="*/ 6953922 w 7467600"/>
              <a:gd name="connsiteY279" fmla="*/ 4890068 h 6858000"/>
              <a:gd name="connsiteX280" fmla="*/ 6071359 w 7467600"/>
              <a:gd name="connsiteY280" fmla="*/ 4770770 h 6858000"/>
              <a:gd name="connsiteX281" fmla="*/ 6038839 w 7467600"/>
              <a:gd name="connsiteY281" fmla="*/ 4764474 h 6858000"/>
              <a:gd name="connsiteX282" fmla="*/ 6038706 w 7467600"/>
              <a:gd name="connsiteY282" fmla="*/ 4763847 h 6858000"/>
              <a:gd name="connsiteX283" fmla="*/ 6037784 w 7467600"/>
              <a:gd name="connsiteY283" fmla="*/ 4764270 h 6858000"/>
              <a:gd name="connsiteX284" fmla="*/ 6038839 w 7467600"/>
              <a:gd name="connsiteY284" fmla="*/ 4764474 h 6858000"/>
              <a:gd name="connsiteX285" fmla="*/ 6040338 w 7467600"/>
              <a:gd name="connsiteY285" fmla="*/ 4771418 h 6858000"/>
              <a:gd name="connsiteX286" fmla="*/ 6024488 w 7467600"/>
              <a:gd name="connsiteY286" fmla="*/ 4809903 h 6858000"/>
              <a:gd name="connsiteX287" fmla="*/ 5599771 w 7467600"/>
              <a:gd name="connsiteY287" fmla="*/ 5509652 h 6858000"/>
              <a:gd name="connsiteX288" fmla="*/ 5548843 w 7467600"/>
              <a:gd name="connsiteY288" fmla="*/ 5563845 h 6858000"/>
              <a:gd name="connsiteX289" fmla="*/ 5940952 w 7467600"/>
              <a:gd name="connsiteY289" fmla="*/ 6250028 h 6858000"/>
              <a:gd name="connsiteX290" fmla="*/ 6043441 w 7467600"/>
              <a:gd name="connsiteY290" fmla="*/ 6665847 h 6858000"/>
              <a:gd name="connsiteX291" fmla="*/ 6093432 w 7467600"/>
              <a:gd name="connsiteY291" fmla="*/ 6858000 h 6858000"/>
              <a:gd name="connsiteX292" fmla="*/ 6034344 w 7467600"/>
              <a:gd name="connsiteY292" fmla="*/ 6858000 h 6858000"/>
              <a:gd name="connsiteX293" fmla="*/ 6026679 w 7467600"/>
              <a:gd name="connsiteY293" fmla="*/ 6836959 h 6858000"/>
              <a:gd name="connsiteX294" fmla="*/ 5800441 w 7467600"/>
              <a:gd name="connsiteY294" fmla="*/ 6335286 h 6858000"/>
              <a:gd name="connsiteX295" fmla="*/ 5526562 w 7467600"/>
              <a:gd name="connsiteY295" fmla="*/ 5705388 h 6858000"/>
              <a:gd name="connsiteX296" fmla="*/ 5519640 w 7467600"/>
              <a:gd name="connsiteY296" fmla="*/ 5683774 h 6858000"/>
              <a:gd name="connsiteX297" fmla="*/ 5844559 w 7467600"/>
              <a:gd name="connsiteY297" fmla="*/ 6553349 h 6858000"/>
              <a:gd name="connsiteX298" fmla="*/ 5975994 w 7467600"/>
              <a:gd name="connsiteY298" fmla="*/ 6858000 h 6858000"/>
              <a:gd name="connsiteX299" fmla="*/ 5898547 w 7467600"/>
              <a:gd name="connsiteY299" fmla="*/ 6858000 h 6858000"/>
              <a:gd name="connsiteX300" fmla="*/ 5682041 w 7467600"/>
              <a:gd name="connsiteY300" fmla="*/ 6355860 h 6858000"/>
              <a:gd name="connsiteX301" fmla="*/ 5461758 w 7467600"/>
              <a:gd name="connsiteY301" fmla="*/ 5820220 h 6858000"/>
              <a:gd name="connsiteX302" fmla="*/ 5237282 w 7467600"/>
              <a:gd name="connsiteY302" fmla="*/ 6579086 h 6858000"/>
              <a:gd name="connsiteX303" fmla="*/ 5115009 w 7467600"/>
              <a:gd name="connsiteY303" fmla="*/ 6858000 h 6858000"/>
              <a:gd name="connsiteX304" fmla="*/ 5028074 w 7467600"/>
              <a:gd name="connsiteY304" fmla="*/ 6858000 h 6858000"/>
              <a:gd name="connsiteX305" fmla="*/ 5079508 w 7467600"/>
              <a:gd name="connsiteY305" fmla="*/ 6749074 h 6858000"/>
              <a:gd name="connsiteX306" fmla="*/ 5371846 w 7467600"/>
              <a:gd name="connsiteY306" fmla="*/ 5924413 h 6858000"/>
              <a:gd name="connsiteX307" fmla="*/ 5270512 w 7467600"/>
              <a:gd name="connsiteY307" fmla="*/ 6138975 h 6858000"/>
              <a:gd name="connsiteX308" fmla="*/ 5062409 w 7467600"/>
              <a:gd name="connsiteY308" fmla="*/ 6653544 h 6858000"/>
              <a:gd name="connsiteX309" fmla="*/ 5036628 w 7467600"/>
              <a:gd name="connsiteY309" fmla="*/ 6754247 h 6858000"/>
              <a:gd name="connsiteX310" fmla="*/ 5009112 w 7467600"/>
              <a:gd name="connsiteY310" fmla="*/ 6858000 h 6858000"/>
              <a:gd name="connsiteX311" fmla="*/ 4976679 w 7467600"/>
              <a:gd name="connsiteY311" fmla="*/ 6858000 h 6858000"/>
              <a:gd name="connsiteX312" fmla="*/ 5006537 w 7467600"/>
              <a:gd name="connsiteY312" fmla="*/ 6747068 h 6858000"/>
              <a:gd name="connsiteX313" fmla="*/ 5032723 w 7467600"/>
              <a:gd name="connsiteY313" fmla="*/ 6644957 h 6858000"/>
              <a:gd name="connsiteX314" fmla="*/ 5242949 w 7467600"/>
              <a:gd name="connsiteY314" fmla="*/ 6125175 h 6858000"/>
              <a:gd name="connsiteX315" fmla="*/ 5286321 w 7467600"/>
              <a:gd name="connsiteY315" fmla="*/ 6033555 h 6858000"/>
              <a:gd name="connsiteX316" fmla="*/ 5008210 w 7467600"/>
              <a:gd name="connsiteY316" fmla="*/ 6649194 h 6858000"/>
              <a:gd name="connsiteX317" fmla="*/ 4986321 w 7467600"/>
              <a:gd name="connsiteY317" fmla="*/ 6765687 h 6858000"/>
              <a:gd name="connsiteX318" fmla="*/ 4973474 w 7467600"/>
              <a:gd name="connsiteY318" fmla="*/ 6858000 h 6858000"/>
              <a:gd name="connsiteX319" fmla="*/ 4907178 w 7467600"/>
              <a:gd name="connsiteY319" fmla="*/ 6858000 h 6858000"/>
              <a:gd name="connsiteX320" fmla="*/ 4910810 w 7467600"/>
              <a:gd name="connsiteY320" fmla="*/ 6829660 h 6858000"/>
              <a:gd name="connsiteX321" fmla="*/ 4987461 w 7467600"/>
              <a:gd name="connsiteY321" fmla="*/ 6432994 h 6858000"/>
              <a:gd name="connsiteX322" fmla="*/ 5179262 w 7467600"/>
              <a:gd name="connsiteY322" fmla="*/ 6035044 h 6858000"/>
              <a:gd name="connsiteX323" fmla="*/ 4689678 w 7467600"/>
              <a:gd name="connsiteY323" fmla="*/ 6440241 h 6858000"/>
              <a:gd name="connsiteX324" fmla="*/ 4477543 w 7467600"/>
              <a:gd name="connsiteY324" fmla="*/ 6674836 h 6858000"/>
              <a:gd name="connsiteX325" fmla="*/ 4329957 w 7467600"/>
              <a:gd name="connsiteY325" fmla="*/ 6858000 h 6858000"/>
              <a:gd name="connsiteX326" fmla="*/ 4218595 w 7467600"/>
              <a:gd name="connsiteY326" fmla="*/ 6858000 h 6858000"/>
              <a:gd name="connsiteX327" fmla="*/ 4368888 w 7467600"/>
              <a:gd name="connsiteY327" fmla="*/ 6668412 h 6858000"/>
              <a:gd name="connsiteX328" fmla="*/ 4563091 w 7467600"/>
              <a:gd name="connsiteY328" fmla="*/ 6442508 h 6858000"/>
              <a:gd name="connsiteX329" fmla="*/ 5387324 w 7467600"/>
              <a:gd name="connsiteY329" fmla="*/ 5705830 h 6858000"/>
              <a:gd name="connsiteX330" fmla="*/ 5073620 w 7467600"/>
              <a:gd name="connsiteY330" fmla="*/ 5955437 h 6858000"/>
              <a:gd name="connsiteX331" fmla="*/ 4689789 w 7467600"/>
              <a:gd name="connsiteY331" fmla="*/ 6268382 h 6858000"/>
              <a:gd name="connsiteX332" fmla="*/ 4418722 w 7467600"/>
              <a:gd name="connsiteY332" fmla="*/ 6570886 h 6858000"/>
              <a:gd name="connsiteX333" fmla="*/ 4214944 w 7467600"/>
              <a:gd name="connsiteY333" fmla="*/ 6858000 h 6858000"/>
              <a:gd name="connsiteX334" fmla="*/ 4177898 w 7467600"/>
              <a:gd name="connsiteY334" fmla="*/ 6858000 h 6858000"/>
              <a:gd name="connsiteX335" fmla="*/ 4391597 w 7467600"/>
              <a:gd name="connsiteY335" fmla="*/ 6556370 h 6858000"/>
              <a:gd name="connsiteX336" fmla="*/ 4668889 w 7467600"/>
              <a:gd name="connsiteY336" fmla="*/ 6246399 h 6858000"/>
              <a:gd name="connsiteX337" fmla="*/ 5055427 w 7467600"/>
              <a:gd name="connsiteY337" fmla="*/ 5931476 h 6858000"/>
              <a:gd name="connsiteX338" fmla="*/ 5371814 w 7467600"/>
              <a:gd name="connsiteY338" fmla="*/ 5678975 h 6858000"/>
              <a:gd name="connsiteX339" fmla="*/ 4987918 w 7467600"/>
              <a:gd name="connsiteY339" fmla="*/ 5838701 h 6858000"/>
              <a:gd name="connsiteX340" fmla="*/ 4317146 w 7467600"/>
              <a:gd name="connsiteY340" fmla="*/ 6587716 h 6858000"/>
              <a:gd name="connsiteX341" fmla="*/ 4171627 w 7467600"/>
              <a:gd name="connsiteY341" fmla="*/ 6858000 h 6858000"/>
              <a:gd name="connsiteX342" fmla="*/ 4081585 w 7467600"/>
              <a:gd name="connsiteY342" fmla="*/ 6858000 h 6858000"/>
              <a:gd name="connsiteX343" fmla="*/ 4238603 w 7467600"/>
              <a:gd name="connsiteY343" fmla="*/ 6559341 h 6858000"/>
              <a:gd name="connsiteX344" fmla="*/ 4778333 w 7467600"/>
              <a:gd name="connsiteY344" fmla="*/ 5873626 h 6858000"/>
              <a:gd name="connsiteX345" fmla="*/ 5414185 w 7467600"/>
              <a:gd name="connsiteY345" fmla="*/ 5573882 h 6858000"/>
              <a:gd name="connsiteX346" fmla="*/ 5959648 w 7467600"/>
              <a:gd name="connsiteY346" fmla="*/ 4760797 h 6858000"/>
              <a:gd name="connsiteX347" fmla="*/ 5355019 w 7467600"/>
              <a:gd name="connsiteY347" fmla="*/ 4734672 h 6858000"/>
              <a:gd name="connsiteX348" fmla="*/ 5083565 w 7467600"/>
              <a:gd name="connsiteY348" fmla="*/ 5179121 h 6858000"/>
              <a:gd name="connsiteX349" fmla="*/ 4713577 w 7467600"/>
              <a:gd name="connsiteY349" fmla="*/ 5616803 h 6858000"/>
              <a:gd name="connsiteX350" fmla="*/ 3989559 w 7467600"/>
              <a:gd name="connsiteY350" fmla="*/ 6145945 h 6858000"/>
              <a:gd name="connsiteX351" fmla="*/ 3939824 w 7467600"/>
              <a:gd name="connsiteY351" fmla="*/ 6066900 h 6858000"/>
              <a:gd name="connsiteX352" fmla="*/ 4584537 w 7467600"/>
              <a:gd name="connsiteY352" fmla="*/ 5324826 h 6858000"/>
              <a:gd name="connsiteX353" fmla="*/ 5037105 w 7467600"/>
              <a:gd name="connsiteY353" fmla="*/ 5088765 h 6858000"/>
              <a:gd name="connsiteX354" fmla="*/ 5039930 w 7467600"/>
              <a:gd name="connsiteY354" fmla="*/ 5089585 h 6858000"/>
              <a:gd name="connsiteX355" fmla="*/ 5263764 w 7467600"/>
              <a:gd name="connsiteY355" fmla="*/ 4735525 h 6858000"/>
              <a:gd name="connsiteX356" fmla="*/ 4086300 w 7467600"/>
              <a:gd name="connsiteY356" fmla="*/ 4884599 h 6858000"/>
              <a:gd name="connsiteX357" fmla="*/ 4085485 w 7467600"/>
              <a:gd name="connsiteY357" fmla="*/ 4899070 h 6858000"/>
              <a:gd name="connsiteX358" fmla="*/ 3871915 w 7467600"/>
              <a:gd name="connsiteY358" fmla="*/ 5253645 h 6858000"/>
              <a:gd name="connsiteX359" fmla="*/ 3799374 w 7467600"/>
              <a:gd name="connsiteY359" fmla="*/ 5466127 h 6858000"/>
              <a:gd name="connsiteX360" fmla="*/ 3498850 w 7467600"/>
              <a:gd name="connsiteY360" fmla="*/ 6661888 h 6858000"/>
              <a:gd name="connsiteX361" fmla="*/ 3399216 w 7467600"/>
              <a:gd name="connsiteY361" fmla="*/ 6858000 h 6858000"/>
              <a:gd name="connsiteX362" fmla="*/ 3303688 w 7467600"/>
              <a:gd name="connsiteY362" fmla="*/ 6858000 h 6858000"/>
              <a:gd name="connsiteX363" fmla="*/ 3391774 w 7467600"/>
              <a:gd name="connsiteY363" fmla="*/ 6697181 h 6858000"/>
              <a:gd name="connsiteX364" fmla="*/ 3735540 w 7467600"/>
              <a:gd name="connsiteY364" fmla="*/ 5546923 h 6858000"/>
              <a:gd name="connsiteX365" fmla="*/ 3729438 w 7467600"/>
              <a:gd name="connsiteY365" fmla="*/ 5569058 h 6858000"/>
              <a:gd name="connsiteX366" fmla="*/ 3707782 w 7467600"/>
              <a:gd name="connsiteY366" fmla="*/ 5644908 h 6858000"/>
              <a:gd name="connsiteX367" fmla="*/ 3583827 w 7467600"/>
              <a:gd name="connsiteY367" fmla="*/ 6039215 h 6858000"/>
              <a:gd name="connsiteX368" fmla="*/ 3547861 w 7467600"/>
              <a:gd name="connsiteY368" fmla="*/ 6129609 h 6858000"/>
              <a:gd name="connsiteX369" fmla="*/ 3490905 w 7467600"/>
              <a:gd name="connsiteY369" fmla="*/ 6277660 h 6858000"/>
              <a:gd name="connsiteX370" fmla="*/ 3455859 w 7467600"/>
              <a:gd name="connsiteY370" fmla="*/ 6391301 h 6858000"/>
              <a:gd name="connsiteX371" fmla="*/ 3429112 w 7467600"/>
              <a:gd name="connsiteY371" fmla="*/ 6479469 h 6858000"/>
              <a:gd name="connsiteX372" fmla="*/ 3304862 w 7467600"/>
              <a:gd name="connsiteY372" fmla="*/ 6796476 h 6858000"/>
              <a:gd name="connsiteX373" fmla="*/ 3276071 w 7467600"/>
              <a:gd name="connsiteY373" fmla="*/ 6858000 h 6858000"/>
              <a:gd name="connsiteX374" fmla="*/ 3240805 w 7467600"/>
              <a:gd name="connsiteY374" fmla="*/ 6858000 h 6858000"/>
              <a:gd name="connsiteX375" fmla="*/ 3275917 w 7467600"/>
              <a:gd name="connsiteY375" fmla="*/ 6783192 h 6858000"/>
              <a:gd name="connsiteX376" fmla="*/ 3399358 w 7467600"/>
              <a:gd name="connsiteY376" fmla="*/ 6469011 h 6858000"/>
              <a:gd name="connsiteX377" fmla="*/ 3425650 w 7467600"/>
              <a:gd name="connsiteY377" fmla="*/ 6381333 h 6858000"/>
              <a:gd name="connsiteX378" fmla="*/ 3460661 w 7467600"/>
              <a:gd name="connsiteY378" fmla="*/ 6266763 h 6858000"/>
              <a:gd name="connsiteX379" fmla="*/ 3518021 w 7467600"/>
              <a:gd name="connsiteY379" fmla="*/ 6117298 h 6858000"/>
              <a:gd name="connsiteX380" fmla="*/ 3554035 w 7467600"/>
              <a:gd name="connsiteY380" fmla="*/ 6027832 h 6858000"/>
              <a:gd name="connsiteX381" fmla="*/ 3677174 w 7467600"/>
              <a:gd name="connsiteY381" fmla="*/ 5636351 h 6858000"/>
              <a:gd name="connsiteX382" fmla="*/ 3698819 w 7467600"/>
              <a:gd name="connsiteY382" fmla="*/ 5560503 h 6858000"/>
              <a:gd name="connsiteX383" fmla="*/ 3702094 w 7467600"/>
              <a:gd name="connsiteY383" fmla="*/ 5549194 h 6858000"/>
              <a:gd name="connsiteX384" fmla="*/ 3398355 w 7467600"/>
              <a:gd name="connsiteY384" fmla="*/ 6094603 h 6858000"/>
              <a:gd name="connsiteX385" fmla="*/ 3193941 w 7467600"/>
              <a:gd name="connsiteY385" fmla="*/ 6798775 h 6858000"/>
              <a:gd name="connsiteX386" fmla="*/ 3184140 w 7467600"/>
              <a:gd name="connsiteY386" fmla="*/ 6858000 h 6858000"/>
              <a:gd name="connsiteX387" fmla="*/ 3099978 w 7467600"/>
              <a:gd name="connsiteY387" fmla="*/ 6858000 h 6858000"/>
              <a:gd name="connsiteX388" fmla="*/ 3101556 w 7467600"/>
              <a:gd name="connsiteY388" fmla="*/ 6843337 h 6858000"/>
              <a:gd name="connsiteX389" fmla="*/ 3370162 w 7467600"/>
              <a:gd name="connsiteY389" fmla="*/ 5785550 h 6858000"/>
              <a:gd name="connsiteX390" fmla="*/ 3746477 w 7467600"/>
              <a:gd name="connsiteY390" fmla="*/ 5377889 h 6858000"/>
              <a:gd name="connsiteX391" fmla="*/ 3863399 w 7467600"/>
              <a:gd name="connsiteY391" fmla="*/ 5087257 h 6858000"/>
              <a:gd name="connsiteX392" fmla="*/ 3968712 w 7467600"/>
              <a:gd name="connsiteY392" fmla="*/ 4913989 h 6858000"/>
              <a:gd name="connsiteX393" fmla="*/ 2792390 w 7467600"/>
              <a:gd name="connsiteY393" fmla="*/ 5382974 h 6858000"/>
              <a:gd name="connsiteX394" fmla="*/ 2714982 w 7467600"/>
              <a:gd name="connsiteY394" fmla="*/ 5427051 h 6858000"/>
              <a:gd name="connsiteX395" fmla="*/ 2813361 w 7467600"/>
              <a:gd name="connsiteY395" fmla="*/ 6023912 h 6858000"/>
              <a:gd name="connsiteX396" fmla="*/ 2688430 w 7467600"/>
              <a:gd name="connsiteY396" fmla="*/ 6801564 h 6858000"/>
              <a:gd name="connsiteX397" fmla="*/ 2629626 w 7467600"/>
              <a:gd name="connsiteY397" fmla="*/ 6763394 h 6858000"/>
              <a:gd name="connsiteX398" fmla="*/ 2565328 w 7467600"/>
              <a:gd name="connsiteY398" fmla="*/ 5516399 h 6858000"/>
              <a:gd name="connsiteX399" fmla="*/ 1922999 w 7467600"/>
              <a:gd name="connsiteY399" fmla="*/ 5980343 h 6858000"/>
              <a:gd name="connsiteX400" fmla="*/ 1950261 w 7467600"/>
              <a:gd name="connsiteY400" fmla="*/ 6405858 h 6858000"/>
              <a:gd name="connsiteX401" fmla="*/ 2365554 w 7467600"/>
              <a:gd name="connsiteY401" fmla="*/ 6759107 h 6858000"/>
              <a:gd name="connsiteX402" fmla="*/ 2424142 w 7467600"/>
              <a:gd name="connsiteY402" fmla="*/ 6858000 h 6858000"/>
              <a:gd name="connsiteX403" fmla="*/ 2395994 w 7467600"/>
              <a:gd name="connsiteY403" fmla="*/ 6858000 h 6858000"/>
              <a:gd name="connsiteX404" fmla="*/ 2392863 w 7467600"/>
              <a:gd name="connsiteY404" fmla="*/ 6852964 h 6858000"/>
              <a:gd name="connsiteX405" fmla="*/ 2017589 w 7467600"/>
              <a:gd name="connsiteY405" fmla="*/ 6493982 h 6858000"/>
              <a:gd name="connsiteX406" fmla="*/ 2147336 w 7467600"/>
              <a:gd name="connsiteY406" fmla="*/ 6594052 h 6858000"/>
              <a:gd name="connsiteX407" fmla="*/ 2207047 w 7467600"/>
              <a:gd name="connsiteY407" fmla="*/ 6654540 h 6858000"/>
              <a:gd name="connsiteX408" fmla="*/ 2299106 w 7467600"/>
              <a:gd name="connsiteY408" fmla="*/ 6778931 h 6858000"/>
              <a:gd name="connsiteX409" fmla="*/ 2314430 w 7467600"/>
              <a:gd name="connsiteY409" fmla="*/ 6801144 h 6858000"/>
              <a:gd name="connsiteX410" fmla="*/ 2352406 w 7467600"/>
              <a:gd name="connsiteY410" fmla="*/ 6858000 h 6858000"/>
              <a:gd name="connsiteX411" fmla="*/ 2314492 w 7467600"/>
              <a:gd name="connsiteY411" fmla="*/ 6858000 h 6858000"/>
              <a:gd name="connsiteX412" fmla="*/ 2288095 w 7467600"/>
              <a:gd name="connsiteY412" fmla="*/ 6818030 h 6858000"/>
              <a:gd name="connsiteX413" fmla="*/ 2272768 w 7467600"/>
              <a:gd name="connsiteY413" fmla="*/ 6795822 h 6858000"/>
              <a:gd name="connsiteX414" fmla="*/ 2182715 w 7467600"/>
              <a:gd name="connsiteY414" fmla="*/ 6675071 h 6858000"/>
              <a:gd name="connsiteX415" fmla="*/ 2032061 w 7467600"/>
              <a:gd name="connsiteY415" fmla="*/ 6541380 h 6858000"/>
              <a:gd name="connsiteX416" fmla="*/ 2257220 w 7467600"/>
              <a:gd name="connsiteY416" fmla="*/ 6826257 h 6858000"/>
              <a:gd name="connsiteX417" fmla="*/ 2281324 w 7467600"/>
              <a:gd name="connsiteY417" fmla="*/ 6858000 h 6858000"/>
              <a:gd name="connsiteX418" fmla="*/ 2242860 w 7467600"/>
              <a:gd name="connsiteY418" fmla="*/ 6858000 h 6858000"/>
              <a:gd name="connsiteX419" fmla="*/ 2232818 w 7467600"/>
              <a:gd name="connsiteY419" fmla="*/ 6844926 h 6858000"/>
              <a:gd name="connsiteX420" fmla="*/ 1990172 w 7467600"/>
              <a:gd name="connsiteY420" fmla="*/ 6542121 h 6858000"/>
              <a:gd name="connsiteX421" fmla="*/ 2124090 w 7467600"/>
              <a:gd name="connsiteY421" fmla="*/ 6761017 h 6858000"/>
              <a:gd name="connsiteX422" fmla="*/ 2200380 w 7467600"/>
              <a:gd name="connsiteY422" fmla="*/ 6858000 h 6858000"/>
              <a:gd name="connsiteX423" fmla="*/ 2147507 w 7467600"/>
              <a:gd name="connsiteY423" fmla="*/ 6858000 h 6858000"/>
              <a:gd name="connsiteX424" fmla="*/ 2070668 w 7467600"/>
              <a:gd name="connsiteY424" fmla="*/ 6761520 h 6858000"/>
              <a:gd name="connsiteX425" fmla="*/ 1975142 w 7467600"/>
              <a:gd name="connsiteY425" fmla="*/ 6585570 h 6858000"/>
              <a:gd name="connsiteX426" fmla="*/ 2050035 w 7467600"/>
              <a:gd name="connsiteY426" fmla="*/ 6813345 h 6858000"/>
              <a:gd name="connsiteX427" fmla="*/ 2063025 w 7467600"/>
              <a:gd name="connsiteY427" fmla="*/ 6858000 h 6858000"/>
              <a:gd name="connsiteX428" fmla="*/ 2021675 w 7467600"/>
              <a:gd name="connsiteY428" fmla="*/ 6858000 h 6858000"/>
              <a:gd name="connsiteX429" fmla="*/ 2019308 w 7467600"/>
              <a:gd name="connsiteY429" fmla="*/ 6847118 h 6858000"/>
              <a:gd name="connsiteX430" fmla="*/ 1938835 w 7467600"/>
              <a:gd name="connsiteY430" fmla="*/ 6551160 h 6858000"/>
              <a:gd name="connsiteX431" fmla="*/ 1953230 w 7467600"/>
              <a:gd name="connsiteY431" fmla="*/ 6759699 h 6858000"/>
              <a:gd name="connsiteX432" fmla="*/ 1956763 w 7467600"/>
              <a:gd name="connsiteY432" fmla="*/ 6778191 h 6858000"/>
              <a:gd name="connsiteX433" fmla="*/ 1967925 w 7467600"/>
              <a:gd name="connsiteY433" fmla="*/ 6858000 h 6858000"/>
              <a:gd name="connsiteX434" fmla="*/ 1936622 w 7467600"/>
              <a:gd name="connsiteY434" fmla="*/ 6858000 h 6858000"/>
              <a:gd name="connsiteX435" fmla="*/ 1926261 w 7467600"/>
              <a:gd name="connsiteY435" fmla="*/ 6784064 h 6858000"/>
              <a:gd name="connsiteX436" fmla="*/ 1922724 w 7467600"/>
              <a:gd name="connsiteY436" fmla="*/ 6765577 h 6858000"/>
              <a:gd name="connsiteX437" fmla="*/ 1904650 w 7467600"/>
              <a:gd name="connsiteY437" fmla="*/ 6639616 h 6858000"/>
              <a:gd name="connsiteX438" fmla="*/ 1885273 w 7467600"/>
              <a:gd name="connsiteY438" fmla="*/ 6858000 h 6858000"/>
              <a:gd name="connsiteX439" fmla="*/ 1854363 w 7467600"/>
              <a:gd name="connsiteY439" fmla="*/ 6858000 h 6858000"/>
              <a:gd name="connsiteX440" fmla="*/ 1880391 w 7467600"/>
              <a:gd name="connsiteY440" fmla="*/ 6603796 h 6858000"/>
              <a:gd name="connsiteX441" fmla="*/ 1818273 w 7467600"/>
              <a:gd name="connsiteY441" fmla="*/ 6715729 h 6858000"/>
              <a:gd name="connsiteX442" fmla="*/ 1794691 w 7467600"/>
              <a:gd name="connsiteY442" fmla="*/ 6843239 h 6858000"/>
              <a:gd name="connsiteX443" fmla="*/ 1794914 w 7467600"/>
              <a:gd name="connsiteY443" fmla="*/ 6858000 h 6858000"/>
              <a:gd name="connsiteX444" fmla="*/ 1746128 w 7467600"/>
              <a:gd name="connsiteY444" fmla="*/ 6858000 h 6858000"/>
              <a:gd name="connsiteX445" fmla="*/ 1753934 w 7467600"/>
              <a:gd name="connsiteY445" fmla="*/ 6724796 h 6858000"/>
              <a:gd name="connsiteX446" fmla="*/ 1792053 w 7467600"/>
              <a:gd name="connsiteY446" fmla="*/ 6572396 h 6858000"/>
              <a:gd name="connsiteX447" fmla="*/ 1862248 w 7467600"/>
              <a:gd name="connsiteY447" fmla="*/ 6266397 h 6858000"/>
              <a:gd name="connsiteX448" fmla="*/ 1862250 w 7467600"/>
              <a:gd name="connsiteY448" fmla="*/ 6033531 h 6858000"/>
              <a:gd name="connsiteX449" fmla="*/ 1211999 w 7467600"/>
              <a:gd name="connsiteY449" fmla="*/ 6683610 h 6858000"/>
              <a:gd name="connsiteX450" fmla="*/ 1213266 w 7467600"/>
              <a:gd name="connsiteY450" fmla="*/ 6691947 h 6858000"/>
              <a:gd name="connsiteX451" fmla="*/ 1203370 w 7467600"/>
              <a:gd name="connsiteY451" fmla="*/ 6850676 h 6858000"/>
              <a:gd name="connsiteX452" fmla="*/ 1203671 w 7467600"/>
              <a:gd name="connsiteY452" fmla="*/ 6858000 h 6858000"/>
              <a:gd name="connsiteX453" fmla="*/ 1143180 w 7467600"/>
              <a:gd name="connsiteY453" fmla="*/ 6858000 h 6858000"/>
              <a:gd name="connsiteX454" fmla="*/ 1142176 w 7467600"/>
              <a:gd name="connsiteY454" fmla="*/ 6766045 h 6858000"/>
              <a:gd name="connsiteX455" fmla="*/ 1067484 w 7467600"/>
              <a:gd name="connsiteY455" fmla="*/ 6858000 h 6858000"/>
              <a:gd name="connsiteX456" fmla="*/ 953928 w 7467600"/>
              <a:gd name="connsiteY456" fmla="*/ 6858000 h 6858000"/>
              <a:gd name="connsiteX457" fmla="*/ 959715 w 7467600"/>
              <a:gd name="connsiteY457" fmla="*/ 6850185 h 6858000"/>
              <a:gd name="connsiteX458" fmla="*/ 1483788 w 7467600"/>
              <a:gd name="connsiteY458" fmla="*/ 6259174 h 6858000"/>
              <a:gd name="connsiteX459" fmla="*/ 1100671 w 7467600"/>
              <a:gd name="connsiteY459" fmla="*/ 6252137 h 6858000"/>
              <a:gd name="connsiteX460" fmla="*/ 1090144 w 7467600"/>
              <a:gd name="connsiteY460" fmla="*/ 6256748 h 6858000"/>
              <a:gd name="connsiteX461" fmla="*/ 1095872 w 7467600"/>
              <a:gd name="connsiteY461" fmla="*/ 6271892 h 6858000"/>
              <a:gd name="connsiteX462" fmla="*/ 262785 w 7467600"/>
              <a:gd name="connsiteY462" fmla="*/ 6845450 h 6858000"/>
              <a:gd name="connsiteX463" fmla="*/ 209968 w 7467600"/>
              <a:gd name="connsiteY463" fmla="*/ 6770713 h 6858000"/>
              <a:gd name="connsiteX464" fmla="*/ 873460 w 7467600"/>
              <a:gd name="connsiteY464" fmla="*/ 6253768 h 6858000"/>
              <a:gd name="connsiteX465" fmla="*/ 192686 w 7467600"/>
              <a:gd name="connsiteY465" fmla="*/ 5849257 h 6858000"/>
              <a:gd name="connsiteX466" fmla="*/ 4696 w 7467600"/>
              <a:gd name="connsiteY466" fmla="*/ 5697668 h 6858000"/>
              <a:gd name="connsiteX467" fmla="*/ 0 w 7467600"/>
              <a:gd name="connsiteY467" fmla="*/ 5689984 h 6858000"/>
              <a:gd name="connsiteX468" fmla="*/ 0 w 7467600"/>
              <a:gd name="connsiteY468" fmla="*/ 5513472 h 6858000"/>
              <a:gd name="connsiteX469" fmla="*/ 174101 w 7467600"/>
              <a:gd name="connsiteY469" fmla="*/ 5620277 h 6858000"/>
              <a:gd name="connsiteX470" fmla="*/ 891800 w 7467600"/>
              <a:gd name="connsiteY470" fmla="*/ 6036935 h 6858000"/>
              <a:gd name="connsiteX471" fmla="*/ 1072219 w 7467600"/>
              <a:gd name="connsiteY471" fmla="*/ 6169443 h 6858000"/>
              <a:gd name="connsiteX472" fmla="*/ 1074117 w 7467600"/>
              <a:gd name="connsiteY472" fmla="*/ 6170301 h 6858000"/>
              <a:gd name="connsiteX473" fmla="*/ 1083114 w 7467600"/>
              <a:gd name="connsiteY473" fmla="*/ 6174131 h 6858000"/>
              <a:gd name="connsiteX474" fmla="*/ 1543010 w 7467600"/>
              <a:gd name="connsiteY474" fmla="*/ 6191140 h 6858000"/>
              <a:gd name="connsiteX475" fmla="*/ 1551080 w 7467600"/>
              <a:gd name="connsiteY475" fmla="*/ 6195006 h 6858000"/>
              <a:gd name="connsiteX476" fmla="*/ 2345443 w 7467600"/>
              <a:gd name="connsiteY476" fmla="*/ 5549882 h 6858000"/>
              <a:gd name="connsiteX477" fmla="*/ 1721499 w 7467600"/>
              <a:gd name="connsiteY477" fmla="*/ 5599969 h 6858000"/>
              <a:gd name="connsiteX478" fmla="*/ 767716 w 7467600"/>
              <a:gd name="connsiteY478" fmla="*/ 5472768 h 6858000"/>
              <a:gd name="connsiteX479" fmla="*/ 722147 w 7467600"/>
              <a:gd name="connsiteY479" fmla="*/ 5393091 h 6858000"/>
              <a:gd name="connsiteX480" fmla="*/ 1485552 w 7467600"/>
              <a:gd name="connsiteY480" fmla="*/ 5313202 h 6858000"/>
              <a:gd name="connsiteX481" fmla="*/ 2143004 w 7467600"/>
              <a:gd name="connsiteY481" fmla="*/ 5402420 h 6858000"/>
              <a:gd name="connsiteX482" fmla="*/ 1933391 w 7467600"/>
              <a:gd name="connsiteY482" fmla="*/ 5156971 h 6858000"/>
              <a:gd name="connsiteX483" fmla="*/ 1827118 w 7467600"/>
              <a:gd name="connsiteY483" fmla="*/ 4968410 h 6858000"/>
              <a:gd name="connsiteX484" fmla="*/ 1837349 w 7467600"/>
              <a:gd name="connsiteY484" fmla="*/ 4956357 h 6858000"/>
              <a:gd name="connsiteX485" fmla="*/ 2162835 w 7467600"/>
              <a:gd name="connsiteY485" fmla="*/ 5187853 h 6858000"/>
              <a:gd name="connsiteX486" fmla="*/ 2257167 w 7467600"/>
              <a:gd name="connsiteY486" fmla="*/ 5462123 h 6858000"/>
              <a:gd name="connsiteX487" fmla="*/ 2261598 w 7467600"/>
              <a:gd name="connsiteY487" fmla="*/ 5467998 h 6858000"/>
              <a:gd name="connsiteX488" fmla="*/ 2437177 w 7467600"/>
              <a:gd name="connsiteY488" fmla="*/ 5479608 h 6858000"/>
              <a:gd name="connsiteX489" fmla="*/ 2445247 w 7467600"/>
              <a:gd name="connsiteY489" fmla="*/ 5483476 h 6858000"/>
              <a:gd name="connsiteX490" fmla="*/ 2743626 w 7467600"/>
              <a:gd name="connsiteY490" fmla="*/ 5304819 h 6858000"/>
              <a:gd name="connsiteX491" fmla="*/ 3048102 w 7467600"/>
              <a:gd name="connsiteY491" fmla="*/ 5150595 h 6858000"/>
              <a:gd name="connsiteX492" fmla="*/ 1799414 w 7467600"/>
              <a:gd name="connsiteY492" fmla="*/ 4694732 h 6858000"/>
              <a:gd name="connsiteX493" fmla="*/ 1771735 w 7467600"/>
              <a:gd name="connsiteY493" fmla="*/ 4619929 h 6858000"/>
              <a:gd name="connsiteX494" fmla="*/ 3104273 w 7467600"/>
              <a:gd name="connsiteY494" fmla="*/ 5076159 h 6858000"/>
              <a:gd name="connsiteX495" fmla="*/ 3113245 w 7467600"/>
              <a:gd name="connsiteY495" fmla="*/ 5090705 h 6858000"/>
              <a:gd name="connsiteX496" fmla="*/ 3126294 w 7467600"/>
              <a:gd name="connsiteY496" fmla="*/ 5114400 h 6858000"/>
              <a:gd name="connsiteX497" fmla="*/ 3937433 w 7467600"/>
              <a:gd name="connsiteY497" fmla="*/ 4830473 h 6858000"/>
              <a:gd name="connsiteX498" fmla="*/ 3590475 w 7467600"/>
              <a:gd name="connsiteY498" fmla="*/ 4597974 h 6858000"/>
              <a:gd name="connsiteX499" fmla="*/ 3100264 w 7467600"/>
              <a:gd name="connsiteY499" fmla="*/ 4579845 h 6858000"/>
              <a:gd name="connsiteX500" fmla="*/ 2183576 w 7467600"/>
              <a:gd name="connsiteY500" fmla="*/ 4227150 h 6858000"/>
              <a:gd name="connsiteX501" fmla="*/ 2151029 w 7467600"/>
              <a:gd name="connsiteY501" fmla="*/ 4146947 h 6858000"/>
              <a:gd name="connsiteX502" fmla="*/ 3563434 w 7467600"/>
              <a:gd name="connsiteY502" fmla="*/ 4469115 h 6858000"/>
              <a:gd name="connsiteX503" fmla="*/ 3177952 w 7467600"/>
              <a:gd name="connsiteY503" fmla="*/ 3657386 h 6858000"/>
              <a:gd name="connsiteX504" fmla="*/ 3189263 w 7467600"/>
              <a:gd name="connsiteY504" fmla="*/ 3625726 h 6858000"/>
              <a:gd name="connsiteX505" fmla="*/ 3560912 w 7467600"/>
              <a:gd name="connsiteY505" fmla="*/ 4079863 h 6858000"/>
              <a:gd name="connsiteX506" fmla="*/ 3626636 w 7467600"/>
              <a:gd name="connsiteY506" fmla="*/ 4512230 h 6858000"/>
              <a:gd name="connsiteX507" fmla="*/ 3653088 w 7467600"/>
              <a:gd name="connsiteY507" fmla="*/ 4521417 h 6858000"/>
              <a:gd name="connsiteX508" fmla="*/ 3988128 w 7467600"/>
              <a:gd name="connsiteY508" fmla="*/ 4817267 h 6858000"/>
              <a:gd name="connsiteX509" fmla="*/ 4830582 w 7467600"/>
              <a:gd name="connsiteY509" fmla="*/ 4676000 h 6858000"/>
              <a:gd name="connsiteX510" fmla="*/ 4830100 w 7467600"/>
              <a:gd name="connsiteY510" fmla="*/ 4675554 h 6858000"/>
              <a:gd name="connsiteX511" fmla="*/ 4036318 w 7467600"/>
              <a:gd name="connsiteY511" fmla="*/ 4147013 h 6858000"/>
              <a:gd name="connsiteX512" fmla="*/ 3432098 w 7467600"/>
              <a:gd name="connsiteY512" fmla="*/ 3537312 h 6858000"/>
              <a:gd name="connsiteX513" fmla="*/ 3446761 w 7467600"/>
              <a:gd name="connsiteY513" fmla="*/ 3461278 h 6858000"/>
              <a:gd name="connsiteX514" fmla="*/ 4419733 w 7467600"/>
              <a:gd name="connsiteY514" fmla="*/ 3963555 h 6858000"/>
              <a:gd name="connsiteX515" fmla="*/ 4781371 w 7467600"/>
              <a:gd name="connsiteY515" fmla="*/ 4458604 h 6858000"/>
              <a:gd name="connsiteX516" fmla="*/ 4780440 w 7467600"/>
              <a:gd name="connsiteY516" fmla="*/ 4470290 h 6858000"/>
              <a:gd name="connsiteX517" fmla="*/ 4898954 w 7467600"/>
              <a:gd name="connsiteY517" fmla="*/ 4662092 h 6858000"/>
              <a:gd name="connsiteX518" fmla="*/ 4900699 w 7467600"/>
              <a:gd name="connsiteY518" fmla="*/ 4670867 h 6858000"/>
              <a:gd name="connsiteX519" fmla="*/ 5714511 w 7467600"/>
              <a:gd name="connsiteY519" fmla="*/ 4663483 h 6858000"/>
              <a:gd name="connsiteX520" fmla="*/ 5464793 w 7467600"/>
              <a:gd name="connsiteY520" fmla="*/ 4393556 h 6858000"/>
              <a:gd name="connsiteX521" fmla="*/ 5461897 w 7467600"/>
              <a:gd name="connsiteY521" fmla="*/ 4390879 h 6858000"/>
              <a:gd name="connsiteX522" fmla="*/ 4294126 w 7467600"/>
              <a:gd name="connsiteY522" fmla="*/ 3303048 h 6858000"/>
              <a:gd name="connsiteX523" fmla="*/ 4305321 w 7467600"/>
              <a:gd name="connsiteY523" fmla="*/ 3256953 h 6858000"/>
              <a:gd name="connsiteX524" fmla="*/ 4949299 w 7467600"/>
              <a:gd name="connsiteY524" fmla="*/ 3766336 h 6858000"/>
              <a:gd name="connsiteX525" fmla="*/ 5291452 w 7467600"/>
              <a:gd name="connsiteY525" fmla="*/ 4076801 h 6858000"/>
              <a:gd name="connsiteX526" fmla="*/ 5434998 w 7467600"/>
              <a:gd name="connsiteY526" fmla="*/ 4254100 h 6858000"/>
              <a:gd name="connsiteX527" fmla="*/ 5351015 w 7467600"/>
              <a:gd name="connsiteY527" fmla="*/ 3760989 h 6858000"/>
              <a:gd name="connsiteX528" fmla="*/ 5413780 w 7467600"/>
              <a:gd name="connsiteY528" fmla="*/ 2966265 h 6858000"/>
              <a:gd name="connsiteX529" fmla="*/ 5425627 w 7467600"/>
              <a:gd name="connsiteY529" fmla="*/ 2954192 h 6858000"/>
              <a:gd name="connsiteX530" fmla="*/ 6604735 w 7467600"/>
              <a:gd name="connsiteY530" fmla="*/ 2041381 h 6858000"/>
              <a:gd name="connsiteX531" fmla="*/ 7204487 w 7467600"/>
              <a:gd name="connsiteY531" fmla="*/ 2742112 h 6858000"/>
              <a:gd name="connsiteX532" fmla="*/ 7131592 w 7467600"/>
              <a:gd name="connsiteY532" fmla="*/ 2672096 h 6858000"/>
              <a:gd name="connsiteX533" fmla="*/ 6996344 w 7467600"/>
              <a:gd name="connsiteY533" fmla="*/ 2518310 h 6858000"/>
              <a:gd name="connsiteX534" fmla="*/ 6735495 w 7467600"/>
              <a:gd name="connsiteY534" fmla="*/ 2196890 h 6858000"/>
              <a:gd name="connsiteX535" fmla="*/ 6721901 w 7467600"/>
              <a:gd name="connsiteY535" fmla="*/ 2179274 h 6858000"/>
              <a:gd name="connsiteX536" fmla="*/ 6604735 w 7467600"/>
              <a:gd name="connsiteY536" fmla="*/ 2041381 h 6858000"/>
              <a:gd name="connsiteX537" fmla="*/ 6591670 w 7467600"/>
              <a:gd name="connsiteY537" fmla="*/ 1988277 h 6858000"/>
              <a:gd name="connsiteX538" fmla="*/ 6747349 w 7467600"/>
              <a:gd name="connsiteY538" fmla="*/ 2160069 h 6858000"/>
              <a:gd name="connsiteX539" fmla="*/ 6760943 w 7467600"/>
              <a:gd name="connsiteY539" fmla="*/ 2177686 h 6858000"/>
              <a:gd name="connsiteX540" fmla="*/ 7021065 w 7467600"/>
              <a:gd name="connsiteY540" fmla="*/ 2498102 h 6858000"/>
              <a:gd name="connsiteX541" fmla="*/ 7155223 w 7467600"/>
              <a:gd name="connsiteY541" fmla="*/ 2650386 h 6858000"/>
              <a:gd name="connsiteX542" fmla="*/ 7203167 w 7467600"/>
              <a:gd name="connsiteY542" fmla="*/ 2697288 h 6858000"/>
              <a:gd name="connsiteX543" fmla="*/ 6937703 w 7467600"/>
              <a:gd name="connsiteY543" fmla="*/ 2321981 h 6858000"/>
              <a:gd name="connsiteX544" fmla="*/ 6591670 w 7467600"/>
              <a:gd name="connsiteY544" fmla="*/ 1988277 h 6858000"/>
              <a:gd name="connsiteX545" fmla="*/ 5798671 w 7467600"/>
              <a:gd name="connsiteY545" fmla="*/ 1981601 h 6858000"/>
              <a:gd name="connsiteX546" fmla="*/ 5754709 w 7467600"/>
              <a:gd name="connsiteY546" fmla="*/ 2071454 h 6858000"/>
              <a:gd name="connsiteX547" fmla="*/ 5763044 w 7467600"/>
              <a:gd name="connsiteY547" fmla="*/ 2842206 h 6858000"/>
              <a:gd name="connsiteX548" fmla="*/ 5764974 w 7467600"/>
              <a:gd name="connsiteY548" fmla="*/ 2799609 h 6858000"/>
              <a:gd name="connsiteX549" fmla="*/ 5767665 w 7467600"/>
              <a:gd name="connsiteY549" fmla="*/ 2666409 h 6858000"/>
              <a:gd name="connsiteX550" fmla="*/ 5763055 w 7467600"/>
              <a:gd name="connsiteY550" fmla="*/ 2579705 h 6858000"/>
              <a:gd name="connsiteX551" fmla="*/ 5758079 w 7467600"/>
              <a:gd name="connsiteY551" fmla="*/ 2492508 h 6858000"/>
              <a:gd name="connsiteX552" fmla="*/ 5779325 w 7467600"/>
              <a:gd name="connsiteY552" fmla="*/ 2197069 h 6858000"/>
              <a:gd name="connsiteX553" fmla="*/ 5798671 w 7467600"/>
              <a:gd name="connsiteY553" fmla="*/ 1981601 h 6858000"/>
              <a:gd name="connsiteX554" fmla="*/ 5829202 w 7467600"/>
              <a:gd name="connsiteY554" fmla="*/ 1971679 h 6858000"/>
              <a:gd name="connsiteX555" fmla="*/ 5809558 w 7467600"/>
              <a:gd name="connsiteY555" fmla="*/ 2198043 h 6858000"/>
              <a:gd name="connsiteX556" fmla="*/ 5788653 w 7467600"/>
              <a:gd name="connsiteY556" fmla="*/ 2489430 h 6858000"/>
              <a:gd name="connsiteX557" fmla="*/ 5793439 w 7467600"/>
              <a:gd name="connsiteY557" fmla="*/ 2575235 h 6858000"/>
              <a:gd name="connsiteX558" fmla="*/ 5796837 w 7467600"/>
              <a:gd name="connsiteY558" fmla="*/ 2637633 h 6858000"/>
              <a:gd name="connsiteX559" fmla="*/ 5818614 w 7467600"/>
              <a:gd name="connsiteY559" fmla="*/ 2473055 h 6858000"/>
              <a:gd name="connsiteX560" fmla="*/ 5829202 w 7467600"/>
              <a:gd name="connsiteY560" fmla="*/ 1971679 h 6858000"/>
              <a:gd name="connsiteX561" fmla="*/ 5911389 w 7467600"/>
              <a:gd name="connsiteY561" fmla="*/ 1898371 h 6858000"/>
              <a:gd name="connsiteX562" fmla="*/ 6237627 w 7467600"/>
              <a:gd name="connsiteY562" fmla="*/ 2231921 h 6858000"/>
              <a:gd name="connsiteX563" fmla="*/ 5911389 w 7467600"/>
              <a:gd name="connsiteY563" fmla="*/ 1898371 h 6858000"/>
              <a:gd name="connsiteX564" fmla="*/ 6944437 w 7467600"/>
              <a:gd name="connsiteY564" fmla="*/ 1575402 h 6858000"/>
              <a:gd name="connsiteX565" fmla="*/ 6304730 w 7467600"/>
              <a:gd name="connsiteY565" fmla="*/ 1766654 h 6858000"/>
              <a:gd name="connsiteX566" fmla="*/ 6944437 w 7467600"/>
              <a:gd name="connsiteY566" fmla="*/ 1575402 h 6858000"/>
              <a:gd name="connsiteX567" fmla="*/ 7019523 w 7467600"/>
              <a:gd name="connsiteY567" fmla="*/ 1519450 h 6858000"/>
              <a:gd name="connsiteX568" fmla="*/ 6298091 w 7467600"/>
              <a:gd name="connsiteY568" fmla="*/ 1737122 h 6858000"/>
              <a:gd name="connsiteX569" fmla="*/ 7019523 w 7467600"/>
              <a:gd name="connsiteY569" fmla="*/ 1519450 h 6858000"/>
              <a:gd name="connsiteX570" fmla="*/ 2399523 w 7467600"/>
              <a:gd name="connsiteY570" fmla="*/ 1428234 h 6858000"/>
              <a:gd name="connsiteX571" fmla="*/ 2224982 w 7467600"/>
              <a:gd name="connsiteY571" fmla="*/ 1826201 h 6858000"/>
              <a:gd name="connsiteX572" fmla="*/ 2096099 w 7467600"/>
              <a:gd name="connsiteY572" fmla="*/ 2345900 h 6858000"/>
              <a:gd name="connsiteX573" fmla="*/ 2283317 w 7467600"/>
              <a:gd name="connsiteY573" fmla="*/ 1796925 h 6858000"/>
              <a:gd name="connsiteX574" fmla="*/ 2399523 w 7467600"/>
              <a:gd name="connsiteY574" fmla="*/ 1428234 h 6858000"/>
              <a:gd name="connsiteX575" fmla="*/ 2448558 w 7467600"/>
              <a:gd name="connsiteY575" fmla="*/ 1373435 h 6858000"/>
              <a:gd name="connsiteX576" fmla="*/ 2312521 w 7467600"/>
              <a:gd name="connsiteY576" fmla="*/ 1806140 h 6858000"/>
              <a:gd name="connsiteX577" fmla="*/ 2127533 w 7467600"/>
              <a:gd name="connsiteY577" fmla="*/ 2348380 h 6858000"/>
              <a:gd name="connsiteX578" fmla="*/ 2358080 w 7467600"/>
              <a:gd name="connsiteY578" fmla="*/ 1866134 h 6858000"/>
              <a:gd name="connsiteX579" fmla="*/ 2407436 w 7467600"/>
              <a:gd name="connsiteY579" fmla="*/ 1651070 h 6858000"/>
              <a:gd name="connsiteX580" fmla="*/ 2448558 w 7467600"/>
              <a:gd name="connsiteY580" fmla="*/ 1373435 h 6858000"/>
              <a:gd name="connsiteX581" fmla="*/ 278707 w 7467600"/>
              <a:gd name="connsiteY581" fmla="*/ 1352270 h 6858000"/>
              <a:gd name="connsiteX582" fmla="*/ 321570 w 7467600"/>
              <a:gd name="connsiteY582" fmla="*/ 1861610 h 6858000"/>
              <a:gd name="connsiteX583" fmla="*/ 294281 w 7467600"/>
              <a:gd name="connsiteY583" fmla="*/ 1440658 h 6858000"/>
              <a:gd name="connsiteX584" fmla="*/ 278707 w 7467600"/>
              <a:gd name="connsiteY584" fmla="*/ 1352270 h 6858000"/>
              <a:gd name="connsiteX585" fmla="*/ 1423821 w 7467600"/>
              <a:gd name="connsiteY585" fmla="*/ 1351958 h 6858000"/>
              <a:gd name="connsiteX586" fmla="*/ 1638521 w 7467600"/>
              <a:gd name="connsiteY586" fmla="*/ 1908470 h 6858000"/>
              <a:gd name="connsiteX587" fmla="*/ 1754199 w 7467600"/>
              <a:gd name="connsiteY587" fmla="*/ 2149284 h 6858000"/>
              <a:gd name="connsiteX588" fmla="*/ 1908359 w 7467600"/>
              <a:gd name="connsiteY588" fmla="*/ 2364988 h 6858000"/>
              <a:gd name="connsiteX589" fmla="*/ 1647661 w 7467600"/>
              <a:gd name="connsiteY589" fmla="*/ 1825945 h 6858000"/>
              <a:gd name="connsiteX590" fmla="*/ 1423821 w 7467600"/>
              <a:gd name="connsiteY590" fmla="*/ 1351958 h 6858000"/>
              <a:gd name="connsiteX591" fmla="*/ 1431890 w 7467600"/>
              <a:gd name="connsiteY591" fmla="*/ 1306475 h 6858000"/>
              <a:gd name="connsiteX592" fmla="*/ 1507597 w 7467600"/>
              <a:gd name="connsiteY592" fmla="*/ 1446132 h 6858000"/>
              <a:gd name="connsiteX593" fmla="*/ 1674586 w 7467600"/>
              <a:gd name="connsiteY593" fmla="*/ 1813832 h 6858000"/>
              <a:gd name="connsiteX594" fmla="*/ 1815950 w 7467600"/>
              <a:gd name="connsiteY594" fmla="*/ 2128564 h 6858000"/>
              <a:gd name="connsiteX595" fmla="*/ 1984242 w 7467600"/>
              <a:gd name="connsiteY595" fmla="*/ 2430829 h 6858000"/>
              <a:gd name="connsiteX596" fmla="*/ 2014023 w 7467600"/>
              <a:gd name="connsiteY596" fmla="*/ 2450995 h 6858000"/>
              <a:gd name="connsiteX597" fmla="*/ 1747337 w 7467600"/>
              <a:gd name="connsiteY597" fmla="*/ 1855264 h 6858000"/>
              <a:gd name="connsiteX598" fmla="*/ 1533749 w 7467600"/>
              <a:gd name="connsiteY598" fmla="*/ 1478656 h 6858000"/>
              <a:gd name="connsiteX599" fmla="*/ 1431890 w 7467600"/>
              <a:gd name="connsiteY599" fmla="*/ 1306475 h 6858000"/>
              <a:gd name="connsiteX600" fmla="*/ 5052692 w 7467600"/>
              <a:gd name="connsiteY600" fmla="*/ 1292994 h 6858000"/>
              <a:gd name="connsiteX601" fmla="*/ 5200661 w 7467600"/>
              <a:gd name="connsiteY601" fmla="*/ 1635186 h 6858000"/>
              <a:gd name="connsiteX602" fmla="*/ 5297138 w 7467600"/>
              <a:gd name="connsiteY602" fmla="*/ 1906351 h 6858000"/>
              <a:gd name="connsiteX603" fmla="*/ 5052692 w 7467600"/>
              <a:gd name="connsiteY603" fmla="*/ 1292994 h 6858000"/>
              <a:gd name="connsiteX604" fmla="*/ 5009948 w 7467600"/>
              <a:gd name="connsiteY604" fmla="*/ 1273619 h 6858000"/>
              <a:gd name="connsiteX605" fmla="*/ 5121777 w 7467600"/>
              <a:gd name="connsiteY605" fmla="*/ 1654213 h 6858000"/>
              <a:gd name="connsiteX606" fmla="*/ 5293545 w 7467600"/>
              <a:gd name="connsiteY606" fmla="*/ 2072247 h 6858000"/>
              <a:gd name="connsiteX607" fmla="*/ 5294042 w 7467600"/>
              <a:gd name="connsiteY607" fmla="*/ 2065019 h 6858000"/>
              <a:gd name="connsiteX608" fmla="*/ 5171936 w 7467600"/>
              <a:gd name="connsiteY608" fmla="*/ 1647613 h 6858000"/>
              <a:gd name="connsiteX609" fmla="*/ 5009948 w 7467600"/>
              <a:gd name="connsiteY609" fmla="*/ 1273619 h 6858000"/>
              <a:gd name="connsiteX610" fmla="*/ 655236 w 7467600"/>
              <a:gd name="connsiteY610" fmla="*/ 1268632 h 6858000"/>
              <a:gd name="connsiteX611" fmla="*/ 839521 w 7467600"/>
              <a:gd name="connsiteY611" fmla="*/ 1685315 h 6858000"/>
              <a:gd name="connsiteX612" fmla="*/ 1109416 w 7467600"/>
              <a:gd name="connsiteY612" fmla="*/ 2061663 h 6858000"/>
              <a:gd name="connsiteX613" fmla="*/ 1298300 w 7467600"/>
              <a:gd name="connsiteY613" fmla="*/ 2247742 h 6858000"/>
              <a:gd name="connsiteX614" fmla="*/ 1125871 w 7467600"/>
              <a:gd name="connsiteY614" fmla="*/ 1989513 h 6858000"/>
              <a:gd name="connsiteX615" fmla="*/ 981574 w 7467600"/>
              <a:gd name="connsiteY615" fmla="*/ 1783157 h 6858000"/>
              <a:gd name="connsiteX616" fmla="*/ 922198 w 7467600"/>
              <a:gd name="connsiteY616" fmla="*/ 1677437 h 6858000"/>
              <a:gd name="connsiteX617" fmla="*/ 869293 w 7467600"/>
              <a:gd name="connsiteY617" fmla="*/ 1583214 h 6858000"/>
              <a:gd name="connsiteX618" fmla="*/ 751431 w 7467600"/>
              <a:gd name="connsiteY618" fmla="*/ 1405731 h 6858000"/>
              <a:gd name="connsiteX619" fmla="*/ 655236 w 7467600"/>
              <a:gd name="connsiteY619" fmla="*/ 1268632 h 6858000"/>
              <a:gd name="connsiteX620" fmla="*/ 6516292 w 7467600"/>
              <a:gd name="connsiteY620" fmla="*/ 1263064 h 6858000"/>
              <a:gd name="connsiteX621" fmla="*/ 5736320 w 7467600"/>
              <a:gd name="connsiteY621" fmla="*/ 1501803 h 6858000"/>
              <a:gd name="connsiteX622" fmla="*/ 6516292 w 7467600"/>
              <a:gd name="connsiteY622" fmla="*/ 1263064 h 6858000"/>
              <a:gd name="connsiteX623" fmla="*/ 291466 w 7467600"/>
              <a:gd name="connsiteY623" fmla="*/ 1250369 h 6858000"/>
              <a:gd name="connsiteX624" fmla="*/ 323180 w 7467600"/>
              <a:gd name="connsiteY624" fmla="*/ 1435283 h 6858000"/>
              <a:gd name="connsiteX625" fmla="*/ 349381 w 7467600"/>
              <a:gd name="connsiteY625" fmla="*/ 1875041 h 6858000"/>
              <a:gd name="connsiteX626" fmla="*/ 374363 w 7467600"/>
              <a:gd name="connsiteY626" fmla="*/ 1506494 h 6858000"/>
              <a:gd name="connsiteX627" fmla="*/ 302168 w 7467600"/>
              <a:gd name="connsiteY627" fmla="*/ 1274495 h 6858000"/>
              <a:gd name="connsiteX628" fmla="*/ 291466 w 7467600"/>
              <a:gd name="connsiteY628" fmla="*/ 1250369 h 6858000"/>
              <a:gd name="connsiteX629" fmla="*/ 678222 w 7467600"/>
              <a:gd name="connsiteY629" fmla="*/ 1248670 h 6858000"/>
              <a:gd name="connsiteX630" fmla="*/ 775536 w 7467600"/>
              <a:gd name="connsiteY630" fmla="*/ 1388015 h 6858000"/>
              <a:gd name="connsiteX631" fmla="*/ 894529 w 7467600"/>
              <a:gd name="connsiteY631" fmla="*/ 1567739 h 6858000"/>
              <a:gd name="connsiteX632" fmla="*/ 948000 w 7467600"/>
              <a:gd name="connsiteY632" fmla="*/ 1663088 h 6858000"/>
              <a:gd name="connsiteX633" fmla="*/ 1006812 w 7467600"/>
              <a:gd name="connsiteY633" fmla="*/ 1767683 h 6858000"/>
              <a:gd name="connsiteX634" fmla="*/ 1149133 w 7467600"/>
              <a:gd name="connsiteY634" fmla="*/ 1971513 h 6858000"/>
              <a:gd name="connsiteX635" fmla="*/ 1333952 w 7467600"/>
              <a:gd name="connsiteY635" fmla="*/ 2251620 h 6858000"/>
              <a:gd name="connsiteX636" fmla="*/ 1337329 w 7467600"/>
              <a:gd name="connsiteY636" fmla="*/ 2258350 h 6858000"/>
              <a:gd name="connsiteX637" fmla="*/ 1014726 w 7467600"/>
              <a:gd name="connsiteY637" fmla="*/ 1615556 h 6858000"/>
              <a:gd name="connsiteX638" fmla="*/ 678222 w 7467600"/>
              <a:gd name="connsiteY638" fmla="*/ 1248670 h 6858000"/>
              <a:gd name="connsiteX639" fmla="*/ 6691602 w 7467600"/>
              <a:gd name="connsiteY639" fmla="*/ 1140573 h 6858000"/>
              <a:gd name="connsiteX640" fmla="*/ 6571100 w 7467600"/>
              <a:gd name="connsiteY640" fmla="*/ 1183662 h 6858000"/>
              <a:gd name="connsiteX641" fmla="*/ 6241687 w 7467600"/>
              <a:gd name="connsiteY641" fmla="*/ 1257600 h 6858000"/>
              <a:gd name="connsiteX642" fmla="*/ 5693009 w 7467600"/>
              <a:gd name="connsiteY642" fmla="*/ 1478256 h 6858000"/>
              <a:gd name="connsiteX643" fmla="*/ 6548420 w 7467600"/>
              <a:gd name="connsiteY643" fmla="*/ 1214599 h 6858000"/>
              <a:gd name="connsiteX644" fmla="*/ 6605473 w 7467600"/>
              <a:gd name="connsiteY644" fmla="*/ 1184686 h 6858000"/>
              <a:gd name="connsiteX645" fmla="*/ 6691602 w 7467600"/>
              <a:gd name="connsiteY645" fmla="*/ 1140573 h 6858000"/>
              <a:gd name="connsiteX646" fmla="*/ 4002475 w 7467600"/>
              <a:gd name="connsiteY646" fmla="*/ 1037802 h 6858000"/>
              <a:gd name="connsiteX647" fmla="*/ 4000324 w 7467600"/>
              <a:gd name="connsiteY647" fmla="*/ 1039362 h 6858000"/>
              <a:gd name="connsiteX648" fmla="*/ 4002862 w 7467600"/>
              <a:gd name="connsiteY648" fmla="*/ 1042866 h 6858000"/>
              <a:gd name="connsiteX649" fmla="*/ 4002475 w 7467600"/>
              <a:gd name="connsiteY649" fmla="*/ 1037802 h 6858000"/>
              <a:gd name="connsiteX650" fmla="*/ 506322 w 7467600"/>
              <a:gd name="connsiteY650" fmla="*/ 1020997 h 6858000"/>
              <a:gd name="connsiteX651" fmla="*/ 533068 w 7467600"/>
              <a:gd name="connsiteY651" fmla="*/ 1029409 h 6858000"/>
              <a:gd name="connsiteX652" fmla="*/ 1232525 w 7467600"/>
              <a:gd name="connsiteY652" fmla="*/ 1804675 h 6858000"/>
              <a:gd name="connsiteX653" fmla="*/ 1388858 w 7467600"/>
              <a:gd name="connsiteY653" fmla="*/ 2368011 h 6858000"/>
              <a:gd name="connsiteX654" fmla="*/ 1384098 w 7467600"/>
              <a:gd name="connsiteY654" fmla="*/ 2378125 h 6858000"/>
              <a:gd name="connsiteX655" fmla="*/ 1425393 w 7467600"/>
              <a:gd name="connsiteY655" fmla="*/ 2589124 h 6858000"/>
              <a:gd name="connsiteX656" fmla="*/ 1424001 w 7467600"/>
              <a:gd name="connsiteY656" fmla="*/ 2597541 h 6858000"/>
              <a:gd name="connsiteX657" fmla="*/ 2152729 w 7467600"/>
              <a:gd name="connsiteY657" fmla="*/ 2864487 h 6858000"/>
              <a:gd name="connsiteX658" fmla="*/ 2020609 w 7467600"/>
              <a:gd name="connsiteY658" fmla="*/ 2539671 h 6858000"/>
              <a:gd name="connsiteX659" fmla="*/ 2018920 w 7467600"/>
              <a:gd name="connsiteY659" fmla="*/ 2536309 h 6858000"/>
              <a:gd name="connsiteX660" fmla="*/ 1342441 w 7467600"/>
              <a:gd name="connsiteY660" fmla="*/ 1173017 h 6858000"/>
              <a:gd name="connsiteX661" fmla="*/ 1367925 w 7467600"/>
              <a:gd name="connsiteY661" fmla="*/ 1135648 h 6858000"/>
              <a:gd name="connsiteX662" fmla="*/ 1771401 w 7467600"/>
              <a:gd name="connsiteY662" fmla="*/ 1806673 h 6858000"/>
              <a:gd name="connsiteX663" fmla="*/ 1972385 w 7467600"/>
              <a:gd name="connsiteY663" fmla="*/ 2198735 h 6858000"/>
              <a:gd name="connsiteX664" fmla="*/ 2040892 w 7467600"/>
              <a:gd name="connsiteY664" fmla="*/ 2405205 h 6858000"/>
              <a:gd name="connsiteX665" fmla="*/ 2131689 w 7467600"/>
              <a:gd name="connsiteY665" fmla="*/ 1936926 h 6858000"/>
              <a:gd name="connsiteX666" fmla="*/ 2454820 w 7467600"/>
              <a:gd name="connsiteY666" fmla="*/ 1248808 h 6858000"/>
              <a:gd name="connsiteX667" fmla="*/ 2492512 w 7467600"/>
              <a:gd name="connsiteY667" fmla="*/ 1302920 h 6858000"/>
              <a:gd name="connsiteX668" fmla="*/ 2081216 w 7467600"/>
              <a:gd name="connsiteY668" fmla="*/ 2527513 h 6858000"/>
              <a:gd name="connsiteX669" fmla="*/ 2081211 w 7467600"/>
              <a:gd name="connsiteY669" fmla="*/ 2528916 h 6858000"/>
              <a:gd name="connsiteX670" fmla="*/ 2199067 w 7467600"/>
              <a:gd name="connsiteY670" fmla="*/ 2884061 h 6858000"/>
              <a:gd name="connsiteX671" fmla="*/ 3192586 w 7467600"/>
              <a:gd name="connsiteY671" fmla="*/ 3411496 h 6858000"/>
              <a:gd name="connsiteX672" fmla="*/ 3182620 w 7467600"/>
              <a:gd name="connsiteY672" fmla="*/ 3483279 h 6858000"/>
              <a:gd name="connsiteX673" fmla="*/ 2435119 w 7467600"/>
              <a:gd name="connsiteY673" fmla="*/ 3080173 h 6858000"/>
              <a:gd name="connsiteX674" fmla="*/ 2410152 w 7467600"/>
              <a:gd name="connsiteY674" fmla="*/ 3063751 h 6858000"/>
              <a:gd name="connsiteX675" fmla="*/ 2408099 w 7467600"/>
              <a:gd name="connsiteY675" fmla="*/ 3064403 h 6858000"/>
              <a:gd name="connsiteX676" fmla="*/ 2407218 w 7467600"/>
              <a:gd name="connsiteY676" fmla="*/ 3070324 h 6858000"/>
              <a:gd name="connsiteX677" fmla="*/ 2380138 w 7467600"/>
              <a:gd name="connsiteY677" fmla="*/ 3099341 h 6858000"/>
              <a:gd name="connsiteX678" fmla="*/ 1765923 w 7467600"/>
              <a:gd name="connsiteY678" fmla="*/ 3581043 h 6858000"/>
              <a:gd name="connsiteX679" fmla="*/ 1702258 w 7467600"/>
              <a:gd name="connsiteY679" fmla="*/ 3612286 h 6858000"/>
              <a:gd name="connsiteX680" fmla="*/ 1538370 w 7467600"/>
              <a:gd name="connsiteY680" fmla="*/ 3811804 h 6858000"/>
              <a:gd name="connsiteX681" fmla="*/ 542867 w 7467600"/>
              <a:gd name="connsiteY681" fmla="*/ 4944092 h 6858000"/>
              <a:gd name="connsiteX682" fmla="*/ 515800 w 7467600"/>
              <a:gd name="connsiteY682" fmla="*/ 4862180 h 6858000"/>
              <a:gd name="connsiteX683" fmla="*/ 909145 w 7467600"/>
              <a:gd name="connsiteY683" fmla="*/ 4199225 h 6858000"/>
              <a:gd name="connsiteX684" fmla="*/ 1214067 w 7467600"/>
              <a:gd name="connsiteY684" fmla="*/ 3908561 h 6858000"/>
              <a:gd name="connsiteX685" fmla="*/ 640967 w 7467600"/>
              <a:gd name="connsiteY685" fmla="*/ 4105601 h 6858000"/>
              <a:gd name="connsiteX686" fmla="*/ 112563 w 7467600"/>
              <a:gd name="connsiteY686" fmla="*/ 4396952 h 6858000"/>
              <a:gd name="connsiteX687" fmla="*/ 0 w 7467600"/>
              <a:gd name="connsiteY687" fmla="*/ 4466006 h 6858000"/>
              <a:gd name="connsiteX688" fmla="*/ 0 w 7467600"/>
              <a:gd name="connsiteY688" fmla="*/ 4233763 h 6858000"/>
              <a:gd name="connsiteX689" fmla="*/ 36881 w 7467600"/>
              <a:gd name="connsiteY689" fmla="*/ 4200118 h 6858000"/>
              <a:gd name="connsiteX690" fmla="*/ 910534 w 7467600"/>
              <a:gd name="connsiteY690" fmla="*/ 3629753 h 6858000"/>
              <a:gd name="connsiteX691" fmla="*/ 1578717 w 7467600"/>
              <a:gd name="connsiteY691" fmla="*/ 3575982 h 6858000"/>
              <a:gd name="connsiteX692" fmla="*/ 2338780 w 7467600"/>
              <a:gd name="connsiteY692" fmla="*/ 3033725 h 6858000"/>
              <a:gd name="connsiteX693" fmla="*/ 1807991 w 7467600"/>
              <a:gd name="connsiteY693" fmla="*/ 2807184 h 6858000"/>
              <a:gd name="connsiteX694" fmla="*/ 1416358 w 7467600"/>
              <a:gd name="connsiteY694" fmla="*/ 3112571 h 6858000"/>
              <a:gd name="connsiteX695" fmla="*/ 939066 w 7467600"/>
              <a:gd name="connsiteY695" fmla="*/ 3378798 h 6858000"/>
              <a:gd name="connsiteX696" fmla="*/ 115099 w 7467600"/>
              <a:gd name="connsiteY696" fmla="*/ 3607650 h 6858000"/>
              <a:gd name="connsiteX697" fmla="*/ 97284 w 7467600"/>
              <a:gd name="connsiteY697" fmla="*/ 3520393 h 6858000"/>
              <a:gd name="connsiteX698" fmla="*/ 922050 w 7467600"/>
              <a:gd name="connsiteY698" fmla="*/ 3074867 h 6858000"/>
              <a:gd name="connsiteX699" fmla="*/ 1405265 w 7467600"/>
              <a:gd name="connsiteY699" fmla="*/ 3016319 h 6858000"/>
              <a:gd name="connsiteX700" fmla="*/ 1407512 w 7467600"/>
              <a:gd name="connsiteY700" fmla="*/ 3018001 h 6858000"/>
              <a:gd name="connsiteX701" fmla="*/ 1726266 w 7467600"/>
              <a:gd name="connsiteY701" fmla="*/ 2777274 h 6858000"/>
              <a:gd name="connsiteX702" fmla="*/ 625390 w 7467600"/>
              <a:gd name="connsiteY702" fmla="*/ 2514541 h 6858000"/>
              <a:gd name="connsiteX703" fmla="*/ 619799 w 7467600"/>
              <a:gd name="connsiteY703" fmla="*/ 2527180 h 6858000"/>
              <a:gd name="connsiteX704" fmla="*/ 310030 w 7467600"/>
              <a:gd name="connsiteY704" fmla="*/ 2771818 h 6858000"/>
              <a:gd name="connsiteX705" fmla="*/ 173877 w 7467600"/>
              <a:gd name="connsiteY705" fmla="*/ 2937056 h 6858000"/>
              <a:gd name="connsiteX706" fmla="*/ 77889 w 7467600"/>
              <a:gd name="connsiteY706" fmla="*/ 3138440 h 6858000"/>
              <a:gd name="connsiteX707" fmla="*/ 0 w 7467600"/>
              <a:gd name="connsiteY707" fmla="*/ 3271395 h 6858000"/>
              <a:gd name="connsiteX708" fmla="*/ 0 w 7467600"/>
              <a:gd name="connsiteY708" fmla="*/ 3153002 h 6858000"/>
              <a:gd name="connsiteX709" fmla="*/ 2386 w 7467600"/>
              <a:gd name="connsiteY709" fmla="*/ 3149203 h 6858000"/>
              <a:gd name="connsiteX710" fmla="*/ 89753 w 7467600"/>
              <a:gd name="connsiteY710" fmla="*/ 2987702 h 6858000"/>
              <a:gd name="connsiteX711" fmla="*/ 76869 w 7467600"/>
              <a:gd name="connsiteY711" fmla="*/ 3005404 h 6858000"/>
              <a:gd name="connsiteX712" fmla="*/ 32049 w 7467600"/>
              <a:gd name="connsiteY712" fmla="*/ 3065814 h 6858000"/>
              <a:gd name="connsiteX713" fmla="*/ 0 w 7467600"/>
              <a:gd name="connsiteY713" fmla="*/ 3108744 h 6858000"/>
              <a:gd name="connsiteX714" fmla="*/ 0 w 7467600"/>
              <a:gd name="connsiteY714" fmla="*/ 3058059 h 6858000"/>
              <a:gd name="connsiteX715" fmla="*/ 7610 w 7467600"/>
              <a:gd name="connsiteY715" fmla="*/ 3047889 h 6858000"/>
              <a:gd name="connsiteX716" fmla="*/ 52419 w 7467600"/>
              <a:gd name="connsiteY716" fmla="*/ 2987479 h 6858000"/>
              <a:gd name="connsiteX717" fmla="*/ 59142 w 7467600"/>
              <a:gd name="connsiteY717" fmla="*/ 2978488 h 6858000"/>
              <a:gd name="connsiteX718" fmla="*/ 0 w 7467600"/>
              <a:gd name="connsiteY718" fmla="*/ 3015334 h 6858000"/>
              <a:gd name="connsiteX719" fmla="*/ 0 w 7467600"/>
              <a:gd name="connsiteY719" fmla="*/ 2914286 h 6858000"/>
              <a:gd name="connsiteX720" fmla="*/ 36383 w 7467600"/>
              <a:gd name="connsiteY720" fmla="*/ 2901128 h 6858000"/>
              <a:gd name="connsiteX721" fmla="*/ 156329 w 7467600"/>
              <a:gd name="connsiteY721" fmla="*/ 2840533 h 6858000"/>
              <a:gd name="connsiteX722" fmla="*/ 358355 w 7467600"/>
              <a:gd name="connsiteY722" fmla="*/ 2620471 h 6858000"/>
              <a:gd name="connsiteX723" fmla="*/ 510577 w 7467600"/>
              <a:gd name="connsiteY723" fmla="*/ 2501244 h 6858000"/>
              <a:gd name="connsiteX724" fmla="*/ 211967 w 7467600"/>
              <a:gd name="connsiteY724" fmla="*/ 2479171 h 6858000"/>
              <a:gd name="connsiteX725" fmla="*/ 0 w 7467600"/>
              <a:gd name="connsiteY725" fmla="*/ 2476398 h 6858000"/>
              <a:gd name="connsiteX726" fmla="*/ 0 w 7467600"/>
              <a:gd name="connsiteY726" fmla="*/ 2389189 h 6858000"/>
              <a:gd name="connsiteX727" fmla="*/ 103062 w 7467600"/>
              <a:gd name="connsiteY727" fmla="*/ 2389518 h 6858000"/>
              <a:gd name="connsiteX728" fmla="*/ 510734 w 7467600"/>
              <a:gd name="connsiteY728" fmla="*/ 2416201 h 6858000"/>
              <a:gd name="connsiteX729" fmla="*/ 279257 w 7467600"/>
              <a:gd name="connsiteY729" fmla="*/ 2092102 h 6858000"/>
              <a:gd name="connsiteX730" fmla="*/ 65265 w 7467600"/>
              <a:gd name="connsiteY730" fmla="*/ 2006049 h 6858000"/>
              <a:gd name="connsiteX731" fmla="*/ 0 w 7467600"/>
              <a:gd name="connsiteY731" fmla="*/ 1982532 h 6858000"/>
              <a:gd name="connsiteX732" fmla="*/ 0 w 7467600"/>
              <a:gd name="connsiteY732" fmla="*/ 1912789 h 6858000"/>
              <a:gd name="connsiteX733" fmla="*/ 97460 w 7467600"/>
              <a:gd name="connsiteY733" fmla="*/ 1953725 h 6858000"/>
              <a:gd name="connsiteX734" fmla="*/ 221272 w 7467600"/>
              <a:gd name="connsiteY734" fmla="*/ 1980766 h 6858000"/>
              <a:gd name="connsiteX735" fmla="*/ 116765 w 7467600"/>
              <a:gd name="connsiteY735" fmla="*/ 1911033 h 6858000"/>
              <a:gd name="connsiteX736" fmla="*/ 16405 w 7467600"/>
              <a:gd name="connsiteY736" fmla="*/ 1803412 h 6858000"/>
              <a:gd name="connsiteX737" fmla="*/ 0 w 7467600"/>
              <a:gd name="connsiteY737" fmla="*/ 1784777 h 6858000"/>
              <a:gd name="connsiteX738" fmla="*/ 0 w 7467600"/>
              <a:gd name="connsiteY738" fmla="*/ 1740082 h 6858000"/>
              <a:gd name="connsiteX739" fmla="*/ 39394 w 7467600"/>
              <a:gd name="connsiteY739" fmla="*/ 1784856 h 6858000"/>
              <a:gd name="connsiteX740" fmla="*/ 135813 w 7467600"/>
              <a:gd name="connsiteY740" fmla="*/ 1888838 h 6858000"/>
              <a:gd name="connsiteX741" fmla="*/ 242575 w 7467600"/>
              <a:gd name="connsiteY741" fmla="*/ 1958841 h 6858000"/>
              <a:gd name="connsiteX742" fmla="*/ 82197 w 7467600"/>
              <a:gd name="connsiteY742" fmla="*/ 1754826 h 6858000"/>
              <a:gd name="connsiteX743" fmla="*/ 0 w 7467600"/>
              <a:gd name="connsiteY743" fmla="*/ 1679650 h 6858000"/>
              <a:gd name="connsiteX744" fmla="*/ 0 w 7467600"/>
              <a:gd name="connsiteY744" fmla="*/ 1602463 h 6858000"/>
              <a:gd name="connsiteX745" fmla="*/ 84689 w 7467600"/>
              <a:gd name="connsiteY745" fmla="*/ 1677442 h 6858000"/>
              <a:gd name="connsiteX746" fmla="*/ 298437 w 7467600"/>
              <a:gd name="connsiteY746" fmla="*/ 1968019 h 6858000"/>
              <a:gd name="connsiteX747" fmla="*/ 227269 w 7467600"/>
              <a:gd name="connsiteY747" fmla="*/ 1114064 h 6858000"/>
              <a:gd name="connsiteX748" fmla="*/ 248003 w 7467600"/>
              <a:gd name="connsiteY748" fmla="*/ 1089613 h 6858000"/>
              <a:gd name="connsiteX749" fmla="*/ 427020 w 7467600"/>
              <a:gd name="connsiteY749" fmla="*/ 1619803 h 6858000"/>
              <a:gd name="connsiteX750" fmla="*/ 340345 w 7467600"/>
              <a:gd name="connsiteY750" fmla="*/ 2027739 h 6858000"/>
              <a:gd name="connsiteX751" fmla="*/ 360865 w 7467600"/>
              <a:gd name="connsiteY751" fmla="*/ 2044827 h 6858000"/>
              <a:gd name="connsiteX752" fmla="*/ 560414 w 7467600"/>
              <a:gd name="connsiteY752" fmla="*/ 2421457 h 6858000"/>
              <a:gd name="connsiteX753" fmla="*/ 1359703 w 7467600"/>
              <a:gd name="connsiteY753" fmla="*/ 2578554 h 6858000"/>
              <a:gd name="connsiteX754" fmla="*/ 1359422 w 7467600"/>
              <a:gd name="connsiteY754" fmla="*/ 2577994 h 6858000"/>
              <a:gd name="connsiteX755" fmla="*/ 828701 w 7467600"/>
              <a:gd name="connsiteY755" fmla="*/ 1839520 h 6858000"/>
              <a:gd name="connsiteX756" fmla="*/ 494427 w 7467600"/>
              <a:gd name="connsiteY756" fmla="*/ 1092333 h 6858000"/>
              <a:gd name="connsiteX757" fmla="*/ 506322 w 7467600"/>
              <a:gd name="connsiteY757" fmla="*/ 1020997 h 6858000"/>
              <a:gd name="connsiteX758" fmla="*/ 4570198 w 7467600"/>
              <a:gd name="connsiteY758" fmla="*/ 978081 h 6858000"/>
              <a:gd name="connsiteX759" fmla="*/ 4523691 w 7467600"/>
              <a:gd name="connsiteY759" fmla="*/ 1127776 h 6858000"/>
              <a:gd name="connsiteX760" fmla="*/ 4509875 w 7467600"/>
              <a:gd name="connsiteY760" fmla="*/ 1167552 h 6858000"/>
              <a:gd name="connsiteX761" fmla="*/ 4478168 w 7467600"/>
              <a:gd name="connsiteY761" fmla="*/ 1260735 h 6858000"/>
              <a:gd name="connsiteX762" fmla="*/ 4409309 w 7467600"/>
              <a:gd name="connsiteY762" fmla="*/ 1666996 h 6858000"/>
              <a:gd name="connsiteX763" fmla="*/ 4370031 w 7467600"/>
              <a:gd name="connsiteY763" fmla="*/ 1955666 h 6858000"/>
              <a:gd name="connsiteX764" fmla="*/ 4570198 w 7467600"/>
              <a:gd name="connsiteY764" fmla="*/ 978081 h 6858000"/>
              <a:gd name="connsiteX765" fmla="*/ 4557898 w 7467600"/>
              <a:gd name="connsiteY765" fmla="*/ 900011 h 6858000"/>
              <a:gd name="connsiteX766" fmla="*/ 4344840 w 7467600"/>
              <a:gd name="connsiteY766" fmla="*/ 1922038 h 6858000"/>
              <a:gd name="connsiteX767" fmla="*/ 4378710 w 7467600"/>
              <a:gd name="connsiteY767" fmla="*/ 1665516 h 6858000"/>
              <a:gd name="connsiteX768" fmla="*/ 4448798 w 7467600"/>
              <a:gd name="connsiteY768" fmla="*/ 1253024 h 6858000"/>
              <a:gd name="connsiteX769" fmla="*/ 4480315 w 7467600"/>
              <a:gd name="connsiteY769" fmla="*/ 1158454 h 6858000"/>
              <a:gd name="connsiteX770" fmla="*/ 4494133 w 7467600"/>
              <a:gd name="connsiteY770" fmla="*/ 1118676 h 6858000"/>
              <a:gd name="connsiteX771" fmla="*/ 4557898 w 7467600"/>
              <a:gd name="connsiteY771" fmla="*/ 900011 h 6858000"/>
              <a:gd name="connsiteX772" fmla="*/ 5870151 w 7467600"/>
              <a:gd name="connsiteY772" fmla="*/ 898890 h 6858000"/>
              <a:gd name="connsiteX773" fmla="*/ 5861335 w 7467600"/>
              <a:gd name="connsiteY773" fmla="*/ 899177 h 6858000"/>
              <a:gd name="connsiteX774" fmla="*/ 5843702 w 7467600"/>
              <a:gd name="connsiteY774" fmla="*/ 899748 h 6858000"/>
              <a:gd name="connsiteX775" fmla="*/ 5651107 w 7467600"/>
              <a:gd name="connsiteY775" fmla="*/ 920306 h 6858000"/>
              <a:gd name="connsiteX776" fmla="*/ 5459407 w 7467600"/>
              <a:gd name="connsiteY776" fmla="*/ 940975 h 6858000"/>
              <a:gd name="connsiteX777" fmla="*/ 5374846 w 7467600"/>
              <a:gd name="connsiteY777" fmla="*/ 941988 h 6858000"/>
              <a:gd name="connsiteX778" fmla="*/ 5256105 w 7467600"/>
              <a:gd name="connsiteY778" fmla="*/ 945632 h 6858000"/>
              <a:gd name="connsiteX779" fmla="*/ 5107071 w 7467600"/>
              <a:gd name="connsiteY779" fmla="*/ 969720 h 6858000"/>
              <a:gd name="connsiteX780" fmla="*/ 4998681 w 7467600"/>
              <a:gd name="connsiteY780" fmla="*/ 988771 h 6858000"/>
              <a:gd name="connsiteX781" fmla="*/ 5870151 w 7467600"/>
              <a:gd name="connsiteY781" fmla="*/ 898890 h 6858000"/>
              <a:gd name="connsiteX782" fmla="*/ 5504425 w 7467600"/>
              <a:gd name="connsiteY782" fmla="*/ 848067 h 6858000"/>
              <a:gd name="connsiteX783" fmla="*/ 4968849 w 7467600"/>
              <a:gd name="connsiteY783" fmla="*/ 962318 h 6858000"/>
              <a:gd name="connsiteX784" fmla="*/ 5104039 w 7467600"/>
              <a:gd name="connsiteY784" fmla="*/ 940634 h 6858000"/>
              <a:gd name="connsiteX785" fmla="*/ 5256311 w 7467600"/>
              <a:gd name="connsiteY785" fmla="*/ 916490 h 6858000"/>
              <a:gd name="connsiteX786" fmla="*/ 5377381 w 7467600"/>
              <a:gd name="connsiteY786" fmla="*/ 912671 h 6858000"/>
              <a:gd name="connsiteX787" fmla="*/ 5460148 w 7467600"/>
              <a:gd name="connsiteY787" fmla="*/ 911442 h 6858000"/>
              <a:gd name="connsiteX788" fmla="*/ 5648971 w 7467600"/>
              <a:gd name="connsiteY788" fmla="*/ 891331 h 6858000"/>
              <a:gd name="connsiteX789" fmla="*/ 5844807 w 7467600"/>
              <a:gd name="connsiteY789" fmla="*/ 870718 h 6858000"/>
              <a:gd name="connsiteX790" fmla="*/ 5862975 w 7467600"/>
              <a:gd name="connsiteY790" fmla="*/ 869756 h 6858000"/>
              <a:gd name="connsiteX791" fmla="*/ 5920887 w 7467600"/>
              <a:gd name="connsiteY791" fmla="*/ 865929 h 6858000"/>
              <a:gd name="connsiteX792" fmla="*/ 5504425 w 7467600"/>
              <a:gd name="connsiteY792" fmla="*/ 848067 h 6858000"/>
              <a:gd name="connsiteX793" fmla="*/ 3607114 w 7467600"/>
              <a:gd name="connsiteY793" fmla="*/ 467441 h 6858000"/>
              <a:gd name="connsiteX794" fmla="*/ 3296242 w 7467600"/>
              <a:gd name="connsiteY794" fmla="*/ 807991 h 6858000"/>
              <a:gd name="connsiteX795" fmla="*/ 3174674 w 7467600"/>
              <a:gd name="connsiteY795" fmla="*/ 919759 h 6858000"/>
              <a:gd name="connsiteX796" fmla="*/ 3042978 w 7467600"/>
              <a:gd name="connsiteY796" fmla="*/ 1054894 h 6858000"/>
              <a:gd name="connsiteX797" fmla="*/ 2968914 w 7467600"/>
              <a:gd name="connsiteY797" fmla="*/ 1133756 h 6858000"/>
              <a:gd name="connsiteX798" fmla="*/ 3103823 w 7467600"/>
              <a:gd name="connsiteY798" fmla="*/ 1026814 h 6858000"/>
              <a:gd name="connsiteX799" fmla="*/ 3607114 w 7467600"/>
              <a:gd name="connsiteY799" fmla="*/ 467441 h 6858000"/>
              <a:gd name="connsiteX800" fmla="*/ 3744487 w 7467600"/>
              <a:gd name="connsiteY800" fmla="*/ 383136 h 6858000"/>
              <a:gd name="connsiteX801" fmla="*/ 3970213 w 7467600"/>
              <a:gd name="connsiteY801" fmla="*/ 995559 h 6858000"/>
              <a:gd name="connsiteX802" fmla="*/ 3744487 w 7467600"/>
              <a:gd name="connsiteY802" fmla="*/ 383136 h 6858000"/>
              <a:gd name="connsiteX803" fmla="*/ 3624562 w 7467600"/>
              <a:gd name="connsiteY803" fmla="*/ 367041 h 6858000"/>
              <a:gd name="connsiteX804" fmla="*/ 3489712 w 7467600"/>
              <a:gd name="connsiteY804" fmla="*/ 485386 h 6858000"/>
              <a:gd name="connsiteX805" fmla="*/ 3182994 w 7467600"/>
              <a:gd name="connsiteY805" fmla="*/ 828265 h 6858000"/>
              <a:gd name="connsiteX806" fmla="*/ 2892114 w 7467600"/>
              <a:gd name="connsiteY806" fmla="*/ 1172635 h 6858000"/>
              <a:gd name="connsiteX807" fmla="*/ 3021459 w 7467600"/>
              <a:gd name="connsiteY807" fmla="*/ 1035385 h 6858000"/>
              <a:gd name="connsiteX808" fmla="*/ 3153873 w 7467600"/>
              <a:gd name="connsiteY808" fmla="*/ 898971 h 6858000"/>
              <a:gd name="connsiteX809" fmla="*/ 3276511 w 7467600"/>
              <a:gd name="connsiteY809" fmla="*/ 786423 h 6858000"/>
              <a:gd name="connsiteX810" fmla="*/ 3584154 w 7467600"/>
              <a:gd name="connsiteY810" fmla="*/ 448218 h 6858000"/>
              <a:gd name="connsiteX811" fmla="*/ 3624562 w 7467600"/>
              <a:gd name="connsiteY811" fmla="*/ 367041 h 6858000"/>
              <a:gd name="connsiteX812" fmla="*/ 3766672 w 7467600"/>
              <a:gd name="connsiteY812" fmla="*/ 359429 h 6858000"/>
              <a:gd name="connsiteX813" fmla="*/ 3996338 w 7467600"/>
              <a:gd name="connsiteY813" fmla="*/ 968237 h 6858000"/>
              <a:gd name="connsiteX814" fmla="*/ 3766672 w 7467600"/>
              <a:gd name="connsiteY814" fmla="*/ 359429 h 6858000"/>
              <a:gd name="connsiteX815" fmla="*/ 5805386 w 7467600"/>
              <a:gd name="connsiteY815" fmla="*/ 239240 h 6858000"/>
              <a:gd name="connsiteX816" fmla="*/ 5736947 w 7467600"/>
              <a:gd name="connsiteY816" fmla="*/ 261367 h 6858000"/>
              <a:gd name="connsiteX817" fmla="*/ 5427012 w 7467600"/>
              <a:gd name="connsiteY817" fmla="*/ 311272 h 6858000"/>
              <a:gd name="connsiteX818" fmla="*/ 5147818 w 7467600"/>
              <a:gd name="connsiteY818" fmla="*/ 322112 h 6858000"/>
              <a:gd name="connsiteX819" fmla="*/ 5060854 w 7467600"/>
              <a:gd name="connsiteY819" fmla="*/ 311882 h 6858000"/>
              <a:gd name="connsiteX820" fmla="*/ 4945989 w 7467600"/>
              <a:gd name="connsiteY820" fmla="*/ 300516 h 6858000"/>
              <a:gd name="connsiteX821" fmla="*/ 5410479 w 7467600"/>
              <a:gd name="connsiteY821" fmla="*/ 348434 h 6858000"/>
              <a:gd name="connsiteX822" fmla="*/ 5805386 w 7467600"/>
              <a:gd name="connsiteY822" fmla="*/ 239240 h 6858000"/>
              <a:gd name="connsiteX823" fmla="*/ 5905192 w 7467600"/>
              <a:gd name="connsiteY823" fmla="*/ 163079 h 6858000"/>
              <a:gd name="connsiteX824" fmla="*/ 5865655 w 7467600"/>
              <a:gd name="connsiteY824" fmla="*/ 171901 h 6858000"/>
              <a:gd name="connsiteX825" fmla="*/ 5259740 w 7467600"/>
              <a:gd name="connsiteY825" fmla="*/ 257013 h 6858000"/>
              <a:gd name="connsiteX826" fmla="*/ 5208466 w 7467600"/>
              <a:gd name="connsiteY826" fmla="*/ 257550 h 6858000"/>
              <a:gd name="connsiteX827" fmla="*/ 4980204 w 7467600"/>
              <a:gd name="connsiteY827" fmla="*/ 271903 h 6858000"/>
              <a:gd name="connsiteX828" fmla="*/ 5068068 w 7467600"/>
              <a:gd name="connsiteY828" fmla="*/ 282244 h 6858000"/>
              <a:gd name="connsiteX829" fmla="*/ 5153231 w 7467600"/>
              <a:gd name="connsiteY829" fmla="*/ 292240 h 6858000"/>
              <a:gd name="connsiteX830" fmla="*/ 5426491 w 7467600"/>
              <a:gd name="connsiteY830" fmla="*/ 281128 h 6858000"/>
              <a:gd name="connsiteX831" fmla="*/ 5731212 w 7467600"/>
              <a:gd name="connsiteY831" fmla="*/ 231951 h 6858000"/>
              <a:gd name="connsiteX832" fmla="*/ 5905192 w 7467600"/>
              <a:gd name="connsiteY832" fmla="*/ 163079 h 6858000"/>
              <a:gd name="connsiteX833" fmla="*/ 5944437 w 7467600"/>
              <a:gd name="connsiteY833" fmla="*/ 113829 h 6858000"/>
              <a:gd name="connsiteX834" fmla="*/ 5825032 w 7467600"/>
              <a:gd name="connsiteY834" fmla="*/ 146405 h 6858000"/>
              <a:gd name="connsiteX835" fmla="*/ 4955599 w 7467600"/>
              <a:gd name="connsiteY835" fmla="*/ 247008 h 6858000"/>
              <a:gd name="connsiteX836" fmla="*/ 5210104 w 7467600"/>
              <a:gd name="connsiteY836" fmla="*/ 228123 h 6858000"/>
              <a:gd name="connsiteX837" fmla="*/ 5261015 w 7467600"/>
              <a:gd name="connsiteY837" fmla="*/ 227087 h 6858000"/>
              <a:gd name="connsiteX838" fmla="*/ 5861181 w 7467600"/>
              <a:gd name="connsiteY838" fmla="*/ 143093 h 6858000"/>
              <a:gd name="connsiteX839" fmla="*/ 5961252 w 7467600"/>
              <a:gd name="connsiteY839" fmla="*/ 114820 h 6858000"/>
              <a:gd name="connsiteX840" fmla="*/ 5944437 w 7467600"/>
              <a:gd name="connsiteY840" fmla="*/ 113829 h 6858000"/>
              <a:gd name="connsiteX841" fmla="*/ 3882765 w 7467600"/>
              <a:gd name="connsiteY841" fmla="*/ 0 h 6858000"/>
              <a:gd name="connsiteX842" fmla="*/ 3995099 w 7467600"/>
              <a:gd name="connsiteY842" fmla="*/ 0 h 6858000"/>
              <a:gd name="connsiteX843" fmla="*/ 4163818 w 7467600"/>
              <a:gd name="connsiteY843" fmla="*/ 234104 h 6858000"/>
              <a:gd name="connsiteX844" fmla="*/ 4172099 w 7467600"/>
              <a:gd name="connsiteY844" fmla="*/ 234207 h 6858000"/>
              <a:gd name="connsiteX845" fmla="*/ 4784282 w 7467600"/>
              <a:gd name="connsiteY845" fmla="*/ 276561 h 6858000"/>
              <a:gd name="connsiteX846" fmla="*/ 4801687 w 7467600"/>
              <a:gd name="connsiteY846" fmla="*/ 267764 h 6858000"/>
              <a:gd name="connsiteX847" fmla="*/ 6082788 w 7467600"/>
              <a:gd name="connsiteY847" fmla="*/ 64119 h 6858000"/>
              <a:gd name="connsiteX848" fmla="*/ 6099442 w 7467600"/>
              <a:gd name="connsiteY848" fmla="*/ 82568 h 6858000"/>
              <a:gd name="connsiteX849" fmla="*/ 4804137 w 7467600"/>
              <a:gd name="connsiteY849" fmla="*/ 320931 h 6858000"/>
              <a:gd name="connsiteX850" fmla="*/ 4227047 w 7467600"/>
              <a:gd name="connsiteY850" fmla="*/ 313415 h 6858000"/>
              <a:gd name="connsiteX851" fmla="*/ 4346041 w 7467600"/>
              <a:gd name="connsiteY851" fmla="*/ 456086 h 6858000"/>
              <a:gd name="connsiteX852" fmla="*/ 4870967 w 7467600"/>
              <a:gd name="connsiteY852" fmla="*/ 963061 h 6858000"/>
              <a:gd name="connsiteX853" fmla="*/ 4889647 w 7467600"/>
              <a:gd name="connsiteY853" fmla="*/ 957147 h 6858000"/>
              <a:gd name="connsiteX854" fmla="*/ 5422504 w 7467600"/>
              <a:gd name="connsiteY854" fmla="*/ 805191 h 6858000"/>
              <a:gd name="connsiteX855" fmla="*/ 6087656 w 7467600"/>
              <a:gd name="connsiteY855" fmla="*/ 826703 h 6858000"/>
              <a:gd name="connsiteX856" fmla="*/ 6058717 w 7467600"/>
              <a:gd name="connsiteY856" fmla="*/ 865992 h 6858000"/>
              <a:gd name="connsiteX857" fmla="*/ 4974153 w 7467600"/>
              <a:gd name="connsiteY857" fmla="*/ 1045456 h 6858000"/>
              <a:gd name="connsiteX858" fmla="*/ 5627835 w 7467600"/>
              <a:gd name="connsiteY858" fmla="*/ 1472077 h 6858000"/>
              <a:gd name="connsiteX859" fmla="*/ 5629817 w 7467600"/>
              <a:gd name="connsiteY859" fmla="*/ 1471412 h 6858000"/>
              <a:gd name="connsiteX860" fmla="*/ 5634124 w 7467600"/>
              <a:gd name="connsiteY860" fmla="*/ 1470572 h 6858000"/>
              <a:gd name="connsiteX861" fmla="*/ 5755832 w 7467600"/>
              <a:gd name="connsiteY861" fmla="*/ 1383886 h 6858000"/>
              <a:gd name="connsiteX862" fmla="*/ 6014186 w 7467600"/>
              <a:gd name="connsiteY862" fmla="*/ 1279799 h 6858000"/>
              <a:gd name="connsiteX863" fmla="*/ 6901619 w 7467600"/>
              <a:gd name="connsiteY863" fmla="*/ 1047874 h 6858000"/>
              <a:gd name="connsiteX864" fmla="*/ 6931566 w 7467600"/>
              <a:gd name="connsiteY864" fmla="*/ 1062034 h 6858000"/>
              <a:gd name="connsiteX865" fmla="*/ 5790982 w 7467600"/>
              <a:gd name="connsiteY865" fmla="*/ 1561380 h 6858000"/>
              <a:gd name="connsiteX866" fmla="*/ 6188971 w 7467600"/>
              <a:gd name="connsiteY866" fmla="*/ 1755168 h 6858000"/>
              <a:gd name="connsiteX867" fmla="*/ 6202446 w 7467600"/>
              <a:gd name="connsiteY867" fmla="*/ 1752268 h 6858000"/>
              <a:gd name="connsiteX868" fmla="*/ 7179560 w 7467600"/>
              <a:gd name="connsiteY868" fmla="*/ 1467551 h 6858000"/>
              <a:gd name="connsiteX869" fmla="*/ 7158730 w 7467600"/>
              <a:gd name="connsiteY869" fmla="*/ 1507835 h 6858000"/>
              <a:gd name="connsiteX870" fmla="*/ 6326959 w 7467600"/>
              <a:gd name="connsiteY870" fmla="*/ 1817686 h 6858000"/>
              <a:gd name="connsiteX871" fmla="*/ 6537433 w 7467600"/>
              <a:gd name="connsiteY871" fmla="*/ 1907790 h 6858000"/>
              <a:gd name="connsiteX872" fmla="*/ 6550221 w 7467600"/>
              <a:gd name="connsiteY872" fmla="*/ 1910729 h 6858000"/>
              <a:gd name="connsiteX873" fmla="*/ 6964438 w 7467600"/>
              <a:gd name="connsiteY873" fmla="*/ 2209505 h 6858000"/>
              <a:gd name="connsiteX874" fmla="*/ 7367862 w 7467600"/>
              <a:gd name="connsiteY874" fmla="*/ 2806833 h 6858000"/>
              <a:gd name="connsiteX875" fmla="*/ 7364329 w 7467600"/>
              <a:gd name="connsiteY875" fmla="*/ 2826907 h 6858000"/>
              <a:gd name="connsiteX876" fmla="*/ 7290545 w 7467600"/>
              <a:gd name="connsiteY876" fmla="*/ 2850663 h 6858000"/>
              <a:gd name="connsiteX877" fmla="*/ 6472036 w 7467600"/>
              <a:gd name="connsiteY877" fmla="*/ 1959003 h 6858000"/>
              <a:gd name="connsiteX878" fmla="*/ 5792897 w 7467600"/>
              <a:gd name="connsiteY878" fmla="*/ 1647747 h 6858000"/>
              <a:gd name="connsiteX879" fmla="*/ 5842751 w 7467600"/>
              <a:gd name="connsiteY879" fmla="*/ 1816112 h 6858000"/>
              <a:gd name="connsiteX880" fmla="*/ 5847424 w 7467600"/>
              <a:gd name="connsiteY880" fmla="*/ 1815776 h 6858000"/>
              <a:gd name="connsiteX881" fmla="*/ 6399821 w 7467600"/>
              <a:gd name="connsiteY881" fmla="*/ 2344799 h 6858000"/>
              <a:gd name="connsiteX882" fmla="*/ 6323232 w 7467600"/>
              <a:gd name="connsiteY882" fmla="*/ 2389634 h 6858000"/>
              <a:gd name="connsiteX883" fmla="*/ 5942958 w 7467600"/>
              <a:gd name="connsiteY883" fmla="*/ 2077708 h 6858000"/>
              <a:gd name="connsiteX884" fmla="*/ 5921559 w 7467600"/>
              <a:gd name="connsiteY884" fmla="*/ 2378596 h 6858000"/>
              <a:gd name="connsiteX885" fmla="*/ 5817651 w 7467600"/>
              <a:gd name="connsiteY885" fmla="*/ 3023919 h 6858000"/>
              <a:gd name="connsiteX886" fmla="*/ 5729634 w 7467600"/>
              <a:gd name="connsiteY886" fmla="*/ 3051849 h 6858000"/>
              <a:gd name="connsiteX887" fmla="*/ 5611018 w 7467600"/>
              <a:gd name="connsiteY887" fmla="*/ 2316769 h 6858000"/>
              <a:gd name="connsiteX888" fmla="*/ 5687608 w 7467600"/>
              <a:gd name="connsiteY888" fmla="*/ 2039972 h 6858000"/>
              <a:gd name="connsiteX889" fmla="*/ 5657554 w 7467600"/>
              <a:gd name="connsiteY889" fmla="*/ 1576445 h 6858000"/>
              <a:gd name="connsiteX890" fmla="*/ 5150475 w 7467600"/>
              <a:gd name="connsiteY890" fmla="*/ 1274012 h 6858000"/>
              <a:gd name="connsiteX891" fmla="*/ 5349142 w 7467600"/>
              <a:gd name="connsiteY891" fmla="*/ 2204405 h 6858000"/>
              <a:gd name="connsiteX892" fmla="*/ 5262214 w 7467600"/>
              <a:gd name="connsiteY892" fmla="*/ 2233836 h 6858000"/>
              <a:gd name="connsiteX893" fmla="*/ 4981539 w 7467600"/>
              <a:gd name="connsiteY893" fmla="*/ 1542201 h 6858000"/>
              <a:gd name="connsiteX894" fmla="*/ 4958461 w 7467600"/>
              <a:gd name="connsiteY894" fmla="*/ 1136957 h 6858000"/>
              <a:gd name="connsiteX895" fmla="*/ 4655015 w 7467600"/>
              <a:gd name="connsiteY895" fmla="*/ 891426 h 6858000"/>
              <a:gd name="connsiteX896" fmla="*/ 4348002 w 7467600"/>
              <a:gd name="connsiteY896" fmla="*/ 2205895 h 6858000"/>
              <a:gd name="connsiteX897" fmla="*/ 4262250 w 7467600"/>
              <a:gd name="connsiteY897" fmla="*/ 2219972 h 6858000"/>
              <a:gd name="connsiteX898" fmla="*/ 4550611 w 7467600"/>
              <a:gd name="connsiteY898" fmla="*/ 817540 h 6858000"/>
              <a:gd name="connsiteX899" fmla="*/ 4564418 w 7467600"/>
              <a:gd name="connsiteY899" fmla="*/ 808293 h 6858000"/>
              <a:gd name="connsiteX900" fmla="*/ 4266388 w 7467600"/>
              <a:gd name="connsiteY900" fmla="*/ 500083 h 6858000"/>
              <a:gd name="connsiteX901" fmla="*/ 4032842 w 7467600"/>
              <a:gd name="connsiteY901" fmla="*/ 211809 h 6858000"/>
              <a:gd name="connsiteX902" fmla="*/ 3882765 w 7467600"/>
              <a:gd name="connsiteY902" fmla="*/ 0 h 6858000"/>
              <a:gd name="connsiteX903" fmla="*/ 3721337 w 7467600"/>
              <a:gd name="connsiteY903" fmla="*/ 0 h 6858000"/>
              <a:gd name="connsiteX904" fmla="*/ 3797544 w 7467600"/>
              <a:gd name="connsiteY904" fmla="*/ 0 h 6858000"/>
              <a:gd name="connsiteX905" fmla="*/ 3775734 w 7467600"/>
              <a:gd name="connsiteY905" fmla="*/ 95131 h 6858000"/>
              <a:gd name="connsiteX906" fmla="*/ 3724807 w 7467600"/>
              <a:gd name="connsiteY906" fmla="*/ 272257 h 6858000"/>
              <a:gd name="connsiteX907" fmla="*/ 3726844 w 7467600"/>
              <a:gd name="connsiteY907" fmla="*/ 282988 h 6858000"/>
              <a:gd name="connsiteX908" fmla="*/ 3742664 w 7467600"/>
              <a:gd name="connsiteY908" fmla="*/ 279918 h 6858000"/>
              <a:gd name="connsiteX909" fmla="*/ 4103910 w 7467600"/>
              <a:gd name="connsiteY909" fmla="*/ 1161917 h 6858000"/>
              <a:gd name="connsiteX910" fmla="*/ 4020269 w 7467600"/>
              <a:gd name="connsiteY910" fmla="*/ 1200406 h 6858000"/>
              <a:gd name="connsiteX911" fmla="*/ 3674882 w 7467600"/>
              <a:gd name="connsiteY911" fmla="*/ 488524 h 6858000"/>
              <a:gd name="connsiteX912" fmla="*/ 3132682 w 7467600"/>
              <a:gd name="connsiteY912" fmla="*/ 1072284 h 6858000"/>
              <a:gd name="connsiteX913" fmla="*/ 2716346 w 7467600"/>
              <a:gd name="connsiteY913" fmla="*/ 1276376 h 6858000"/>
              <a:gd name="connsiteX914" fmla="*/ 2716772 w 7467600"/>
              <a:gd name="connsiteY914" fmla="*/ 1255462 h 6858000"/>
              <a:gd name="connsiteX915" fmla="*/ 3471096 w 7467600"/>
              <a:gd name="connsiteY915" fmla="*/ 437072 h 6858000"/>
              <a:gd name="connsiteX916" fmla="*/ 3639057 w 7467600"/>
              <a:gd name="connsiteY916" fmla="*/ 286334 h 6858000"/>
              <a:gd name="connsiteX917" fmla="*/ 3640309 w 7467600"/>
              <a:gd name="connsiteY917" fmla="*/ 284664 h 6858000"/>
              <a:gd name="connsiteX918" fmla="*/ 3646022 w 7467600"/>
              <a:gd name="connsiteY918" fmla="*/ 276711 h 6858000"/>
              <a:gd name="connsiteX919" fmla="*/ 3707943 w 7467600"/>
              <a:gd name="connsiteY919" fmla="*/ 65958 h 6858000"/>
              <a:gd name="connsiteX920" fmla="*/ 3721337 w 7467600"/>
              <a:gd name="connsiteY920" fmla="*/ 0 h 6858000"/>
              <a:gd name="connsiteX921" fmla="*/ 2867960 w 7467600"/>
              <a:gd name="connsiteY921" fmla="*/ 0 h 6858000"/>
              <a:gd name="connsiteX922" fmla="*/ 2926351 w 7467600"/>
              <a:gd name="connsiteY922" fmla="*/ 0 h 6858000"/>
              <a:gd name="connsiteX923" fmla="*/ 2902823 w 7467600"/>
              <a:gd name="connsiteY923" fmla="*/ 262929 h 6858000"/>
              <a:gd name="connsiteX924" fmla="*/ 2940663 w 7467600"/>
              <a:gd name="connsiteY924" fmla="*/ 140884 h 6858000"/>
              <a:gd name="connsiteX925" fmla="*/ 2947039 w 7467600"/>
              <a:gd name="connsiteY925" fmla="*/ 122524 h 6858000"/>
              <a:gd name="connsiteX926" fmla="*/ 2984316 w 7467600"/>
              <a:gd name="connsiteY926" fmla="*/ 0 h 6858000"/>
              <a:gd name="connsiteX927" fmla="*/ 3016114 w 7467600"/>
              <a:gd name="connsiteY927" fmla="*/ 0 h 6858000"/>
              <a:gd name="connsiteX928" fmla="*/ 2979949 w 7467600"/>
              <a:gd name="connsiteY928" fmla="*/ 119274 h 6858000"/>
              <a:gd name="connsiteX929" fmla="*/ 3023879 w 7467600"/>
              <a:gd name="connsiteY929" fmla="*/ 0 h 6858000"/>
              <a:gd name="connsiteX930" fmla="*/ 3105400 w 7467600"/>
              <a:gd name="connsiteY930" fmla="*/ 0 h 6858000"/>
              <a:gd name="connsiteX931" fmla="*/ 3094669 w 7467600"/>
              <a:gd name="connsiteY931" fmla="*/ 30308 h 6858000"/>
              <a:gd name="connsiteX932" fmla="*/ 2901945 w 7467600"/>
              <a:gd name="connsiteY932" fmla="*/ 466538 h 6858000"/>
              <a:gd name="connsiteX933" fmla="*/ 2815209 w 7467600"/>
              <a:gd name="connsiteY933" fmla="*/ 497361 h 6858000"/>
              <a:gd name="connsiteX934" fmla="*/ 2844845 w 7467600"/>
              <a:gd name="connsiteY934" fmla="*/ 127638 h 6858000"/>
              <a:gd name="connsiteX935" fmla="*/ 2867960 w 7467600"/>
              <a:gd name="connsiteY935" fmla="*/ 0 h 6858000"/>
              <a:gd name="connsiteX936" fmla="*/ 1057230 w 7467600"/>
              <a:gd name="connsiteY936" fmla="*/ 0 h 6858000"/>
              <a:gd name="connsiteX937" fmla="*/ 1111003 w 7467600"/>
              <a:gd name="connsiteY937" fmla="*/ 0 h 6858000"/>
              <a:gd name="connsiteX938" fmla="*/ 1125553 w 7467600"/>
              <a:gd name="connsiteY938" fmla="*/ 52588 h 6858000"/>
              <a:gd name="connsiteX939" fmla="*/ 1304276 w 7467600"/>
              <a:gd name="connsiteY939" fmla="*/ 476275 h 6858000"/>
              <a:gd name="connsiteX940" fmla="*/ 1492066 w 7467600"/>
              <a:gd name="connsiteY940" fmla="*/ 886333 h 6858000"/>
              <a:gd name="connsiteX941" fmla="*/ 1423698 w 7467600"/>
              <a:gd name="connsiteY941" fmla="*/ 710817 h 6858000"/>
              <a:gd name="connsiteX942" fmla="*/ 1357609 w 7467600"/>
              <a:gd name="connsiteY942" fmla="*/ 532892 h 6858000"/>
              <a:gd name="connsiteX943" fmla="*/ 1309550 w 7467600"/>
              <a:gd name="connsiteY943" fmla="*/ 374031 h 6858000"/>
              <a:gd name="connsiteX944" fmla="*/ 1193673 w 7467600"/>
              <a:gd name="connsiteY944" fmla="*/ 49533 h 6858000"/>
              <a:gd name="connsiteX945" fmla="*/ 1164391 w 7467600"/>
              <a:gd name="connsiteY945" fmla="*/ 0 h 6858000"/>
              <a:gd name="connsiteX946" fmla="*/ 1200666 w 7467600"/>
              <a:gd name="connsiteY946" fmla="*/ 0 h 6858000"/>
              <a:gd name="connsiteX947" fmla="*/ 1223408 w 7467600"/>
              <a:gd name="connsiteY947" fmla="*/ 38996 h 6858000"/>
              <a:gd name="connsiteX948" fmla="*/ 1339635 w 7467600"/>
              <a:gd name="connsiteY948" fmla="*/ 365517 h 6858000"/>
              <a:gd name="connsiteX949" fmla="*/ 1387469 w 7467600"/>
              <a:gd name="connsiteY949" fmla="*/ 523079 h 6858000"/>
              <a:gd name="connsiteX950" fmla="*/ 1452685 w 7467600"/>
              <a:gd name="connsiteY950" fmla="*/ 699806 h 6858000"/>
              <a:gd name="connsiteX951" fmla="*/ 1492092 w 7467600"/>
              <a:gd name="connsiteY951" fmla="*/ 800424 h 6858000"/>
              <a:gd name="connsiteX952" fmla="*/ 1455302 w 7467600"/>
              <a:gd name="connsiteY952" fmla="*/ 632913 h 6858000"/>
              <a:gd name="connsiteX953" fmla="*/ 1222336 w 7467600"/>
              <a:gd name="connsiteY953" fmla="*/ 9480 h 6858000"/>
              <a:gd name="connsiteX954" fmla="*/ 1214634 w 7467600"/>
              <a:gd name="connsiteY954" fmla="*/ 0 h 6858000"/>
              <a:gd name="connsiteX955" fmla="*/ 1289827 w 7467600"/>
              <a:gd name="connsiteY955" fmla="*/ 0 h 6858000"/>
              <a:gd name="connsiteX956" fmla="*/ 1321076 w 7467600"/>
              <a:gd name="connsiteY956" fmla="*/ 59722 h 6858000"/>
              <a:gd name="connsiteX957" fmla="*/ 1512579 w 7467600"/>
              <a:gd name="connsiteY957" fmla="*/ 626441 h 6858000"/>
              <a:gd name="connsiteX958" fmla="*/ 1506076 w 7467600"/>
              <a:gd name="connsiteY958" fmla="*/ 1089289 h 6858000"/>
              <a:gd name="connsiteX959" fmla="*/ 1486346 w 7467600"/>
              <a:gd name="connsiteY959" fmla="*/ 1079919 h 6858000"/>
              <a:gd name="connsiteX960" fmla="*/ 1070511 w 7467600"/>
              <a:gd name="connsiteY960" fmla="*/ 48609 h 6858000"/>
              <a:gd name="connsiteX961" fmla="*/ 1057230 w 7467600"/>
              <a:gd name="connsiteY961" fmla="*/ 0 h 6858000"/>
              <a:gd name="connsiteX962" fmla="*/ 43151 w 7467600"/>
              <a:gd name="connsiteY962" fmla="*/ 0 h 6858000"/>
              <a:gd name="connsiteX963" fmla="*/ 95283 w 7467600"/>
              <a:gd name="connsiteY963" fmla="*/ 0 h 6858000"/>
              <a:gd name="connsiteX964" fmla="*/ 300708 w 7467600"/>
              <a:gd name="connsiteY964" fmla="*/ 154571 h 6858000"/>
              <a:gd name="connsiteX965" fmla="*/ 530414 w 7467600"/>
              <a:gd name="connsiteY965" fmla="*/ 354673 h 6858000"/>
              <a:gd name="connsiteX966" fmla="*/ 333785 w 7467600"/>
              <a:gd name="connsiteY966" fmla="*/ 161564 h 6858000"/>
              <a:gd name="connsiteX967" fmla="*/ 147005 w 7467600"/>
              <a:gd name="connsiteY967" fmla="*/ 0 h 6858000"/>
              <a:gd name="connsiteX968" fmla="*/ 272509 w 7467600"/>
              <a:gd name="connsiteY968" fmla="*/ 0 h 6858000"/>
              <a:gd name="connsiteX969" fmla="*/ 326276 w 7467600"/>
              <a:gd name="connsiteY969" fmla="*/ 45847 h 6858000"/>
              <a:gd name="connsiteX970" fmla="*/ 823759 w 7467600"/>
              <a:gd name="connsiteY970" fmla="*/ 574145 h 6858000"/>
              <a:gd name="connsiteX971" fmla="*/ 811254 w 7467600"/>
              <a:gd name="connsiteY971" fmla="*/ 665546 h 6858000"/>
              <a:gd name="connsiteX972" fmla="*/ 154042 w 7467600"/>
              <a:gd name="connsiteY972" fmla="*/ 261522 h 6858000"/>
              <a:gd name="connsiteX973" fmla="*/ 13550 w 7467600"/>
              <a:gd name="connsiteY973" fmla="*/ 158423 h 6858000"/>
              <a:gd name="connsiteX974" fmla="*/ 0 w 7467600"/>
              <a:gd name="connsiteY974" fmla="*/ 146618 h 6858000"/>
              <a:gd name="connsiteX975" fmla="*/ 0 w 7467600"/>
              <a:gd name="connsiteY975" fmla="*/ 59161 h 6858000"/>
              <a:gd name="connsiteX976" fmla="*/ 45427 w 7467600"/>
              <a:gd name="connsiteY976" fmla="*/ 101078 h 6858000"/>
              <a:gd name="connsiteX977" fmla="*/ 630103 w 7467600"/>
              <a:gd name="connsiteY977" fmla="*/ 485885 h 6858000"/>
              <a:gd name="connsiteX978" fmla="*/ 532040 w 7467600"/>
              <a:gd name="connsiteY978" fmla="*/ 399359 h 6858000"/>
              <a:gd name="connsiteX979" fmla="*/ 517618 w 7467600"/>
              <a:gd name="connsiteY979" fmla="*/ 385726 h 6858000"/>
              <a:gd name="connsiteX980" fmla="*/ 285074 w 7467600"/>
              <a:gd name="connsiteY980" fmla="*/ 182755 h 6858000"/>
              <a:gd name="connsiteX981" fmla="*/ 43151 w 7467600"/>
              <a:gd name="connsiteY98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356878 w 7467600"/>
              <a:gd name="connsiteY90" fmla="*/ 5981332 h 6858000"/>
              <a:gd name="connsiteX91" fmla="*/ 7467600 w 7467600"/>
              <a:gd name="connsiteY91" fmla="*/ 6117703 h 6858000"/>
              <a:gd name="connsiteX92" fmla="*/ 7467600 w 7467600"/>
              <a:gd name="connsiteY92" fmla="*/ 6163634 h 6858000"/>
              <a:gd name="connsiteX93" fmla="*/ 7403637 w 7467600"/>
              <a:gd name="connsiteY93" fmla="*/ 6083957 h 6858000"/>
              <a:gd name="connsiteX94" fmla="*/ 7254615 w 7467600"/>
              <a:gd name="connsiteY94" fmla="*/ 5911918 h 6858000"/>
              <a:gd name="connsiteX95" fmla="*/ 7312589 w 7467600"/>
              <a:gd name="connsiteY95" fmla="*/ 5982309 h 6858000"/>
              <a:gd name="connsiteX96" fmla="*/ 7448321 w 7467600"/>
              <a:gd name="connsiteY96" fmla="*/ 6190991 h 6858000"/>
              <a:gd name="connsiteX97" fmla="*/ 7467600 w 7467600"/>
              <a:gd name="connsiteY97" fmla="*/ 6221686 h 6858000"/>
              <a:gd name="connsiteX98" fmla="*/ 7467600 w 7467600"/>
              <a:gd name="connsiteY98" fmla="*/ 6334256 h 6858000"/>
              <a:gd name="connsiteX99" fmla="*/ 7454976 w 7467600"/>
              <a:gd name="connsiteY99" fmla="*/ 6318297 h 6858000"/>
              <a:gd name="connsiteX100" fmla="*/ 7042773 w 7467600"/>
              <a:gd name="connsiteY100" fmla="*/ 5734011 h 6858000"/>
              <a:gd name="connsiteX101" fmla="*/ 6844835 w 7467600"/>
              <a:gd name="connsiteY101" fmla="*/ 5424988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1903353 w 7467600"/>
              <a:gd name="connsiteY125" fmla="*/ 5044827 h 6858000"/>
              <a:gd name="connsiteX126" fmla="*/ 1936931 w 7467600"/>
              <a:gd name="connsiteY126" fmla="*/ 5093954 h 6858000"/>
              <a:gd name="connsiteX127" fmla="*/ 2195868 w 7467600"/>
              <a:gd name="connsiteY127" fmla="*/ 5396574 h 6858000"/>
              <a:gd name="connsiteX128" fmla="*/ 2088852 w 7467600"/>
              <a:gd name="connsiteY128" fmla="*/ 5166123 h 6858000"/>
              <a:gd name="connsiteX129" fmla="*/ 1958241 w 7467600"/>
              <a:gd name="connsiteY129" fmla="*/ 5067955 h 6858000"/>
              <a:gd name="connsiteX130" fmla="*/ 1903353 w 7467600"/>
              <a:gd name="connsiteY130" fmla="*/ 5044827 h 6858000"/>
              <a:gd name="connsiteX131" fmla="*/ 1979378 w 7467600"/>
              <a:gd name="connsiteY131" fmla="*/ 4769504 h 6858000"/>
              <a:gd name="connsiteX132" fmla="*/ 2882120 w 7467600"/>
              <a:gd name="connsiteY132" fmla="*/ 5064547 h 6858000"/>
              <a:gd name="connsiteX133" fmla="*/ 2793103 w 7467600"/>
              <a:gd name="connsiteY133" fmla="*/ 5039699 h 6858000"/>
              <a:gd name="connsiteX134" fmla="*/ 2770041 w 7467600"/>
              <a:gd name="connsiteY134" fmla="*/ 5033634 h 6858000"/>
              <a:gd name="connsiteX135" fmla="*/ 1979378 w 7467600"/>
              <a:gd name="connsiteY135" fmla="*/ 4769504 h 6858000"/>
              <a:gd name="connsiteX136" fmla="*/ 1927410 w 7467600"/>
              <a:gd name="connsiteY136" fmla="*/ 4716164 h 6858000"/>
              <a:gd name="connsiteX137" fmla="*/ 1959587 w 7467600"/>
              <a:gd name="connsiteY137" fmla="*/ 4728849 h 6858000"/>
              <a:gd name="connsiteX138" fmla="*/ 2777707 w 7467600"/>
              <a:gd name="connsiteY138" fmla="*/ 5003991 h 6858000"/>
              <a:gd name="connsiteX139" fmla="*/ 2800768 w 7467600"/>
              <a:gd name="connsiteY139" fmla="*/ 5010056 h 6858000"/>
              <a:gd name="connsiteX140" fmla="*/ 2879408 w 7467600"/>
              <a:gd name="connsiteY140" fmla="*/ 5031590 h 6858000"/>
              <a:gd name="connsiteX141" fmla="*/ 2862295 w 7467600"/>
              <a:gd name="connsiteY141" fmla="*/ 5022958 h 6858000"/>
              <a:gd name="connsiteX142" fmla="*/ 2813343 w 7467600"/>
              <a:gd name="connsiteY142" fmla="*/ 4998369 h 6858000"/>
              <a:gd name="connsiteX143" fmla="*/ 2646245 w 7467600"/>
              <a:gd name="connsiteY143" fmla="*/ 4930999 h 6858000"/>
              <a:gd name="connsiteX144" fmla="*/ 1999243 w 7467600"/>
              <a:gd name="connsiteY144" fmla="*/ 4730524 h 6858000"/>
              <a:gd name="connsiteX145" fmla="*/ 1979527 w 7467600"/>
              <a:gd name="connsiteY145" fmla="*/ 4726651 h 6858000"/>
              <a:gd name="connsiteX146" fmla="*/ 1927410 w 7467600"/>
              <a:gd name="connsiteY146" fmla="*/ 4716164 h 6858000"/>
              <a:gd name="connsiteX147" fmla="*/ 1997014 w 7467600"/>
              <a:gd name="connsiteY147" fmla="*/ 4698007 h 6858000"/>
              <a:gd name="connsiteX148" fmla="*/ 2005458 w 7467600"/>
              <a:gd name="connsiteY148" fmla="*/ 4699540 h 6858000"/>
              <a:gd name="connsiteX149" fmla="*/ 2657186 w 7467600"/>
              <a:gd name="connsiteY149" fmla="*/ 4901687 h 6858000"/>
              <a:gd name="connsiteX150" fmla="*/ 2826662 w 7467600"/>
              <a:gd name="connsiteY150" fmla="*/ 4970362 h 6858000"/>
              <a:gd name="connsiteX151" fmla="*/ 2876100 w 7467600"/>
              <a:gd name="connsiteY151" fmla="*/ 4995397 h 6858000"/>
              <a:gd name="connsiteX152" fmla="*/ 3042600 w 7467600"/>
              <a:gd name="connsiteY152" fmla="*/ 5059532 h 6858000"/>
              <a:gd name="connsiteX153" fmla="*/ 1997014 w 7467600"/>
              <a:gd name="connsiteY153" fmla="*/ 4698007 h 6858000"/>
              <a:gd name="connsiteX154" fmla="*/ 2305292 w 7467600"/>
              <a:gd name="connsiteY154" fmla="*/ 4219492 h 6858000"/>
              <a:gd name="connsiteX155" fmla="*/ 3360922 w 7467600"/>
              <a:gd name="connsiteY155" fmla="*/ 4529373 h 6858000"/>
              <a:gd name="connsiteX156" fmla="*/ 3492420 w 7467600"/>
              <a:gd name="connsiteY156" fmla="*/ 4510145 h 6858000"/>
              <a:gd name="connsiteX157" fmla="*/ 3364086 w 7467600"/>
              <a:gd name="connsiteY157" fmla="*/ 4480340 h 6858000"/>
              <a:gd name="connsiteX158" fmla="*/ 3225818 w 7467600"/>
              <a:gd name="connsiteY158" fmla="*/ 4411822 h 6858000"/>
              <a:gd name="connsiteX159" fmla="*/ 3129696 w 7467600"/>
              <a:gd name="connsiteY159" fmla="*/ 4360704 h 6858000"/>
              <a:gd name="connsiteX160" fmla="*/ 2814545 w 7467600"/>
              <a:gd name="connsiteY160" fmla="*/ 4282955 h 6858000"/>
              <a:gd name="connsiteX161" fmla="*/ 2305292 w 7467600"/>
              <a:gd name="connsiteY161" fmla="*/ 4219492 h 6858000"/>
              <a:gd name="connsiteX162" fmla="*/ 2626982 w 7467600"/>
              <a:gd name="connsiteY162" fmla="*/ 4206450 h 6858000"/>
              <a:gd name="connsiteX163" fmla="*/ 2490617 w 7467600"/>
              <a:gd name="connsiteY163" fmla="*/ 4206951 h 6858000"/>
              <a:gd name="connsiteX164" fmla="*/ 2819869 w 7467600"/>
              <a:gd name="connsiteY164" fmla="*/ 4252936 h 6858000"/>
              <a:gd name="connsiteX165" fmla="*/ 3143018 w 7467600"/>
              <a:gd name="connsiteY165" fmla="*/ 4332698 h 6858000"/>
              <a:gd name="connsiteX166" fmla="*/ 3241520 w 7467600"/>
              <a:gd name="connsiteY166" fmla="*/ 4385112 h 6858000"/>
              <a:gd name="connsiteX167" fmla="*/ 3374575 w 7467600"/>
              <a:gd name="connsiteY167" fmla="*/ 4451517 h 6858000"/>
              <a:gd name="connsiteX168" fmla="*/ 3505221 w 7467600"/>
              <a:gd name="connsiteY168" fmla="*/ 4480757 h 6858000"/>
              <a:gd name="connsiteX169" fmla="*/ 2626982 w 7467600"/>
              <a:gd name="connsiteY169" fmla="*/ 4206450 h 6858000"/>
              <a:gd name="connsiteX170" fmla="*/ 1310106 w 7467600"/>
              <a:gd name="connsiteY170" fmla="*/ 3943217 h 6858000"/>
              <a:gd name="connsiteX171" fmla="*/ 854994 w 7467600"/>
              <a:gd name="connsiteY171" fmla="*/ 4399136 h 6858000"/>
              <a:gd name="connsiteX172" fmla="*/ 742462 w 7467600"/>
              <a:gd name="connsiteY172" fmla="*/ 4594648 h 6858000"/>
              <a:gd name="connsiteX173" fmla="*/ 820602 w 7467600"/>
              <a:gd name="connsiteY173" fmla="*/ 4485915 h 6858000"/>
              <a:gd name="connsiteX174" fmla="*/ 878295 w 7467600"/>
              <a:gd name="connsiteY174" fmla="*/ 4403594 h 6858000"/>
              <a:gd name="connsiteX175" fmla="*/ 1240607 w 7467600"/>
              <a:gd name="connsiteY175" fmla="*/ 4010401 h 6858000"/>
              <a:gd name="connsiteX176" fmla="*/ 1310106 w 7467600"/>
              <a:gd name="connsiteY176" fmla="*/ 3943217 h 6858000"/>
              <a:gd name="connsiteX177" fmla="*/ 1423113 w 7467600"/>
              <a:gd name="connsiteY177" fmla="*/ 3874565 h 6858000"/>
              <a:gd name="connsiteX178" fmla="*/ 1260565 w 7467600"/>
              <a:gd name="connsiteY178" fmla="*/ 4031982 h 6858000"/>
              <a:gd name="connsiteX179" fmla="*/ 901900 w 7467600"/>
              <a:gd name="connsiteY179" fmla="*/ 4421236 h 6858000"/>
              <a:gd name="connsiteX180" fmla="*/ 845044 w 7467600"/>
              <a:gd name="connsiteY180" fmla="*/ 4502436 h 6858000"/>
              <a:gd name="connsiteX181" fmla="*/ 685926 w 7467600"/>
              <a:gd name="connsiteY181" fmla="*/ 4703069 h 6858000"/>
              <a:gd name="connsiteX182" fmla="*/ 684248 w 7467600"/>
              <a:gd name="connsiteY182" fmla="*/ 4706721 h 6858000"/>
              <a:gd name="connsiteX183" fmla="*/ 1423113 w 7467600"/>
              <a:gd name="connsiteY183" fmla="*/ 3874565 h 6858000"/>
              <a:gd name="connsiteX184" fmla="*/ 3316479 w 7467600"/>
              <a:gd name="connsiteY184" fmla="*/ 3872136 h 6858000"/>
              <a:gd name="connsiteX185" fmla="*/ 3546806 w 7467600"/>
              <a:gd name="connsiteY185" fmla="*/ 4356139 h 6858000"/>
              <a:gd name="connsiteX186" fmla="*/ 3364433 w 7467600"/>
              <a:gd name="connsiteY186" fmla="*/ 3953121 h 6858000"/>
              <a:gd name="connsiteX187" fmla="*/ 3316479 w 7467600"/>
              <a:gd name="connsiteY187" fmla="*/ 3872136 h 6858000"/>
              <a:gd name="connsiteX188" fmla="*/ 3291335 w 7467600"/>
              <a:gd name="connsiteY188" fmla="*/ 3767420 h 6858000"/>
              <a:gd name="connsiteX189" fmla="*/ 3390805 w 7467600"/>
              <a:gd name="connsiteY189" fmla="*/ 3937163 h 6858000"/>
              <a:gd name="connsiteX190" fmla="*/ 3579062 w 7467600"/>
              <a:gd name="connsiteY190" fmla="*/ 4359040 h 6858000"/>
              <a:gd name="connsiteX191" fmla="*/ 3467355 w 7467600"/>
              <a:gd name="connsiteY191" fmla="*/ 3988130 h 6858000"/>
              <a:gd name="connsiteX192" fmla="*/ 3310753 w 7467600"/>
              <a:gd name="connsiteY192" fmla="*/ 3787140 h 6858000"/>
              <a:gd name="connsiteX193" fmla="*/ 3291335 w 7467600"/>
              <a:gd name="connsiteY193" fmla="*/ 3767420 h 6858000"/>
              <a:gd name="connsiteX194" fmla="*/ 1635889 w 7467600"/>
              <a:gd name="connsiteY194" fmla="*/ 3709494 h 6858000"/>
              <a:gd name="connsiteX195" fmla="*/ 1634800 w 7467600"/>
              <a:gd name="connsiteY195" fmla="*/ 3731111 h 6858000"/>
              <a:gd name="connsiteX196" fmla="*/ 1635889 w 7467600"/>
              <a:gd name="connsiteY196" fmla="*/ 3709494 h 6858000"/>
              <a:gd name="connsiteX197" fmla="*/ 1510397 w 7467600"/>
              <a:gd name="connsiteY197" fmla="*/ 3684705 h 6858000"/>
              <a:gd name="connsiteX198" fmla="*/ 1146550 w 7467600"/>
              <a:gd name="connsiteY198" fmla="*/ 3802012 h 6858000"/>
              <a:gd name="connsiteX199" fmla="*/ 698834 w 7467600"/>
              <a:gd name="connsiteY199" fmla="*/ 3952272 h 6858000"/>
              <a:gd name="connsiteX200" fmla="*/ 34256 w 7467600"/>
              <a:gd name="connsiteY200" fmla="*/ 4347603 h 6858000"/>
              <a:gd name="connsiteX201" fmla="*/ 527241 w 7467600"/>
              <a:gd name="connsiteY201" fmla="*/ 4065078 h 6858000"/>
              <a:gd name="connsiteX202" fmla="*/ 1510397 w 7467600"/>
              <a:gd name="connsiteY202" fmla="*/ 3684705 h 6858000"/>
              <a:gd name="connsiteX203" fmla="*/ 1313114 w 7467600"/>
              <a:gd name="connsiteY203" fmla="*/ 3655216 h 6858000"/>
              <a:gd name="connsiteX204" fmla="*/ 1109304 w 7467600"/>
              <a:gd name="connsiteY204" fmla="*/ 3669030 h 6858000"/>
              <a:gd name="connsiteX205" fmla="*/ 8129 w 7467600"/>
              <a:gd name="connsiteY205" fmla="*/ 4330519 h 6858000"/>
              <a:gd name="connsiteX206" fmla="*/ 687572 w 7467600"/>
              <a:gd name="connsiteY206" fmla="*/ 3925629 h 6858000"/>
              <a:gd name="connsiteX207" fmla="*/ 1138365 w 7467600"/>
              <a:gd name="connsiteY207" fmla="*/ 3774515 h 6858000"/>
              <a:gd name="connsiteX208" fmla="*/ 1505579 w 7467600"/>
              <a:gd name="connsiteY208" fmla="*/ 3655526 h 6858000"/>
              <a:gd name="connsiteX209" fmla="*/ 1313114 w 7467600"/>
              <a:gd name="connsiteY209" fmla="*/ 3655216 h 6858000"/>
              <a:gd name="connsiteX210" fmla="*/ 3655073 w 7467600"/>
              <a:gd name="connsiteY210" fmla="*/ 3650884 h 6858000"/>
              <a:gd name="connsiteX211" fmla="*/ 3989938 w 7467600"/>
              <a:gd name="connsiteY211" fmla="*/ 3991685 h 6858000"/>
              <a:gd name="connsiteX212" fmla="*/ 4393907 w 7467600"/>
              <a:gd name="connsiteY212" fmla="*/ 4261258 h 6858000"/>
              <a:gd name="connsiteX213" fmla="*/ 4648051 w 7467600"/>
              <a:gd name="connsiteY213" fmla="*/ 4374051 h 6858000"/>
              <a:gd name="connsiteX214" fmla="*/ 4383389 w 7467600"/>
              <a:gd name="connsiteY214" fmla="*/ 4184369 h 6858000"/>
              <a:gd name="connsiteX215" fmla="*/ 4165508 w 7467600"/>
              <a:gd name="connsiteY215" fmla="*/ 4035196 h 6858000"/>
              <a:gd name="connsiteX216" fmla="*/ 4068162 w 7467600"/>
              <a:gd name="connsiteY216" fmla="*/ 3953394 h 6858000"/>
              <a:gd name="connsiteX217" fmla="*/ 3981416 w 7467600"/>
              <a:gd name="connsiteY217" fmla="*/ 3880482 h 6858000"/>
              <a:gd name="connsiteX218" fmla="*/ 3800147 w 7467600"/>
              <a:gd name="connsiteY218" fmla="*/ 3749872 h 6858000"/>
              <a:gd name="connsiteX219" fmla="*/ 3655073 w 7467600"/>
              <a:gd name="connsiteY219" fmla="*/ 3650884 h 6858000"/>
              <a:gd name="connsiteX220" fmla="*/ 3670252 w 7467600"/>
              <a:gd name="connsiteY220" fmla="*/ 3622798 h 6858000"/>
              <a:gd name="connsiteX221" fmla="*/ 3817258 w 7467600"/>
              <a:gd name="connsiteY221" fmla="*/ 3723577 h 6858000"/>
              <a:gd name="connsiteX222" fmla="*/ 4000461 w 7467600"/>
              <a:gd name="connsiteY222" fmla="*/ 3855966 h 6858000"/>
              <a:gd name="connsiteX223" fmla="*/ 4088180 w 7467600"/>
              <a:gd name="connsiteY223" fmla="*/ 3929774 h 6858000"/>
              <a:gd name="connsiteX224" fmla="*/ 4184555 w 7467600"/>
              <a:gd name="connsiteY224" fmla="*/ 4010683 h 6858000"/>
              <a:gd name="connsiteX225" fmla="*/ 4399563 w 7467600"/>
              <a:gd name="connsiteY225" fmla="*/ 4158106 h 6858000"/>
              <a:gd name="connsiteX226" fmla="*/ 4684469 w 7467600"/>
              <a:gd name="connsiteY226" fmla="*/ 4364680 h 6858000"/>
              <a:gd name="connsiteX227" fmla="*/ 4690271 w 7467600"/>
              <a:gd name="connsiteY227" fmla="*/ 4370034 h 6858000"/>
              <a:gd name="connsiteX228" fmla="*/ 4136093 w 7467600"/>
              <a:gd name="connsiteY228" fmla="*/ 3858466 h 6858000"/>
              <a:gd name="connsiteX229" fmla="*/ 3670252 w 7467600"/>
              <a:gd name="connsiteY229" fmla="*/ 3622798 h 6858000"/>
              <a:gd name="connsiteX230" fmla="*/ 4440129 w 7467600"/>
              <a:gd name="connsiteY230" fmla="*/ 3448571 h 6858000"/>
              <a:gd name="connsiteX231" fmla="*/ 4856525 w 7467600"/>
              <a:gd name="connsiteY231" fmla="*/ 3915351 h 6858000"/>
              <a:gd name="connsiteX232" fmla="*/ 5059055 w 7467600"/>
              <a:gd name="connsiteY232" fmla="*/ 4108918 h 6858000"/>
              <a:gd name="connsiteX233" fmla="*/ 5290070 w 7467600"/>
              <a:gd name="connsiteY233" fmla="*/ 4263619 h 6858000"/>
              <a:gd name="connsiteX234" fmla="*/ 4834991 w 7467600"/>
              <a:gd name="connsiteY234" fmla="*/ 3830985 h 6858000"/>
              <a:gd name="connsiteX235" fmla="*/ 4440129 w 7467600"/>
              <a:gd name="connsiteY235" fmla="*/ 3448571 h 6858000"/>
              <a:gd name="connsiteX236" fmla="*/ 4441737 w 7467600"/>
              <a:gd name="connsiteY236" fmla="*/ 3399734 h 6858000"/>
              <a:gd name="connsiteX237" fmla="*/ 4431236 w 7467600"/>
              <a:gd name="connsiteY237" fmla="*/ 3400954 h 6858000"/>
              <a:gd name="connsiteX238" fmla="*/ 4557150 w 7467600"/>
              <a:gd name="connsiteY238" fmla="*/ 3510023 h 6858000"/>
              <a:gd name="connsiteX239" fmla="*/ 4856936 w 7467600"/>
              <a:gd name="connsiteY239" fmla="*/ 3809146 h 6858000"/>
              <a:gd name="connsiteX240" fmla="*/ 5111996 w 7467600"/>
              <a:gd name="connsiteY240" fmla="*/ 4065759 h 6858000"/>
              <a:gd name="connsiteX241" fmla="*/ 5388878 w 7467600"/>
              <a:gd name="connsiteY241" fmla="*/ 4300185 h 6858000"/>
              <a:gd name="connsiteX242" fmla="*/ 5425556 w 7467600"/>
              <a:gd name="connsiteY242" fmla="*/ 4308967 h 6858000"/>
              <a:gd name="connsiteX243" fmla="*/ 4943646 w 7467600"/>
              <a:gd name="connsiteY243" fmla="*/ 3822916 h 6858000"/>
              <a:gd name="connsiteX244" fmla="*/ 4594837 w 7467600"/>
              <a:gd name="connsiteY244" fmla="*/ 3532274 h 6858000"/>
              <a:gd name="connsiteX245" fmla="*/ 4441737 w 7467600"/>
              <a:gd name="connsiteY245" fmla="*/ 3399734 h 6858000"/>
              <a:gd name="connsiteX246" fmla="*/ 5425834 w 7467600"/>
              <a:gd name="connsiteY246" fmla="*/ 3162785 h 6858000"/>
              <a:gd name="connsiteX247" fmla="*/ 5401644 w 7467600"/>
              <a:gd name="connsiteY247" fmla="*/ 3617847 h 6858000"/>
              <a:gd name="connsiteX248" fmla="*/ 5467256 w 7467600"/>
              <a:gd name="connsiteY248" fmla="*/ 4175494 h 6858000"/>
              <a:gd name="connsiteX249" fmla="*/ 5448069 w 7467600"/>
              <a:gd name="connsiteY249" fmla="*/ 3567554 h 6858000"/>
              <a:gd name="connsiteX250" fmla="*/ 5425834 w 7467600"/>
              <a:gd name="connsiteY250" fmla="*/ 3162785 h 6858000"/>
              <a:gd name="connsiteX251" fmla="*/ 1318687 w 7467600"/>
              <a:gd name="connsiteY251" fmla="*/ 3113840 h 6858000"/>
              <a:gd name="connsiteX252" fmla="*/ 1066793 w 7467600"/>
              <a:gd name="connsiteY252" fmla="*/ 3212171 h 6858000"/>
              <a:gd name="connsiteX253" fmla="*/ 993319 w 7467600"/>
              <a:gd name="connsiteY253" fmla="*/ 3247648 h 6858000"/>
              <a:gd name="connsiteX254" fmla="*/ 853081 w 7467600"/>
              <a:gd name="connsiteY254" fmla="*/ 3312410 h 6858000"/>
              <a:gd name="connsiteX255" fmla="*/ 805957 w 7467600"/>
              <a:gd name="connsiteY255" fmla="*/ 3330443 h 6858000"/>
              <a:gd name="connsiteX256" fmla="*/ 1318687 w 7467600"/>
              <a:gd name="connsiteY256" fmla="*/ 3113840 h 6858000"/>
              <a:gd name="connsiteX257" fmla="*/ 5453702 w 7467600"/>
              <a:gd name="connsiteY257" fmla="*/ 3090882 h 6858000"/>
              <a:gd name="connsiteX258" fmla="*/ 5480135 w 7467600"/>
              <a:gd name="connsiteY258" fmla="*/ 3565802 h 6858000"/>
              <a:gd name="connsiteX259" fmla="*/ 5499023 w 7467600"/>
              <a:gd name="connsiteY259" fmla="*/ 4166310 h 6858000"/>
              <a:gd name="connsiteX260" fmla="*/ 5547022 w 7467600"/>
              <a:gd name="connsiteY260" fmla="*/ 3607838 h 6858000"/>
              <a:gd name="connsiteX261" fmla="*/ 5515964 w 7467600"/>
              <a:gd name="connsiteY261" fmla="*/ 3378541 h 6858000"/>
              <a:gd name="connsiteX262" fmla="*/ 5453702 w 7467600"/>
              <a:gd name="connsiteY262" fmla="*/ 3090882 h 6858000"/>
              <a:gd name="connsiteX263" fmla="*/ 1238695 w 7467600"/>
              <a:gd name="connsiteY263" fmla="*/ 3076820 h 6858000"/>
              <a:gd name="connsiteX264" fmla="*/ 716371 w 7467600"/>
              <a:gd name="connsiteY264" fmla="*/ 3293249 h 6858000"/>
              <a:gd name="connsiteX265" fmla="*/ 579522 w 7467600"/>
              <a:gd name="connsiteY265" fmla="*/ 3371759 h 6858000"/>
              <a:gd name="connsiteX266" fmla="*/ 600288 w 7467600"/>
              <a:gd name="connsiteY266" fmla="*/ 3365555 h 6858000"/>
              <a:gd name="connsiteX267" fmla="*/ 840692 w 7467600"/>
              <a:gd name="connsiteY267" fmla="*/ 3284921 h 6858000"/>
              <a:gd name="connsiteX268" fmla="*/ 979248 w 7467600"/>
              <a:gd name="connsiteY268" fmla="*/ 3221003 h 6858000"/>
              <a:gd name="connsiteX269" fmla="*/ 1053282 w 7467600"/>
              <a:gd name="connsiteY269" fmla="*/ 3185247 h 6858000"/>
              <a:gd name="connsiteX270" fmla="*/ 1320603 w 7467600"/>
              <a:gd name="connsiteY270" fmla="*/ 3081281 h 6858000"/>
              <a:gd name="connsiteX271" fmla="*/ 1238695 w 7467600"/>
              <a:gd name="connsiteY271" fmla="*/ 3076820 h 6858000"/>
              <a:gd name="connsiteX272" fmla="*/ 5425627 w 7467600"/>
              <a:gd name="connsiteY272" fmla="*/ 2954192 h 6858000"/>
              <a:gd name="connsiteX273" fmla="*/ 5470770 w 7467600"/>
              <a:gd name="connsiteY273" fmla="*/ 3005435 h 6858000"/>
              <a:gd name="connsiteX274" fmla="*/ 5519779 w 7467600"/>
              <a:gd name="connsiteY274" fmla="*/ 4359223 h 6858000"/>
              <a:gd name="connsiteX275" fmla="*/ 5520293 w 7467600"/>
              <a:gd name="connsiteY275" fmla="*/ 4360602 h 6858000"/>
              <a:gd name="connsiteX276" fmla="*/ 5767221 w 7467600"/>
              <a:gd name="connsiteY276" fmla="*/ 4665564 h 6858000"/>
              <a:gd name="connsiteX277" fmla="*/ 6937169 w 7467600"/>
              <a:gd name="connsiteY277" fmla="*/ 4815941 h 6858000"/>
              <a:gd name="connsiteX278" fmla="*/ 6953922 w 7467600"/>
              <a:gd name="connsiteY278" fmla="*/ 4890068 h 6858000"/>
              <a:gd name="connsiteX279" fmla="*/ 6071359 w 7467600"/>
              <a:gd name="connsiteY279" fmla="*/ 4770770 h 6858000"/>
              <a:gd name="connsiteX280" fmla="*/ 6038839 w 7467600"/>
              <a:gd name="connsiteY280" fmla="*/ 4764474 h 6858000"/>
              <a:gd name="connsiteX281" fmla="*/ 6038706 w 7467600"/>
              <a:gd name="connsiteY281" fmla="*/ 4763847 h 6858000"/>
              <a:gd name="connsiteX282" fmla="*/ 6037784 w 7467600"/>
              <a:gd name="connsiteY282" fmla="*/ 4764270 h 6858000"/>
              <a:gd name="connsiteX283" fmla="*/ 6038839 w 7467600"/>
              <a:gd name="connsiteY283" fmla="*/ 4764474 h 6858000"/>
              <a:gd name="connsiteX284" fmla="*/ 6040338 w 7467600"/>
              <a:gd name="connsiteY284" fmla="*/ 4771418 h 6858000"/>
              <a:gd name="connsiteX285" fmla="*/ 6024488 w 7467600"/>
              <a:gd name="connsiteY285" fmla="*/ 4809903 h 6858000"/>
              <a:gd name="connsiteX286" fmla="*/ 5599771 w 7467600"/>
              <a:gd name="connsiteY286" fmla="*/ 5509652 h 6858000"/>
              <a:gd name="connsiteX287" fmla="*/ 5548843 w 7467600"/>
              <a:gd name="connsiteY287" fmla="*/ 5563845 h 6858000"/>
              <a:gd name="connsiteX288" fmla="*/ 5940952 w 7467600"/>
              <a:gd name="connsiteY288" fmla="*/ 6250028 h 6858000"/>
              <a:gd name="connsiteX289" fmla="*/ 6043441 w 7467600"/>
              <a:gd name="connsiteY289" fmla="*/ 6665847 h 6858000"/>
              <a:gd name="connsiteX290" fmla="*/ 6093432 w 7467600"/>
              <a:gd name="connsiteY290" fmla="*/ 6858000 h 6858000"/>
              <a:gd name="connsiteX291" fmla="*/ 6034344 w 7467600"/>
              <a:gd name="connsiteY291" fmla="*/ 6858000 h 6858000"/>
              <a:gd name="connsiteX292" fmla="*/ 6026679 w 7467600"/>
              <a:gd name="connsiteY292" fmla="*/ 6836959 h 6858000"/>
              <a:gd name="connsiteX293" fmla="*/ 5800441 w 7467600"/>
              <a:gd name="connsiteY293" fmla="*/ 6335286 h 6858000"/>
              <a:gd name="connsiteX294" fmla="*/ 5526562 w 7467600"/>
              <a:gd name="connsiteY294" fmla="*/ 5705388 h 6858000"/>
              <a:gd name="connsiteX295" fmla="*/ 5519640 w 7467600"/>
              <a:gd name="connsiteY295" fmla="*/ 5683774 h 6858000"/>
              <a:gd name="connsiteX296" fmla="*/ 5844559 w 7467600"/>
              <a:gd name="connsiteY296" fmla="*/ 6553349 h 6858000"/>
              <a:gd name="connsiteX297" fmla="*/ 5975994 w 7467600"/>
              <a:gd name="connsiteY297" fmla="*/ 6858000 h 6858000"/>
              <a:gd name="connsiteX298" fmla="*/ 5898547 w 7467600"/>
              <a:gd name="connsiteY298" fmla="*/ 6858000 h 6858000"/>
              <a:gd name="connsiteX299" fmla="*/ 5682041 w 7467600"/>
              <a:gd name="connsiteY299" fmla="*/ 6355860 h 6858000"/>
              <a:gd name="connsiteX300" fmla="*/ 5461758 w 7467600"/>
              <a:gd name="connsiteY300" fmla="*/ 5820220 h 6858000"/>
              <a:gd name="connsiteX301" fmla="*/ 5237282 w 7467600"/>
              <a:gd name="connsiteY301" fmla="*/ 6579086 h 6858000"/>
              <a:gd name="connsiteX302" fmla="*/ 5115009 w 7467600"/>
              <a:gd name="connsiteY302" fmla="*/ 6858000 h 6858000"/>
              <a:gd name="connsiteX303" fmla="*/ 5028074 w 7467600"/>
              <a:gd name="connsiteY303" fmla="*/ 6858000 h 6858000"/>
              <a:gd name="connsiteX304" fmla="*/ 5079508 w 7467600"/>
              <a:gd name="connsiteY304" fmla="*/ 6749074 h 6858000"/>
              <a:gd name="connsiteX305" fmla="*/ 5371846 w 7467600"/>
              <a:gd name="connsiteY305" fmla="*/ 5924413 h 6858000"/>
              <a:gd name="connsiteX306" fmla="*/ 5270512 w 7467600"/>
              <a:gd name="connsiteY306" fmla="*/ 6138975 h 6858000"/>
              <a:gd name="connsiteX307" fmla="*/ 5062409 w 7467600"/>
              <a:gd name="connsiteY307" fmla="*/ 6653544 h 6858000"/>
              <a:gd name="connsiteX308" fmla="*/ 5036628 w 7467600"/>
              <a:gd name="connsiteY308" fmla="*/ 6754247 h 6858000"/>
              <a:gd name="connsiteX309" fmla="*/ 5009112 w 7467600"/>
              <a:gd name="connsiteY309" fmla="*/ 6858000 h 6858000"/>
              <a:gd name="connsiteX310" fmla="*/ 4976679 w 7467600"/>
              <a:gd name="connsiteY310" fmla="*/ 6858000 h 6858000"/>
              <a:gd name="connsiteX311" fmla="*/ 5006537 w 7467600"/>
              <a:gd name="connsiteY311" fmla="*/ 6747068 h 6858000"/>
              <a:gd name="connsiteX312" fmla="*/ 5032723 w 7467600"/>
              <a:gd name="connsiteY312" fmla="*/ 6644957 h 6858000"/>
              <a:gd name="connsiteX313" fmla="*/ 5242949 w 7467600"/>
              <a:gd name="connsiteY313" fmla="*/ 6125175 h 6858000"/>
              <a:gd name="connsiteX314" fmla="*/ 5286321 w 7467600"/>
              <a:gd name="connsiteY314" fmla="*/ 6033555 h 6858000"/>
              <a:gd name="connsiteX315" fmla="*/ 5008210 w 7467600"/>
              <a:gd name="connsiteY315" fmla="*/ 6649194 h 6858000"/>
              <a:gd name="connsiteX316" fmla="*/ 4986321 w 7467600"/>
              <a:gd name="connsiteY316" fmla="*/ 6765687 h 6858000"/>
              <a:gd name="connsiteX317" fmla="*/ 4973474 w 7467600"/>
              <a:gd name="connsiteY317" fmla="*/ 6858000 h 6858000"/>
              <a:gd name="connsiteX318" fmla="*/ 4907178 w 7467600"/>
              <a:gd name="connsiteY318" fmla="*/ 6858000 h 6858000"/>
              <a:gd name="connsiteX319" fmla="*/ 4910810 w 7467600"/>
              <a:gd name="connsiteY319" fmla="*/ 6829660 h 6858000"/>
              <a:gd name="connsiteX320" fmla="*/ 4987461 w 7467600"/>
              <a:gd name="connsiteY320" fmla="*/ 6432994 h 6858000"/>
              <a:gd name="connsiteX321" fmla="*/ 5179262 w 7467600"/>
              <a:gd name="connsiteY321" fmla="*/ 6035044 h 6858000"/>
              <a:gd name="connsiteX322" fmla="*/ 4689678 w 7467600"/>
              <a:gd name="connsiteY322" fmla="*/ 6440241 h 6858000"/>
              <a:gd name="connsiteX323" fmla="*/ 4477543 w 7467600"/>
              <a:gd name="connsiteY323" fmla="*/ 6674836 h 6858000"/>
              <a:gd name="connsiteX324" fmla="*/ 4329957 w 7467600"/>
              <a:gd name="connsiteY324" fmla="*/ 6858000 h 6858000"/>
              <a:gd name="connsiteX325" fmla="*/ 4218595 w 7467600"/>
              <a:gd name="connsiteY325" fmla="*/ 6858000 h 6858000"/>
              <a:gd name="connsiteX326" fmla="*/ 4368888 w 7467600"/>
              <a:gd name="connsiteY326" fmla="*/ 6668412 h 6858000"/>
              <a:gd name="connsiteX327" fmla="*/ 4563091 w 7467600"/>
              <a:gd name="connsiteY327" fmla="*/ 6442508 h 6858000"/>
              <a:gd name="connsiteX328" fmla="*/ 5387324 w 7467600"/>
              <a:gd name="connsiteY328" fmla="*/ 5705830 h 6858000"/>
              <a:gd name="connsiteX329" fmla="*/ 5073620 w 7467600"/>
              <a:gd name="connsiteY329" fmla="*/ 5955437 h 6858000"/>
              <a:gd name="connsiteX330" fmla="*/ 4689789 w 7467600"/>
              <a:gd name="connsiteY330" fmla="*/ 6268382 h 6858000"/>
              <a:gd name="connsiteX331" fmla="*/ 4418722 w 7467600"/>
              <a:gd name="connsiteY331" fmla="*/ 6570886 h 6858000"/>
              <a:gd name="connsiteX332" fmla="*/ 4214944 w 7467600"/>
              <a:gd name="connsiteY332" fmla="*/ 6858000 h 6858000"/>
              <a:gd name="connsiteX333" fmla="*/ 4177898 w 7467600"/>
              <a:gd name="connsiteY333" fmla="*/ 6858000 h 6858000"/>
              <a:gd name="connsiteX334" fmla="*/ 4391597 w 7467600"/>
              <a:gd name="connsiteY334" fmla="*/ 6556370 h 6858000"/>
              <a:gd name="connsiteX335" fmla="*/ 4668889 w 7467600"/>
              <a:gd name="connsiteY335" fmla="*/ 6246399 h 6858000"/>
              <a:gd name="connsiteX336" fmla="*/ 5055427 w 7467600"/>
              <a:gd name="connsiteY336" fmla="*/ 5931476 h 6858000"/>
              <a:gd name="connsiteX337" fmla="*/ 5371814 w 7467600"/>
              <a:gd name="connsiteY337" fmla="*/ 5678975 h 6858000"/>
              <a:gd name="connsiteX338" fmla="*/ 4987918 w 7467600"/>
              <a:gd name="connsiteY338" fmla="*/ 5838701 h 6858000"/>
              <a:gd name="connsiteX339" fmla="*/ 4317146 w 7467600"/>
              <a:gd name="connsiteY339" fmla="*/ 6587716 h 6858000"/>
              <a:gd name="connsiteX340" fmla="*/ 4171627 w 7467600"/>
              <a:gd name="connsiteY340" fmla="*/ 6858000 h 6858000"/>
              <a:gd name="connsiteX341" fmla="*/ 4081585 w 7467600"/>
              <a:gd name="connsiteY341" fmla="*/ 6858000 h 6858000"/>
              <a:gd name="connsiteX342" fmla="*/ 4238603 w 7467600"/>
              <a:gd name="connsiteY342" fmla="*/ 6559341 h 6858000"/>
              <a:gd name="connsiteX343" fmla="*/ 4778333 w 7467600"/>
              <a:gd name="connsiteY343" fmla="*/ 5873626 h 6858000"/>
              <a:gd name="connsiteX344" fmla="*/ 5414185 w 7467600"/>
              <a:gd name="connsiteY344" fmla="*/ 5573882 h 6858000"/>
              <a:gd name="connsiteX345" fmla="*/ 5959648 w 7467600"/>
              <a:gd name="connsiteY345" fmla="*/ 4760797 h 6858000"/>
              <a:gd name="connsiteX346" fmla="*/ 5355019 w 7467600"/>
              <a:gd name="connsiteY346" fmla="*/ 4734672 h 6858000"/>
              <a:gd name="connsiteX347" fmla="*/ 5083565 w 7467600"/>
              <a:gd name="connsiteY347" fmla="*/ 5179121 h 6858000"/>
              <a:gd name="connsiteX348" fmla="*/ 4713577 w 7467600"/>
              <a:gd name="connsiteY348" fmla="*/ 5616803 h 6858000"/>
              <a:gd name="connsiteX349" fmla="*/ 3989559 w 7467600"/>
              <a:gd name="connsiteY349" fmla="*/ 6145945 h 6858000"/>
              <a:gd name="connsiteX350" fmla="*/ 3939824 w 7467600"/>
              <a:gd name="connsiteY350" fmla="*/ 6066900 h 6858000"/>
              <a:gd name="connsiteX351" fmla="*/ 4584537 w 7467600"/>
              <a:gd name="connsiteY351" fmla="*/ 5324826 h 6858000"/>
              <a:gd name="connsiteX352" fmla="*/ 5037105 w 7467600"/>
              <a:gd name="connsiteY352" fmla="*/ 5088765 h 6858000"/>
              <a:gd name="connsiteX353" fmla="*/ 5039930 w 7467600"/>
              <a:gd name="connsiteY353" fmla="*/ 5089585 h 6858000"/>
              <a:gd name="connsiteX354" fmla="*/ 5263764 w 7467600"/>
              <a:gd name="connsiteY354" fmla="*/ 4735525 h 6858000"/>
              <a:gd name="connsiteX355" fmla="*/ 4086300 w 7467600"/>
              <a:gd name="connsiteY355" fmla="*/ 4884599 h 6858000"/>
              <a:gd name="connsiteX356" fmla="*/ 4085485 w 7467600"/>
              <a:gd name="connsiteY356" fmla="*/ 4899070 h 6858000"/>
              <a:gd name="connsiteX357" fmla="*/ 3871915 w 7467600"/>
              <a:gd name="connsiteY357" fmla="*/ 5253645 h 6858000"/>
              <a:gd name="connsiteX358" fmla="*/ 3799374 w 7467600"/>
              <a:gd name="connsiteY358" fmla="*/ 5466127 h 6858000"/>
              <a:gd name="connsiteX359" fmla="*/ 3498850 w 7467600"/>
              <a:gd name="connsiteY359" fmla="*/ 6661888 h 6858000"/>
              <a:gd name="connsiteX360" fmla="*/ 3399216 w 7467600"/>
              <a:gd name="connsiteY360" fmla="*/ 6858000 h 6858000"/>
              <a:gd name="connsiteX361" fmla="*/ 3303688 w 7467600"/>
              <a:gd name="connsiteY361" fmla="*/ 6858000 h 6858000"/>
              <a:gd name="connsiteX362" fmla="*/ 3391774 w 7467600"/>
              <a:gd name="connsiteY362" fmla="*/ 6697181 h 6858000"/>
              <a:gd name="connsiteX363" fmla="*/ 3735540 w 7467600"/>
              <a:gd name="connsiteY363" fmla="*/ 5546923 h 6858000"/>
              <a:gd name="connsiteX364" fmla="*/ 3729438 w 7467600"/>
              <a:gd name="connsiteY364" fmla="*/ 5569058 h 6858000"/>
              <a:gd name="connsiteX365" fmla="*/ 3707782 w 7467600"/>
              <a:gd name="connsiteY365" fmla="*/ 5644908 h 6858000"/>
              <a:gd name="connsiteX366" fmla="*/ 3583827 w 7467600"/>
              <a:gd name="connsiteY366" fmla="*/ 6039215 h 6858000"/>
              <a:gd name="connsiteX367" fmla="*/ 3547861 w 7467600"/>
              <a:gd name="connsiteY367" fmla="*/ 6129609 h 6858000"/>
              <a:gd name="connsiteX368" fmla="*/ 3490905 w 7467600"/>
              <a:gd name="connsiteY368" fmla="*/ 6277660 h 6858000"/>
              <a:gd name="connsiteX369" fmla="*/ 3455859 w 7467600"/>
              <a:gd name="connsiteY369" fmla="*/ 6391301 h 6858000"/>
              <a:gd name="connsiteX370" fmla="*/ 3429112 w 7467600"/>
              <a:gd name="connsiteY370" fmla="*/ 6479469 h 6858000"/>
              <a:gd name="connsiteX371" fmla="*/ 3304862 w 7467600"/>
              <a:gd name="connsiteY371" fmla="*/ 6796476 h 6858000"/>
              <a:gd name="connsiteX372" fmla="*/ 3276071 w 7467600"/>
              <a:gd name="connsiteY372" fmla="*/ 6858000 h 6858000"/>
              <a:gd name="connsiteX373" fmla="*/ 3240805 w 7467600"/>
              <a:gd name="connsiteY373" fmla="*/ 6858000 h 6858000"/>
              <a:gd name="connsiteX374" fmla="*/ 3275917 w 7467600"/>
              <a:gd name="connsiteY374" fmla="*/ 6783192 h 6858000"/>
              <a:gd name="connsiteX375" fmla="*/ 3399358 w 7467600"/>
              <a:gd name="connsiteY375" fmla="*/ 6469011 h 6858000"/>
              <a:gd name="connsiteX376" fmla="*/ 3425650 w 7467600"/>
              <a:gd name="connsiteY376" fmla="*/ 6381333 h 6858000"/>
              <a:gd name="connsiteX377" fmla="*/ 3460661 w 7467600"/>
              <a:gd name="connsiteY377" fmla="*/ 6266763 h 6858000"/>
              <a:gd name="connsiteX378" fmla="*/ 3518021 w 7467600"/>
              <a:gd name="connsiteY378" fmla="*/ 6117298 h 6858000"/>
              <a:gd name="connsiteX379" fmla="*/ 3554035 w 7467600"/>
              <a:gd name="connsiteY379" fmla="*/ 6027832 h 6858000"/>
              <a:gd name="connsiteX380" fmla="*/ 3677174 w 7467600"/>
              <a:gd name="connsiteY380" fmla="*/ 5636351 h 6858000"/>
              <a:gd name="connsiteX381" fmla="*/ 3698819 w 7467600"/>
              <a:gd name="connsiteY381" fmla="*/ 5560503 h 6858000"/>
              <a:gd name="connsiteX382" fmla="*/ 3702094 w 7467600"/>
              <a:gd name="connsiteY382" fmla="*/ 5549194 h 6858000"/>
              <a:gd name="connsiteX383" fmla="*/ 3398355 w 7467600"/>
              <a:gd name="connsiteY383" fmla="*/ 6094603 h 6858000"/>
              <a:gd name="connsiteX384" fmla="*/ 3193941 w 7467600"/>
              <a:gd name="connsiteY384" fmla="*/ 6798775 h 6858000"/>
              <a:gd name="connsiteX385" fmla="*/ 3184140 w 7467600"/>
              <a:gd name="connsiteY385" fmla="*/ 6858000 h 6858000"/>
              <a:gd name="connsiteX386" fmla="*/ 3099978 w 7467600"/>
              <a:gd name="connsiteY386" fmla="*/ 6858000 h 6858000"/>
              <a:gd name="connsiteX387" fmla="*/ 3101556 w 7467600"/>
              <a:gd name="connsiteY387" fmla="*/ 6843337 h 6858000"/>
              <a:gd name="connsiteX388" fmla="*/ 3370162 w 7467600"/>
              <a:gd name="connsiteY388" fmla="*/ 5785550 h 6858000"/>
              <a:gd name="connsiteX389" fmla="*/ 3746477 w 7467600"/>
              <a:gd name="connsiteY389" fmla="*/ 5377889 h 6858000"/>
              <a:gd name="connsiteX390" fmla="*/ 3863399 w 7467600"/>
              <a:gd name="connsiteY390" fmla="*/ 5087257 h 6858000"/>
              <a:gd name="connsiteX391" fmla="*/ 3968712 w 7467600"/>
              <a:gd name="connsiteY391" fmla="*/ 4913989 h 6858000"/>
              <a:gd name="connsiteX392" fmla="*/ 2792390 w 7467600"/>
              <a:gd name="connsiteY392" fmla="*/ 5382974 h 6858000"/>
              <a:gd name="connsiteX393" fmla="*/ 2714982 w 7467600"/>
              <a:gd name="connsiteY393" fmla="*/ 5427051 h 6858000"/>
              <a:gd name="connsiteX394" fmla="*/ 2813361 w 7467600"/>
              <a:gd name="connsiteY394" fmla="*/ 6023912 h 6858000"/>
              <a:gd name="connsiteX395" fmla="*/ 2688430 w 7467600"/>
              <a:gd name="connsiteY395" fmla="*/ 6801564 h 6858000"/>
              <a:gd name="connsiteX396" fmla="*/ 2629626 w 7467600"/>
              <a:gd name="connsiteY396" fmla="*/ 6763394 h 6858000"/>
              <a:gd name="connsiteX397" fmla="*/ 2565328 w 7467600"/>
              <a:gd name="connsiteY397" fmla="*/ 5516399 h 6858000"/>
              <a:gd name="connsiteX398" fmla="*/ 1922999 w 7467600"/>
              <a:gd name="connsiteY398" fmla="*/ 5980343 h 6858000"/>
              <a:gd name="connsiteX399" fmla="*/ 1950261 w 7467600"/>
              <a:gd name="connsiteY399" fmla="*/ 6405858 h 6858000"/>
              <a:gd name="connsiteX400" fmla="*/ 2365554 w 7467600"/>
              <a:gd name="connsiteY400" fmla="*/ 6759107 h 6858000"/>
              <a:gd name="connsiteX401" fmla="*/ 2424142 w 7467600"/>
              <a:gd name="connsiteY401" fmla="*/ 6858000 h 6858000"/>
              <a:gd name="connsiteX402" fmla="*/ 2395994 w 7467600"/>
              <a:gd name="connsiteY402" fmla="*/ 6858000 h 6858000"/>
              <a:gd name="connsiteX403" fmla="*/ 2392863 w 7467600"/>
              <a:gd name="connsiteY403" fmla="*/ 6852964 h 6858000"/>
              <a:gd name="connsiteX404" fmla="*/ 2017589 w 7467600"/>
              <a:gd name="connsiteY404" fmla="*/ 6493982 h 6858000"/>
              <a:gd name="connsiteX405" fmla="*/ 2147336 w 7467600"/>
              <a:gd name="connsiteY405" fmla="*/ 6594052 h 6858000"/>
              <a:gd name="connsiteX406" fmla="*/ 2207047 w 7467600"/>
              <a:gd name="connsiteY406" fmla="*/ 6654540 h 6858000"/>
              <a:gd name="connsiteX407" fmla="*/ 2299106 w 7467600"/>
              <a:gd name="connsiteY407" fmla="*/ 6778931 h 6858000"/>
              <a:gd name="connsiteX408" fmla="*/ 2314430 w 7467600"/>
              <a:gd name="connsiteY408" fmla="*/ 6801144 h 6858000"/>
              <a:gd name="connsiteX409" fmla="*/ 2352406 w 7467600"/>
              <a:gd name="connsiteY409" fmla="*/ 6858000 h 6858000"/>
              <a:gd name="connsiteX410" fmla="*/ 2314492 w 7467600"/>
              <a:gd name="connsiteY410" fmla="*/ 6858000 h 6858000"/>
              <a:gd name="connsiteX411" fmla="*/ 2288095 w 7467600"/>
              <a:gd name="connsiteY411" fmla="*/ 6818030 h 6858000"/>
              <a:gd name="connsiteX412" fmla="*/ 2272768 w 7467600"/>
              <a:gd name="connsiteY412" fmla="*/ 6795822 h 6858000"/>
              <a:gd name="connsiteX413" fmla="*/ 2182715 w 7467600"/>
              <a:gd name="connsiteY413" fmla="*/ 6675071 h 6858000"/>
              <a:gd name="connsiteX414" fmla="*/ 2032061 w 7467600"/>
              <a:gd name="connsiteY414" fmla="*/ 6541380 h 6858000"/>
              <a:gd name="connsiteX415" fmla="*/ 2257220 w 7467600"/>
              <a:gd name="connsiteY415" fmla="*/ 6826257 h 6858000"/>
              <a:gd name="connsiteX416" fmla="*/ 2281324 w 7467600"/>
              <a:gd name="connsiteY416" fmla="*/ 6858000 h 6858000"/>
              <a:gd name="connsiteX417" fmla="*/ 2242860 w 7467600"/>
              <a:gd name="connsiteY417" fmla="*/ 6858000 h 6858000"/>
              <a:gd name="connsiteX418" fmla="*/ 2232818 w 7467600"/>
              <a:gd name="connsiteY418" fmla="*/ 6844926 h 6858000"/>
              <a:gd name="connsiteX419" fmla="*/ 1990172 w 7467600"/>
              <a:gd name="connsiteY419" fmla="*/ 6542121 h 6858000"/>
              <a:gd name="connsiteX420" fmla="*/ 2124090 w 7467600"/>
              <a:gd name="connsiteY420" fmla="*/ 6761017 h 6858000"/>
              <a:gd name="connsiteX421" fmla="*/ 2200380 w 7467600"/>
              <a:gd name="connsiteY421" fmla="*/ 6858000 h 6858000"/>
              <a:gd name="connsiteX422" fmla="*/ 2147507 w 7467600"/>
              <a:gd name="connsiteY422" fmla="*/ 6858000 h 6858000"/>
              <a:gd name="connsiteX423" fmla="*/ 2070668 w 7467600"/>
              <a:gd name="connsiteY423" fmla="*/ 6761520 h 6858000"/>
              <a:gd name="connsiteX424" fmla="*/ 1975142 w 7467600"/>
              <a:gd name="connsiteY424" fmla="*/ 6585570 h 6858000"/>
              <a:gd name="connsiteX425" fmla="*/ 2050035 w 7467600"/>
              <a:gd name="connsiteY425" fmla="*/ 6813345 h 6858000"/>
              <a:gd name="connsiteX426" fmla="*/ 2063025 w 7467600"/>
              <a:gd name="connsiteY426" fmla="*/ 6858000 h 6858000"/>
              <a:gd name="connsiteX427" fmla="*/ 2021675 w 7467600"/>
              <a:gd name="connsiteY427" fmla="*/ 6858000 h 6858000"/>
              <a:gd name="connsiteX428" fmla="*/ 2019308 w 7467600"/>
              <a:gd name="connsiteY428" fmla="*/ 6847118 h 6858000"/>
              <a:gd name="connsiteX429" fmla="*/ 1938835 w 7467600"/>
              <a:gd name="connsiteY429" fmla="*/ 6551160 h 6858000"/>
              <a:gd name="connsiteX430" fmla="*/ 1953230 w 7467600"/>
              <a:gd name="connsiteY430" fmla="*/ 6759699 h 6858000"/>
              <a:gd name="connsiteX431" fmla="*/ 1956763 w 7467600"/>
              <a:gd name="connsiteY431" fmla="*/ 6778191 h 6858000"/>
              <a:gd name="connsiteX432" fmla="*/ 1967925 w 7467600"/>
              <a:gd name="connsiteY432" fmla="*/ 6858000 h 6858000"/>
              <a:gd name="connsiteX433" fmla="*/ 1936622 w 7467600"/>
              <a:gd name="connsiteY433" fmla="*/ 6858000 h 6858000"/>
              <a:gd name="connsiteX434" fmla="*/ 1926261 w 7467600"/>
              <a:gd name="connsiteY434" fmla="*/ 6784064 h 6858000"/>
              <a:gd name="connsiteX435" fmla="*/ 1922724 w 7467600"/>
              <a:gd name="connsiteY435" fmla="*/ 6765577 h 6858000"/>
              <a:gd name="connsiteX436" fmla="*/ 1904650 w 7467600"/>
              <a:gd name="connsiteY436" fmla="*/ 6639616 h 6858000"/>
              <a:gd name="connsiteX437" fmla="*/ 1885273 w 7467600"/>
              <a:gd name="connsiteY437" fmla="*/ 6858000 h 6858000"/>
              <a:gd name="connsiteX438" fmla="*/ 1854363 w 7467600"/>
              <a:gd name="connsiteY438" fmla="*/ 6858000 h 6858000"/>
              <a:gd name="connsiteX439" fmla="*/ 1880391 w 7467600"/>
              <a:gd name="connsiteY439" fmla="*/ 6603796 h 6858000"/>
              <a:gd name="connsiteX440" fmla="*/ 1818273 w 7467600"/>
              <a:gd name="connsiteY440" fmla="*/ 6715729 h 6858000"/>
              <a:gd name="connsiteX441" fmla="*/ 1794691 w 7467600"/>
              <a:gd name="connsiteY441" fmla="*/ 6843239 h 6858000"/>
              <a:gd name="connsiteX442" fmla="*/ 1794914 w 7467600"/>
              <a:gd name="connsiteY442" fmla="*/ 6858000 h 6858000"/>
              <a:gd name="connsiteX443" fmla="*/ 1746128 w 7467600"/>
              <a:gd name="connsiteY443" fmla="*/ 6858000 h 6858000"/>
              <a:gd name="connsiteX444" fmla="*/ 1753934 w 7467600"/>
              <a:gd name="connsiteY444" fmla="*/ 6724796 h 6858000"/>
              <a:gd name="connsiteX445" fmla="*/ 1792053 w 7467600"/>
              <a:gd name="connsiteY445" fmla="*/ 6572396 h 6858000"/>
              <a:gd name="connsiteX446" fmla="*/ 1862248 w 7467600"/>
              <a:gd name="connsiteY446" fmla="*/ 6266397 h 6858000"/>
              <a:gd name="connsiteX447" fmla="*/ 1862250 w 7467600"/>
              <a:gd name="connsiteY447" fmla="*/ 6033531 h 6858000"/>
              <a:gd name="connsiteX448" fmla="*/ 1211999 w 7467600"/>
              <a:gd name="connsiteY448" fmla="*/ 6683610 h 6858000"/>
              <a:gd name="connsiteX449" fmla="*/ 1213266 w 7467600"/>
              <a:gd name="connsiteY449" fmla="*/ 6691947 h 6858000"/>
              <a:gd name="connsiteX450" fmla="*/ 1203370 w 7467600"/>
              <a:gd name="connsiteY450" fmla="*/ 6850676 h 6858000"/>
              <a:gd name="connsiteX451" fmla="*/ 1203671 w 7467600"/>
              <a:gd name="connsiteY451" fmla="*/ 6858000 h 6858000"/>
              <a:gd name="connsiteX452" fmla="*/ 1143180 w 7467600"/>
              <a:gd name="connsiteY452" fmla="*/ 6858000 h 6858000"/>
              <a:gd name="connsiteX453" fmla="*/ 1142176 w 7467600"/>
              <a:gd name="connsiteY453" fmla="*/ 6766045 h 6858000"/>
              <a:gd name="connsiteX454" fmla="*/ 1067484 w 7467600"/>
              <a:gd name="connsiteY454" fmla="*/ 6858000 h 6858000"/>
              <a:gd name="connsiteX455" fmla="*/ 953928 w 7467600"/>
              <a:gd name="connsiteY455" fmla="*/ 6858000 h 6858000"/>
              <a:gd name="connsiteX456" fmla="*/ 959715 w 7467600"/>
              <a:gd name="connsiteY456" fmla="*/ 6850185 h 6858000"/>
              <a:gd name="connsiteX457" fmla="*/ 1483788 w 7467600"/>
              <a:gd name="connsiteY457" fmla="*/ 6259174 h 6858000"/>
              <a:gd name="connsiteX458" fmla="*/ 1100671 w 7467600"/>
              <a:gd name="connsiteY458" fmla="*/ 6252137 h 6858000"/>
              <a:gd name="connsiteX459" fmla="*/ 1090144 w 7467600"/>
              <a:gd name="connsiteY459" fmla="*/ 6256748 h 6858000"/>
              <a:gd name="connsiteX460" fmla="*/ 1095872 w 7467600"/>
              <a:gd name="connsiteY460" fmla="*/ 6271892 h 6858000"/>
              <a:gd name="connsiteX461" fmla="*/ 262785 w 7467600"/>
              <a:gd name="connsiteY461" fmla="*/ 6845450 h 6858000"/>
              <a:gd name="connsiteX462" fmla="*/ 209968 w 7467600"/>
              <a:gd name="connsiteY462" fmla="*/ 6770713 h 6858000"/>
              <a:gd name="connsiteX463" fmla="*/ 873460 w 7467600"/>
              <a:gd name="connsiteY463" fmla="*/ 6253768 h 6858000"/>
              <a:gd name="connsiteX464" fmla="*/ 192686 w 7467600"/>
              <a:gd name="connsiteY464" fmla="*/ 5849257 h 6858000"/>
              <a:gd name="connsiteX465" fmla="*/ 4696 w 7467600"/>
              <a:gd name="connsiteY465" fmla="*/ 5697668 h 6858000"/>
              <a:gd name="connsiteX466" fmla="*/ 0 w 7467600"/>
              <a:gd name="connsiteY466" fmla="*/ 5689984 h 6858000"/>
              <a:gd name="connsiteX467" fmla="*/ 0 w 7467600"/>
              <a:gd name="connsiteY467" fmla="*/ 5513472 h 6858000"/>
              <a:gd name="connsiteX468" fmla="*/ 174101 w 7467600"/>
              <a:gd name="connsiteY468" fmla="*/ 5620277 h 6858000"/>
              <a:gd name="connsiteX469" fmla="*/ 891800 w 7467600"/>
              <a:gd name="connsiteY469" fmla="*/ 6036935 h 6858000"/>
              <a:gd name="connsiteX470" fmla="*/ 1072219 w 7467600"/>
              <a:gd name="connsiteY470" fmla="*/ 6169443 h 6858000"/>
              <a:gd name="connsiteX471" fmla="*/ 1074117 w 7467600"/>
              <a:gd name="connsiteY471" fmla="*/ 6170301 h 6858000"/>
              <a:gd name="connsiteX472" fmla="*/ 1083114 w 7467600"/>
              <a:gd name="connsiteY472" fmla="*/ 6174131 h 6858000"/>
              <a:gd name="connsiteX473" fmla="*/ 1543010 w 7467600"/>
              <a:gd name="connsiteY473" fmla="*/ 6191140 h 6858000"/>
              <a:gd name="connsiteX474" fmla="*/ 1551080 w 7467600"/>
              <a:gd name="connsiteY474" fmla="*/ 6195006 h 6858000"/>
              <a:gd name="connsiteX475" fmla="*/ 2345443 w 7467600"/>
              <a:gd name="connsiteY475" fmla="*/ 5549882 h 6858000"/>
              <a:gd name="connsiteX476" fmla="*/ 1721499 w 7467600"/>
              <a:gd name="connsiteY476" fmla="*/ 5599969 h 6858000"/>
              <a:gd name="connsiteX477" fmla="*/ 767716 w 7467600"/>
              <a:gd name="connsiteY477" fmla="*/ 5472768 h 6858000"/>
              <a:gd name="connsiteX478" fmla="*/ 722147 w 7467600"/>
              <a:gd name="connsiteY478" fmla="*/ 5393091 h 6858000"/>
              <a:gd name="connsiteX479" fmla="*/ 1485552 w 7467600"/>
              <a:gd name="connsiteY479" fmla="*/ 5313202 h 6858000"/>
              <a:gd name="connsiteX480" fmla="*/ 2143004 w 7467600"/>
              <a:gd name="connsiteY480" fmla="*/ 5402420 h 6858000"/>
              <a:gd name="connsiteX481" fmla="*/ 1933391 w 7467600"/>
              <a:gd name="connsiteY481" fmla="*/ 5156971 h 6858000"/>
              <a:gd name="connsiteX482" fmla="*/ 1827118 w 7467600"/>
              <a:gd name="connsiteY482" fmla="*/ 4968410 h 6858000"/>
              <a:gd name="connsiteX483" fmla="*/ 1837349 w 7467600"/>
              <a:gd name="connsiteY483" fmla="*/ 4956357 h 6858000"/>
              <a:gd name="connsiteX484" fmla="*/ 2162835 w 7467600"/>
              <a:gd name="connsiteY484" fmla="*/ 5187853 h 6858000"/>
              <a:gd name="connsiteX485" fmla="*/ 2257167 w 7467600"/>
              <a:gd name="connsiteY485" fmla="*/ 5462123 h 6858000"/>
              <a:gd name="connsiteX486" fmla="*/ 2261598 w 7467600"/>
              <a:gd name="connsiteY486" fmla="*/ 5467998 h 6858000"/>
              <a:gd name="connsiteX487" fmla="*/ 2437177 w 7467600"/>
              <a:gd name="connsiteY487" fmla="*/ 5479608 h 6858000"/>
              <a:gd name="connsiteX488" fmla="*/ 2445247 w 7467600"/>
              <a:gd name="connsiteY488" fmla="*/ 5483476 h 6858000"/>
              <a:gd name="connsiteX489" fmla="*/ 2743626 w 7467600"/>
              <a:gd name="connsiteY489" fmla="*/ 5304819 h 6858000"/>
              <a:gd name="connsiteX490" fmla="*/ 3048102 w 7467600"/>
              <a:gd name="connsiteY490" fmla="*/ 5150595 h 6858000"/>
              <a:gd name="connsiteX491" fmla="*/ 1799414 w 7467600"/>
              <a:gd name="connsiteY491" fmla="*/ 4694732 h 6858000"/>
              <a:gd name="connsiteX492" fmla="*/ 1771735 w 7467600"/>
              <a:gd name="connsiteY492" fmla="*/ 4619929 h 6858000"/>
              <a:gd name="connsiteX493" fmla="*/ 3104273 w 7467600"/>
              <a:gd name="connsiteY493" fmla="*/ 5076159 h 6858000"/>
              <a:gd name="connsiteX494" fmla="*/ 3113245 w 7467600"/>
              <a:gd name="connsiteY494" fmla="*/ 5090705 h 6858000"/>
              <a:gd name="connsiteX495" fmla="*/ 3126294 w 7467600"/>
              <a:gd name="connsiteY495" fmla="*/ 5114400 h 6858000"/>
              <a:gd name="connsiteX496" fmla="*/ 3937433 w 7467600"/>
              <a:gd name="connsiteY496" fmla="*/ 4830473 h 6858000"/>
              <a:gd name="connsiteX497" fmla="*/ 3590475 w 7467600"/>
              <a:gd name="connsiteY497" fmla="*/ 4597974 h 6858000"/>
              <a:gd name="connsiteX498" fmla="*/ 3100264 w 7467600"/>
              <a:gd name="connsiteY498" fmla="*/ 4579845 h 6858000"/>
              <a:gd name="connsiteX499" fmla="*/ 2183576 w 7467600"/>
              <a:gd name="connsiteY499" fmla="*/ 4227150 h 6858000"/>
              <a:gd name="connsiteX500" fmla="*/ 2151029 w 7467600"/>
              <a:gd name="connsiteY500" fmla="*/ 4146947 h 6858000"/>
              <a:gd name="connsiteX501" fmla="*/ 3563434 w 7467600"/>
              <a:gd name="connsiteY501" fmla="*/ 4469115 h 6858000"/>
              <a:gd name="connsiteX502" fmla="*/ 3177952 w 7467600"/>
              <a:gd name="connsiteY502" fmla="*/ 3657386 h 6858000"/>
              <a:gd name="connsiteX503" fmla="*/ 3189263 w 7467600"/>
              <a:gd name="connsiteY503" fmla="*/ 3625726 h 6858000"/>
              <a:gd name="connsiteX504" fmla="*/ 3560912 w 7467600"/>
              <a:gd name="connsiteY504" fmla="*/ 4079863 h 6858000"/>
              <a:gd name="connsiteX505" fmla="*/ 3626636 w 7467600"/>
              <a:gd name="connsiteY505" fmla="*/ 4512230 h 6858000"/>
              <a:gd name="connsiteX506" fmla="*/ 3653088 w 7467600"/>
              <a:gd name="connsiteY506" fmla="*/ 4521417 h 6858000"/>
              <a:gd name="connsiteX507" fmla="*/ 3988128 w 7467600"/>
              <a:gd name="connsiteY507" fmla="*/ 4817267 h 6858000"/>
              <a:gd name="connsiteX508" fmla="*/ 4830582 w 7467600"/>
              <a:gd name="connsiteY508" fmla="*/ 4676000 h 6858000"/>
              <a:gd name="connsiteX509" fmla="*/ 4830100 w 7467600"/>
              <a:gd name="connsiteY509" fmla="*/ 4675554 h 6858000"/>
              <a:gd name="connsiteX510" fmla="*/ 4036318 w 7467600"/>
              <a:gd name="connsiteY510" fmla="*/ 4147013 h 6858000"/>
              <a:gd name="connsiteX511" fmla="*/ 3432098 w 7467600"/>
              <a:gd name="connsiteY511" fmla="*/ 3537312 h 6858000"/>
              <a:gd name="connsiteX512" fmla="*/ 3446761 w 7467600"/>
              <a:gd name="connsiteY512" fmla="*/ 3461278 h 6858000"/>
              <a:gd name="connsiteX513" fmla="*/ 4419733 w 7467600"/>
              <a:gd name="connsiteY513" fmla="*/ 3963555 h 6858000"/>
              <a:gd name="connsiteX514" fmla="*/ 4781371 w 7467600"/>
              <a:gd name="connsiteY514" fmla="*/ 4458604 h 6858000"/>
              <a:gd name="connsiteX515" fmla="*/ 4780440 w 7467600"/>
              <a:gd name="connsiteY515" fmla="*/ 4470290 h 6858000"/>
              <a:gd name="connsiteX516" fmla="*/ 4898954 w 7467600"/>
              <a:gd name="connsiteY516" fmla="*/ 4662092 h 6858000"/>
              <a:gd name="connsiteX517" fmla="*/ 4900699 w 7467600"/>
              <a:gd name="connsiteY517" fmla="*/ 4670867 h 6858000"/>
              <a:gd name="connsiteX518" fmla="*/ 5714511 w 7467600"/>
              <a:gd name="connsiteY518" fmla="*/ 4663483 h 6858000"/>
              <a:gd name="connsiteX519" fmla="*/ 5464793 w 7467600"/>
              <a:gd name="connsiteY519" fmla="*/ 4393556 h 6858000"/>
              <a:gd name="connsiteX520" fmla="*/ 5461897 w 7467600"/>
              <a:gd name="connsiteY520" fmla="*/ 4390879 h 6858000"/>
              <a:gd name="connsiteX521" fmla="*/ 4294126 w 7467600"/>
              <a:gd name="connsiteY521" fmla="*/ 3303048 h 6858000"/>
              <a:gd name="connsiteX522" fmla="*/ 4305321 w 7467600"/>
              <a:gd name="connsiteY522" fmla="*/ 3256953 h 6858000"/>
              <a:gd name="connsiteX523" fmla="*/ 4949299 w 7467600"/>
              <a:gd name="connsiteY523" fmla="*/ 3766336 h 6858000"/>
              <a:gd name="connsiteX524" fmla="*/ 5291452 w 7467600"/>
              <a:gd name="connsiteY524" fmla="*/ 4076801 h 6858000"/>
              <a:gd name="connsiteX525" fmla="*/ 5434998 w 7467600"/>
              <a:gd name="connsiteY525" fmla="*/ 4254100 h 6858000"/>
              <a:gd name="connsiteX526" fmla="*/ 5351015 w 7467600"/>
              <a:gd name="connsiteY526" fmla="*/ 3760989 h 6858000"/>
              <a:gd name="connsiteX527" fmla="*/ 5413780 w 7467600"/>
              <a:gd name="connsiteY527" fmla="*/ 2966265 h 6858000"/>
              <a:gd name="connsiteX528" fmla="*/ 5425627 w 7467600"/>
              <a:gd name="connsiteY528" fmla="*/ 2954192 h 6858000"/>
              <a:gd name="connsiteX529" fmla="*/ 6604735 w 7467600"/>
              <a:gd name="connsiteY529" fmla="*/ 2041381 h 6858000"/>
              <a:gd name="connsiteX530" fmla="*/ 7204487 w 7467600"/>
              <a:gd name="connsiteY530" fmla="*/ 2742112 h 6858000"/>
              <a:gd name="connsiteX531" fmla="*/ 7131592 w 7467600"/>
              <a:gd name="connsiteY531" fmla="*/ 2672096 h 6858000"/>
              <a:gd name="connsiteX532" fmla="*/ 6996344 w 7467600"/>
              <a:gd name="connsiteY532" fmla="*/ 2518310 h 6858000"/>
              <a:gd name="connsiteX533" fmla="*/ 6735495 w 7467600"/>
              <a:gd name="connsiteY533" fmla="*/ 2196890 h 6858000"/>
              <a:gd name="connsiteX534" fmla="*/ 6721901 w 7467600"/>
              <a:gd name="connsiteY534" fmla="*/ 2179274 h 6858000"/>
              <a:gd name="connsiteX535" fmla="*/ 6604735 w 7467600"/>
              <a:gd name="connsiteY535" fmla="*/ 2041381 h 6858000"/>
              <a:gd name="connsiteX536" fmla="*/ 6591670 w 7467600"/>
              <a:gd name="connsiteY536" fmla="*/ 1988277 h 6858000"/>
              <a:gd name="connsiteX537" fmla="*/ 6747349 w 7467600"/>
              <a:gd name="connsiteY537" fmla="*/ 2160069 h 6858000"/>
              <a:gd name="connsiteX538" fmla="*/ 6760943 w 7467600"/>
              <a:gd name="connsiteY538" fmla="*/ 2177686 h 6858000"/>
              <a:gd name="connsiteX539" fmla="*/ 7021065 w 7467600"/>
              <a:gd name="connsiteY539" fmla="*/ 2498102 h 6858000"/>
              <a:gd name="connsiteX540" fmla="*/ 7155223 w 7467600"/>
              <a:gd name="connsiteY540" fmla="*/ 2650386 h 6858000"/>
              <a:gd name="connsiteX541" fmla="*/ 7203167 w 7467600"/>
              <a:gd name="connsiteY541" fmla="*/ 2697288 h 6858000"/>
              <a:gd name="connsiteX542" fmla="*/ 6937703 w 7467600"/>
              <a:gd name="connsiteY542" fmla="*/ 2321981 h 6858000"/>
              <a:gd name="connsiteX543" fmla="*/ 6591670 w 7467600"/>
              <a:gd name="connsiteY543" fmla="*/ 1988277 h 6858000"/>
              <a:gd name="connsiteX544" fmla="*/ 5798671 w 7467600"/>
              <a:gd name="connsiteY544" fmla="*/ 1981601 h 6858000"/>
              <a:gd name="connsiteX545" fmla="*/ 5754709 w 7467600"/>
              <a:gd name="connsiteY545" fmla="*/ 2071454 h 6858000"/>
              <a:gd name="connsiteX546" fmla="*/ 5763044 w 7467600"/>
              <a:gd name="connsiteY546" fmla="*/ 2842206 h 6858000"/>
              <a:gd name="connsiteX547" fmla="*/ 5764974 w 7467600"/>
              <a:gd name="connsiteY547" fmla="*/ 2799609 h 6858000"/>
              <a:gd name="connsiteX548" fmla="*/ 5767665 w 7467600"/>
              <a:gd name="connsiteY548" fmla="*/ 2666409 h 6858000"/>
              <a:gd name="connsiteX549" fmla="*/ 5763055 w 7467600"/>
              <a:gd name="connsiteY549" fmla="*/ 2579705 h 6858000"/>
              <a:gd name="connsiteX550" fmla="*/ 5758079 w 7467600"/>
              <a:gd name="connsiteY550" fmla="*/ 2492508 h 6858000"/>
              <a:gd name="connsiteX551" fmla="*/ 5779325 w 7467600"/>
              <a:gd name="connsiteY551" fmla="*/ 2197069 h 6858000"/>
              <a:gd name="connsiteX552" fmla="*/ 5798671 w 7467600"/>
              <a:gd name="connsiteY552" fmla="*/ 1981601 h 6858000"/>
              <a:gd name="connsiteX553" fmla="*/ 5829202 w 7467600"/>
              <a:gd name="connsiteY553" fmla="*/ 1971679 h 6858000"/>
              <a:gd name="connsiteX554" fmla="*/ 5809558 w 7467600"/>
              <a:gd name="connsiteY554" fmla="*/ 2198043 h 6858000"/>
              <a:gd name="connsiteX555" fmla="*/ 5788653 w 7467600"/>
              <a:gd name="connsiteY555" fmla="*/ 2489430 h 6858000"/>
              <a:gd name="connsiteX556" fmla="*/ 5793439 w 7467600"/>
              <a:gd name="connsiteY556" fmla="*/ 2575235 h 6858000"/>
              <a:gd name="connsiteX557" fmla="*/ 5796837 w 7467600"/>
              <a:gd name="connsiteY557" fmla="*/ 2637633 h 6858000"/>
              <a:gd name="connsiteX558" fmla="*/ 5818614 w 7467600"/>
              <a:gd name="connsiteY558" fmla="*/ 2473055 h 6858000"/>
              <a:gd name="connsiteX559" fmla="*/ 5829202 w 7467600"/>
              <a:gd name="connsiteY559" fmla="*/ 1971679 h 6858000"/>
              <a:gd name="connsiteX560" fmla="*/ 5911389 w 7467600"/>
              <a:gd name="connsiteY560" fmla="*/ 1898371 h 6858000"/>
              <a:gd name="connsiteX561" fmla="*/ 6237627 w 7467600"/>
              <a:gd name="connsiteY561" fmla="*/ 2231921 h 6858000"/>
              <a:gd name="connsiteX562" fmla="*/ 5911389 w 7467600"/>
              <a:gd name="connsiteY562" fmla="*/ 1898371 h 6858000"/>
              <a:gd name="connsiteX563" fmla="*/ 6944437 w 7467600"/>
              <a:gd name="connsiteY563" fmla="*/ 1575402 h 6858000"/>
              <a:gd name="connsiteX564" fmla="*/ 6304730 w 7467600"/>
              <a:gd name="connsiteY564" fmla="*/ 1766654 h 6858000"/>
              <a:gd name="connsiteX565" fmla="*/ 6944437 w 7467600"/>
              <a:gd name="connsiteY565" fmla="*/ 1575402 h 6858000"/>
              <a:gd name="connsiteX566" fmla="*/ 7019523 w 7467600"/>
              <a:gd name="connsiteY566" fmla="*/ 1519450 h 6858000"/>
              <a:gd name="connsiteX567" fmla="*/ 6298091 w 7467600"/>
              <a:gd name="connsiteY567" fmla="*/ 1737122 h 6858000"/>
              <a:gd name="connsiteX568" fmla="*/ 7019523 w 7467600"/>
              <a:gd name="connsiteY568" fmla="*/ 1519450 h 6858000"/>
              <a:gd name="connsiteX569" fmla="*/ 2399523 w 7467600"/>
              <a:gd name="connsiteY569" fmla="*/ 1428234 h 6858000"/>
              <a:gd name="connsiteX570" fmla="*/ 2224982 w 7467600"/>
              <a:gd name="connsiteY570" fmla="*/ 1826201 h 6858000"/>
              <a:gd name="connsiteX571" fmla="*/ 2096099 w 7467600"/>
              <a:gd name="connsiteY571" fmla="*/ 2345900 h 6858000"/>
              <a:gd name="connsiteX572" fmla="*/ 2283317 w 7467600"/>
              <a:gd name="connsiteY572" fmla="*/ 1796925 h 6858000"/>
              <a:gd name="connsiteX573" fmla="*/ 2399523 w 7467600"/>
              <a:gd name="connsiteY573" fmla="*/ 1428234 h 6858000"/>
              <a:gd name="connsiteX574" fmla="*/ 2448558 w 7467600"/>
              <a:gd name="connsiteY574" fmla="*/ 1373435 h 6858000"/>
              <a:gd name="connsiteX575" fmla="*/ 2312521 w 7467600"/>
              <a:gd name="connsiteY575" fmla="*/ 1806140 h 6858000"/>
              <a:gd name="connsiteX576" fmla="*/ 2127533 w 7467600"/>
              <a:gd name="connsiteY576" fmla="*/ 2348380 h 6858000"/>
              <a:gd name="connsiteX577" fmla="*/ 2358080 w 7467600"/>
              <a:gd name="connsiteY577" fmla="*/ 1866134 h 6858000"/>
              <a:gd name="connsiteX578" fmla="*/ 2407436 w 7467600"/>
              <a:gd name="connsiteY578" fmla="*/ 1651070 h 6858000"/>
              <a:gd name="connsiteX579" fmla="*/ 2448558 w 7467600"/>
              <a:gd name="connsiteY579" fmla="*/ 1373435 h 6858000"/>
              <a:gd name="connsiteX580" fmla="*/ 278707 w 7467600"/>
              <a:gd name="connsiteY580" fmla="*/ 1352270 h 6858000"/>
              <a:gd name="connsiteX581" fmla="*/ 321570 w 7467600"/>
              <a:gd name="connsiteY581" fmla="*/ 1861610 h 6858000"/>
              <a:gd name="connsiteX582" fmla="*/ 294281 w 7467600"/>
              <a:gd name="connsiteY582" fmla="*/ 1440658 h 6858000"/>
              <a:gd name="connsiteX583" fmla="*/ 278707 w 7467600"/>
              <a:gd name="connsiteY583" fmla="*/ 1352270 h 6858000"/>
              <a:gd name="connsiteX584" fmla="*/ 1423821 w 7467600"/>
              <a:gd name="connsiteY584" fmla="*/ 1351958 h 6858000"/>
              <a:gd name="connsiteX585" fmla="*/ 1638521 w 7467600"/>
              <a:gd name="connsiteY585" fmla="*/ 1908470 h 6858000"/>
              <a:gd name="connsiteX586" fmla="*/ 1754199 w 7467600"/>
              <a:gd name="connsiteY586" fmla="*/ 2149284 h 6858000"/>
              <a:gd name="connsiteX587" fmla="*/ 1908359 w 7467600"/>
              <a:gd name="connsiteY587" fmla="*/ 2364988 h 6858000"/>
              <a:gd name="connsiteX588" fmla="*/ 1647661 w 7467600"/>
              <a:gd name="connsiteY588" fmla="*/ 1825945 h 6858000"/>
              <a:gd name="connsiteX589" fmla="*/ 1423821 w 7467600"/>
              <a:gd name="connsiteY589" fmla="*/ 1351958 h 6858000"/>
              <a:gd name="connsiteX590" fmla="*/ 1431890 w 7467600"/>
              <a:gd name="connsiteY590" fmla="*/ 1306475 h 6858000"/>
              <a:gd name="connsiteX591" fmla="*/ 1507597 w 7467600"/>
              <a:gd name="connsiteY591" fmla="*/ 1446132 h 6858000"/>
              <a:gd name="connsiteX592" fmla="*/ 1674586 w 7467600"/>
              <a:gd name="connsiteY592" fmla="*/ 1813832 h 6858000"/>
              <a:gd name="connsiteX593" fmla="*/ 1815950 w 7467600"/>
              <a:gd name="connsiteY593" fmla="*/ 2128564 h 6858000"/>
              <a:gd name="connsiteX594" fmla="*/ 1984242 w 7467600"/>
              <a:gd name="connsiteY594" fmla="*/ 2430829 h 6858000"/>
              <a:gd name="connsiteX595" fmla="*/ 2014023 w 7467600"/>
              <a:gd name="connsiteY595" fmla="*/ 2450995 h 6858000"/>
              <a:gd name="connsiteX596" fmla="*/ 1747337 w 7467600"/>
              <a:gd name="connsiteY596" fmla="*/ 1855264 h 6858000"/>
              <a:gd name="connsiteX597" fmla="*/ 1533749 w 7467600"/>
              <a:gd name="connsiteY597" fmla="*/ 1478656 h 6858000"/>
              <a:gd name="connsiteX598" fmla="*/ 1431890 w 7467600"/>
              <a:gd name="connsiteY598" fmla="*/ 1306475 h 6858000"/>
              <a:gd name="connsiteX599" fmla="*/ 5052692 w 7467600"/>
              <a:gd name="connsiteY599" fmla="*/ 1292994 h 6858000"/>
              <a:gd name="connsiteX600" fmla="*/ 5200661 w 7467600"/>
              <a:gd name="connsiteY600" fmla="*/ 1635186 h 6858000"/>
              <a:gd name="connsiteX601" fmla="*/ 5297138 w 7467600"/>
              <a:gd name="connsiteY601" fmla="*/ 1906351 h 6858000"/>
              <a:gd name="connsiteX602" fmla="*/ 5052692 w 7467600"/>
              <a:gd name="connsiteY602" fmla="*/ 1292994 h 6858000"/>
              <a:gd name="connsiteX603" fmla="*/ 5009948 w 7467600"/>
              <a:gd name="connsiteY603" fmla="*/ 1273619 h 6858000"/>
              <a:gd name="connsiteX604" fmla="*/ 5121777 w 7467600"/>
              <a:gd name="connsiteY604" fmla="*/ 1654213 h 6858000"/>
              <a:gd name="connsiteX605" fmla="*/ 5293545 w 7467600"/>
              <a:gd name="connsiteY605" fmla="*/ 2072247 h 6858000"/>
              <a:gd name="connsiteX606" fmla="*/ 5294042 w 7467600"/>
              <a:gd name="connsiteY606" fmla="*/ 2065019 h 6858000"/>
              <a:gd name="connsiteX607" fmla="*/ 5171936 w 7467600"/>
              <a:gd name="connsiteY607" fmla="*/ 1647613 h 6858000"/>
              <a:gd name="connsiteX608" fmla="*/ 5009948 w 7467600"/>
              <a:gd name="connsiteY608" fmla="*/ 1273619 h 6858000"/>
              <a:gd name="connsiteX609" fmla="*/ 655236 w 7467600"/>
              <a:gd name="connsiteY609" fmla="*/ 1268632 h 6858000"/>
              <a:gd name="connsiteX610" fmla="*/ 839521 w 7467600"/>
              <a:gd name="connsiteY610" fmla="*/ 1685315 h 6858000"/>
              <a:gd name="connsiteX611" fmla="*/ 1109416 w 7467600"/>
              <a:gd name="connsiteY611" fmla="*/ 2061663 h 6858000"/>
              <a:gd name="connsiteX612" fmla="*/ 1298300 w 7467600"/>
              <a:gd name="connsiteY612" fmla="*/ 2247742 h 6858000"/>
              <a:gd name="connsiteX613" fmla="*/ 1125871 w 7467600"/>
              <a:gd name="connsiteY613" fmla="*/ 1989513 h 6858000"/>
              <a:gd name="connsiteX614" fmla="*/ 981574 w 7467600"/>
              <a:gd name="connsiteY614" fmla="*/ 1783157 h 6858000"/>
              <a:gd name="connsiteX615" fmla="*/ 922198 w 7467600"/>
              <a:gd name="connsiteY615" fmla="*/ 1677437 h 6858000"/>
              <a:gd name="connsiteX616" fmla="*/ 869293 w 7467600"/>
              <a:gd name="connsiteY616" fmla="*/ 1583214 h 6858000"/>
              <a:gd name="connsiteX617" fmla="*/ 751431 w 7467600"/>
              <a:gd name="connsiteY617" fmla="*/ 1405731 h 6858000"/>
              <a:gd name="connsiteX618" fmla="*/ 655236 w 7467600"/>
              <a:gd name="connsiteY618" fmla="*/ 1268632 h 6858000"/>
              <a:gd name="connsiteX619" fmla="*/ 6516292 w 7467600"/>
              <a:gd name="connsiteY619" fmla="*/ 1263064 h 6858000"/>
              <a:gd name="connsiteX620" fmla="*/ 5736320 w 7467600"/>
              <a:gd name="connsiteY620" fmla="*/ 1501803 h 6858000"/>
              <a:gd name="connsiteX621" fmla="*/ 6516292 w 7467600"/>
              <a:gd name="connsiteY621" fmla="*/ 1263064 h 6858000"/>
              <a:gd name="connsiteX622" fmla="*/ 291466 w 7467600"/>
              <a:gd name="connsiteY622" fmla="*/ 1250369 h 6858000"/>
              <a:gd name="connsiteX623" fmla="*/ 323180 w 7467600"/>
              <a:gd name="connsiteY623" fmla="*/ 1435283 h 6858000"/>
              <a:gd name="connsiteX624" fmla="*/ 349381 w 7467600"/>
              <a:gd name="connsiteY624" fmla="*/ 1875041 h 6858000"/>
              <a:gd name="connsiteX625" fmla="*/ 374363 w 7467600"/>
              <a:gd name="connsiteY625" fmla="*/ 1506494 h 6858000"/>
              <a:gd name="connsiteX626" fmla="*/ 302168 w 7467600"/>
              <a:gd name="connsiteY626" fmla="*/ 1274495 h 6858000"/>
              <a:gd name="connsiteX627" fmla="*/ 291466 w 7467600"/>
              <a:gd name="connsiteY627" fmla="*/ 1250369 h 6858000"/>
              <a:gd name="connsiteX628" fmla="*/ 678222 w 7467600"/>
              <a:gd name="connsiteY628" fmla="*/ 1248670 h 6858000"/>
              <a:gd name="connsiteX629" fmla="*/ 775536 w 7467600"/>
              <a:gd name="connsiteY629" fmla="*/ 1388015 h 6858000"/>
              <a:gd name="connsiteX630" fmla="*/ 894529 w 7467600"/>
              <a:gd name="connsiteY630" fmla="*/ 1567739 h 6858000"/>
              <a:gd name="connsiteX631" fmla="*/ 948000 w 7467600"/>
              <a:gd name="connsiteY631" fmla="*/ 1663088 h 6858000"/>
              <a:gd name="connsiteX632" fmla="*/ 1006812 w 7467600"/>
              <a:gd name="connsiteY632" fmla="*/ 1767683 h 6858000"/>
              <a:gd name="connsiteX633" fmla="*/ 1149133 w 7467600"/>
              <a:gd name="connsiteY633" fmla="*/ 1971513 h 6858000"/>
              <a:gd name="connsiteX634" fmla="*/ 1333952 w 7467600"/>
              <a:gd name="connsiteY634" fmla="*/ 2251620 h 6858000"/>
              <a:gd name="connsiteX635" fmla="*/ 1337329 w 7467600"/>
              <a:gd name="connsiteY635" fmla="*/ 2258350 h 6858000"/>
              <a:gd name="connsiteX636" fmla="*/ 1014726 w 7467600"/>
              <a:gd name="connsiteY636" fmla="*/ 1615556 h 6858000"/>
              <a:gd name="connsiteX637" fmla="*/ 678222 w 7467600"/>
              <a:gd name="connsiteY637" fmla="*/ 1248670 h 6858000"/>
              <a:gd name="connsiteX638" fmla="*/ 6691602 w 7467600"/>
              <a:gd name="connsiteY638" fmla="*/ 1140573 h 6858000"/>
              <a:gd name="connsiteX639" fmla="*/ 6571100 w 7467600"/>
              <a:gd name="connsiteY639" fmla="*/ 1183662 h 6858000"/>
              <a:gd name="connsiteX640" fmla="*/ 6241687 w 7467600"/>
              <a:gd name="connsiteY640" fmla="*/ 1257600 h 6858000"/>
              <a:gd name="connsiteX641" fmla="*/ 5693009 w 7467600"/>
              <a:gd name="connsiteY641" fmla="*/ 1478256 h 6858000"/>
              <a:gd name="connsiteX642" fmla="*/ 6548420 w 7467600"/>
              <a:gd name="connsiteY642" fmla="*/ 1214599 h 6858000"/>
              <a:gd name="connsiteX643" fmla="*/ 6605473 w 7467600"/>
              <a:gd name="connsiteY643" fmla="*/ 1184686 h 6858000"/>
              <a:gd name="connsiteX644" fmla="*/ 6691602 w 7467600"/>
              <a:gd name="connsiteY644" fmla="*/ 1140573 h 6858000"/>
              <a:gd name="connsiteX645" fmla="*/ 4002475 w 7467600"/>
              <a:gd name="connsiteY645" fmla="*/ 1037802 h 6858000"/>
              <a:gd name="connsiteX646" fmla="*/ 4000324 w 7467600"/>
              <a:gd name="connsiteY646" fmla="*/ 1039362 h 6858000"/>
              <a:gd name="connsiteX647" fmla="*/ 4002862 w 7467600"/>
              <a:gd name="connsiteY647" fmla="*/ 1042866 h 6858000"/>
              <a:gd name="connsiteX648" fmla="*/ 4002475 w 7467600"/>
              <a:gd name="connsiteY648" fmla="*/ 1037802 h 6858000"/>
              <a:gd name="connsiteX649" fmla="*/ 506322 w 7467600"/>
              <a:gd name="connsiteY649" fmla="*/ 1020997 h 6858000"/>
              <a:gd name="connsiteX650" fmla="*/ 533068 w 7467600"/>
              <a:gd name="connsiteY650" fmla="*/ 1029409 h 6858000"/>
              <a:gd name="connsiteX651" fmla="*/ 1232525 w 7467600"/>
              <a:gd name="connsiteY651" fmla="*/ 1804675 h 6858000"/>
              <a:gd name="connsiteX652" fmla="*/ 1388858 w 7467600"/>
              <a:gd name="connsiteY652" fmla="*/ 2368011 h 6858000"/>
              <a:gd name="connsiteX653" fmla="*/ 1384098 w 7467600"/>
              <a:gd name="connsiteY653" fmla="*/ 2378125 h 6858000"/>
              <a:gd name="connsiteX654" fmla="*/ 1425393 w 7467600"/>
              <a:gd name="connsiteY654" fmla="*/ 2589124 h 6858000"/>
              <a:gd name="connsiteX655" fmla="*/ 1424001 w 7467600"/>
              <a:gd name="connsiteY655" fmla="*/ 2597541 h 6858000"/>
              <a:gd name="connsiteX656" fmla="*/ 2152729 w 7467600"/>
              <a:gd name="connsiteY656" fmla="*/ 2864487 h 6858000"/>
              <a:gd name="connsiteX657" fmla="*/ 2020609 w 7467600"/>
              <a:gd name="connsiteY657" fmla="*/ 2539671 h 6858000"/>
              <a:gd name="connsiteX658" fmla="*/ 2018920 w 7467600"/>
              <a:gd name="connsiteY658" fmla="*/ 2536309 h 6858000"/>
              <a:gd name="connsiteX659" fmla="*/ 1342441 w 7467600"/>
              <a:gd name="connsiteY659" fmla="*/ 1173017 h 6858000"/>
              <a:gd name="connsiteX660" fmla="*/ 1367925 w 7467600"/>
              <a:gd name="connsiteY660" fmla="*/ 1135648 h 6858000"/>
              <a:gd name="connsiteX661" fmla="*/ 1771401 w 7467600"/>
              <a:gd name="connsiteY661" fmla="*/ 1806673 h 6858000"/>
              <a:gd name="connsiteX662" fmla="*/ 1972385 w 7467600"/>
              <a:gd name="connsiteY662" fmla="*/ 2198735 h 6858000"/>
              <a:gd name="connsiteX663" fmla="*/ 2040892 w 7467600"/>
              <a:gd name="connsiteY663" fmla="*/ 2405205 h 6858000"/>
              <a:gd name="connsiteX664" fmla="*/ 2131689 w 7467600"/>
              <a:gd name="connsiteY664" fmla="*/ 1936926 h 6858000"/>
              <a:gd name="connsiteX665" fmla="*/ 2454820 w 7467600"/>
              <a:gd name="connsiteY665" fmla="*/ 1248808 h 6858000"/>
              <a:gd name="connsiteX666" fmla="*/ 2492512 w 7467600"/>
              <a:gd name="connsiteY666" fmla="*/ 1302920 h 6858000"/>
              <a:gd name="connsiteX667" fmla="*/ 2081216 w 7467600"/>
              <a:gd name="connsiteY667" fmla="*/ 2527513 h 6858000"/>
              <a:gd name="connsiteX668" fmla="*/ 2081211 w 7467600"/>
              <a:gd name="connsiteY668" fmla="*/ 2528916 h 6858000"/>
              <a:gd name="connsiteX669" fmla="*/ 2199067 w 7467600"/>
              <a:gd name="connsiteY669" fmla="*/ 2884061 h 6858000"/>
              <a:gd name="connsiteX670" fmla="*/ 3192586 w 7467600"/>
              <a:gd name="connsiteY670" fmla="*/ 3411496 h 6858000"/>
              <a:gd name="connsiteX671" fmla="*/ 3182620 w 7467600"/>
              <a:gd name="connsiteY671" fmla="*/ 3483279 h 6858000"/>
              <a:gd name="connsiteX672" fmla="*/ 2435119 w 7467600"/>
              <a:gd name="connsiteY672" fmla="*/ 3080173 h 6858000"/>
              <a:gd name="connsiteX673" fmla="*/ 2410152 w 7467600"/>
              <a:gd name="connsiteY673" fmla="*/ 3063751 h 6858000"/>
              <a:gd name="connsiteX674" fmla="*/ 2408099 w 7467600"/>
              <a:gd name="connsiteY674" fmla="*/ 3064403 h 6858000"/>
              <a:gd name="connsiteX675" fmla="*/ 2407218 w 7467600"/>
              <a:gd name="connsiteY675" fmla="*/ 3070324 h 6858000"/>
              <a:gd name="connsiteX676" fmla="*/ 2380138 w 7467600"/>
              <a:gd name="connsiteY676" fmla="*/ 3099341 h 6858000"/>
              <a:gd name="connsiteX677" fmla="*/ 1765923 w 7467600"/>
              <a:gd name="connsiteY677" fmla="*/ 3581043 h 6858000"/>
              <a:gd name="connsiteX678" fmla="*/ 1702258 w 7467600"/>
              <a:gd name="connsiteY678" fmla="*/ 3612286 h 6858000"/>
              <a:gd name="connsiteX679" fmla="*/ 1538370 w 7467600"/>
              <a:gd name="connsiteY679" fmla="*/ 3811804 h 6858000"/>
              <a:gd name="connsiteX680" fmla="*/ 542867 w 7467600"/>
              <a:gd name="connsiteY680" fmla="*/ 4944092 h 6858000"/>
              <a:gd name="connsiteX681" fmla="*/ 515800 w 7467600"/>
              <a:gd name="connsiteY681" fmla="*/ 4862180 h 6858000"/>
              <a:gd name="connsiteX682" fmla="*/ 909145 w 7467600"/>
              <a:gd name="connsiteY682" fmla="*/ 4199225 h 6858000"/>
              <a:gd name="connsiteX683" fmla="*/ 1214067 w 7467600"/>
              <a:gd name="connsiteY683" fmla="*/ 3908561 h 6858000"/>
              <a:gd name="connsiteX684" fmla="*/ 640967 w 7467600"/>
              <a:gd name="connsiteY684" fmla="*/ 4105601 h 6858000"/>
              <a:gd name="connsiteX685" fmla="*/ 112563 w 7467600"/>
              <a:gd name="connsiteY685" fmla="*/ 4396952 h 6858000"/>
              <a:gd name="connsiteX686" fmla="*/ 0 w 7467600"/>
              <a:gd name="connsiteY686" fmla="*/ 4466006 h 6858000"/>
              <a:gd name="connsiteX687" fmla="*/ 0 w 7467600"/>
              <a:gd name="connsiteY687" fmla="*/ 4233763 h 6858000"/>
              <a:gd name="connsiteX688" fmla="*/ 36881 w 7467600"/>
              <a:gd name="connsiteY688" fmla="*/ 4200118 h 6858000"/>
              <a:gd name="connsiteX689" fmla="*/ 910534 w 7467600"/>
              <a:gd name="connsiteY689" fmla="*/ 3629753 h 6858000"/>
              <a:gd name="connsiteX690" fmla="*/ 1578717 w 7467600"/>
              <a:gd name="connsiteY690" fmla="*/ 3575982 h 6858000"/>
              <a:gd name="connsiteX691" fmla="*/ 2338780 w 7467600"/>
              <a:gd name="connsiteY691" fmla="*/ 3033725 h 6858000"/>
              <a:gd name="connsiteX692" fmla="*/ 1807991 w 7467600"/>
              <a:gd name="connsiteY692" fmla="*/ 2807184 h 6858000"/>
              <a:gd name="connsiteX693" fmla="*/ 1416358 w 7467600"/>
              <a:gd name="connsiteY693" fmla="*/ 3112571 h 6858000"/>
              <a:gd name="connsiteX694" fmla="*/ 939066 w 7467600"/>
              <a:gd name="connsiteY694" fmla="*/ 3378798 h 6858000"/>
              <a:gd name="connsiteX695" fmla="*/ 115099 w 7467600"/>
              <a:gd name="connsiteY695" fmla="*/ 3607650 h 6858000"/>
              <a:gd name="connsiteX696" fmla="*/ 97284 w 7467600"/>
              <a:gd name="connsiteY696" fmla="*/ 3520393 h 6858000"/>
              <a:gd name="connsiteX697" fmla="*/ 922050 w 7467600"/>
              <a:gd name="connsiteY697" fmla="*/ 3074867 h 6858000"/>
              <a:gd name="connsiteX698" fmla="*/ 1405265 w 7467600"/>
              <a:gd name="connsiteY698" fmla="*/ 3016319 h 6858000"/>
              <a:gd name="connsiteX699" fmla="*/ 1407512 w 7467600"/>
              <a:gd name="connsiteY699" fmla="*/ 3018001 h 6858000"/>
              <a:gd name="connsiteX700" fmla="*/ 1726266 w 7467600"/>
              <a:gd name="connsiteY700" fmla="*/ 2777274 h 6858000"/>
              <a:gd name="connsiteX701" fmla="*/ 625390 w 7467600"/>
              <a:gd name="connsiteY701" fmla="*/ 2514541 h 6858000"/>
              <a:gd name="connsiteX702" fmla="*/ 619799 w 7467600"/>
              <a:gd name="connsiteY702" fmla="*/ 2527180 h 6858000"/>
              <a:gd name="connsiteX703" fmla="*/ 310030 w 7467600"/>
              <a:gd name="connsiteY703" fmla="*/ 2771818 h 6858000"/>
              <a:gd name="connsiteX704" fmla="*/ 173877 w 7467600"/>
              <a:gd name="connsiteY704" fmla="*/ 2937056 h 6858000"/>
              <a:gd name="connsiteX705" fmla="*/ 77889 w 7467600"/>
              <a:gd name="connsiteY705" fmla="*/ 3138440 h 6858000"/>
              <a:gd name="connsiteX706" fmla="*/ 0 w 7467600"/>
              <a:gd name="connsiteY706" fmla="*/ 3271395 h 6858000"/>
              <a:gd name="connsiteX707" fmla="*/ 0 w 7467600"/>
              <a:gd name="connsiteY707" fmla="*/ 3153002 h 6858000"/>
              <a:gd name="connsiteX708" fmla="*/ 2386 w 7467600"/>
              <a:gd name="connsiteY708" fmla="*/ 3149203 h 6858000"/>
              <a:gd name="connsiteX709" fmla="*/ 89753 w 7467600"/>
              <a:gd name="connsiteY709" fmla="*/ 2987702 h 6858000"/>
              <a:gd name="connsiteX710" fmla="*/ 76869 w 7467600"/>
              <a:gd name="connsiteY710" fmla="*/ 3005404 h 6858000"/>
              <a:gd name="connsiteX711" fmla="*/ 32049 w 7467600"/>
              <a:gd name="connsiteY711" fmla="*/ 3065814 h 6858000"/>
              <a:gd name="connsiteX712" fmla="*/ 0 w 7467600"/>
              <a:gd name="connsiteY712" fmla="*/ 3108744 h 6858000"/>
              <a:gd name="connsiteX713" fmla="*/ 0 w 7467600"/>
              <a:gd name="connsiteY713" fmla="*/ 3058059 h 6858000"/>
              <a:gd name="connsiteX714" fmla="*/ 7610 w 7467600"/>
              <a:gd name="connsiteY714" fmla="*/ 3047889 h 6858000"/>
              <a:gd name="connsiteX715" fmla="*/ 52419 w 7467600"/>
              <a:gd name="connsiteY715" fmla="*/ 2987479 h 6858000"/>
              <a:gd name="connsiteX716" fmla="*/ 59142 w 7467600"/>
              <a:gd name="connsiteY716" fmla="*/ 2978488 h 6858000"/>
              <a:gd name="connsiteX717" fmla="*/ 0 w 7467600"/>
              <a:gd name="connsiteY717" fmla="*/ 3015334 h 6858000"/>
              <a:gd name="connsiteX718" fmla="*/ 0 w 7467600"/>
              <a:gd name="connsiteY718" fmla="*/ 2914286 h 6858000"/>
              <a:gd name="connsiteX719" fmla="*/ 36383 w 7467600"/>
              <a:gd name="connsiteY719" fmla="*/ 2901128 h 6858000"/>
              <a:gd name="connsiteX720" fmla="*/ 156329 w 7467600"/>
              <a:gd name="connsiteY720" fmla="*/ 2840533 h 6858000"/>
              <a:gd name="connsiteX721" fmla="*/ 358355 w 7467600"/>
              <a:gd name="connsiteY721" fmla="*/ 2620471 h 6858000"/>
              <a:gd name="connsiteX722" fmla="*/ 510577 w 7467600"/>
              <a:gd name="connsiteY722" fmla="*/ 2501244 h 6858000"/>
              <a:gd name="connsiteX723" fmla="*/ 211967 w 7467600"/>
              <a:gd name="connsiteY723" fmla="*/ 2479171 h 6858000"/>
              <a:gd name="connsiteX724" fmla="*/ 0 w 7467600"/>
              <a:gd name="connsiteY724" fmla="*/ 2476398 h 6858000"/>
              <a:gd name="connsiteX725" fmla="*/ 0 w 7467600"/>
              <a:gd name="connsiteY725" fmla="*/ 2389189 h 6858000"/>
              <a:gd name="connsiteX726" fmla="*/ 103062 w 7467600"/>
              <a:gd name="connsiteY726" fmla="*/ 2389518 h 6858000"/>
              <a:gd name="connsiteX727" fmla="*/ 510734 w 7467600"/>
              <a:gd name="connsiteY727" fmla="*/ 2416201 h 6858000"/>
              <a:gd name="connsiteX728" fmla="*/ 279257 w 7467600"/>
              <a:gd name="connsiteY728" fmla="*/ 2092102 h 6858000"/>
              <a:gd name="connsiteX729" fmla="*/ 65265 w 7467600"/>
              <a:gd name="connsiteY729" fmla="*/ 2006049 h 6858000"/>
              <a:gd name="connsiteX730" fmla="*/ 0 w 7467600"/>
              <a:gd name="connsiteY730" fmla="*/ 1982532 h 6858000"/>
              <a:gd name="connsiteX731" fmla="*/ 0 w 7467600"/>
              <a:gd name="connsiteY731" fmla="*/ 1912789 h 6858000"/>
              <a:gd name="connsiteX732" fmla="*/ 97460 w 7467600"/>
              <a:gd name="connsiteY732" fmla="*/ 1953725 h 6858000"/>
              <a:gd name="connsiteX733" fmla="*/ 221272 w 7467600"/>
              <a:gd name="connsiteY733" fmla="*/ 1980766 h 6858000"/>
              <a:gd name="connsiteX734" fmla="*/ 116765 w 7467600"/>
              <a:gd name="connsiteY734" fmla="*/ 1911033 h 6858000"/>
              <a:gd name="connsiteX735" fmla="*/ 16405 w 7467600"/>
              <a:gd name="connsiteY735" fmla="*/ 1803412 h 6858000"/>
              <a:gd name="connsiteX736" fmla="*/ 0 w 7467600"/>
              <a:gd name="connsiteY736" fmla="*/ 1784777 h 6858000"/>
              <a:gd name="connsiteX737" fmla="*/ 0 w 7467600"/>
              <a:gd name="connsiteY737" fmla="*/ 1740082 h 6858000"/>
              <a:gd name="connsiteX738" fmla="*/ 39394 w 7467600"/>
              <a:gd name="connsiteY738" fmla="*/ 1784856 h 6858000"/>
              <a:gd name="connsiteX739" fmla="*/ 135813 w 7467600"/>
              <a:gd name="connsiteY739" fmla="*/ 1888838 h 6858000"/>
              <a:gd name="connsiteX740" fmla="*/ 242575 w 7467600"/>
              <a:gd name="connsiteY740" fmla="*/ 1958841 h 6858000"/>
              <a:gd name="connsiteX741" fmla="*/ 82197 w 7467600"/>
              <a:gd name="connsiteY741" fmla="*/ 1754826 h 6858000"/>
              <a:gd name="connsiteX742" fmla="*/ 0 w 7467600"/>
              <a:gd name="connsiteY742" fmla="*/ 1679650 h 6858000"/>
              <a:gd name="connsiteX743" fmla="*/ 0 w 7467600"/>
              <a:gd name="connsiteY743" fmla="*/ 1602463 h 6858000"/>
              <a:gd name="connsiteX744" fmla="*/ 84689 w 7467600"/>
              <a:gd name="connsiteY744" fmla="*/ 1677442 h 6858000"/>
              <a:gd name="connsiteX745" fmla="*/ 298437 w 7467600"/>
              <a:gd name="connsiteY745" fmla="*/ 1968019 h 6858000"/>
              <a:gd name="connsiteX746" fmla="*/ 227269 w 7467600"/>
              <a:gd name="connsiteY746" fmla="*/ 1114064 h 6858000"/>
              <a:gd name="connsiteX747" fmla="*/ 248003 w 7467600"/>
              <a:gd name="connsiteY747" fmla="*/ 1089613 h 6858000"/>
              <a:gd name="connsiteX748" fmla="*/ 427020 w 7467600"/>
              <a:gd name="connsiteY748" fmla="*/ 1619803 h 6858000"/>
              <a:gd name="connsiteX749" fmla="*/ 340345 w 7467600"/>
              <a:gd name="connsiteY749" fmla="*/ 2027739 h 6858000"/>
              <a:gd name="connsiteX750" fmla="*/ 360865 w 7467600"/>
              <a:gd name="connsiteY750" fmla="*/ 2044827 h 6858000"/>
              <a:gd name="connsiteX751" fmla="*/ 560414 w 7467600"/>
              <a:gd name="connsiteY751" fmla="*/ 2421457 h 6858000"/>
              <a:gd name="connsiteX752" fmla="*/ 1359703 w 7467600"/>
              <a:gd name="connsiteY752" fmla="*/ 2578554 h 6858000"/>
              <a:gd name="connsiteX753" fmla="*/ 1359422 w 7467600"/>
              <a:gd name="connsiteY753" fmla="*/ 2577994 h 6858000"/>
              <a:gd name="connsiteX754" fmla="*/ 828701 w 7467600"/>
              <a:gd name="connsiteY754" fmla="*/ 1839520 h 6858000"/>
              <a:gd name="connsiteX755" fmla="*/ 494427 w 7467600"/>
              <a:gd name="connsiteY755" fmla="*/ 1092333 h 6858000"/>
              <a:gd name="connsiteX756" fmla="*/ 506322 w 7467600"/>
              <a:gd name="connsiteY756" fmla="*/ 1020997 h 6858000"/>
              <a:gd name="connsiteX757" fmla="*/ 4570198 w 7467600"/>
              <a:gd name="connsiteY757" fmla="*/ 978081 h 6858000"/>
              <a:gd name="connsiteX758" fmla="*/ 4523691 w 7467600"/>
              <a:gd name="connsiteY758" fmla="*/ 1127776 h 6858000"/>
              <a:gd name="connsiteX759" fmla="*/ 4509875 w 7467600"/>
              <a:gd name="connsiteY759" fmla="*/ 1167552 h 6858000"/>
              <a:gd name="connsiteX760" fmla="*/ 4478168 w 7467600"/>
              <a:gd name="connsiteY760" fmla="*/ 1260735 h 6858000"/>
              <a:gd name="connsiteX761" fmla="*/ 4409309 w 7467600"/>
              <a:gd name="connsiteY761" fmla="*/ 1666996 h 6858000"/>
              <a:gd name="connsiteX762" fmla="*/ 4370031 w 7467600"/>
              <a:gd name="connsiteY762" fmla="*/ 1955666 h 6858000"/>
              <a:gd name="connsiteX763" fmla="*/ 4570198 w 7467600"/>
              <a:gd name="connsiteY763" fmla="*/ 978081 h 6858000"/>
              <a:gd name="connsiteX764" fmla="*/ 4557898 w 7467600"/>
              <a:gd name="connsiteY764" fmla="*/ 900011 h 6858000"/>
              <a:gd name="connsiteX765" fmla="*/ 4344840 w 7467600"/>
              <a:gd name="connsiteY765" fmla="*/ 1922038 h 6858000"/>
              <a:gd name="connsiteX766" fmla="*/ 4378710 w 7467600"/>
              <a:gd name="connsiteY766" fmla="*/ 1665516 h 6858000"/>
              <a:gd name="connsiteX767" fmla="*/ 4448798 w 7467600"/>
              <a:gd name="connsiteY767" fmla="*/ 1253024 h 6858000"/>
              <a:gd name="connsiteX768" fmla="*/ 4480315 w 7467600"/>
              <a:gd name="connsiteY768" fmla="*/ 1158454 h 6858000"/>
              <a:gd name="connsiteX769" fmla="*/ 4494133 w 7467600"/>
              <a:gd name="connsiteY769" fmla="*/ 1118676 h 6858000"/>
              <a:gd name="connsiteX770" fmla="*/ 4557898 w 7467600"/>
              <a:gd name="connsiteY770" fmla="*/ 900011 h 6858000"/>
              <a:gd name="connsiteX771" fmla="*/ 5870151 w 7467600"/>
              <a:gd name="connsiteY771" fmla="*/ 898890 h 6858000"/>
              <a:gd name="connsiteX772" fmla="*/ 5861335 w 7467600"/>
              <a:gd name="connsiteY772" fmla="*/ 899177 h 6858000"/>
              <a:gd name="connsiteX773" fmla="*/ 5843702 w 7467600"/>
              <a:gd name="connsiteY773" fmla="*/ 899748 h 6858000"/>
              <a:gd name="connsiteX774" fmla="*/ 5651107 w 7467600"/>
              <a:gd name="connsiteY774" fmla="*/ 920306 h 6858000"/>
              <a:gd name="connsiteX775" fmla="*/ 5459407 w 7467600"/>
              <a:gd name="connsiteY775" fmla="*/ 940975 h 6858000"/>
              <a:gd name="connsiteX776" fmla="*/ 5374846 w 7467600"/>
              <a:gd name="connsiteY776" fmla="*/ 941988 h 6858000"/>
              <a:gd name="connsiteX777" fmla="*/ 5256105 w 7467600"/>
              <a:gd name="connsiteY777" fmla="*/ 945632 h 6858000"/>
              <a:gd name="connsiteX778" fmla="*/ 5107071 w 7467600"/>
              <a:gd name="connsiteY778" fmla="*/ 969720 h 6858000"/>
              <a:gd name="connsiteX779" fmla="*/ 4998681 w 7467600"/>
              <a:gd name="connsiteY779" fmla="*/ 988771 h 6858000"/>
              <a:gd name="connsiteX780" fmla="*/ 5870151 w 7467600"/>
              <a:gd name="connsiteY780" fmla="*/ 898890 h 6858000"/>
              <a:gd name="connsiteX781" fmla="*/ 5504425 w 7467600"/>
              <a:gd name="connsiteY781" fmla="*/ 848067 h 6858000"/>
              <a:gd name="connsiteX782" fmla="*/ 4968849 w 7467600"/>
              <a:gd name="connsiteY782" fmla="*/ 962318 h 6858000"/>
              <a:gd name="connsiteX783" fmla="*/ 5104039 w 7467600"/>
              <a:gd name="connsiteY783" fmla="*/ 940634 h 6858000"/>
              <a:gd name="connsiteX784" fmla="*/ 5256311 w 7467600"/>
              <a:gd name="connsiteY784" fmla="*/ 916490 h 6858000"/>
              <a:gd name="connsiteX785" fmla="*/ 5377381 w 7467600"/>
              <a:gd name="connsiteY785" fmla="*/ 912671 h 6858000"/>
              <a:gd name="connsiteX786" fmla="*/ 5460148 w 7467600"/>
              <a:gd name="connsiteY786" fmla="*/ 911442 h 6858000"/>
              <a:gd name="connsiteX787" fmla="*/ 5648971 w 7467600"/>
              <a:gd name="connsiteY787" fmla="*/ 891331 h 6858000"/>
              <a:gd name="connsiteX788" fmla="*/ 5844807 w 7467600"/>
              <a:gd name="connsiteY788" fmla="*/ 870718 h 6858000"/>
              <a:gd name="connsiteX789" fmla="*/ 5862975 w 7467600"/>
              <a:gd name="connsiteY789" fmla="*/ 869756 h 6858000"/>
              <a:gd name="connsiteX790" fmla="*/ 5920887 w 7467600"/>
              <a:gd name="connsiteY790" fmla="*/ 865929 h 6858000"/>
              <a:gd name="connsiteX791" fmla="*/ 5504425 w 7467600"/>
              <a:gd name="connsiteY791" fmla="*/ 848067 h 6858000"/>
              <a:gd name="connsiteX792" fmla="*/ 3607114 w 7467600"/>
              <a:gd name="connsiteY792" fmla="*/ 467441 h 6858000"/>
              <a:gd name="connsiteX793" fmla="*/ 3296242 w 7467600"/>
              <a:gd name="connsiteY793" fmla="*/ 807991 h 6858000"/>
              <a:gd name="connsiteX794" fmla="*/ 3174674 w 7467600"/>
              <a:gd name="connsiteY794" fmla="*/ 919759 h 6858000"/>
              <a:gd name="connsiteX795" fmla="*/ 3042978 w 7467600"/>
              <a:gd name="connsiteY795" fmla="*/ 1054894 h 6858000"/>
              <a:gd name="connsiteX796" fmla="*/ 2968914 w 7467600"/>
              <a:gd name="connsiteY796" fmla="*/ 1133756 h 6858000"/>
              <a:gd name="connsiteX797" fmla="*/ 3103823 w 7467600"/>
              <a:gd name="connsiteY797" fmla="*/ 1026814 h 6858000"/>
              <a:gd name="connsiteX798" fmla="*/ 3607114 w 7467600"/>
              <a:gd name="connsiteY798" fmla="*/ 467441 h 6858000"/>
              <a:gd name="connsiteX799" fmla="*/ 3744487 w 7467600"/>
              <a:gd name="connsiteY799" fmla="*/ 383136 h 6858000"/>
              <a:gd name="connsiteX800" fmla="*/ 3970213 w 7467600"/>
              <a:gd name="connsiteY800" fmla="*/ 995559 h 6858000"/>
              <a:gd name="connsiteX801" fmla="*/ 3744487 w 7467600"/>
              <a:gd name="connsiteY801" fmla="*/ 383136 h 6858000"/>
              <a:gd name="connsiteX802" fmla="*/ 3624562 w 7467600"/>
              <a:gd name="connsiteY802" fmla="*/ 367041 h 6858000"/>
              <a:gd name="connsiteX803" fmla="*/ 3489712 w 7467600"/>
              <a:gd name="connsiteY803" fmla="*/ 485386 h 6858000"/>
              <a:gd name="connsiteX804" fmla="*/ 3182994 w 7467600"/>
              <a:gd name="connsiteY804" fmla="*/ 828265 h 6858000"/>
              <a:gd name="connsiteX805" fmla="*/ 2892114 w 7467600"/>
              <a:gd name="connsiteY805" fmla="*/ 1172635 h 6858000"/>
              <a:gd name="connsiteX806" fmla="*/ 3021459 w 7467600"/>
              <a:gd name="connsiteY806" fmla="*/ 1035385 h 6858000"/>
              <a:gd name="connsiteX807" fmla="*/ 3153873 w 7467600"/>
              <a:gd name="connsiteY807" fmla="*/ 898971 h 6858000"/>
              <a:gd name="connsiteX808" fmla="*/ 3276511 w 7467600"/>
              <a:gd name="connsiteY808" fmla="*/ 786423 h 6858000"/>
              <a:gd name="connsiteX809" fmla="*/ 3584154 w 7467600"/>
              <a:gd name="connsiteY809" fmla="*/ 448218 h 6858000"/>
              <a:gd name="connsiteX810" fmla="*/ 3624562 w 7467600"/>
              <a:gd name="connsiteY810" fmla="*/ 367041 h 6858000"/>
              <a:gd name="connsiteX811" fmla="*/ 3766672 w 7467600"/>
              <a:gd name="connsiteY811" fmla="*/ 359429 h 6858000"/>
              <a:gd name="connsiteX812" fmla="*/ 3996338 w 7467600"/>
              <a:gd name="connsiteY812" fmla="*/ 968237 h 6858000"/>
              <a:gd name="connsiteX813" fmla="*/ 3766672 w 7467600"/>
              <a:gd name="connsiteY813" fmla="*/ 359429 h 6858000"/>
              <a:gd name="connsiteX814" fmla="*/ 5805386 w 7467600"/>
              <a:gd name="connsiteY814" fmla="*/ 239240 h 6858000"/>
              <a:gd name="connsiteX815" fmla="*/ 5736947 w 7467600"/>
              <a:gd name="connsiteY815" fmla="*/ 261367 h 6858000"/>
              <a:gd name="connsiteX816" fmla="*/ 5427012 w 7467600"/>
              <a:gd name="connsiteY816" fmla="*/ 311272 h 6858000"/>
              <a:gd name="connsiteX817" fmla="*/ 5147818 w 7467600"/>
              <a:gd name="connsiteY817" fmla="*/ 322112 h 6858000"/>
              <a:gd name="connsiteX818" fmla="*/ 5060854 w 7467600"/>
              <a:gd name="connsiteY818" fmla="*/ 311882 h 6858000"/>
              <a:gd name="connsiteX819" fmla="*/ 4945989 w 7467600"/>
              <a:gd name="connsiteY819" fmla="*/ 300516 h 6858000"/>
              <a:gd name="connsiteX820" fmla="*/ 5410479 w 7467600"/>
              <a:gd name="connsiteY820" fmla="*/ 348434 h 6858000"/>
              <a:gd name="connsiteX821" fmla="*/ 5805386 w 7467600"/>
              <a:gd name="connsiteY821" fmla="*/ 239240 h 6858000"/>
              <a:gd name="connsiteX822" fmla="*/ 5905192 w 7467600"/>
              <a:gd name="connsiteY822" fmla="*/ 163079 h 6858000"/>
              <a:gd name="connsiteX823" fmla="*/ 5865655 w 7467600"/>
              <a:gd name="connsiteY823" fmla="*/ 171901 h 6858000"/>
              <a:gd name="connsiteX824" fmla="*/ 5259740 w 7467600"/>
              <a:gd name="connsiteY824" fmla="*/ 257013 h 6858000"/>
              <a:gd name="connsiteX825" fmla="*/ 5208466 w 7467600"/>
              <a:gd name="connsiteY825" fmla="*/ 257550 h 6858000"/>
              <a:gd name="connsiteX826" fmla="*/ 4980204 w 7467600"/>
              <a:gd name="connsiteY826" fmla="*/ 271903 h 6858000"/>
              <a:gd name="connsiteX827" fmla="*/ 5068068 w 7467600"/>
              <a:gd name="connsiteY827" fmla="*/ 282244 h 6858000"/>
              <a:gd name="connsiteX828" fmla="*/ 5153231 w 7467600"/>
              <a:gd name="connsiteY828" fmla="*/ 292240 h 6858000"/>
              <a:gd name="connsiteX829" fmla="*/ 5426491 w 7467600"/>
              <a:gd name="connsiteY829" fmla="*/ 281128 h 6858000"/>
              <a:gd name="connsiteX830" fmla="*/ 5731212 w 7467600"/>
              <a:gd name="connsiteY830" fmla="*/ 231951 h 6858000"/>
              <a:gd name="connsiteX831" fmla="*/ 5905192 w 7467600"/>
              <a:gd name="connsiteY831" fmla="*/ 163079 h 6858000"/>
              <a:gd name="connsiteX832" fmla="*/ 5944437 w 7467600"/>
              <a:gd name="connsiteY832" fmla="*/ 113829 h 6858000"/>
              <a:gd name="connsiteX833" fmla="*/ 5825032 w 7467600"/>
              <a:gd name="connsiteY833" fmla="*/ 146405 h 6858000"/>
              <a:gd name="connsiteX834" fmla="*/ 4955599 w 7467600"/>
              <a:gd name="connsiteY834" fmla="*/ 247008 h 6858000"/>
              <a:gd name="connsiteX835" fmla="*/ 5210104 w 7467600"/>
              <a:gd name="connsiteY835" fmla="*/ 228123 h 6858000"/>
              <a:gd name="connsiteX836" fmla="*/ 5261015 w 7467600"/>
              <a:gd name="connsiteY836" fmla="*/ 227087 h 6858000"/>
              <a:gd name="connsiteX837" fmla="*/ 5861181 w 7467600"/>
              <a:gd name="connsiteY837" fmla="*/ 143093 h 6858000"/>
              <a:gd name="connsiteX838" fmla="*/ 5961252 w 7467600"/>
              <a:gd name="connsiteY838" fmla="*/ 114820 h 6858000"/>
              <a:gd name="connsiteX839" fmla="*/ 5944437 w 7467600"/>
              <a:gd name="connsiteY839" fmla="*/ 113829 h 6858000"/>
              <a:gd name="connsiteX840" fmla="*/ 3882765 w 7467600"/>
              <a:gd name="connsiteY840" fmla="*/ 0 h 6858000"/>
              <a:gd name="connsiteX841" fmla="*/ 3995099 w 7467600"/>
              <a:gd name="connsiteY841" fmla="*/ 0 h 6858000"/>
              <a:gd name="connsiteX842" fmla="*/ 4163818 w 7467600"/>
              <a:gd name="connsiteY842" fmla="*/ 234104 h 6858000"/>
              <a:gd name="connsiteX843" fmla="*/ 4172099 w 7467600"/>
              <a:gd name="connsiteY843" fmla="*/ 234207 h 6858000"/>
              <a:gd name="connsiteX844" fmla="*/ 4784282 w 7467600"/>
              <a:gd name="connsiteY844" fmla="*/ 276561 h 6858000"/>
              <a:gd name="connsiteX845" fmla="*/ 4801687 w 7467600"/>
              <a:gd name="connsiteY845" fmla="*/ 267764 h 6858000"/>
              <a:gd name="connsiteX846" fmla="*/ 6082788 w 7467600"/>
              <a:gd name="connsiteY846" fmla="*/ 64119 h 6858000"/>
              <a:gd name="connsiteX847" fmla="*/ 6099442 w 7467600"/>
              <a:gd name="connsiteY847" fmla="*/ 82568 h 6858000"/>
              <a:gd name="connsiteX848" fmla="*/ 4804137 w 7467600"/>
              <a:gd name="connsiteY848" fmla="*/ 320931 h 6858000"/>
              <a:gd name="connsiteX849" fmla="*/ 4227047 w 7467600"/>
              <a:gd name="connsiteY849" fmla="*/ 313415 h 6858000"/>
              <a:gd name="connsiteX850" fmla="*/ 4346041 w 7467600"/>
              <a:gd name="connsiteY850" fmla="*/ 456086 h 6858000"/>
              <a:gd name="connsiteX851" fmla="*/ 4870967 w 7467600"/>
              <a:gd name="connsiteY851" fmla="*/ 963061 h 6858000"/>
              <a:gd name="connsiteX852" fmla="*/ 4889647 w 7467600"/>
              <a:gd name="connsiteY852" fmla="*/ 957147 h 6858000"/>
              <a:gd name="connsiteX853" fmla="*/ 5422504 w 7467600"/>
              <a:gd name="connsiteY853" fmla="*/ 805191 h 6858000"/>
              <a:gd name="connsiteX854" fmla="*/ 6087656 w 7467600"/>
              <a:gd name="connsiteY854" fmla="*/ 826703 h 6858000"/>
              <a:gd name="connsiteX855" fmla="*/ 6058717 w 7467600"/>
              <a:gd name="connsiteY855" fmla="*/ 865992 h 6858000"/>
              <a:gd name="connsiteX856" fmla="*/ 4974153 w 7467600"/>
              <a:gd name="connsiteY856" fmla="*/ 1045456 h 6858000"/>
              <a:gd name="connsiteX857" fmla="*/ 5627835 w 7467600"/>
              <a:gd name="connsiteY857" fmla="*/ 1472077 h 6858000"/>
              <a:gd name="connsiteX858" fmla="*/ 5629817 w 7467600"/>
              <a:gd name="connsiteY858" fmla="*/ 1471412 h 6858000"/>
              <a:gd name="connsiteX859" fmla="*/ 5634124 w 7467600"/>
              <a:gd name="connsiteY859" fmla="*/ 1470572 h 6858000"/>
              <a:gd name="connsiteX860" fmla="*/ 5755832 w 7467600"/>
              <a:gd name="connsiteY860" fmla="*/ 1383886 h 6858000"/>
              <a:gd name="connsiteX861" fmla="*/ 6014186 w 7467600"/>
              <a:gd name="connsiteY861" fmla="*/ 1279799 h 6858000"/>
              <a:gd name="connsiteX862" fmla="*/ 6901619 w 7467600"/>
              <a:gd name="connsiteY862" fmla="*/ 1047874 h 6858000"/>
              <a:gd name="connsiteX863" fmla="*/ 6931566 w 7467600"/>
              <a:gd name="connsiteY863" fmla="*/ 1062034 h 6858000"/>
              <a:gd name="connsiteX864" fmla="*/ 5790982 w 7467600"/>
              <a:gd name="connsiteY864" fmla="*/ 1561380 h 6858000"/>
              <a:gd name="connsiteX865" fmla="*/ 6188971 w 7467600"/>
              <a:gd name="connsiteY865" fmla="*/ 1755168 h 6858000"/>
              <a:gd name="connsiteX866" fmla="*/ 6202446 w 7467600"/>
              <a:gd name="connsiteY866" fmla="*/ 1752268 h 6858000"/>
              <a:gd name="connsiteX867" fmla="*/ 7179560 w 7467600"/>
              <a:gd name="connsiteY867" fmla="*/ 1467551 h 6858000"/>
              <a:gd name="connsiteX868" fmla="*/ 7158730 w 7467600"/>
              <a:gd name="connsiteY868" fmla="*/ 1507835 h 6858000"/>
              <a:gd name="connsiteX869" fmla="*/ 6326959 w 7467600"/>
              <a:gd name="connsiteY869" fmla="*/ 1817686 h 6858000"/>
              <a:gd name="connsiteX870" fmla="*/ 6537433 w 7467600"/>
              <a:gd name="connsiteY870" fmla="*/ 1907790 h 6858000"/>
              <a:gd name="connsiteX871" fmla="*/ 6550221 w 7467600"/>
              <a:gd name="connsiteY871" fmla="*/ 1910729 h 6858000"/>
              <a:gd name="connsiteX872" fmla="*/ 6964438 w 7467600"/>
              <a:gd name="connsiteY872" fmla="*/ 2209505 h 6858000"/>
              <a:gd name="connsiteX873" fmla="*/ 7367862 w 7467600"/>
              <a:gd name="connsiteY873" fmla="*/ 2806833 h 6858000"/>
              <a:gd name="connsiteX874" fmla="*/ 7364329 w 7467600"/>
              <a:gd name="connsiteY874" fmla="*/ 2826907 h 6858000"/>
              <a:gd name="connsiteX875" fmla="*/ 7290545 w 7467600"/>
              <a:gd name="connsiteY875" fmla="*/ 2850663 h 6858000"/>
              <a:gd name="connsiteX876" fmla="*/ 6472036 w 7467600"/>
              <a:gd name="connsiteY876" fmla="*/ 1959003 h 6858000"/>
              <a:gd name="connsiteX877" fmla="*/ 5792897 w 7467600"/>
              <a:gd name="connsiteY877" fmla="*/ 1647747 h 6858000"/>
              <a:gd name="connsiteX878" fmla="*/ 5842751 w 7467600"/>
              <a:gd name="connsiteY878" fmla="*/ 1816112 h 6858000"/>
              <a:gd name="connsiteX879" fmla="*/ 5847424 w 7467600"/>
              <a:gd name="connsiteY879" fmla="*/ 1815776 h 6858000"/>
              <a:gd name="connsiteX880" fmla="*/ 6399821 w 7467600"/>
              <a:gd name="connsiteY880" fmla="*/ 2344799 h 6858000"/>
              <a:gd name="connsiteX881" fmla="*/ 6323232 w 7467600"/>
              <a:gd name="connsiteY881" fmla="*/ 2389634 h 6858000"/>
              <a:gd name="connsiteX882" fmla="*/ 5942958 w 7467600"/>
              <a:gd name="connsiteY882" fmla="*/ 2077708 h 6858000"/>
              <a:gd name="connsiteX883" fmla="*/ 5921559 w 7467600"/>
              <a:gd name="connsiteY883" fmla="*/ 2378596 h 6858000"/>
              <a:gd name="connsiteX884" fmla="*/ 5817651 w 7467600"/>
              <a:gd name="connsiteY884" fmla="*/ 3023919 h 6858000"/>
              <a:gd name="connsiteX885" fmla="*/ 5729634 w 7467600"/>
              <a:gd name="connsiteY885" fmla="*/ 3051849 h 6858000"/>
              <a:gd name="connsiteX886" fmla="*/ 5611018 w 7467600"/>
              <a:gd name="connsiteY886" fmla="*/ 2316769 h 6858000"/>
              <a:gd name="connsiteX887" fmla="*/ 5687608 w 7467600"/>
              <a:gd name="connsiteY887" fmla="*/ 2039972 h 6858000"/>
              <a:gd name="connsiteX888" fmla="*/ 5657554 w 7467600"/>
              <a:gd name="connsiteY888" fmla="*/ 1576445 h 6858000"/>
              <a:gd name="connsiteX889" fmla="*/ 5150475 w 7467600"/>
              <a:gd name="connsiteY889" fmla="*/ 1274012 h 6858000"/>
              <a:gd name="connsiteX890" fmla="*/ 5349142 w 7467600"/>
              <a:gd name="connsiteY890" fmla="*/ 2204405 h 6858000"/>
              <a:gd name="connsiteX891" fmla="*/ 5262214 w 7467600"/>
              <a:gd name="connsiteY891" fmla="*/ 2233836 h 6858000"/>
              <a:gd name="connsiteX892" fmla="*/ 4981539 w 7467600"/>
              <a:gd name="connsiteY892" fmla="*/ 1542201 h 6858000"/>
              <a:gd name="connsiteX893" fmla="*/ 4958461 w 7467600"/>
              <a:gd name="connsiteY893" fmla="*/ 1136957 h 6858000"/>
              <a:gd name="connsiteX894" fmla="*/ 4655015 w 7467600"/>
              <a:gd name="connsiteY894" fmla="*/ 891426 h 6858000"/>
              <a:gd name="connsiteX895" fmla="*/ 4348002 w 7467600"/>
              <a:gd name="connsiteY895" fmla="*/ 2205895 h 6858000"/>
              <a:gd name="connsiteX896" fmla="*/ 4262250 w 7467600"/>
              <a:gd name="connsiteY896" fmla="*/ 2219972 h 6858000"/>
              <a:gd name="connsiteX897" fmla="*/ 4550611 w 7467600"/>
              <a:gd name="connsiteY897" fmla="*/ 817540 h 6858000"/>
              <a:gd name="connsiteX898" fmla="*/ 4564418 w 7467600"/>
              <a:gd name="connsiteY898" fmla="*/ 808293 h 6858000"/>
              <a:gd name="connsiteX899" fmla="*/ 4266388 w 7467600"/>
              <a:gd name="connsiteY899" fmla="*/ 500083 h 6858000"/>
              <a:gd name="connsiteX900" fmla="*/ 4032842 w 7467600"/>
              <a:gd name="connsiteY900" fmla="*/ 211809 h 6858000"/>
              <a:gd name="connsiteX901" fmla="*/ 3882765 w 7467600"/>
              <a:gd name="connsiteY901" fmla="*/ 0 h 6858000"/>
              <a:gd name="connsiteX902" fmla="*/ 3721337 w 7467600"/>
              <a:gd name="connsiteY902" fmla="*/ 0 h 6858000"/>
              <a:gd name="connsiteX903" fmla="*/ 3797544 w 7467600"/>
              <a:gd name="connsiteY903" fmla="*/ 0 h 6858000"/>
              <a:gd name="connsiteX904" fmla="*/ 3775734 w 7467600"/>
              <a:gd name="connsiteY904" fmla="*/ 95131 h 6858000"/>
              <a:gd name="connsiteX905" fmla="*/ 3724807 w 7467600"/>
              <a:gd name="connsiteY905" fmla="*/ 272257 h 6858000"/>
              <a:gd name="connsiteX906" fmla="*/ 3726844 w 7467600"/>
              <a:gd name="connsiteY906" fmla="*/ 282988 h 6858000"/>
              <a:gd name="connsiteX907" fmla="*/ 3742664 w 7467600"/>
              <a:gd name="connsiteY907" fmla="*/ 279918 h 6858000"/>
              <a:gd name="connsiteX908" fmla="*/ 4103910 w 7467600"/>
              <a:gd name="connsiteY908" fmla="*/ 1161917 h 6858000"/>
              <a:gd name="connsiteX909" fmla="*/ 4020269 w 7467600"/>
              <a:gd name="connsiteY909" fmla="*/ 1200406 h 6858000"/>
              <a:gd name="connsiteX910" fmla="*/ 3674882 w 7467600"/>
              <a:gd name="connsiteY910" fmla="*/ 488524 h 6858000"/>
              <a:gd name="connsiteX911" fmla="*/ 3132682 w 7467600"/>
              <a:gd name="connsiteY911" fmla="*/ 1072284 h 6858000"/>
              <a:gd name="connsiteX912" fmla="*/ 2716346 w 7467600"/>
              <a:gd name="connsiteY912" fmla="*/ 1276376 h 6858000"/>
              <a:gd name="connsiteX913" fmla="*/ 2716772 w 7467600"/>
              <a:gd name="connsiteY913" fmla="*/ 1255462 h 6858000"/>
              <a:gd name="connsiteX914" fmla="*/ 3471096 w 7467600"/>
              <a:gd name="connsiteY914" fmla="*/ 437072 h 6858000"/>
              <a:gd name="connsiteX915" fmla="*/ 3639057 w 7467600"/>
              <a:gd name="connsiteY915" fmla="*/ 286334 h 6858000"/>
              <a:gd name="connsiteX916" fmla="*/ 3640309 w 7467600"/>
              <a:gd name="connsiteY916" fmla="*/ 284664 h 6858000"/>
              <a:gd name="connsiteX917" fmla="*/ 3646022 w 7467600"/>
              <a:gd name="connsiteY917" fmla="*/ 276711 h 6858000"/>
              <a:gd name="connsiteX918" fmla="*/ 3707943 w 7467600"/>
              <a:gd name="connsiteY918" fmla="*/ 65958 h 6858000"/>
              <a:gd name="connsiteX919" fmla="*/ 3721337 w 7467600"/>
              <a:gd name="connsiteY919" fmla="*/ 0 h 6858000"/>
              <a:gd name="connsiteX920" fmla="*/ 2867960 w 7467600"/>
              <a:gd name="connsiteY920" fmla="*/ 0 h 6858000"/>
              <a:gd name="connsiteX921" fmla="*/ 2926351 w 7467600"/>
              <a:gd name="connsiteY921" fmla="*/ 0 h 6858000"/>
              <a:gd name="connsiteX922" fmla="*/ 2902823 w 7467600"/>
              <a:gd name="connsiteY922" fmla="*/ 262929 h 6858000"/>
              <a:gd name="connsiteX923" fmla="*/ 2940663 w 7467600"/>
              <a:gd name="connsiteY923" fmla="*/ 140884 h 6858000"/>
              <a:gd name="connsiteX924" fmla="*/ 2947039 w 7467600"/>
              <a:gd name="connsiteY924" fmla="*/ 122524 h 6858000"/>
              <a:gd name="connsiteX925" fmla="*/ 2984316 w 7467600"/>
              <a:gd name="connsiteY925" fmla="*/ 0 h 6858000"/>
              <a:gd name="connsiteX926" fmla="*/ 3016114 w 7467600"/>
              <a:gd name="connsiteY926" fmla="*/ 0 h 6858000"/>
              <a:gd name="connsiteX927" fmla="*/ 2979949 w 7467600"/>
              <a:gd name="connsiteY927" fmla="*/ 119274 h 6858000"/>
              <a:gd name="connsiteX928" fmla="*/ 3023879 w 7467600"/>
              <a:gd name="connsiteY928" fmla="*/ 0 h 6858000"/>
              <a:gd name="connsiteX929" fmla="*/ 3105400 w 7467600"/>
              <a:gd name="connsiteY929" fmla="*/ 0 h 6858000"/>
              <a:gd name="connsiteX930" fmla="*/ 3094669 w 7467600"/>
              <a:gd name="connsiteY930" fmla="*/ 30308 h 6858000"/>
              <a:gd name="connsiteX931" fmla="*/ 2901945 w 7467600"/>
              <a:gd name="connsiteY931" fmla="*/ 466538 h 6858000"/>
              <a:gd name="connsiteX932" fmla="*/ 2815209 w 7467600"/>
              <a:gd name="connsiteY932" fmla="*/ 497361 h 6858000"/>
              <a:gd name="connsiteX933" fmla="*/ 2844845 w 7467600"/>
              <a:gd name="connsiteY933" fmla="*/ 127638 h 6858000"/>
              <a:gd name="connsiteX934" fmla="*/ 2867960 w 7467600"/>
              <a:gd name="connsiteY934" fmla="*/ 0 h 6858000"/>
              <a:gd name="connsiteX935" fmla="*/ 1057230 w 7467600"/>
              <a:gd name="connsiteY935" fmla="*/ 0 h 6858000"/>
              <a:gd name="connsiteX936" fmla="*/ 1111003 w 7467600"/>
              <a:gd name="connsiteY936" fmla="*/ 0 h 6858000"/>
              <a:gd name="connsiteX937" fmla="*/ 1125553 w 7467600"/>
              <a:gd name="connsiteY937" fmla="*/ 52588 h 6858000"/>
              <a:gd name="connsiteX938" fmla="*/ 1304276 w 7467600"/>
              <a:gd name="connsiteY938" fmla="*/ 476275 h 6858000"/>
              <a:gd name="connsiteX939" fmla="*/ 1492066 w 7467600"/>
              <a:gd name="connsiteY939" fmla="*/ 886333 h 6858000"/>
              <a:gd name="connsiteX940" fmla="*/ 1423698 w 7467600"/>
              <a:gd name="connsiteY940" fmla="*/ 710817 h 6858000"/>
              <a:gd name="connsiteX941" fmla="*/ 1357609 w 7467600"/>
              <a:gd name="connsiteY941" fmla="*/ 532892 h 6858000"/>
              <a:gd name="connsiteX942" fmla="*/ 1309550 w 7467600"/>
              <a:gd name="connsiteY942" fmla="*/ 374031 h 6858000"/>
              <a:gd name="connsiteX943" fmla="*/ 1193673 w 7467600"/>
              <a:gd name="connsiteY943" fmla="*/ 49533 h 6858000"/>
              <a:gd name="connsiteX944" fmla="*/ 1164391 w 7467600"/>
              <a:gd name="connsiteY944" fmla="*/ 0 h 6858000"/>
              <a:gd name="connsiteX945" fmla="*/ 1200666 w 7467600"/>
              <a:gd name="connsiteY945" fmla="*/ 0 h 6858000"/>
              <a:gd name="connsiteX946" fmla="*/ 1223408 w 7467600"/>
              <a:gd name="connsiteY946" fmla="*/ 38996 h 6858000"/>
              <a:gd name="connsiteX947" fmla="*/ 1339635 w 7467600"/>
              <a:gd name="connsiteY947" fmla="*/ 365517 h 6858000"/>
              <a:gd name="connsiteX948" fmla="*/ 1387469 w 7467600"/>
              <a:gd name="connsiteY948" fmla="*/ 523079 h 6858000"/>
              <a:gd name="connsiteX949" fmla="*/ 1452685 w 7467600"/>
              <a:gd name="connsiteY949" fmla="*/ 699806 h 6858000"/>
              <a:gd name="connsiteX950" fmla="*/ 1492092 w 7467600"/>
              <a:gd name="connsiteY950" fmla="*/ 800424 h 6858000"/>
              <a:gd name="connsiteX951" fmla="*/ 1455302 w 7467600"/>
              <a:gd name="connsiteY951" fmla="*/ 632913 h 6858000"/>
              <a:gd name="connsiteX952" fmla="*/ 1222336 w 7467600"/>
              <a:gd name="connsiteY952" fmla="*/ 9480 h 6858000"/>
              <a:gd name="connsiteX953" fmla="*/ 1214634 w 7467600"/>
              <a:gd name="connsiteY953" fmla="*/ 0 h 6858000"/>
              <a:gd name="connsiteX954" fmla="*/ 1289827 w 7467600"/>
              <a:gd name="connsiteY954" fmla="*/ 0 h 6858000"/>
              <a:gd name="connsiteX955" fmla="*/ 1321076 w 7467600"/>
              <a:gd name="connsiteY955" fmla="*/ 59722 h 6858000"/>
              <a:gd name="connsiteX956" fmla="*/ 1512579 w 7467600"/>
              <a:gd name="connsiteY956" fmla="*/ 626441 h 6858000"/>
              <a:gd name="connsiteX957" fmla="*/ 1506076 w 7467600"/>
              <a:gd name="connsiteY957" fmla="*/ 1089289 h 6858000"/>
              <a:gd name="connsiteX958" fmla="*/ 1486346 w 7467600"/>
              <a:gd name="connsiteY958" fmla="*/ 1079919 h 6858000"/>
              <a:gd name="connsiteX959" fmla="*/ 1070511 w 7467600"/>
              <a:gd name="connsiteY959" fmla="*/ 48609 h 6858000"/>
              <a:gd name="connsiteX960" fmla="*/ 1057230 w 7467600"/>
              <a:gd name="connsiteY960" fmla="*/ 0 h 6858000"/>
              <a:gd name="connsiteX961" fmla="*/ 43151 w 7467600"/>
              <a:gd name="connsiteY961" fmla="*/ 0 h 6858000"/>
              <a:gd name="connsiteX962" fmla="*/ 95283 w 7467600"/>
              <a:gd name="connsiteY962" fmla="*/ 0 h 6858000"/>
              <a:gd name="connsiteX963" fmla="*/ 300708 w 7467600"/>
              <a:gd name="connsiteY963" fmla="*/ 154571 h 6858000"/>
              <a:gd name="connsiteX964" fmla="*/ 530414 w 7467600"/>
              <a:gd name="connsiteY964" fmla="*/ 354673 h 6858000"/>
              <a:gd name="connsiteX965" fmla="*/ 333785 w 7467600"/>
              <a:gd name="connsiteY965" fmla="*/ 161564 h 6858000"/>
              <a:gd name="connsiteX966" fmla="*/ 147005 w 7467600"/>
              <a:gd name="connsiteY966" fmla="*/ 0 h 6858000"/>
              <a:gd name="connsiteX967" fmla="*/ 272509 w 7467600"/>
              <a:gd name="connsiteY967" fmla="*/ 0 h 6858000"/>
              <a:gd name="connsiteX968" fmla="*/ 326276 w 7467600"/>
              <a:gd name="connsiteY968" fmla="*/ 45847 h 6858000"/>
              <a:gd name="connsiteX969" fmla="*/ 823759 w 7467600"/>
              <a:gd name="connsiteY969" fmla="*/ 574145 h 6858000"/>
              <a:gd name="connsiteX970" fmla="*/ 811254 w 7467600"/>
              <a:gd name="connsiteY970" fmla="*/ 665546 h 6858000"/>
              <a:gd name="connsiteX971" fmla="*/ 154042 w 7467600"/>
              <a:gd name="connsiteY971" fmla="*/ 261522 h 6858000"/>
              <a:gd name="connsiteX972" fmla="*/ 13550 w 7467600"/>
              <a:gd name="connsiteY972" fmla="*/ 158423 h 6858000"/>
              <a:gd name="connsiteX973" fmla="*/ 0 w 7467600"/>
              <a:gd name="connsiteY973" fmla="*/ 146618 h 6858000"/>
              <a:gd name="connsiteX974" fmla="*/ 0 w 7467600"/>
              <a:gd name="connsiteY974" fmla="*/ 59161 h 6858000"/>
              <a:gd name="connsiteX975" fmla="*/ 45427 w 7467600"/>
              <a:gd name="connsiteY975" fmla="*/ 101078 h 6858000"/>
              <a:gd name="connsiteX976" fmla="*/ 630103 w 7467600"/>
              <a:gd name="connsiteY976" fmla="*/ 485885 h 6858000"/>
              <a:gd name="connsiteX977" fmla="*/ 532040 w 7467600"/>
              <a:gd name="connsiteY977" fmla="*/ 399359 h 6858000"/>
              <a:gd name="connsiteX978" fmla="*/ 517618 w 7467600"/>
              <a:gd name="connsiteY978" fmla="*/ 385726 h 6858000"/>
              <a:gd name="connsiteX979" fmla="*/ 285074 w 7467600"/>
              <a:gd name="connsiteY979" fmla="*/ 182755 h 6858000"/>
              <a:gd name="connsiteX980" fmla="*/ 43151 w 7467600"/>
              <a:gd name="connsiteY98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103333 w 7467600"/>
              <a:gd name="connsiteY34" fmla="*/ 5699602 h 6858000"/>
              <a:gd name="connsiteX35" fmla="*/ 5539432 w 7467600"/>
              <a:gd name="connsiteY35" fmla="*/ 5642928 h 6858000"/>
              <a:gd name="connsiteX36" fmla="*/ 5555462 w 7467600"/>
              <a:gd name="connsiteY36" fmla="*/ 5694454 h 6858000"/>
              <a:gd name="connsiteX37" fmla="*/ 5828270 w 7467600"/>
              <a:gd name="connsiteY37" fmla="*/ 6320663 h 6858000"/>
              <a:gd name="connsiteX38" fmla="*/ 5947416 w 7467600"/>
              <a:gd name="connsiteY38" fmla="*/ 6574846 h 6858000"/>
              <a:gd name="connsiteX39" fmla="*/ 5539432 w 7467600"/>
              <a:gd name="connsiteY39" fmla="*/ 5642928 h 6858000"/>
              <a:gd name="connsiteX40" fmla="*/ 51253 w 7467600"/>
              <a:gd name="connsiteY40" fmla="*/ 5631825 h 6858000"/>
              <a:gd name="connsiteX41" fmla="*/ 211622 w 7467600"/>
              <a:gd name="connsiteY41" fmla="*/ 5728803 h 6858000"/>
              <a:gd name="connsiteX42" fmla="*/ 371652 w 7467600"/>
              <a:gd name="connsiteY42" fmla="*/ 5829062 h 6858000"/>
              <a:gd name="connsiteX43" fmla="*/ 505903 w 7467600"/>
              <a:gd name="connsiteY43" fmla="*/ 5925221 h 6858000"/>
              <a:gd name="connsiteX44" fmla="*/ 899240 w 7467600"/>
              <a:gd name="connsiteY44" fmla="*/ 6153068 h 6858000"/>
              <a:gd name="connsiteX45" fmla="*/ 988114 w 7467600"/>
              <a:gd name="connsiteY45" fmla="*/ 6174204 h 6858000"/>
              <a:gd name="connsiteX46" fmla="*/ 845971 w 7467600"/>
              <a:gd name="connsiteY46" fmla="*/ 6067177 h 6858000"/>
              <a:gd name="connsiteX47" fmla="*/ 448057 w 7467600"/>
              <a:gd name="connsiteY47" fmla="*/ 5841376 h 6858000"/>
              <a:gd name="connsiteX48" fmla="*/ 51253 w 7467600"/>
              <a:gd name="connsiteY48" fmla="*/ 5631825 h 6858000"/>
              <a:gd name="connsiteX49" fmla="*/ 2606687 w 7467600"/>
              <a:gd name="connsiteY49" fmla="*/ 5630718 h 6858000"/>
              <a:gd name="connsiteX50" fmla="*/ 2645658 w 7467600"/>
              <a:gd name="connsiteY50" fmla="*/ 6640259 h 6858000"/>
              <a:gd name="connsiteX51" fmla="*/ 2606687 w 7467600"/>
              <a:gd name="connsiteY51" fmla="*/ 5630718 h 6858000"/>
              <a:gd name="connsiteX52" fmla="*/ 3642057 w 7467600"/>
              <a:gd name="connsiteY52" fmla="*/ 5573487 h 6858000"/>
              <a:gd name="connsiteX53" fmla="*/ 3632981 w 7467600"/>
              <a:gd name="connsiteY53" fmla="*/ 5579437 h 6858000"/>
              <a:gd name="connsiteX54" fmla="*/ 3382436 w 7467600"/>
              <a:gd name="connsiteY54" fmla="*/ 5952726 h 6858000"/>
              <a:gd name="connsiteX55" fmla="*/ 3191929 w 7467600"/>
              <a:gd name="connsiteY55" fmla="*/ 6662669 h 6858000"/>
              <a:gd name="connsiteX56" fmla="*/ 3369898 w 7467600"/>
              <a:gd name="connsiteY56" fmla="*/ 6081771 h 6858000"/>
              <a:gd name="connsiteX57" fmla="*/ 3642057 w 7467600"/>
              <a:gd name="connsiteY57" fmla="*/ 5573487 h 6858000"/>
              <a:gd name="connsiteX58" fmla="*/ 2650666 w 7467600"/>
              <a:gd name="connsiteY58" fmla="*/ 5530686 h 6858000"/>
              <a:gd name="connsiteX59" fmla="*/ 2650249 w 7467600"/>
              <a:gd name="connsiteY59" fmla="*/ 5532101 h 6858000"/>
              <a:gd name="connsiteX60" fmla="*/ 2663808 w 7467600"/>
              <a:gd name="connsiteY60" fmla="*/ 6535215 h 6858000"/>
              <a:gd name="connsiteX61" fmla="*/ 2665418 w 7467600"/>
              <a:gd name="connsiteY61" fmla="*/ 6132756 h 6858000"/>
              <a:gd name="connsiteX62" fmla="*/ 2650666 w 7467600"/>
              <a:gd name="connsiteY62" fmla="*/ 5530686 h 6858000"/>
              <a:gd name="connsiteX63" fmla="*/ 2680277 w 7467600"/>
              <a:gd name="connsiteY63" fmla="*/ 5479204 h 6858000"/>
              <a:gd name="connsiteX64" fmla="*/ 2678972 w 7467600"/>
              <a:gd name="connsiteY64" fmla="*/ 5481582 h 6858000"/>
              <a:gd name="connsiteX65" fmla="*/ 2696666 w 7467600"/>
              <a:gd name="connsiteY65" fmla="*/ 6133836 h 6858000"/>
              <a:gd name="connsiteX66" fmla="*/ 2695769 w 7467600"/>
              <a:gd name="connsiteY66" fmla="*/ 6390955 h 6858000"/>
              <a:gd name="connsiteX67" fmla="*/ 2739893 w 7467600"/>
              <a:gd name="connsiteY67" fmla="*/ 6108357 h 6858000"/>
              <a:gd name="connsiteX68" fmla="*/ 2680277 w 7467600"/>
              <a:gd name="connsiteY68" fmla="*/ 5479204 h 6858000"/>
              <a:gd name="connsiteX69" fmla="*/ 1132195 w 7467600"/>
              <a:gd name="connsiteY69" fmla="*/ 5467980 h 6858000"/>
              <a:gd name="connsiteX70" fmla="*/ 1679056 w 7467600"/>
              <a:gd name="connsiteY70" fmla="*/ 5516907 h 6858000"/>
              <a:gd name="connsiteX71" fmla="*/ 2128648 w 7467600"/>
              <a:gd name="connsiteY71" fmla="*/ 5474249 h 6858000"/>
              <a:gd name="connsiteX72" fmla="*/ 1825619 w 7467600"/>
              <a:gd name="connsiteY72" fmla="*/ 5478447 h 6858000"/>
              <a:gd name="connsiteX73" fmla="*/ 1737798 w 7467600"/>
              <a:gd name="connsiteY73" fmla="*/ 5483353 h 6858000"/>
              <a:gd name="connsiteX74" fmla="*/ 1132195 w 7467600"/>
              <a:gd name="connsiteY74" fmla="*/ 5467980 h 6858000"/>
              <a:gd name="connsiteX75" fmla="*/ 6844835 w 7467600"/>
              <a:gd name="connsiteY75" fmla="*/ 5424988 h 6858000"/>
              <a:gd name="connsiteX76" fmla="*/ 6879594 w 7467600"/>
              <a:gd name="connsiteY76" fmla="*/ 5424547 h 6858000"/>
              <a:gd name="connsiteX77" fmla="*/ 7379510 w 7467600"/>
              <a:gd name="connsiteY77" fmla="*/ 5755454 h 6858000"/>
              <a:gd name="connsiteX78" fmla="*/ 7467600 w 7467600"/>
              <a:gd name="connsiteY78" fmla="*/ 5845526 h 6858000"/>
              <a:gd name="connsiteX79" fmla="*/ 7467600 w 7467600"/>
              <a:gd name="connsiteY79" fmla="*/ 5925131 h 6858000"/>
              <a:gd name="connsiteX80" fmla="*/ 7271900 w 7467600"/>
              <a:gd name="connsiteY80" fmla="*/ 5734551 h 6858000"/>
              <a:gd name="connsiteX81" fmla="*/ 7015907 w 7467600"/>
              <a:gd name="connsiteY81" fmla="*/ 5541548 h 6858000"/>
              <a:gd name="connsiteX82" fmla="*/ 7259646 w 7467600"/>
              <a:gd name="connsiteY82" fmla="*/ 5765985 h 6858000"/>
              <a:gd name="connsiteX83" fmla="*/ 7467600 w 7467600"/>
              <a:gd name="connsiteY83" fmla="*/ 5971257 h 6858000"/>
              <a:gd name="connsiteX84" fmla="*/ 7467600 w 7467600"/>
              <a:gd name="connsiteY84" fmla="*/ 6012219 h 6858000"/>
              <a:gd name="connsiteX85" fmla="*/ 7240170 w 7467600"/>
              <a:gd name="connsiteY85" fmla="*/ 5787985 h 6858000"/>
              <a:gd name="connsiteX86" fmla="*/ 6946849 w 7467600"/>
              <a:gd name="connsiteY86" fmla="*/ 5523271 h 6858000"/>
              <a:gd name="connsiteX87" fmla="*/ 6946972 w 7467600"/>
              <a:gd name="connsiteY87" fmla="*/ 5526491 h 6858000"/>
              <a:gd name="connsiteX88" fmla="*/ 7105827 w 7467600"/>
              <a:gd name="connsiteY88" fmla="*/ 5718700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1456157 w 7467600"/>
              <a:gd name="connsiteY101" fmla="*/ 5371404 h 6858000"/>
              <a:gd name="connsiteX102" fmla="*/ 1244432 w 7467600"/>
              <a:gd name="connsiteY102" fmla="*/ 5385601 h 6858000"/>
              <a:gd name="connsiteX103" fmla="*/ 973990 w 7467600"/>
              <a:gd name="connsiteY103" fmla="*/ 5424940 h 6858000"/>
              <a:gd name="connsiteX104" fmla="*/ 1103809 w 7467600"/>
              <a:gd name="connsiteY104" fmla="*/ 5433720 h 6858000"/>
              <a:gd name="connsiteX105" fmla="*/ 1123454 w 7467600"/>
              <a:gd name="connsiteY105" fmla="*/ 5435727 h 6858000"/>
              <a:gd name="connsiteX106" fmla="*/ 1737017 w 7467600"/>
              <a:gd name="connsiteY106" fmla="*/ 5452183 h 6858000"/>
              <a:gd name="connsiteX107" fmla="*/ 1824397 w 7467600"/>
              <a:gd name="connsiteY107" fmla="*/ 5447757 h 6858000"/>
              <a:gd name="connsiteX108" fmla="*/ 2070059 w 7467600"/>
              <a:gd name="connsiteY108" fmla="*/ 5441660 h 6858000"/>
              <a:gd name="connsiteX109" fmla="*/ 1456157 w 7467600"/>
              <a:gd name="connsiteY109" fmla="*/ 5371404 h 6858000"/>
              <a:gd name="connsiteX110" fmla="*/ 4988186 w 7467600"/>
              <a:gd name="connsiteY110" fmla="*/ 5216467 h 6858000"/>
              <a:gd name="connsiteX111" fmla="*/ 4777334 w 7467600"/>
              <a:gd name="connsiteY111" fmla="*/ 5406072 h 6858000"/>
              <a:gd name="connsiteX112" fmla="*/ 4718341 w 7467600"/>
              <a:gd name="connsiteY112" fmla="*/ 5468043 h 6858000"/>
              <a:gd name="connsiteX113" fmla="*/ 4604655 w 7467600"/>
              <a:gd name="connsiteY113" fmla="*/ 5583434 h 6858000"/>
              <a:gd name="connsiteX114" fmla="*/ 4565074 w 7467600"/>
              <a:gd name="connsiteY114" fmla="*/ 5618550 h 6858000"/>
              <a:gd name="connsiteX115" fmla="*/ 4988186 w 7467600"/>
              <a:gd name="connsiteY115" fmla="*/ 5216467 h 6858000"/>
              <a:gd name="connsiteX116" fmla="*/ 4978032 w 7467600"/>
              <a:gd name="connsiteY116" fmla="*/ 5183809 h 6858000"/>
              <a:gd name="connsiteX117" fmla="*/ 4463413 w 7467600"/>
              <a:gd name="connsiteY117" fmla="*/ 5615162 h 6858000"/>
              <a:gd name="connsiteX118" fmla="*/ 4358134 w 7467600"/>
              <a:gd name="connsiteY118" fmla="*/ 5742791 h 6858000"/>
              <a:gd name="connsiteX119" fmla="*/ 4376219 w 7467600"/>
              <a:gd name="connsiteY119" fmla="*/ 5729027 h 6858000"/>
              <a:gd name="connsiteX120" fmla="*/ 4582340 w 7467600"/>
              <a:gd name="connsiteY120" fmla="*/ 5561037 h 6858000"/>
              <a:gd name="connsiteX121" fmla="*/ 4694684 w 7467600"/>
              <a:gd name="connsiteY121" fmla="*/ 5447098 h 6858000"/>
              <a:gd name="connsiteX122" fmla="*/ 4754123 w 7467600"/>
              <a:gd name="connsiteY122" fmla="*/ 5384643 h 6858000"/>
              <a:gd name="connsiteX123" fmla="*/ 4978032 w 7467600"/>
              <a:gd name="connsiteY123" fmla="*/ 5183809 h 6858000"/>
              <a:gd name="connsiteX124" fmla="*/ 1903353 w 7467600"/>
              <a:gd name="connsiteY124" fmla="*/ 5044827 h 6858000"/>
              <a:gd name="connsiteX125" fmla="*/ 1936931 w 7467600"/>
              <a:gd name="connsiteY125" fmla="*/ 5093954 h 6858000"/>
              <a:gd name="connsiteX126" fmla="*/ 2195868 w 7467600"/>
              <a:gd name="connsiteY126" fmla="*/ 5396574 h 6858000"/>
              <a:gd name="connsiteX127" fmla="*/ 2088852 w 7467600"/>
              <a:gd name="connsiteY127" fmla="*/ 5166123 h 6858000"/>
              <a:gd name="connsiteX128" fmla="*/ 1958241 w 7467600"/>
              <a:gd name="connsiteY128" fmla="*/ 5067955 h 6858000"/>
              <a:gd name="connsiteX129" fmla="*/ 1903353 w 7467600"/>
              <a:gd name="connsiteY129" fmla="*/ 5044827 h 6858000"/>
              <a:gd name="connsiteX130" fmla="*/ 1979378 w 7467600"/>
              <a:gd name="connsiteY130" fmla="*/ 4769504 h 6858000"/>
              <a:gd name="connsiteX131" fmla="*/ 2882120 w 7467600"/>
              <a:gd name="connsiteY131" fmla="*/ 5064547 h 6858000"/>
              <a:gd name="connsiteX132" fmla="*/ 2793103 w 7467600"/>
              <a:gd name="connsiteY132" fmla="*/ 5039699 h 6858000"/>
              <a:gd name="connsiteX133" fmla="*/ 2770041 w 7467600"/>
              <a:gd name="connsiteY133" fmla="*/ 5033634 h 6858000"/>
              <a:gd name="connsiteX134" fmla="*/ 1979378 w 7467600"/>
              <a:gd name="connsiteY134" fmla="*/ 4769504 h 6858000"/>
              <a:gd name="connsiteX135" fmla="*/ 1927410 w 7467600"/>
              <a:gd name="connsiteY135" fmla="*/ 4716164 h 6858000"/>
              <a:gd name="connsiteX136" fmla="*/ 1959587 w 7467600"/>
              <a:gd name="connsiteY136" fmla="*/ 4728849 h 6858000"/>
              <a:gd name="connsiteX137" fmla="*/ 2777707 w 7467600"/>
              <a:gd name="connsiteY137" fmla="*/ 5003991 h 6858000"/>
              <a:gd name="connsiteX138" fmla="*/ 2800768 w 7467600"/>
              <a:gd name="connsiteY138" fmla="*/ 5010056 h 6858000"/>
              <a:gd name="connsiteX139" fmla="*/ 2879408 w 7467600"/>
              <a:gd name="connsiteY139" fmla="*/ 5031590 h 6858000"/>
              <a:gd name="connsiteX140" fmla="*/ 2862295 w 7467600"/>
              <a:gd name="connsiteY140" fmla="*/ 5022958 h 6858000"/>
              <a:gd name="connsiteX141" fmla="*/ 2813343 w 7467600"/>
              <a:gd name="connsiteY141" fmla="*/ 4998369 h 6858000"/>
              <a:gd name="connsiteX142" fmla="*/ 2646245 w 7467600"/>
              <a:gd name="connsiteY142" fmla="*/ 4930999 h 6858000"/>
              <a:gd name="connsiteX143" fmla="*/ 1999243 w 7467600"/>
              <a:gd name="connsiteY143" fmla="*/ 4730524 h 6858000"/>
              <a:gd name="connsiteX144" fmla="*/ 1979527 w 7467600"/>
              <a:gd name="connsiteY144" fmla="*/ 4726651 h 6858000"/>
              <a:gd name="connsiteX145" fmla="*/ 1927410 w 7467600"/>
              <a:gd name="connsiteY145" fmla="*/ 4716164 h 6858000"/>
              <a:gd name="connsiteX146" fmla="*/ 1997014 w 7467600"/>
              <a:gd name="connsiteY146" fmla="*/ 4698007 h 6858000"/>
              <a:gd name="connsiteX147" fmla="*/ 2005458 w 7467600"/>
              <a:gd name="connsiteY147" fmla="*/ 4699540 h 6858000"/>
              <a:gd name="connsiteX148" fmla="*/ 2657186 w 7467600"/>
              <a:gd name="connsiteY148" fmla="*/ 4901687 h 6858000"/>
              <a:gd name="connsiteX149" fmla="*/ 2826662 w 7467600"/>
              <a:gd name="connsiteY149" fmla="*/ 4970362 h 6858000"/>
              <a:gd name="connsiteX150" fmla="*/ 2876100 w 7467600"/>
              <a:gd name="connsiteY150" fmla="*/ 4995397 h 6858000"/>
              <a:gd name="connsiteX151" fmla="*/ 3042600 w 7467600"/>
              <a:gd name="connsiteY151" fmla="*/ 5059532 h 6858000"/>
              <a:gd name="connsiteX152" fmla="*/ 1997014 w 7467600"/>
              <a:gd name="connsiteY152" fmla="*/ 4698007 h 6858000"/>
              <a:gd name="connsiteX153" fmla="*/ 2305292 w 7467600"/>
              <a:gd name="connsiteY153" fmla="*/ 4219492 h 6858000"/>
              <a:gd name="connsiteX154" fmla="*/ 3360922 w 7467600"/>
              <a:gd name="connsiteY154" fmla="*/ 4529373 h 6858000"/>
              <a:gd name="connsiteX155" fmla="*/ 3492420 w 7467600"/>
              <a:gd name="connsiteY155" fmla="*/ 4510145 h 6858000"/>
              <a:gd name="connsiteX156" fmla="*/ 3364086 w 7467600"/>
              <a:gd name="connsiteY156" fmla="*/ 4480340 h 6858000"/>
              <a:gd name="connsiteX157" fmla="*/ 3225818 w 7467600"/>
              <a:gd name="connsiteY157" fmla="*/ 4411822 h 6858000"/>
              <a:gd name="connsiteX158" fmla="*/ 3129696 w 7467600"/>
              <a:gd name="connsiteY158" fmla="*/ 4360704 h 6858000"/>
              <a:gd name="connsiteX159" fmla="*/ 2814545 w 7467600"/>
              <a:gd name="connsiteY159" fmla="*/ 4282955 h 6858000"/>
              <a:gd name="connsiteX160" fmla="*/ 2305292 w 7467600"/>
              <a:gd name="connsiteY160" fmla="*/ 4219492 h 6858000"/>
              <a:gd name="connsiteX161" fmla="*/ 2626982 w 7467600"/>
              <a:gd name="connsiteY161" fmla="*/ 4206450 h 6858000"/>
              <a:gd name="connsiteX162" fmla="*/ 2490617 w 7467600"/>
              <a:gd name="connsiteY162" fmla="*/ 4206951 h 6858000"/>
              <a:gd name="connsiteX163" fmla="*/ 2819869 w 7467600"/>
              <a:gd name="connsiteY163" fmla="*/ 4252936 h 6858000"/>
              <a:gd name="connsiteX164" fmla="*/ 3143018 w 7467600"/>
              <a:gd name="connsiteY164" fmla="*/ 4332698 h 6858000"/>
              <a:gd name="connsiteX165" fmla="*/ 3241520 w 7467600"/>
              <a:gd name="connsiteY165" fmla="*/ 4385112 h 6858000"/>
              <a:gd name="connsiteX166" fmla="*/ 3374575 w 7467600"/>
              <a:gd name="connsiteY166" fmla="*/ 4451517 h 6858000"/>
              <a:gd name="connsiteX167" fmla="*/ 3505221 w 7467600"/>
              <a:gd name="connsiteY167" fmla="*/ 4480757 h 6858000"/>
              <a:gd name="connsiteX168" fmla="*/ 2626982 w 7467600"/>
              <a:gd name="connsiteY168" fmla="*/ 4206450 h 6858000"/>
              <a:gd name="connsiteX169" fmla="*/ 1310106 w 7467600"/>
              <a:gd name="connsiteY169" fmla="*/ 3943217 h 6858000"/>
              <a:gd name="connsiteX170" fmla="*/ 854994 w 7467600"/>
              <a:gd name="connsiteY170" fmla="*/ 4399136 h 6858000"/>
              <a:gd name="connsiteX171" fmla="*/ 742462 w 7467600"/>
              <a:gd name="connsiteY171" fmla="*/ 4594648 h 6858000"/>
              <a:gd name="connsiteX172" fmla="*/ 820602 w 7467600"/>
              <a:gd name="connsiteY172" fmla="*/ 4485915 h 6858000"/>
              <a:gd name="connsiteX173" fmla="*/ 878295 w 7467600"/>
              <a:gd name="connsiteY173" fmla="*/ 4403594 h 6858000"/>
              <a:gd name="connsiteX174" fmla="*/ 1240607 w 7467600"/>
              <a:gd name="connsiteY174" fmla="*/ 4010401 h 6858000"/>
              <a:gd name="connsiteX175" fmla="*/ 1310106 w 7467600"/>
              <a:gd name="connsiteY175" fmla="*/ 3943217 h 6858000"/>
              <a:gd name="connsiteX176" fmla="*/ 1423113 w 7467600"/>
              <a:gd name="connsiteY176" fmla="*/ 3874565 h 6858000"/>
              <a:gd name="connsiteX177" fmla="*/ 1260565 w 7467600"/>
              <a:gd name="connsiteY177" fmla="*/ 4031982 h 6858000"/>
              <a:gd name="connsiteX178" fmla="*/ 901900 w 7467600"/>
              <a:gd name="connsiteY178" fmla="*/ 4421236 h 6858000"/>
              <a:gd name="connsiteX179" fmla="*/ 845044 w 7467600"/>
              <a:gd name="connsiteY179" fmla="*/ 4502436 h 6858000"/>
              <a:gd name="connsiteX180" fmla="*/ 685926 w 7467600"/>
              <a:gd name="connsiteY180" fmla="*/ 4703069 h 6858000"/>
              <a:gd name="connsiteX181" fmla="*/ 684248 w 7467600"/>
              <a:gd name="connsiteY181" fmla="*/ 4706721 h 6858000"/>
              <a:gd name="connsiteX182" fmla="*/ 1423113 w 7467600"/>
              <a:gd name="connsiteY182" fmla="*/ 3874565 h 6858000"/>
              <a:gd name="connsiteX183" fmla="*/ 3316479 w 7467600"/>
              <a:gd name="connsiteY183" fmla="*/ 3872136 h 6858000"/>
              <a:gd name="connsiteX184" fmla="*/ 3546806 w 7467600"/>
              <a:gd name="connsiteY184" fmla="*/ 4356139 h 6858000"/>
              <a:gd name="connsiteX185" fmla="*/ 3364433 w 7467600"/>
              <a:gd name="connsiteY185" fmla="*/ 3953121 h 6858000"/>
              <a:gd name="connsiteX186" fmla="*/ 3316479 w 7467600"/>
              <a:gd name="connsiteY186" fmla="*/ 3872136 h 6858000"/>
              <a:gd name="connsiteX187" fmla="*/ 3291335 w 7467600"/>
              <a:gd name="connsiteY187" fmla="*/ 3767420 h 6858000"/>
              <a:gd name="connsiteX188" fmla="*/ 3390805 w 7467600"/>
              <a:gd name="connsiteY188" fmla="*/ 3937163 h 6858000"/>
              <a:gd name="connsiteX189" fmla="*/ 3579062 w 7467600"/>
              <a:gd name="connsiteY189" fmla="*/ 4359040 h 6858000"/>
              <a:gd name="connsiteX190" fmla="*/ 3467355 w 7467600"/>
              <a:gd name="connsiteY190" fmla="*/ 3988130 h 6858000"/>
              <a:gd name="connsiteX191" fmla="*/ 3310753 w 7467600"/>
              <a:gd name="connsiteY191" fmla="*/ 3787140 h 6858000"/>
              <a:gd name="connsiteX192" fmla="*/ 3291335 w 7467600"/>
              <a:gd name="connsiteY192" fmla="*/ 3767420 h 6858000"/>
              <a:gd name="connsiteX193" fmla="*/ 1635889 w 7467600"/>
              <a:gd name="connsiteY193" fmla="*/ 3709494 h 6858000"/>
              <a:gd name="connsiteX194" fmla="*/ 1634800 w 7467600"/>
              <a:gd name="connsiteY194" fmla="*/ 3731111 h 6858000"/>
              <a:gd name="connsiteX195" fmla="*/ 1635889 w 7467600"/>
              <a:gd name="connsiteY195" fmla="*/ 3709494 h 6858000"/>
              <a:gd name="connsiteX196" fmla="*/ 1510397 w 7467600"/>
              <a:gd name="connsiteY196" fmla="*/ 3684705 h 6858000"/>
              <a:gd name="connsiteX197" fmla="*/ 1146550 w 7467600"/>
              <a:gd name="connsiteY197" fmla="*/ 3802012 h 6858000"/>
              <a:gd name="connsiteX198" fmla="*/ 698834 w 7467600"/>
              <a:gd name="connsiteY198" fmla="*/ 3952272 h 6858000"/>
              <a:gd name="connsiteX199" fmla="*/ 34256 w 7467600"/>
              <a:gd name="connsiteY199" fmla="*/ 4347603 h 6858000"/>
              <a:gd name="connsiteX200" fmla="*/ 527241 w 7467600"/>
              <a:gd name="connsiteY200" fmla="*/ 4065078 h 6858000"/>
              <a:gd name="connsiteX201" fmla="*/ 1510397 w 7467600"/>
              <a:gd name="connsiteY201" fmla="*/ 3684705 h 6858000"/>
              <a:gd name="connsiteX202" fmla="*/ 1313114 w 7467600"/>
              <a:gd name="connsiteY202" fmla="*/ 3655216 h 6858000"/>
              <a:gd name="connsiteX203" fmla="*/ 1109304 w 7467600"/>
              <a:gd name="connsiteY203" fmla="*/ 3669030 h 6858000"/>
              <a:gd name="connsiteX204" fmla="*/ 8129 w 7467600"/>
              <a:gd name="connsiteY204" fmla="*/ 4330519 h 6858000"/>
              <a:gd name="connsiteX205" fmla="*/ 687572 w 7467600"/>
              <a:gd name="connsiteY205" fmla="*/ 3925629 h 6858000"/>
              <a:gd name="connsiteX206" fmla="*/ 1138365 w 7467600"/>
              <a:gd name="connsiteY206" fmla="*/ 3774515 h 6858000"/>
              <a:gd name="connsiteX207" fmla="*/ 1505579 w 7467600"/>
              <a:gd name="connsiteY207" fmla="*/ 3655526 h 6858000"/>
              <a:gd name="connsiteX208" fmla="*/ 1313114 w 7467600"/>
              <a:gd name="connsiteY208" fmla="*/ 3655216 h 6858000"/>
              <a:gd name="connsiteX209" fmla="*/ 3655073 w 7467600"/>
              <a:gd name="connsiteY209" fmla="*/ 3650884 h 6858000"/>
              <a:gd name="connsiteX210" fmla="*/ 3989938 w 7467600"/>
              <a:gd name="connsiteY210" fmla="*/ 3991685 h 6858000"/>
              <a:gd name="connsiteX211" fmla="*/ 4393907 w 7467600"/>
              <a:gd name="connsiteY211" fmla="*/ 4261258 h 6858000"/>
              <a:gd name="connsiteX212" fmla="*/ 4648051 w 7467600"/>
              <a:gd name="connsiteY212" fmla="*/ 4374051 h 6858000"/>
              <a:gd name="connsiteX213" fmla="*/ 4383389 w 7467600"/>
              <a:gd name="connsiteY213" fmla="*/ 4184369 h 6858000"/>
              <a:gd name="connsiteX214" fmla="*/ 4165508 w 7467600"/>
              <a:gd name="connsiteY214" fmla="*/ 4035196 h 6858000"/>
              <a:gd name="connsiteX215" fmla="*/ 4068162 w 7467600"/>
              <a:gd name="connsiteY215" fmla="*/ 3953394 h 6858000"/>
              <a:gd name="connsiteX216" fmla="*/ 3981416 w 7467600"/>
              <a:gd name="connsiteY216" fmla="*/ 3880482 h 6858000"/>
              <a:gd name="connsiteX217" fmla="*/ 3800147 w 7467600"/>
              <a:gd name="connsiteY217" fmla="*/ 3749872 h 6858000"/>
              <a:gd name="connsiteX218" fmla="*/ 3655073 w 7467600"/>
              <a:gd name="connsiteY218" fmla="*/ 3650884 h 6858000"/>
              <a:gd name="connsiteX219" fmla="*/ 3670252 w 7467600"/>
              <a:gd name="connsiteY219" fmla="*/ 3622798 h 6858000"/>
              <a:gd name="connsiteX220" fmla="*/ 3817258 w 7467600"/>
              <a:gd name="connsiteY220" fmla="*/ 3723577 h 6858000"/>
              <a:gd name="connsiteX221" fmla="*/ 4000461 w 7467600"/>
              <a:gd name="connsiteY221" fmla="*/ 3855966 h 6858000"/>
              <a:gd name="connsiteX222" fmla="*/ 4088180 w 7467600"/>
              <a:gd name="connsiteY222" fmla="*/ 3929774 h 6858000"/>
              <a:gd name="connsiteX223" fmla="*/ 4184555 w 7467600"/>
              <a:gd name="connsiteY223" fmla="*/ 4010683 h 6858000"/>
              <a:gd name="connsiteX224" fmla="*/ 4399563 w 7467600"/>
              <a:gd name="connsiteY224" fmla="*/ 4158106 h 6858000"/>
              <a:gd name="connsiteX225" fmla="*/ 4684469 w 7467600"/>
              <a:gd name="connsiteY225" fmla="*/ 4364680 h 6858000"/>
              <a:gd name="connsiteX226" fmla="*/ 4690271 w 7467600"/>
              <a:gd name="connsiteY226" fmla="*/ 4370034 h 6858000"/>
              <a:gd name="connsiteX227" fmla="*/ 4136093 w 7467600"/>
              <a:gd name="connsiteY227" fmla="*/ 3858466 h 6858000"/>
              <a:gd name="connsiteX228" fmla="*/ 3670252 w 7467600"/>
              <a:gd name="connsiteY228" fmla="*/ 3622798 h 6858000"/>
              <a:gd name="connsiteX229" fmla="*/ 4440129 w 7467600"/>
              <a:gd name="connsiteY229" fmla="*/ 3448571 h 6858000"/>
              <a:gd name="connsiteX230" fmla="*/ 4856525 w 7467600"/>
              <a:gd name="connsiteY230" fmla="*/ 3915351 h 6858000"/>
              <a:gd name="connsiteX231" fmla="*/ 5059055 w 7467600"/>
              <a:gd name="connsiteY231" fmla="*/ 4108918 h 6858000"/>
              <a:gd name="connsiteX232" fmla="*/ 5290070 w 7467600"/>
              <a:gd name="connsiteY232" fmla="*/ 4263619 h 6858000"/>
              <a:gd name="connsiteX233" fmla="*/ 4834991 w 7467600"/>
              <a:gd name="connsiteY233" fmla="*/ 3830985 h 6858000"/>
              <a:gd name="connsiteX234" fmla="*/ 4440129 w 7467600"/>
              <a:gd name="connsiteY234" fmla="*/ 3448571 h 6858000"/>
              <a:gd name="connsiteX235" fmla="*/ 4441737 w 7467600"/>
              <a:gd name="connsiteY235" fmla="*/ 3399734 h 6858000"/>
              <a:gd name="connsiteX236" fmla="*/ 4431236 w 7467600"/>
              <a:gd name="connsiteY236" fmla="*/ 3400954 h 6858000"/>
              <a:gd name="connsiteX237" fmla="*/ 4557150 w 7467600"/>
              <a:gd name="connsiteY237" fmla="*/ 3510023 h 6858000"/>
              <a:gd name="connsiteX238" fmla="*/ 4856936 w 7467600"/>
              <a:gd name="connsiteY238" fmla="*/ 3809146 h 6858000"/>
              <a:gd name="connsiteX239" fmla="*/ 5111996 w 7467600"/>
              <a:gd name="connsiteY239" fmla="*/ 4065759 h 6858000"/>
              <a:gd name="connsiteX240" fmla="*/ 5388878 w 7467600"/>
              <a:gd name="connsiteY240" fmla="*/ 4300185 h 6858000"/>
              <a:gd name="connsiteX241" fmla="*/ 5425556 w 7467600"/>
              <a:gd name="connsiteY241" fmla="*/ 4308967 h 6858000"/>
              <a:gd name="connsiteX242" fmla="*/ 4943646 w 7467600"/>
              <a:gd name="connsiteY242" fmla="*/ 3822916 h 6858000"/>
              <a:gd name="connsiteX243" fmla="*/ 4594837 w 7467600"/>
              <a:gd name="connsiteY243" fmla="*/ 3532274 h 6858000"/>
              <a:gd name="connsiteX244" fmla="*/ 4441737 w 7467600"/>
              <a:gd name="connsiteY244" fmla="*/ 3399734 h 6858000"/>
              <a:gd name="connsiteX245" fmla="*/ 5425834 w 7467600"/>
              <a:gd name="connsiteY245" fmla="*/ 3162785 h 6858000"/>
              <a:gd name="connsiteX246" fmla="*/ 5401644 w 7467600"/>
              <a:gd name="connsiteY246" fmla="*/ 3617847 h 6858000"/>
              <a:gd name="connsiteX247" fmla="*/ 5467256 w 7467600"/>
              <a:gd name="connsiteY247" fmla="*/ 4175494 h 6858000"/>
              <a:gd name="connsiteX248" fmla="*/ 5448069 w 7467600"/>
              <a:gd name="connsiteY248" fmla="*/ 3567554 h 6858000"/>
              <a:gd name="connsiteX249" fmla="*/ 5425834 w 7467600"/>
              <a:gd name="connsiteY249" fmla="*/ 3162785 h 6858000"/>
              <a:gd name="connsiteX250" fmla="*/ 1318687 w 7467600"/>
              <a:gd name="connsiteY250" fmla="*/ 3113840 h 6858000"/>
              <a:gd name="connsiteX251" fmla="*/ 1066793 w 7467600"/>
              <a:gd name="connsiteY251" fmla="*/ 3212171 h 6858000"/>
              <a:gd name="connsiteX252" fmla="*/ 993319 w 7467600"/>
              <a:gd name="connsiteY252" fmla="*/ 3247648 h 6858000"/>
              <a:gd name="connsiteX253" fmla="*/ 853081 w 7467600"/>
              <a:gd name="connsiteY253" fmla="*/ 3312410 h 6858000"/>
              <a:gd name="connsiteX254" fmla="*/ 805957 w 7467600"/>
              <a:gd name="connsiteY254" fmla="*/ 3330443 h 6858000"/>
              <a:gd name="connsiteX255" fmla="*/ 1318687 w 7467600"/>
              <a:gd name="connsiteY255" fmla="*/ 3113840 h 6858000"/>
              <a:gd name="connsiteX256" fmla="*/ 5453702 w 7467600"/>
              <a:gd name="connsiteY256" fmla="*/ 3090882 h 6858000"/>
              <a:gd name="connsiteX257" fmla="*/ 5480135 w 7467600"/>
              <a:gd name="connsiteY257" fmla="*/ 3565802 h 6858000"/>
              <a:gd name="connsiteX258" fmla="*/ 5499023 w 7467600"/>
              <a:gd name="connsiteY258" fmla="*/ 4166310 h 6858000"/>
              <a:gd name="connsiteX259" fmla="*/ 5547022 w 7467600"/>
              <a:gd name="connsiteY259" fmla="*/ 3607838 h 6858000"/>
              <a:gd name="connsiteX260" fmla="*/ 5515964 w 7467600"/>
              <a:gd name="connsiteY260" fmla="*/ 3378541 h 6858000"/>
              <a:gd name="connsiteX261" fmla="*/ 5453702 w 7467600"/>
              <a:gd name="connsiteY261" fmla="*/ 3090882 h 6858000"/>
              <a:gd name="connsiteX262" fmla="*/ 1238695 w 7467600"/>
              <a:gd name="connsiteY262" fmla="*/ 3076820 h 6858000"/>
              <a:gd name="connsiteX263" fmla="*/ 716371 w 7467600"/>
              <a:gd name="connsiteY263" fmla="*/ 3293249 h 6858000"/>
              <a:gd name="connsiteX264" fmla="*/ 579522 w 7467600"/>
              <a:gd name="connsiteY264" fmla="*/ 3371759 h 6858000"/>
              <a:gd name="connsiteX265" fmla="*/ 600288 w 7467600"/>
              <a:gd name="connsiteY265" fmla="*/ 3365555 h 6858000"/>
              <a:gd name="connsiteX266" fmla="*/ 840692 w 7467600"/>
              <a:gd name="connsiteY266" fmla="*/ 3284921 h 6858000"/>
              <a:gd name="connsiteX267" fmla="*/ 979248 w 7467600"/>
              <a:gd name="connsiteY267" fmla="*/ 3221003 h 6858000"/>
              <a:gd name="connsiteX268" fmla="*/ 1053282 w 7467600"/>
              <a:gd name="connsiteY268" fmla="*/ 3185247 h 6858000"/>
              <a:gd name="connsiteX269" fmla="*/ 1320603 w 7467600"/>
              <a:gd name="connsiteY269" fmla="*/ 3081281 h 6858000"/>
              <a:gd name="connsiteX270" fmla="*/ 1238695 w 7467600"/>
              <a:gd name="connsiteY270" fmla="*/ 3076820 h 6858000"/>
              <a:gd name="connsiteX271" fmla="*/ 5425627 w 7467600"/>
              <a:gd name="connsiteY271" fmla="*/ 2954192 h 6858000"/>
              <a:gd name="connsiteX272" fmla="*/ 5470770 w 7467600"/>
              <a:gd name="connsiteY272" fmla="*/ 3005435 h 6858000"/>
              <a:gd name="connsiteX273" fmla="*/ 5519779 w 7467600"/>
              <a:gd name="connsiteY273" fmla="*/ 4359223 h 6858000"/>
              <a:gd name="connsiteX274" fmla="*/ 5520293 w 7467600"/>
              <a:gd name="connsiteY274" fmla="*/ 4360602 h 6858000"/>
              <a:gd name="connsiteX275" fmla="*/ 5767221 w 7467600"/>
              <a:gd name="connsiteY275" fmla="*/ 4665564 h 6858000"/>
              <a:gd name="connsiteX276" fmla="*/ 6937169 w 7467600"/>
              <a:gd name="connsiteY276" fmla="*/ 4815941 h 6858000"/>
              <a:gd name="connsiteX277" fmla="*/ 6953922 w 7467600"/>
              <a:gd name="connsiteY277" fmla="*/ 4890068 h 6858000"/>
              <a:gd name="connsiteX278" fmla="*/ 6071359 w 7467600"/>
              <a:gd name="connsiteY278" fmla="*/ 4770770 h 6858000"/>
              <a:gd name="connsiteX279" fmla="*/ 6038839 w 7467600"/>
              <a:gd name="connsiteY279" fmla="*/ 4764474 h 6858000"/>
              <a:gd name="connsiteX280" fmla="*/ 6038706 w 7467600"/>
              <a:gd name="connsiteY280" fmla="*/ 4763847 h 6858000"/>
              <a:gd name="connsiteX281" fmla="*/ 6037784 w 7467600"/>
              <a:gd name="connsiteY281" fmla="*/ 4764270 h 6858000"/>
              <a:gd name="connsiteX282" fmla="*/ 6038839 w 7467600"/>
              <a:gd name="connsiteY282" fmla="*/ 4764474 h 6858000"/>
              <a:gd name="connsiteX283" fmla="*/ 6040338 w 7467600"/>
              <a:gd name="connsiteY283" fmla="*/ 4771418 h 6858000"/>
              <a:gd name="connsiteX284" fmla="*/ 6024488 w 7467600"/>
              <a:gd name="connsiteY284" fmla="*/ 4809903 h 6858000"/>
              <a:gd name="connsiteX285" fmla="*/ 5599771 w 7467600"/>
              <a:gd name="connsiteY285" fmla="*/ 5509652 h 6858000"/>
              <a:gd name="connsiteX286" fmla="*/ 5548843 w 7467600"/>
              <a:gd name="connsiteY286" fmla="*/ 5563845 h 6858000"/>
              <a:gd name="connsiteX287" fmla="*/ 5940952 w 7467600"/>
              <a:gd name="connsiteY287" fmla="*/ 6250028 h 6858000"/>
              <a:gd name="connsiteX288" fmla="*/ 6043441 w 7467600"/>
              <a:gd name="connsiteY288" fmla="*/ 6665847 h 6858000"/>
              <a:gd name="connsiteX289" fmla="*/ 6093432 w 7467600"/>
              <a:gd name="connsiteY289" fmla="*/ 6858000 h 6858000"/>
              <a:gd name="connsiteX290" fmla="*/ 6034344 w 7467600"/>
              <a:gd name="connsiteY290" fmla="*/ 6858000 h 6858000"/>
              <a:gd name="connsiteX291" fmla="*/ 6026679 w 7467600"/>
              <a:gd name="connsiteY291" fmla="*/ 6836959 h 6858000"/>
              <a:gd name="connsiteX292" fmla="*/ 5800441 w 7467600"/>
              <a:gd name="connsiteY292" fmla="*/ 6335286 h 6858000"/>
              <a:gd name="connsiteX293" fmla="*/ 5526562 w 7467600"/>
              <a:gd name="connsiteY293" fmla="*/ 5705388 h 6858000"/>
              <a:gd name="connsiteX294" fmla="*/ 5519640 w 7467600"/>
              <a:gd name="connsiteY294" fmla="*/ 5683774 h 6858000"/>
              <a:gd name="connsiteX295" fmla="*/ 5844559 w 7467600"/>
              <a:gd name="connsiteY295" fmla="*/ 6553349 h 6858000"/>
              <a:gd name="connsiteX296" fmla="*/ 5975994 w 7467600"/>
              <a:gd name="connsiteY296" fmla="*/ 6858000 h 6858000"/>
              <a:gd name="connsiteX297" fmla="*/ 5898547 w 7467600"/>
              <a:gd name="connsiteY297" fmla="*/ 6858000 h 6858000"/>
              <a:gd name="connsiteX298" fmla="*/ 5682041 w 7467600"/>
              <a:gd name="connsiteY298" fmla="*/ 6355860 h 6858000"/>
              <a:gd name="connsiteX299" fmla="*/ 5461758 w 7467600"/>
              <a:gd name="connsiteY299" fmla="*/ 5820220 h 6858000"/>
              <a:gd name="connsiteX300" fmla="*/ 5237282 w 7467600"/>
              <a:gd name="connsiteY300" fmla="*/ 6579086 h 6858000"/>
              <a:gd name="connsiteX301" fmla="*/ 5115009 w 7467600"/>
              <a:gd name="connsiteY301" fmla="*/ 6858000 h 6858000"/>
              <a:gd name="connsiteX302" fmla="*/ 5028074 w 7467600"/>
              <a:gd name="connsiteY302" fmla="*/ 6858000 h 6858000"/>
              <a:gd name="connsiteX303" fmla="*/ 5079508 w 7467600"/>
              <a:gd name="connsiteY303" fmla="*/ 6749074 h 6858000"/>
              <a:gd name="connsiteX304" fmla="*/ 5371846 w 7467600"/>
              <a:gd name="connsiteY304" fmla="*/ 5924413 h 6858000"/>
              <a:gd name="connsiteX305" fmla="*/ 5270512 w 7467600"/>
              <a:gd name="connsiteY305" fmla="*/ 6138975 h 6858000"/>
              <a:gd name="connsiteX306" fmla="*/ 5062409 w 7467600"/>
              <a:gd name="connsiteY306" fmla="*/ 6653544 h 6858000"/>
              <a:gd name="connsiteX307" fmla="*/ 5036628 w 7467600"/>
              <a:gd name="connsiteY307" fmla="*/ 6754247 h 6858000"/>
              <a:gd name="connsiteX308" fmla="*/ 5009112 w 7467600"/>
              <a:gd name="connsiteY308" fmla="*/ 6858000 h 6858000"/>
              <a:gd name="connsiteX309" fmla="*/ 4976679 w 7467600"/>
              <a:gd name="connsiteY309" fmla="*/ 6858000 h 6858000"/>
              <a:gd name="connsiteX310" fmla="*/ 5006537 w 7467600"/>
              <a:gd name="connsiteY310" fmla="*/ 6747068 h 6858000"/>
              <a:gd name="connsiteX311" fmla="*/ 5032723 w 7467600"/>
              <a:gd name="connsiteY311" fmla="*/ 6644957 h 6858000"/>
              <a:gd name="connsiteX312" fmla="*/ 5242949 w 7467600"/>
              <a:gd name="connsiteY312" fmla="*/ 6125175 h 6858000"/>
              <a:gd name="connsiteX313" fmla="*/ 5286321 w 7467600"/>
              <a:gd name="connsiteY313" fmla="*/ 6033555 h 6858000"/>
              <a:gd name="connsiteX314" fmla="*/ 5008210 w 7467600"/>
              <a:gd name="connsiteY314" fmla="*/ 6649194 h 6858000"/>
              <a:gd name="connsiteX315" fmla="*/ 4986321 w 7467600"/>
              <a:gd name="connsiteY315" fmla="*/ 6765687 h 6858000"/>
              <a:gd name="connsiteX316" fmla="*/ 4973474 w 7467600"/>
              <a:gd name="connsiteY316" fmla="*/ 6858000 h 6858000"/>
              <a:gd name="connsiteX317" fmla="*/ 4907178 w 7467600"/>
              <a:gd name="connsiteY317" fmla="*/ 6858000 h 6858000"/>
              <a:gd name="connsiteX318" fmla="*/ 4910810 w 7467600"/>
              <a:gd name="connsiteY318" fmla="*/ 6829660 h 6858000"/>
              <a:gd name="connsiteX319" fmla="*/ 4987461 w 7467600"/>
              <a:gd name="connsiteY319" fmla="*/ 6432994 h 6858000"/>
              <a:gd name="connsiteX320" fmla="*/ 5179262 w 7467600"/>
              <a:gd name="connsiteY320" fmla="*/ 6035044 h 6858000"/>
              <a:gd name="connsiteX321" fmla="*/ 4689678 w 7467600"/>
              <a:gd name="connsiteY321" fmla="*/ 6440241 h 6858000"/>
              <a:gd name="connsiteX322" fmla="*/ 4477543 w 7467600"/>
              <a:gd name="connsiteY322" fmla="*/ 6674836 h 6858000"/>
              <a:gd name="connsiteX323" fmla="*/ 4329957 w 7467600"/>
              <a:gd name="connsiteY323" fmla="*/ 6858000 h 6858000"/>
              <a:gd name="connsiteX324" fmla="*/ 4218595 w 7467600"/>
              <a:gd name="connsiteY324" fmla="*/ 6858000 h 6858000"/>
              <a:gd name="connsiteX325" fmla="*/ 4368888 w 7467600"/>
              <a:gd name="connsiteY325" fmla="*/ 6668412 h 6858000"/>
              <a:gd name="connsiteX326" fmla="*/ 4563091 w 7467600"/>
              <a:gd name="connsiteY326" fmla="*/ 6442508 h 6858000"/>
              <a:gd name="connsiteX327" fmla="*/ 5387324 w 7467600"/>
              <a:gd name="connsiteY327" fmla="*/ 5705830 h 6858000"/>
              <a:gd name="connsiteX328" fmla="*/ 5073620 w 7467600"/>
              <a:gd name="connsiteY328" fmla="*/ 5955437 h 6858000"/>
              <a:gd name="connsiteX329" fmla="*/ 4689789 w 7467600"/>
              <a:gd name="connsiteY329" fmla="*/ 6268382 h 6858000"/>
              <a:gd name="connsiteX330" fmla="*/ 4418722 w 7467600"/>
              <a:gd name="connsiteY330" fmla="*/ 6570886 h 6858000"/>
              <a:gd name="connsiteX331" fmla="*/ 4214944 w 7467600"/>
              <a:gd name="connsiteY331" fmla="*/ 6858000 h 6858000"/>
              <a:gd name="connsiteX332" fmla="*/ 4177898 w 7467600"/>
              <a:gd name="connsiteY332" fmla="*/ 6858000 h 6858000"/>
              <a:gd name="connsiteX333" fmla="*/ 4391597 w 7467600"/>
              <a:gd name="connsiteY333" fmla="*/ 6556370 h 6858000"/>
              <a:gd name="connsiteX334" fmla="*/ 4668889 w 7467600"/>
              <a:gd name="connsiteY334" fmla="*/ 6246399 h 6858000"/>
              <a:gd name="connsiteX335" fmla="*/ 5055427 w 7467600"/>
              <a:gd name="connsiteY335" fmla="*/ 5931476 h 6858000"/>
              <a:gd name="connsiteX336" fmla="*/ 5371814 w 7467600"/>
              <a:gd name="connsiteY336" fmla="*/ 5678975 h 6858000"/>
              <a:gd name="connsiteX337" fmla="*/ 4987918 w 7467600"/>
              <a:gd name="connsiteY337" fmla="*/ 5838701 h 6858000"/>
              <a:gd name="connsiteX338" fmla="*/ 4317146 w 7467600"/>
              <a:gd name="connsiteY338" fmla="*/ 6587716 h 6858000"/>
              <a:gd name="connsiteX339" fmla="*/ 4171627 w 7467600"/>
              <a:gd name="connsiteY339" fmla="*/ 6858000 h 6858000"/>
              <a:gd name="connsiteX340" fmla="*/ 4081585 w 7467600"/>
              <a:gd name="connsiteY340" fmla="*/ 6858000 h 6858000"/>
              <a:gd name="connsiteX341" fmla="*/ 4238603 w 7467600"/>
              <a:gd name="connsiteY341" fmla="*/ 6559341 h 6858000"/>
              <a:gd name="connsiteX342" fmla="*/ 4778333 w 7467600"/>
              <a:gd name="connsiteY342" fmla="*/ 5873626 h 6858000"/>
              <a:gd name="connsiteX343" fmla="*/ 5414185 w 7467600"/>
              <a:gd name="connsiteY343" fmla="*/ 5573882 h 6858000"/>
              <a:gd name="connsiteX344" fmla="*/ 5959648 w 7467600"/>
              <a:gd name="connsiteY344" fmla="*/ 4760797 h 6858000"/>
              <a:gd name="connsiteX345" fmla="*/ 5355019 w 7467600"/>
              <a:gd name="connsiteY345" fmla="*/ 4734672 h 6858000"/>
              <a:gd name="connsiteX346" fmla="*/ 5083565 w 7467600"/>
              <a:gd name="connsiteY346" fmla="*/ 5179121 h 6858000"/>
              <a:gd name="connsiteX347" fmla="*/ 4713577 w 7467600"/>
              <a:gd name="connsiteY347" fmla="*/ 5616803 h 6858000"/>
              <a:gd name="connsiteX348" fmla="*/ 3989559 w 7467600"/>
              <a:gd name="connsiteY348" fmla="*/ 6145945 h 6858000"/>
              <a:gd name="connsiteX349" fmla="*/ 3939824 w 7467600"/>
              <a:gd name="connsiteY349" fmla="*/ 6066900 h 6858000"/>
              <a:gd name="connsiteX350" fmla="*/ 4584537 w 7467600"/>
              <a:gd name="connsiteY350" fmla="*/ 5324826 h 6858000"/>
              <a:gd name="connsiteX351" fmla="*/ 5037105 w 7467600"/>
              <a:gd name="connsiteY351" fmla="*/ 5088765 h 6858000"/>
              <a:gd name="connsiteX352" fmla="*/ 5039930 w 7467600"/>
              <a:gd name="connsiteY352" fmla="*/ 5089585 h 6858000"/>
              <a:gd name="connsiteX353" fmla="*/ 5263764 w 7467600"/>
              <a:gd name="connsiteY353" fmla="*/ 4735525 h 6858000"/>
              <a:gd name="connsiteX354" fmla="*/ 4086300 w 7467600"/>
              <a:gd name="connsiteY354" fmla="*/ 4884599 h 6858000"/>
              <a:gd name="connsiteX355" fmla="*/ 4085485 w 7467600"/>
              <a:gd name="connsiteY355" fmla="*/ 4899070 h 6858000"/>
              <a:gd name="connsiteX356" fmla="*/ 3871915 w 7467600"/>
              <a:gd name="connsiteY356" fmla="*/ 5253645 h 6858000"/>
              <a:gd name="connsiteX357" fmla="*/ 3799374 w 7467600"/>
              <a:gd name="connsiteY357" fmla="*/ 5466127 h 6858000"/>
              <a:gd name="connsiteX358" fmla="*/ 3498850 w 7467600"/>
              <a:gd name="connsiteY358" fmla="*/ 6661888 h 6858000"/>
              <a:gd name="connsiteX359" fmla="*/ 3399216 w 7467600"/>
              <a:gd name="connsiteY359" fmla="*/ 6858000 h 6858000"/>
              <a:gd name="connsiteX360" fmla="*/ 3303688 w 7467600"/>
              <a:gd name="connsiteY360" fmla="*/ 6858000 h 6858000"/>
              <a:gd name="connsiteX361" fmla="*/ 3391774 w 7467600"/>
              <a:gd name="connsiteY361" fmla="*/ 6697181 h 6858000"/>
              <a:gd name="connsiteX362" fmla="*/ 3735540 w 7467600"/>
              <a:gd name="connsiteY362" fmla="*/ 5546923 h 6858000"/>
              <a:gd name="connsiteX363" fmla="*/ 3729438 w 7467600"/>
              <a:gd name="connsiteY363" fmla="*/ 5569058 h 6858000"/>
              <a:gd name="connsiteX364" fmla="*/ 3707782 w 7467600"/>
              <a:gd name="connsiteY364" fmla="*/ 5644908 h 6858000"/>
              <a:gd name="connsiteX365" fmla="*/ 3583827 w 7467600"/>
              <a:gd name="connsiteY365" fmla="*/ 6039215 h 6858000"/>
              <a:gd name="connsiteX366" fmla="*/ 3547861 w 7467600"/>
              <a:gd name="connsiteY366" fmla="*/ 6129609 h 6858000"/>
              <a:gd name="connsiteX367" fmla="*/ 3490905 w 7467600"/>
              <a:gd name="connsiteY367" fmla="*/ 6277660 h 6858000"/>
              <a:gd name="connsiteX368" fmla="*/ 3455859 w 7467600"/>
              <a:gd name="connsiteY368" fmla="*/ 6391301 h 6858000"/>
              <a:gd name="connsiteX369" fmla="*/ 3429112 w 7467600"/>
              <a:gd name="connsiteY369" fmla="*/ 6479469 h 6858000"/>
              <a:gd name="connsiteX370" fmla="*/ 3304862 w 7467600"/>
              <a:gd name="connsiteY370" fmla="*/ 6796476 h 6858000"/>
              <a:gd name="connsiteX371" fmla="*/ 3276071 w 7467600"/>
              <a:gd name="connsiteY371" fmla="*/ 6858000 h 6858000"/>
              <a:gd name="connsiteX372" fmla="*/ 3240805 w 7467600"/>
              <a:gd name="connsiteY372" fmla="*/ 6858000 h 6858000"/>
              <a:gd name="connsiteX373" fmla="*/ 3275917 w 7467600"/>
              <a:gd name="connsiteY373" fmla="*/ 6783192 h 6858000"/>
              <a:gd name="connsiteX374" fmla="*/ 3399358 w 7467600"/>
              <a:gd name="connsiteY374" fmla="*/ 6469011 h 6858000"/>
              <a:gd name="connsiteX375" fmla="*/ 3425650 w 7467600"/>
              <a:gd name="connsiteY375" fmla="*/ 6381333 h 6858000"/>
              <a:gd name="connsiteX376" fmla="*/ 3460661 w 7467600"/>
              <a:gd name="connsiteY376" fmla="*/ 6266763 h 6858000"/>
              <a:gd name="connsiteX377" fmla="*/ 3518021 w 7467600"/>
              <a:gd name="connsiteY377" fmla="*/ 6117298 h 6858000"/>
              <a:gd name="connsiteX378" fmla="*/ 3554035 w 7467600"/>
              <a:gd name="connsiteY378" fmla="*/ 6027832 h 6858000"/>
              <a:gd name="connsiteX379" fmla="*/ 3677174 w 7467600"/>
              <a:gd name="connsiteY379" fmla="*/ 5636351 h 6858000"/>
              <a:gd name="connsiteX380" fmla="*/ 3698819 w 7467600"/>
              <a:gd name="connsiteY380" fmla="*/ 5560503 h 6858000"/>
              <a:gd name="connsiteX381" fmla="*/ 3702094 w 7467600"/>
              <a:gd name="connsiteY381" fmla="*/ 5549194 h 6858000"/>
              <a:gd name="connsiteX382" fmla="*/ 3398355 w 7467600"/>
              <a:gd name="connsiteY382" fmla="*/ 6094603 h 6858000"/>
              <a:gd name="connsiteX383" fmla="*/ 3193941 w 7467600"/>
              <a:gd name="connsiteY383" fmla="*/ 6798775 h 6858000"/>
              <a:gd name="connsiteX384" fmla="*/ 3184140 w 7467600"/>
              <a:gd name="connsiteY384" fmla="*/ 6858000 h 6858000"/>
              <a:gd name="connsiteX385" fmla="*/ 3099978 w 7467600"/>
              <a:gd name="connsiteY385" fmla="*/ 6858000 h 6858000"/>
              <a:gd name="connsiteX386" fmla="*/ 3101556 w 7467600"/>
              <a:gd name="connsiteY386" fmla="*/ 6843337 h 6858000"/>
              <a:gd name="connsiteX387" fmla="*/ 3370162 w 7467600"/>
              <a:gd name="connsiteY387" fmla="*/ 5785550 h 6858000"/>
              <a:gd name="connsiteX388" fmla="*/ 3746477 w 7467600"/>
              <a:gd name="connsiteY388" fmla="*/ 5377889 h 6858000"/>
              <a:gd name="connsiteX389" fmla="*/ 3863399 w 7467600"/>
              <a:gd name="connsiteY389" fmla="*/ 5087257 h 6858000"/>
              <a:gd name="connsiteX390" fmla="*/ 3968712 w 7467600"/>
              <a:gd name="connsiteY390" fmla="*/ 4913989 h 6858000"/>
              <a:gd name="connsiteX391" fmla="*/ 2792390 w 7467600"/>
              <a:gd name="connsiteY391" fmla="*/ 5382974 h 6858000"/>
              <a:gd name="connsiteX392" fmla="*/ 2714982 w 7467600"/>
              <a:gd name="connsiteY392" fmla="*/ 5427051 h 6858000"/>
              <a:gd name="connsiteX393" fmla="*/ 2813361 w 7467600"/>
              <a:gd name="connsiteY393" fmla="*/ 6023912 h 6858000"/>
              <a:gd name="connsiteX394" fmla="*/ 2688430 w 7467600"/>
              <a:gd name="connsiteY394" fmla="*/ 6801564 h 6858000"/>
              <a:gd name="connsiteX395" fmla="*/ 2629626 w 7467600"/>
              <a:gd name="connsiteY395" fmla="*/ 6763394 h 6858000"/>
              <a:gd name="connsiteX396" fmla="*/ 2565328 w 7467600"/>
              <a:gd name="connsiteY396" fmla="*/ 5516399 h 6858000"/>
              <a:gd name="connsiteX397" fmla="*/ 1922999 w 7467600"/>
              <a:gd name="connsiteY397" fmla="*/ 5980343 h 6858000"/>
              <a:gd name="connsiteX398" fmla="*/ 1950261 w 7467600"/>
              <a:gd name="connsiteY398" fmla="*/ 6405858 h 6858000"/>
              <a:gd name="connsiteX399" fmla="*/ 2365554 w 7467600"/>
              <a:gd name="connsiteY399" fmla="*/ 6759107 h 6858000"/>
              <a:gd name="connsiteX400" fmla="*/ 2424142 w 7467600"/>
              <a:gd name="connsiteY400" fmla="*/ 6858000 h 6858000"/>
              <a:gd name="connsiteX401" fmla="*/ 2395994 w 7467600"/>
              <a:gd name="connsiteY401" fmla="*/ 6858000 h 6858000"/>
              <a:gd name="connsiteX402" fmla="*/ 2392863 w 7467600"/>
              <a:gd name="connsiteY402" fmla="*/ 6852964 h 6858000"/>
              <a:gd name="connsiteX403" fmla="*/ 2017589 w 7467600"/>
              <a:gd name="connsiteY403" fmla="*/ 6493982 h 6858000"/>
              <a:gd name="connsiteX404" fmla="*/ 2147336 w 7467600"/>
              <a:gd name="connsiteY404" fmla="*/ 6594052 h 6858000"/>
              <a:gd name="connsiteX405" fmla="*/ 2207047 w 7467600"/>
              <a:gd name="connsiteY405" fmla="*/ 6654540 h 6858000"/>
              <a:gd name="connsiteX406" fmla="*/ 2299106 w 7467600"/>
              <a:gd name="connsiteY406" fmla="*/ 6778931 h 6858000"/>
              <a:gd name="connsiteX407" fmla="*/ 2314430 w 7467600"/>
              <a:gd name="connsiteY407" fmla="*/ 6801144 h 6858000"/>
              <a:gd name="connsiteX408" fmla="*/ 2352406 w 7467600"/>
              <a:gd name="connsiteY408" fmla="*/ 6858000 h 6858000"/>
              <a:gd name="connsiteX409" fmla="*/ 2314492 w 7467600"/>
              <a:gd name="connsiteY409" fmla="*/ 6858000 h 6858000"/>
              <a:gd name="connsiteX410" fmla="*/ 2288095 w 7467600"/>
              <a:gd name="connsiteY410" fmla="*/ 6818030 h 6858000"/>
              <a:gd name="connsiteX411" fmla="*/ 2272768 w 7467600"/>
              <a:gd name="connsiteY411" fmla="*/ 6795822 h 6858000"/>
              <a:gd name="connsiteX412" fmla="*/ 2182715 w 7467600"/>
              <a:gd name="connsiteY412" fmla="*/ 6675071 h 6858000"/>
              <a:gd name="connsiteX413" fmla="*/ 2032061 w 7467600"/>
              <a:gd name="connsiteY413" fmla="*/ 6541380 h 6858000"/>
              <a:gd name="connsiteX414" fmla="*/ 2257220 w 7467600"/>
              <a:gd name="connsiteY414" fmla="*/ 6826257 h 6858000"/>
              <a:gd name="connsiteX415" fmla="*/ 2281324 w 7467600"/>
              <a:gd name="connsiteY415" fmla="*/ 6858000 h 6858000"/>
              <a:gd name="connsiteX416" fmla="*/ 2242860 w 7467600"/>
              <a:gd name="connsiteY416" fmla="*/ 6858000 h 6858000"/>
              <a:gd name="connsiteX417" fmla="*/ 2232818 w 7467600"/>
              <a:gd name="connsiteY417" fmla="*/ 6844926 h 6858000"/>
              <a:gd name="connsiteX418" fmla="*/ 1990172 w 7467600"/>
              <a:gd name="connsiteY418" fmla="*/ 6542121 h 6858000"/>
              <a:gd name="connsiteX419" fmla="*/ 2124090 w 7467600"/>
              <a:gd name="connsiteY419" fmla="*/ 6761017 h 6858000"/>
              <a:gd name="connsiteX420" fmla="*/ 2200380 w 7467600"/>
              <a:gd name="connsiteY420" fmla="*/ 6858000 h 6858000"/>
              <a:gd name="connsiteX421" fmla="*/ 2147507 w 7467600"/>
              <a:gd name="connsiteY421" fmla="*/ 6858000 h 6858000"/>
              <a:gd name="connsiteX422" fmla="*/ 2070668 w 7467600"/>
              <a:gd name="connsiteY422" fmla="*/ 6761520 h 6858000"/>
              <a:gd name="connsiteX423" fmla="*/ 1975142 w 7467600"/>
              <a:gd name="connsiteY423" fmla="*/ 6585570 h 6858000"/>
              <a:gd name="connsiteX424" fmla="*/ 2050035 w 7467600"/>
              <a:gd name="connsiteY424" fmla="*/ 6813345 h 6858000"/>
              <a:gd name="connsiteX425" fmla="*/ 2063025 w 7467600"/>
              <a:gd name="connsiteY425" fmla="*/ 6858000 h 6858000"/>
              <a:gd name="connsiteX426" fmla="*/ 2021675 w 7467600"/>
              <a:gd name="connsiteY426" fmla="*/ 6858000 h 6858000"/>
              <a:gd name="connsiteX427" fmla="*/ 2019308 w 7467600"/>
              <a:gd name="connsiteY427" fmla="*/ 6847118 h 6858000"/>
              <a:gd name="connsiteX428" fmla="*/ 1938835 w 7467600"/>
              <a:gd name="connsiteY428" fmla="*/ 6551160 h 6858000"/>
              <a:gd name="connsiteX429" fmla="*/ 1953230 w 7467600"/>
              <a:gd name="connsiteY429" fmla="*/ 6759699 h 6858000"/>
              <a:gd name="connsiteX430" fmla="*/ 1956763 w 7467600"/>
              <a:gd name="connsiteY430" fmla="*/ 6778191 h 6858000"/>
              <a:gd name="connsiteX431" fmla="*/ 1967925 w 7467600"/>
              <a:gd name="connsiteY431" fmla="*/ 6858000 h 6858000"/>
              <a:gd name="connsiteX432" fmla="*/ 1936622 w 7467600"/>
              <a:gd name="connsiteY432" fmla="*/ 6858000 h 6858000"/>
              <a:gd name="connsiteX433" fmla="*/ 1926261 w 7467600"/>
              <a:gd name="connsiteY433" fmla="*/ 6784064 h 6858000"/>
              <a:gd name="connsiteX434" fmla="*/ 1922724 w 7467600"/>
              <a:gd name="connsiteY434" fmla="*/ 6765577 h 6858000"/>
              <a:gd name="connsiteX435" fmla="*/ 1904650 w 7467600"/>
              <a:gd name="connsiteY435" fmla="*/ 6639616 h 6858000"/>
              <a:gd name="connsiteX436" fmla="*/ 1885273 w 7467600"/>
              <a:gd name="connsiteY436" fmla="*/ 6858000 h 6858000"/>
              <a:gd name="connsiteX437" fmla="*/ 1854363 w 7467600"/>
              <a:gd name="connsiteY437" fmla="*/ 6858000 h 6858000"/>
              <a:gd name="connsiteX438" fmla="*/ 1880391 w 7467600"/>
              <a:gd name="connsiteY438" fmla="*/ 6603796 h 6858000"/>
              <a:gd name="connsiteX439" fmla="*/ 1818273 w 7467600"/>
              <a:gd name="connsiteY439" fmla="*/ 6715729 h 6858000"/>
              <a:gd name="connsiteX440" fmla="*/ 1794691 w 7467600"/>
              <a:gd name="connsiteY440" fmla="*/ 6843239 h 6858000"/>
              <a:gd name="connsiteX441" fmla="*/ 1794914 w 7467600"/>
              <a:gd name="connsiteY441" fmla="*/ 6858000 h 6858000"/>
              <a:gd name="connsiteX442" fmla="*/ 1746128 w 7467600"/>
              <a:gd name="connsiteY442" fmla="*/ 6858000 h 6858000"/>
              <a:gd name="connsiteX443" fmla="*/ 1753934 w 7467600"/>
              <a:gd name="connsiteY443" fmla="*/ 6724796 h 6858000"/>
              <a:gd name="connsiteX444" fmla="*/ 1792053 w 7467600"/>
              <a:gd name="connsiteY444" fmla="*/ 6572396 h 6858000"/>
              <a:gd name="connsiteX445" fmla="*/ 1862248 w 7467600"/>
              <a:gd name="connsiteY445" fmla="*/ 6266397 h 6858000"/>
              <a:gd name="connsiteX446" fmla="*/ 1862250 w 7467600"/>
              <a:gd name="connsiteY446" fmla="*/ 6033531 h 6858000"/>
              <a:gd name="connsiteX447" fmla="*/ 1211999 w 7467600"/>
              <a:gd name="connsiteY447" fmla="*/ 6683610 h 6858000"/>
              <a:gd name="connsiteX448" fmla="*/ 1213266 w 7467600"/>
              <a:gd name="connsiteY448" fmla="*/ 6691947 h 6858000"/>
              <a:gd name="connsiteX449" fmla="*/ 1203370 w 7467600"/>
              <a:gd name="connsiteY449" fmla="*/ 6850676 h 6858000"/>
              <a:gd name="connsiteX450" fmla="*/ 1203671 w 7467600"/>
              <a:gd name="connsiteY450" fmla="*/ 6858000 h 6858000"/>
              <a:gd name="connsiteX451" fmla="*/ 1143180 w 7467600"/>
              <a:gd name="connsiteY451" fmla="*/ 6858000 h 6858000"/>
              <a:gd name="connsiteX452" fmla="*/ 1142176 w 7467600"/>
              <a:gd name="connsiteY452" fmla="*/ 6766045 h 6858000"/>
              <a:gd name="connsiteX453" fmla="*/ 1067484 w 7467600"/>
              <a:gd name="connsiteY453" fmla="*/ 6858000 h 6858000"/>
              <a:gd name="connsiteX454" fmla="*/ 953928 w 7467600"/>
              <a:gd name="connsiteY454" fmla="*/ 6858000 h 6858000"/>
              <a:gd name="connsiteX455" fmla="*/ 959715 w 7467600"/>
              <a:gd name="connsiteY455" fmla="*/ 6850185 h 6858000"/>
              <a:gd name="connsiteX456" fmla="*/ 1483788 w 7467600"/>
              <a:gd name="connsiteY456" fmla="*/ 6259174 h 6858000"/>
              <a:gd name="connsiteX457" fmla="*/ 1100671 w 7467600"/>
              <a:gd name="connsiteY457" fmla="*/ 6252137 h 6858000"/>
              <a:gd name="connsiteX458" fmla="*/ 1090144 w 7467600"/>
              <a:gd name="connsiteY458" fmla="*/ 6256748 h 6858000"/>
              <a:gd name="connsiteX459" fmla="*/ 1095872 w 7467600"/>
              <a:gd name="connsiteY459" fmla="*/ 6271892 h 6858000"/>
              <a:gd name="connsiteX460" fmla="*/ 262785 w 7467600"/>
              <a:gd name="connsiteY460" fmla="*/ 6845450 h 6858000"/>
              <a:gd name="connsiteX461" fmla="*/ 209968 w 7467600"/>
              <a:gd name="connsiteY461" fmla="*/ 6770713 h 6858000"/>
              <a:gd name="connsiteX462" fmla="*/ 873460 w 7467600"/>
              <a:gd name="connsiteY462" fmla="*/ 6253768 h 6858000"/>
              <a:gd name="connsiteX463" fmla="*/ 192686 w 7467600"/>
              <a:gd name="connsiteY463" fmla="*/ 5849257 h 6858000"/>
              <a:gd name="connsiteX464" fmla="*/ 4696 w 7467600"/>
              <a:gd name="connsiteY464" fmla="*/ 5697668 h 6858000"/>
              <a:gd name="connsiteX465" fmla="*/ 0 w 7467600"/>
              <a:gd name="connsiteY465" fmla="*/ 5689984 h 6858000"/>
              <a:gd name="connsiteX466" fmla="*/ 0 w 7467600"/>
              <a:gd name="connsiteY466" fmla="*/ 5513472 h 6858000"/>
              <a:gd name="connsiteX467" fmla="*/ 174101 w 7467600"/>
              <a:gd name="connsiteY467" fmla="*/ 5620277 h 6858000"/>
              <a:gd name="connsiteX468" fmla="*/ 891800 w 7467600"/>
              <a:gd name="connsiteY468" fmla="*/ 6036935 h 6858000"/>
              <a:gd name="connsiteX469" fmla="*/ 1072219 w 7467600"/>
              <a:gd name="connsiteY469" fmla="*/ 6169443 h 6858000"/>
              <a:gd name="connsiteX470" fmla="*/ 1074117 w 7467600"/>
              <a:gd name="connsiteY470" fmla="*/ 6170301 h 6858000"/>
              <a:gd name="connsiteX471" fmla="*/ 1083114 w 7467600"/>
              <a:gd name="connsiteY471" fmla="*/ 6174131 h 6858000"/>
              <a:gd name="connsiteX472" fmla="*/ 1543010 w 7467600"/>
              <a:gd name="connsiteY472" fmla="*/ 6191140 h 6858000"/>
              <a:gd name="connsiteX473" fmla="*/ 1551080 w 7467600"/>
              <a:gd name="connsiteY473" fmla="*/ 6195006 h 6858000"/>
              <a:gd name="connsiteX474" fmla="*/ 2345443 w 7467600"/>
              <a:gd name="connsiteY474" fmla="*/ 5549882 h 6858000"/>
              <a:gd name="connsiteX475" fmla="*/ 1721499 w 7467600"/>
              <a:gd name="connsiteY475" fmla="*/ 5599969 h 6858000"/>
              <a:gd name="connsiteX476" fmla="*/ 767716 w 7467600"/>
              <a:gd name="connsiteY476" fmla="*/ 5472768 h 6858000"/>
              <a:gd name="connsiteX477" fmla="*/ 722147 w 7467600"/>
              <a:gd name="connsiteY477" fmla="*/ 5393091 h 6858000"/>
              <a:gd name="connsiteX478" fmla="*/ 1485552 w 7467600"/>
              <a:gd name="connsiteY478" fmla="*/ 5313202 h 6858000"/>
              <a:gd name="connsiteX479" fmla="*/ 2143004 w 7467600"/>
              <a:gd name="connsiteY479" fmla="*/ 5402420 h 6858000"/>
              <a:gd name="connsiteX480" fmla="*/ 1933391 w 7467600"/>
              <a:gd name="connsiteY480" fmla="*/ 5156971 h 6858000"/>
              <a:gd name="connsiteX481" fmla="*/ 1827118 w 7467600"/>
              <a:gd name="connsiteY481" fmla="*/ 4968410 h 6858000"/>
              <a:gd name="connsiteX482" fmla="*/ 1837349 w 7467600"/>
              <a:gd name="connsiteY482" fmla="*/ 4956357 h 6858000"/>
              <a:gd name="connsiteX483" fmla="*/ 2162835 w 7467600"/>
              <a:gd name="connsiteY483" fmla="*/ 5187853 h 6858000"/>
              <a:gd name="connsiteX484" fmla="*/ 2257167 w 7467600"/>
              <a:gd name="connsiteY484" fmla="*/ 5462123 h 6858000"/>
              <a:gd name="connsiteX485" fmla="*/ 2261598 w 7467600"/>
              <a:gd name="connsiteY485" fmla="*/ 5467998 h 6858000"/>
              <a:gd name="connsiteX486" fmla="*/ 2437177 w 7467600"/>
              <a:gd name="connsiteY486" fmla="*/ 5479608 h 6858000"/>
              <a:gd name="connsiteX487" fmla="*/ 2445247 w 7467600"/>
              <a:gd name="connsiteY487" fmla="*/ 5483476 h 6858000"/>
              <a:gd name="connsiteX488" fmla="*/ 2743626 w 7467600"/>
              <a:gd name="connsiteY488" fmla="*/ 5304819 h 6858000"/>
              <a:gd name="connsiteX489" fmla="*/ 3048102 w 7467600"/>
              <a:gd name="connsiteY489" fmla="*/ 5150595 h 6858000"/>
              <a:gd name="connsiteX490" fmla="*/ 1799414 w 7467600"/>
              <a:gd name="connsiteY490" fmla="*/ 4694732 h 6858000"/>
              <a:gd name="connsiteX491" fmla="*/ 1771735 w 7467600"/>
              <a:gd name="connsiteY491" fmla="*/ 4619929 h 6858000"/>
              <a:gd name="connsiteX492" fmla="*/ 3104273 w 7467600"/>
              <a:gd name="connsiteY492" fmla="*/ 5076159 h 6858000"/>
              <a:gd name="connsiteX493" fmla="*/ 3113245 w 7467600"/>
              <a:gd name="connsiteY493" fmla="*/ 5090705 h 6858000"/>
              <a:gd name="connsiteX494" fmla="*/ 3126294 w 7467600"/>
              <a:gd name="connsiteY494" fmla="*/ 5114400 h 6858000"/>
              <a:gd name="connsiteX495" fmla="*/ 3937433 w 7467600"/>
              <a:gd name="connsiteY495" fmla="*/ 4830473 h 6858000"/>
              <a:gd name="connsiteX496" fmla="*/ 3590475 w 7467600"/>
              <a:gd name="connsiteY496" fmla="*/ 4597974 h 6858000"/>
              <a:gd name="connsiteX497" fmla="*/ 3100264 w 7467600"/>
              <a:gd name="connsiteY497" fmla="*/ 4579845 h 6858000"/>
              <a:gd name="connsiteX498" fmla="*/ 2183576 w 7467600"/>
              <a:gd name="connsiteY498" fmla="*/ 4227150 h 6858000"/>
              <a:gd name="connsiteX499" fmla="*/ 2151029 w 7467600"/>
              <a:gd name="connsiteY499" fmla="*/ 4146947 h 6858000"/>
              <a:gd name="connsiteX500" fmla="*/ 3563434 w 7467600"/>
              <a:gd name="connsiteY500" fmla="*/ 4469115 h 6858000"/>
              <a:gd name="connsiteX501" fmla="*/ 3177952 w 7467600"/>
              <a:gd name="connsiteY501" fmla="*/ 3657386 h 6858000"/>
              <a:gd name="connsiteX502" fmla="*/ 3189263 w 7467600"/>
              <a:gd name="connsiteY502" fmla="*/ 3625726 h 6858000"/>
              <a:gd name="connsiteX503" fmla="*/ 3560912 w 7467600"/>
              <a:gd name="connsiteY503" fmla="*/ 4079863 h 6858000"/>
              <a:gd name="connsiteX504" fmla="*/ 3626636 w 7467600"/>
              <a:gd name="connsiteY504" fmla="*/ 4512230 h 6858000"/>
              <a:gd name="connsiteX505" fmla="*/ 3653088 w 7467600"/>
              <a:gd name="connsiteY505" fmla="*/ 4521417 h 6858000"/>
              <a:gd name="connsiteX506" fmla="*/ 3988128 w 7467600"/>
              <a:gd name="connsiteY506" fmla="*/ 4817267 h 6858000"/>
              <a:gd name="connsiteX507" fmla="*/ 4830582 w 7467600"/>
              <a:gd name="connsiteY507" fmla="*/ 4676000 h 6858000"/>
              <a:gd name="connsiteX508" fmla="*/ 4830100 w 7467600"/>
              <a:gd name="connsiteY508" fmla="*/ 4675554 h 6858000"/>
              <a:gd name="connsiteX509" fmla="*/ 4036318 w 7467600"/>
              <a:gd name="connsiteY509" fmla="*/ 4147013 h 6858000"/>
              <a:gd name="connsiteX510" fmla="*/ 3432098 w 7467600"/>
              <a:gd name="connsiteY510" fmla="*/ 3537312 h 6858000"/>
              <a:gd name="connsiteX511" fmla="*/ 3446761 w 7467600"/>
              <a:gd name="connsiteY511" fmla="*/ 3461278 h 6858000"/>
              <a:gd name="connsiteX512" fmla="*/ 4419733 w 7467600"/>
              <a:gd name="connsiteY512" fmla="*/ 3963555 h 6858000"/>
              <a:gd name="connsiteX513" fmla="*/ 4781371 w 7467600"/>
              <a:gd name="connsiteY513" fmla="*/ 4458604 h 6858000"/>
              <a:gd name="connsiteX514" fmla="*/ 4780440 w 7467600"/>
              <a:gd name="connsiteY514" fmla="*/ 4470290 h 6858000"/>
              <a:gd name="connsiteX515" fmla="*/ 4898954 w 7467600"/>
              <a:gd name="connsiteY515" fmla="*/ 4662092 h 6858000"/>
              <a:gd name="connsiteX516" fmla="*/ 4900699 w 7467600"/>
              <a:gd name="connsiteY516" fmla="*/ 4670867 h 6858000"/>
              <a:gd name="connsiteX517" fmla="*/ 5714511 w 7467600"/>
              <a:gd name="connsiteY517" fmla="*/ 4663483 h 6858000"/>
              <a:gd name="connsiteX518" fmla="*/ 5464793 w 7467600"/>
              <a:gd name="connsiteY518" fmla="*/ 4393556 h 6858000"/>
              <a:gd name="connsiteX519" fmla="*/ 5461897 w 7467600"/>
              <a:gd name="connsiteY519" fmla="*/ 4390879 h 6858000"/>
              <a:gd name="connsiteX520" fmla="*/ 4294126 w 7467600"/>
              <a:gd name="connsiteY520" fmla="*/ 3303048 h 6858000"/>
              <a:gd name="connsiteX521" fmla="*/ 4305321 w 7467600"/>
              <a:gd name="connsiteY521" fmla="*/ 3256953 h 6858000"/>
              <a:gd name="connsiteX522" fmla="*/ 4949299 w 7467600"/>
              <a:gd name="connsiteY522" fmla="*/ 3766336 h 6858000"/>
              <a:gd name="connsiteX523" fmla="*/ 5291452 w 7467600"/>
              <a:gd name="connsiteY523" fmla="*/ 4076801 h 6858000"/>
              <a:gd name="connsiteX524" fmla="*/ 5434998 w 7467600"/>
              <a:gd name="connsiteY524" fmla="*/ 4254100 h 6858000"/>
              <a:gd name="connsiteX525" fmla="*/ 5351015 w 7467600"/>
              <a:gd name="connsiteY525" fmla="*/ 3760989 h 6858000"/>
              <a:gd name="connsiteX526" fmla="*/ 5413780 w 7467600"/>
              <a:gd name="connsiteY526" fmla="*/ 2966265 h 6858000"/>
              <a:gd name="connsiteX527" fmla="*/ 5425627 w 7467600"/>
              <a:gd name="connsiteY527" fmla="*/ 2954192 h 6858000"/>
              <a:gd name="connsiteX528" fmla="*/ 6604735 w 7467600"/>
              <a:gd name="connsiteY528" fmla="*/ 2041381 h 6858000"/>
              <a:gd name="connsiteX529" fmla="*/ 7204487 w 7467600"/>
              <a:gd name="connsiteY529" fmla="*/ 2742112 h 6858000"/>
              <a:gd name="connsiteX530" fmla="*/ 7131592 w 7467600"/>
              <a:gd name="connsiteY530" fmla="*/ 2672096 h 6858000"/>
              <a:gd name="connsiteX531" fmla="*/ 6996344 w 7467600"/>
              <a:gd name="connsiteY531" fmla="*/ 2518310 h 6858000"/>
              <a:gd name="connsiteX532" fmla="*/ 6735495 w 7467600"/>
              <a:gd name="connsiteY532" fmla="*/ 2196890 h 6858000"/>
              <a:gd name="connsiteX533" fmla="*/ 6721901 w 7467600"/>
              <a:gd name="connsiteY533" fmla="*/ 2179274 h 6858000"/>
              <a:gd name="connsiteX534" fmla="*/ 6604735 w 7467600"/>
              <a:gd name="connsiteY534" fmla="*/ 2041381 h 6858000"/>
              <a:gd name="connsiteX535" fmla="*/ 6591670 w 7467600"/>
              <a:gd name="connsiteY535" fmla="*/ 1988277 h 6858000"/>
              <a:gd name="connsiteX536" fmla="*/ 6747349 w 7467600"/>
              <a:gd name="connsiteY536" fmla="*/ 2160069 h 6858000"/>
              <a:gd name="connsiteX537" fmla="*/ 6760943 w 7467600"/>
              <a:gd name="connsiteY537" fmla="*/ 2177686 h 6858000"/>
              <a:gd name="connsiteX538" fmla="*/ 7021065 w 7467600"/>
              <a:gd name="connsiteY538" fmla="*/ 2498102 h 6858000"/>
              <a:gd name="connsiteX539" fmla="*/ 7155223 w 7467600"/>
              <a:gd name="connsiteY539" fmla="*/ 2650386 h 6858000"/>
              <a:gd name="connsiteX540" fmla="*/ 7203167 w 7467600"/>
              <a:gd name="connsiteY540" fmla="*/ 2697288 h 6858000"/>
              <a:gd name="connsiteX541" fmla="*/ 6937703 w 7467600"/>
              <a:gd name="connsiteY541" fmla="*/ 2321981 h 6858000"/>
              <a:gd name="connsiteX542" fmla="*/ 6591670 w 7467600"/>
              <a:gd name="connsiteY542" fmla="*/ 1988277 h 6858000"/>
              <a:gd name="connsiteX543" fmla="*/ 5798671 w 7467600"/>
              <a:gd name="connsiteY543" fmla="*/ 1981601 h 6858000"/>
              <a:gd name="connsiteX544" fmla="*/ 5754709 w 7467600"/>
              <a:gd name="connsiteY544" fmla="*/ 2071454 h 6858000"/>
              <a:gd name="connsiteX545" fmla="*/ 5763044 w 7467600"/>
              <a:gd name="connsiteY545" fmla="*/ 2842206 h 6858000"/>
              <a:gd name="connsiteX546" fmla="*/ 5764974 w 7467600"/>
              <a:gd name="connsiteY546" fmla="*/ 2799609 h 6858000"/>
              <a:gd name="connsiteX547" fmla="*/ 5767665 w 7467600"/>
              <a:gd name="connsiteY547" fmla="*/ 2666409 h 6858000"/>
              <a:gd name="connsiteX548" fmla="*/ 5763055 w 7467600"/>
              <a:gd name="connsiteY548" fmla="*/ 2579705 h 6858000"/>
              <a:gd name="connsiteX549" fmla="*/ 5758079 w 7467600"/>
              <a:gd name="connsiteY549" fmla="*/ 2492508 h 6858000"/>
              <a:gd name="connsiteX550" fmla="*/ 5779325 w 7467600"/>
              <a:gd name="connsiteY550" fmla="*/ 2197069 h 6858000"/>
              <a:gd name="connsiteX551" fmla="*/ 5798671 w 7467600"/>
              <a:gd name="connsiteY551" fmla="*/ 1981601 h 6858000"/>
              <a:gd name="connsiteX552" fmla="*/ 5829202 w 7467600"/>
              <a:gd name="connsiteY552" fmla="*/ 1971679 h 6858000"/>
              <a:gd name="connsiteX553" fmla="*/ 5809558 w 7467600"/>
              <a:gd name="connsiteY553" fmla="*/ 2198043 h 6858000"/>
              <a:gd name="connsiteX554" fmla="*/ 5788653 w 7467600"/>
              <a:gd name="connsiteY554" fmla="*/ 2489430 h 6858000"/>
              <a:gd name="connsiteX555" fmla="*/ 5793439 w 7467600"/>
              <a:gd name="connsiteY555" fmla="*/ 2575235 h 6858000"/>
              <a:gd name="connsiteX556" fmla="*/ 5796837 w 7467600"/>
              <a:gd name="connsiteY556" fmla="*/ 2637633 h 6858000"/>
              <a:gd name="connsiteX557" fmla="*/ 5818614 w 7467600"/>
              <a:gd name="connsiteY557" fmla="*/ 2473055 h 6858000"/>
              <a:gd name="connsiteX558" fmla="*/ 5829202 w 7467600"/>
              <a:gd name="connsiteY558" fmla="*/ 1971679 h 6858000"/>
              <a:gd name="connsiteX559" fmla="*/ 5911389 w 7467600"/>
              <a:gd name="connsiteY559" fmla="*/ 1898371 h 6858000"/>
              <a:gd name="connsiteX560" fmla="*/ 6237627 w 7467600"/>
              <a:gd name="connsiteY560" fmla="*/ 2231921 h 6858000"/>
              <a:gd name="connsiteX561" fmla="*/ 5911389 w 7467600"/>
              <a:gd name="connsiteY561" fmla="*/ 1898371 h 6858000"/>
              <a:gd name="connsiteX562" fmla="*/ 6944437 w 7467600"/>
              <a:gd name="connsiteY562" fmla="*/ 1575402 h 6858000"/>
              <a:gd name="connsiteX563" fmla="*/ 6304730 w 7467600"/>
              <a:gd name="connsiteY563" fmla="*/ 1766654 h 6858000"/>
              <a:gd name="connsiteX564" fmla="*/ 6944437 w 7467600"/>
              <a:gd name="connsiteY564" fmla="*/ 1575402 h 6858000"/>
              <a:gd name="connsiteX565" fmla="*/ 7019523 w 7467600"/>
              <a:gd name="connsiteY565" fmla="*/ 1519450 h 6858000"/>
              <a:gd name="connsiteX566" fmla="*/ 6298091 w 7467600"/>
              <a:gd name="connsiteY566" fmla="*/ 1737122 h 6858000"/>
              <a:gd name="connsiteX567" fmla="*/ 7019523 w 7467600"/>
              <a:gd name="connsiteY567" fmla="*/ 1519450 h 6858000"/>
              <a:gd name="connsiteX568" fmla="*/ 2399523 w 7467600"/>
              <a:gd name="connsiteY568" fmla="*/ 1428234 h 6858000"/>
              <a:gd name="connsiteX569" fmla="*/ 2224982 w 7467600"/>
              <a:gd name="connsiteY569" fmla="*/ 1826201 h 6858000"/>
              <a:gd name="connsiteX570" fmla="*/ 2096099 w 7467600"/>
              <a:gd name="connsiteY570" fmla="*/ 2345900 h 6858000"/>
              <a:gd name="connsiteX571" fmla="*/ 2283317 w 7467600"/>
              <a:gd name="connsiteY571" fmla="*/ 1796925 h 6858000"/>
              <a:gd name="connsiteX572" fmla="*/ 2399523 w 7467600"/>
              <a:gd name="connsiteY572" fmla="*/ 1428234 h 6858000"/>
              <a:gd name="connsiteX573" fmla="*/ 2448558 w 7467600"/>
              <a:gd name="connsiteY573" fmla="*/ 1373435 h 6858000"/>
              <a:gd name="connsiteX574" fmla="*/ 2312521 w 7467600"/>
              <a:gd name="connsiteY574" fmla="*/ 1806140 h 6858000"/>
              <a:gd name="connsiteX575" fmla="*/ 2127533 w 7467600"/>
              <a:gd name="connsiteY575" fmla="*/ 2348380 h 6858000"/>
              <a:gd name="connsiteX576" fmla="*/ 2358080 w 7467600"/>
              <a:gd name="connsiteY576" fmla="*/ 1866134 h 6858000"/>
              <a:gd name="connsiteX577" fmla="*/ 2407436 w 7467600"/>
              <a:gd name="connsiteY577" fmla="*/ 1651070 h 6858000"/>
              <a:gd name="connsiteX578" fmla="*/ 2448558 w 7467600"/>
              <a:gd name="connsiteY578" fmla="*/ 1373435 h 6858000"/>
              <a:gd name="connsiteX579" fmla="*/ 278707 w 7467600"/>
              <a:gd name="connsiteY579" fmla="*/ 1352270 h 6858000"/>
              <a:gd name="connsiteX580" fmla="*/ 321570 w 7467600"/>
              <a:gd name="connsiteY580" fmla="*/ 1861610 h 6858000"/>
              <a:gd name="connsiteX581" fmla="*/ 294281 w 7467600"/>
              <a:gd name="connsiteY581" fmla="*/ 1440658 h 6858000"/>
              <a:gd name="connsiteX582" fmla="*/ 278707 w 7467600"/>
              <a:gd name="connsiteY582" fmla="*/ 1352270 h 6858000"/>
              <a:gd name="connsiteX583" fmla="*/ 1423821 w 7467600"/>
              <a:gd name="connsiteY583" fmla="*/ 1351958 h 6858000"/>
              <a:gd name="connsiteX584" fmla="*/ 1638521 w 7467600"/>
              <a:gd name="connsiteY584" fmla="*/ 1908470 h 6858000"/>
              <a:gd name="connsiteX585" fmla="*/ 1754199 w 7467600"/>
              <a:gd name="connsiteY585" fmla="*/ 2149284 h 6858000"/>
              <a:gd name="connsiteX586" fmla="*/ 1908359 w 7467600"/>
              <a:gd name="connsiteY586" fmla="*/ 2364988 h 6858000"/>
              <a:gd name="connsiteX587" fmla="*/ 1647661 w 7467600"/>
              <a:gd name="connsiteY587" fmla="*/ 1825945 h 6858000"/>
              <a:gd name="connsiteX588" fmla="*/ 1423821 w 7467600"/>
              <a:gd name="connsiteY588" fmla="*/ 1351958 h 6858000"/>
              <a:gd name="connsiteX589" fmla="*/ 1431890 w 7467600"/>
              <a:gd name="connsiteY589" fmla="*/ 1306475 h 6858000"/>
              <a:gd name="connsiteX590" fmla="*/ 1507597 w 7467600"/>
              <a:gd name="connsiteY590" fmla="*/ 1446132 h 6858000"/>
              <a:gd name="connsiteX591" fmla="*/ 1674586 w 7467600"/>
              <a:gd name="connsiteY591" fmla="*/ 1813832 h 6858000"/>
              <a:gd name="connsiteX592" fmla="*/ 1815950 w 7467600"/>
              <a:gd name="connsiteY592" fmla="*/ 2128564 h 6858000"/>
              <a:gd name="connsiteX593" fmla="*/ 1984242 w 7467600"/>
              <a:gd name="connsiteY593" fmla="*/ 2430829 h 6858000"/>
              <a:gd name="connsiteX594" fmla="*/ 2014023 w 7467600"/>
              <a:gd name="connsiteY594" fmla="*/ 2450995 h 6858000"/>
              <a:gd name="connsiteX595" fmla="*/ 1747337 w 7467600"/>
              <a:gd name="connsiteY595" fmla="*/ 1855264 h 6858000"/>
              <a:gd name="connsiteX596" fmla="*/ 1533749 w 7467600"/>
              <a:gd name="connsiteY596" fmla="*/ 1478656 h 6858000"/>
              <a:gd name="connsiteX597" fmla="*/ 1431890 w 7467600"/>
              <a:gd name="connsiteY597" fmla="*/ 1306475 h 6858000"/>
              <a:gd name="connsiteX598" fmla="*/ 5052692 w 7467600"/>
              <a:gd name="connsiteY598" fmla="*/ 1292994 h 6858000"/>
              <a:gd name="connsiteX599" fmla="*/ 5200661 w 7467600"/>
              <a:gd name="connsiteY599" fmla="*/ 1635186 h 6858000"/>
              <a:gd name="connsiteX600" fmla="*/ 5297138 w 7467600"/>
              <a:gd name="connsiteY600" fmla="*/ 1906351 h 6858000"/>
              <a:gd name="connsiteX601" fmla="*/ 5052692 w 7467600"/>
              <a:gd name="connsiteY601" fmla="*/ 1292994 h 6858000"/>
              <a:gd name="connsiteX602" fmla="*/ 5009948 w 7467600"/>
              <a:gd name="connsiteY602" fmla="*/ 1273619 h 6858000"/>
              <a:gd name="connsiteX603" fmla="*/ 5121777 w 7467600"/>
              <a:gd name="connsiteY603" fmla="*/ 1654213 h 6858000"/>
              <a:gd name="connsiteX604" fmla="*/ 5293545 w 7467600"/>
              <a:gd name="connsiteY604" fmla="*/ 2072247 h 6858000"/>
              <a:gd name="connsiteX605" fmla="*/ 5294042 w 7467600"/>
              <a:gd name="connsiteY605" fmla="*/ 2065019 h 6858000"/>
              <a:gd name="connsiteX606" fmla="*/ 5171936 w 7467600"/>
              <a:gd name="connsiteY606" fmla="*/ 1647613 h 6858000"/>
              <a:gd name="connsiteX607" fmla="*/ 5009948 w 7467600"/>
              <a:gd name="connsiteY607" fmla="*/ 1273619 h 6858000"/>
              <a:gd name="connsiteX608" fmla="*/ 655236 w 7467600"/>
              <a:gd name="connsiteY608" fmla="*/ 1268632 h 6858000"/>
              <a:gd name="connsiteX609" fmla="*/ 839521 w 7467600"/>
              <a:gd name="connsiteY609" fmla="*/ 1685315 h 6858000"/>
              <a:gd name="connsiteX610" fmla="*/ 1109416 w 7467600"/>
              <a:gd name="connsiteY610" fmla="*/ 2061663 h 6858000"/>
              <a:gd name="connsiteX611" fmla="*/ 1298300 w 7467600"/>
              <a:gd name="connsiteY611" fmla="*/ 2247742 h 6858000"/>
              <a:gd name="connsiteX612" fmla="*/ 1125871 w 7467600"/>
              <a:gd name="connsiteY612" fmla="*/ 1989513 h 6858000"/>
              <a:gd name="connsiteX613" fmla="*/ 981574 w 7467600"/>
              <a:gd name="connsiteY613" fmla="*/ 1783157 h 6858000"/>
              <a:gd name="connsiteX614" fmla="*/ 922198 w 7467600"/>
              <a:gd name="connsiteY614" fmla="*/ 1677437 h 6858000"/>
              <a:gd name="connsiteX615" fmla="*/ 869293 w 7467600"/>
              <a:gd name="connsiteY615" fmla="*/ 1583214 h 6858000"/>
              <a:gd name="connsiteX616" fmla="*/ 751431 w 7467600"/>
              <a:gd name="connsiteY616" fmla="*/ 1405731 h 6858000"/>
              <a:gd name="connsiteX617" fmla="*/ 655236 w 7467600"/>
              <a:gd name="connsiteY617" fmla="*/ 1268632 h 6858000"/>
              <a:gd name="connsiteX618" fmla="*/ 6516292 w 7467600"/>
              <a:gd name="connsiteY618" fmla="*/ 1263064 h 6858000"/>
              <a:gd name="connsiteX619" fmla="*/ 5736320 w 7467600"/>
              <a:gd name="connsiteY619" fmla="*/ 1501803 h 6858000"/>
              <a:gd name="connsiteX620" fmla="*/ 6516292 w 7467600"/>
              <a:gd name="connsiteY620" fmla="*/ 1263064 h 6858000"/>
              <a:gd name="connsiteX621" fmla="*/ 291466 w 7467600"/>
              <a:gd name="connsiteY621" fmla="*/ 1250369 h 6858000"/>
              <a:gd name="connsiteX622" fmla="*/ 323180 w 7467600"/>
              <a:gd name="connsiteY622" fmla="*/ 1435283 h 6858000"/>
              <a:gd name="connsiteX623" fmla="*/ 349381 w 7467600"/>
              <a:gd name="connsiteY623" fmla="*/ 1875041 h 6858000"/>
              <a:gd name="connsiteX624" fmla="*/ 374363 w 7467600"/>
              <a:gd name="connsiteY624" fmla="*/ 1506494 h 6858000"/>
              <a:gd name="connsiteX625" fmla="*/ 302168 w 7467600"/>
              <a:gd name="connsiteY625" fmla="*/ 1274495 h 6858000"/>
              <a:gd name="connsiteX626" fmla="*/ 291466 w 7467600"/>
              <a:gd name="connsiteY626" fmla="*/ 1250369 h 6858000"/>
              <a:gd name="connsiteX627" fmla="*/ 678222 w 7467600"/>
              <a:gd name="connsiteY627" fmla="*/ 1248670 h 6858000"/>
              <a:gd name="connsiteX628" fmla="*/ 775536 w 7467600"/>
              <a:gd name="connsiteY628" fmla="*/ 1388015 h 6858000"/>
              <a:gd name="connsiteX629" fmla="*/ 894529 w 7467600"/>
              <a:gd name="connsiteY629" fmla="*/ 1567739 h 6858000"/>
              <a:gd name="connsiteX630" fmla="*/ 948000 w 7467600"/>
              <a:gd name="connsiteY630" fmla="*/ 1663088 h 6858000"/>
              <a:gd name="connsiteX631" fmla="*/ 1006812 w 7467600"/>
              <a:gd name="connsiteY631" fmla="*/ 1767683 h 6858000"/>
              <a:gd name="connsiteX632" fmla="*/ 1149133 w 7467600"/>
              <a:gd name="connsiteY632" fmla="*/ 1971513 h 6858000"/>
              <a:gd name="connsiteX633" fmla="*/ 1333952 w 7467600"/>
              <a:gd name="connsiteY633" fmla="*/ 2251620 h 6858000"/>
              <a:gd name="connsiteX634" fmla="*/ 1337329 w 7467600"/>
              <a:gd name="connsiteY634" fmla="*/ 2258350 h 6858000"/>
              <a:gd name="connsiteX635" fmla="*/ 1014726 w 7467600"/>
              <a:gd name="connsiteY635" fmla="*/ 1615556 h 6858000"/>
              <a:gd name="connsiteX636" fmla="*/ 678222 w 7467600"/>
              <a:gd name="connsiteY636" fmla="*/ 1248670 h 6858000"/>
              <a:gd name="connsiteX637" fmla="*/ 6691602 w 7467600"/>
              <a:gd name="connsiteY637" fmla="*/ 1140573 h 6858000"/>
              <a:gd name="connsiteX638" fmla="*/ 6571100 w 7467600"/>
              <a:gd name="connsiteY638" fmla="*/ 1183662 h 6858000"/>
              <a:gd name="connsiteX639" fmla="*/ 6241687 w 7467600"/>
              <a:gd name="connsiteY639" fmla="*/ 1257600 h 6858000"/>
              <a:gd name="connsiteX640" fmla="*/ 5693009 w 7467600"/>
              <a:gd name="connsiteY640" fmla="*/ 1478256 h 6858000"/>
              <a:gd name="connsiteX641" fmla="*/ 6548420 w 7467600"/>
              <a:gd name="connsiteY641" fmla="*/ 1214599 h 6858000"/>
              <a:gd name="connsiteX642" fmla="*/ 6605473 w 7467600"/>
              <a:gd name="connsiteY642" fmla="*/ 1184686 h 6858000"/>
              <a:gd name="connsiteX643" fmla="*/ 6691602 w 7467600"/>
              <a:gd name="connsiteY643" fmla="*/ 1140573 h 6858000"/>
              <a:gd name="connsiteX644" fmla="*/ 4002475 w 7467600"/>
              <a:gd name="connsiteY644" fmla="*/ 1037802 h 6858000"/>
              <a:gd name="connsiteX645" fmla="*/ 4000324 w 7467600"/>
              <a:gd name="connsiteY645" fmla="*/ 1039362 h 6858000"/>
              <a:gd name="connsiteX646" fmla="*/ 4002862 w 7467600"/>
              <a:gd name="connsiteY646" fmla="*/ 1042866 h 6858000"/>
              <a:gd name="connsiteX647" fmla="*/ 4002475 w 7467600"/>
              <a:gd name="connsiteY647" fmla="*/ 1037802 h 6858000"/>
              <a:gd name="connsiteX648" fmla="*/ 506322 w 7467600"/>
              <a:gd name="connsiteY648" fmla="*/ 1020997 h 6858000"/>
              <a:gd name="connsiteX649" fmla="*/ 533068 w 7467600"/>
              <a:gd name="connsiteY649" fmla="*/ 1029409 h 6858000"/>
              <a:gd name="connsiteX650" fmla="*/ 1232525 w 7467600"/>
              <a:gd name="connsiteY650" fmla="*/ 1804675 h 6858000"/>
              <a:gd name="connsiteX651" fmla="*/ 1388858 w 7467600"/>
              <a:gd name="connsiteY651" fmla="*/ 2368011 h 6858000"/>
              <a:gd name="connsiteX652" fmla="*/ 1384098 w 7467600"/>
              <a:gd name="connsiteY652" fmla="*/ 2378125 h 6858000"/>
              <a:gd name="connsiteX653" fmla="*/ 1425393 w 7467600"/>
              <a:gd name="connsiteY653" fmla="*/ 2589124 h 6858000"/>
              <a:gd name="connsiteX654" fmla="*/ 1424001 w 7467600"/>
              <a:gd name="connsiteY654" fmla="*/ 2597541 h 6858000"/>
              <a:gd name="connsiteX655" fmla="*/ 2152729 w 7467600"/>
              <a:gd name="connsiteY655" fmla="*/ 2864487 h 6858000"/>
              <a:gd name="connsiteX656" fmla="*/ 2020609 w 7467600"/>
              <a:gd name="connsiteY656" fmla="*/ 2539671 h 6858000"/>
              <a:gd name="connsiteX657" fmla="*/ 2018920 w 7467600"/>
              <a:gd name="connsiteY657" fmla="*/ 2536309 h 6858000"/>
              <a:gd name="connsiteX658" fmla="*/ 1342441 w 7467600"/>
              <a:gd name="connsiteY658" fmla="*/ 1173017 h 6858000"/>
              <a:gd name="connsiteX659" fmla="*/ 1367925 w 7467600"/>
              <a:gd name="connsiteY659" fmla="*/ 1135648 h 6858000"/>
              <a:gd name="connsiteX660" fmla="*/ 1771401 w 7467600"/>
              <a:gd name="connsiteY660" fmla="*/ 1806673 h 6858000"/>
              <a:gd name="connsiteX661" fmla="*/ 1972385 w 7467600"/>
              <a:gd name="connsiteY661" fmla="*/ 2198735 h 6858000"/>
              <a:gd name="connsiteX662" fmla="*/ 2040892 w 7467600"/>
              <a:gd name="connsiteY662" fmla="*/ 2405205 h 6858000"/>
              <a:gd name="connsiteX663" fmla="*/ 2131689 w 7467600"/>
              <a:gd name="connsiteY663" fmla="*/ 1936926 h 6858000"/>
              <a:gd name="connsiteX664" fmla="*/ 2454820 w 7467600"/>
              <a:gd name="connsiteY664" fmla="*/ 1248808 h 6858000"/>
              <a:gd name="connsiteX665" fmla="*/ 2492512 w 7467600"/>
              <a:gd name="connsiteY665" fmla="*/ 1302920 h 6858000"/>
              <a:gd name="connsiteX666" fmla="*/ 2081216 w 7467600"/>
              <a:gd name="connsiteY666" fmla="*/ 2527513 h 6858000"/>
              <a:gd name="connsiteX667" fmla="*/ 2081211 w 7467600"/>
              <a:gd name="connsiteY667" fmla="*/ 2528916 h 6858000"/>
              <a:gd name="connsiteX668" fmla="*/ 2199067 w 7467600"/>
              <a:gd name="connsiteY668" fmla="*/ 2884061 h 6858000"/>
              <a:gd name="connsiteX669" fmla="*/ 3192586 w 7467600"/>
              <a:gd name="connsiteY669" fmla="*/ 3411496 h 6858000"/>
              <a:gd name="connsiteX670" fmla="*/ 3182620 w 7467600"/>
              <a:gd name="connsiteY670" fmla="*/ 3483279 h 6858000"/>
              <a:gd name="connsiteX671" fmla="*/ 2435119 w 7467600"/>
              <a:gd name="connsiteY671" fmla="*/ 3080173 h 6858000"/>
              <a:gd name="connsiteX672" fmla="*/ 2410152 w 7467600"/>
              <a:gd name="connsiteY672" fmla="*/ 3063751 h 6858000"/>
              <a:gd name="connsiteX673" fmla="*/ 2408099 w 7467600"/>
              <a:gd name="connsiteY673" fmla="*/ 3064403 h 6858000"/>
              <a:gd name="connsiteX674" fmla="*/ 2407218 w 7467600"/>
              <a:gd name="connsiteY674" fmla="*/ 3070324 h 6858000"/>
              <a:gd name="connsiteX675" fmla="*/ 2380138 w 7467600"/>
              <a:gd name="connsiteY675" fmla="*/ 3099341 h 6858000"/>
              <a:gd name="connsiteX676" fmla="*/ 1765923 w 7467600"/>
              <a:gd name="connsiteY676" fmla="*/ 3581043 h 6858000"/>
              <a:gd name="connsiteX677" fmla="*/ 1702258 w 7467600"/>
              <a:gd name="connsiteY677" fmla="*/ 3612286 h 6858000"/>
              <a:gd name="connsiteX678" fmla="*/ 1538370 w 7467600"/>
              <a:gd name="connsiteY678" fmla="*/ 3811804 h 6858000"/>
              <a:gd name="connsiteX679" fmla="*/ 542867 w 7467600"/>
              <a:gd name="connsiteY679" fmla="*/ 4944092 h 6858000"/>
              <a:gd name="connsiteX680" fmla="*/ 515800 w 7467600"/>
              <a:gd name="connsiteY680" fmla="*/ 4862180 h 6858000"/>
              <a:gd name="connsiteX681" fmla="*/ 909145 w 7467600"/>
              <a:gd name="connsiteY681" fmla="*/ 4199225 h 6858000"/>
              <a:gd name="connsiteX682" fmla="*/ 1214067 w 7467600"/>
              <a:gd name="connsiteY682" fmla="*/ 3908561 h 6858000"/>
              <a:gd name="connsiteX683" fmla="*/ 640967 w 7467600"/>
              <a:gd name="connsiteY683" fmla="*/ 4105601 h 6858000"/>
              <a:gd name="connsiteX684" fmla="*/ 112563 w 7467600"/>
              <a:gd name="connsiteY684" fmla="*/ 4396952 h 6858000"/>
              <a:gd name="connsiteX685" fmla="*/ 0 w 7467600"/>
              <a:gd name="connsiteY685" fmla="*/ 4466006 h 6858000"/>
              <a:gd name="connsiteX686" fmla="*/ 0 w 7467600"/>
              <a:gd name="connsiteY686" fmla="*/ 4233763 h 6858000"/>
              <a:gd name="connsiteX687" fmla="*/ 36881 w 7467600"/>
              <a:gd name="connsiteY687" fmla="*/ 4200118 h 6858000"/>
              <a:gd name="connsiteX688" fmla="*/ 910534 w 7467600"/>
              <a:gd name="connsiteY688" fmla="*/ 3629753 h 6858000"/>
              <a:gd name="connsiteX689" fmla="*/ 1578717 w 7467600"/>
              <a:gd name="connsiteY689" fmla="*/ 3575982 h 6858000"/>
              <a:gd name="connsiteX690" fmla="*/ 2338780 w 7467600"/>
              <a:gd name="connsiteY690" fmla="*/ 3033725 h 6858000"/>
              <a:gd name="connsiteX691" fmla="*/ 1807991 w 7467600"/>
              <a:gd name="connsiteY691" fmla="*/ 2807184 h 6858000"/>
              <a:gd name="connsiteX692" fmla="*/ 1416358 w 7467600"/>
              <a:gd name="connsiteY692" fmla="*/ 3112571 h 6858000"/>
              <a:gd name="connsiteX693" fmla="*/ 939066 w 7467600"/>
              <a:gd name="connsiteY693" fmla="*/ 3378798 h 6858000"/>
              <a:gd name="connsiteX694" fmla="*/ 115099 w 7467600"/>
              <a:gd name="connsiteY694" fmla="*/ 3607650 h 6858000"/>
              <a:gd name="connsiteX695" fmla="*/ 97284 w 7467600"/>
              <a:gd name="connsiteY695" fmla="*/ 3520393 h 6858000"/>
              <a:gd name="connsiteX696" fmla="*/ 922050 w 7467600"/>
              <a:gd name="connsiteY696" fmla="*/ 3074867 h 6858000"/>
              <a:gd name="connsiteX697" fmla="*/ 1405265 w 7467600"/>
              <a:gd name="connsiteY697" fmla="*/ 3016319 h 6858000"/>
              <a:gd name="connsiteX698" fmla="*/ 1407512 w 7467600"/>
              <a:gd name="connsiteY698" fmla="*/ 3018001 h 6858000"/>
              <a:gd name="connsiteX699" fmla="*/ 1726266 w 7467600"/>
              <a:gd name="connsiteY699" fmla="*/ 2777274 h 6858000"/>
              <a:gd name="connsiteX700" fmla="*/ 625390 w 7467600"/>
              <a:gd name="connsiteY700" fmla="*/ 2514541 h 6858000"/>
              <a:gd name="connsiteX701" fmla="*/ 619799 w 7467600"/>
              <a:gd name="connsiteY701" fmla="*/ 2527180 h 6858000"/>
              <a:gd name="connsiteX702" fmla="*/ 310030 w 7467600"/>
              <a:gd name="connsiteY702" fmla="*/ 2771818 h 6858000"/>
              <a:gd name="connsiteX703" fmla="*/ 173877 w 7467600"/>
              <a:gd name="connsiteY703" fmla="*/ 2937056 h 6858000"/>
              <a:gd name="connsiteX704" fmla="*/ 77889 w 7467600"/>
              <a:gd name="connsiteY704" fmla="*/ 3138440 h 6858000"/>
              <a:gd name="connsiteX705" fmla="*/ 0 w 7467600"/>
              <a:gd name="connsiteY705" fmla="*/ 3271395 h 6858000"/>
              <a:gd name="connsiteX706" fmla="*/ 0 w 7467600"/>
              <a:gd name="connsiteY706" fmla="*/ 3153002 h 6858000"/>
              <a:gd name="connsiteX707" fmla="*/ 2386 w 7467600"/>
              <a:gd name="connsiteY707" fmla="*/ 3149203 h 6858000"/>
              <a:gd name="connsiteX708" fmla="*/ 89753 w 7467600"/>
              <a:gd name="connsiteY708" fmla="*/ 2987702 h 6858000"/>
              <a:gd name="connsiteX709" fmla="*/ 76869 w 7467600"/>
              <a:gd name="connsiteY709" fmla="*/ 3005404 h 6858000"/>
              <a:gd name="connsiteX710" fmla="*/ 32049 w 7467600"/>
              <a:gd name="connsiteY710" fmla="*/ 3065814 h 6858000"/>
              <a:gd name="connsiteX711" fmla="*/ 0 w 7467600"/>
              <a:gd name="connsiteY711" fmla="*/ 3108744 h 6858000"/>
              <a:gd name="connsiteX712" fmla="*/ 0 w 7467600"/>
              <a:gd name="connsiteY712" fmla="*/ 3058059 h 6858000"/>
              <a:gd name="connsiteX713" fmla="*/ 7610 w 7467600"/>
              <a:gd name="connsiteY713" fmla="*/ 3047889 h 6858000"/>
              <a:gd name="connsiteX714" fmla="*/ 52419 w 7467600"/>
              <a:gd name="connsiteY714" fmla="*/ 2987479 h 6858000"/>
              <a:gd name="connsiteX715" fmla="*/ 59142 w 7467600"/>
              <a:gd name="connsiteY715" fmla="*/ 2978488 h 6858000"/>
              <a:gd name="connsiteX716" fmla="*/ 0 w 7467600"/>
              <a:gd name="connsiteY716" fmla="*/ 3015334 h 6858000"/>
              <a:gd name="connsiteX717" fmla="*/ 0 w 7467600"/>
              <a:gd name="connsiteY717" fmla="*/ 2914286 h 6858000"/>
              <a:gd name="connsiteX718" fmla="*/ 36383 w 7467600"/>
              <a:gd name="connsiteY718" fmla="*/ 2901128 h 6858000"/>
              <a:gd name="connsiteX719" fmla="*/ 156329 w 7467600"/>
              <a:gd name="connsiteY719" fmla="*/ 2840533 h 6858000"/>
              <a:gd name="connsiteX720" fmla="*/ 358355 w 7467600"/>
              <a:gd name="connsiteY720" fmla="*/ 2620471 h 6858000"/>
              <a:gd name="connsiteX721" fmla="*/ 510577 w 7467600"/>
              <a:gd name="connsiteY721" fmla="*/ 2501244 h 6858000"/>
              <a:gd name="connsiteX722" fmla="*/ 211967 w 7467600"/>
              <a:gd name="connsiteY722" fmla="*/ 2479171 h 6858000"/>
              <a:gd name="connsiteX723" fmla="*/ 0 w 7467600"/>
              <a:gd name="connsiteY723" fmla="*/ 2476398 h 6858000"/>
              <a:gd name="connsiteX724" fmla="*/ 0 w 7467600"/>
              <a:gd name="connsiteY724" fmla="*/ 2389189 h 6858000"/>
              <a:gd name="connsiteX725" fmla="*/ 103062 w 7467600"/>
              <a:gd name="connsiteY725" fmla="*/ 2389518 h 6858000"/>
              <a:gd name="connsiteX726" fmla="*/ 510734 w 7467600"/>
              <a:gd name="connsiteY726" fmla="*/ 2416201 h 6858000"/>
              <a:gd name="connsiteX727" fmla="*/ 279257 w 7467600"/>
              <a:gd name="connsiteY727" fmla="*/ 2092102 h 6858000"/>
              <a:gd name="connsiteX728" fmla="*/ 65265 w 7467600"/>
              <a:gd name="connsiteY728" fmla="*/ 2006049 h 6858000"/>
              <a:gd name="connsiteX729" fmla="*/ 0 w 7467600"/>
              <a:gd name="connsiteY729" fmla="*/ 1982532 h 6858000"/>
              <a:gd name="connsiteX730" fmla="*/ 0 w 7467600"/>
              <a:gd name="connsiteY730" fmla="*/ 1912789 h 6858000"/>
              <a:gd name="connsiteX731" fmla="*/ 97460 w 7467600"/>
              <a:gd name="connsiteY731" fmla="*/ 1953725 h 6858000"/>
              <a:gd name="connsiteX732" fmla="*/ 221272 w 7467600"/>
              <a:gd name="connsiteY732" fmla="*/ 1980766 h 6858000"/>
              <a:gd name="connsiteX733" fmla="*/ 116765 w 7467600"/>
              <a:gd name="connsiteY733" fmla="*/ 1911033 h 6858000"/>
              <a:gd name="connsiteX734" fmla="*/ 16405 w 7467600"/>
              <a:gd name="connsiteY734" fmla="*/ 1803412 h 6858000"/>
              <a:gd name="connsiteX735" fmla="*/ 0 w 7467600"/>
              <a:gd name="connsiteY735" fmla="*/ 1784777 h 6858000"/>
              <a:gd name="connsiteX736" fmla="*/ 0 w 7467600"/>
              <a:gd name="connsiteY736" fmla="*/ 1740082 h 6858000"/>
              <a:gd name="connsiteX737" fmla="*/ 39394 w 7467600"/>
              <a:gd name="connsiteY737" fmla="*/ 1784856 h 6858000"/>
              <a:gd name="connsiteX738" fmla="*/ 135813 w 7467600"/>
              <a:gd name="connsiteY738" fmla="*/ 1888838 h 6858000"/>
              <a:gd name="connsiteX739" fmla="*/ 242575 w 7467600"/>
              <a:gd name="connsiteY739" fmla="*/ 1958841 h 6858000"/>
              <a:gd name="connsiteX740" fmla="*/ 82197 w 7467600"/>
              <a:gd name="connsiteY740" fmla="*/ 1754826 h 6858000"/>
              <a:gd name="connsiteX741" fmla="*/ 0 w 7467600"/>
              <a:gd name="connsiteY741" fmla="*/ 1679650 h 6858000"/>
              <a:gd name="connsiteX742" fmla="*/ 0 w 7467600"/>
              <a:gd name="connsiteY742" fmla="*/ 1602463 h 6858000"/>
              <a:gd name="connsiteX743" fmla="*/ 84689 w 7467600"/>
              <a:gd name="connsiteY743" fmla="*/ 1677442 h 6858000"/>
              <a:gd name="connsiteX744" fmla="*/ 298437 w 7467600"/>
              <a:gd name="connsiteY744" fmla="*/ 1968019 h 6858000"/>
              <a:gd name="connsiteX745" fmla="*/ 227269 w 7467600"/>
              <a:gd name="connsiteY745" fmla="*/ 1114064 h 6858000"/>
              <a:gd name="connsiteX746" fmla="*/ 248003 w 7467600"/>
              <a:gd name="connsiteY746" fmla="*/ 1089613 h 6858000"/>
              <a:gd name="connsiteX747" fmla="*/ 427020 w 7467600"/>
              <a:gd name="connsiteY747" fmla="*/ 1619803 h 6858000"/>
              <a:gd name="connsiteX748" fmla="*/ 340345 w 7467600"/>
              <a:gd name="connsiteY748" fmla="*/ 2027739 h 6858000"/>
              <a:gd name="connsiteX749" fmla="*/ 360865 w 7467600"/>
              <a:gd name="connsiteY749" fmla="*/ 2044827 h 6858000"/>
              <a:gd name="connsiteX750" fmla="*/ 560414 w 7467600"/>
              <a:gd name="connsiteY750" fmla="*/ 2421457 h 6858000"/>
              <a:gd name="connsiteX751" fmla="*/ 1359703 w 7467600"/>
              <a:gd name="connsiteY751" fmla="*/ 2578554 h 6858000"/>
              <a:gd name="connsiteX752" fmla="*/ 1359422 w 7467600"/>
              <a:gd name="connsiteY752" fmla="*/ 2577994 h 6858000"/>
              <a:gd name="connsiteX753" fmla="*/ 828701 w 7467600"/>
              <a:gd name="connsiteY753" fmla="*/ 1839520 h 6858000"/>
              <a:gd name="connsiteX754" fmla="*/ 494427 w 7467600"/>
              <a:gd name="connsiteY754" fmla="*/ 1092333 h 6858000"/>
              <a:gd name="connsiteX755" fmla="*/ 506322 w 7467600"/>
              <a:gd name="connsiteY755" fmla="*/ 1020997 h 6858000"/>
              <a:gd name="connsiteX756" fmla="*/ 4570198 w 7467600"/>
              <a:gd name="connsiteY756" fmla="*/ 978081 h 6858000"/>
              <a:gd name="connsiteX757" fmla="*/ 4523691 w 7467600"/>
              <a:gd name="connsiteY757" fmla="*/ 1127776 h 6858000"/>
              <a:gd name="connsiteX758" fmla="*/ 4509875 w 7467600"/>
              <a:gd name="connsiteY758" fmla="*/ 1167552 h 6858000"/>
              <a:gd name="connsiteX759" fmla="*/ 4478168 w 7467600"/>
              <a:gd name="connsiteY759" fmla="*/ 1260735 h 6858000"/>
              <a:gd name="connsiteX760" fmla="*/ 4409309 w 7467600"/>
              <a:gd name="connsiteY760" fmla="*/ 1666996 h 6858000"/>
              <a:gd name="connsiteX761" fmla="*/ 4370031 w 7467600"/>
              <a:gd name="connsiteY761" fmla="*/ 1955666 h 6858000"/>
              <a:gd name="connsiteX762" fmla="*/ 4570198 w 7467600"/>
              <a:gd name="connsiteY762" fmla="*/ 978081 h 6858000"/>
              <a:gd name="connsiteX763" fmla="*/ 4557898 w 7467600"/>
              <a:gd name="connsiteY763" fmla="*/ 900011 h 6858000"/>
              <a:gd name="connsiteX764" fmla="*/ 4344840 w 7467600"/>
              <a:gd name="connsiteY764" fmla="*/ 1922038 h 6858000"/>
              <a:gd name="connsiteX765" fmla="*/ 4378710 w 7467600"/>
              <a:gd name="connsiteY765" fmla="*/ 1665516 h 6858000"/>
              <a:gd name="connsiteX766" fmla="*/ 4448798 w 7467600"/>
              <a:gd name="connsiteY766" fmla="*/ 1253024 h 6858000"/>
              <a:gd name="connsiteX767" fmla="*/ 4480315 w 7467600"/>
              <a:gd name="connsiteY767" fmla="*/ 1158454 h 6858000"/>
              <a:gd name="connsiteX768" fmla="*/ 4494133 w 7467600"/>
              <a:gd name="connsiteY768" fmla="*/ 1118676 h 6858000"/>
              <a:gd name="connsiteX769" fmla="*/ 4557898 w 7467600"/>
              <a:gd name="connsiteY769" fmla="*/ 900011 h 6858000"/>
              <a:gd name="connsiteX770" fmla="*/ 5870151 w 7467600"/>
              <a:gd name="connsiteY770" fmla="*/ 898890 h 6858000"/>
              <a:gd name="connsiteX771" fmla="*/ 5861335 w 7467600"/>
              <a:gd name="connsiteY771" fmla="*/ 899177 h 6858000"/>
              <a:gd name="connsiteX772" fmla="*/ 5843702 w 7467600"/>
              <a:gd name="connsiteY772" fmla="*/ 899748 h 6858000"/>
              <a:gd name="connsiteX773" fmla="*/ 5651107 w 7467600"/>
              <a:gd name="connsiteY773" fmla="*/ 920306 h 6858000"/>
              <a:gd name="connsiteX774" fmla="*/ 5459407 w 7467600"/>
              <a:gd name="connsiteY774" fmla="*/ 940975 h 6858000"/>
              <a:gd name="connsiteX775" fmla="*/ 5374846 w 7467600"/>
              <a:gd name="connsiteY775" fmla="*/ 941988 h 6858000"/>
              <a:gd name="connsiteX776" fmla="*/ 5256105 w 7467600"/>
              <a:gd name="connsiteY776" fmla="*/ 945632 h 6858000"/>
              <a:gd name="connsiteX777" fmla="*/ 5107071 w 7467600"/>
              <a:gd name="connsiteY777" fmla="*/ 969720 h 6858000"/>
              <a:gd name="connsiteX778" fmla="*/ 4998681 w 7467600"/>
              <a:gd name="connsiteY778" fmla="*/ 988771 h 6858000"/>
              <a:gd name="connsiteX779" fmla="*/ 5870151 w 7467600"/>
              <a:gd name="connsiteY779" fmla="*/ 898890 h 6858000"/>
              <a:gd name="connsiteX780" fmla="*/ 5504425 w 7467600"/>
              <a:gd name="connsiteY780" fmla="*/ 848067 h 6858000"/>
              <a:gd name="connsiteX781" fmla="*/ 4968849 w 7467600"/>
              <a:gd name="connsiteY781" fmla="*/ 962318 h 6858000"/>
              <a:gd name="connsiteX782" fmla="*/ 5104039 w 7467600"/>
              <a:gd name="connsiteY782" fmla="*/ 940634 h 6858000"/>
              <a:gd name="connsiteX783" fmla="*/ 5256311 w 7467600"/>
              <a:gd name="connsiteY783" fmla="*/ 916490 h 6858000"/>
              <a:gd name="connsiteX784" fmla="*/ 5377381 w 7467600"/>
              <a:gd name="connsiteY784" fmla="*/ 912671 h 6858000"/>
              <a:gd name="connsiteX785" fmla="*/ 5460148 w 7467600"/>
              <a:gd name="connsiteY785" fmla="*/ 911442 h 6858000"/>
              <a:gd name="connsiteX786" fmla="*/ 5648971 w 7467600"/>
              <a:gd name="connsiteY786" fmla="*/ 891331 h 6858000"/>
              <a:gd name="connsiteX787" fmla="*/ 5844807 w 7467600"/>
              <a:gd name="connsiteY787" fmla="*/ 870718 h 6858000"/>
              <a:gd name="connsiteX788" fmla="*/ 5862975 w 7467600"/>
              <a:gd name="connsiteY788" fmla="*/ 869756 h 6858000"/>
              <a:gd name="connsiteX789" fmla="*/ 5920887 w 7467600"/>
              <a:gd name="connsiteY789" fmla="*/ 865929 h 6858000"/>
              <a:gd name="connsiteX790" fmla="*/ 5504425 w 7467600"/>
              <a:gd name="connsiteY790" fmla="*/ 848067 h 6858000"/>
              <a:gd name="connsiteX791" fmla="*/ 3607114 w 7467600"/>
              <a:gd name="connsiteY791" fmla="*/ 467441 h 6858000"/>
              <a:gd name="connsiteX792" fmla="*/ 3296242 w 7467600"/>
              <a:gd name="connsiteY792" fmla="*/ 807991 h 6858000"/>
              <a:gd name="connsiteX793" fmla="*/ 3174674 w 7467600"/>
              <a:gd name="connsiteY793" fmla="*/ 919759 h 6858000"/>
              <a:gd name="connsiteX794" fmla="*/ 3042978 w 7467600"/>
              <a:gd name="connsiteY794" fmla="*/ 1054894 h 6858000"/>
              <a:gd name="connsiteX795" fmla="*/ 2968914 w 7467600"/>
              <a:gd name="connsiteY795" fmla="*/ 1133756 h 6858000"/>
              <a:gd name="connsiteX796" fmla="*/ 3103823 w 7467600"/>
              <a:gd name="connsiteY796" fmla="*/ 1026814 h 6858000"/>
              <a:gd name="connsiteX797" fmla="*/ 3607114 w 7467600"/>
              <a:gd name="connsiteY797" fmla="*/ 467441 h 6858000"/>
              <a:gd name="connsiteX798" fmla="*/ 3744487 w 7467600"/>
              <a:gd name="connsiteY798" fmla="*/ 383136 h 6858000"/>
              <a:gd name="connsiteX799" fmla="*/ 3970213 w 7467600"/>
              <a:gd name="connsiteY799" fmla="*/ 995559 h 6858000"/>
              <a:gd name="connsiteX800" fmla="*/ 3744487 w 7467600"/>
              <a:gd name="connsiteY800" fmla="*/ 383136 h 6858000"/>
              <a:gd name="connsiteX801" fmla="*/ 3624562 w 7467600"/>
              <a:gd name="connsiteY801" fmla="*/ 367041 h 6858000"/>
              <a:gd name="connsiteX802" fmla="*/ 3489712 w 7467600"/>
              <a:gd name="connsiteY802" fmla="*/ 485386 h 6858000"/>
              <a:gd name="connsiteX803" fmla="*/ 3182994 w 7467600"/>
              <a:gd name="connsiteY803" fmla="*/ 828265 h 6858000"/>
              <a:gd name="connsiteX804" fmla="*/ 2892114 w 7467600"/>
              <a:gd name="connsiteY804" fmla="*/ 1172635 h 6858000"/>
              <a:gd name="connsiteX805" fmla="*/ 3021459 w 7467600"/>
              <a:gd name="connsiteY805" fmla="*/ 1035385 h 6858000"/>
              <a:gd name="connsiteX806" fmla="*/ 3153873 w 7467600"/>
              <a:gd name="connsiteY806" fmla="*/ 898971 h 6858000"/>
              <a:gd name="connsiteX807" fmla="*/ 3276511 w 7467600"/>
              <a:gd name="connsiteY807" fmla="*/ 786423 h 6858000"/>
              <a:gd name="connsiteX808" fmla="*/ 3584154 w 7467600"/>
              <a:gd name="connsiteY808" fmla="*/ 448218 h 6858000"/>
              <a:gd name="connsiteX809" fmla="*/ 3624562 w 7467600"/>
              <a:gd name="connsiteY809" fmla="*/ 367041 h 6858000"/>
              <a:gd name="connsiteX810" fmla="*/ 3766672 w 7467600"/>
              <a:gd name="connsiteY810" fmla="*/ 359429 h 6858000"/>
              <a:gd name="connsiteX811" fmla="*/ 3996338 w 7467600"/>
              <a:gd name="connsiteY811" fmla="*/ 968237 h 6858000"/>
              <a:gd name="connsiteX812" fmla="*/ 3766672 w 7467600"/>
              <a:gd name="connsiteY812" fmla="*/ 359429 h 6858000"/>
              <a:gd name="connsiteX813" fmla="*/ 5805386 w 7467600"/>
              <a:gd name="connsiteY813" fmla="*/ 239240 h 6858000"/>
              <a:gd name="connsiteX814" fmla="*/ 5736947 w 7467600"/>
              <a:gd name="connsiteY814" fmla="*/ 261367 h 6858000"/>
              <a:gd name="connsiteX815" fmla="*/ 5427012 w 7467600"/>
              <a:gd name="connsiteY815" fmla="*/ 311272 h 6858000"/>
              <a:gd name="connsiteX816" fmla="*/ 5147818 w 7467600"/>
              <a:gd name="connsiteY816" fmla="*/ 322112 h 6858000"/>
              <a:gd name="connsiteX817" fmla="*/ 5060854 w 7467600"/>
              <a:gd name="connsiteY817" fmla="*/ 311882 h 6858000"/>
              <a:gd name="connsiteX818" fmla="*/ 4945989 w 7467600"/>
              <a:gd name="connsiteY818" fmla="*/ 300516 h 6858000"/>
              <a:gd name="connsiteX819" fmla="*/ 5410479 w 7467600"/>
              <a:gd name="connsiteY819" fmla="*/ 348434 h 6858000"/>
              <a:gd name="connsiteX820" fmla="*/ 5805386 w 7467600"/>
              <a:gd name="connsiteY820" fmla="*/ 239240 h 6858000"/>
              <a:gd name="connsiteX821" fmla="*/ 5905192 w 7467600"/>
              <a:gd name="connsiteY821" fmla="*/ 163079 h 6858000"/>
              <a:gd name="connsiteX822" fmla="*/ 5865655 w 7467600"/>
              <a:gd name="connsiteY822" fmla="*/ 171901 h 6858000"/>
              <a:gd name="connsiteX823" fmla="*/ 5259740 w 7467600"/>
              <a:gd name="connsiteY823" fmla="*/ 257013 h 6858000"/>
              <a:gd name="connsiteX824" fmla="*/ 5208466 w 7467600"/>
              <a:gd name="connsiteY824" fmla="*/ 257550 h 6858000"/>
              <a:gd name="connsiteX825" fmla="*/ 4980204 w 7467600"/>
              <a:gd name="connsiteY825" fmla="*/ 271903 h 6858000"/>
              <a:gd name="connsiteX826" fmla="*/ 5068068 w 7467600"/>
              <a:gd name="connsiteY826" fmla="*/ 282244 h 6858000"/>
              <a:gd name="connsiteX827" fmla="*/ 5153231 w 7467600"/>
              <a:gd name="connsiteY827" fmla="*/ 292240 h 6858000"/>
              <a:gd name="connsiteX828" fmla="*/ 5426491 w 7467600"/>
              <a:gd name="connsiteY828" fmla="*/ 281128 h 6858000"/>
              <a:gd name="connsiteX829" fmla="*/ 5731212 w 7467600"/>
              <a:gd name="connsiteY829" fmla="*/ 231951 h 6858000"/>
              <a:gd name="connsiteX830" fmla="*/ 5905192 w 7467600"/>
              <a:gd name="connsiteY830" fmla="*/ 163079 h 6858000"/>
              <a:gd name="connsiteX831" fmla="*/ 5944437 w 7467600"/>
              <a:gd name="connsiteY831" fmla="*/ 113829 h 6858000"/>
              <a:gd name="connsiteX832" fmla="*/ 5825032 w 7467600"/>
              <a:gd name="connsiteY832" fmla="*/ 146405 h 6858000"/>
              <a:gd name="connsiteX833" fmla="*/ 4955599 w 7467600"/>
              <a:gd name="connsiteY833" fmla="*/ 247008 h 6858000"/>
              <a:gd name="connsiteX834" fmla="*/ 5210104 w 7467600"/>
              <a:gd name="connsiteY834" fmla="*/ 228123 h 6858000"/>
              <a:gd name="connsiteX835" fmla="*/ 5261015 w 7467600"/>
              <a:gd name="connsiteY835" fmla="*/ 227087 h 6858000"/>
              <a:gd name="connsiteX836" fmla="*/ 5861181 w 7467600"/>
              <a:gd name="connsiteY836" fmla="*/ 143093 h 6858000"/>
              <a:gd name="connsiteX837" fmla="*/ 5961252 w 7467600"/>
              <a:gd name="connsiteY837" fmla="*/ 114820 h 6858000"/>
              <a:gd name="connsiteX838" fmla="*/ 5944437 w 7467600"/>
              <a:gd name="connsiteY838" fmla="*/ 113829 h 6858000"/>
              <a:gd name="connsiteX839" fmla="*/ 3882765 w 7467600"/>
              <a:gd name="connsiteY839" fmla="*/ 0 h 6858000"/>
              <a:gd name="connsiteX840" fmla="*/ 3995099 w 7467600"/>
              <a:gd name="connsiteY840" fmla="*/ 0 h 6858000"/>
              <a:gd name="connsiteX841" fmla="*/ 4163818 w 7467600"/>
              <a:gd name="connsiteY841" fmla="*/ 234104 h 6858000"/>
              <a:gd name="connsiteX842" fmla="*/ 4172099 w 7467600"/>
              <a:gd name="connsiteY842" fmla="*/ 234207 h 6858000"/>
              <a:gd name="connsiteX843" fmla="*/ 4784282 w 7467600"/>
              <a:gd name="connsiteY843" fmla="*/ 276561 h 6858000"/>
              <a:gd name="connsiteX844" fmla="*/ 4801687 w 7467600"/>
              <a:gd name="connsiteY844" fmla="*/ 267764 h 6858000"/>
              <a:gd name="connsiteX845" fmla="*/ 6082788 w 7467600"/>
              <a:gd name="connsiteY845" fmla="*/ 64119 h 6858000"/>
              <a:gd name="connsiteX846" fmla="*/ 6099442 w 7467600"/>
              <a:gd name="connsiteY846" fmla="*/ 82568 h 6858000"/>
              <a:gd name="connsiteX847" fmla="*/ 4804137 w 7467600"/>
              <a:gd name="connsiteY847" fmla="*/ 320931 h 6858000"/>
              <a:gd name="connsiteX848" fmla="*/ 4227047 w 7467600"/>
              <a:gd name="connsiteY848" fmla="*/ 313415 h 6858000"/>
              <a:gd name="connsiteX849" fmla="*/ 4346041 w 7467600"/>
              <a:gd name="connsiteY849" fmla="*/ 456086 h 6858000"/>
              <a:gd name="connsiteX850" fmla="*/ 4870967 w 7467600"/>
              <a:gd name="connsiteY850" fmla="*/ 963061 h 6858000"/>
              <a:gd name="connsiteX851" fmla="*/ 4889647 w 7467600"/>
              <a:gd name="connsiteY851" fmla="*/ 957147 h 6858000"/>
              <a:gd name="connsiteX852" fmla="*/ 5422504 w 7467600"/>
              <a:gd name="connsiteY852" fmla="*/ 805191 h 6858000"/>
              <a:gd name="connsiteX853" fmla="*/ 6087656 w 7467600"/>
              <a:gd name="connsiteY853" fmla="*/ 826703 h 6858000"/>
              <a:gd name="connsiteX854" fmla="*/ 6058717 w 7467600"/>
              <a:gd name="connsiteY854" fmla="*/ 865992 h 6858000"/>
              <a:gd name="connsiteX855" fmla="*/ 4974153 w 7467600"/>
              <a:gd name="connsiteY855" fmla="*/ 1045456 h 6858000"/>
              <a:gd name="connsiteX856" fmla="*/ 5627835 w 7467600"/>
              <a:gd name="connsiteY856" fmla="*/ 1472077 h 6858000"/>
              <a:gd name="connsiteX857" fmla="*/ 5629817 w 7467600"/>
              <a:gd name="connsiteY857" fmla="*/ 1471412 h 6858000"/>
              <a:gd name="connsiteX858" fmla="*/ 5634124 w 7467600"/>
              <a:gd name="connsiteY858" fmla="*/ 1470572 h 6858000"/>
              <a:gd name="connsiteX859" fmla="*/ 5755832 w 7467600"/>
              <a:gd name="connsiteY859" fmla="*/ 1383886 h 6858000"/>
              <a:gd name="connsiteX860" fmla="*/ 6014186 w 7467600"/>
              <a:gd name="connsiteY860" fmla="*/ 1279799 h 6858000"/>
              <a:gd name="connsiteX861" fmla="*/ 6901619 w 7467600"/>
              <a:gd name="connsiteY861" fmla="*/ 1047874 h 6858000"/>
              <a:gd name="connsiteX862" fmla="*/ 6931566 w 7467600"/>
              <a:gd name="connsiteY862" fmla="*/ 1062034 h 6858000"/>
              <a:gd name="connsiteX863" fmla="*/ 5790982 w 7467600"/>
              <a:gd name="connsiteY863" fmla="*/ 1561380 h 6858000"/>
              <a:gd name="connsiteX864" fmla="*/ 6188971 w 7467600"/>
              <a:gd name="connsiteY864" fmla="*/ 1755168 h 6858000"/>
              <a:gd name="connsiteX865" fmla="*/ 6202446 w 7467600"/>
              <a:gd name="connsiteY865" fmla="*/ 1752268 h 6858000"/>
              <a:gd name="connsiteX866" fmla="*/ 7179560 w 7467600"/>
              <a:gd name="connsiteY866" fmla="*/ 1467551 h 6858000"/>
              <a:gd name="connsiteX867" fmla="*/ 7158730 w 7467600"/>
              <a:gd name="connsiteY867" fmla="*/ 1507835 h 6858000"/>
              <a:gd name="connsiteX868" fmla="*/ 6326959 w 7467600"/>
              <a:gd name="connsiteY868" fmla="*/ 1817686 h 6858000"/>
              <a:gd name="connsiteX869" fmla="*/ 6537433 w 7467600"/>
              <a:gd name="connsiteY869" fmla="*/ 1907790 h 6858000"/>
              <a:gd name="connsiteX870" fmla="*/ 6550221 w 7467600"/>
              <a:gd name="connsiteY870" fmla="*/ 1910729 h 6858000"/>
              <a:gd name="connsiteX871" fmla="*/ 6964438 w 7467600"/>
              <a:gd name="connsiteY871" fmla="*/ 2209505 h 6858000"/>
              <a:gd name="connsiteX872" fmla="*/ 7367862 w 7467600"/>
              <a:gd name="connsiteY872" fmla="*/ 2806833 h 6858000"/>
              <a:gd name="connsiteX873" fmla="*/ 7364329 w 7467600"/>
              <a:gd name="connsiteY873" fmla="*/ 2826907 h 6858000"/>
              <a:gd name="connsiteX874" fmla="*/ 7290545 w 7467600"/>
              <a:gd name="connsiteY874" fmla="*/ 2850663 h 6858000"/>
              <a:gd name="connsiteX875" fmla="*/ 6472036 w 7467600"/>
              <a:gd name="connsiteY875" fmla="*/ 1959003 h 6858000"/>
              <a:gd name="connsiteX876" fmla="*/ 5792897 w 7467600"/>
              <a:gd name="connsiteY876" fmla="*/ 1647747 h 6858000"/>
              <a:gd name="connsiteX877" fmla="*/ 5842751 w 7467600"/>
              <a:gd name="connsiteY877" fmla="*/ 1816112 h 6858000"/>
              <a:gd name="connsiteX878" fmla="*/ 5847424 w 7467600"/>
              <a:gd name="connsiteY878" fmla="*/ 1815776 h 6858000"/>
              <a:gd name="connsiteX879" fmla="*/ 6399821 w 7467600"/>
              <a:gd name="connsiteY879" fmla="*/ 2344799 h 6858000"/>
              <a:gd name="connsiteX880" fmla="*/ 6323232 w 7467600"/>
              <a:gd name="connsiteY880" fmla="*/ 2389634 h 6858000"/>
              <a:gd name="connsiteX881" fmla="*/ 5942958 w 7467600"/>
              <a:gd name="connsiteY881" fmla="*/ 2077708 h 6858000"/>
              <a:gd name="connsiteX882" fmla="*/ 5921559 w 7467600"/>
              <a:gd name="connsiteY882" fmla="*/ 2378596 h 6858000"/>
              <a:gd name="connsiteX883" fmla="*/ 5817651 w 7467600"/>
              <a:gd name="connsiteY883" fmla="*/ 3023919 h 6858000"/>
              <a:gd name="connsiteX884" fmla="*/ 5729634 w 7467600"/>
              <a:gd name="connsiteY884" fmla="*/ 3051849 h 6858000"/>
              <a:gd name="connsiteX885" fmla="*/ 5611018 w 7467600"/>
              <a:gd name="connsiteY885" fmla="*/ 2316769 h 6858000"/>
              <a:gd name="connsiteX886" fmla="*/ 5687608 w 7467600"/>
              <a:gd name="connsiteY886" fmla="*/ 2039972 h 6858000"/>
              <a:gd name="connsiteX887" fmla="*/ 5657554 w 7467600"/>
              <a:gd name="connsiteY887" fmla="*/ 1576445 h 6858000"/>
              <a:gd name="connsiteX888" fmla="*/ 5150475 w 7467600"/>
              <a:gd name="connsiteY888" fmla="*/ 1274012 h 6858000"/>
              <a:gd name="connsiteX889" fmla="*/ 5349142 w 7467600"/>
              <a:gd name="connsiteY889" fmla="*/ 2204405 h 6858000"/>
              <a:gd name="connsiteX890" fmla="*/ 5262214 w 7467600"/>
              <a:gd name="connsiteY890" fmla="*/ 2233836 h 6858000"/>
              <a:gd name="connsiteX891" fmla="*/ 4981539 w 7467600"/>
              <a:gd name="connsiteY891" fmla="*/ 1542201 h 6858000"/>
              <a:gd name="connsiteX892" fmla="*/ 4958461 w 7467600"/>
              <a:gd name="connsiteY892" fmla="*/ 1136957 h 6858000"/>
              <a:gd name="connsiteX893" fmla="*/ 4655015 w 7467600"/>
              <a:gd name="connsiteY893" fmla="*/ 891426 h 6858000"/>
              <a:gd name="connsiteX894" fmla="*/ 4348002 w 7467600"/>
              <a:gd name="connsiteY894" fmla="*/ 2205895 h 6858000"/>
              <a:gd name="connsiteX895" fmla="*/ 4262250 w 7467600"/>
              <a:gd name="connsiteY895" fmla="*/ 2219972 h 6858000"/>
              <a:gd name="connsiteX896" fmla="*/ 4550611 w 7467600"/>
              <a:gd name="connsiteY896" fmla="*/ 817540 h 6858000"/>
              <a:gd name="connsiteX897" fmla="*/ 4564418 w 7467600"/>
              <a:gd name="connsiteY897" fmla="*/ 808293 h 6858000"/>
              <a:gd name="connsiteX898" fmla="*/ 4266388 w 7467600"/>
              <a:gd name="connsiteY898" fmla="*/ 500083 h 6858000"/>
              <a:gd name="connsiteX899" fmla="*/ 4032842 w 7467600"/>
              <a:gd name="connsiteY899" fmla="*/ 211809 h 6858000"/>
              <a:gd name="connsiteX900" fmla="*/ 3882765 w 7467600"/>
              <a:gd name="connsiteY900" fmla="*/ 0 h 6858000"/>
              <a:gd name="connsiteX901" fmla="*/ 3721337 w 7467600"/>
              <a:gd name="connsiteY901" fmla="*/ 0 h 6858000"/>
              <a:gd name="connsiteX902" fmla="*/ 3797544 w 7467600"/>
              <a:gd name="connsiteY902" fmla="*/ 0 h 6858000"/>
              <a:gd name="connsiteX903" fmla="*/ 3775734 w 7467600"/>
              <a:gd name="connsiteY903" fmla="*/ 95131 h 6858000"/>
              <a:gd name="connsiteX904" fmla="*/ 3724807 w 7467600"/>
              <a:gd name="connsiteY904" fmla="*/ 272257 h 6858000"/>
              <a:gd name="connsiteX905" fmla="*/ 3726844 w 7467600"/>
              <a:gd name="connsiteY905" fmla="*/ 282988 h 6858000"/>
              <a:gd name="connsiteX906" fmla="*/ 3742664 w 7467600"/>
              <a:gd name="connsiteY906" fmla="*/ 279918 h 6858000"/>
              <a:gd name="connsiteX907" fmla="*/ 4103910 w 7467600"/>
              <a:gd name="connsiteY907" fmla="*/ 1161917 h 6858000"/>
              <a:gd name="connsiteX908" fmla="*/ 4020269 w 7467600"/>
              <a:gd name="connsiteY908" fmla="*/ 1200406 h 6858000"/>
              <a:gd name="connsiteX909" fmla="*/ 3674882 w 7467600"/>
              <a:gd name="connsiteY909" fmla="*/ 488524 h 6858000"/>
              <a:gd name="connsiteX910" fmla="*/ 3132682 w 7467600"/>
              <a:gd name="connsiteY910" fmla="*/ 1072284 h 6858000"/>
              <a:gd name="connsiteX911" fmla="*/ 2716346 w 7467600"/>
              <a:gd name="connsiteY911" fmla="*/ 1276376 h 6858000"/>
              <a:gd name="connsiteX912" fmla="*/ 2716772 w 7467600"/>
              <a:gd name="connsiteY912" fmla="*/ 1255462 h 6858000"/>
              <a:gd name="connsiteX913" fmla="*/ 3471096 w 7467600"/>
              <a:gd name="connsiteY913" fmla="*/ 437072 h 6858000"/>
              <a:gd name="connsiteX914" fmla="*/ 3639057 w 7467600"/>
              <a:gd name="connsiteY914" fmla="*/ 286334 h 6858000"/>
              <a:gd name="connsiteX915" fmla="*/ 3640309 w 7467600"/>
              <a:gd name="connsiteY915" fmla="*/ 284664 h 6858000"/>
              <a:gd name="connsiteX916" fmla="*/ 3646022 w 7467600"/>
              <a:gd name="connsiteY916" fmla="*/ 276711 h 6858000"/>
              <a:gd name="connsiteX917" fmla="*/ 3707943 w 7467600"/>
              <a:gd name="connsiteY917" fmla="*/ 65958 h 6858000"/>
              <a:gd name="connsiteX918" fmla="*/ 3721337 w 7467600"/>
              <a:gd name="connsiteY918" fmla="*/ 0 h 6858000"/>
              <a:gd name="connsiteX919" fmla="*/ 2867960 w 7467600"/>
              <a:gd name="connsiteY919" fmla="*/ 0 h 6858000"/>
              <a:gd name="connsiteX920" fmla="*/ 2926351 w 7467600"/>
              <a:gd name="connsiteY920" fmla="*/ 0 h 6858000"/>
              <a:gd name="connsiteX921" fmla="*/ 2902823 w 7467600"/>
              <a:gd name="connsiteY921" fmla="*/ 262929 h 6858000"/>
              <a:gd name="connsiteX922" fmla="*/ 2940663 w 7467600"/>
              <a:gd name="connsiteY922" fmla="*/ 140884 h 6858000"/>
              <a:gd name="connsiteX923" fmla="*/ 2947039 w 7467600"/>
              <a:gd name="connsiteY923" fmla="*/ 122524 h 6858000"/>
              <a:gd name="connsiteX924" fmla="*/ 2984316 w 7467600"/>
              <a:gd name="connsiteY924" fmla="*/ 0 h 6858000"/>
              <a:gd name="connsiteX925" fmla="*/ 3016114 w 7467600"/>
              <a:gd name="connsiteY925" fmla="*/ 0 h 6858000"/>
              <a:gd name="connsiteX926" fmla="*/ 2979949 w 7467600"/>
              <a:gd name="connsiteY926" fmla="*/ 119274 h 6858000"/>
              <a:gd name="connsiteX927" fmla="*/ 3023879 w 7467600"/>
              <a:gd name="connsiteY927" fmla="*/ 0 h 6858000"/>
              <a:gd name="connsiteX928" fmla="*/ 3105400 w 7467600"/>
              <a:gd name="connsiteY928" fmla="*/ 0 h 6858000"/>
              <a:gd name="connsiteX929" fmla="*/ 3094669 w 7467600"/>
              <a:gd name="connsiteY929" fmla="*/ 30308 h 6858000"/>
              <a:gd name="connsiteX930" fmla="*/ 2901945 w 7467600"/>
              <a:gd name="connsiteY930" fmla="*/ 466538 h 6858000"/>
              <a:gd name="connsiteX931" fmla="*/ 2815209 w 7467600"/>
              <a:gd name="connsiteY931" fmla="*/ 497361 h 6858000"/>
              <a:gd name="connsiteX932" fmla="*/ 2844845 w 7467600"/>
              <a:gd name="connsiteY932" fmla="*/ 127638 h 6858000"/>
              <a:gd name="connsiteX933" fmla="*/ 2867960 w 7467600"/>
              <a:gd name="connsiteY933" fmla="*/ 0 h 6858000"/>
              <a:gd name="connsiteX934" fmla="*/ 1057230 w 7467600"/>
              <a:gd name="connsiteY934" fmla="*/ 0 h 6858000"/>
              <a:gd name="connsiteX935" fmla="*/ 1111003 w 7467600"/>
              <a:gd name="connsiteY935" fmla="*/ 0 h 6858000"/>
              <a:gd name="connsiteX936" fmla="*/ 1125553 w 7467600"/>
              <a:gd name="connsiteY936" fmla="*/ 52588 h 6858000"/>
              <a:gd name="connsiteX937" fmla="*/ 1304276 w 7467600"/>
              <a:gd name="connsiteY937" fmla="*/ 476275 h 6858000"/>
              <a:gd name="connsiteX938" fmla="*/ 1492066 w 7467600"/>
              <a:gd name="connsiteY938" fmla="*/ 886333 h 6858000"/>
              <a:gd name="connsiteX939" fmla="*/ 1423698 w 7467600"/>
              <a:gd name="connsiteY939" fmla="*/ 710817 h 6858000"/>
              <a:gd name="connsiteX940" fmla="*/ 1357609 w 7467600"/>
              <a:gd name="connsiteY940" fmla="*/ 532892 h 6858000"/>
              <a:gd name="connsiteX941" fmla="*/ 1309550 w 7467600"/>
              <a:gd name="connsiteY941" fmla="*/ 374031 h 6858000"/>
              <a:gd name="connsiteX942" fmla="*/ 1193673 w 7467600"/>
              <a:gd name="connsiteY942" fmla="*/ 49533 h 6858000"/>
              <a:gd name="connsiteX943" fmla="*/ 1164391 w 7467600"/>
              <a:gd name="connsiteY943" fmla="*/ 0 h 6858000"/>
              <a:gd name="connsiteX944" fmla="*/ 1200666 w 7467600"/>
              <a:gd name="connsiteY944" fmla="*/ 0 h 6858000"/>
              <a:gd name="connsiteX945" fmla="*/ 1223408 w 7467600"/>
              <a:gd name="connsiteY945" fmla="*/ 38996 h 6858000"/>
              <a:gd name="connsiteX946" fmla="*/ 1339635 w 7467600"/>
              <a:gd name="connsiteY946" fmla="*/ 365517 h 6858000"/>
              <a:gd name="connsiteX947" fmla="*/ 1387469 w 7467600"/>
              <a:gd name="connsiteY947" fmla="*/ 523079 h 6858000"/>
              <a:gd name="connsiteX948" fmla="*/ 1452685 w 7467600"/>
              <a:gd name="connsiteY948" fmla="*/ 699806 h 6858000"/>
              <a:gd name="connsiteX949" fmla="*/ 1492092 w 7467600"/>
              <a:gd name="connsiteY949" fmla="*/ 800424 h 6858000"/>
              <a:gd name="connsiteX950" fmla="*/ 1455302 w 7467600"/>
              <a:gd name="connsiteY950" fmla="*/ 632913 h 6858000"/>
              <a:gd name="connsiteX951" fmla="*/ 1222336 w 7467600"/>
              <a:gd name="connsiteY951" fmla="*/ 9480 h 6858000"/>
              <a:gd name="connsiteX952" fmla="*/ 1214634 w 7467600"/>
              <a:gd name="connsiteY952" fmla="*/ 0 h 6858000"/>
              <a:gd name="connsiteX953" fmla="*/ 1289827 w 7467600"/>
              <a:gd name="connsiteY953" fmla="*/ 0 h 6858000"/>
              <a:gd name="connsiteX954" fmla="*/ 1321076 w 7467600"/>
              <a:gd name="connsiteY954" fmla="*/ 59722 h 6858000"/>
              <a:gd name="connsiteX955" fmla="*/ 1512579 w 7467600"/>
              <a:gd name="connsiteY955" fmla="*/ 626441 h 6858000"/>
              <a:gd name="connsiteX956" fmla="*/ 1506076 w 7467600"/>
              <a:gd name="connsiteY956" fmla="*/ 1089289 h 6858000"/>
              <a:gd name="connsiteX957" fmla="*/ 1486346 w 7467600"/>
              <a:gd name="connsiteY957" fmla="*/ 1079919 h 6858000"/>
              <a:gd name="connsiteX958" fmla="*/ 1070511 w 7467600"/>
              <a:gd name="connsiteY958" fmla="*/ 48609 h 6858000"/>
              <a:gd name="connsiteX959" fmla="*/ 1057230 w 7467600"/>
              <a:gd name="connsiteY959" fmla="*/ 0 h 6858000"/>
              <a:gd name="connsiteX960" fmla="*/ 43151 w 7467600"/>
              <a:gd name="connsiteY960" fmla="*/ 0 h 6858000"/>
              <a:gd name="connsiteX961" fmla="*/ 95283 w 7467600"/>
              <a:gd name="connsiteY961" fmla="*/ 0 h 6858000"/>
              <a:gd name="connsiteX962" fmla="*/ 300708 w 7467600"/>
              <a:gd name="connsiteY962" fmla="*/ 154571 h 6858000"/>
              <a:gd name="connsiteX963" fmla="*/ 530414 w 7467600"/>
              <a:gd name="connsiteY963" fmla="*/ 354673 h 6858000"/>
              <a:gd name="connsiteX964" fmla="*/ 333785 w 7467600"/>
              <a:gd name="connsiteY964" fmla="*/ 161564 h 6858000"/>
              <a:gd name="connsiteX965" fmla="*/ 147005 w 7467600"/>
              <a:gd name="connsiteY965" fmla="*/ 0 h 6858000"/>
              <a:gd name="connsiteX966" fmla="*/ 272509 w 7467600"/>
              <a:gd name="connsiteY966" fmla="*/ 0 h 6858000"/>
              <a:gd name="connsiteX967" fmla="*/ 326276 w 7467600"/>
              <a:gd name="connsiteY967" fmla="*/ 45847 h 6858000"/>
              <a:gd name="connsiteX968" fmla="*/ 823759 w 7467600"/>
              <a:gd name="connsiteY968" fmla="*/ 574145 h 6858000"/>
              <a:gd name="connsiteX969" fmla="*/ 811254 w 7467600"/>
              <a:gd name="connsiteY969" fmla="*/ 665546 h 6858000"/>
              <a:gd name="connsiteX970" fmla="*/ 154042 w 7467600"/>
              <a:gd name="connsiteY970" fmla="*/ 261522 h 6858000"/>
              <a:gd name="connsiteX971" fmla="*/ 13550 w 7467600"/>
              <a:gd name="connsiteY971" fmla="*/ 158423 h 6858000"/>
              <a:gd name="connsiteX972" fmla="*/ 0 w 7467600"/>
              <a:gd name="connsiteY972" fmla="*/ 146618 h 6858000"/>
              <a:gd name="connsiteX973" fmla="*/ 0 w 7467600"/>
              <a:gd name="connsiteY973" fmla="*/ 59161 h 6858000"/>
              <a:gd name="connsiteX974" fmla="*/ 45427 w 7467600"/>
              <a:gd name="connsiteY974" fmla="*/ 101078 h 6858000"/>
              <a:gd name="connsiteX975" fmla="*/ 630103 w 7467600"/>
              <a:gd name="connsiteY975" fmla="*/ 485885 h 6858000"/>
              <a:gd name="connsiteX976" fmla="*/ 532040 w 7467600"/>
              <a:gd name="connsiteY976" fmla="*/ 399359 h 6858000"/>
              <a:gd name="connsiteX977" fmla="*/ 517618 w 7467600"/>
              <a:gd name="connsiteY977" fmla="*/ 385726 h 6858000"/>
              <a:gd name="connsiteX978" fmla="*/ 285074 w 7467600"/>
              <a:gd name="connsiteY978" fmla="*/ 182755 h 6858000"/>
              <a:gd name="connsiteX979" fmla="*/ 43151 w 7467600"/>
              <a:gd name="connsiteY97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356878 w 7467600"/>
              <a:gd name="connsiteY88" fmla="*/ 5981332 h 6858000"/>
              <a:gd name="connsiteX89" fmla="*/ 7467600 w 7467600"/>
              <a:gd name="connsiteY89" fmla="*/ 6117703 h 6858000"/>
              <a:gd name="connsiteX90" fmla="*/ 7467600 w 7467600"/>
              <a:gd name="connsiteY90" fmla="*/ 6163634 h 6858000"/>
              <a:gd name="connsiteX91" fmla="*/ 7403637 w 7467600"/>
              <a:gd name="connsiteY91" fmla="*/ 6083957 h 6858000"/>
              <a:gd name="connsiteX92" fmla="*/ 7254615 w 7467600"/>
              <a:gd name="connsiteY92" fmla="*/ 5911918 h 6858000"/>
              <a:gd name="connsiteX93" fmla="*/ 7312589 w 7467600"/>
              <a:gd name="connsiteY93" fmla="*/ 5982309 h 6858000"/>
              <a:gd name="connsiteX94" fmla="*/ 7448321 w 7467600"/>
              <a:gd name="connsiteY94" fmla="*/ 6190991 h 6858000"/>
              <a:gd name="connsiteX95" fmla="*/ 7467600 w 7467600"/>
              <a:gd name="connsiteY95" fmla="*/ 6221686 h 6858000"/>
              <a:gd name="connsiteX96" fmla="*/ 7467600 w 7467600"/>
              <a:gd name="connsiteY96" fmla="*/ 6334256 h 6858000"/>
              <a:gd name="connsiteX97" fmla="*/ 7454976 w 7467600"/>
              <a:gd name="connsiteY97" fmla="*/ 6318297 h 6858000"/>
              <a:gd name="connsiteX98" fmla="*/ 7042773 w 7467600"/>
              <a:gd name="connsiteY98" fmla="*/ 5734011 h 6858000"/>
              <a:gd name="connsiteX99" fmla="*/ 6844835 w 7467600"/>
              <a:gd name="connsiteY99" fmla="*/ 5424988 h 6858000"/>
              <a:gd name="connsiteX100" fmla="*/ 1456157 w 7467600"/>
              <a:gd name="connsiteY100" fmla="*/ 5371404 h 6858000"/>
              <a:gd name="connsiteX101" fmla="*/ 1244432 w 7467600"/>
              <a:gd name="connsiteY101" fmla="*/ 5385601 h 6858000"/>
              <a:gd name="connsiteX102" fmla="*/ 973990 w 7467600"/>
              <a:gd name="connsiteY102" fmla="*/ 5424940 h 6858000"/>
              <a:gd name="connsiteX103" fmla="*/ 1103809 w 7467600"/>
              <a:gd name="connsiteY103" fmla="*/ 5433720 h 6858000"/>
              <a:gd name="connsiteX104" fmla="*/ 1123454 w 7467600"/>
              <a:gd name="connsiteY104" fmla="*/ 5435727 h 6858000"/>
              <a:gd name="connsiteX105" fmla="*/ 1737017 w 7467600"/>
              <a:gd name="connsiteY105" fmla="*/ 5452183 h 6858000"/>
              <a:gd name="connsiteX106" fmla="*/ 1824397 w 7467600"/>
              <a:gd name="connsiteY106" fmla="*/ 5447757 h 6858000"/>
              <a:gd name="connsiteX107" fmla="*/ 2070059 w 7467600"/>
              <a:gd name="connsiteY107" fmla="*/ 5441660 h 6858000"/>
              <a:gd name="connsiteX108" fmla="*/ 1456157 w 7467600"/>
              <a:gd name="connsiteY108" fmla="*/ 5371404 h 6858000"/>
              <a:gd name="connsiteX109" fmla="*/ 4988186 w 7467600"/>
              <a:gd name="connsiteY109" fmla="*/ 5216467 h 6858000"/>
              <a:gd name="connsiteX110" fmla="*/ 4777334 w 7467600"/>
              <a:gd name="connsiteY110" fmla="*/ 5406072 h 6858000"/>
              <a:gd name="connsiteX111" fmla="*/ 4718341 w 7467600"/>
              <a:gd name="connsiteY111" fmla="*/ 5468043 h 6858000"/>
              <a:gd name="connsiteX112" fmla="*/ 4604655 w 7467600"/>
              <a:gd name="connsiteY112" fmla="*/ 5583434 h 6858000"/>
              <a:gd name="connsiteX113" fmla="*/ 4565074 w 7467600"/>
              <a:gd name="connsiteY113" fmla="*/ 5618550 h 6858000"/>
              <a:gd name="connsiteX114" fmla="*/ 4988186 w 7467600"/>
              <a:gd name="connsiteY114" fmla="*/ 5216467 h 6858000"/>
              <a:gd name="connsiteX115" fmla="*/ 4978032 w 7467600"/>
              <a:gd name="connsiteY115" fmla="*/ 5183809 h 6858000"/>
              <a:gd name="connsiteX116" fmla="*/ 4463413 w 7467600"/>
              <a:gd name="connsiteY116" fmla="*/ 5615162 h 6858000"/>
              <a:gd name="connsiteX117" fmla="*/ 4358134 w 7467600"/>
              <a:gd name="connsiteY117" fmla="*/ 5742791 h 6858000"/>
              <a:gd name="connsiteX118" fmla="*/ 4376219 w 7467600"/>
              <a:gd name="connsiteY118" fmla="*/ 5729027 h 6858000"/>
              <a:gd name="connsiteX119" fmla="*/ 4582340 w 7467600"/>
              <a:gd name="connsiteY119" fmla="*/ 5561037 h 6858000"/>
              <a:gd name="connsiteX120" fmla="*/ 4694684 w 7467600"/>
              <a:gd name="connsiteY120" fmla="*/ 5447098 h 6858000"/>
              <a:gd name="connsiteX121" fmla="*/ 4754123 w 7467600"/>
              <a:gd name="connsiteY121" fmla="*/ 5384643 h 6858000"/>
              <a:gd name="connsiteX122" fmla="*/ 4978032 w 7467600"/>
              <a:gd name="connsiteY122" fmla="*/ 5183809 h 6858000"/>
              <a:gd name="connsiteX123" fmla="*/ 1903353 w 7467600"/>
              <a:gd name="connsiteY123" fmla="*/ 5044827 h 6858000"/>
              <a:gd name="connsiteX124" fmla="*/ 1936931 w 7467600"/>
              <a:gd name="connsiteY124" fmla="*/ 5093954 h 6858000"/>
              <a:gd name="connsiteX125" fmla="*/ 2195868 w 7467600"/>
              <a:gd name="connsiteY125" fmla="*/ 5396574 h 6858000"/>
              <a:gd name="connsiteX126" fmla="*/ 2088852 w 7467600"/>
              <a:gd name="connsiteY126" fmla="*/ 5166123 h 6858000"/>
              <a:gd name="connsiteX127" fmla="*/ 1958241 w 7467600"/>
              <a:gd name="connsiteY127" fmla="*/ 5067955 h 6858000"/>
              <a:gd name="connsiteX128" fmla="*/ 1903353 w 7467600"/>
              <a:gd name="connsiteY128" fmla="*/ 5044827 h 6858000"/>
              <a:gd name="connsiteX129" fmla="*/ 1979378 w 7467600"/>
              <a:gd name="connsiteY129" fmla="*/ 4769504 h 6858000"/>
              <a:gd name="connsiteX130" fmla="*/ 2882120 w 7467600"/>
              <a:gd name="connsiteY130" fmla="*/ 5064547 h 6858000"/>
              <a:gd name="connsiteX131" fmla="*/ 2793103 w 7467600"/>
              <a:gd name="connsiteY131" fmla="*/ 5039699 h 6858000"/>
              <a:gd name="connsiteX132" fmla="*/ 2770041 w 7467600"/>
              <a:gd name="connsiteY132" fmla="*/ 5033634 h 6858000"/>
              <a:gd name="connsiteX133" fmla="*/ 1979378 w 7467600"/>
              <a:gd name="connsiteY133" fmla="*/ 4769504 h 6858000"/>
              <a:gd name="connsiteX134" fmla="*/ 1927410 w 7467600"/>
              <a:gd name="connsiteY134" fmla="*/ 4716164 h 6858000"/>
              <a:gd name="connsiteX135" fmla="*/ 1959587 w 7467600"/>
              <a:gd name="connsiteY135" fmla="*/ 4728849 h 6858000"/>
              <a:gd name="connsiteX136" fmla="*/ 2777707 w 7467600"/>
              <a:gd name="connsiteY136" fmla="*/ 5003991 h 6858000"/>
              <a:gd name="connsiteX137" fmla="*/ 2800768 w 7467600"/>
              <a:gd name="connsiteY137" fmla="*/ 5010056 h 6858000"/>
              <a:gd name="connsiteX138" fmla="*/ 2879408 w 7467600"/>
              <a:gd name="connsiteY138" fmla="*/ 5031590 h 6858000"/>
              <a:gd name="connsiteX139" fmla="*/ 2862295 w 7467600"/>
              <a:gd name="connsiteY139" fmla="*/ 5022958 h 6858000"/>
              <a:gd name="connsiteX140" fmla="*/ 2813343 w 7467600"/>
              <a:gd name="connsiteY140" fmla="*/ 4998369 h 6858000"/>
              <a:gd name="connsiteX141" fmla="*/ 2646245 w 7467600"/>
              <a:gd name="connsiteY141" fmla="*/ 4930999 h 6858000"/>
              <a:gd name="connsiteX142" fmla="*/ 1999243 w 7467600"/>
              <a:gd name="connsiteY142" fmla="*/ 4730524 h 6858000"/>
              <a:gd name="connsiteX143" fmla="*/ 1979527 w 7467600"/>
              <a:gd name="connsiteY143" fmla="*/ 4726651 h 6858000"/>
              <a:gd name="connsiteX144" fmla="*/ 1927410 w 7467600"/>
              <a:gd name="connsiteY144" fmla="*/ 4716164 h 6858000"/>
              <a:gd name="connsiteX145" fmla="*/ 1997014 w 7467600"/>
              <a:gd name="connsiteY145" fmla="*/ 4698007 h 6858000"/>
              <a:gd name="connsiteX146" fmla="*/ 2005458 w 7467600"/>
              <a:gd name="connsiteY146" fmla="*/ 4699540 h 6858000"/>
              <a:gd name="connsiteX147" fmla="*/ 2657186 w 7467600"/>
              <a:gd name="connsiteY147" fmla="*/ 4901687 h 6858000"/>
              <a:gd name="connsiteX148" fmla="*/ 2826662 w 7467600"/>
              <a:gd name="connsiteY148" fmla="*/ 4970362 h 6858000"/>
              <a:gd name="connsiteX149" fmla="*/ 2876100 w 7467600"/>
              <a:gd name="connsiteY149" fmla="*/ 4995397 h 6858000"/>
              <a:gd name="connsiteX150" fmla="*/ 3042600 w 7467600"/>
              <a:gd name="connsiteY150" fmla="*/ 5059532 h 6858000"/>
              <a:gd name="connsiteX151" fmla="*/ 1997014 w 7467600"/>
              <a:gd name="connsiteY151" fmla="*/ 4698007 h 6858000"/>
              <a:gd name="connsiteX152" fmla="*/ 2305292 w 7467600"/>
              <a:gd name="connsiteY152" fmla="*/ 4219492 h 6858000"/>
              <a:gd name="connsiteX153" fmla="*/ 3360922 w 7467600"/>
              <a:gd name="connsiteY153" fmla="*/ 4529373 h 6858000"/>
              <a:gd name="connsiteX154" fmla="*/ 3492420 w 7467600"/>
              <a:gd name="connsiteY154" fmla="*/ 4510145 h 6858000"/>
              <a:gd name="connsiteX155" fmla="*/ 3364086 w 7467600"/>
              <a:gd name="connsiteY155" fmla="*/ 4480340 h 6858000"/>
              <a:gd name="connsiteX156" fmla="*/ 3225818 w 7467600"/>
              <a:gd name="connsiteY156" fmla="*/ 4411822 h 6858000"/>
              <a:gd name="connsiteX157" fmla="*/ 3129696 w 7467600"/>
              <a:gd name="connsiteY157" fmla="*/ 4360704 h 6858000"/>
              <a:gd name="connsiteX158" fmla="*/ 2814545 w 7467600"/>
              <a:gd name="connsiteY158" fmla="*/ 4282955 h 6858000"/>
              <a:gd name="connsiteX159" fmla="*/ 2305292 w 7467600"/>
              <a:gd name="connsiteY159" fmla="*/ 4219492 h 6858000"/>
              <a:gd name="connsiteX160" fmla="*/ 2626982 w 7467600"/>
              <a:gd name="connsiteY160" fmla="*/ 4206450 h 6858000"/>
              <a:gd name="connsiteX161" fmla="*/ 2490617 w 7467600"/>
              <a:gd name="connsiteY161" fmla="*/ 4206951 h 6858000"/>
              <a:gd name="connsiteX162" fmla="*/ 2819869 w 7467600"/>
              <a:gd name="connsiteY162" fmla="*/ 4252936 h 6858000"/>
              <a:gd name="connsiteX163" fmla="*/ 3143018 w 7467600"/>
              <a:gd name="connsiteY163" fmla="*/ 4332698 h 6858000"/>
              <a:gd name="connsiteX164" fmla="*/ 3241520 w 7467600"/>
              <a:gd name="connsiteY164" fmla="*/ 4385112 h 6858000"/>
              <a:gd name="connsiteX165" fmla="*/ 3374575 w 7467600"/>
              <a:gd name="connsiteY165" fmla="*/ 4451517 h 6858000"/>
              <a:gd name="connsiteX166" fmla="*/ 3505221 w 7467600"/>
              <a:gd name="connsiteY166" fmla="*/ 4480757 h 6858000"/>
              <a:gd name="connsiteX167" fmla="*/ 2626982 w 7467600"/>
              <a:gd name="connsiteY167" fmla="*/ 4206450 h 6858000"/>
              <a:gd name="connsiteX168" fmla="*/ 1310106 w 7467600"/>
              <a:gd name="connsiteY168" fmla="*/ 3943217 h 6858000"/>
              <a:gd name="connsiteX169" fmla="*/ 854994 w 7467600"/>
              <a:gd name="connsiteY169" fmla="*/ 4399136 h 6858000"/>
              <a:gd name="connsiteX170" fmla="*/ 742462 w 7467600"/>
              <a:gd name="connsiteY170" fmla="*/ 4594648 h 6858000"/>
              <a:gd name="connsiteX171" fmla="*/ 820602 w 7467600"/>
              <a:gd name="connsiteY171" fmla="*/ 4485915 h 6858000"/>
              <a:gd name="connsiteX172" fmla="*/ 878295 w 7467600"/>
              <a:gd name="connsiteY172" fmla="*/ 4403594 h 6858000"/>
              <a:gd name="connsiteX173" fmla="*/ 1240607 w 7467600"/>
              <a:gd name="connsiteY173" fmla="*/ 4010401 h 6858000"/>
              <a:gd name="connsiteX174" fmla="*/ 1310106 w 7467600"/>
              <a:gd name="connsiteY174" fmla="*/ 3943217 h 6858000"/>
              <a:gd name="connsiteX175" fmla="*/ 1423113 w 7467600"/>
              <a:gd name="connsiteY175" fmla="*/ 3874565 h 6858000"/>
              <a:gd name="connsiteX176" fmla="*/ 1260565 w 7467600"/>
              <a:gd name="connsiteY176" fmla="*/ 4031982 h 6858000"/>
              <a:gd name="connsiteX177" fmla="*/ 901900 w 7467600"/>
              <a:gd name="connsiteY177" fmla="*/ 4421236 h 6858000"/>
              <a:gd name="connsiteX178" fmla="*/ 845044 w 7467600"/>
              <a:gd name="connsiteY178" fmla="*/ 4502436 h 6858000"/>
              <a:gd name="connsiteX179" fmla="*/ 685926 w 7467600"/>
              <a:gd name="connsiteY179" fmla="*/ 4703069 h 6858000"/>
              <a:gd name="connsiteX180" fmla="*/ 684248 w 7467600"/>
              <a:gd name="connsiteY180" fmla="*/ 4706721 h 6858000"/>
              <a:gd name="connsiteX181" fmla="*/ 1423113 w 7467600"/>
              <a:gd name="connsiteY181" fmla="*/ 3874565 h 6858000"/>
              <a:gd name="connsiteX182" fmla="*/ 3316479 w 7467600"/>
              <a:gd name="connsiteY182" fmla="*/ 3872136 h 6858000"/>
              <a:gd name="connsiteX183" fmla="*/ 3546806 w 7467600"/>
              <a:gd name="connsiteY183" fmla="*/ 4356139 h 6858000"/>
              <a:gd name="connsiteX184" fmla="*/ 3364433 w 7467600"/>
              <a:gd name="connsiteY184" fmla="*/ 3953121 h 6858000"/>
              <a:gd name="connsiteX185" fmla="*/ 3316479 w 7467600"/>
              <a:gd name="connsiteY185" fmla="*/ 3872136 h 6858000"/>
              <a:gd name="connsiteX186" fmla="*/ 3291335 w 7467600"/>
              <a:gd name="connsiteY186" fmla="*/ 3767420 h 6858000"/>
              <a:gd name="connsiteX187" fmla="*/ 3390805 w 7467600"/>
              <a:gd name="connsiteY187" fmla="*/ 3937163 h 6858000"/>
              <a:gd name="connsiteX188" fmla="*/ 3579062 w 7467600"/>
              <a:gd name="connsiteY188" fmla="*/ 4359040 h 6858000"/>
              <a:gd name="connsiteX189" fmla="*/ 3467355 w 7467600"/>
              <a:gd name="connsiteY189" fmla="*/ 3988130 h 6858000"/>
              <a:gd name="connsiteX190" fmla="*/ 3310753 w 7467600"/>
              <a:gd name="connsiteY190" fmla="*/ 3787140 h 6858000"/>
              <a:gd name="connsiteX191" fmla="*/ 3291335 w 7467600"/>
              <a:gd name="connsiteY191" fmla="*/ 3767420 h 6858000"/>
              <a:gd name="connsiteX192" fmla="*/ 1635889 w 7467600"/>
              <a:gd name="connsiteY192" fmla="*/ 3709494 h 6858000"/>
              <a:gd name="connsiteX193" fmla="*/ 1634800 w 7467600"/>
              <a:gd name="connsiteY193" fmla="*/ 3731111 h 6858000"/>
              <a:gd name="connsiteX194" fmla="*/ 1635889 w 7467600"/>
              <a:gd name="connsiteY194" fmla="*/ 3709494 h 6858000"/>
              <a:gd name="connsiteX195" fmla="*/ 1510397 w 7467600"/>
              <a:gd name="connsiteY195" fmla="*/ 3684705 h 6858000"/>
              <a:gd name="connsiteX196" fmla="*/ 1146550 w 7467600"/>
              <a:gd name="connsiteY196" fmla="*/ 3802012 h 6858000"/>
              <a:gd name="connsiteX197" fmla="*/ 698834 w 7467600"/>
              <a:gd name="connsiteY197" fmla="*/ 3952272 h 6858000"/>
              <a:gd name="connsiteX198" fmla="*/ 34256 w 7467600"/>
              <a:gd name="connsiteY198" fmla="*/ 4347603 h 6858000"/>
              <a:gd name="connsiteX199" fmla="*/ 527241 w 7467600"/>
              <a:gd name="connsiteY199" fmla="*/ 4065078 h 6858000"/>
              <a:gd name="connsiteX200" fmla="*/ 1510397 w 7467600"/>
              <a:gd name="connsiteY200" fmla="*/ 3684705 h 6858000"/>
              <a:gd name="connsiteX201" fmla="*/ 1313114 w 7467600"/>
              <a:gd name="connsiteY201" fmla="*/ 3655216 h 6858000"/>
              <a:gd name="connsiteX202" fmla="*/ 1109304 w 7467600"/>
              <a:gd name="connsiteY202" fmla="*/ 3669030 h 6858000"/>
              <a:gd name="connsiteX203" fmla="*/ 8129 w 7467600"/>
              <a:gd name="connsiteY203" fmla="*/ 4330519 h 6858000"/>
              <a:gd name="connsiteX204" fmla="*/ 687572 w 7467600"/>
              <a:gd name="connsiteY204" fmla="*/ 3925629 h 6858000"/>
              <a:gd name="connsiteX205" fmla="*/ 1138365 w 7467600"/>
              <a:gd name="connsiteY205" fmla="*/ 3774515 h 6858000"/>
              <a:gd name="connsiteX206" fmla="*/ 1505579 w 7467600"/>
              <a:gd name="connsiteY206" fmla="*/ 3655526 h 6858000"/>
              <a:gd name="connsiteX207" fmla="*/ 1313114 w 7467600"/>
              <a:gd name="connsiteY207" fmla="*/ 3655216 h 6858000"/>
              <a:gd name="connsiteX208" fmla="*/ 3655073 w 7467600"/>
              <a:gd name="connsiteY208" fmla="*/ 3650884 h 6858000"/>
              <a:gd name="connsiteX209" fmla="*/ 3989938 w 7467600"/>
              <a:gd name="connsiteY209" fmla="*/ 3991685 h 6858000"/>
              <a:gd name="connsiteX210" fmla="*/ 4393907 w 7467600"/>
              <a:gd name="connsiteY210" fmla="*/ 4261258 h 6858000"/>
              <a:gd name="connsiteX211" fmla="*/ 4648051 w 7467600"/>
              <a:gd name="connsiteY211" fmla="*/ 4374051 h 6858000"/>
              <a:gd name="connsiteX212" fmla="*/ 4383389 w 7467600"/>
              <a:gd name="connsiteY212" fmla="*/ 4184369 h 6858000"/>
              <a:gd name="connsiteX213" fmla="*/ 4165508 w 7467600"/>
              <a:gd name="connsiteY213" fmla="*/ 4035196 h 6858000"/>
              <a:gd name="connsiteX214" fmla="*/ 4068162 w 7467600"/>
              <a:gd name="connsiteY214" fmla="*/ 3953394 h 6858000"/>
              <a:gd name="connsiteX215" fmla="*/ 3981416 w 7467600"/>
              <a:gd name="connsiteY215" fmla="*/ 3880482 h 6858000"/>
              <a:gd name="connsiteX216" fmla="*/ 3800147 w 7467600"/>
              <a:gd name="connsiteY216" fmla="*/ 3749872 h 6858000"/>
              <a:gd name="connsiteX217" fmla="*/ 3655073 w 7467600"/>
              <a:gd name="connsiteY217" fmla="*/ 3650884 h 6858000"/>
              <a:gd name="connsiteX218" fmla="*/ 3670252 w 7467600"/>
              <a:gd name="connsiteY218" fmla="*/ 3622798 h 6858000"/>
              <a:gd name="connsiteX219" fmla="*/ 3817258 w 7467600"/>
              <a:gd name="connsiteY219" fmla="*/ 3723577 h 6858000"/>
              <a:gd name="connsiteX220" fmla="*/ 4000461 w 7467600"/>
              <a:gd name="connsiteY220" fmla="*/ 3855966 h 6858000"/>
              <a:gd name="connsiteX221" fmla="*/ 4088180 w 7467600"/>
              <a:gd name="connsiteY221" fmla="*/ 3929774 h 6858000"/>
              <a:gd name="connsiteX222" fmla="*/ 4184555 w 7467600"/>
              <a:gd name="connsiteY222" fmla="*/ 4010683 h 6858000"/>
              <a:gd name="connsiteX223" fmla="*/ 4399563 w 7467600"/>
              <a:gd name="connsiteY223" fmla="*/ 4158106 h 6858000"/>
              <a:gd name="connsiteX224" fmla="*/ 4684469 w 7467600"/>
              <a:gd name="connsiteY224" fmla="*/ 4364680 h 6858000"/>
              <a:gd name="connsiteX225" fmla="*/ 4690271 w 7467600"/>
              <a:gd name="connsiteY225" fmla="*/ 4370034 h 6858000"/>
              <a:gd name="connsiteX226" fmla="*/ 4136093 w 7467600"/>
              <a:gd name="connsiteY226" fmla="*/ 3858466 h 6858000"/>
              <a:gd name="connsiteX227" fmla="*/ 3670252 w 7467600"/>
              <a:gd name="connsiteY227" fmla="*/ 3622798 h 6858000"/>
              <a:gd name="connsiteX228" fmla="*/ 4440129 w 7467600"/>
              <a:gd name="connsiteY228" fmla="*/ 3448571 h 6858000"/>
              <a:gd name="connsiteX229" fmla="*/ 4856525 w 7467600"/>
              <a:gd name="connsiteY229" fmla="*/ 3915351 h 6858000"/>
              <a:gd name="connsiteX230" fmla="*/ 5059055 w 7467600"/>
              <a:gd name="connsiteY230" fmla="*/ 4108918 h 6858000"/>
              <a:gd name="connsiteX231" fmla="*/ 5290070 w 7467600"/>
              <a:gd name="connsiteY231" fmla="*/ 4263619 h 6858000"/>
              <a:gd name="connsiteX232" fmla="*/ 4834991 w 7467600"/>
              <a:gd name="connsiteY232" fmla="*/ 3830985 h 6858000"/>
              <a:gd name="connsiteX233" fmla="*/ 4440129 w 7467600"/>
              <a:gd name="connsiteY233" fmla="*/ 3448571 h 6858000"/>
              <a:gd name="connsiteX234" fmla="*/ 4441737 w 7467600"/>
              <a:gd name="connsiteY234" fmla="*/ 3399734 h 6858000"/>
              <a:gd name="connsiteX235" fmla="*/ 4431236 w 7467600"/>
              <a:gd name="connsiteY235" fmla="*/ 3400954 h 6858000"/>
              <a:gd name="connsiteX236" fmla="*/ 4557150 w 7467600"/>
              <a:gd name="connsiteY236" fmla="*/ 3510023 h 6858000"/>
              <a:gd name="connsiteX237" fmla="*/ 4856936 w 7467600"/>
              <a:gd name="connsiteY237" fmla="*/ 3809146 h 6858000"/>
              <a:gd name="connsiteX238" fmla="*/ 5111996 w 7467600"/>
              <a:gd name="connsiteY238" fmla="*/ 4065759 h 6858000"/>
              <a:gd name="connsiteX239" fmla="*/ 5388878 w 7467600"/>
              <a:gd name="connsiteY239" fmla="*/ 4300185 h 6858000"/>
              <a:gd name="connsiteX240" fmla="*/ 5425556 w 7467600"/>
              <a:gd name="connsiteY240" fmla="*/ 4308967 h 6858000"/>
              <a:gd name="connsiteX241" fmla="*/ 4943646 w 7467600"/>
              <a:gd name="connsiteY241" fmla="*/ 3822916 h 6858000"/>
              <a:gd name="connsiteX242" fmla="*/ 4594837 w 7467600"/>
              <a:gd name="connsiteY242" fmla="*/ 3532274 h 6858000"/>
              <a:gd name="connsiteX243" fmla="*/ 4441737 w 7467600"/>
              <a:gd name="connsiteY243" fmla="*/ 3399734 h 6858000"/>
              <a:gd name="connsiteX244" fmla="*/ 5425834 w 7467600"/>
              <a:gd name="connsiteY244" fmla="*/ 3162785 h 6858000"/>
              <a:gd name="connsiteX245" fmla="*/ 5401644 w 7467600"/>
              <a:gd name="connsiteY245" fmla="*/ 3617847 h 6858000"/>
              <a:gd name="connsiteX246" fmla="*/ 5467256 w 7467600"/>
              <a:gd name="connsiteY246" fmla="*/ 4175494 h 6858000"/>
              <a:gd name="connsiteX247" fmla="*/ 5448069 w 7467600"/>
              <a:gd name="connsiteY247" fmla="*/ 3567554 h 6858000"/>
              <a:gd name="connsiteX248" fmla="*/ 5425834 w 7467600"/>
              <a:gd name="connsiteY248" fmla="*/ 3162785 h 6858000"/>
              <a:gd name="connsiteX249" fmla="*/ 1318687 w 7467600"/>
              <a:gd name="connsiteY249" fmla="*/ 3113840 h 6858000"/>
              <a:gd name="connsiteX250" fmla="*/ 1066793 w 7467600"/>
              <a:gd name="connsiteY250" fmla="*/ 3212171 h 6858000"/>
              <a:gd name="connsiteX251" fmla="*/ 993319 w 7467600"/>
              <a:gd name="connsiteY251" fmla="*/ 3247648 h 6858000"/>
              <a:gd name="connsiteX252" fmla="*/ 853081 w 7467600"/>
              <a:gd name="connsiteY252" fmla="*/ 3312410 h 6858000"/>
              <a:gd name="connsiteX253" fmla="*/ 805957 w 7467600"/>
              <a:gd name="connsiteY253" fmla="*/ 3330443 h 6858000"/>
              <a:gd name="connsiteX254" fmla="*/ 1318687 w 7467600"/>
              <a:gd name="connsiteY254" fmla="*/ 3113840 h 6858000"/>
              <a:gd name="connsiteX255" fmla="*/ 5453702 w 7467600"/>
              <a:gd name="connsiteY255" fmla="*/ 3090882 h 6858000"/>
              <a:gd name="connsiteX256" fmla="*/ 5480135 w 7467600"/>
              <a:gd name="connsiteY256" fmla="*/ 3565802 h 6858000"/>
              <a:gd name="connsiteX257" fmla="*/ 5499023 w 7467600"/>
              <a:gd name="connsiteY257" fmla="*/ 4166310 h 6858000"/>
              <a:gd name="connsiteX258" fmla="*/ 5547022 w 7467600"/>
              <a:gd name="connsiteY258" fmla="*/ 3607838 h 6858000"/>
              <a:gd name="connsiteX259" fmla="*/ 5515964 w 7467600"/>
              <a:gd name="connsiteY259" fmla="*/ 3378541 h 6858000"/>
              <a:gd name="connsiteX260" fmla="*/ 5453702 w 7467600"/>
              <a:gd name="connsiteY260" fmla="*/ 3090882 h 6858000"/>
              <a:gd name="connsiteX261" fmla="*/ 1238695 w 7467600"/>
              <a:gd name="connsiteY261" fmla="*/ 3076820 h 6858000"/>
              <a:gd name="connsiteX262" fmla="*/ 716371 w 7467600"/>
              <a:gd name="connsiteY262" fmla="*/ 3293249 h 6858000"/>
              <a:gd name="connsiteX263" fmla="*/ 579522 w 7467600"/>
              <a:gd name="connsiteY263" fmla="*/ 3371759 h 6858000"/>
              <a:gd name="connsiteX264" fmla="*/ 600288 w 7467600"/>
              <a:gd name="connsiteY264" fmla="*/ 3365555 h 6858000"/>
              <a:gd name="connsiteX265" fmla="*/ 840692 w 7467600"/>
              <a:gd name="connsiteY265" fmla="*/ 3284921 h 6858000"/>
              <a:gd name="connsiteX266" fmla="*/ 979248 w 7467600"/>
              <a:gd name="connsiteY266" fmla="*/ 3221003 h 6858000"/>
              <a:gd name="connsiteX267" fmla="*/ 1053282 w 7467600"/>
              <a:gd name="connsiteY267" fmla="*/ 3185247 h 6858000"/>
              <a:gd name="connsiteX268" fmla="*/ 1320603 w 7467600"/>
              <a:gd name="connsiteY268" fmla="*/ 3081281 h 6858000"/>
              <a:gd name="connsiteX269" fmla="*/ 1238695 w 7467600"/>
              <a:gd name="connsiteY269" fmla="*/ 3076820 h 6858000"/>
              <a:gd name="connsiteX270" fmla="*/ 5425627 w 7467600"/>
              <a:gd name="connsiteY270" fmla="*/ 2954192 h 6858000"/>
              <a:gd name="connsiteX271" fmla="*/ 5470770 w 7467600"/>
              <a:gd name="connsiteY271" fmla="*/ 3005435 h 6858000"/>
              <a:gd name="connsiteX272" fmla="*/ 5519779 w 7467600"/>
              <a:gd name="connsiteY272" fmla="*/ 4359223 h 6858000"/>
              <a:gd name="connsiteX273" fmla="*/ 5520293 w 7467600"/>
              <a:gd name="connsiteY273" fmla="*/ 4360602 h 6858000"/>
              <a:gd name="connsiteX274" fmla="*/ 5767221 w 7467600"/>
              <a:gd name="connsiteY274" fmla="*/ 4665564 h 6858000"/>
              <a:gd name="connsiteX275" fmla="*/ 6937169 w 7467600"/>
              <a:gd name="connsiteY275" fmla="*/ 4815941 h 6858000"/>
              <a:gd name="connsiteX276" fmla="*/ 6953922 w 7467600"/>
              <a:gd name="connsiteY276" fmla="*/ 4890068 h 6858000"/>
              <a:gd name="connsiteX277" fmla="*/ 6071359 w 7467600"/>
              <a:gd name="connsiteY277" fmla="*/ 4770770 h 6858000"/>
              <a:gd name="connsiteX278" fmla="*/ 6038839 w 7467600"/>
              <a:gd name="connsiteY278" fmla="*/ 4764474 h 6858000"/>
              <a:gd name="connsiteX279" fmla="*/ 6038706 w 7467600"/>
              <a:gd name="connsiteY279" fmla="*/ 4763847 h 6858000"/>
              <a:gd name="connsiteX280" fmla="*/ 6037784 w 7467600"/>
              <a:gd name="connsiteY280" fmla="*/ 4764270 h 6858000"/>
              <a:gd name="connsiteX281" fmla="*/ 6038839 w 7467600"/>
              <a:gd name="connsiteY281" fmla="*/ 4764474 h 6858000"/>
              <a:gd name="connsiteX282" fmla="*/ 6040338 w 7467600"/>
              <a:gd name="connsiteY282" fmla="*/ 4771418 h 6858000"/>
              <a:gd name="connsiteX283" fmla="*/ 6024488 w 7467600"/>
              <a:gd name="connsiteY283" fmla="*/ 4809903 h 6858000"/>
              <a:gd name="connsiteX284" fmla="*/ 5599771 w 7467600"/>
              <a:gd name="connsiteY284" fmla="*/ 5509652 h 6858000"/>
              <a:gd name="connsiteX285" fmla="*/ 5548843 w 7467600"/>
              <a:gd name="connsiteY285" fmla="*/ 5563845 h 6858000"/>
              <a:gd name="connsiteX286" fmla="*/ 5940952 w 7467600"/>
              <a:gd name="connsiteY286" fmla="*/ 6250028 h 6858000"/>
              <a:gd name="connsiteX287" fmla="*/ 6043441 w 7467600"/>
              <a:gd name="connsiteY287" fmla="*/ 6665847 h 6858000"/>
              <a:gd name="connsiteX288" fmla="*/ 6093432 w 7467600"/>
              <a:gd name="connsiteY288" fmla="*/ 6858000 h 6858000"/>
              <a:gd name="connsiteX289" fmla="*/ 6034344 w 7467600"/>
              <a:gd name="connsiteY289" fmla="*/ 6858000 h 6858000"/>
              <a:gd name="connsiteX290" fmla="*/ 6026679 w 7467600"/>
              <a:gd name="connsiteY290" fmla="*/ 6836959 h 6858000"/>
              <a:gd name="connsiteX291" fmla="*/ 5800441 w 7467600"/>
              <a:gd name="connsiteY291" fmla="*/ 6335286 h 6858000"/>
              <a:gd name="connsiteX292" fmla="*/ 5526562 w 7467600"/>
              <a:gd name="connsiteY292" fmla="*/ 5705388 h 6858000"/>
              <a:gd name="connsiteX293" fmla="*/ 5519640 w 7467600"/>
              <a:gd name="connsiteY293" fmla="*/ 5683774 h 6858000"/>
              <a:gd name="connsiteX294" fmla="*/ 5844559 w 7467600"/>
              <a:gd name="connsiteY294" fmla="*/ 6553349 h 6858000"/>
              <a:gd name="connsiteX295" fmla="*/ 5975994 w 7467600"/>
              <a:gd name="connsiteY295" fmla="*/ 6858000 h 6858000"/>
              <a:gd name="connsiteX296" fmla="*/ 5898547 w 7467600"/>
              <a:gd name="connsiteY296" fmla="*/ 6858000 h 6858000"/>
              <a:gd name="connsiteX297" fmla="*/ 5682041 w 7467600"/>
              <a:gd name="connsiteY297" fmla="*/ 6355860 h 6858000"/>
              <a:gd name="connsiteX298" fmla="*/ 5461758 w 7467600"/>
              <a:gd name="connsiteY298" fmla="*/ 5820220 h 6858000"/>
              <a:gd name="connsiteX299" fmla="*/ 5237282 w 7467600"/>
              <a:gd name="connsiteY299" fmla="*/ 6579086 h 6858000"/>
              <a:gd name="connsiteX300" fmla="*/ 5115009 w 7467600"/>
              <a:gd name="connsiteY300" fmla="*/ 6858000 h 6858000"/>
              <a:gd name="connsiteX301" fmla="*/ 5028074 w 7467600"/>
              <a:gd name="connsiteY301" fmla="*/ 6858000 h 6858000"/>
              <a:gd name="connsiteX302" fmla="*/ 5079508 w 7467600"/>
              <a:gd name="connsiteY302" fmla="*/ 6749074 h 6858000"/>
              <a:gd name="connsiteX303" fmla="*/ 5371846 w 7467600"/>
              <a:gd name="connsiteY303" fmla="*/ 5924413 h 6858000"/>
              <a:gd name="connsiteX304" fmla="*/ 5270512 w 7467600"/>
              <a:gd name="connsiteY304" fmla="*/ 6138975 h 6858000"/>
              <a:gd name="connsiteX305" fmla="*/ 5062409 w 7467600"/>
              <a:gd name="connsiteY305" fmla="*/ 6653544 h 6858000"/>
              <a:gd name="connsiteX306" fmla="*/ 5036628 w 7467600"/>
              <a:gd name="connsiteY306" fmla="*/ 6754247 h 6858000"/>
              <a:gd name="connsiteX307" fmla="*/ 5009112 w 7467600"/>
              <a:gd name="connsiteY307" fmla="*/ 6858000 h 6858000"/>
              <a:gd name="connsiteX308" fmla="*/ 4976679 w 7467600"/>
              <a:gd name="connsiteY308" fmla="*/ 6858000 h 6858000"/>
              <a:gd name="connsiteX309" fmla="*/ 5006537 w 7467600"/>
              <a:gd name="connsiteY309" fmla="*/ 6747068 h 6858000"/>
              <a:gd name="connsiteX310" fmla="*/ 5032723 w 7467600"/>
              <a:gd name="connsiteY310" fmla="*/ 6644957 h 6858000"/>
              <a:gd name="connsiteX311" fmla="*/ 5242949 w 7467600"/>
              <a:gd name="connsiteY311" fmla="*/ 6125175 h 6858000"/>
              <a:gd name="connsiteX312" fmla="*/ 5286321 w 7467600"/>
              <a:gd name="connsiteY312" fmla="*/ 6033555 h 6858000"/>
              <a:gd name="connsiteX313" fmla="*/ 5008210 w 7467600"/>
              <a:gd name="connsiteY313" fmla="*/ 6649194 h 6858000"/>
              <a:gd name="connsiteX314" fmla="*/ 4986321 w 7467600"/>
              <a:gd name="connsiteY314" fmla="*/ 6765687 h 6858000"/>
              <a:gd name="connsiteX315" fmla="*/ 4973474 w 7467600"/>
              <a:gd name="connsiteY315" fmla="*/ 6858000 h 6858000"/>
              <a:gd name="connsiteX316" fmla="*/ 4907178 w 7467600"/>
              <a:gd name="connsiteY316" fmla="*/ 6858000 h 6858000"/>
              <a:gd name="connsiteX317" fmla="*/ 4910810 w 7467600"/>
              <a:gd name="connsiteY317" fmla="*/ 6829660 h 6858000"/>
              <a:gd name="connsiteX318" fmla="*/ 4987461 w 7467600"/>
              <a:gd name="connsiteY318" fmla="*/ 6432994 h 6858000"/>
              <a:gd name="connsiteX319" fmla="*/ 5179262 w 7467600"/>
              <a:gd name="connsiteY319" fmla="*/ 6035044 h 6858000"/>
              <a:gd name="connsiteX320" fmla="*/ 4689678 w 7467600"/>
              <a:gd name="connsiteY320" fmla="*/ 6440241 h 6858000"/>
              <a:gd name="connsiteX321" fmla="*/ 4477543 w 7467600"/>
              <a:gd name="connsiteY321" fmla="*/ 6674836 h 6858000"/>
              <a:gd name="connsiteX322" fmla="*/ 4329957 w 7467600"/>
              <a:gd name="connsiteY322" fmla="*/ 6858000 h 6858000"/>
              <a:gd name="connsiteX323" fmla="*/ 4218595 w 7467600"/>
              <a:gd name="connsiteY323" fmla="*/ 6858000 h 6858000"/>
              <a:gd name="connsiteX324" fmla="*/ 4368888 w 7467600"/>
              <a:gd name="connsiteY324" fmla="*/ 6668412 h 6858000"/>
              <a:gd name="connsiteX325" fmla="*/ 4563091 w 7467600"/>
              <a:gd name="connsiteY325" fmla="*/ 6442508 h 6858000"/>
              <a:gd name="connsiteX326" fmla="*/ 5387324 w 7467600"/>
              <a:gd name="connsiteY326" fmla="*/ 5705830 h 6858000"/>
              <a:gd name="connsiteX327" fmla="*/ 5073620 w 7467600"/>
              <a:gd name="connsiteY327" fmla="*/ 5955437 h 6858000"/>
              <a:gd name="connsiteX328" fmla="*/ 4689789 w 7467600"/>
              <a:gd name="connsiteY328" fmla="*/ 6268382 h 6858000"/>
              <a:gd name="connsiteX329" fmla="*/ 4418722 w 7467600"/>
              <a:gd name="connsiteY329" fmla="*/ 6570886 h 6858000"/>
              <a:gd name="connsiteX330" fmla="*/ 4214944 w 7467600"/>
              <a:gd name="connsiteY330" fmla="*/ 6858000 h 6858000"/>
              <a:gd name="connsiteX331" fmla="*/ 4177898 w 7467600"/>
              <a:gd name="connsiteY331" fmla="*/ 6858000 h 6858000"/>
              <a:gd name="connsiteX332" fmla="*/ 4391597 w 7467600"/>
              <a:gd name="connsiteY332" fmla="*/ 6556370 h 6858000"/>
              <a:gd name="connsiteX333" fmla="*/ 4668889 w 7467600"/>
              <a:gd name="connsiteY333" fmla="*/ 6246399 h 6858000"/>
              <a:gd name="connsiteX334" fmla="*/ 5055427 w 7467600"/>
              <a:gd name="connsiteY334" fmla="*/ 5931476 h 6858000"/>
              <a:gd name="connsiteX335" fmla="*/ 5371814 w 7467600"/>
              <a:gd name="connsiteY335" fmla="*/ 5678975 h 6858000"/>
              <a:gd name="connsiteX336" fmla="*/ 4987918 w 7467600"/>
              <a:gd name="connsiteY336" fmla="*/ 5838701 h 6858000"/>
              <a:gd name="connsiteX337" fmla="*/ 4317146 w 7467600"/>
              <a:gd name="connsiteY337" fmla="*/ 6587716 h 6858000"/>
              <a:gd name="connsiteX338" fmla="*/ 4171627 w 7467600"/>
              <a:gd name="connsiteY338" fmla="*/ 6858000 h 6858000"/>
              <a:gd name="connsiteX339" fmla="*/ 4081585 w 7467600"/>
              <a:gd name="connsiteY339" fmla="*/ 6858000 h 6858000"/>
              <a:gd name="connsiteX340" fmla="*/ 4238603 w 7467600"/>
              <a:gd name="connsiteY340" fmla="*/ 6559341 h 6858000"/>
              <a:gd name="connsiteX341" fmla="*/ 4778333 w 7467600"/>
              <a:gd name="connsiteY341" fmla="*/ 5873626 h 6858000"/>
              <a:gd name="connsiteX342" fmla="*/ 5414185 w 7467600"/>
              <a:gd name="connsiteY342" fmla="*/ 5573882 h 6858000"/>
              <a:gd name="connsiteX343" fmla="*/ 5959648 w 7467600"/>
              <a:gd name="connsiteY343" fmla="*/ 4760797 h 6858000"/>
              <a:gd name="connsiteX344" fmla="*/ 5355019 w 7467600"/>
              <a:gd name="connsiteY344" fmla="*/ 4734672 h 6858000"/>
              <a:gd name="connsiteX345" fmla="*/ 5083565 w 7467600"/>
              <a:gd name="connsiteY345" fmla="*/ 5179121 h 6858000"/>
              <a:gd name="connsiteX346" fmla="*/ 4713577 w 7467600"/>
              <a:gd name="connsiteY346" fmla="*/ 5616803 h 6858000"/>
              <a:gd name="connsiteX347" fmla="*/ 3989559 w 7467600"/>
              <a:gd name="connsiteY347" fmla="*/ 6145945 h 6858000"/>
              <a:gd name="connsiteX348" fmla="*/ 3939824 w 7467600"/>
              <a:gd name="connsiteY348" fmla="*/ 6066900 h 6858000"/>
              <a:gd name="connsiteX349" fmla="*/ 4584537 w 7467600"/>
              <a:gd name="connsiteY349" fmla="*/ 5324826 h 6858000"/>
              <a:gd name="connsiteX350" fmla="*/ 5037105 w 7467600"/>
              <a:gd name="connsiteY350" fmla="*/ 5088765 h 6858000"/>
              <a:gd name="connsiteX351" fmla="*/ 5039930 w 7467600"/>
              <a:gd name="connsiteY351" fmla="*/ 5089585 h 6858000"/>
              <a:gd name="connsiteX352" fmla="*/ 5263764 w 7467600"/>
              <a:gd name="connsiteY352" fmla="*/ 4735525 h 6858000"/>
              <a:gd name="connsiteX353" fmla="*/ 4086300 w 7467600"/>
              <a:gd name="connsiteY353" fmla="*/ 4884599 h 6858000"/>
              <a:gd name="connsiteX354" fmla="*/ 4085485 w 7467600"/>
              <a:gd name="connsiteY354" fmla="*/ 4899070 h 6858000"/>
              <a:gd name="connsiteX355" fmla="*/ 3871915 w 7467600"/>
              <a:gd name="connsiteY355" fmla="*/ 5253645 h 6858000"/>
              <a:gd name="connsiteX356" fmla="*/ 3799374 w 7467600"/>
              <a:gd name="connsiteY356" fmla="*/ 5466127 h 6858000"/>
              <a:gd name="connsiteX357" fmla="*/ 3498850 w 7467600"/>
              <a:gd name="connsiteY357" fmla="*/ 6661888 h 6858000"/>
              <a:gd name="connsiteX358" fmla="*/ 3399216 w 7467600"/>
              <a:gd name="connsiteY358" fmla="*/ 6858000 h 6858000"/>
              <a:gd name="connsiteX359" fmla="*/ 3303688 w 7467600"/>
              <a:gd name="connsiteY359" fmla="*/ 6858000 h 6858000"/>
              <a:gd name="connsiteX360" fmla="*/ 3391774 w 7467600"/>
              <a:gd name="connsiteY360" fmla="*/ 6697181 h 6858000"/>
              <a:gd name="connsiteX361" fmla="*/ 3735540 w 7467600"/>
              <a:gd name="connsiteY361" fmla="*/ 5546923 h 6858000"/>
              <a:gd name="connsiteX362" fmla="*/ 3729438 w 7467600"/>
              <a:gd name="connsiteY362" fmla="*/ 5569058 h 6858000"/>
              <a:gd name="connsiteX363" fmla="*/ 3707782 w 7467600"/>
              <a:gd name="connsiteY363" fmla="*/ 5644908 h 6858000"/>
              <a:gd name="connsiteX364" fmla="*/ 3583827 w 7467600"/>
              <a:gd name="connsiteY364" fmla="*/ 6039215 h 6858000"/>
              <a:gd name="connsiteX365" fmla="*/ 3547861 w 7467600"/>
              <a:gd name="connsiteY365" fmla="*/ 6129609 h 6858000"/>
              <a:gd name="connsiteX366" fmla="*/ 3490905 w 7467600"/>
              <a:gd name="connsiteY366" fmla="*/ 6277660 h 6858000"/>
              <a:gd name="connsiteX367" fmla="*/ 3455859 w 7467600"/>
              <a:gd name="connsiteY367" fmla="*/ 6391301 h 6858000"/>
              <a:gd name="connsiteX368" fmla="*/ 3429112 w 7467600"/>
              <a:gd name="connsiteY368" fmla="*/ 6479469 h 6858000"/>
              <a:gd name="connsiteX369" fmla="*/ 3304862 w 7467600"/>
              <a:gd name="connsiteY369" fmla="*/ 6796476 h 6858000"/>
              <a:gd name="connsiteX370" fmla="*/ 3276071 w 7467600"/>
              <a:gd name="connsiteY370" fmla="*/ 6858000 h 6858000"/>
              <a:gd name="connsiteX371" fmla="*/ 3240805 w 7467600"/>
              <a:gd name="connsiteY371" fmla="*/ 6858000 h 6858000"/>
              <a:gd name="connsiteX372" fmla="*/ 3275917 w 7467600"/>
              <a:gd name="connsiteY372" fmla="*/ 6783192 h 6858000"/>
              <a:gd name="connsiteX373" fmla="*/ 3399358 w 7467600"/>
              <a:gd name="connsiteY373" fmla="*/ 6469011 h 6858000"/>
              <a:gd name="connsiteX374" fmla="*/ 3425650 w 7467600"/>
              <a:gd name="connsiteY374" fmla="*/ 6381333 h 6858000"/>
              <a:gd name="connsiteX375" fmla="*/ 3460661 w 7467600"/>
              <a:gd name="connsiteY375" fmla="*/ 6266763 h 6858000"/>
              <a:gd name="connsiteX376" fmla="*/ 3518021 w 7467600"/>
              <a:gd name="connsiteY376" fmla="*/ 6117298 h 6858000"/>
              <a:gd name="connsiteX377" fmla="*/ 3554035 w 7467600"/>
              <a:gd name="connsiteY377" fmla="*/ 6027832 h 6858000"/>
              <a:gd name="connsiteX378" fmla="*/ 3677174 w 7467600"/>
              <a:gd name="connsiteY378" fmla="*/ 5636351 h 6858000"/>
              <a:gd name="connsiteX379" fmla="*/ 3698819 w 7467600"/>
              <a:gd name="connsiteY379" fmla="*/ 5560503 h 6858000"/>
              <a:gd name="connsiteX380" fmla="*/ 3702094 w 7467600"/>
              <a:gd name="connsiteY380" fmla="*/ 5549194 h 6858000"/>
              <a:gd name="connsiteX381" fmla="*/ 3398355 w 7467600"/>
              <a:gd name="connsiteY381" fmla="*/ 6094603 h 6858000"/>
              <a:gd name="connsiteX382" fmla="*/ 3193941 w 7467600"/>
              <a:gd name="connsiteY382" fmla="*/ 6798775 h 6858000"/>
              <a:gd name="connsiteX383" fmla="*/ 3184140 w 7467600"/>
              <a:gd name="connsiteY383" fmla="*/ 6858000 h 6858000"/>
              <a:gd name="connsiteX384" fmla="*/ 3099978 w 7467600"/>
              <a:gd name="connsiteY384" fmla="*/ 6858000 h 6858000"/>
              <a:gd name="connsiteX385" fmla="*/ 3101556 w 7467600"/>
              <a:gd name="connsiteY385" fmla="*/ 6843337 h 6858000"/>
              <a:gd name="connsiteX386" fmla="*/ 3370162 w 7467600"/>
              <a:gd name="connsiteY386" fmla="*/ 5785550 h 6858000"/>
              <a:gd name="connsiteX387" fmla="*/ 3746477 w 7467600"/>
              <a:gd name="connsiteY387" fmla="*/ 5377889 h 6858000"/>
              <a:gd name="connsiteX388" fmla="*/ 3863399 w 7467600"/>
              <a:gd name="connsiteY388" fmla="*/ 5087257 h 6858000"/>
              <a:gd name="connsiteX389" fmla="*/ 3968712 w 7467600"/>
              <a:gd name="connsiteY389" fmla="*/ 4913989 h 6858000"/>
              <a:gd name="connsiteX390" fmla="*/ 2792390 w 7467600"/>
              <a:gd name="connsiteY390" fmla="*/ 5382974 h 6858000"/>
              <a:gd name="connsiteX391" fmla="*/ 2714982 w 7467600"/>
              <a:gd name="connsiteY391" fmla="*/ 5427051 h 6858000"/>
              <a:gd name="connsiteX392" fmla="*/ 2813361 w 7467600"/>
              <a:gd name="connsiteY392" fmla="*/ 6023912 h 6858000"/>
              <a:gd name="connsiteX393" fmla="*/ 2688430 w 7467600"/>
              <a:gd name="connsiteY393" fmla="*/ 6801564 h 6858000"/>
              <a:gd name="connsiteX394" fmla="*/ 2629626 w 7467600"/>
              <a:gd name="connsiteY394" fmla="*/ 6763394 h 6858000"/>
              <a:gd name="connsiteX395" fmla="*/ 2565328 w 7467600"/>
              <a:gd name="connsiteY395" fmla="*/ 5516399 h 6858000"/>
              <a:gd name="connsiteX396" fmla="*/ 1922999 w 7467600"/>
              <a:gd name="connsiteY396" fmla="*/ 5980343 h 6858000"/>
              <a:gd name="connsiteX397" fmla="*/ 1950261 w 7467600"/>
              <a:gd name="connsiteY397" fmla="*/ 6405858 h 6858000"/>
              <a:gd name="connsiteX398" fmla="*/ 2365554 w 7467600"/>
              <a:gd name="connsiteY398" fmla="*/ 6759107 h 6858000"/>
              <a:gd name="connsiteX399" fmla="*/ 2424142 w 7467600"/>
              <a:gd name="connsiteY399" fmla="*/ 6858000 h 6858000"/>
              <a:gd name="connsiteX400" fmla="*/ 2395994 w 7467600"/>
              <a:gd name="connsiteY400" fmla="*/ 6858000 h 6858000"/>
              <a:gd name="connsiteX401" fmla="*/ 2392863 w 7467600"/>
              <a:gd name="connsiteY401" fmla="*/ 6852964 h 6858000"/>
              <a:gd name="connsiteX402" fmla="*/ 2017589 w 7467600"/>
              <a:gd name="connsiteY402" fmla="*/ 6493982 h 6858000"/>
              <a:gd name="connsiteX403" fmla="*/ 2147336 w 7467600"/>
              <a:gd name="connsiteY403" fmla="*/ 6594052 h 6858000"/>
              <a:gd name="connsiteX404" fmla="*/ 2207047 w 7467600"/>
              <a:gd name="connsiteY404" fmla="*/ 6654540 h 6858000"/>
              <a:gd name="connsiteX405" fmla="*/ 2299106 w 7467600"/>
              <a:gd name="connsiteY405" fmla="*/ 6778931 h 6858000"/>
              <a:gd name="connsiteX406" fmla="*/ 2314430 w 7467600"/>
              <a:gd name="connsiteY406" fmla="*/ 6801144 h 6858000"/>
              <a:gd name="connsiteX407" fmla="*/ 2352406 w 7467600"/>
              <a:gd name="connsiteY407" fmla="*/ 6858000 h 6858000"/>
              <a:gd name="connsiteX408" fmla="*/ 2314492 w 7467600"/>
              <a:gd name="connsiteY408" fmla="*/ 6858000 h 6858000"/>
              <a:gd name="connsiteX409" fmla="*/ 2288095 w 7467600"/>
              <a:gd name="connsiteY409" fmla="*/ 6818030 h 6858000"/>
              <a:gd name="connsiteX410" fmla="*/ 2272768 w 7467600"/>
              <a:gd name="connsiteY410" fmla="*/ 6795822 h 6858000"/>
              <a:gd name="connsiteX411" fmla="*/ 2182715 w 7467600"/>
              <a:gd name="connsiteY411" fmla="*/ 6675071 h 6858000"/>
              <a:gd name="connsiteX412" fmla="*/ 2032061 w 7467600"/>
              <a:gd name="connsiteY412" fmla="*/ 6541380 h 6858000"/>
              <a:gd name="connsiteX413" fmla="*/ 2257220 w 7467600"/>
              <a:gd name="connsiteY413" fmla="*/ 6826257 h 6858000"/>
              <a:gd name="connsiteX414" fmla="*/ 2281324 w 7467600"/>
              <a:gd name="connsiteY414" fmla="*/ 6858000 h 6858000"/>
              <a:gd name="connsiteX415" fmla="*/ 2242860 w 7467600"/>
              <a:gd name="connsiteY415" fmla="*/ 6858000 h 6858000"/>
              <a:gd name="connsiteX416" fmla="*/ 2232818 w 7467600"/>
              <a:gd name="connsiteY416" fmla="*/ 6844926 h 6858000"/>
              <a:gd name="connsiteX417" fmla="*/ 1990172 w 7467600"/>
              <a:gd name="connsiteY417" fmla="*/ 6542121 h 6858000"/>
              <a:gd name="connsiteX418" fmla="*/ 2124090 w 7467600"/>
              <a:gd name="connsiteY418" fmla="*/ 6761017 h 6858000"/>
              <a:gd name="connsiteX419" fmla="*/ 2200380 w 7467600"/>
              <a:gd name="connsiteY419" fmla="*/ 6858000 h 6858000"/>
              <a:gd name="connsiteX420" fmla="*/ 2147507 w 7467600"/>
              <a:gd name="connsiteY420" fmla="*/ 6858000 h 6858000"/>
              <a:gd name="connsiteX421" fmla="*/ 2070668 w 7467600"/>
              <a:gd name="connsiteY421" fmla="*/ 6761520 h 6858000"/>
              <a:gd name="connsiteX422" fmla="*/ 1975142 w 7467600"/>
              <a:gd name="connsiteY422" fmla="*/ 6585570 h 6858000"/>
              <a:gd name="connsiteX423" fmla="*/ 2050035 w 7467600"/>
              <a:gd name="connsiteY423" fmla="*/ 6813345 h 6858000"/>
              <a:gd name="connsiteX424" fmla="*/ 2063025 w 7467600"/>
              <a:gd name="connsiteY424" fmla="*/ 6858000 h 6858000"/>
              <a:gd name="connsiteX425" fmla="*/ 2021675 w 7467600"/>
              <a:gd name="connsiteY425" fmla="*/ 6858000 h 6858000"/>
              <a:gd name="connsiteX426" fmla="*/ 2019308 w 7467600"/>
              <a:gd name="connsiteY426" fmla="*/ 6847118 h 6858000"/>
              <a:gd name="connsiteX427" fmla="*/ 1938835 w 7467600"/>
              <a:gd name="connsiteY427" fmla="*/ 6551160 h 6858000"/>
              <a:gd name="connsiteX428" fmla="*/ 1953230 w 7467600"/>
              <a:gd name="connsiteY428" fmla="*/ 6759699 h 6858000"/>
              <a:gd name="connsiteX429" fmla="*/ 1956763 w 7467600"/>
              <a:gd name="connsiteY429" fmla="*/ 6778191 h 6858000"/>
              <a:gd name="connsiteX430" fmla="*/ 1967925 w 7467600"/>
              <a:gd name="connsiteY430" fmla="*/ 6858000 h 6858000"/>
              <a:gd name="connsiteX431" fmla="*/ 1936622 w 7467600"/>
              <a:gd name="connsiteY431" fmla="*/ 6858000 h 6858000"/>
              <a:gd name="connsiteX432" fmla="*/ 1926261 w 7467600"/>
              <a:gd name="connsiteY432" fmla="*/ 6784064 h 6858000"/>
              <a:gd name="connsiteX433" fmla="*/ 1922724 w 7467600"/>
              <a:gd name="connsiteY433" fmla="*/ 6765577 h 6858000"/>
              <a:gd name="connsiteX434" fmla="*/ 1904650 w 7467600"/>
              <a:gd name="connsiteY434" fmla="*/ 6639616 h 6858000"/>
              <a:gd name="connsiteX435" fmla="*/ 1885273 w 7467600"/>
              <a:gd name="connsiteY435" fmla="*/ 6858000 h 6858000"/>
              <a:gd name="connsiteX436" fmla="*/ 1854363 w 7467600"/>
              <a:gd name="connsiteY436" fmla="*/ 6858000 h 6858000"/>
              <a:gd name="connsiteX437" fmla="*/ 1880391 w 7467600"/>
              <a:gd name="connsiteY437" fmla="*/ 6603796 h 6858000"/>
              <a:gd name="connsiteX438" fmla="*/ 1818273 w 7467600"/>
              <a:gd name="connsiteY438" fmla="*/ 6715729 h 6858000"/>
              <a:gd name="connsiteX439" fmla="*/ 1794691 w 7467600"/>
              <a:gd name="connsiteY439" fmla="*/ 6843239 h 6858000"/>
              <a:gd name="connsiteX440" fmla="*/ 1794914 w 7467600"/>
              <a:gd name="connsiteY440" fmla="*/ 6858000 h 6858000"/>
              <a:gd name="connsiteX441" fmla="*/ 1746128 w 7467600"/>
              <a:gd name="connsiteY441" fmla="*/ 6858000 h 6858000"/>
              <a:gd name="connsiteX442" fmla="*/ 1753934 w 7467600"/>
              <a:gd name="connsiteY442" fmla="*/ 6724796 h 6858000"/>
              <a:gd name="connsiteX443" fmla="*/ 1792053 w 7467600"/>
              <a:gd name="connsiteY443" fmla="*/ 6572396 h 6858000"/>
              <a:gd name="connsiteX444" fmla="*/ 1862248 w 7467600"/>
              <a:gd name="connsiteY444" fmla="*/ 6266397 h 6858000"/>
              <a:gd name="connsiteX445" fmla="*/ 1862250 w 7467600"/>
              <a:gd name="connsiteY445" fmla="*/ 6033531 h 6858000"/>
              <a:gd name="connsiteX446" fmla="*/ 1211999 w 7467600"/>
              <a:gd name="connsiteY446" fmla="*/ 6683610 h 6858000"/>
              <a:gd name="connsiteX447" fmla="*/ 1213266 w 7467600"/>
              <a:gd name="connsiteY447" fmla="*/ 6691947 h 6858000"/>
              <a:gd name="connsiteX448" fmla="*/ 1203370 w 7467600"/>
              <a:gd name="connsiteY448" fmla="*/ 6850676 h 6858000"/>
              <a:gd name="connsiteX449" fmla="*/ 1203671 w 7467600"/>
              <a:gd name="connsiteY449" fmla="*/ 6858000 h 6858000"/>
              <a:gd name="connsiteX450" fmla="*/ 1143180 w 7467600"/>
              <a:gd name="connsiteY450" fmla="*/ 6858000 h 6858000"/>
              <a:gd name="connsiteX451" fmla="*/ 1142176 w 7467600"/>
              <a:gd name="connsiteY451" fmla="*/ 6766045 h 6858000"/>
              <a:gd name="connsiteX452" fmla="*/ 1067484 w 7467600"/>
              <a:gd name="connsiteY452" fmla="*/ 6858000 h 6858000"/>
              <a:gd name="connsiteX453" fmla="*/ 953928 w 7467600"/>
              <a:gd name="connsiteY453" fmla="*/ 6858000 h 6858000"/>
              <a:gd name="connsiteX454" fmla="*/ 959715 w 7467600"/>
              <a:gd name="connsiteY454" fmla="*/ 6850185 h 6858000"/>
              <a:gd name="connsiteX455" fmla="*/ 1483788 w 7467600"/>
              <a:gd name="connsiteY455" fmla="*/ 6259174 h 6858000"/>
              <a:gd name="connsiteX456" fmla="*/ 1100671 w 7467600"/>
              <a:gd name="connsiteY456" fmla="*/ 6252137 h 6858000"/>
              <a:gd name="connsiteX457" fmla="*/ 1090144 w 7467600"/>
              <a:gd name="connsiteY457" fmla="*/ 6256748 h 6858000"/>
              <a:gd name="connsiteX458" fmla="*/ 1095872 w 7467600"/>
              <a:gd name="connsiteY458" fmla="*/ 6271892 h 6858000"/>
              <a:gd name="connsiteX459" fmla="*/ 262785 w 7467600"/>
              <a:gd name="connsiteY459" fmla="*/ 6845450 h 6858000"/>
              <a:gd name="connsiteX460" fmla="*/ 209968 w 7467600"/>
              <a:gd name="connsiteY460" fmla="*/ 6770713 h 6858000"/>
              <a:gd name="connsiteX461" fmla="*/ 873460 w 7467600"/>
              <a:gd name="connsiteY461" fmla="*/ 6253768 h 6858000"/>
              <a:gd name="connsiteX462" fmla="*/ 192686 w 7467600"/>
              <a:gd name="connsiteY462" fmla="*/ 5849257 h 6858000"/>
              <a:gd name="connsiteX463" fmla="*/ 4696 w 7467600"/>
              <a:gd name="connsiteY463" fmla="*/ 5697668 h 6858000"/>
              <a:gd name="connsiteX464" fmla="*/ 0 w 7467600"/>
              <a:gd name="connsiteY464" fmla="*/ 5689984 h 6858000"/>
              <a:gd name="connsiteX465" fmla="*/ 0 w 7467600"/>
              <a:gd name="connsiteY465" fmla="*/ 5513472 h 6858000"/>
              <a:gd name="connsiteX466" fmla="*/ 174101 w 7467600"/>
              <a:gd name="connsiteY466" fmla="*/ 5620277 h 6858000"/>
              <a:gd name="connsiteX467" fmla="*/ 891800 w 7467600"/>
              <a:gd name="connsiteY467" fmla="*/ 6036935 h 6858000"/>
              <a:gd name="connsiteX468" fmla="*/ 1072219 w 7467600"/>
              <a:gd name="connsiteY468" fmla="*/ 6169443 h 6858000"/>
              <a:gd name="connsiteX469" fmla="*/ 1074117 w 7467600"/>
              <a:gd name="connsiteY469" fmla="*/ 6170301 h 6858000"/>
              <a:gd name="connsiteX470" fmla="*/ 1083114 w 7467600"/>
              <a:gd name="connsiteY470" fmla="*/ 6174131 h 6858000"/>
              <a:gd name="connsiteX471" fmla="*/ 1543010 w 7467600"/>
              <a:gd name="connsiteY471" fmla="*/ 6191140 h 6858000"/>
              <a:gd name="connsiteX472" fmla="*/ 1551080 w 7467600"/>
              <a:gd name="connsiteY472" fmla="*/ 6195006 h 6858000"/>
              <a:gd name="connsiteX473" fmla="*/ 2345443 w 7467600"/>
              <a:gd name="connsiteY473" fmla="*/ 5549882 h 6858000"/>
              <a:gd name="connsiteX474" fmla="*/ 1721499 w 7467600"/>
              <a:gd name="connsiteY474" fmla="*/ 5599969 h 6858000"/>
              <a:gd name="connsiteX475" fmla="*/ 767716 w 7467600"/>
              <a:gd name="connsiteY475" fmla="*/ 5472768 h 6858000"/>
              <a:gd name="connsiteX476" fmla="*/ 722147 w 7467600"/>
              <a:gd name="connsiteY476" fmla="*/ 5393091 h 6858000"/>
              <a:gd name="connsiteX477" fmla="*/ 1485552 w 7467600"/>
              <a:gd name="connsiteY477" fmla="*/ 5313202 h 6858000"/>
              <a:gd name="connsiteX478" fmla="*/ 2143004 w 7467600"/>
              <a:gd name="connsiteY478" fmla="*/ 5402420 h 6858000"/>
              <a:gd name="connsiteX479" fmla="*/ 1933391 w 7467600"/>
              <a:gd name="connsiteY479" fmla="*/ 5156971 h 6858000"/>
              <a:gd name="connsiteX480" fmla="*/ 1827118 w 7467600"/>
              <a:gd name="connsiteY480" fmla="*/ 4968410 h 6858000"/>
              <a:gd name="connsiteX481" fmla="*/ 1837349 w 7467600"/>
              <a:gd name="connsiteY481" fmla="*/ 4956357 h 6858000"/>
              <a:gd name="connsiteX482" fmla="*/ 2162835 w 7467600"/>
              <a:gd name="connsiteY482" fmla="*/ 5187853 h 6858000"/>
              <a:gd name="connsiteX483" fmla="*/ 2257167 w 7467600"/>
              <a:gd name="connsiteY483" fmla="*/ 5462123 h 6858000"/>
              <a:gd name="connsiteX484" fmla="*/ 2261598 w 7467600"/>
              <a:gd name="connsiteY484" fmla="*/ 5467998 h 6858000"/>
              <a:gd name="connsiteX485" fmla="*/ 2437177 w 7467600"/>
              <a:gd name="connsiteY485" fmla="*/ 5479608 h 6858000"/>
              <a:gd name="connsiteX486" fmla="*/ 2445247 w 7467600"/>
              <a:gd name="connsiteY486" fmla="*/ 5483476 h 6858000"/>
              <a:gd name="connsiteX487" fmla="*/ 2743626 w 7467600"/>
              <a:gd name="connsiteY487" fmla="*/ 5304819 h 6858000"/>
              <a:gd name="connsiteX488" fmla="*/ 3048102 w 7467600"/>
              <a:gd name="connsiteY488" fmla="*/ 5150595 h 6858000"/>
              <a:gd name="connsiteX489" fmla="*/ 1799414 w 7467600"/>
              <a:gd name="connsiteY489" fmla="*/ 4694732 h 6858000"/>
              <a:gd name="connsiteX490" fmla="*/ 1771735 w 7467600"/>
              <a:gd name="connsiteY490" fmla="*/ 4619929 h 6858000"/>
              <a:gd name="connsiteX491" fmla="*/ 3104273 w 7467600"/>
              <a:gd name="connsiteY491" fmla="*/ 5076159 h 6858000"/>
              <a:gd name="connsiteX492" fmla="*/ 3113245 w 7467600"/>
              <a:gd name="connsiteY492" fmla="*/ 5090705 h 6858000"/>
              <a:gd name="connsiteX493" fmla="*/ 3126294 w 7467600"/>
              <a:gd name="connsiteY493" fmla="*/ 5114400 h 6858000"/>
              <a:gd name="connsiteX494" fmla="*/ 3937433 w 7467600"/>
              <a:gd name="connsiteY494" fmla="*/ 4830473 h 6858000"/>
              <a:gd name="connsiteX495" fmla="*/ 3590475 w 7467600"/>
              <a:gd name="connsiteY495" fmla="*/ 4597974 h 6858000"/>
              <a:gd name="connsiteX496" fmla="*/ 3100264 w 7467600"/>
              <a:gd name="connsiteY496" fmla="*/ 4579845 h 6858000"/>
              <a:gd name="connsiteX497" fmla="*/ 2183576 w 7467600"/>
              <a:gd name="connsiteY497" fmla="*/ 4227150 h 6858000"/>
              <a:gd name="connsiteX498" fmla="*/ 2151029 w 7467600"/>
              <a:gd name="connsiteY498" fmla="*/ 4146947 h 6858000"/>
              <a:gd name="connsiteX499" fmla="*/ 3563434 w 7467600"/>
              <a:gd name="connsiteY499" fmla="*/ 4469115 h 6858000"/>
              <a:gd name="connsiteX500" fmla="*/ 3177952 w 7467600"/>
              <a:gd name="connsiteY500" fmla="*/ 3657386 h 6858000"/>
              <a:gd name="connsiteX501" fmla="*/ 3189263 w 7467600"/>
              <a:gd name="connsiteY501" fmla="*/ 3625726 h 6858000"/>
              <a:gd name="connsiteX502" fmla="*/ 3560912 w 7467600"/>
              <a:gd name="connsiteY502" fmla="*/ 4079863 h 6858000"/>
              <a:gd name="connsiteX503" fmla="*/ 3626636 w 7467600"/>
              <a:gd name="connsiteY503" fmla="*/ 4512230 h 6858000"/>
              <a:gd name="connsiteX504" fmla="*/ 3653088 w 7467600"/>
              <a:gd name="connsiteY504" fmla="*/ 4521417 h 6858000"/>
              <a:gd name="connsiteX505" fmla="*/ 3988128 w 7467600"/>
              <a:gd name="connsiteY505" fmla="*/ 4817267 h 6858000"/>
              <a:gd name="connsiteX506" fmla="*/ 4830582 w 7467600"/>
              <a:gd name="connsiteY506" fmla="*/ 4676000 h 6858000"/>
              <a:gd name="connsiteX507" fmla="*/ 4830100 w 7467600"/>
              <a:gd name="connsiteY507" fmla="*/ 4675554 h 6858000"/>
              <a:gd name="connsiteX508" fmla="*/ 4036318 w 7467600"/>
              <a:gd name="connsiteY508" fmla="*/ 4147013 h 6858000"/>
              <a:gd name="connsiteX509" fmla="*/ 3432098 w 7467600"/>
              <a:gd name="connsiteY509" fmla="*/ 3537312 h 6858000"/>
              <a:gd name="connsiteX510" fmla="*/ 3446761 w 7467600"/>
              <a:gd name="connsiteY510" fmla="*/ 3461278 h 6858000"/>
              <a:gd name="connsiteX511" fmla="*/ 4419733 w 7467600"/>
              <a:gd name="connsiteY511" fmla="*/ 3963555 h 6858000"/>
              <a:gd name="connsiteX512" fmla="*/ 4781371 w 7467600"/>
              <a:gd name="connsiteY512" fmla="*/ 4458604 h 6858000"/>
              <a:gd name="connsiteX513" fmla="*/ 4780440 w 7467600"/>
              <a:gd name="connsiteY513" fmla="*/ 4470290 h 6858000"/>
              <a:gd name="connsiteX514" fmla="*/ 4898954 w 7467600"/>
              <a:gd name="connsiteY514" fmla="*/ 4662092 h 6858000"/>
              <a:gd name="connsiteX515" fmla="*/ 4900699 w 7467600"/>
              <a:gd name="connsiteY515" fmla="*/ 4670867 h 6858000"/>
              <a:gd name="connsiteX516" fmla="*/ 5714511 w 7467600"/>
              <a:gd name="connsiteY516" fmla="*/ 4663483 h 6858000"/>
              <a:gd name="connsiteX517" fmla="*/ 5464793 w 7467600"/>
              <a:gd name="connsiteY517" fmla="*/ 4393556 h 6858000"/>
              <a:gd name="connsiteX518" fmla="*/ 5461897 w 7467600"/>
              <a:gd name="connsiteY518" fmla="*/ 4390879 h 6858000"/>
              <a:gd name="connsiteX519" fmla="*/ 4294126 w 7467600"/>
              <a:gd name="connsiteY519" fmla="*/ 3303048 h 6858000"/>
              <a:gd name="connsiteX520" fmla="*/ 4305321 w 7467600"/>
              <a:gd name="connsiteY520" fmla="*/ 3256953 h 6858000"/>
              <a:gd name="connsiteX521" fmla="*/ 4949299 w 7467600"/>
              <a:gd name="connsiteY521" fmla="*/ 3766336 h 6858000"/>
              <a:gd name="connsiteX522" fmla="*/ 5291452 w 7467600"/>
              <a:gd name="connsiteY522" fmla="*/ 4076801 h 6858000"/>
              <a:gd name="connsiteX523" fmla="*/ 5434998 w 7467600"/>
              <a:gd name="connsiteY523" fmla="*/ 4254100 h 6858000"/>
              <a:gd name="connsiteX524" fmla="*/ 5351015 w 7467600"/>
              <a:gd name="connsiteY524" fmla="*/ 3760989 h 6858000"/>
              <a:gd name="connsiteX525" fmla="*/ 5413780 w 7467600"/>
              <a:gd name="connsiteY525" fmla="*/ 2966265 h 6858000"/>
              <a:gd name="connsiteX526" fmla="*/ 5425627 w 7467600"/>
              <a:gd name="connsiteY526" fmla="*/ 2954192 h 6858000"/>
              <a:gd name="connsiteX527" fmla="*/ 6604735 w 7467600"/>
              <a:gd name="connsiteY527" fmla="*/ 2041381 h 6858000"/>
              <a:gd name="connsiteX528" fmla="*/ 7204487 w 7467600"/>
              <a:gd name="connsiteY528" fmla="*/ 2742112 h 6858000"/>
              <a:gd name="connsiteX529" fmla="*/ 7131592 w 7467600"/>
              <a:gd name="connsiteY529" fmla="*/ 2672096 h 6858000"/>
              <a:gd name="connsiteX530" fmla="*/ 6996344 w 7467600"/>
              <a:gd name="connsiteY530" fmla="*/ 2518310 h 6858000"/>
              <a:gd name="connsiteX531" fmla="*/ 6735495 w 7467600"/>
              <a:gd name="connsiteY531" fmla="*/ 2196890 h 6858000"/>
              <a:gd name="connsiteX532" fmla="*/ 6721901 w 7467600"/>
              <a:gd name="connsiteY532" fmla="*/ 2179274 h 6858000"/>
              <a:gd name="connsiteX533" fmla="*/ 6604735 w 7467600"/>
              <a:gd name="connsiteY533" fmla="*/ 2041381 h 6858000"/>
              <a:gd name="connsiteX534" fmla="*/ 6591670 w 7467600"/>
              <a:gd name="connsiteY534" fmla="*/ 1988277 h 6858000"/>
              <a:gd name="connsiteX535" fmla="*/ 6747349 w 7467600"/>
              <a:gd name="connsiteY535" fmla="*/ 2160069 h 6858000"/>
              <a:gd name="connsiteX536" fmla="*/ 6760943 w 7467600"/>
              <a:gd name="connsiteY536" fmla="*/ 2177686 h 6858000"/>
              <a:gd name="connsiteX537" fmla="*/ 7021065 w 7467600"/>
              <a:gd name="connsiteY537" fmla="*/ 2498102 h 6858000"/>
              <a:gd name="connsiteX538" fmla="*/ 7155223 w 7467600"/>
              <a:gd name="connsiteY538" fmla="*/ 2650386 h 6858000"/>
              <a:gd name="connsiteX539" fmla="*/ 7203167 w 7467600"/>
              <a:gd name="connsiteY539" fmla="*/ 2697288 h 6858000"/>
              <a:gd name="connsiteX540" fmla="*/ 6937703 w 7467600"/>
              <a:gd name="connsiteY540" fmla="*/ 2321981 h 6858000"/>
              <a:gd name="connsiteX541" fmla="*/ 6591670 w 7467600"/>
              <a:gd name="connsiteY541" fmla="*/ 1988277 h 6858000"/>
              <a:gd name="connsiteX542" fmla="*/ 5798671 w 7467600"/>
              <a:gd name="connsiteY542" fmla="*/ 1981601 h 6858000"/>
              <a:gd name="connsiteX543" fmla="*/ 5754709 w 7467600"/>
              <a:gd name="connsiteY543" fmla="*/ 2071454 h 6858000"/>
              <a:gd name="connsiteX544" fmla="*/ 5763044 w 7467600"/>
              <a:gd name="connsiteY544" fmla="*/ 2842206 h 6858000"/>
              <a:gd name="connsiteX545" fmla="*/ 5764974 w 7467600"/>
              <a:gd name="connsiteY545" fmla="*/ 2799609 h 6858000"/>
              <a:gd name="connsiteX546" fmla="*/ 5767665 w 7467600"/>
              <a:gd name="connsiteY546" fmla="*/ 2666409 h 6858000"/>
              <a:gd name="connsiteX547" fmla="*/ 5763055 w 7467600"/>
              <a:gd name="connsiteY547" fmla="*/ 2579705 h 6858000"/>
              <a:gd name="connsiteX548" fmla="*/ 5758079 w 7467600"/>
              <a:gd name="connsiteY548" fmla="*/ 2492508 h 6858000"/>
              <a:gd name="connsiteX549" fmla="*/ 5779325 w 7467600"/>
              <a:gd name="connsiteY549" fmla="*/ 2197069 h 6858000"/>
              <a:gd name="connsiteX550" fmla="*/ 5798671 w 7467600"/>
              <a:gd name="connsiteY550" fmla="*/ 1981601 h 6858000"/>
              <a:gd name="connsiteX551" fmla="*/ 5829202 w 7467600"/>
              <a:gd name="connsiteY551" fmla="*/ 1971679 h 6858000"/>
              <a:gd name="connsiteX552" fmla="*/ 5809558 w 7467600"/>
              <a:gd name="connsiteY552" fmla="*/ 2198043 h 6858000"/>
              <a:gd name="connsiteX553" fmla="*/ 5788653 w 7467600"/>
              <a:gd name="connsiteY553" fmla="*/ 2489430 h 6858000"/>
              <a:gd name="connsiteX554" fmla="*/ 5793439 w 7467600"/>
              <a:gd name="connsiteY554" fmla="*/ 2575235 h 6858000"/>
              <a:gd name="connsiteX555" fmla="*/ 5796837 w 7467600"/>
              <a:gd name="connsiteY555" fmla="*/ 2637633 h 6858000"/>
              <a:gd name="connsiteX556" fmla="*/ 5818614 w 7467600"/>
              <a:gd name="connsiteY556" fmla="*/ 2473055 h 6858000"/>
              <a:gd name="connsiteX557" fmla="*/ 5829202 w 7467600"/>
              <a:gd name="connsiteY557" fmla="*/ 1971679 h 6858000"/>
              <a:gd name="connsiteX558" fmla="*/ 5911389 w 7467600"/>
              <a:gd name="connsiteY558" fmla="*/ 1898371 h 6858000"/>
              <a:gd name="connsiteX559" fmla="*/ 6237627 w 7467600"/>
              <a:gd name="connsiteY559" fmla="*/ 2231921 h 6858000"/>
              <a:gd name="connsiteX560" fmla="*/ 5911389 w 7467600"/>
              <a:gd name="connsiteY560" fmla="*/ 1898371 h 6858000"/>
              <a:gd name="connsiteX561" fmla="*/ 6944437 w 7467600"/>
              <a:gd name="connsiteY561" fmla="*/ 1575402 h 6858000"/>
              <a:gd name="connsiteX562" fmla="*/ 6304730 w 7467600"/>
              <a:gd name="connsiteY562" fmla="*/ 1766654 h 6858000"/>
              <a:gd name="connsiteX563" fmla="*/ 6944437 w 7467600"/>
              <a:gd name="connsiteY563" fmla="*/ 1575402 h 6858000"/>
              <a:gd name="connsiteX564" fmla="*/ 7019523 w 7467600"/>
              <a:gd name="connsiteY564" fmla="*/ 1519450 h 6858000"/>
              <a:gd name="connsiteX565" fmla="*/ 6298091 w 7467600"/>
              <a:gd name="connsiteY565" fmla="*/ 1737122 h 6858000"/>
              <a:gd name="connsiteX566" fmla="*/ 7019523 w 7467600"/>
              <a:gd name="connsiteY566" fmla="*/ 1519450 h 6858000"/>
              <a:gd name="connsiteX567" fmla="*/ 2399523 w 7467600"/>
              <a:gd name="connsiteY567" fmla="*/ 1428234 h 6858000"/>
              <a:gd name="connsiteX568" fmla="*/ 2224982 w 7467600"/>
              <a:gd name="connsiteY568" fmla="*/ 1826201 h 6858000"/>
              <a:gd name="connsiteX569" fmla="*/ 2096099 w 7467600"/>
              <a:gd name="connsiteY569" fmla="*/ 2345900 h 6858000"/>
              <a:gd name="connsiteX570" fmla="*/ 2283317 w 7467600"/>
              <a:gd name="connsiteY570" fmla="*/ 1796925 h 6858000"/>
              <a:gd name="connsiteX571" fmla="*/ 2399523 w 7467600"/>
              <a:gd name="connsiteY571" fmla="*/ 1428234 h 6858000"/>
              <a:gd name="connsiteX572" fmla="*/ 2448558 w 7467600"/>
              <a:gd name="connsiteY572" fmla="*/ 1373435 h 6858000"/>
              <a:gd name="connsiteX573" fmla="*/ 2312521 w 7467600"/>
              <a:gd name="connsiteY573" fmla="*/ 1806140 h 6858000"/>
              <a:gd name="connsiteX574" fmla="*/ 2127533 w 7467600"/>
              <a:gd name="connsiteY574" fmla="*/ 2348380 h 6858000"/>
              <a:gd name="connsiteX575" fmla="*/ 2358080 w 7467600"/>
              <a:gd name="connsiteY575" fmla="*/ 1866134 h 6858000"/>
              <a:gd name="connsiteX576" fmla="*/ 2407436 w 7467600"/>
              <a:gd name="connsiteY576" fmla="*/ 1651070 h 6858000"/>
              <a:gd name="connsiteX577" fmla="*/ 2448558 w 7467600"/>
              <a:gd name="connsiteY577" fmla="*/ 1373435 h 6858000"/>
              <a:gd name="connsiteX578" fmla="*/ 278707 w 7467600"/>
              <a:gd name="connsiteY578" fmla="*/ 1352270 h 6858000"/>
              <a:gd name="connsiteX579" fmla="*/ 321570 w 7467600"/>
              <a:gd name="connsiteY579" fmla="*/ 1861610 h 6858000"/>
              <a:gd name="connsiteX580" fmla="*/ 294281 w 7467600"/>
              <a:gd name="connsiteY580" fmla="*/ 1440658 h 6858000"/>
              <a:gd name="connsiteX581" fmla="*/ 278707 w 7467600"/>
              <a:gd name="connsiteY581" fmla="*/ 1352270 h 6858000"/>
              <a:gd name="connsiteX582" fmla="*/ 1423821 w 7467600"/>
              <a:gd name="connsiteY582" fmla="*/ 1351958 h 6858000"/>
              <a:gd name="connsiteX583" fmla="*/ 1638521 w 7467600"/>
              <a:gd name="connsiteY583" fmla="*/ 1908470 h 6858000"/>
              <a:gd name="connsiteX584" fmla="*/ 1754199 w 7467600"/>
              <a:gd name="connsiteY584" fmla="*/ 2149284 h 6858000"/>
              <a:gd name="connsiteX585" fmla="*/ 1908359 w 7467600"/>
              <a:gd name="connsiteY585" fmla="*/ 2364988 h 6858000"/>
              <a:gd name="connsiteX586" fmla="*/ 1647661 w 7467600"/>
              <a:gd name="connsiteY586" fmla="*/ 1825945 h 6858000"/>
              <a:gd name="connsiteX587" fmla="*/ 1423821 w 7467600"/>
              <a:gd name="connsiteY587" fmla="*/ 1351958 h 6858000"/>
              <a:gd name="connsiteX588" fmla="*/ 1431890 w 7467600"/>
              <a:gd name="connsiteY588" fmla="*/ 1306475 h 6858000"/>
              <a:gd name="connsiteX589" fmla="*/ 1507597 w 7467600"/>
              <a:gd name="connsiteY589" fmla="*/ 1446132 h 6858000"/>
              <a:gd name="connsiteX590" fmla="*/ 1674586 w 7467600"/>
              <a:gd name="connsiteY590" fmla="*/ 1813832 h 6858000"/>
              <a:gd name="connsiteX591" fmla="*/ 1815950 w 7467600"/>
              <a:gd name="connsiteY591" fmla="*/ 2128564 h 6858000"/>
              <a:gd name="connsiteX592" fmla="*/ 1984242 w 7467600"/>
              <a:gd name="connsiteY592" fmla="*/ 2430829 h 6858000"/>
              <a:gd name="connsiteX593" fmla="*/ 2014023 w 7467600"/>
              <a:gd name="connsiteY593" fmla="*/ 2450995 h 6858000"/>
              <a:gd name="connsiteX594" fmla="*/ 1747337 w 7467600"/>
              <a:gd name="connsiteY594" fmla="*/ 1855264 h 6858000"/>
              <a:gd name="connsiteX595" fmla="*/ 1533749 w 7467600"/>
              <a:gd name="connsiteY595" fmla="*/ 1478656 h 6858000"/>
              <a:gd name="connsiteX596" fmla="*/ 1431890 w 7467600"/>
              <a:gd name="connsiteY596" fmla="*/ 1306475 h 6858000"/>
              <a:gd name="connsiteX597" fmla="*/ 5052692 w 7467600"/>
              <a:gd name="connsiteY597" fmla="*/ 1292994 h 6858000"/>
              <a:gd name="connsiteX598" fmla="*/ 5200661 w 7467600"/>
              <a:gd name="connsiteY598" fmla="*/ 1635186 h 6858000"/>
              <a:gd name="connsiteX599" fmla="*/ 5297138 w 7467600"/>
              <a:gd name="connsiteY599" fmla="*/ 1906351 h 6858000"/>
              <a:gd name="connsiteX600" fmla="*/ 5052692 w 7467600"/>
              <a:gd name="connsiteY600" fmla="*/ 1292994 h 6858000"/>
              <a:gd name="connsiteX601" fmla="*/ 5009948 w 7467600"/>
              <a:gd name="connsiteY601" fmla="*/ 1273619 h 6858000"/>
              <a:gd name="connsiteX602" fmla="*/ 5121777 w 7467600"/>
              <a:gd name="connsiteY602" fmla="*/ 1654213 h 6858000"/>
              <a:gd name="connsiteX603" fmla="*/ 5293545 w 7467600"/>
              <a:gd name="connsiteY603" fmla="*/ 2072247 h 6858000"/>
              <a:gd name="connsiteX604" fmla="*/ 5294042 w 7467600"/>
              <a:gd name="connsiteY604" fmla="*/ 2065019 h 6858000"/>
              <a:gd name="connsiteX605" fmla="*/ 5171936 w 7467600"/>
              <a:gd name="connsiteY605" fmla="*/ 1647613 h 6858000"/>
              <a:gd name="connsiteX606" fmla="*/ 5009948 w 7467600"/>
              <a:gd name="connsiteY606" fmla="*/ 1273619 h 6858000"/>
              <a:gd name="connsiteX607" fmla="*/ 655236 w 7467600"/>
              <a:gd name="connsiteY607" fmla="*/ 1268632 h 6858000"/>
              <a:gd name="connsiteX608" fmla="*/ 839521 w 7467600"/>
              <a:gd name="connsiteY608" fmla="*/ 1685315 h 6858000"/>
              <a:gd name="connsiteX609" fmla="*/ 1109416 w 7467600"/>
              <a:gd name="connsiteY609" fmla="*/ 2061663 h 6858000"/>
              <a:gd name="connsiteX610" fmla="*/ 1298300 w 7467600"/>
              <a:gd name="connsiteY610" fmla="*/ 2247742 h 6858000"/>
              <a:gd name="connsiteX611" fmla="*/ 1125871 w 7467600"/>
              <a:gd name="connsiteY611" fmla="*/ 1989513 h 6858000"/>
              <a:gd name="connsiteX612" fmla="*/ 981574 w 7467600"/>
              <a:gd name="connsiteY612" fmla="*/ 1783157 h 6858000"/>
              <a:gd name="connsiteX613" fmla="*/ 922198 w 7467600"/>
              <a:gd name="connsiteY613" fmla="*/ 1677437 h 6858000"/>
              <a:gd name="connsiteX614" fmla="*/ 869293 w 7467600"/>
              <a:gd name="connsiteY614" fmla="*/ 1583214 h 6858000"/>
              <a:gd name="connsiteX615" fmla="*/ 751431 w 7467600"/>
              <a:gd name="connsiteY615" fmla="*/ 1405731 h 6858000"/>
              <a:gd name="connsiteX616" fmla="*/ 655236 w 7467600"/>
              <a:gd name="connsiteY616" fmla="*/ 1268632 h 6858000"/>
              <a:gd name="connsiteX617" fmla="*/ 6516292 w 7467600"/>
              <a:gd name="connsiteY617" fmla="*/ 1263064 h 6858000"/>
              <a:gd name="connsiteX618" fmla="*/ 5736320 w 7467600"/>
              <a:gd name="connsiteY618" fmla="*/ 1501803 h 6858000"/>
              <a:gd name="connsiteX619" fmla="*/ 6516292 w 7467600"/>
              <a:gd name="connsiteY619" fmla="*/ 1263064 h 6858000"/>
              <a:gd name="connsiteX620" fmla="*/ 291466 w 7467600"/>
              <a:gd name="connsiteY620" fmla="*/ 1250369 h 6858000"/>
              <a:gd name="connsiteX621" fmla="*/ 323180 w 7467600"/>
              <a:gd name="connsiteY621" fmla="*/ 1435283 h 6858000"/>
              <a:gd name="connsiteX622" fmla="*/ 349381 w 7467600"/>
              <a:gd name="connsiteY622" fmla="*/ 1875041 h 6858000"/>
              <a:gd name="connsiteX623" fmla="*/ 374363 w 7467600"/>
              <a:gd name="connsiteY623" fmla="*/ 1506494 h 6858000"/>
              <a:gd name="connsiteX624" fmla="*/ 302168 w 7467600"/>
              <a:gd name="connsiteY624" fmla="*/ 1274495 h 6858000"/>
              <a:gd name="connsiteX625" fmla="*/ 291466 w 7467600"/>
              <a:gd name="connsiteY625" fmla="*/ 1250369 h 6858000"/>
              <a:gd name="connsiteX626" fmla="*/ 678222 w 7467600"/>
              <a:gd name="connsiteY626" fmla="*/ 1248670 h 6858000"/>
              <a:gd name="connsiteX627" fmla="*/ 775536 w 7467600"/>
              <a:gd name="connsiteY627" fmla="*/ 1388015 h 6858000"/>
              <a:gd name="connsiteX628" fmla="*/ 894529 w 7467600"/>
              <a:gd name="connsiteY628" fmla="*/ 1567739 h 6858000"/>
              <a:gd name="connsiteX629" fmla="*/ 948000 w 7467600"/>
              <a:gd name="connsiteY629" fmla="*/ 1663088 h 6858000"/>
              <a:gd name="connsiteX630" fmla="*/ 1006812 w 7467600"/>
              <a:gd name="connsiteY630" fmla="*/ 1767683 h 6858000"/>
              <a:gd name="connsiteX631" fmla="*/ 1149133 w 7467600"/>
              <a:gd name="connsiteY631" fmla="*/ 1971513 h 6858000"/>
              <a:gd name="connsiteX632" fmla="*/ 1333952 w 7467600"/>
              <a:gd name="connsiteY632" fmla="*/ 2251620 h 6858000"/>
              <a:gd name="connsiteX633" fmla="*/ 1337329 w 7467600"/>
              <a:gd name="connsiteY633" fmla="*/ 2258350 h 6858000"/>
              <a:gd name="connsiteX634" fmla="*/ 1014726 w 7467600"/>
              <a:gd name="connsiteY634" fmla="*/ 1615556 h 6858000"/>
              <a:gd name="connsiteX635" fmla="*/ 678222 w 7467600"/>
              <a:gd name="connsiteY635" fmla="*/ 1248670 h 6858000"/>
              <a:gd name="connsiteX636" fmla="*/ 6691602 w 7467600"/>
              <a:gd name="connsiteY636" fmla="*/ 1140573 h 6858000"/>
              <a:gd name="connsiteX637" fmla="*/ 6571100 w 7467600"/>
              <a:gd name="connsiteY637" fmla="*/ 1183662 h 6858000"/>
              <a:gd name="connsiteX638" fmla="*/ 6241687 w 7467600"/>
              <a:gd name="connsiteY638" fmla="*/ 1257600 h 6858000"/>
              <a:gd name="connsiteX639" fmla="*/ 5693009 w 7467600"/>
              <a:gd name="connsiteY639" fmla="*/ 1478256 h 6858000"/>
              <a:gd name="connsiteX640" fmla="*/ 6548420 w 7467600"/>
              <a:gd name="connsiteY640" fmla="*/ 1214599 h 6858000"/>
              <a:gd name="connsiteX641" fmla="*/ 6605473 w 7467600"/>
              <a:gd name="connsiteY641" fmla="*/ 1184686 h 6858000"/>
              <a:gd name="connsiteX642" fmla="*/ 6691602 w 7467600"/>
              <a:gd name="connsiteY642" fmla="*/ 1140573 h 6858000"/>
              <a:gd name="connsiteX643" fmla="*/ 4002475 w 7467600"/>
              <a:gd name="connsiteY643" fmla="*/ 1037802 h 6858000"/>
              <a:gd name="connsiteX644" fmla="*/ 4000324 w 7467600"/>
              <a:gd name="connsiteY644" fmla="*/ 1039362 h 6858000"/>
              <a:gd name="connsiteX645" fmla="*/ 4002862 w 7467600"/>
              <a:gd name="connsiteY645" fmla="*/ 1042866 h 6858000"/>
              <a:gd name="connsiteX646" fmla="*/ 4002475 w 7467600"/>
              <a:gd name="connsiteY646" fmla="*/ 1037802 h 6858000"/>
              <a:gd name="connsiteX647" fmla="*/ 506322 w 7467600"/>
              <a:gd name="connsiteY647" fmla="*/ 1020997 h 6858000"/>
              <a:gd name="connsiteX648" fmla="*/ 533068 w 7467600"/>
              <a:gd name="connsiteY648" fmla="*/ 1029409 h 6858000"/>
              <a:gd name="connsiteX649" fmla="*/ 1232525 w 7467600"/>
              <a:gd name="connsiteY649" fmla="*/ 1804675 h 6858000"/>
              <a:gd name="connsiteX650" fmla="*/ 1388858 w 7467600"/>
              <a:gd name="connsiteY650" fmla="*/ 2368011 h 6858000"/>
              <a:gd name="connsiteX651" fmla="*/ 1384098 w 7467600"/>
              <a:gd name="connsiteY651" fmla="*/ 2378125 h 6858000"/>
              <a:gd name="connsiteX652" fmla="*/ 1425393 w 7467600"/>
              <a:gd name="connsiteY652" fmla="*/ 2589124 h 6858000"/>
              <a:gd name="connsiteX653" fmla="*/ 1424001 w 7467600"/>
              <a:gd name="connsiteY653" fmla="*/ 2597541 h 6858000"/>
              <a:gd name="connsiteX654" fmla="*/ 2152729 w 7467600"/>
              <a:gd name="connsiteY654" fmla="*/ 2864487 h 6858000"/>
              <a:gd name="connsiteX655" fmla="*/ 2020609 w 7467600"/>
              <a:gd name="connsiteY655" fmla="*/ 2539671 h 6858000"/>
              <a:gd name="connsiteX656" fmla="*/ 2018920 w 7467600"/>
              <a:gd name="connsiteY656" fmla="*/ 2536309 h 6858000"/>
              <a:gd name="connsiteX657" fmla="*/ 1342441 w 7467600"/>
              <a:gd name="connsiteY657" fmla="*/ 1173017 h 6858000"/>
              <a:gd name="connsiteX658" fmla="*/ 1367925 w 7467600"/>
              <a:gd name="connsiteY658" fmla="*/ 1135648 h 6858000"/>
              <a:gd name="connsiteX659" fmla="*/ 1771401 w 7467600"/>
              <a:gd name="connsiteY659" fmla="*/ 1806673 h 6858000"/>
              <a:gd name="connsiteX660" fmla="*/ 1972385 w 7467600"/>
              <a:gd name="connsiteY660" fmla="*/ 2198735 h 6858000"/>
              <a:gd name="connsiteX661" fmla="*/ 2040892 w 7467600"/>
              <a:gd name="connsiteY661" fmla="*/ 2405205 h 6858000"/>
              <a:gd name="connsiteX662" fmla="*/ 2131689 w 7467600"/>
              <a:gd name="connsiteY662" fmla="*/ 1936926 h 6858000"/>
              <a:gd name="connsiteX663" fmla="*/ 2454820 w 7467600"/>
              <a:gd name="connsiteY663" fmla="*/ 1248808 h 6858000"/>
              <a:gd name="connsiteX664" fmla="*/ 2492512 w 7467600"/>
              <a:gd name="connsiteY664" fmla="*/ 1302920 h 6858000"/>
              <a:gd name="connsiteX665" fmla="*/ 2081216 w 7467600"/>
              <a:gd name="connsiteY665" fmla="*/ 2527513 h 6858000"/>
              <a:gd name="connsiteX666" fmla="*/ 2081211 w 7467600"/>
              <a:gd name="connsiteY666" fmla="*/ 2528916 h 6858000"/>
              <a:gd name="connsiteX667" fmla="*/ 2199067 w 7467600"/>
              <a:gd name="connsiteY667" fmla="*/ 2884061 h 6858000"/>
              <a:gd name="connsiteX668" fmla="*/ 3192586 w 7467600"/>
              <a:gd name="connsiteY668" fmla="*/ 3411496 h 6858000"/>
              <a:gd name="connsiteX669" fmla="*/ 3182620 w 7467600"/>
              <a:gd name="connsiteY669" fmla="*/ 3483279 h 6858000"/>
              <a:gd name="connsiteX670" fmla="*/ 2435119 w 7467600"/>
              <a:gd name="connsiteY670" fmla="*/ 3080173 h 6858000"/>
              <a:gd name="connsiteX671" fmla="*/ 2410152 w 7467600"/>
              <a:gd name="connsiteY671" fmla="*/ 3063751 h 6858000"/>
              <a:gd name="connsiteX672" fmla="*/ 2408099 w 7467600"/>
              <a:gd name="connsiteY672" fmla="*/ 3064403 h 6858000"/>
              <a:gd name="connsiteX673" fmla="*/ 2407218 w 7467600"/>
              <a:gd name="connsiteY673" fmla="*/ 3070324 h 6858000"/>
              <a:gd name="connsiteX674" fmla="*/ 2380138 w 7467600"/>
              <a:gd name="connsiteY674" fmla="*/ 3099341 h 6858000"/>
              <a:gd name="connsiteX675" fmla="*/ 1765923 w 7467600"/>
              <a:gd name="connsiteY675" fmla="*/ 3581043 h 6858000"/>
              <a:gd name="connsiteX676" fmla="*/ 1702258 w 7467600"/>
              <a:gd name="connsiteY676" fmla="*/ 3612286 h 6858000"/>
              <a:gd name="connsiteX677" fmla="*/ 1538370 w 7467600"/>
              <a:gd name="connsiteY677" fmla="*/ 3811804 h 6858000"/>
              <a:gd name="connsiteX678" fmla="*/ 542867 w 7467600"/>
              <a:gd name="connsiteY678" fmla="*/ 4944092 h 6858000"/>
              <a:gd name="connsiteX679" fmla="*/ 515800 w 7467600"/>
              <a:gd name="connsiteY679" fmla="*/ 4862180 h 6858000"/>
              <a:gd name="connsiteX680" fmla="*/ 909145 w 7467600"/>
              <a:gd name="connsiteY680" fmla="*/ 4199225 h 6858000"/>
              <a:gd name="connsiteX681" fmla="*/ 1214067 w 7467600"/>
              <a:gd name="connsiteY681" fmla="*/ 3908561 h 6858000"/>
              <a:gd name="connsiteX682" fmla="*/ 640967 w 7467600"/>
              <a:gd name="connsiteY682" fmla="*/ 4105601 h 6858000"/>
              <a:gd name="connsiteX683" fmla="*/ 112563 w 7467600"/>
              <a:gd name="connsiteY683" fmla="*/ 4396952 h 6858000"/>
              <a:gd name="connsiteX684" fmla="*/ 0 w 7467600"/>
              <a:gd name="connsiteY684" fmla="*/ 4466006 h 6858000"/>
              <a:gd name="connsiteX685" fmla="*/ 0 w 7467600"/>
              <a:gd name="connsiteY685" fmla="*/ 4233763 h 6858000"/>
              <a:gd name="connsiteX686" fmla="*/ 36881 w 7467600"/>
              <a:gd name="connsiteY686" fmla="*/ 4200118 h 6858000"/>
              <a:gd name="connsiteX687" fmla="*/ 910534 w 7467600"/>
              <a:gd name="connsiteY687" fmla="*/ 3629753 h 6858000"/>
              <a:gd name="connsiteX688" fmla="*/ 1578717 w 7467600"/>
              <a:gd name="connsiteY688" fmla="*/ 3575982 h 6858000"/>
              <a:gd name="connsiteX689" fmla="*/ 2338780 w 7467600"/>
              <a:gd name="connsiteY689" fmla="*/ 3033725 h 6858000"/>
              <a:gd name="connsiteX690" fmla="*/ 1807991 w 7467600"/>
              <a:gd name="connsiteY690" fmla="*/ 2807184 h 6858000"/>
              <a:gd name="connsiteX691" fmla="*/ 1416358 w 7467600"/>
              <a:gd name="connsiteY691" fmla="*/ 3112571 h 6858000"/>
              <a:gd name="connsiteX692" fmla="*/ 939066 w 7467600"/>
              <a:gd name="connsiteY692" fmla="*/ 3378798 h 6858000"/>
              <a:gd name="connsiteX693" fmla="*/ 115099 w 7467600"/>
              <a:gd name="connsiteY693" fmla="*/ 3607650 h 6858000"/>
              <a:gd name="connsiteX694" fmla="*/ 97284 w 7467600"/>
              <a:gd name="connsiteY694" fmla="*/ 3520393 h 6858000"/>
              <a:gd name="connsiteX695" fmla="*/ 922050 w 7467600"/>
              <a:gd name="connsiteY695" fmla="*/ 3074867 h 6858000"/>
              <a:gd name="connsiteX696" fmla="*/ 1405265 w 7467600"/>
              <a:gd name="connsiteY696" fmla="*/ 3016319 h 6858000"/>
              <a:gd name="connsiteX697" fmla="*/ 1407512 w 7467600"/>
              <a:gd name="connsiteY697" fmla="*/ 3018001 h 6858000"/>
              <a:gd name="connsiteX698" fmla="*/ 1726266 w 7467600"/>
              <a:gd name="connsiteY698" fmla="*/ 2777274 h 6858000"/>
              <a:gd name="connsiteX699" fmla="*/ 625390 w 7467600"/>
              <a:gd name="connsiteY699" fmla="*/ 2514541 h 6858000"/>
              <a:gd name="connsiteX700" fmla="*/ 619799 w 7467600"/>
              <a:gd name="connsiteY700" fmla="*/ 2527180 h 6858000"/>
              <a:gd name="connsiteX701" fmla="*/ 310030 w 7467600"/>
              <a:gd name="connsiteY701" fmla="*/ 2771818 h 6858000"/>
              <a:gd name="connsiteX702" fmla="*/ 173877 w 7467600"/>
              <a:gd name="connsiteY702" fmla="*/ 2937056 h 6858000"/>
              <a:gd name="connsiteX703" fmla="*/ 77889 w 7467600"/>
              <a:gd name="connsiteY703" fmla="*/ 3138440 h 6858000"/>
              <a:gd name="connsiteX704" fmla="*/ 0 w 7467600"/>
              <a:gd name="connsiteY704" fmla="*/ 3271395 h 6858000"/>
              <a:gd name="connsiteX705" fmla="*/ 0 w 7467600"/>
              <a:gd name="connsiteY705" fmla="*/ 3153002 h 6858000"/>
              <a:gd name="connsiteX706" fmla="*/ 2386 w 7467600"/>
              <a:gd name="connsiteY706" fmla="*/ 3149203 h 6858000"/>
              <a:gd name="connsiteX707" fmla="*/ 89753 w 7467600"/>
              <a:gd name="connsiteY707" fmla="*/ 2987702 h 6858000"/>
              <a:gd name="connsiteX708" fmla="*/ 76869 w 7467600"/>
              <a:gd name="connsiteY708" fmla="*/ 3005404 h 6858000"/>
              <a:gd name="connsiteX709" fmla="*/ 32049 w 7467600"/>
              <a:gd name="connsiteY709" fmla="*/ 3065814 h 6858000"/>
              <a:gd name="connsiteX710" fmla="*/ 0 w 7467600"/>
              <a:gd name="connsiteY710" fmla="*/ 3108744 h 6858000"/>
              <a:gd name="connsiteX711" fmla="*/ 0 w 7467600"/>
              <a:gd name="connsiteY711" fmla="*/ 3058059 h 6858000"/>
              <a:gd name="connsiteX712" fmla="*/ 7610 w 7467600"/>
              <a:gd name="connsiteY712" fmla="*/ 3047889 h 6858000"/>
              <a:gd name="connsiteX713" fmla="*/ 52419 w 7467600"/>
              <a:gd name="connsiteY713" fmla="*/ 2987479 h 6858000"/>
              <a:gd name="connsiteX714" fmla="*/ 59142 w 7467600"/>
              <a:gd name="connsiteY714" fmla="*/ 2978488 h 6858000"/>
              <a:gd name="connsiteX715" fmla="*/ 0 w 7467600"/>
              <a:gd name="connsiteY715" fmla="*/ 3015334 h 6858000"/>
              <a:gd name="connsiteX716" fmla="*/ 0 w 7467600"/>
              <a:gd name="connsiteY716" fmla="*/ 2914286 h 6858000"/>
              <a:gd name="connsiteX717" fmla="*/ 36383 w 7467600"/>
              <a:gd name="connsiteY717" fmla="*/ 2901128 h 6858000"/>
              <a:gd name="connsiteX718" fmla="*/ 156329 w 7467600"/>
              <a:gd name="connsiteY718" fmla="*/ 2840533 h 6858000"/>
              <a:gd name="connsiteX719" fmla="*/ 358355 w 7467600"/>
              <a:gd name="connsiteY719" fmla="*/ 2620471 h 6858000"/>
              <a:gd name="connsiteX720" fmla="*/ 510577 w 7467600"/>
              <a:gd name="connsiteY720" fmla="*/ 2501244 h 6858000"/>
              <a:gd name="connsiteX721" fmla="*/ 211967 w 7467600"/>
              <a:gd name="connsiteY721" fmla="*/ 2479171 h 6858000"/>
              <a:gd name="connsiteX722" fmla="*/ 0 w 7467600"/>
              <a:gd name="connsiteY722" fmla="*/ 2476398 h 6858000"/>
              <a:gd name="connsiteX723" fmla="*/ 0 w 7467600"/>
              <a:gd name="connsiteY723" fmla="*/ 2389189 h 6858000"/>
              <a:gd name="connsiteX724" fmla="*/ 103062 w 7467600"/>
              <a:gd name="connsiteY724" fmla="*/ 2389518 h 6858000"/>
              <a:gd name="connsiteX725" fmla="*/ 510734 w 7467600"/>
              <a:gd name="connsiteY725" fmla="*/ 2416201 h 6858000"/>
              <a:gd name="connsiteX726" fmla="*/ 279257 w 7467600"/>
              <a:gd name="connsiteY726" fmla="*/ 2092102 h 6858000"/>
              <a:gd name="connsiteX727" fmla="*/ 65265 w 7467600"/>
              <a:gd name="connsiteY727" fmla="*/ 2006049 h 6858000"/>
              <a:gd name="connsiteX728" fmla="*/ 0 w 7467600"/>
              <a:gd name="connsiteY728" fmla="*/ 1982532 h 6858000"/>
              <a:gd name="connsiteX729" fmla="*/ 0 w 7467600"/>
              <a:gd name="connsiteY729" fmla="*/ 1912789 h 6858000"/>
              <a:gd name="connsiteX730" fmla="*/ 97460 w 7467600"/>
              <a:gd name="connsiteY730" fmla="*/ 1953725 h 6858000"/>
              <a:gd name="connsiteX731" fmla="*/ 221272 w 7467600"/>
              <a:gd name="connsiteY731" fmla="*/ 1980766 h 6858000"/>
              <a:gd name="connsiteX732" fmla="*/ 116765 w 7467600"/>
              <a:gd name="connsiteY732" fmla="*/ 1911033 h 6858000"/>
              <a:gd name="connsiteX733" fmla="*/ 16405 w 7467600"/>
              <a:gd name="connsiteY733" fmla="*/ 1803412 h 6858000"/>
              <a:gd name="connsiteX734" fmla="*/ 0 w 7467600"/>
              <a:gd name="connsiteY734" fmla="*/ 1784777 h 6858000"/>
              <a:gd name="connsiteX735" fmla="*/ 0 w 7467600"/>
              <a:gd name="connsiteY735" fmla="*/ 1740082 h 6858000"/>
              <a:gd name="connsiteX736" fmla="*/ 39394 w 7467600"/>
              <a:gd name="connsiteY736" fmla="*/ 1784856 h 6858000"/>
              <a:gd name="connsiteX737" fmla="*/ 135813 w 7467600"/>
              <a:gd name="connsiteY737" fmla="*/ 1888838 h 6858000"/>
              <a:gd name="connsiteX738" fmla="*/ 242575 w 7467600"/>
              <a:gd name="connsiteY738" fmla="*/ 1958841 h 6858000"/>
              <a:gd name="connsiteX739" fmla="*/ 82197 w 7467600"/>
              <a:gd name="connsiteY739" fmla="*/ 1754826 h 6858000"/>
              <a:gd name="connsiteX740" fmla="*/ 0 w 7467600"/>
              <a:gd name="connsiteY740" fmla="*/ 1679650 h 6858000"/>
              <a:gd name="connsiteX741" fmla="*/ 0 w 7467600"/>
              <a:gd name="connsiteY741" fmla="*/ 1602463 h 6858000"/>
              <a:gd name="connsiteX742" fmla="*/ 84689 w 7467600"/>
              <a:gd name="connsiteY742" fmla="*/ 1677442 h 6858000"/>
              <a:gd name="connsiteX743" fmla="*/ 298437 w 7467600"/>
              <a:gd name="connsiteY743" fmla="*/ 1968019 h 6858000"/>
              <a:gd name="connsiteX744" fmla="*/ 227269 w 7467600"/>
              <a:gd name="connsiteY744" fmla="*/ 1114064 h 6858000"/>
              <a:gd name="connsiteX745" fmla="*/ 248003 w 7467600"/>
              <a:gd name="connsiteY745" fmla="*/ 1089613 h 6858000"/>
              <a:gd name="connsiteX746" fmla="*/ 427020 w 7467600"/>
              <a:gd name="connsiteY746" fmla="*/ 1619803 h 6858000"/>
              <a:gd name="connsiteX747" fmla="*/ 340345 w 7467600"/>
              <a:gd name="connsiteY747" fmla="*/ 2027739 h 6858000"/>
              <a:gd name="connsiteX748" fmla="*/ 360865 w 7467600"/>
              <a:gd name="connsiteY748" fmla="*/ 2044827 h 6858000"/>
              <a:gd name="connsiteX749" fmla="*/ 560414 w 7467600"/>
              <a:gd name="connsiteY749" fmla="*/ 2421457 h 6858000"/>
              <a:gd name="connsiteX750" fmla="*/ 1359703 w 7467600"/>
              <a:gd name="connsiteY750" fmla="*/ 2578554 h 6858000"/>
              <a:gd name="connsiteX751" fmla="*/ 1359422 w 7467600"/>
              <a:gd name="connsiteY751" fmla="*/ 2577994 h 6858000"/>
              <a:gd name="connsiteX752" fmla="*/ 828701 w 7467600"/>
              <a:gd name="connsiteY752" fmla="*/ 1839520 h 6858000"/>
              <a:gd name="connsiteX753" fmla="*/ 494427 w 7467600"/>
              <a:gd name="connsiteY753" fmla="*/ 1092333 h 6858000"/>
              <a:gd name="connsiteX754" fmla="*/ 506322 w 7467600"/>
              <a:gd name="connsiteY754" fmla="*/ 1020997 h 6858000"/>
              <a:gd name="connsiteX755" fmla="*/ 4570198 w 7467600"/>
              <a:gd name="connsiteY755" fmla="*/ 978081 h 6858000"/>
              <a:gd name="connsiteX756" fmla="*/ 4523691 w 7467600"/>
              <a:gd name="connsiteY756" fmla="*/ 1127776 h 6858000"/>
              <a:gd name="connsiteX757" fmla="*/ 4509875 w 7467600"/>
              <a:gd name="connsiteY757" fmla="*/ 1167552 h 6858000"/>
              <a:gd name="connsiteX758" fmla="*/ 4478168 w 7467600"/>
              <a:gd name="connsiteY758" fmla="*/ 1260735 h 6858000"/>
              <a:gd name="connsiteX759" fmla="*/ 4409309 w 7467600"/>
              <a:gd name="connsiteY759" fmla="*/ 1666996 h 6858000"/>
              <a:gd name="connsiteX760" fmla="*/ 4370031 w 7467600"/>
              <a:gd name="connsiteY760" fmla="*/ 1955666 h 6858000"/>
              <a:gd name="connsiteX761" fmla="*/ 4570198 w 7467600"/>
              <a:gd name="connsiteY761" fmla="*/ 978081 h 6858000"/>
              <a:gd name="connsiteX762" fmla="*/ 4557898 w 7467600"/>
              <a:gd name="connsiteY762" fmla="*/ 900011 h 6858000"/>
              <a:gd name="connsiteX763" fmla="*/ 4344840 w 7467600"/>
              <a:gd name="connsiteY763" fmla="*/ 1922038 h 6858000"/>
              <a:gd name="connsiteX764" fmla="*/ 4378710 w 7467600"/>
              <a:gd name="connsiteY764" fmla="*/ 1665516 h 6858000"/>
              <a:gd name="connsiteX765" fmla="*/ 4448798 w 7467600"/>
              <a:gd name="connsiteY765" fmla="*/ 1253024 h 6858000"/>
              <a:gd name="connsiteX766" fmla="*/ 4480315 w 7467600"/>
              <a:gd name="connsiteY766" fmla="*/ 1158454 h 6858000"/>
              <a:gd name="connsiteX767" fmla="*/ 4494133 w 7467600"/>
              <a:gd name="connsiteY767" fmla="*/ 1118676 h 6858000"/>
              <a:gd name="connsiteX768" fmla="*/ 4557898 w 7467600"/>
              <a:gd name="connsiteY768" fmla="*/ 900011 h 6858000"/>
              <a:gd name="connsiteX769" fmla="*/ 5870151 w 7467600"/>
              <a:gd name="connsiteY769" fmla="*/ 898890 h 6858000"/>
              <a:gd name="connsiteX770" fmla="*/ 5861335 w 7467600"/>
              <a:gd name="connsiteY770" fmla="*/ 899177 h 6858000"/>
              <a:gd name="connsiteX771" fmla="*/ 5843702 w 7467600"/>
              <a:gd name="connsiteY771" fmla="*/ 899748 h 6858000"/>
              <a:gd name="connsiteX772" fmla="*/ 5651107 w 7467600"/>
              <a:gd name="connsiteY772" fmla="*/ 920306 h 6858000"/>
              <a:gd name="connsiteX773" fmla="*/ 5459407 w 7467600"/>
              <a:gd name="connsiteY773" fmla="*/ 940975 h 6858000"/>
              <a:gd name="connsiteX774" fmla="*/ 5374846 w 7467600"/>
              <a:gd name="connsiteY774" fmla="*/ 941988 h 6858000"/>
              <a:gd name="connsiteX775" fmla="*/ 5256105 w 7467600"/>
              <a:gd name="connsiteY775" fmla="*/ 945632 h 6858000"/>
              <a:gd name="connsiteX776" fmla="*/ 5107071 w 7467600"/>
              <a:gd name="connsiteY776" fmla="*/ 969720 h 6858000"/>
              <a:gd name="connsiteX777" fmla="*/ 4998681 w 7467600"/>
              <a:gd name="connsiteY777" fmla="*/ 988771 h 6858000"/>
              <a:gd name="connsiteX778" fmla="*/ 5870151 w 7467600"/>
              <a:gd name="connsiteY778" fmla="*/ 898890 h 6858000"/>
              <a:gd name="connsiteX779" fmla="*/ 5504425 w 7467600"/>
              <a:gd name="connsiteY779" fmla="*/ 848067 h 6858000"/>
              <a:gd name="connsiteX780" fmla="*/ 4968849 w 7467600"/>
              <a:gd name="connsiteY780" fmla="*/ 962318 h 6858000"/>
              <a:gd name="connsiteX781" fmla="*/ 5104039 w 7467600"/>
              <a:gd name="connsiteY781" fmla="*/ 940634 h 6858000"/>
              <a:gd name="connsiteX782" fmla="*/ 5256311 w 7467600"/>
              <a:gd name="connsiteY782" fmla="*/ 916490 h 6858000"/>
              <a:gd name="connsiteX783" fmla="*/ 5377381 w 7467600"/>
              <a:gd name="connsiteY783" fmla="*/ 912671 h 6858000"/>
              <a:gd name="connsiteX784" fmla="*/ 5460148 w 7467600"/>
              <a:gd name="connsiteY784" fmla="*/ 911442 h 6858000"/>
              <a:gd name="connsiteX785" fmla="*/ 5648971 w 7467600"/>
              <a:gd name="connsiteY785" fmla="*/ 891331 h 6858000"/>
              <a:gd name="connsiteX786" fmla="*/ 5844807 w 7467600"/>
              <a:gd name="connsiteY786" fmla="*/ 870718 h 6858000"/>
              <a:gd name="connsiteX787" fmla="*/ 5862975 w 7467600"/>
              <a:gd name="connsiteY787" fmla="*/ 869756 h 6858000"/>
              <a:gd name="connsiteX788" fmla="*/ 5920887 w 7467600"/>
              <a:gd name="connsiteY788" fmla="*/ 865929 h 6858000"/>
              <a:gd name="connsiteX789" fmla="*/ 5504425 w 7467600"/>
              <a:gd name="connsiteY789" fmla="*/ 848067 h 6858000"/>
              <a:gd name="connsiteX790" fmla="*/ 3607114 w 7467600"/>
              <a:gd name="connsiteY790" fmla="*/ 467441 h 6858000"/>
              <a:gd name="connsiteX791" fmla="*/ 3296242 w 7467600"/>
              <a:gd name="connsiteY791" fmla="*/ 807991 h 6858000"/>
              <a:gd name="connsiteX792" fmla="*/ 3174674 w 7467600"/>
              <a:gd name="connsiteY792" fmla="*/ 919759 h 6858000"/>
              <a:gd name="connsiteX793" fmla="*/ 3042978 w 7467600"/>
              <a:gd name="connsiteY793" fmla="*/ 1054894 h 6858000"/>
              <a:gd name="connsiteX794" fmla="*/ 2968914 w 7467600"/>
              <a:gd name="connsiteY794" fmla="*/ 1133756 h 6858000"/>
              <a:gd name="connsiteX795" fmla="*/ 3103823 w 7467600"/>
              <a:gd name="connsiteY795" fmla="*/ 1026814 h 6858000"/>
              <a:gd name="connsiteX796" fmla="*/ 3607114 w 7467600"/>
              <a:gd name="connsiteY796" fmla="*/ 467441 h 6858000"/>
              <a:gd name="connsiteX797" fmla="*/ 3744487 w 7467600"/>
              <a:gd name="connsiteY797" fmla="*/ 383136 h 6858000"/>
              <a:gd name="connsiteX798" fmla="*/ 3970213 w 7467600"/>
              <a:gd name="connsiteY798" fmla="*/ 995559 h 6858000"/>
              <a:gd name="connsiteX799" fmla="*/ 3744487 w 7467600"/>
              <a:gd name="connsiteY799" fmla="*/ 383136 h 6858000"/>
              <a:gd name="connsiteX800" fmla="*/ 3624562 w 7467600"/>
              <a:gd name="connsiteY800" fmla="*/ 367041 h 6858000"/>
              <a:gd name="connsiteX801" fmla="*/ 3489712 w 7467600"/>
              <a:gd name="connsiteY801" fmla="*/ 485386 h 6858000"/>
              <a:gd name="connsiteX802" fmla="*/ 3182994 w 7467600"/>
              <a:gd name="connsiteY802" fmla="*/ 828265 h 6858000"/>
              <a:gd name="connsiteX803" fmla="*/ 2892114 w 7467600"/>
              <a:gd name="connsiteY803" fmla="*/ 1172635 h 6858000"/>
              <a:gd name="connsiteX804" fmla="*/ 3021459 w 7467600"/>
              <a:gd name="connsiteY804" fmla="*/ 1035385 h 6858000"/>
              <a:gd name="connsiteX805" fmla="*/ 3153873 w 7467600"/>
              <a:gd name="connsiteY805" fmla="*/ 898971 h 6858000"/>
              <a:gd name="connsiteX806" fmla="*/ 3276511 w 7467600"/>
              <a:gd name="connsiteY806" fmla="*/ 786423 h 6858000"/>
              <a:gd name="connsiteX807" fmla="*/ 3584154 w 7467600"/>
              <a:gd name="connsiteY807" fmla="*/ 448218 h 6858000"/>
              <a:gd name="connsiteX808" fmla="*/ 3624562 w 7467600"/>
              <a:gd name="connsiteY808" fmla="*/ 367041 h 6858000"/>
              <a:gd name="connsiteX809" fmla="*/ 3766672 w 7467600"/>
              <a:gd name="connsiteY809" fmla="*/ 359429 h 6858000"/>
              <a:gd name="connsiteX810" fmla="*/ 3996338 w 7467600"/>
              <a:gd name="connsiteY810" fmla="*/ 968237 h 6858000"/>
              <a:gd name="connsiteX811" fmla="*/ 3766672 w 7467600"/>
              <a:gd name="connsiteY811" fmla="*/ 359429 h 6858000"/>
              <a:gd name="connsiteX812" fmla="*/ 5805386 w 7467600"/>
              <a:gd name="connsiteY812" fmla="*/ 239240 h 6858000"/>
              <a:gd name="connsiteX813" fmla="*/ 5736947 w 7467600"/>
              <a:gd name="connsiteY813" fmla="*/ 261367 h 6858000"/>
              <a:gd name="connsiteX814" fmla="*/ 5427012 w 7467600"/>
              <a:gd name="connsiteY814" fmla="*/ 311272 h 6858000"/>
              <a:gd name="connsiteX815" fmla="*/ 5147818 w 7467600"/>
              <a:gd name="connsiteY815" fmla="*/ 322112 h 6858000"/>
              <a:gd name="connsiteX816" fmla="*/ 5060854 w 7467600"/>
              <a:gd name="connsiteY816" fmla="*/ 311882 h 6858000"/>
              <a:gd name="connsiteX817" fmla="*/ 4945989 w 7467600"/>
              <a:gd name="connsiteY817" fmla="*/ 300516 h 6858000"/>
              <a:gd name="connsiteX818" fmla="*/ 5410479 w 7467600"/>
              <a:gd name="connsiteY818" fmla="*/ 348434 h 6858000"/>
              <a:gd name="connsiteX819" fmla="*/ 5805386 w 7467600"/>
              <a:gd name="connsiteY819" fmla="*/ 239240 h 6858000"/>
              <a:gd name="connsiteX820" fmla="*/ 5905192 w 7467600"/>
              <a:gd name="connsiteY820" fmla="*/ 163079 h 6858000"/>
              <a:gd name="connsiteX821" fmla="*/ 5865655 w 7467600"/>
              <a:gd name="connsiteY821" fmla="*/ 171901 h 6858000"/>
              <a:gd name="connsiteX822" fmla="*/ 5259740 w 7467600"/>
              <a:gd name="connsiteY822" fmla="*/ 257013 h 6858000"/>
              <a:gd name="connsiteX823" fmla="*/ 5208466 w 7467600"/>
              <a:gd name="connsiteY823" fmla="*/ 257550 h 6858000"/>
              <a:gd name="connsiteX824" fmla="*/ 4980204 w 7467600"/>
              <a:gd name="connsiteY824" fmla="*/ 271903 h 6858000"/>
              <a:gd name="connsiteX825" fmla="*/ 5068068 w 7467600"/>
              <a:gd name="connsiteY825" fmla="*/ 282244 h 6858000"/>
              <a:gd name="connsiteX826" fmla="*/ 5153231 w 7467600"/>
              <a:gd name="connsiteY826" fmla="*/ 292240 h 6858000"/>
              <a:gd name="connsiteX827" fmla="*/ 5426491 w 7467600"/>
              <a:gd name="connsiteY827" fmla="*/ 281128 h 6858000"/>
              <a:gd name="connsiteX828" fmla="*/ 5731212 w 7467600"/>
              <a:gd name="connsiteY828" fmla="*/ 231951 h 6858000"/>
              <a:gd name="connsiteX829" fmla="*/ 5905192 w 7467600"/>
              <a:gd name="connsiteY829" fmla="*/ 163079 h 6858000"/>
              <a:gd name="connsiteX830" fmla="*/ 5944437 w 7467600"/>
              <a:gd name="connsiteY830" fmla="*/ 113829 h 6858000"/>
              <a:gd name="connsiteX831" fmla="*/ 5825032 w 7467600"/>
              <a:gd name="connsiteY831" fmla="*/ 146405 h 6858000"/>
              <a:gd name="connsiteX832" fmla="*/ 4955599 w 7467600"/>
              <a:gd name="connsiteY832" fmla="*/ 247008 h 6858000"/>
              <a:gd name="connsiteX833" fmla="*/ 5210104 w 7467600"/>
              <a:gd name="connsiteY833" fmla="*/ 228123 h 6858000"/>
              <a:gd name="connsiteX834" fmla="*/ 5261015 w 7467600"/>
              <a:gd name="connsiteY834" fmla="*/ 227087 h 6858000"/>
              <a:gd name="connsiteX835" fmla="*/ 5861181 w 7467600"/>
              <a:gd name="connsiteY835" fmla="*/ 143093 h 6858000"/>
              <a:gd name="connsiteX836" fmla="*/ 5961252 w 7467600"/>
              <a:gd name="connsiteY836" fmla="*/ 114820 h 6858000"/>
              <a:gd name="connsiteX837" fmla="*/ 5944437 w 7467600"/>
              <a:gd name="connsiteY837" fmla="*/ 113829 h 6858000"/>
              <a:gd name="connsiteX838" fmla="*/ 3882765 w 7467600"/>
              <a:gd name="connsiteY838" fmla="*/ 0 h 6858000"/>
              <a:gd name="connsiteX839" fmla="*/ 3995099 w 7467600"/>
              <a:gd name="connsiteY839" fmla="*/ 0 h 6858000"/>
              <a:gd name="connsiteX840" fmla="*/ 4163818 w 7467600"/>
              <a:gd name="connsiteY840" fmla="*/ 234104 h 6858000"/>
              <a:gd name="connsiteX841" fmla="*/ 4172099 w 7467600"/>
              <a:gd name="connsiteY841" fmla="*/ 234207 h 6858000"/>
              <a:gd name="connsiteX842" fmla="*/ 4784282 w 7467600"/>
              <a:gd name="connsiteY842" fmla="*/ 276561 h 6858000"/>
              <a:gd name="connsiteX843" fmla="*/ 4801687 w 7467600"/>
              <a:gd name="connsiteY843" fmla="*/ 267764 h 6858000"/>
              <a:gd name="connsiteX844" fmla="*/ 6082788 w 7467600"/>
              <a:gd name="connsiteY844" fmla="*/ 64119 h 6858000"/>
              <a:gd name="connsiteX845" fmla="*/ 6099442 w 7467600"/>
              <a:gd name="connsiteY845" fmla="*/ 82568 h 6858000"/>
              <a:gd name="connsiteX846" fmla="*/ 4804137 w 7467600"/>
              <a:gd name="connsiteY846" fmla="*/ 320931 h 6858000"/>
              <a:gd name="connsiteX847" fmla="*/ 4227047 w 7467600"/>
              <a:gd name="connsiteY847" fmla="*/ 313415 h 6858000"/>
              <a:gd name="connsiteX848" fmla="*/ 4346041 w 7467600"/>
              <a:gd name="connsiteY848" fmla="*/ 456086 h 6858000"/>
              <a:gd name="connsiteX849" fmla="*/ 4870967 w 7467600"/>
              <a:gd name="connsiteY849" fmla="*/ 963061 h 6858000"/>
              <a:gd name="connsiteX850" fmla="*/ 4889647 w 7467600"/>
              <a:gd name="connsiteY850" fmla="*/ 957147 h 6858000"/>
              <a:gd name="connsiteX851" fmla="*/ 5422504 w 7467600"/>
              <a:gd name="connsiteY851" fmla="*/ 805191 h 6858000"/>
              <a:gd name="connsiteX852" fmla="*/ 6087656 w 7467600"/>
              <a:gd name="connsiteY852" fmla="*/ 826703 h 6858000"/>
              <a:gd name="connsiteX853" fmla="*/ 6058717 w 7467600"/>
              <a:gd name="connsiteY853" fmla="*/ 865992 h 6858000"/>
              <a:gd name="connsiteX854" fmla="*/ 4974153 w 7467600"/>
              <a:gd name="connsiteY854" fmla="*/ 1045456 h 6858000"/>
              <a:gd name="connsiteX855" fmla="*/ 5627835 w 7467600"/>
              <a:gd name="connsiteY855" fmla="*/ 1472077 h 6858000"/>
              <a:gd name="connsiteX856" fmla="*/ 5629817 w 7467600"/>
              <a:gd name="connsiteY856" fmla="*/ 1471412 h 6858000"/>
              <a:gd name="connsiteX857" fmla="*/ 5634124 w 7467600"/>
              <a:gd name="connsiteY857" fmla="*/ 1470572 h 6858000"/>
              <a:gd name="connsiteX858" fmla="*/ 5755832 w 7467600"/>
              <a:gd name="connsiteY858" fmla="*/ 1383886 h 6858000"/>
              <a:gd name="connsiteX859" fmla="*/ 6014186 w 7467600"/>
              <a:gd name="connsiteY859" fmla="*/ 1279799 h 6858000"/>
              <a:gd name="connsiteX860" fmla="*/ 6901619 w 7467600"/>
              <a:gd name="connsiteY860" fmla="*/ 1047874 h 6858000"/>
              <a:gd name="connsiteX861" fmla="*/ 6931566 w 7467600"/>
              <a:gd name="connsiteY861" fmla="*/ 1062034 h 6858000"/>
              <a:gd name="connsiteX862" fmla="*/ 5790982 w 7467600"/>
              <a:gd name="connsiteY862" fmla="*/ 1561380 h 6858000"/>
              <a:gd name="connsiteX863" fmla="*/ 6188971 w 7467600"/>
              <a:gd name="connsiteY863" fmla="*/ 1755168 h 6858000"/>
              <a:gd name="connsiteX864" fmla="*/ 6202446 w 7467600"/>
              <a:gd name="connsiteY864" fmla="*/ 1752268 h 6858000"/>
              <a:gd name="connsiteX865" fmla="*/ 7179560 w 7467600"/>
              <a:gd name="connsiteY865" fmla="*/ 1467551 h 6858000"/>
              <a:gd name="connsiteX866" fmla="*/ 7158730 w 7467600"/>
              <a:gd name="connsiteY866" fmla="*/ 1507835 h 6858000"/>
              <a:gd name="connsiteX867" fmla="*/ 6326959 w 7467600"/>
              <a:gd name="connsiteY867" fmla="*/ 1817686 h 6858000"/>
              <a:gd name="connsiteX868" fmla="*/ 6537433 w 7467600"/>
              <a:gd name="connsiteY868" fmla="*/ 1907790 h 6858000"/>
              <a:gd name="connsiteX869" fmla="*/ 6550221 w 7467600"/>
              <a:gd name="connsiteY869" fmla="*/ 1910729 h 6858000"/>
              <a:gd name="connsiteX870" fmla="*/ 6964438 w 7467600"/>
              <a:gd name="connsiteY870" fmla="*/ 2209505 h 6858000"/>
              <a:gd name="connsiteX871" fmla="*/ 7367862 w 7467600"/>
              <a:gd name="connsiteY871" fmla="*/ 2806833 h 6858000"/>
              <a:gd name="connsiteX872" fmla="*/ 7364329 w 7467600"/>
              <a:gd name="connsiteY872" fmla="*/ 2826907 h 6858000"/>
              <a:gd name="connsiteX873" fmla="*/ 7290545 w 7467600"/>
              <a:gd name="connsiteY873" fmla="*/ 2850663 h 6858000"/>
              <a:gd name="connsiteX874" fmla="*/ 6472036 w 7467600"/>
              <a:gd name="connsiteY874" fmla="*/ 1959003 h 6858000"/>
              <a:gd name="connsiteX875" fmla="*/ 5792897 w 7467600"/>
              <a:gd name="connsiteY875" fmla="*/ 1647747 h 6858000"/>
              <a:gd name="connsiteX876" fmla="*/ 5842751 w 7467600"/>
              <a:gd name="connsiteY876" fmla="*/ 1816112 h 6858000"/>
              <a:gd name="connsiteX877" fmla="*/ 5847424 w 7467600"/>
              <a:gd name="connsiteY877" fmla="*/ 1815776 h 6858000"/>
              <a:gd name="connsiteX878" fmla="*/ 6399821 w 7467600"/>
              <a:gd name="connsiteY878" fmla="*/ 2344799 h 6858000"/>
              <a:gd name="connsiteX879" fmla="*/ 6323232 w 7467600"/>
              <a:gd name="connsiteY879" fmla="*/ 2389634 h 6858000"/>
              <a:gd name="connsiteX880" fmla="*/ 5942958 w 7467600"/>
              <a:gd name="connsiteY880" fmla="*/ 2077708 h 6858000"/>
              <a:gd name="connsiteX881" fmla="*/ 5921559 w 7467600"/>
              <a:gd name="connsiteY881" fmla="*/ 2378596 h 6858000"/>
              <a:gd name="connsiteX882" fmla="*/ 5817651 w 7467600"/>
              <a:gd name="connsiteY882" fmla="*/ 3023919 h 6858000"/>
              <a:gd name="connsiteX883" fmla="*/ 5729634 w 7467600"/>
              <a:gd name="connsiteY883" fmla="*/ 3051849 h 6858000"/>
              <a:gd name="connsiteX884" fmla="*/ 5611018 w 7467600"/>
              <a:gd name="connsiteY884" fmla="*/ 2316769 h 6858000"/>
              <a:gd name="connsiteX885" fmla="*/ 5687608 w 7467600"/>
              <a:gd name="connsiteY885" fmla="*/ 2039972 h 6858000"/>
              <a:gd name="connsiteX886" fmla="*/ 5657554 w 7467600"/>
              <a:gd name="connsiteY886" fmla="*/ 1576445 h 6858000"/>
              <a:gd name="connsiteX887" fmla="*/ 5150475 w 7467600"/>
              <a:gd name="connsiteY887" fmla="*/ 1274012 h 6858000"/>
              <a:gd name="connsiteX888" fmla="*/ 5349142 w 7467600"/>
              <a:gd name="connsiteY888" fmla="*/ 2204405 h 6858000"/>
              <a:gd name="connsiteX889" fmla="*/ 5262214 w 7467600"/>
              <a:gd name="connsiteY889" fmla="*/ 2233836 h 6858000"/>
              <a:gd name="connsiteX890" fmla="*/ 4981539 w 7467600"/>
              <a:gd name="connsiteY890" fmla="*/ 1542201 h 6858000"/>
              <a:gd name="connsiteX891" fmla="*/ 4958461 w 7467600"/>
              <a:gd name="connsiteY891" fmla="*/ 1136957 h 6858000"/>
              <a:gd name="connsiteX892" fmla="*/ 4655015 w 7467600"/>
              <a:gd name="connsiteY892" fmla="*/ 891426 h 6858000"/>
              <a:gd name="connsiteX893" fmla="*/ 4348002 w 7467600"/>
              <a:gd name="connsiteY893" fmla="*/ 2205895 h 6858000"/>
              <a:gd name="connsiteX894" fmla="*/ 4262250 w 7467600"/>
              <a:gd name="connsiteY894" fmla="*/ 2219972 h 6858000"/>
              <a:gd name="connsiteX895" fmla="*/ 4550611 w 7467600"/>
              <a:gd name="connsiteY895" fmla="*/ 817540 h 6858000"/>
              <a:gd name="connsiteX896" fmla="*/ 4564418 w 7467600"/>
              <a:gd name="connsiteY896" fmla="*/ 808293 h 6858000"/>
              <a:gd name="connsiteX897" fmla="*/ 4266388 w 7467600"/>
              <a:gd name="connsiteY897" fmla="*/ 500083 h 6858000"/>
              <a:gd name="connsiteX898" fmla="*/ 4032842 w 7467600"/>
              <a:gd name="connsiteY898" fmla="*/ 211809 h 6858000"/>
              <a:gd name="connsiteX899" fmla="*/ 3882765 w 7467600"/>
              <a:gd name="connsiteY899" fmla="*/ 0 h 6858000"/>
              <a:gd name="connsiteX900" fmla="*/ 3721337 w 7467600"/>
              <a:gd name="connsiteY900" fmla="*/ 0 h 6858000"/>
              <a:gd name="connsiteX901" fmla="*/ 3797544 w 7467600"/>
              <a:gd name="connsiteY901" fmla="*/ 0 h 6858000"/>
              <a:gd name="connsiteX902" fmla="*/ 3775734 w 7467600"/>
              <a:gd name="connsiteY902" fmla="*/ 95131 h 6858000"/>
              <a:gd name="connsiteX903" fmla="*/ 3724807 w 7467600"/>
              <a:gd name="connsiteY903" fmla="*/ 272257 h 6858000"/>
              <a:gd name="connsiteX904" fmla="*/ 3726844 w 7467600"/>
              <a:gd name="connsiteY904" fmla="*/ 282988 h 6858000"/>
              <a:gd name="connsiteX905" fmla="*/ 3742664 w 7467600"/>
              <a:gd name="connsiteY905" fmla="*/ 279918 h 6858000"/>
              <a:gd name="connsiteX906" fmla="*/ 4103910 w 7467600"/>
              <a:gd name="connsiteY906" fmla="*/ 1161917 h 6858000"/>
              <a:gd name="connsiteX907" fmla="*/ 4020269 w 7467600"/>
              <a:gd name="connsiteY907" fmla="*/ 1200406 h 6858000"/>
              <a:gd name="connsiteX908" fmla="*/ 3674882 w 7467600"/>
              <a:gd name="connsiteY908" fmla="*/ 488524 h 6858000"/>
              <a:gd name="connsiteX909" fmla="*/ 3132682 w 7467600"/>
              <a:gd name="connsiteY909" fmla="*/ 1072284 h 6858000"/>
              <a:gd name="connsiteX910" fmla="*/ 2716346 w 7467600"/>
              <a:gd name="connsiteY910" fmla="*/ 1276376 h 6858000"/>
              <a:gd name="connsiteX911" fmla="*/ 2716772 w 7467600"/>
              <a:gd name="connsiteY911" fmla="*/ 1255462 h 6858000"/>
              <a:gd name="connsiteX912" fmla="*/ 3471096 w 7467600"/>
              <a:gd name="connsiteY912" fmla="*/ 437072 h 6858000"/>
              <a:gd name="connsiteX913" fmla="*/ 3639057 w 7467600"/>
              <a:gd name="connsiteY913" fmla="*/ 286334 h 6858000"/>
              <a:gd name="connsiteX914" fmla="*/ 3640309 w 7467600"/>
              <a:gd name="connsiteY914" fmla="*/ 284664 h 6858000"/>
              <a:gd name="connsiteX915" fmla="*/ 3646022 w 7467600"/>
              <a:gd name="connsiteY915" fmla="*/ 276711 h 6858000"/>
              <a:gd name="connsiteX916" fmla="*/ 3707943 w 7467600"/>
              <a:gd name="connsiteY916" fmla="*/ 65958 h 6858000"/>
              <a:gd name="connsiteX917" fmla="*/ 3721337 w 7467600"/>
              <a:gd name="connsiteY917" fmla="*/ 0 h 6858000"/>
              <a:gd name="connsiteX918" fmla="*/ 2867960 w 7467600"/>
              <a:gd name="connsiteY918" fmla="*/ 0 h 6858000"/>
              <a:gd name="connsiteX919" fmla="*/ 2926351 w 7467600"/>
              <a:gd name="connsiteY919" fmla="*/ 0 h 6858000"/>
              <a:gd name="connsiteX920" fmla="*/ 2902823 w 7467600"/>
              <a:gd name="connsiteY920" fmla="*/ 262929 h 6858000"/>
              <a:gd name="connsiteX921" fmla="*/ 2940663 w 7467600"/>
              <a:gd name="connsiteY921" fmla="*/ 140884 h 6858000"/>
              <a:gd name="connsiteX922" fmla="*/ 2947039 w 7467600"/>
              <a:gd name="connsiteY922" fmla="*/ 122524 h 6858000"/>
              <a:gd name="connsiteX923" fmla="*/ 2984316 w 7467600"/>
              <a:gd name="connsiteY923" fmla="*/ 0 h 6858000"/>
              <a:gd name="connsiteX924" fmla="*/ 3016114 w 7467600"/>
              <a:gd name="connsiteY924" fmla="*/ 0 h 6858000"/>
              <a:gd name="connsiteX925" fmla="*/ 2979949 w 7467600"/>
              <a:gd name="connsiteY925" fmla="*/ 119274 h 6858000"/>
              <a:gd name="connsiteX926" fmla="*/ 3023879 w 7467600"/>
              <a:gd name="connsiteY926" fmla="*/ 0 h 6858000"/>
              <a:gd name="connsiteX927" fmla="*/ 3105400 w 7467600"/>
              <a:gd name="connsiteY927" fmla="*/ 0 h 6858000"/>
              <a:gd name="connsiteX928" fmla="*/ 3094669 w 7467600"/>
              <a:gd name="connsiteY928" fmla="*/ 30308 h 6858000"/>
              <a:gd name="connsiteX929" fmla="*/ 2901945 w 7467600"/>
              <a:gd name="connsiteY929" fmla="*/ 466538 h 6858000"/>
              <a:gd name="connsiteX930" fmla="*/ 2815209 w 7467600"/>
              <a:gd name="connsiteY930" fmla="*/ 497361 h 6858000"/>
              <a:gd name="connsiteX931" fmla="*/ 2844845 w 7467600"/>
              <a:gd name="connsiteY931" fmla="*/ 127638 h 6858000"/>
              <a:gd name="connsiteX932" fmla="*/ 2867960 w 7467600"/>
              <a:gd name="connsiteY932" fmla="*/ 0 h 6858000"/>
              <a:gd name="connsiteX933" fmla="*/ 1057230 w 7467600"/>
              <a:gd name="connsiteY933" fmla="*/ 0 h 6858000"/>
              <a:gd name="connsiteX934" fmla="*/ 1111003 w 7467600"/>
              <a:gd name="connsiteY934" fmla="*/ 0 h 6858000"/>
              <a:gd name="connsiteX935" fmla="*/ 1125553 w 7467600"/>
              <a:gd name="connsiteY935" fmla="*/ 52588 h 6858000"/>
              <a:gd name="connsiteX936" fmla="*/ 1304276 w 7467600"/>
              <a:gd name="connsiteY936" fmla="*/ 476275 h 6858000"/>
              <a:gd name="connsiteX937" fmla="*/ 1492066 w 7467600"/>
              <a:gd name="connsiteY937" fmla="*/ 886333 h 6858000"/>
              <a:gd name="connsiteX938" fmla="*/ 1423698 w 7467600"/>
              <a:gd name="connsiteY938" fmla="*/ 710817 h 6858000"/>
              <a:gd name="connsiteX939" fmla="*/ 1357609 w 7467600"/>
              <a:gd name="connsiteY939" fmla="*/ 532892 h 6858000"/>
              <a:gd name="connsiteX940" fmla="*/ 1309550 w 7467600"/>
              <a:gd name="connsiteY940" fmla="*/ 374031 h 6858000"/>
              <a:gd name="connsiteX941" fmla="*/ 1193673 w 7467600"/>
              <a:gd name="connsiteY941" fmla="*/ 49533 h 6858000"/>
              <a:gd name="connsiteX942" fmla="*/ 1164391 w 7467600"/>
              <a:gd name="connsiteY942" fmla="*/ 0 h 6858000"/>
              <a:gd name="connsiteX943" fmla="*/ 1200666 w 7467600"/>
              <a:gd name="connsiteY943" fmla="*/ 0 h 6858000"/>
              <a:gd name="connsiteX944" fmla="*/ 1223408 w 7467600"/>
              <a:gd name="connsiteY944" fmla="*/ 38996 h 6858000"/>
              <a:gd name="connsiteX945" fmla="*/ 1339635 w 7467600"/>
              <a:gd name="connsiteY945" fmla="*/ 365517 h 6858000"/>
              <a:gd name="connsiteX946" fmla="*/ 1387469 w 7467600"/>
              <a:gd name="connsiteY946" fmla="*/ 523079 h 6858000"/>
              <a:gd name="connsiteX947" fmla="*/ 1452685 w 7467600"/>
              <a:gd name="connsiteY947" fmla="*/ 699806 h 6858000"/>
              <a:gd name="connsiteX948" fmla="*/ 1492092 w 7467600"/>
              <a:gd name="connsiteY948" fmla="*/ 800424 h 6858000"/>
              <a:gd name="connsiteX949" fmla="*/ 1455302 w 7467600"/>
              <a:gd name="connsiteY949" fmla="*/ 632913 h 6858000"/>
              <a:gd name="connsiteX950" fmla="*/ 1222336 w 7467600"/>
              <a:gd name="connsiteY950" fmla="*/ 9480 h 6858000"/>
              <a:gd name="connsiteX951" fmla="*/ 1214634 w 7467600"/>
              <a:gd name="connsiteY951" fmla="*/ 0 h 6858000"/>
              <a:gd name="connsiteX952" fmla="*/ 1289827 w 7467600"/>
              <a:gd name="connsiteY952" fmla="*/ 0 h 6858000"/>
              <a:gd name="connsiteX953" fmla="*/ 1321076 w 7467600"/>
              <a:gd name="connsiteY953" fmla="*/ 59722 h 6858000"/>
              <a:gd name="connsiteX954" fmla="*/ 1512579 w 7467600"/>
              <a:gd name="connsiteY954" fmla="*/ 626441 h 6858000"/>
              <a:gd name="connsiteX955" fmla="*/ 1506076 w 7467600"/>
              <a:gd name="connsiteY955" fmla="*/ 1089289 h 6858000"/>
              <a:gd name="connsiteX956" fmla="*/ 1486346 w 7467600"/>
              <a:gd name="connsiteY956" fmla="*/ 1079919 h 6858000"/>
              <a:gd name="connsiteX957" fmla="*/ 1070511 w 7467600"/>
              <a:gd name="connsiteY957" fmla="*/ 48609 h 6858000"/>
              <a:gd name="connsiteX958" fmla="*/ 1057230 w 7467600"/>
              <a:gd name="connsiteY958" fmla="*/ 0 h 6858000"/>
              <a:gd name="connsiteX959" fmla="*/ 43151 w 7467600"/>
              <a:gd name="connsiteY959" fmla="*/ 0 h 6858000"/>
              <a:gd name="connsiteX960" fmla="*/ 95283 w 7467600"/>
              <a:gd name="connsiteY960" fmla="*/ 0 h 6858000"/>
              <a:gd name="connsiteX961" fmla="*/ 300708 w 7467600"/>
              <a:gd name="connsiteY961" fmla="*/ 154571 h 6858000"/>
              <a:gd name="connsiteX962" fmla="*/ 530414 w 7467600"/>
              <a:gd name="connsiteY962" fmla="*/ 354673 h 6858000"/>
              <a:gd name="connsiteX963" fmla="*/ 333785 w 7467600"/>
              <a:gd name="connsiteY963" fmla="*/ 161564 h 6858000"/>
              <a:gd name="connsiteX964" fmla="*/ 147005 w 7467600"/>
              <a:gd name="connsiteY964" fmla="*/ 0 h 6858000"/>
              <a:gd name="connsiteX965" fmla="*/ 272509 w 7467600"/>
              <a:gd name="connsiteY965" fmla="*/ 0 h 6858000"/>
              <a:gd name="connsiteX966" fmla="*/ 326276 w 7467600"/>
              <a:gd name="connsiteY966" fmla="*/ 45847 h 6858000"/>
              <a:gd name="connsiteX967" fmla="*/ 823759 w 7467600"/>
              <a:gd name="connsiteY967" fmla="*/ 574145 h 6858000"/>
              <a:gd name="connsiteX968" fmla="*/ 811254 w 7467600"/>
              <a:gd name="connsiteY968" fmla="*/ 665546 h 6858000"/>
              <a:gd name="connsiteX969" fmla="*/ 154042 w 7467600"/>
              <a:gd name="connsiteY969" fmla="*/ 261522 h 6858000"/>
              <a:gd name="connsiteX970" fmla="*/ 13550 w 7467600"/>
              <a:gd name="connsiteY970" fmla="*/ 158423 h 6858000"/>
              <a:gd name="connsiteX971" fmla="*/ 0 w 7467600"/>
              <a:gd name="connsiteY971" fmla="*/ 146618 h 6858000"/>
              <a:gd name="connsiteX972" fmla="*/ 0 w 7467600"/>
              <a:gd name="connsiteY972" fmla="*/ 59161 h 6858000"/>
              <a:gd name="connsiteX973" fmla="*/ 45427 w 7467600"/>
              <a:gd name="connsiteY973" fmla="*/ 101078 h 6858000"/>
              <a:gd name="connsiteX974" fmla="*/ 630103 w 7467600"/>
              <a:gd name="connsiteY974" fmla="*/ 485885 h 6858000"/>
              <a:gd name="connsiteX975" fmla="*/ 532040 w 7467600"/>
              <a:gd name="connsiteY975" fmla="*/ 399359 h 6858000"/>
              <a:gd name="connsiteX976" fmla="*/ 517618 w 7467600"/>
              <a:gd name="connsiteY976" fmla="*/ 385726 h 6858000"/>
              <a:gd name="connsiteX977" fmla="*/ 285074 w 7467600"/>
              <a:gd name="connsiteY977" fmla="*/ 182755 h 6858000"/>
              <a:gd name="connsiteX978" fmla="*/ 43151 w 7467600"/>
              <a:gd name="connsiteY97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6946849 w 7467600"/>
              <a:gd name="connsiteY84" fmla="*/ 5523271 h 6858000"/>
              <a:gd name="connsiteX85" fmla="*/ 6946972 w 7467600"/>
              <a:gd name="connsiteY85" fmla="*/ 5526491 h 6858000"/>
              <a:gd name="connsiteX86" fmla="*/ 7105827 w 7467600"/>
              <a:gd name="connsiteY86" fmla="*/ 5718700 h 6858000"/>
              <a:gd name="connsiteX87" fmla="*/ 7356878 w 7467600"/>
              <a:gd name="connsiteY87" fmla="*/ 5981332 h 6858000"/>
              <a:gd name="connsiteX88" fmla="*/ 7467600 w 7467600"/>
              <a:gd name="connsiteY88" fmla="*/ 6117703 h 6858000"/>
              <a:gd name="connsiteX89" fmla="*/ 7467600 w 7467600"/>
              <a:gd name="connsiteY89" fmla="*/ 6163634 h 6858000"/>
              <a:gd name="connsiteX90" fmla="*/ 7403637 w 7467600"/>
              <a:gd name="connsiteY90" fmla="*/ 6083957 h 6858000"/>
              <a:gd name="connsiteX91" fmla="*/ 7254615 w 7467600"/>
              <a:gd name="connsiteY91" fmla="*/ 5911918 h 6858000"/>
              <a:gd name="connsiteX92" fmla="*/ 7312589 w 7467600"/>
              <a:gd name="connsiteY92" fmla="*/ 5982309 h 6858000"/>
              <a:gd name="connsiteX93" fmla="*/ 7448321 w 7467600"/>
              <a:gd name="connsiteY93" fmla="*/ 6190991 h 6858000"/>
              <a:gd name="connsiteX94" fmla="*/ 7467600 w 7467600"/>
              <a:gd name="connsiteY94" fmla="*/ 6221686 h 6858000"/>
              <a:gd name="connsiteX95" fmla="*/ 7467600 w 7467600"/>
              <a:gd name="connsiteY95" fmla="*/ 6334256 h 6858000"/>
              <a:gd name="connsiteX96" fmla="*/ 7454976 w 7467600"/>
              <a:gd name="connsiteY96" fmla="*/ 6318297 h 6858000"/>
              <a:gd name="connsiteX97" fmla="*/ 7042773 w 7467600"/>
              <a:gd name="connsiteY97" fmla="*/ 5734011 h 6858000"/>
              <a:gd name="connsiteX98" fmla="*/ 6844835 w 7467600"/>
              <a:gd name="connsiteY98" fmla="*/ 5424988 h 6858000"/>
              <a:gd name="connsiteX99" fmla="*/ 1456157 w 7467600"/>
              <a:gd name="connsiteY99" fmla="*/ 5371404 h 6858000"/>
              <a:gd name="connsiteX100" fmla="*/ 1244432 w 7467600"/>
              <a:gd name="connsiteY100" fmla="*/ 5385601 h 6858000"/>
              <a:gd name="connsiteX101" fmla="*/ 973990 w 7467600"/>
              <a:gd name="connsiteY101" fmla="*/ 5424940 h 6858000"/>
              <a:gd name="connsiteX102" fmla="*/ 1103809 w 7467600"/>
              <a:gd name="connsiteY102" fmla="*/ 5433720 h 6858000"/>
              <a:gd name="connsiteX103" fmla="*/ 1123454 w 7467600"/>
              <a:gd name="connsiteY103" fmla="*/ 5435727 h 6858000"/>
              <a:gd name="connsiteX104" fmla="*/ 1737017 w 7467600"/>
              <a:gd name="connsiteY104" fmla="*/ 5452183 h 6858000"/>
              <a:gd name="connsiteX105" fmla="*/ 1824397 w 7467600"/>
              <a:gd name="connsiteY105" fmla="*/ 5447757 h 6858000"/>
              <a:gd name="connsiteX106" fmla="*/ 2070059 w 7467600"/>
              <a:gd name="connsiteY106" fmla="*/ 5441660 h 6858000"/>
              <a:gd name="connsiteX107" fmla="*/ 1456157 w 7467600"/>
              <a:gd name="connsiteY107" fmla="*/ 5371404 h 6858000"/>
              <a:gd name="connsiteX108" fmla="*/ 4988186 w 7467600"/>
              <a:gd name="connsiteY108" fmla="*/ 5216467 h 6858000"/>
              <a:gd name="connsiteX109" fmla="*/ 4777334 w 7467600"/>
              <a:gd name="connsiteY109" fmla="*/ 5406072 h 6858000"/>
              <a:gd name="connsiteX110" fmla="*/ 4718341 w 7467600"/>
              <a:gd name="connsiteY110" fmla="*/ 5468043 h 6858000"/>
              <a:gd name="connsiteX111" fmla="*/ 4604655 w 7467600"/>
              <a:gd name="connsiteY111" fmla="*/ 5583434 h 6858000"/>
              <a:gd name="connsiteX112" fmla="*/ 4565074 w 7467600"/>
              <a:gd name="connsiteY112" fmla="*/ 5618550 h 6858000"/>
              <a:gd name="connsiteX113" fmla="*/ 4988186 w 7467600"/>
              <a:gd name="connsiteY113" fmla="*/ 5216467 h 6858000"/>
              <a:gd name="connsiteX114" fmla="*/ 4978032 w 7467600"/>
              <a:gd name="connsiteY114" fmla="*/ 5183809 h 6858000"/>
              <a:gd name="connsiteX115" fmla="*/ 4463413 w 7467600"/>
              <a:gd name="connsiteY115" fmla="*/ 5615162 h 6858000"/>
              <a:gd name="connsiteX116" fmla="*/ 4358134 w 7467600"/>
              <a:gd name="connsiteY116" fmla="*/ 5742791 h 6858000"/>
              <a:gd name="connsiteX117" fmla="*/ 4376219 w 7467600"/>
              <a:gd name="connsiteY117" fmla="*/ 5729027 h 6858000"/>
              <a:gd name="connsiteX118" fmla="*/ 4582340 w 7467600"/>
              <a:gd name="connsiteY118" fmla="*/ 5561037 h 6858000"/>
              <a:gd name="connsiteX119" fmla="*/ 4694684 w 7467600"/>
              <a:gd name="connsiteY119" fmla="*/ 5447098 h 6858000"/>
              <a:gd name="connsiteX120" fmla="*/ 4754123 w 7467600"/>
              <a:gd name="connsiteY120" fmla="*/ 5384643 h 6858000"/>
              <a:gd name="connsiteX121" fmla="*/ 4978032 w 7467600"/>
              <a:gd name="connsiteY121" fmla="*/ 5183809 h 6858000"/>
              <a:gd name="connsiteX122" fmla="*/ 1903353 w 7467600"/>
              <a:gd name="connsiteY122" fmla="*/ 5044827 h 6858000"/>
              <a:gd name="connsiteX123" fmla="*/ 1936931 w 7467600"/>
              <a:gd name="connsiteY123" fmla="*/ 5093954 h 6858000"/>
              <a:gd name="connsiteX124" fmla="*/ 2195868 w 7467600"/>
              <a:gd name="connsiteY124" fmla="*/ 5396574 h 6858000"/>
              <a:gd name="connsiteX125" fmla="*/ 2088852 w 7467600"/>
              <a:gd name="connsiteY125" fmla="*/ 5166123 h 6858000"/>
              <a:gd name="connsiteX126" fmla="*/ 1958241 w 7467600"/>
              <a:gd name="connsiteY126" fmla="*/ 5067955 h 6858000"/>
              <a:gd name="connsiteX127" fmla="*/ 1903353 w 7467600"/>
              <a:gd name="connsiteY127" fmla="*/ 5044827 h 6858000"/>
              <a:gd name="connsiteX128" fmla="*/ 1979378 w 7467600"/>
              <a:gd name="connsiteY128" fmla="*/ 4769504 h 6858000"/>
              <a:gd name="connsiteX129" fmla="*/ 2882120 w 7467600"/>
              <a:gd name="connsiteY129" fmla="*/ 5064547 h 6858000"/>
              <a:gd name="connsiteX130" fmla="*/ 2793103 w 7467600"/>
              <a:gd name="connsiteY130" fmla="*/ 5039699 h 6858000"/>
              <a:gd name="connsiteX131" fmla="*/ 2770041 w 7467600"/>
              <a:gd name="connsiteY131" fmla="*/ 5033634 h 6858000"/>
              <a:gd name="connsiteX132" fmla="*/ 1979378 w 7467600"/>
              <a:gd name="connsiteY132" fmla="*/ 4769504 h 6858000"/>
              <a:gd name="connsiteX133" fmla="*/ 1927410 w 7467600"/>
              <a:gd name="connsiteY133" fmla="*/ 4716164 h 6858000"/>
              <a:gd name="connsiteX134" fmla="*/ 1959587 w 7467600"/>
              <a:gd name="connsiteY134" fmla="*/ 4728849 h 6858000"/>
              <a:gd name="connsiteX135" fmla="*/ 2777707 w 7467600"/>
              <a:gd name="connsiteY135" fmla="*/ 5003991 h 6858000"/>
              <a:gd name="connsiteX136" fmla="*/ 2800768 w 7467600"/>
              <a:gd name="connsiteY136" fmla="*/ 5010056 h 6858000"/>
              <a:gd name="connsiteX137" fmla="*/ 2879408 w 7467600"/>
              <a:gd name="connsiteY137" fmla="*/ 5031590 h 6858000"/>
              <a:gd name="connsiteX138" fmla="*/ 2862295 w 7467600"/>
              <a:gd name="connsiteY138" fmla="*/ 5022958 h 6858000"/>
              <a:gd name="connsiteX139" fmla="*/ 2813343 w 7467600"/>
              <a:gd name="connsiteY139" fmla="*/ 4998369 h 6858000"/>
              <a:gd name="connsiteX140" fmla="*/ 2646245 w 7467600"/>
              <a:gd name="connsiteY140" fmla="*/ 4930999 h 6858000"/>
              <a:gd name="connsiteX141" fmla="*/ 1999243 w 7467600"/>
              <a:gd name="connsiteY141" fmla="*/ 4730524 h 6858000"/>
              <a:gd name="connsiteX142" fmla="*/ 1979527 w 7467600"/>
              <a:gd name="connsiteY142" fmla="*/ 4726651 h 6858000"/>
              <a:gd name="connsiteX143" fmla="*/ 1927410 w 7467600"/>
              <a:gd name="connsiteY143" fmla="*/ 4716164 h 6858000"/>
              <a:gd name="connsiteX144" fmla="*/ 1997014 w 7467600"/>
              <a:gd name="connsiteY144" fmla="*/ 4698007 h 6858000"/>
              <a:gd name="connsiteX145" fmla="*/ 2005458 w 7467600"/>
              <a:gd name="connsiteY145" fmla="*/ 4699540 h 6858000"/>
              <a:gd name="connsiteX146" fmla="*/ 2657186 w 7467600"/>
              <a:gd name="connsiteY146" fmla="*/ 4901687 h 6858000"/>
              <a:gd name="connsiteX147" fmla="*/ 2826662 w 7467600"/>
              <a:gd name="connsiteY147" fmla="*/ 4970362 h 6858000"/>
              <a:gd name="connsiteX148" fmla="*/ 2876100 w 7467600"/>
              <a:gd name="connsiteY148" fmla="*/ 4995397 h 6858000"/>
              <a:gd name="connsiteX149" fmla="*/ 3042600 w 7467600"/>
              <a:gd name="connsiteY149" fmla="*/ 5059532 h 6858000"/>
              <a:gd name="connsiteX150" fmla="*/ 1997014 w 7467600"/>
              <a:gd name="connsiteY150" fmla="*/ 4698007 h 6858000"/>
              <a:gd name="connsiteX151" fmla="*/ 2305292 w 7467600"/>
              <a:gd name="connsiteY151" fmla="*/ 4219492 h 6858000"/>
              <a:gd name="connsiteX152" fmla="*/ 3360922 w 7467600"/>
              <a:gd name="connsiteY152" fmla="*/ 4529373 h 6858000"/>
              <a:gd name="connsiteX153" fmla="*/ 3492420 w 7467600"/>
              <a:gd name="connsiteY153" fmla="*/ 4510145 h 6858000"/>
              <a:gd name="connsiteX154" fmla="*/ 3364086 w 7467600"/>
              <a:gd name="connsiteY154" fmla="*/ 4480340 h 6858000"/>
              <a:gd name="connsiteX155" fmla="*/ 3225818 w 7467600"/>
              <a:gd name="connsiteY155" fmla="*/ 4411822 h 6858000"/>
              <a:gd name="connsiteX156" fmla="*/ 3129696 w 7467600"/>
              <a:gd name="connsiteY156" fmla="*/ 4360704 h 6858000"/>
              <a:gd name="connsiteX157" fmla="*/ 2814545 w 7467600"/>
              <a:gd name="connsiteY157" fmla="*/ 4282955 h 6858000"/>
              <a:gd name="connsiteX158" fmla="*/ 2305292 w 7467600"/>
              <a:gd name="connsiteY158" fmla="*/ 4219492 h 6858000"/>
              <a:gd name="connsiteX159" fmla="*/ 2626982 w 7467600"/>
              <a:gd name="connsiteY159" fmla="*/ 4206450 h 6858000"/>
              <a:gd name="connsiteX160" fmla="*/ 2490617 w 7467600"/>
              <a:gd name="connsiteY160" fmla="*/ 4206951 h 6858000"/>
              <a:gd name="connsiteX161" fmla="*/ 2819869 w 7467600"/>
              <a:gd name="connsiteY161" fmla="*/ 4252936 h 6858000"/>
              <a:gd name="connsiteX162" fmla="*/ 3143018 w 7467600"/>
              <a:gd name="connsiteY162" fmla="*/ 4332698 h 6858000"/>
              <a:gd name="connsiteX163" fmla="*/ 3241520 w 7467600"/>
              <a:gd name="connsiteY163" fmla="*/ 4385112 h 6858000"/>
              <a:gd name="connsiteX164" fmla="*/ 3374575 w 7467600"/>
              <a:gd name="connsiteY164" fmla="*/ 4451517 h 6858000"/>
              <a:gd name="connsiteX165" fmla="*/ 3505221 w 7467600"/>
              <a:gd name="connsiteY165" fmla="*/ 4480757 h 6858000"/>
              <a:gd name="connsiteX166" fmla="*/ 2626982 w 7467600"/>
              <a:gd name="connsiteY166" fmla="*/ 4206450 h 6858000"/>
              <a:gd name="connsiteX167" fmla="*/ 1310106 w 7467600"/>
              <a:gd name="connsiteY167" fmla="*/ 3943217 h 6858000"/>
              <a:gd name="connsiteX168" fmla="*/ 854994 w 7467600"/>
              <a:gd name="connsiteY168" fmla="*/ 4399136 h 6858000"/>
              <a:gd name="connsiteX169" fmla="*/ 742462 w 7467600"/>
              <a:gd name="connsiteY169" fmla="*/ 4594648 h 6858000"/>
              <a:gd name="connsiteX170" fmla="*/ 820602 w 7467600"/>
              <a:gd name="connsiteY170" fmla="*/ 4485915 h 6858000"/>
              <a:gd name="connsiteX171" fmla="*/ 878295 w 7467600"/>
              <a:gd name="connsiteY171" fmla="*/ 4403594 h 6858000"/>
              <a:gd name="connsiteX172" fmla="*/ 1240607 w 7467600"/>
              <a:gd name="connsiteY172" fmla="*/ 4010401 h 6858000"/>
              <a:gd name="connsiteX173" fmla="*/ 1310106 w 7467600"/>
              <a:gd name="connsiteY173" fmla="*/ 3943217 h 6858000"/>
              <a:gd name="connsiteX174" fmla="*/ 1423113 w 7467600"/>
              <a:gd name="connsiteY174" fmla="*/ 3874565 h 6858000"/>
              <a:gd name="connsiteX175" fmla="*/ 1260565 w 7467600"/>
              <a:gd name="connsiteY175" fmla="*/ 4031982 h 6858000"/>
              <a:gd name="connsiteX176" fmla="*/ 901900 w 7467600"/>
              <a:gd name="connsiteY176" fmla="*/ 4421236 h 6858000"/>
              <a:gd name="connsiteX177" fmla="*/ 845044 w 7467600"/>
              <a:gd name="connsiteY177" fmla="*/ 4502436 h 6858000"/>
              <a:gd name="connsiteX178" fmla="*/ 685926 w 7467600"/>
              <a:gd name="connsiteY178" fmla="*/ 4703069 h 6858000"/>
              <a:gd name="connsiteX179" fmla="*/ 684248 w 7467600"/>
              <a:gd name="connsiteY179" fmla="*/ 4706721 h 6858000"/>
              <a:gd name="connsiteX180" fmla="*/ 1423113 w 7467600"/>
              <a:gd name="connsiteY180" fmla="*/ 3874565 h 6858000"/>
              <a:gd name="connsiteX181" fmla="*/ 3316479 w 7467600"/>
              <a:gd name="connsiteY181" fmla="*/ 3872136 h 6858000"/>
              <a:gd name="connsiteX182" fmla="*/ 3546806 w 7467600"/>
              <a:gd name="connsiteY182" fmla="*/ 4356139 h 6858000"/>
              <a:gd name="connsiteX183" fmla="*/ 3364433 w 7467600"/>
              <a:gd name="connsiteY183" fmla="*/ 3953121 h 6858000"/>
              <a:gd name="connsiteX184" fmla="*/ 3316479 w 7467600"/>
              <a:gd name="connsiteY184" fmla="*/ 3872136 h 6858000"/>
              <a:gd name="connsiteX185" fmla="*/ 3291335 w 7467600"/>
              <a:gd name="connsiteY185" fmla="*/ 3767420 h 6858000"/>
              <a:gd name="connsiteX186" fmla="*/ 3390805 w 7467600"/>
              <a:gd name="connsiteY186" fmla="*/ 3937163 h 6858000"/>
              <a:gd name="connsiteX187" fmla="*/ 3579062 w 7467600"/>
              <a:gd name="connsiteY187" fmla="*/ 4359040 h 6858000"/>
              <a:gd name="connsiteX188" fmla="*/ 3467355 w 7467600"/>
              <a:gd name="connsiteY188" fmla="*/ 3988130 h 6858000"/>
              <a:gd name="connsiteX189" fmla="*/ 3310753 w 7467600"/>
              <a:gd name="connsiteY189" fmla="*/ 3787140 h 6858000"/>
              <a:gd name="connsiteX190" fmla="*/ 3291335 w 7467600"/>
              <a:gd name="connsiteY190" fmla="*/ 3767420 h 6858000"/>
              <a:gd name="connsiteX191" fmla="*/ 1635889 w 7467600"/>
              <a:gd name="connsiteY191" fmla="*/ 3709494 h 6858000"/>
              <a:gd name="connsiteX192" fmla="*/ 1634800 w 7467600"/>
              <a:gd name="connsiteY192" fmla="*/ 3731111 h 6858000"/>
              <a:gd name="connsiteX193" fmla="*/ 1635889 w 7467600"/>
              <a:gd name="connsiteY193" fmla="*/ 3709494 h 6858000"/>
              <a:gd name="connsiteX194" fmla="*/ 1510397 w 7467600"/>
              <a:gd name="connsiteY194" fmla="*/ 3684705 h 6858000"/>
              <a:gd name="connsiteX195" fmla="*/ 1146550 w 7467600"/>
              <a:gd name="connsiteY195" fmla="*/ 3802012 h 6858000"/>
              <a:gd name="connsiteX196" fmla="*/ 698834 w 7467600"/>
              <a:gd name="connsiteY196" fmla="*/ 3952272 h 6858000"/>
              <a:gd name="connsiteX197" fmla="*/ 34256 w 7467600"/>
              <a:gd name="connsiteY197" fmla="*/ 4347603 h 6858000"/>
              <a:gd name="connsiteX198" fmla="*/ 527241 w 7467600"/>
              <a:gd name="connsiteY198" fmla="*/ 4065078 h 6858000"/>
              <a:gd name="connsiteX199" fmla="*/ 1510397 w 7467600"/>
              <a:gd name="connsiteY199" fmla="*/ 3684705 h 6858000"/>
              <a:gd name="connsiteX200" fmla="*/ 1313114 w 7467600"/>
              <a:gd name="connsiteY200" fmla="*/ 3655216 h 6858000"/>
              <a:gd name="connsiteX201" fmla="*/ 1109304 w 7467600"/>
              <a:gd name="connsiteY201" fmla="*/ 3669030 h 6858000"/>
              <a:gd name="connsiteX202" fmla="*/ 8129 w 7467600"/>
              <a:gd name="connsiteY202" fmla="*/ 4330519 h 6858000"/>
              <a:gd name="connsiteX203" fmla="*/ 687572 w 7467600"/>
              <a:gd name="connsiteY203" fmla="*/ 3925629 h 6858000"/>
              <a:gd name="connsiteX204" fmla="*/ 1138365 w 7467600"/>
              <a:gd name="connsiteY204" fmla="*/ 3774515 h 6858000"/>
              <a:gd name="connsiteX205" fmla="*/ 1505579 w 7467600"/>
              <a:gd name="connsiteY205" fmla="*/ 3655526 h 6858000"/>
              <a:gd name="connsiteX206" fmla="*/ 1313114 w 7467600"/>
              <a:gd name="connsiteY206" fmla="*/ 3655216 h 6858000"/>
              <a:gd name="connsiteX207" fmla="*/ 3655073 w 7467600"/>
              <a:gd name="connsiteY207" fmla="*/ 3650884 h 6858000"/>
              <a:gd name="connsiteX208" fmla="*/ 3989938 w 7467600"/>
              <a:gd name="connsiteY208" fmla="*/ 3991685 h 6858000"/>
              <a:gd name="connsiteX209" fmla="*/ 4393907 w 7467600"/>
              <a:gd name="connsiteY209" fmla="*/ 4261258 h 6858000"/>
              <a:gd name="connsiteX210" fmla="*/ 4648051 w 7467600"/>
              <a:gd name="connsiteY210" fmla="*/ 4374051 h 6858000"/>
              <a:gd name="connsiteX211" fmla="*/ 4383389 w 7467600"/>
              <a:gd name="connsiteY211" fmla="*/ 4184369 h 6858000"/>
              <a:gd name="connsiteX212" fmla="*/ 4165508 w 7467600"/>
              <a:gd name="connsiteY212" fmla="*/ 4035196 h 6858000"/>
              <a:gd name="connsiteX213" fmla="*/ 4068162 w 7467600"/>
              <a:gd name="connsiteY213" fmla="*/ 3953394 h 6858000"/>
              <a:gd name="connsiteX214" fmla="*/ 3981416 w 7467600"/>
              <a:gd name="connsiteY214" fmla="*/ 3880482 h 6858000"/>
              <a:gd name="connsiteX215" fmla="*/ 3800147 w 7467600"/>
              <a:gd name="connsiteY215" fmla="*/ 3749872 h 6858000"/>
              <a:gd name="connsiteX216" fmla="*/ 3655073 w 7467600"/>
              <a:gd name="connsiteY216" fmla="*/ 3650884 h 6858000"/>
              <a:gd name="connsiteX217" fmla="*/ 3670252 w 7467600"/>
              <a:gd name="connsiteY217" fmla="*/ 3622798 h 6858000"/>
              <a:gd name="connsiteX218" fmla="*/ 3817258 w 7467600"/>
              <a:gd name="connsiteY218" fmla="*/ 3723577 h 6858000"/>
              <a:gd name="connsiteX219" fmla="*/ 4000461 w 7467600"/>
              <a:gd name="connsiteY219" fmla="*/ 3855966 h 6858000"/>
              <a:gd name="connsiteX220" fmla="*/ 4088180 w 7467600"/>
              <a:gd name="connsiteY220" fmla="*/ 3929774 h 6858000"/>
              <a:gd name="connsiteX221" fmla="*/ 4184555 w 7467600"/>
              <a:gd name="connsiteY221" fmla="*/ 4010683 h 6858000"/>
              <a:gd name="connsiteX222" fmla="*/ 4399563 w 7467600"/>
              <a:gd name="connsiteY222" fmla="*/ 4158106 h 6858000"/>
              <a:gd name="connsiteX223" fmla="*/ 4684469 w 7467600"/>
              <a:gd name="connsiteY223" fmla="*/ 4364680 h 6858000"/>
              <a:gd name="connsiteX224" fmla="*/ 4690271 w 7467600"/>
              <a:gd name="connsiteY224" fmla="*/ 4370034 h 6858000"/>
              <a:gd name="connsiteX225" fmla="*/ 4136093 w 7467600"/>
              <a:gd name="connsiteY225" fmla="*/ 3858466 h 6858000"/>
              <a:gd name="connsiteX226" fmla="*/ 3670252 w 7467600"/>
              <a:gd name="connsiteY226" fmla="*/ 3622798 h 6858000"/>
              <a:gd name="connsiteX227" fmla="*/ 4440129 w 7467600"/>
              <a:gd name="connsiteY227" fmla="*/ 3448571 h 6858000"/>
              <a:gd name="connsiteX228" fmla="*/ 4856525 w 7467600"/>
              <a:gd name="connsiteY228" fmla="*/ 3915351 h 6858000"/>
              <a:gd name="connsiteX229" fmla="*/ 5059055 w 7467600"/>
              <a:gd name="connsiteY229" fmla="*/ 4108918 h 6858000"/>
              <a:gd name="connsiteX230" fmla="*/ 5290070 w 7467600"/>
              <a:gd name="connsiteY230" fmla="*/ 4263619 h 6858000"/>
              <a:gd name="connsiteX231" fmla="*/ 4834991 w 7467600"/>
              <a:gd name="connsiteY231" fmla="*/ 3830985 h 6858000"/>
              <a:gd name="connsiteX232" fmla="*/ 4440129 w 7467600"/>
              <a:gd name="connsiteY232" fmla="*/ 3448571 h 6858000"/>
              <a:gd name="connsiteX233" fmla="*/ 4441737 w 7467600"/>
              <a:gd name="connsiteY233" fmla="*/ 3399734 h 6858000"/>
              <a:gd name="connsiteX234" fmla="*/ 4431236 w 7467600"/>
              <a:gd name="connsiteY234" fmla="*/ 3400954 h 6858000"/>
              <a:gd name="connsiteX235" fmla="*/ 4557150 w 7467600"/>
              <a:gd name="connsiteY235" fmla="*/ 3510023 h 6858000"/>
              <a:gd name="connsiteX236" fmla="*/ 4856936 w 7467600"/>
              <a:gd name="connsiteY236" fmla="*/ 3809146 h 6858000"/>
              <a:gd name="connsiteX237" fmla="*/ 5111996 w 7467600"/>
              <a:gd name="connsiteY237" fmla="*/ 4065759 h 6858000"/>
              <a:gd name="connsiteX238" fmla="*/ 5388878 w 7467600"/>
              <a:gd name="connsiteY238" fmla="*/ 4300185 h 6858000"/>
              <a:gd name="connsiteX239" fmla="*/ 5425556 w 7467600"/>
              <a:gd name="connsiteY239" fmla="*/ 4308967 h 6858000"/>
              <a:gd name="connsiteX240" fmla="*/ 4943646 w 7467600"/>
              <a:gd name="connsiteY240" fmla="*/ 3822916 h 6858000"/>
              <a:gd name="connsiteX241" fmla="*/ 4594837 w 7467600"/>
              <a:gd name="connsiteY241" fmla="*/ 3532274 h 6858000"/>
              <a:gd name="connsiteX242" fmla="*/ 4441737 w 7467600"/>
              <a:gd name="connsiteY242" fmla="*/ 3399734 h 6858000"/>
              <a:gd name="connsiteX243" fmla="*/ 5425834 w 7467600"/>
              <a:gd name="connsiteY243" fmla="*/ 3162785 h 6858000"/>
              <a:gd name="connsiteX244" fmla="*/ 5401644 w 7467600"/>
              <a:gd name="connsiteY244" fmla="*/ 3617847 h 6858000"/>
              <a:gd name="connsiteX245" fmla="*/ 5467256 w 7467600"/>
              <a:gd name="connsiteY245" fmla="*/ 4175494 h 6858000"/>
              <a:gd name="connsiteX246" fmla="*/ 5448069 w 7467600"/>
              <a:gd name="connsiteY246" fmla="*/ 3567554 h 6858000"/>
              <a:gd name="connsiteX247" fmla="*/ 5425834 w 7467600"/>
              <a:gd name="connsiteY247" fmla="*/ 3162785 h 6858000"/>
              <a:gd name="connsiteX248" fmla="*/ 1318687 w 7467600"/>
              <a:gd name="connsiteY248" fmla="*/ 3113840 h 6858000"/>
              <a:gd name="connsiteX249" fmla="*/ 1066793 w 7467600"/>
              <a:gd name="connsiteY249" fmla="*/ 3212171 h 6858000"/>
              <a:gd name="connsiteX250" fmla="*/ 993319 w 7467600"/>
              <a:gd name="connsiteY250" fmla="*/ 3247648 h 6858000"/>
              <a:gd name="connsiteX251" fmla="*/ 853081 w 7467600"/>
              <a:gd name="connsiteY251" fmla="*/ 3312410 h 6858000"/>
              <a:gd name="connsiteX252" fmla="*/ 805957 w 7467600"/>
              <a:gd name="connsiteY252" fmla="*/ 3330443 h 6858000"/>
              <a:gd name="connsiteX253" fmla="*/ 1318687 w 7467600"/>
              <a:gd name="connsiteY253" fmla="*/ 3113840 h 6858000"/>
              <a:gd name="connsiteX254" fmla="*/ 5453702 w 7467600"/>
              <a:gd name="connsiteY254" fmla="*/ 3090882 h 6858000"/>
              <a:gd name="connsiteX255" fmla="*/ 5480135 w 7467600"/>
              <a:gd name="connsiteY255" fmla="*/ 3565802 h 6858000"/>
              <a:gd name="connsiteX256" fmla="*/ 5499023 w 7467600"/>
              <a:gd name="connsiteY256" fmla="*/ 4166310 h 6858000"/>
              <a:gd name="connsiteX257" fmla="*/ 5547022 w 7467600"/>
              <a:gd name="connsiteY257" fmla="*/ 3607838 h 6858000"/>
              <a:gd name="connsiteX258" fmla="*/ 5515964 w 7467600"/>
              <a:gd name="connsiteY258" fmla="*/ 3378541 h 6858000"/>
              <a:gd name="connsiteX259" fmla="*/ 5453702 w 7467600"/>
              <a:gd name="connsiteY259" fmla="*/ 3090882 h 6858000"/>
              <a:gd name="connsiteX260" fmla="*/ 1238695 w 7467600"/>
              <a:gd name="connsiteY260" fmla="*/ 3076820 h 6858000"/>
              <a:gd name="connsiteX261" fmla="*/ 716371 w 7467600"/>
              <a:gd name="connsiteY261" fmla="*/ 3293249 h 6858000"/>
              <a:gd name="connsiteX262" fmla="*/ 579522 w 7467600"/>
              <a:gd name="connsiteY262" fmla="*/ 3371759 h 6858000"/>
              <a:gd name="connsiteX263" fmla="*/ 600288 w 7467600"/>
              <a:gd name="connsiteY263" fmla="*/ 3365555 h 6858000"/>
              <a:gd name="connsiteX264" fmla="*/ 840692 w 7467600"/>
              <a:gd name="connsiteY264" fmla="*/ 3284921 h 6858000"/>
              <a:gd name="connsiteX265" fmla="*/ 979248 w 7467600"/>
              <a:gd name="connsiteY265" fmla="*/ 3221003 h 6858000"/>
              <a:gd name="connsiteX266" fmla="*/ 1053282 w 7467600"/>
              <a:gd name="connsiteY266" fmla="*/ 3185247 h 6858000"/>
              <a:gd name="connsiteX267" fmla="*/ 1320603 w 7467600"/>
              <a:gd name="connsiteY267" fmla="*/ 3081281 h 6858000"/>
              <a:gd name="connsiteX268" fmla="*/ 1238695 w 7467600"/>
              <a:gd name="connsiteY268" fmla="*/ 3076820 h 6858000"/>
              <a:gd name="connsiteX269" fmla="*/ 5425627 w 7467600"/>
              <a:gd name="connsiteY269" fmla="*/ 2954192 h 6858000"/>
              <a:gd name="connsiteX270" fmla="*/ 5470770 w 7467600"/>
              <a:gd name="connsiteY270" fmla="*/ 3005435 h 6858000"/>
              <a:gd name="connsiteX271" fmla="*/ 5519779 w 7467600"/>
              <a:gd name="connsiteY271" fmla="*/ 4359223 h 6858000"/>
              <a:gd name="connsiteX272" fmla="*/ 5520293 w 7467600"/>
              <a:gd name="connsiteY272" fmla="*/ 4360602 h 6858000"/>
              <a:gd name="connsiteX273" fmla="*/ 5767221 w 7467600"/>
              <a:gd name="connsiteY273" fmla="*/ 4665564 h 6858000"/>
              <a:gd name="connsiteX274" fmla="*/ 6937169 w 7467600"/>
              <a:gd name="connsiteY274" fmla="*/ 4815941 h 6858000"/>
              <a:gd name="connsiteX275" fmla="*/ 6953922 w 7467600"/>
              <a:gd name="connsiteY275" fmla="*/ 4890068 h 6858000"/>
              <a:gd name="connsiteX276" fmla="*/ 6071359 w 7467600"/>
              <a:gd name="connsiteY276" fmla="*/ 4770770 h 6858000"/>
              <a:gd name="connsiteX277" fmla="*/ 6038839 w 7467600"/>
              <a:gd name="connsiteY277" fmla="*/ 4764474 h 6858000"/>
              <a:gd name="connsiteX278" fmla="*/ 6038706 w 7467600"/>
              <a:gd name="connsiteY278" fmla="*/ 4763847 h 6858000"/>
              <a:gd name="connsiteX279" fmla="*/ 6037784 w 7467600"/>
              <a:gd name="connsiteY279" fmla="*/ 4764270 h 6858000"/>
              <a:gd name="connsiteX280" fmla="*/ 6038839 w 7467600"/>
              <a:gd name="connsiteY280" fmla="*/ 4764474 h 6858000"/>
              <a:gd name="connsiteX281" fmla="*/ 6040338 w 7467600"/>
              <a:gd name="connsiteY281" fmla="*/ 4771418 h 6858000"/>
              <a:gd name="connsiteX282" fmla="*/ 6024488 w 7467600"/>
              <a:gd name="connsiteY282" fmla="*/ 4809903 h 6858000"/>
              <a:gd name="connsiteX283" fmla="*/ 5599771 w 7467600"/>
              <a:gd name="connsiteY283" fmla="*/ 5509652 h 6858000"/>
              <a:gd name="connsiteX284" fmla="*/ 5548843 w 7467600"/>
              <a:gd name="connsiteY284" fmla="*/ 5563845 h 6858000"/>
              <a:gd name="connsiteX285" fmla="*/ 5940952 w 7467600"/>
              <a:gd name="connsiteY285" fmla="*/ 6250028 h 6858000"/>
              <a:gd name="connsiteX286" fmla="*/ 6043441 w 7467600"/>
              <a:gd name="connsiteY286" fmla="*/ 6665847 h 6858000"/>
              <a:gd name="connsiteX287" fmla="*/ 6093432 w 7467600"/>
              <a:gd name="connsiteY287" fmla="*/ 6858000 h 6858000"/>
              <a:gd name="connsiteX288" fmla="*/ 6034344 w 7467600"/>
              <a:gd name="connsiteY288" fmla="*/ 6858000 h 6858000"/>
              <a:gd name="connsiteX289" fmla="*/ 6026679 w 7467600"/>
              <a:gd name="connsiteY289" fmla="*/ 6836959 h 6858000"/>
              <a:gd name="connsiteX290" fmla="*/ 5800441 w 7467600"/>
              <a:gd name="connsiteY290" fmla="*/ 6335286 h 6858000"/>
              <a:gd name="connsiteX291" fmla="*/ 5526562 w 7467600"/>
              <a:gd name="connsiteY291" fmla="*/ 5705388 h 6858000"/>
              <a:gd name="connsiteX292" fmla="*/ 5519640 w 7467600"/>
              <a:gd name="connsiteY292" fmla="*/ 5683774 h 6858000"/>
              <a:gd name="connsiteX293" fmla="*/ 5844559 w 7467600"/>
              <a:gd name="connsiteY293" fmla="*/ 6553349 h 6858000"/>
              <a:gd name="connsiteX294" fmla="*/ 5975994 w 7467600"/>
              <a:gd name="connsiteY294" fmla="*/ 6858000 h 6858000"/>
              <a:gd name="connsiteX295" fmla="*/ 5898547 w 7467600"/>
              <a:gd name="connsiteY295" fmla="*/ 6858000 h 6858000"/>
              <a:gd name="connsiteX296" fmla="*/ 5682041 w 7467600"/>
              <a:gd name="connsiteY296" fmla="*/ 6355860 h 6858000"/>
              <a:gd name="connsiteX297" fmla="*/ 5461758 w 7467600"/>
              <a:gd name="connsiteY297" fmla="*/ 5820220 h 6858000"/>
              <a:gd name="connsiteX298" fmla="*/ 5237282 w 7467600"/>
              <a:gd name="connsiteY298" fmla="*/ 6579086 h 6858000"/>
              <a:gd name="connsiteX299" fmla="*/ 5115009 w 7467600"/>
              <a:gd name="connsiteY299" fmla="*/ 6858000 h 6858000"/>
              <a:gd name="connsiteX300" fmla="*/ 5028074 w 7467600"/>
              <a:gd name="connsiteY300" fmla="*/ 6858000 h 6858000"/>
              <a:gd name="connsiteX301" fmla="*/ 5079508 w 7467600"/>
              <a:gd name="connsiteY301" fmla="*/ 6749074 h 6858000"/>
              <a:gd name="connsiteX302" fmla="*/ 5371846 w 7467600"/>
              <a:gd name="connsiteY302" fmla="*/ 5924413 h 6858000"/>
              <a:gd name="connsiteX303" fmla="*/ 5270512 w 7467600"/>
              <a:gd name="connsiteY303" fmla="*/ 6138975 h 6858000"/>
              <a:gd name="connsiteX304" fmla="*/ 5062409 w 7467600"/>
              <a:gd name="connsiteY304" fmla="*/ 6653544 h 6858000"/>
              <a:gd name="connsiteX305" fmla="*/ 5036628 w 7467600"/>
              <a:gd name="connsiteY305" fmla="*/ 6754247 h 6858000"/>
              <a:gd name="connsiteX306" fmla="*/ 5009112 w 7467600"/>
              <a:gd name="connsiteY306" fmla="*/ 6858000 h 6858000"/>
              <a:gd name="connsiteX307" fmla="*/ 4976679 w 7467600"/>
              <a:gd name="connsiteY307" fmla="*/ 6858000 h 6858000"/>
              <a:gd name="connsiteX308" fmla="*/ 5006537 w 7467600"/>
              <a:gd name="connsiteY308" fmla="*/ 6747068 h 6858000"/>
              <a:gd name="connsiteX309" fmla="*/ 5032723 w 7467600"/>
              <a:gd name="connsiteY309" fmla="*/ 6644957 h 6858000"/>
              <a:gd name="connsiteX310" fmla="*/ 5242949 w 7467600"/>
              <a:gd name="connsiteY310" fmla="*/ 6125175 h 6858000"/>
              <a:gd name="connsiteX311" fmla="*/ 5286321 w 7467600"/>
              <a:gd name="connsiteY311" fmla="*/ 6033555 h 6858000"/>
              <a:gd name="connsiteX312" fmla="*/ 5008210 w 7467600"/>
              <a:gd name="connsiteY312" fmla="*/ 6649194 h 6858000"/>
              <a:gd name="connsiteX313" fmla="*/ 4986321 w 7467600"/>
              <a:gd name="connsiteY313" fmla="*/ 6765687 h 6858000"/>
              <a:gd name="connsiteX314" fmla="*/ 4973474 w 7467600"/>
              <a:gd name="connsiteY314" fmla="*/ 6858000 h 6858000"/>
              <a:gd name="connsiteX315" fmla="*/ 4907178 w 7467600"/>
              <a:gd name="connsiteY315" fmla="*/ 6858000 h 6858000"/>
              <a:gd name="connsiteX316" fmla="*/ 4910810 w 7467600"/>
              <a:gd name="connsiteY316" fmla="*/ 6829660 h 6858000"/>
              <a:gd name="connsiteX317" fmla="*/ 4987461 w 7467600"/>
              <a:gd name="connsiteY317" fmla="*/ 6432994 h 6858000"/>
              <a:gd name="connsiteX318" fmla="*/ 5179262 w 7467600"/>
              <a:gd name="connsiteY318" fmla="*/ 6035044 h 6858000"/>
              <a:gd name="connsiteX319" fmla="*/ 4689678 w 7467600"/>
              <a:gd name="connsiteY319" fmla="*/ 6440241 h 6858000"/>
              <a:gd name="connsiteX320" fmla="*/ 4477543 w 7467600"/>
              <a:gd name="connsiteY320" fmla="*/ 6674836 h 6858000"/>
              <a:gd name="connsiteX321" fmla="*/ 4329957 w 7467600"/>
              <a:gd name="connsiteY321" fmla="*/ 6858000 h 6858000"/>
              <a:gd name="connsiteX322" fmla="*/ 4218595 w 7467600"/>
              <a:gd name="connsiteY322" fmla="*/ 6858000 h 6858000"/>
              <a:gd name="connsiteX323" fmla="*/ 4368888 w 7467600"/>
              <a:gd name="connsiteY323" fmla="*/ 6668412 h 6858000"/>
              <a:gd name="connsiteX324" fmla="*/ 4563091 w 7467600"/>
              <a:gd name="connsiteY324" fmla="*/ 6442508 h 6858000"/>
              <a:gd name="connsiteX325" fmla="*/ 5387324 w 7467600"/>
              <a:gd name="connsiteY325" fmla="*/ 5705830 h 6858000"/>
              <a:gd name="connsiteX326" fmla="*/ 5073620 w 7467600"/>
              <a:gd name="connsiteY326" fmla="*/ 5955437 h 6858000"/>
              <a:gd name="connsiteX327" fmla="*/ 4689789 w 7467600"/>
              <a:gd name="connsiteY327" fmla="*/ 6268382 h 6858000"/>
              <a:gd name="connsiteX328" fmla="*/ 4418722 w 7467600"/>
              <a:gd name="connsiteY328" fmla="*/ 6570886 h 6858000"/>
              <a:gd name="connsiteX329" fmla="*/ 4214944 w 7467600"/>
              <a:gd name="connsiteY329" fmla="*/ 6858000 h 6858000"/>
              <a:gd name="connsiteX330" fmla="*/ 4177898 w 7467600"/>
              <a:gd name="connsiteY330" fmla="*/ 6858000 h 6858000"/>
              <a:gd name="connsiteX331" fmla="*/ 4391597 w 7467600"/>
              <a:gd name="connsiteY331" fmla="*/ 6556370 h 6858000"/>
              <a:gd name="connsiteX332" fmla="*/ 4668889 w 7467600"/>
              <a:gd name="connsiteY332" fmla="*/ 6246399 h 6858000"/>
              <a:gd name="connsiteX333" fmla="*/ 5055427 w 7467600"/>
              <a:gd name="connsiteY333" fmla="*/ 5931476 h 6858000"/>
              <a:gd name="connsiteX334" fmla="*/ 5371814 w 7467600"/>
              <a:gd name="connsiteY334" fmla="*/ 5678975 h 6858000"/>
              <a:gd name="connsiteX335" fmla="*/ 4987918 w 7467600"/>
              <a:gd name="connsiteY335" fmla="*/ 5838701 h 6858000"/>
              <a:gd name="connsiteX336" fmla="*/ 4317146 w 7467600"/>
              <a:gd name="connsiteY336" fmla="*/ 6587716 h 6858000"/>
              <a:gd name="connsiteX337" fmla="*/ 4171627 w 7467600"/>
              <a:gd name="connsiteY337" fmla="*/ 6858000 h 6858000"/>
              <a:gd name="connsiteX338" fmla="*/ 4081585 w 7467600"/>
              <a:gd name="connsiteY338" fmla="*/ 6858000 h 6858000"/>
              <a:gd name="connsiteX339" fmla="*/ 4238603 w 7467600"/>
              <a:gd name="connsiteY339" fmla="*/ 6559341 h 6858000"/>
              <a:gd name="connsiteX340" fmla="*/ 4778333 w 7467600"/>
              <a:gd name="connsiteY340" fmla="*/ 5873626 h 6858000"/>
              <a:gd name="connsiteX341" fmla="*/ 5414185 w 7467600"/>
              <a:gd name="connsiteY341" fmla="*/ 5573882 h 6858000"/>
              <a:gd name="connsiteX342" fmla="*/ 5959648 w 7467600"/>
              <a:gd name="connsiteY342" fmla="*/ 4760797 h 6858000"/>
              <a:gd name="connsiteX343" fmla="*/ 5355019 w 7467600"/>
              <a:gd name="connsiteY343" fmla="*/ 4734672 h 6858000"/>
              <a:gd name="connsiteX344" fmla="*/ 5083565 w 7467600"/>
              <a:gd name="connsiteY344" fmla="*/ 5179121 h 6858000"/>
              <a:gd name="connsiteX345" fmla="*/ 4713577 w 7467600"/>
              <a:gd name="connsiteY345" fmla="*/ 5616803 h 6858000"/>
              <a:gd name="connsiteX346" fmla="*/ 3989559 w 7467600"/>
              <a:gd name="connsiteY346" fmla="*/ 6145945 h 6858000"/>
              <a:gd name="connsiteX347" fmla="*/ 3939824 w 7467600"/>
              <a:gd name="connsiteY347" fmla="*/ 6066900 h 6858000"/>
              <a:gd name="connsiteX348" fmla="*/ 4584537 w 7467600"/>
              <a:gd name="connsiteY348" fmla="*/ 5324826 h 6858000"/>
              <a:gd name="connsiteX349" fmla="*/ 5037105 w 7467600"/>
              <a:gd name="connsiteY349" fmla="*/ 5088765 h 6858000"/>
              <a:gd name="connsiteX350" fmla="*/ 5039930 w 7467600"/>
              <a:gd name="connsiteY350" fmla="*/ 5089585 h 6858000"/>
              <a:gd name="connsiteX351" fmla="*/ 5263764 w 7467600"/>
              <a:gd name="connsiteY351" fmla="*/ 4735525 h 6858000"/>
              <a:gd name="connsiteX352" fmla="*/ 4086300 w 7467600"/>
              <a:gd name="connsiteY352" fmla="*/ 4884599 h 6858000"/>
              <a:gd name="connsiteX353" fmla="*/ 4085485 w 7467600"/>
              <a:gd name="connsiteY353" fmla="*/ 4899070 h 6858000"/>
              <a:gd name="connsiteX354" fmla="*/ 3871915 w 7467600"/>
              <a:gd name="connsiteY354" fmla="*/ 5253645 h 6858000"/>
              <a:gd name="connsiteX355" fmla="*/ 3799374 w 7467600"/>
              <a:gd name="connsiteY355" fmla="*/ 5466127 h 6858000"/>
              <a:gd name="connsiteX356" fmla="*/ 3498850 w 7467600"/>
              <a:gd name="connsiteY356" fmla="*/ 6661888 h 6858000"/>
              <a:gd name="connsiteX357" fmla="*/ 3399216 w 7467600"/>
              <a:gd name="connsiteY357" fmla="*/ 6858000 h 6858000"/>
              <a:gd name="connsiteX358" fmla="*/ 3303688 w 7467600"/>
              <a:gd name="connsiteY358" fmla="*/ 6858000 h 6858000"/>
              <a:gd name="connsiteX359" fmla="*/ 3391774 w 7467600"/>
              <a:gd name="connsiteY359" fmla="*/ 6697181 h 6858000"/>
              <a:gd name="connsiteX360" fmla="*/ 3735540 w 7467600"/>
              <a:gd name="connsiteY360" fmla="*/ 5546923 h 6858000"/>
              <a:gd name="connsiteX361" fmla="*/ 3729438 w 7467600"/>
              <a:gd name="connsiteY361" fmla="*/ 5569058 h 6858000"/>
              <a:gd name="connsiteX362" fmla="*/ 3707782 w 7467600"/>
              <a:gd name="connsiteY362" fmla="*/ 5644908 h 6858000"/>
              <a:gd name="connsiteX363" fmla="*/ 3583827 w 7467600"/>
              <a:gd name="connsiteY363" fmla="*/ 6039215 h 6858000"/>
              <a:gd name="connsiteX364" fmla="*/ 3547861 w 7467600"/>
              <a:gd name="connsiteY364" fmla="*/ 6129609 h 6858000"/>
              <a:gd name="connsiteX365" fmla="*/ 3490905 w 7467600"/>
              <a:gd name="connsiteY365" fmla="*/ 6277660 h 6858000"/>
              <a:gd name="connsiteX366" fmla="*/ 3455859 w 7467600"/>
              <a:gd name="connsiteY366" fmla="*/ 6391301 h 6858000"/>
              <a:gd name="connsiteX367" fmla="*/ 3429112 w 7467600"/>
              <a:gd name="connsiteY367" fmla="*/ 6479469 h 6858000"/>
              <a:gd name="connsiteX368" fmla="*/ 3304862 w 7467600"/>
              <a:gd name="connsiteY368" fmla="*/ 6796476 h 6858000"/>
              <a:gd name="connsiteX369" fmla="*/ 3276071 w 7467600"/>
              <a:gd name="connsiteY369" fmla="*/ 6858000 h 6858000"/>
              <a:gd name="connsiteX370" fmla="*/ 3240805 w 7467600"/>
              <a:gd name="connsiteY370" fmla="*/ 6858000 h 6858000"/>
              <a:gd name="connsiteX371" fmla="*/ 3275917 w 7467600"/>
              <a:gd name="connsiteY371" fmla="*/ 6783192 h 6858000"/>
              <a:gd name="connsiteX372" fmla="*/ 3399358 w 7467600"/>
              <a:gd name="connsiteY372" fmla="*/ 6469011 h 6858000"/>
              <a:gd name="connsiteX373" fmla="*/ 3425650 w 7467600"/>
              <a:gd name="connsiteY373" fmla="*/ 6381333 h 6858000"/>
              <a:gd name="connsiteX374" fmla="*/ 3460661 w 7467600"/>
              <a:gd name="connsiteY374" fmla="*/ 6266763 h 6858000"/>
              <a:gd name="connsiteX375" fmla="*/ 3518021 w 7467600"/>
              <a:gd name="connsiteY375" fmla="*/ 6117298 h 6858000"/>
              <a:gd name="connsiteX376" fmla="*/ 3554035 w 7467600"/>
              <a:gd name="connsiteY376" fmla="*/ 6027832 h 6858000"/>
              <a:gd name="connsiteX377" fmla="*/ 3677174 w 7467600"/>
              <a:gd name="connsiteY377" fmla="*/ 5636351 h 6858000"/>
              <a:gd name="connsiteX378" fmla="*/ 3698819 w 7467600"/>
              <a:gd name="connsiteY378" fmla="*/ 5560503 h 6858000"/>
              <a:gd name="connsiteX379" fmla="*/ 3702094 w 7467600"/>
              <a:gd name="connsiteY379" fmla="*/ 5549194 h 6858000"/>
              <a:gd name="connsiteX380" fmla="*/ 3398355 w 7467600"/>
              <a:gd name="connsiteY380" fmla="*/ 6094603 h 6858000"/>
              <a:gd name="connsiteX381" fmla="*/ 3193941 w 7467600"/>
              <a:gd name="connsiteY381" fmla="*/ 6798775 h 6858000"/>
              <a:gd name="connsiteX382" fmla="*/ 3184140 w 7467600"/>
              <a:gd name="connsiteY382" fmla="*/ 6858000 h 6858000"/>
              <a:gd name="connsiteX383" fmla="*/ 3099978 w 7467600"/>
              <a:gd name="connsiteY383" fmla="*/ 6858000 h 6858000"/>
              <a:gd name="connsiteX384" fmla="*/ 3101556 w 7467600"/>
              <a:gd name="connsiteY384" fmla="*/ 6843337 h 6858000"/>
              <a:gd name="connsiteX385" fmla="*/ 3370162 w 7467600"/>
              <a:gd name="connsiteY385" fmla="*/ 5785550 h 6858000"/>
              <a:gd name="connsiteX386" fmla="*/ 3746477 w 7467600"/>
              <a:gd name="connsiteY386" fmla="*/ 5377889 h 6858000"/>
              <a:gd name="connsiteX387" fmla="*/ 3863399 w 7467600"/>
              <a:gd name="connsiteY387" fmla="*/ 5087257 h 6858000"/>
              <a:gd name="connsiteX388" fmla="*/ 3968712 w 7467600"/>
              <a:gd name="connsiteY388" fmla="*/ 4913989 h 6858000"/>
              <a:gd name="connsiteX389" fmla="*/ 2792390 w 7467600"/>
              <a:gd name="connsiteY389" fmla="*/ 5382974 h 6858000"/>
              <a:gd name="connsiteX390" fmla="*/ 2714982 w 7467600"/>
              <a:gd name="connsiteY390" fmla="*/ 5427051 h 6858000"/>
              <a:gd name="connsiteX391" fmla="*/ 2813361 w 7467600"/>
              <a:gd name="connsiteY391" fmla="*/ 6023912 h 6858000"/>
              <a:gd name="connsiteX392" fmla="*/ 2688430 w 7467600"/>
              <a:gd name="connsiteY392" fmla="*/ 6801564 h 6858000"/>
              <a:gd name="connsiteX393" fmla="*/ 2629626 w 7467600"/>
              <a:gd name="connsiteY393" fmla="*/ 6763394 h 6858000"/>
              <a:gd name="connsiteX394" fmla="*/ 2565328 w 7467600"/>
              <a:gd name="connsiteY394" fmla="*/ 5516399 h 6858000"/>
              <a:gd name="connsiteX395" fmla="*/ 1922999 w 7467600"/>
              <a:gd name="connsiteY395" fmla="*/ 5980343 h 6858000"/>
              <a:gd name="connsiteX396" fmla="*/ 1950261 w 7467600"/>
              <a:gd name="connsiteY396" fmla="*/ 6405858 h 6858000"/>
              <a:gd name="connsiteX397" fmla="*/ 2365554 w 7467600"/>
              <a:gd name="connsiteY397" fmla="*/ 6759107 h 6858000"/>
              <a:gd name="connsiteX398" fmla="*/ 2424142 w 7467600"/>
              <a:gd name="connsiteY398" fmla="*/ 6858000 h 6858000"/>
              <a:gd name="connsiteX399" fmla="*/ 2395994 w 7467600"/>
              <a:gd name="connsiteY399" fmla="*/ 6858000 h 6858000"/>
              <a:gd name="connsiteX400" fmla="*/ 2392863 w 7467600"/>
              <a:gd name="connsiteY400" fmla="*/ 6852964 h 6858000"/>
              <a:gd name="connsiteX401" fmla="*/ 2017589 w 7467600"/>
              <a:gd name="connsiteY401" fmla="*/ 6493982 h 6858000"/>
              <a:gd name="connsiteX402" fmla="*/ 2147336 w 7467600"/>
              <a:gd name="connsiteY402" fmla="*/ 6594052 h 6858000"/>
              <a:gd name="connsiteX403" fmla="*/ 2207047 w 7467600"/>
              <a:gd name="connsiteY403" fmla="*/ 6654540 h 6858000"/>
              <a:gd name="connsiteX404" fmla="*/ 2299106 w 7467600"/>
              <a:gd name="connsiteY404" fmla="*/ 6778931 h 6858000"/>
              <a:gd name="connsiteX405" fmla="*/ 2314430 w 7467600"/>
              <a:gd name="connsiteY405" fmla="*/ 6801144 h 6858000"/>
              <a:gd name="connsiteX406" fmla="*/ 2352406 w 7467600"/>
              <a:gd name="connsiteY406" fmla="*/ 6858000 h 6858000"/>
              <a:gd name="connsiteX407" fmla="*/ 2314492 w 7467600"/>
              <a:gd name="connsiteY407" fmla="*/ 6858000 h 6858000"/>
              <a:gd name="connsiteX408" fmla="*/ 2288095 w 7467600"/>
              <a:gd name="connsiteY408" fmla="*/ 6818030 h 6858000"/>
              <a:gd name="connsiteX409" fmla="*/ 2272768 w 7467600"/>
              <a:gd name="connsiteY409" fmla="*/ 6795822 h 6858000"/>
              <a:gd name="connsiteX410" fmla="*/ 2182715 w 7467600"/>
              <a:gd name="connsiteY410" fmla="*/ 6675071 h 6858000"/>
              <a:gd name="connsiteX411" fmla="*/ 2032061 w 7467600"/>
              <a:gd name="connsiteY411" fmla="*/ 6541380 h 6858000"/>
              <a:gd name="connsiteX412" fmla="*/ 2257220 w 7467600"/>
              <a:gd name="connsiteY412" fmla="*/ 6826257 h 6858000"/>
              <a:gd name="connsiteX413" fmla="*/ 2281324 w 7467600"/>
              <a:gd name="connsiteY413" fmla="*/ 6858000 h 6858000"/>
              <a:gd name="connsiteX414" fmla="*/ 2242860 w 7467600"/>
              <a:gd name="connsiteY414" fmla="*/ 6858000 h 6858000"/>
              <a:gd name="connsiteX415" fmla="*/ 2232818 w 7467600"/>
              <a:gd name="connsiteY415" fmla="*/ 6844926 h 6858000"/>
              <a:gd name="connsiteX416" fmla="*/ 1990172 w 7467600"/>
              <a:gd name="connsiteY416" fmla="*/ 6542121 h 6858000"/>
              <a:gd name="connsiteX417" fmla="*/ 2124090 w 7467600"/>
              <a:gd name="connsiteY417" fmla="*/ 6761017 h 6858000"/>
              <a:gd name="connsiteX418" fmla="*/ 2200380 w 7467600"/>
              <a:gd name="connsiteY418" fmla="*/ 6858000 h 6858000"/>
              <a:gd name="connsiteX419" fmla="*/ 2147507 w 7467600"/>
              <a:gd name="connsiteY419" fmla="*/ 6858000 h 6858000"/>
              <a:gd name="connsiteX420" fmla="*/ 2070668 w 7467600"/>
              <a:gd name="connsiteY420" fmla="*/ 6761520 h 6858000"/>
              <a:gd name="connsiteX421" fmla="*/ 1975142 w 7467600"/>
              <a:gd name="connsiteY421" fmla="*/ 6585570 h 6858000"/>
              <a:gd name="connsiteX422" fmla="*/ 2050035 w 7467600"/>
              <a:gd name="connsiteY422" fmla="*/ 6813345 h 6858000"/>
              <a:gd name="connsiteX423" fmla="*/ 2063025 w 7467600"/>
              <a:gd name="connsiteY423" fmla="*/ 6858000 h 6858000"/>
              <a:gd name="connsiteX424" fmla="*/ 2021675 w 7467600"/>
              <a:gd name="connsiteY424" fmla="*/ 6858000 h 6858000"/>
              <a:gd name="connsiteX425" fmla="*/ 2019308 w 7467600"/>
              <a:gd name="connsiteY425" fmla="*/ 6847118 h 6858000"/>
              <a:gd name="connsiteX426" fmla="*/ 1938835 w 7467600"/>
              <a:gd name="connsiteY426" fmla="*/ 6551160 h 6858000"/>
              <a:gd name="connsiteX427" fmla="*/ 1953230 w 7467600"/>
              <a:gd name="connsiteY427" fmla="*/ 6759699 h 6858000"/>
              <a:gd name="connsiteX428" fmla="*/ 1956763 w 7467600"/>
              <a:gd name="connsiteY428" fmla="*/ 6778191 h 6858000"/>
              <a:gd name="connsiteX429" fmla="*/ 1967925 w 7467600"/>
              <a:gd name="connsiteY429" fmla="*/ 6858000 h 6858000"/>
              <a:gd name="connsiteX430" fmla="*/ 1936622 w 7467600"/>
              <a:gd name="connsiteY430" fmla="*/ 6858000 h 6858000"/>
              <a:gd name="connsiteX431" fmla="*/ 1926261 w 7467600"/>
              <a:gd name="connsiteY431" fmla="*/ 6784064 h 6858000"/>
              <a:gd name="connsiteX432" fmla="*/ 1922724 w 7467600"/>
              <a:gd name="connsiteY432" fmla="*/ 6765577 h 6858000"/>
              <a:gd name="connsiteX433" fmla="*/ 1904650 w 7467600"/>
              <a:gd name="connsiteY433" fmla="*/ 6639616 h 6858000"/>
              <a:gd name="connsiteX434" fmla="*/ 1885273 w 7467600"/>
              <a:gd name="connsiteY434" fmla="*/ 6858000 h 6858000"/>
              <a:gd name="connsiteX435" fmla="*/ 1854363 w 7467600"/>
              <a:gd name="connsiteY435" fmla="*/ 6858000 h 6858000"/>
              <a:gd name="connsiteX436" fmla="*/ 1880391 w 7467600"/>
              <a:gd name="connsiteY436" fmla="*/ 6603796 h 6858000"/>
              <a:gd name="connsiteX437" fmla="*/ 1818273 w 7467600"/>
              <a:gd name="connsiteY437" fmla="*/ 6715729 h 6858000"/>
              <a:gd name="connsiteX438" fmla="*/ 1794691 w 7467600"/>
              <a:gd name="connsiteY438" fmla="*/ 6843239 h 6858000"/>
              <a:gd name="connsiteX439" fmla="*/ 1794914 w 7467600"/>
              <a:gd name="connsiteY439" fmla="*/ 6858000 h 6858000"/>
              <a:gd name="connsiteX440" fmla="*/ 1746128 w 7467600"/>
              <a:gd name="connsiteY440" fmla="*/ 6858000 h 6858000"/>
              <a:gd name="connsiteX441" fmla="*/ 1753934 w 7467600"/>
              <a:gd name="connsiteY441" fmla="*/ 6724796 h 6858000"/>
              <a:gd name="connsiteX442" fmla="*/ 1792053 w 7467600"/>
              <a:gd name="connsiteY442" fmla="*/ 6572396 h 6858000"/>
              <a:gd name="connsiteX443" fmla="*/ 1862248 w 7467600"/>
              <a:gd name="connsiteY443" fmla="*/ 6266397 h 6858000"/>
              <a:gd name="connsiteX444" fmla="*/ 1862250 w 7467600"/>
              <a:gd name="connsiteY444" fmla="*/ 6033531 h 6858000"/>
              <a:gd name="connsiteX445" fmla="*/ 1211999 w 7467600"/>
              <a:gd name="connsiteY445" fmla="*/ 6683610 h 6858000"/>
              <a:gd name="connsiteX446" fmla="*/ 1213266 w 7467600"/>
              <a:gd name="connsiteY446" fmla="*/ 6691947 h 6858000"/>
              <a:gd name="connsiteX447" fmla="*/ 1203370 w 7467600"/>
              <a:gd name="connsiteY447" fmla="*/ 6850676 h 6858000"/>
              <a:gd name="connsiteX448" fmla="*/ 1203671 w 7467600"/>
              <a:gd name="connsiteY448" fmla="*/ 6858000 h 6858000"/>
              <a:gd name="connsiteX449" fmla="*/ 1143180 w 7467600"/>
              <a:gd name="connsiteY449" fmla="*/ 6858000 h 6858000"/>
              <a:gd name="connsiteX450" fmla="*/ 1142176 w 7467600"/>
              <a:gd name="connsiteY450" fmla="*/ 6766045 h 6858000"/>
              <a:gd name="connsiteX451" fmla="*/ 1067484 w 7467600"/>
              <a:gd name="connsiteY451" fmla="*/ 6858000 h 6858000"/>
              <a:gd name="connsiteX452" fmla="*/ 953928 w 7467600"/>
              <a:gd name="connsiteY452" fmla="*/ 6858000 h 6858000"/>
              <a:gd name="connsiteX453" fmla="*/ 959715 w 7467600"/>
              <a:gd name="connsiteY453" fmla="*/ 6850185 h 6858000"/>
              <a:gd name="connsiteX454" fmla="*/ 1483788 w 7467600"/>
              <a:gd name="connsiteY454" fmla="*/ 6259174 h 6858000"/>
              <a:gd name="connsiteX455" fmla="*/ 1100671 w 7467600"/>
              <a:gd name="connsiteY455" fmla="*/ 6252137 h 6858000"/>
              <a:gd name="connsiteX456" fmla="*/ 1090144 w 7467600"/>
              <a:gd name="connsiteY456" fmla="*/ 6256748 h 6858000"/>
              <a:gd name="connsiteX457" fmla="*/ 1095872 w 7467600"/>
              <a:gd name="connsiteY457" fmla="*/ 6271892 h 6858000"/>
              <a:gd name="connsiteX458" fmla="*/ 262785 w 7467600"/>
              <a:gd name="connsiteY458" fmla="*/ 6845450 h 6858000"/>
              <a:gd name="connsiteX459" fmla="*/ 209968 w 7467600"/>
              <a:gd name="connsiteY459" fmla="*/ 6770713 h 6858000"/>
              <a:gd name="connsiteX460" fmla="*/ 873460 w 7467600"/>
              <a:gd name="connsiteY460" fmla="*/ 6253768 h 6858000"/>
              <a:gd name="connsiteX461" fmla="*/ 192686 w 7467600"/>
              <a:gd name="connsiteY461" fmla="*/ 5849257 h 6858000"/>
              <a:gd name="connsiteX462" fmla="*/ 4696 w 7467600"/>
              <a:gd name="connsiteY462" fmla="*/ 5697668 h 6858000"/>
              <a:gd name="connsiteX463" fmla="*/ 0 w 7467600"/>
              <a:gd name="connsiteY463" fmla="*/ 5689984 h 6858000"/>
              <a:gd name="connsiteX464" fmla="*/ 0 w 7467600"/>
              <a:gd name="connsiteY464" fmla="*/ 5513472 h 6858000"/>
              <a:gd name="connsiteX465" fmla="*/ 174101 w 7467600"/>
              <a:gd name="connsiteY465" fmla="*/ 5620277 h 6858000"/>
              <a:gd name="connsiteX466" fmla="*/ 891800 w 7467600"/>
              <a:gd name="connsiteY466" fmla="*/ 6036935 h 6858000"/>
              <a:gd name="connsiteX467" fmla="*/ 1072219 w 7467600"/>
              <a:gd name="connsiteY467" fmla="*/ 6169443 h 6858000"/>
              <a:gd name="connsiteX468" fmla="*/ 1074117 w 7467600"/>
              <a:gd name="connsiteY468" fmla="*/ 6170301 h 6858000"/>
              <a:gd name="connsiteX469" fmla="*/ 1083114 w 7467600"/>
              <a:gd name="connsiteY469" fmla="*/ 6174131 h 6858000"/>
              <a:gd name="connsiteX470" fmla="*/ 1543010 w 7467600"/>
              <a:gd name="connsiteY470" fmla="*/ 6191140 h 6858000"/>
              <a:gd name="connsiteX471" fmla="*/ 1551080 w 7467600"/>
              <a:gd name="connsiteY471" fmla="*/ 6195006 h 6858000"/>
              <a:gd name="connsiteX472" fmla="*/ 2345443 w 7467600"/>
              <a:gd name="connsiteY472" fmla="*/ 5549882 h 6858000"/>
              <a:gd name="connsiteX473" fmla="*/ 1721499 w 7467600"/>
              <a:gd name="connsiteY473" fmla="*/ 5599969 h 6858000"/>
              <a:gd name="connsiteX474" fmla="*/ 767716 w 7467600"/>
              <a:gd name="connsiteY474" fmla="*/ 5472768 h 6858000"/>
              <a:gd name="connsiteX475" fmla="*/ 722147 w 7467600"/>
              <a:gd name="connsiteY475" fmla="*/ 5393091 h 6858000"/>
              <a:gd name="connsiteX476" fmla="*/ 1485552 w 7467600"/>
              <a:gd name="connsiteY476" fmla="*/ 5313202 h 6858000"/>
              <a:gd name="connsiteX477" fmla="*/ 2143004 w 7467600"/>
              <a:gd name="connsiteY477" fmla="*/ 5402420 h 6858000"/>
              <a:gd name="connsiteX478" fmla="*/ 1933391 w 7467600"/>
              <a:gd name="connsiteY478" fmla="*/ 5156971 h 6858000"/>
              <a:gd name="connsiteX479" fmla="*/ 1827118 w 7467600"/>
              <a:gd name="connsiteY479" fmla="*/ 4968410 h 6858000"/>
              <a:gd name="connsiteX480" fmla="*/ 1837349 w 7467600"/>
              <a:gd name="connsiteY480" fmla="*/ 4956357 h 6858000"/>
              <a:gd name="connsiteX481" fmla="*/ 2162835 w 7467600"/>
              <a:gd name="connsiteY481" fmla="*/ 5187853 h 6858000"/>
              <a:gd name="connsiteX482" fmla="*/ 2257167 w 7467600"/>
              <a:gd name="connsiteY482" fmla="*/ 5462123 h 6858000"/>
              <a:gd name="connsiteX483" fmla="*/ 2261598 w 7467600"/>
              <a:gd name="connsiteY483" fmla="*/ 5467998 h 6858000"/>
              <a:gd name="connsiteX484" fmla="*/ 2437177 w 7467600"/>
              <a:gd name="connsiteY484" fmla="*/ 5479608 h 6858000"/>
              <a:gd name="connsiteX485" fmla="*/ 2445247 w 7467600"/>
              <a:gd name="connsiteY485" fmla="*/ 5483476 h 6858000"/>
              <a:gd name="connsiteX486" fmla="*/ 2743626 w 7467600"/>
              <a:gd name="connsiteY486" fmla="*/ 5304819 h 6858000"/>
              <a:gd name="connsiteX487" fmla="*/ 3048102 w 7467600"/>
              <a:gd name="connsiteY487" fmla="*/ 5150595 h 6858000"/>
              <a:gd name="connsiteX488" fmla="*/ 1799414 w 7467600"/>
              <a:gd name="connsiteY488" fmla="*/ 4694732 h 6858000"/>
              <a:gd name="connsiteX489" fmla="*/ 1771735 w 7467600"/>
              <a:gd name="connsiteY489" fmla="*/ 4619929 h 6858000"/>
              <a:gd name="connsiteX490" fmla="*/ 3104273 w 7467600"/>
              <a:gd name="connsiteY490" fmla="*/ 5076159 h 6858000"/>
              <a:gd name="connsiteX491" fmla="*/ 3113245 w 7467600"/>
              <a:gd name="connsiteY491" fmla="*/ 5090705 h 6858000"/>
              <a:gd name="connsiteX492" fmla="*/ 3126294 w 7467600"/>
              <a:gd name="connsiteY492" fmla="*/ 5114400 h 6858000"/>
              <a:gd name="connsiteX493" fmla="*/ 3937433 w 7467600"/>
              <a:gd name="connsiteY493" fmla="*/ 4830473 h 6858000"/>
              <a:gd name="connsiteX494" fmla="*/ 3590475 w 7467600"/>
              <a:gd name="connsiteY494" fmla="*/ 4597974 h 6858000"/>
              <a:gd name="connsiteX495" fmla="*/ 3100264 w 7467600"/>
              <a:gd name="connsiteY495" fmla="*/ 4579845 h 6858000"/>
              <a:gd name="connsiteX496" fmla="*/ 2183576 w 7467600"/>
              <a:gd name="connsiteY496" fmla="*/ 4227150 h 6858000"/>
              <a:gd name="connsiteX497" fmla="*/ 2151029 w 7467600"/>
              <a:gd name="connsiteY497" fmla="*/ 4146947 h 6858000"/>
              <a:gd name="connsiteX498" fmla="*/ 3563434 w 7467600"/>
              <a:gd name="connsiteY498" fmla="*/ 4469115 h 6858000"/>
              <a:gd name="connsiteX499" fmla="*/ 3177952 w 7467600"/>
              <a:gd name="connsiteY499" fmla="*/ 3657386 h 6858000"/>
              <a:gd name="connsiteX500" fmla="*/ 3189263 w 7467600"/>
              <a:gd name="connsiteY500" fmla="*/ 3625726 h 6858000"/>
              <a:gd name="connsiteX501" fmla="*/ 3560912 w 7467600"/>
              <a:gd name="connsiteY501" fmla="*/ 4079863 h 6858000"/>
              <a:gd name="connsiteX502" fmla="*/ 3626636 w 7467600"/>
              <a:gd name="connsiteY502" fmla="*/ 4512230 h 6858000"/>
              <a:gd name="connsiteX503" fmla="*/ 3653088 w 7467600"/>
              <a:gd name="connsiteY503" fmla="*/ 4521417 h 6858000"/>
              <a:gd name="connsiteX504" fmla="*/ 3988128 w 7467600"/>
              <a:gd name="connsiteY504" fmla="*/ 4817267 h 6858000"/>
              <a:gd name="connsiteX505" fmla="*/ 4830582 w 7467600"/>
              <a:gd name="connsiteY505" fmla="*/ 4676000 h 6858000"/>
              <a:gd name="connsiteX506" fmla="*/ 4830100 w 7467600"/>
              <a:gd name="connsiteY506" fmla="*/ 4675554 h 6858000"/>
              <a:gd name="connsiteX507" fmla="*/ 4036318 w 7467600"/>
              <a:gd name="connsiteY507" fmla="*/ 4147013 h 6858000"/>
              <a:gd name="connsiteX508" fmla="*/ 3432098 w 7467600"/>
              <a:gd name="connsiteY508" fmla="*/ 3537312 h 6858000"/>
              <a:gd name="connsiteX509" fmla="*/ 3446761 w 7467600"/>
              <a:gd name="connsiteY509" fmla="*/ 3461278 h 6858000"/>
              <a:gd name="connsiteX510" fmla="*/ 4419733 w 7467600"/>
              <a:gd name="connsiteY510" fmla="*/ 3963555 h 6858000"/>
              <a:gd name="connsiteX511" fmla="*/ 4781371 w 7467600"/>
              <a:gd name="connsiteY511" fmla="*/ 4458604 h 6858000"/>
              <a:gd name="connsiteX512" fmla="*/ 4780440 w 7467600"/>
              <a:gd name="connsiteY512" fmla="*/ 4470290 h 6858000"/>
              <a:gd name="connsiteX513" fmla="*/ 4898954 w 7467600"/>
              <a:gd name="connsiteY513" fmla="*/ 4662092 h 6858000"/>
              <a:gd name="connsiteX514" fmla="*/ 4900699 w 7467600"/>
              <a:gd name="connsiteY514" fmla="*/ 4670867 h 6858000"/>
              <a:gd name="connsiteX515" fmla="*/ 5714511 w 7467600"/>
              <a:gd name="connsiteY515" fmla="*/ 4663483 h 6858000"/>
              <a:gd name="connsiteX516" fmla="*/ 5464793 w 7467600"/>
              <a:gd name="connsiteY516" fmla="*/ 4393556 h 6858000"/>
              <a:gd name="connsiteX517" fmla="*/ 5461897 w 7467600"/>
              <a:gd name="connsiteY517" fmla="*/ 4390879 h 6858000"/>
              <a:gd name="connsiteX518" fmla="*/ 4294126 w 7467600"/>
              <a:gd name="connsiteY518" fmla="*/ 3303048 h 6858000"/>
              <a:gd name="connsiteX519" fmla="*/ 4305321 w 7467600"/>
              <a:gd name="connsiteY519" fmla="*/ 3256953 h 6858000"/>
              <a:gd name="connsiteX520" fmla="*/ 4949299 w 7467600"/>
              <a:gd name="connsiteY520" fmla="*/ 3766336 h 6858000"/>
              <a:gd name="connsiteX521" fmla="*/ 5291452 w 7467600"/>
              <a:gd name="connsiteY521" fmla="*/ 4076801 h 6858000"/>
              <a:gd name="connsiteX522" fmla="*/ 5434998 w 7467600"/>
              <a:gd name="connsiteY522" fmla="*/ 4254100 h 6858000"/>
              <a:gd name="connsiteX523" fmla="*/ 5351015 w 7467600"/>
              <a:gd name="connsiteY523" fmla="*/ 3760989 h 6858000"/>
              <a:gd name="connsiteX524" fmla="*/ 5413780 w 7467600"/>
              <a:gd name="connsiteY524" fmla="*/ 2966265 h 6858000"/>
              <a:gd name="connsiteX525" fmla="*/ 5425627 w 7467600"/>
              <a:gd name="connsiteY525" fmla="*/ 2954192 h 6858000"/>
              <a:gd name="connsiteX526" fmla="*/ 6604735 w 7467600"/>
              <a:gd name="connsiteY526" fmla="*/ 2041381 h 6858000"/>
              <a:gd name="connsiteX527" fmla="*/ 7204487 w 7467600"/>
              <a:gd name="connsiteY527" fmla="*/ 2742112 h 6858000"/>
              <a:gd name="connsiteX528" fmla="*/ 7131592 w 7467600"/>
              <a:gd name="connsiteY528" fmla="*/ 2672096 h 6858000"/>
              <a:gd name="connsiteX529" fmla="*/ 6996344 w 7467600"/>
              <a:gd name="connsiteY529" fmla="*/ 2518310 h 6858000"/>
              <a:gd name="connsiteX530" fmla="*/ 6735495 w 7467600"/>
              <a:gd name="connsiteY530" fmla="*/ 2196890 h 6858000"/>
              <a:gd name="connsiteX531" fmla="*/ 6721901 w 7467600"/>
              <a:gd name="connsiteY531" fmla="*/ 2179274 h 6858000"/>
              <a:gd name="connsiteX532" fmla="*/ 6604735 w 7467600"/>
              <a:gd name="connsiteY532" fmla="*/ 2041381 h 6858000"/>
              <a:gd name="connsiteX533" fmla="*/ 6591670 w 7467600"/>
              <a:gd name="connsiteY533" fmla="*/ 1988277 h 6858000"/>
              <a:gd name="connsiteX534" fmla="*/ 6747349 w 7467600"/>
              <a:gd name="connsiteY534" fmla="*/ 2160069 h 6858000"/>
              <a:gd name="connsiteX535" fmla="*/ 6760943 w 7467600"/>
              <a:gd name="connsiteY535" fmla="*/ 2177686 h 6858000"/>
              <a:gd name="connsiteX536" fmla="*/ 7021065 w 7467600"/>
              <a:gd name="connsiteY536" fmla="*/ 2498102 h 6858000"/>
              <a:gd name="connsiteX537" fmla="*/ 7155223 w 7467600"/>
              <a:gd name="connsiteY537" fmla="*/ 2650386 h 6858000"/>
              <a:gd name="connsiteX538" fmla="*/ 7203167 w 7467600"/>
              <a:gd name="connsiteY538" fmla="*/ 2697288 h 6858000"/>
              <a:gd name="connsiteX539" fmla="*/ 6937703 w 7467600"/>
              <a:gd name="connsiteY539" fmla="*/ 2321981 h 6858000"/>
              <a:gd name="connsiteX540" fmla="*/ 6591670 w 7467600"/>
              <a:gd name="connsiteY540" fmla="*/ 1988277 h 6858000"/>
              <a:gd name="connsiteX541" fmla="*/ 5798671 w 7467600"/>
              <a:gd name="connsiteY541" fmla="*/ 1981601 h 6858000"/>
              <a:gd name="connsiteX542" fmla="*/ 5754709 w 7467600"/>
              <a:gd name="connsiteY542" fmla="*/ 2071454 h 6858000"/>
              <a:gd name="connsiteX543" fmla="*/ 5763044 w 7467600"/>
              <a:gd name="connsiteY543" fmla="*/ 2842206 h 6858000"/>
              <a:gd name="connsiteX544" fmla="*/ 5764974 w 7467600"/>
              <a:gd name="connsiteY544" fmla="*/ 2799609 h 6858000"/>
              <a:gd name="connsiteX545" fmla="*/ 5767665 w 7467600"/>
              <a:gd name="connsiteY545" fmla="*/ 2666409 h 6858000"/>
              <a:gd name="connsiteX546" fmla="*/ 5763055 w 7467600"/>
              <a:gd name="connsiteY546" fmla="*/ 2579705 h 6858000"/>
              <a:gd name="connsiteX547" fmla="*/ 5758079 w 7467600"/>
              <a:gd name="connsiteY547" fmla="*/ 2492508 h 6858000"/>
              <a:gd name="connsiteX548" fmla="*/ 5779325 w 7467600"/>
              <a:gd name="connsiteY548" fmla="*/ 2197069 h 6858000"/>
              <a:gd name="connsiteX549" fmla="*/ 5798671 w 7467600"/>
              <a:gd name="connsiteY549" fmla="*/ 1981601 h 6858000"/>
              <a:gd name="connsiteX550" fmla="*/ 5829202 w 7467600"/>
              <a:gd name="connsiteY550" fmla="*/ 1971679 h 6858000"/>
              <a:gd name="connsiteX551" fmla="*/ 5809558 w 7467600"/>
              <a:gd name="connsiteY551" fmla="*/ 2198043 h 6858000"/>
              <a:gd name="connsiteX552" fmla="*/ 5788653 w 7467600"/>
              <a:gd name="connsiteY552" fmla="*/ 2489430 h 6858000"/>
              <a:gd name="connsiteX553" fmla="*/ 5793439 w 7467600"/>
              <a:gd name="connsiteY553" fmla="*/ 2575235 h 6858000"/>
              <a:gd name="connsiteX554" fmla="*/ 5796837 w 7467600"/>
              <a:gd name="connsiteY554" fmla="*/ 2637633 h 6858000"/>
              <a:gd name="connsiteX555" fmla="*/ 5818614 w 7467600"/>
              <a:gd name="connsiteY555" fmla="*/ 2473055 h 6858000"/>
              <a:gd name="connsiteX556" fmla="*/ 5829202 w 7467600"/>
              <a:gd name="connsiteY556" fmla="*/ 1971679 h 6858000"/>
              <a:gd name="connsiteX557" fmla="*/ 5911389 w 7467600"/>
              <a:gd name="connsiteY557" fmla="*/ 1898371 h 6858000"/>
              <a:gd name="connsiteX558" fmla="*/ 6237627 w 7467600"/>
              <a:gd name="connsiteY558" fmla="*/ 2231921 h 6858000"/>
              <a:gd name="connsiteX559" fmla="*/ 5911389 w 7467600"/>
              <a:gd name="connsiteY559" fmla="*/ 1898371 h 6858000"/>
              <a:gd name="connsiteX560" fmla="*/ 6944437 w 7467600"/>
              <a:gd name="connsiteY560" fmla="*/ 1575402 h 6858000"/>
              <a:gd name="connsiteX561" fmla="*/ 6304730 w 7467600"/>
              <a:gd name="connsiteY561" fmla="*/ 1766654 h 6858000"/>
              <a:gd name="connsiteX562" fmla="*/ 6944437 w 7467600"/>
              <a:gd name="connsiteY562" fmla="*/ 1575402 h 6858000"/>
              <a:gd name="connsiteX563" fmla="*/ 7019523 w 7467600"/>
              <a:gd name="connsiteY563" fmla="*/ 1519450 h 6858000"/>
              <a:gd name="connsiteX564" fmla="*/ 6298091 w 7467600"/>
              <a:gd name="connsiteY564" fmla="*/ 1737122 h 6858000"/>
              <a:gd name="connsiteX565" fmla="*/ 7019523 w 7467600"/>
              <a:gd name="connsiteY565" fmla="*/ 1519450 h 6858000"/>
              <a:gd name="connsiteX566" fmla="*/ 2399523 w 7467600"/>
              <a:gd name="connsiteY566" fmla="*/ 1428234 h 6858000"/>
              <a:gd name="connsiteX567" fmla="*/ 2224982 w 7467600"/>
              <a:gd name="connsiteY567" fmla="*/ 1826201 h 6858000"/>
              <a:gd name="connsiteX568" fmla="*/ 2096099 w 7467600"/>
              <a:gd name="connsiteY568" fmla="*/ 2345900 h 6858000"/>
              <a:gd name="connsiteX569" fmla="*/ 2283317 w 7467600"/>
              <a:gd name="connsiteY569" fmla="*/ 1796925 h 6858000"/>
              <a:gd name="connsiteX570" fmla="*/ 2399523 w 7467600"/>
              <a:gd name="connsiteY570" fmla="*/ 1428234 h 6858000"/>
              <a:gd name="connsiteX571" fmla="*/ 2448558 w 7467600"/>
              <a:gd name="connsiteY571" fmla="*/ 1373435 h 6858000"/>
              <a:gd name="connsiteX572" fmla="*/ 2312521 w 7467600"/>
              <a:gd name="connsiteY572" fmla="*/ 1806140 h 6858000"/>
              <a:gd name="connsiteX573" fmla="*/ 2127533 w 7467600"/>
              <a:gd name="connsiteY573" fmla="*/ 2348380 h 6858000"/>
              <a:gd name="connsiteX574" fmla="*/ 2358080 w 7467600"/>
              <a:gd name="connsiteY574" fmla="*/ 1866134 h 6858000"/>
              <a:gd name="connsiteX575" fmla="*/ 2407436 w 7467600"/>
              <a:gd name="connsiteY575" fmla="*/ 1651070 h 6858000"/>
              <a:gd name="connsiteX576" fmla="*/ 2448558 w 7467600"/>
              <a:gd name="connsiteY576" fmla="*/ 1373435 h 6858000"/>
              <a:gd name="connsiteX577" fmla="*/ 278707 w 7467600"/>
              <a:gd name="connsiteY577" fmla="*/ 1352270 h 6858000"/>
              <a:gd name="connsiteX578" fmla="*/ 321570 w 7467600"/>
              <a:gd name="connsiteY578" fmla="*/ 1861610 h 6858000"/>
              <a:gd name="connsiteX579" fmla="*/ 294281 w 7467600"/>
              <a:gd name="connsiteY579" fmla="*/ 1440658 h 6858000"/>
              <a:gd name="connsiteX580" fmla="*/ 278707 w 7467600"/>
              <a:gd name="connsiteY580" fmla="*/ 1352270 h 6858000"/>
              <a:gd name="connsiteX581" fmla="*/ 1423821 w 7467600"/>
              <a:gd name="connsiteY581" fmla="*/ 1351958 h 6858000"/>
              <a:gd name="connsiteX582" fmla="*/ 1638521 w 7467600"/>
              <a:gd name="connsiteY582" fmla="*/ 1908470 h 6858000"/>
              <a:gd name="connsiteX583" fmla="*/ 1754199 w 7467600"/>
              <a:gd name="connsiteY583" fmla="*/ 2149284 h 6858000"/>
              <a:gd name="connsiteX584" fmla="*/ 1908359 w 7467600"/>
              <a:gd name="connsiteY584" fmla="*/ 2364988 h 6858000"/>
              <a:gd name="connsiteX585" fmla="*/ 1647661 w 7467600"/>
              <a:gd name="connsiteY585" fmla="*/ 1825945 h 6858000"/>
              <a:gd name="connsiteX586" fmla="*/ 1423821 w 7467600"/>
              <a:gd name="connsiteY586" fmla="*/ 1351958 h 6858000"/>
              <a:gd name="connsiteX587" fmla="*/ 1431890 w 7467600"/>
              <a:gd name="connsiteY587" fmla="*/ 1306475 h 6858000"/>
              <a:gd name="connsiteX588" fmla="*/ 1507597 w 7467600"/>
              <a:gd name="connsiteY588" fmla="*/ 1446132 h 6858000"/>
              <a:gd name="connsiteX589" fmla="*/ 1674586 w 7467600"/>
              <a:gd name="connsiteY589" fmla="*/ 1813832 h 6858000"/>
              <a:gd name="connsiteX590" fmla="*/ 1815950 w 7467600"/>
              <a:gd name="connsiteY590" fmla="*/ 2128564 h 6858000"/>
              <a:gd name="connsiteX591" fmla="*/ 1984242 w 7467600"/>
              <a:gd name="connsiteY591" fmla="*/ 2430829 h 6858000"/>
              <a:gd name="connsiteX592" fmla="*/ 2014023 w 7467600"/>
              <a:gd name="connsiteY592" fmla="*/ 2450995 h 6858000"/>
              <a:gd name="connsiteX593" fmla="*/ 1747337 w 7467600"/>
              <a:gd name="connsiteY593" fmla="*/ 1855264 h 6858000"/>
              <a:gd name="connsiteX594" fmla="*/ 1533749 w 7467600"/>
              <a:gd name="connsiteY594" fmla="*/ 1478656 h 6858000"/>
              <a:gd name="connsiteX595" fmla="*/ 1431890 w 7467600"/>
              <a:gd name="connsiteY595" fmla="*/ 1306475 h 6858000"/>
              <a:gd name="connsiteX596" fmla="*/ 5052692 w 7467600"/>
              <a:gd name="connsiteY596" fmla="*/ 1292994 h 6858000"/>
              <a:gd name="connsiteX597" fmla="*/ 5200661 w 7467600"/>
              <a:gd name="connsiteY597" fmla="*/ 1635186 h 6858000"/>
              <a:gd name="connsiteX598" fmla="*/ 5297138 w 7467600"/>
              <a:gd name="connsiteY598" fmla="*/ 1906351 h 6858000"/>
              <a:gd name="connsiteX599" fmla="*/ 5052692 w 7467600"/>
              <a:gd name="connsiteY599" fmla="*/ 1292994 h 6858000"/>
              <a:gd name="connsiteX600" fmla="*/ 5009948 w 7467600"/>
              <a:gd name="connsiteY600" fmla="*/ 1273619 h 6858000"/>
              <a:gd name="connsiteX601" fmla="*/ 5121777 w 7467600"/>
              <a:gd name="connsiteY601" fmla="*/ 1654213 h 6858000"/>
              <a:gd name="connsiteX602" fmla="*/ 5293545 w 7467600"/>
              <a:gd name="connsiteY602" fmla="*/ 2072247 h 6858000"/>
              <a:gd name="connsiteX603" fmla="*/ 5294042 w 7467600"/>
              <a:gd name="connsiteY603" fmla="*/ 2065019 h 6858000"/>
              <a:gd name="connsiteX604" fmla="*/ 5171936 w 7467600"/>
              <a:gd name="connsiteY604" fmla="*/ 1647613 h 6858000"/>
              <a:gd name="connsiteX605" fmla="*/ 5009948 w 7467600"/>
              <a:gd name="connsiteY605" fmla="*/ 1273619 h 6858000"/>
              <a:gd name="connsiteX606" fmla="*/ 655236 w 7467600"/>
              <a:gd name="connsiteY606" fmla="*/ 1268632 h 6858000"/>
              <a:gd name="connsiteX607" fmla="*/ 839521 w 7467600"/>
              <a:gd name="connsiteY607" fmla="*/ 1685315 h 6858000"/>
              <a:gd name="connsiteX608" fmla="*/ 1109416 w 7467600"/>
              <a:gd name="connsiteY608" fmla="*/ 2061663 h 6858000"/>
              <a:gd name="connsiteX609" fmla="*/ 1298300 w 7467600"/>
              <a:gd name="connsiteY609" fmla="*/ 2247742 h 6858000"/>
              <a:gd name="connsiteX610" fmla="*/ 1125871 w 7467600"/>
              <a:gd name="connsiteY610" fmla="*/ 1989513 h 6858000"/>
              <a:gd name="connsiteX611" fmla="*/ 981574 w 7467600"/>
              <a:gd name="connsiteY611" fmla="*/ 1783157 h 6858000"/>
              <a:gd name="connsiteX612" fmla="*/ 922198 w 7467600"/>
              <a:gd name="connsiteY612" fmla="*/ 1677437 h 6858000"/>
              <a:gd name="connsiteX613" fmla="*/ 869293 w 7467600"/>
              <a:gd name="connsiteY613" fmla="*/ 1583214 h 6858000"/>
              <a:gd name="connsiteX614" fmla="*/ 751431 w 7467600"/>
              <a:gd name="connsiteY614" fmla="*/ 1405731 h 6858000"/>
              <a:gd name="connsiteX615" fmla="*/ 655236 w 7467600"/>
              <a:gd name="connsiteY615" fmla="*/ 1268632 h 6858000"/>
              <a:gd name="connsiteX616" fmla="*/ 6516292 w 7467600"/>
              <a:gd name="connsiteY616" fmla="*/ 1263064 h 6858000"/>
              <a:gd name="connsiteX617" fmla="*/ 5736320 w 7467600"/>
              <a:gd name="connsiteY617" fmla="*/ 1501803 h 6858000"/>
              <a:gd name="connsiteX618" fmla="*/ 6516292 w 7467600"/>
              <a:gd name="connsiteY618" fmla="*/ 1263064 h 6858000"/>
              <a:gd name="connsiteX619" fmla="*/ 291466 w 7467600"/>
              <a:gd name="connsiteY619" fmla="*/ 1250369 h 6858000"/>
              <a:gd name="connsiteX620" fmla="*/ 323180 w 7467600"/>
              <a:gd name="connsiteY620" fmla="*/ 1435283 h 6858000"/>
              <a:gd name="connsiteX621" fmla="*/ 349381 w 7467600"/>
              <a:gd name="connsiteY621" fmla="*/ 1875041 h 6858000"/>
              <a:gd name="connsiteX622" fmla="*/ 374363 w 7467600"/>
              <a:gd name="connsiteY622" fmla="*/ 1506494 h 6858000"/>
              <a:gd name="connsiteX623" fmla="*/ 302168 w 7467600"/>
              <a:gd name="connsiteY623" fmla="*/ 1274495 h 6858000"/>
              <a:gd name="connsiteX624" fmla="*/ 291466 w 7467600"/>
              <a:gd name="connsiteY624" fmla="*/ 1250369 h 6858000"/>
              <a:gd name="connsiteX625" fmla="*/ 678222 w 7467600"/>
              <a:gd name="connsiteY625" fmla="*/ 1248670 h 6858000"/>
              <a:gd name="connsiteX626" fmla="*/ 775536 w 7467600"/>
              <a:gd name="connsiteY626" fmla="*/ 1388015 h 6858000"/>
              <a:gd name="connsiteX627" fmla="*/ 894529 w 7467600"/>
              <a:gd name="connsiteY627" fmla="*/ 1567739 h 6858000"/>
              <a:gd name="connsiteX628" fmla="*/ 948000 w 7467600"/>
              <a:gd name="connsiteY628" fmla="*/ 1663088 h 6858000"/>
              <a:gd name="connsiteX629" fmla="*/ 1006812 w 7467600"/>
              <a:gd name="connsiteY629" fmla="*/ 1767683 h 6858000"/>
              <a:gd name="connsiteX630" fmla="*/ 1149133 w 7467600"/>
              <a:gd name="connsiteY630" fmla="*/ 1971513 h 6858000"/>
              <a:gd name="connsiteX631" fmla="*/ 1333952 w 7467600"/>
              <a:gd name="connsiteY631" fmla="*/ 2251620 h 6858000"/>
              <a:gd name="connsiteX632" fmla="*/ 1337329 w 7467600"/>
              <a:gd name="connsiteY632" fmla="*/ 2258350 h 6858000"/>
              <a:gd name="connsiteX633" fmla="*/ 1014726 w 7467600"/>
              <a:gd name="connsiteY633" fmla="*/ 1615556 h 6858000"/>
              <a:gd name="connsiteX634" fmla="*/ 678222 w 7467600"/>
              <a:gd name="connsiteY634" fmla="*/ 1248670 h 6858000"/>
              <a:gd name="connsiteX635" fmla="*/ 6691602 w 7467600"/>
              <a:gd name="connsiteY635" fmla="*/ 1140573 h 6858000"/>
              <a:gd name="connsiteX636" fmla="*/ 6571100 w 7467600"/>
              <a:gd name="connsiteY636" fmla="*/ 1183662 h 6858000"/>
              <a:gd name="connsiteX637" fmla="*/ 6241687 w 7467600"/>
              <a:gd name="connsiteY637" fmla="*/ 1257600 h 6858000"/>
              <a:gd name="connsiteX638" fmla="*/ 5693009 w 7467600"/>
              <a:gd name="connsiteY638" fmla="*/ 1478256 h 6858000"/>
              <a:gd name="connsiteX639" fmla="*/ 6548420 w 7467600"/>
              <a:gd name="connsiteY639" fmla="*/ 1214599 h 6858000"/>
              <a:gd name="connsiteX640" fmla="*/ 6605473 w 7467600"/>
              <a:gd name="connsiteY640" fmla="*/ 1184686 h 6858000"/>
              <a:gd name="connsiteX641" fmla="*/ 6691602 w 7467600"/>
              <a:gd name="connsiteY641" fmla="*/ 1140573 h 6858000"/>
              <a:gd name="connsiteX642" fmla="*/ 4002475 w 7467600"/>
              <a:gd name="connsiteY642" fmla="*/ 1037802 h 6858000"/>
              <a:gd name="connsiteX643" fmla="*/ 4000324 w 7467600"/>
              <a:gd name="connsiteY643" fmla="*/ 1039362 h 6858000"/>
              <a:gd name="connsiteX644" fmla="*/ 4002862 w 7467600"/>
              <a:gd name="connsiteY644" fmla="*/ 1042866 h 6858000"/>
              <a:gd name="connsiteX645" fmla="*/ 4002475 w 7467600"/>
              <a:gd name="connsiteY645" fmla="*/ 1037802 h 6858000"/>
              <a:gd name="connsiteX646" fmla="*/ 506322 w 7467600"/>
              <a:gd name="connsiteY646" fmla="*/ 1020997 h 6858000"/>
              <a:gd name="connsiteX647" fmla="*/ 533068 w 7467600"/>
              <a:gd name="connsiteY647" fmla="*/ 1029409 h 6858000"/>
              <a:gd name="connsiteX648" fmla="*/ 1232525 w 7467600"/>
              <a:gd name="connsiteY648" fmla="*/ 1804675 h 6858000"/>
              <a:gd name="connsiteX649" fmla="*/ 1388858 w 7467600"/>
              <a:gd name="connsiteY649" fmla="*/ 2368011 h 6858000"/>
              <a:gd name="connsiteX650" fmla="*/ 1384098 w 7467600"/>
              <a:gd name="connsiteY650" fmla="*/ 2378125 h 6858000"/>
              <a:gd name="connsiteX651" fmla="*/ 1425393 w 7467600"/>
              <a:gd name="connsiteY651" fmla="*/ 2589124 h 6858000"/>
              <a:gd name="connsiteX652" fmla="*/ 1424001 w 7467600"/>
              <a:gd name="connsiteY652" fmla="*/ 2597541 h 6858000"/>
              <a:gd name="connsiteX653" fmla="*/ 2152729 w 7467600"/>
              <a:gd name="connsiteY653" fmla="*/ 2864487 h 6858000"/>
              <a:gd name="connsiteX654" fmla="*/ 2020609 w 7467600"/>
              <a:gd name="connsiteY654" fmla="*/ 2539671 h 6858000"/>
              <a:gd name="connsiteX655" fmla="*/ 2018920 w 7467600"/>
              <a:gd name="connsiteY655" fmla="*/ 2536309 h 6858000"/>
              <a:gd name="connsiteX656" fmla="*/ 1342441 w 7467600"/>
              <a:gd name="connsiteY656" fmla="*/ 1173017 h 6858000"/>
              <a:gd name="connsiteX657" fmla="*/ 1367925 w 7467600"/>
              <a:gd name="connsiteY657" fmla="*/ 1135648 h 6858000"/>
              <a:gd name="connsiteX658" fmla="*/ 1771401 w 7467600"/>
              <a:gd name="connsiteY658" fmla="*/ 1806673 h 6858000"/>
              <a:gd name="connsiteX659" fmla="*/ 1972385 w 7467600"/>
              <a:gd name="connsiteY659" fmla="*/ 2198735 h 6858000"/>
              <a:gd name="connsiteX660" fmla="*/ 2040892 w 7467600"/>
              <a:gd name="connsiteY660" fmla="*/ 2405205 h 6858000"/>
              <a:gd name="connsiteX661" fmla="*/ 2131689 w 7467600"/>
              <a:gd name="connsiteY661" fmla="*/ 1936926 h 6858000"/>
              <a:gd name="connsiteX662" fmla="*/ 2454820 w 7467600"/>
              <a:gd name="connsiteY662" fmla="*/ 1248808 h 6858000"/>
              <a:gd name="connsiteX663" fmla="*/ 2492512 w 7467600"/>
              <a:gd name="connsiteY663" fmla="*/ 1302920 h 6858000"/>
              <a:gd name="connsiteX664" fmla="*/ 2081216 w 7467600"/>
              <a:gd name="connsiteY664" fmla="*/ 2527513 h 6858000"/>
              <a:gd name="connsiteX665" fmla="*/ 2081211 w 7467600"/>
              <a:gd name="connsiteY665" fmla="*/ 2528916 h 6858000"/>
              <a:gd name="connsiteX666" fmla="*/ 2199067 w 7467600"/>
              <a:gd name="connsiteY666" fmla="*/ 2884061 h 6858000"/>
              <a:gd name="connsiteX667" fmla="*/ 3192586 w 7467600"/>
              <a:gd name="connsiteY667" fmla="*/ 3411496 h 6858000"/>
              <a:gd name="connsiteX668" fmla="*/ 3182620 w 7467600"/>
              <a:gd name="connsiteY668" fmla="*/ 3483279 h 6858000"/>
              <a:gd name="connsiteX669" fmla="*/ 2435119 w 7467600"/>
              <a:gd name="connsiteY669" fmla="*/ 3080173 h 6858000"/>
              <a:gd name="connsiteX670" fmla="*/ 2410152 w 7467600"/>
              <a:gd name="connsiteY670" fmla="*/ 3063751 h 6858000"/>
              <a:gd name="connsiteX671" fmla="*/ 2408099 w 7467600"/>
              <a:gd name="connsiteY671" fmla="*/ 3064403 h 6858000"/>
              <a:gd name="connsiteX672" fmla="*/ 2407218 w 7467600"/>
              <a:gd name="connsiteY672" fmla="*/ 3070324 h 6858000"/>
              <a:gd name="connsiteX673" fmla="*/ 2380138 w 7467600"/>
              <a:gd name="connsiteY673" fmla="*/ 3099341 h 6858000"/>
              <a:gd name="connsiteX674" fmla="*/ 1765923 w 7467600"/>
              <a:gd name="connsiteY674" fmla="*/ 3581043 h 6858000"/>
              <a:gd name="connsiteX675" fmla="*/ 1702258 w 7467600"/>
              <a:gd name="connsiteY675" fmla="*/ 3612286 h 6858000"/>
              <a:gd name="connsiteX676" fmla="*/ 1538370 w 7467600"/>
              <a:gd name="connsiteY676" fmla="*/ 3811804 h 6858000"/>
              <a:gd name="connsiteX677" fmla="*/ 542867 w 7467600"/>
              <a:gd name="connsiteY677" fmla="*/ 4944092 h 6858000"/>
              <a:gd name="connsiteX678" fmla="*/ 515800 w 7467600"/>
              <a:gd name="connsiteY678" fmla="*/ 4862180 h 6858000"/>
              <a:gd name="connsiteX679" fmla="*/ 909145 w 7467600"/>
              <a:gd name="connsiteY679" fmla="*/ 4199225 h 6858000"/>
              <a:gd name="connsiteX680" fmla="*/ 1214067 w 7467600"/>
              <a:gd name="connsiteY680" fmla="*/ 3908561 h 6858000"/>
              <a:gd name="connsiteX681" fmla="*/ 640967 w 7467600"/>
              <a:gd name="connsiteY681" fmla="*/ 4105601 h 6858000"/>
              <a:gd name="connsiteX682" fmla="*/ 112563 w 7467600"/>
              <a:gd name="connsiteY682" fmla="*/ 4396952 h 6858000"/>
              <a:gd name="connsiteX683" fmla="*/ 0 w 7467600"/>
              <a:gd name="connsiteY683" fmla="*/ 4466006 h 6858000"/>
              <a:gd name="connsiteX684" fmla="*/ 0 w 7467600"/>
              <a:gd name="connsiteY684" fmla="*/ 4233763 h 6858000"/>
              <a:gd name="connsiteX685" fmla="*/ 36881 w 7467600"/>
              <a:gd name="connsiteY685" fmla="*/ 4200118 h 6858000"/>
              <a:gd name="connsiteX686" fmla="*/ 910534 w 7467600"/>
              <a:gd name="connsiteY686" fmla="*/ 3629753 h 6858000"/>
              <a:gd name="connsiteX687" fmla="*/ 1578717 w 7467600"/>
              <a:gd name="connsiteY687" fmla="*/ 3575982 h 6858000"/>
              <a:gd name="connsiteX688" fmla="*/ 2338780 w 7467600"/>
              <a:gd name="connsiteY688" fmla="*/ 3033725 h 6858000"/>
              <a:gd name="connsiteX689" fmla="*/ 1807991 w 7467600"/>
              <a:gd name="connsiteY689" fmla="*/ 2807184 h 6858000"/>
              <a:gd name="connsiteX690" fmla="*/ 1416358 w 7467600"/>
              <a:gd name="connsiteY690" fmla="*/ 3112571 h 6858000"/>
              <a:gd name="connsiteX691" fmla="*/ 939066 w 7467600"/>
              <a:gd name="connsiteY691" fmla="*/ 3378798 h 6858000"/>
              <a:gd name="connsiteX692" fmla="*/ 115099 w 7467600"/>
              <a:gd name="connsiteY692" fmla="*/ 3607650 h 6858000"/>
              <a:gd name="connsiteX693" fmla="*/ 97284 w 7467600"/>
              <a:gd name="connsiteY693" fmla="*/ 3520393 h 6858000"/>
              <a:gd name="connsiteX694" fmla="*/ 922050 w 7467600"/>
              <a:gd name="connsiteY694" fmla="*/ 3074867 h 6858000"/>
              <a:gd name="connsiteX695" fmla="*/ 1405265 w 7467600"/>
              <a:gd name="connsiteY695" fmla="*/ 3016319 h 6858000"/>
              <a:gd name="connsiteX696" fmla="*/ 1407512 w 7467600"/>
              <a:gd name="connsiteY696" fmla="*/ 3018001 h 6858000"/>
              <a:gd name="connsiteX697" fmla="*/ 1726266 w 7467600"/>
              <a:gd name="connsiteY697" fmla="*/ 2777274 h 6858000"/>
              <a:gd name="connsiteX698" fmla="*/ 625390 w 7467600"/>
              <a:gd name="connsiteY698" fmla="*/ 2514541 h 6858000"/>
              <a:gd name="connsiteX699" fmla="*/ 619799 w 7467600"/>
              <a:gd name="connsiteY699" fmla="*/ 2527180 h 6858000"/>
              <a:gd name="connsiteX700" fmla="*/ 310030 w 7467600"/>
              <a:gd name="connsiteY700" fmla="*/ 2771818 h 6858000"/>
              <a:gd name="connsiteX701" fmla="*/ 173877 w 7467600"/>
              <a:gd name="connsiteY701" fmla="*/ 2937056 h 6858000"/>
              <a:gd name="connsiteX702" fmla="*/ 77889 w 7467600"/>
              <a:gd name="connsiteY702" fmla="*/ 3138440 h 6858000"/>
              <a:gd name="connsiteX703" fmla="*/ 0 w 7467600"/>
              <a:gd name="connsiteY703" fmla="*/ 3271395 h 6858000"/>
              <a:gd name="connsiteX704" fmla="*/ 0 w 7467600"/>
              <a:gd name="connsiteY704" fmla="*/ 3153002 h 6858000"/>
              <a:gd name="connsiteX705" fmla="*/ 2386 w 7467600"/>
              <a:gd name="connsiteY705" fmla="*/ 3149203 h 6858000"/>
              <a:gd name="connsiteX706" fmla="*/ 89753 w 7467600"/>
              <a:gd name="connsiteY706" fmla="*/ 2987702 h 6858000"/>
              <a:gd name="connsiteX707" fmla="*/ 76869 w 7467600"/>
              <a:gd name="connsiteY707" fmla="*/ 3005404 h 6858000"/>
              <a:gd name="connsiteX708" fmla="*/ 32049 w 7467600"/>
              <a:gd name="connsiteY708" fmla="*/ 3065814 h 6858000"/>
              <a:gd name="connsiteX709" fmla="*/ 0 w 7467600"/>
              <a:gd name="connsiteY709" fmla="*/ 3108744 h 6858000"/>
              <a:gd name="connsiteX710" fmla="*/ 0 w 7467600"/>
              <a:gd name="connsiteY710" fmla="*/ 3058059 h 6858000"/>
              <a:gd name="connsiteX711" fmla="*/ 7610 w 7467600"/>
              <a:gd name="connsiteY711" fmla="*/ 3047889 h 6858000"/>
              <a:gd name="connsiteX712" fmla="*/ 52419 w 7467600"/>
              <a:gd name="connsiteY712" fmla="*/ 2987479 h 6858000"/>
              <a:gd name="connsiteX713" fmla="*/ 59142 w 7467600"/>
              <a:gd name="connsiteY713" fmla="*/ 2978488 h 6858000"/>
              <a:gd name="connsiteX714" fmla="*/ 0 w 7467600"/>
              <a:gd name="connsiteY714" fmla="*/ 3015334 h 6858000"/>
              <a:gd name="connsiteX715" fmla="*/ 0 w 7467600"/>
              <a:gd name="connsiteY715" fmla="*/ 2914286 h 6858000"/>
              <a:gd name="connsiteX716" fmla="*/ 36383 w 7467600"/>
              <a:gd name="connsiteY716" fmla="*/ 2901128 h 6858000"/>
              <a:gd name="connsiteX717" fmla="*/ 156329 w 7467600"/>
              <a:gd name="connsiteY717" fmla="*/ 2840533 h 6858000"/>
              <a:gd name="connsiteX718" fmla="*/ 358355 w 7467600"/>
              <a:gd name="connsiteY718" fmla="*/ 2620471 h 6858000"/>
              <a:gd name="connsiteX719" fmla="*/ 510577 w 7467600"/>
              <a:gd name="connsiteY719" fmla="*/ 2501244 h 6858000"/>
              <a:gd name="connsiteX720" fmla="*/ 211967 w 7467600"/>
              <a:gd name="connsiteY720" fmla="*/ 2479171 h 6858000"/>
              <a:gd name="connsiteX721" fmla="*/ 0 w 7467600"/>
              <a:gd name="connsiteY721" fmla="*/ 2476398 h 6858000"/>
              <a:gd name="connsiteX722" fmla="*/ 0 w 7467600"/>
              <a:gd name="connsiteY722" fmla="*/ 2389189 h 6858000"/>
              <a:gd name="connsiteX723" fmla="*/ 103062 w 7467600"/>
              <a:gd name="connsiteY723" fmla="*/ 2389518 h 6858000"/>
              <a:gd name="connsiteX724" fmla="*/ 510734 w 7467600"/>
              <a:gd name="connsiteY724" fmla="*/ 2416201 h 6858000"/>
              <a:gd name="connsiteX725" fmla="*/ 279257 w 7467600"/>
              <a:gd name="connsiteY725" fmla="*/ 2092102 h 6858000"/>
              <a:gd name="connsiteX726" fmla="*/ 65265 w 7467600"/>
              <a:gd name="connsiteY726" fmla="*/ 2006049 h 6858000"/>
              <a:gd name="connsiteX727" fmla="*/ 0 w 7467600"/>
              <a:gd name="connsiteY727" fmla="*/ 1982532 h 6858000"/>
              <a:gd name="connsiteX728" fmla="*/ 0 w 7467600"/>
              <a:gd name="connsiteY728" fmla="*/ 1912789 h 6858000"/>
              <a:gd name="connsiteX729" fmla="*/ 97460 w 7467600"/>
              <a:gd name="connsiteY729" fmla="*/ 1953725 h 6858000"/>
              <a:gd name="connsiteX730" fmla="*/ 221272 w 7467600"/>
              <a:gd name="connsiteY730" fmla="*/ 1980766 h 6858000"/>
              <a:gd name="connsiteX731" fmla="*/ 116765 w 7467600"/>
              <a:gd name="connsiteY731" fmla="*/ 1911033 h 6858000"/>
              <a:gd name="connsiteX732" fmla="*/ 16405 w 7467600"/>
              <a:gd name="connsiteY732" fmla="*/ 1803412 h 6858000"/>
              <a:gd name="connsiteX733" fmla="*/ 0 w 7467600"/>
              <a:gd name="connsiteY733" fmla="*/ 1784777 h 6858000"/>
              <a:gd name="connsiteX734" fmla="*/ 0 w 7467600"/>
              <a:gd name="connsiteY734" fmla="*/ 1740082 h 6858000"/>
              <a:gd name="connsiteX735" fmla="*/ 39394 w 7467600"/>
              <a:gd name="connsiteY735" fmla="*/ 1784856 h 6858000"/>
              <a:gd name="connsiteX736" fmla="*/ 135813 w 7467600"/>
              <a:gd name="connsiteY736" fmla="*/ 1888838 h 6858000"/>
              <a:gd name="connsiteX737" fmla="*/ 242575 w 7467600"/>
              <a:gd name="connsiteY737" fmla="*/ 1958841 h 6858000"/>
              <a:gd name="connsiteX738" fmla="*/ 82197 w 7467600"/>
              <a:gd name="connsiteY738" fmla="*/ 1754826 h 6858000"/>
              <a:gd name="connsiteX739" fmla="*/ 0 w 7467600"/>
              <a:gd name="connsiteY739" fmla="*/ 1679650 h 6858000"/>
              <a:gd name="connsiteX740" fmla="*/ 0 w 7467600"/>
              <a:gd name="connsiteY740" fmla="*/ 1602463 h 6858000"/>
              <a:gd name="connsiteX741" fmla="*/ 84689 w 7467600"/>
              <a:gd name="connsiteY741" fmla="*/ 1677442 h 6858000"/>
              <a:gd name="connsiteX742" fmla="*/ 298437 w 7467600"/>
              <a:gd name="connsiteY742" fmla="*/ 1968019 h 6858000"/>
              <a:gd name="connsiteX743" fmla="*/ 227269 w 7467600"/>
              <a:gd name="connsiteY743" fmla="*/ 1114064 h 6858000"/>
              <a:gd name="connsiteX744" fmla="*/ 248003 w 7467600"/>
              <a:gd name="connsiteY744" fmla="*/ 1089613 h 6858000"/>
              <a:gd name="connsiteX745" fmla="*/ 427020 w 7467600"/>
              <a:gd name="connsiteY745" fmla="*/ 1619803 h 6858000"/>
              <a:gd name="connsiteX746" fmla="*/ 340345 w 7467600"/>
              <a:gd name="connsiteY746" fmla="*/ 2027739 h 6858000"/>
              <a:gd name="connsiteX747" fmla="*/ 360865 w 7467600"/>
              <a:gd name="connsiteY747" fmla="*/ 2044827 h 6858000"/>
              <a:gd name="connsiteX748" fmla="*/ 560414 w 7467600"/>
              <a:gd name="connsiteY748" fmla="*/ 2421457 h 6858000"/>
              <a:gd name="connsiteX749" fmla="*/ 1359703 w 7467600"/>
              <a:gd name="connsiteY749" fmla="*/ 2578554 h 6858000"/>
              <a:gd name="connsiteX750" fmla="*/ 1359422 w 7467600"/>
              <a:gd name="connsiteY750" fmla="*/ 2577994 h 6858000"/>
              <a:gd name="connsiteX751" fmla="*/ 828701 w 7467600"/>
              <a:gd name="connsiteY751" fmla="*/ 1839520 h 6858000"/>
              <a:gd name="connsiteX752" fmla="*/ 494427 w 7467600"/>
              <a:gd name="connsiteY752" fmla="*/ 1092333 h 6858000"/>
              <a:gd name="connsiteX753" fmla="*/ 506322 w 7467600"/>
              <a:gd name="connsiteY753" fmla="*/ 1020997 h 6858000"/>
              <a:gd name="connsiteX754" fmla="*/ 4570198 w 7467600"/>
              <a:gd name="connsiteY754" fmla="*/ 978081 h 6858000"/>
              <a:gd name="connsiteX755" fmla="*/ 4523691 w 7467600"/>
              <a:gd name="connsiteY755" fmla="*/ 1127776 h 6858000"/>
              <a:gd name="connsiteX756" fmla="*/ 4509875 w 7467600"/>
              <a:gd name="connsiteY756" fmla="*/ 1167552 h 6858000"/>
              <a:gd name="connsiteX757" fmla="*/ 4478168 w 7467600"/>
              <a:gd name="connsiteY757" fmla="*/ 1260735 h 6858000"/>
              <a:gd name="connsiteX758" fmla="*/ 4409309 w 7467600"/>
              <a:gd name="connsiteY758" fmla="*/ 1666996 h 6858000"/>
              <a:gd name="connsiteX759" fmla="*/ 4370031 w 7467600"/>
              <a:gd name="connsiteY759" fmla="*/ 1955666 h 6858000"/>
              <a:gd name="connsiteX760" fmla="*/ 4570198 w 7467600"/>
              <a:gd name="connsiteY760" fmla="*/ 978081 h 6858000"/>
              <a:gd name="connsiteX761" fmla="*/ 4557898 w 7467600"/>
              <a:gd name="connsiteY761" fmla="*/ 900011 h 6858000"/>
              <a:gd name="connsiteX762" fmla="*/ 4344840 w 7467600"/>
              <a:gd name="connsiteY762" fmla="*/ 1922038 h 6858000"/>
              <a:gd name="connsiteX763" fmla="*/ 4378710 w 7467600"/>
              <a:gd name="connsiteY763" fmla="*/ 1665516 h 6858000"/>
              <a:gd name="connsiteX764" fmla="*/ 4448798 w 7467600"/>
              <a:gd name="connsiteY764" fmla="*/ 1253024 h 6858000"/>
              <a:gd name="connsiteX765" fmla="*/ 4480315 w 7467600"/>
              <a:gd name="connsiteY765" fmla="*/ 1158454 h 6858000"/>
              <a:gd name="connsiteX766" fmla="*/ 4494133 w 7467600"/>
              <a:gd name="connsiteY766" fmla="*/ 1118676 h 6858000"/>
              <a:gd name="connsiteX767" fmla="*/ 4557898 w 7467600"/>
              <a:gd name="connsiteY767" fmla="*/ 900011 h 6858000"/>
              <a:gd name="connsiteX768" fmla="*/ 5870151 w 7467600"/>
              <a:gd name="connsiteY768" fmla="*/ 898890 h 6858000"/>
              <a:gd name="connsiteX769" fmla="*/ 5861335 w 7467600"/>
              <a:gd name="connsiteY769" fmla="*/ 899177 h 6858000"/>
              <a:gd name="connsiteX770" fmla="*/ 5843702 w 7467600"/>
              <a:gd name="connsiteY770" fmla="*/ 899748 h 6858000"/>
              <a:gd name="connsiteX771" fmla="*/ 5651107 w 7467600"/>
              <a:gd name="connsiteY771" fmla="*/ 920306 h 6858000"/>
              <a:gd name="connsiteX772" fmla="*/ 5459407 w 7467600"/>
              <a:gd name="connsiteY772" fmla="*/ 940975 h 6858000"/>
              <a:gd name="connsiteX773" fmla="*/ 5374846 w 7467600"/>
              <a:gd name="connsiteY773" fmla="*/ 941988 h 6858000"/>
              <a:gd name="connsiteX774" fmla="*/ 5256105 w 7467600"/>
              <a:gd name="connsiteY774" fmla="*/ 945632 h 6858000"/>
              <a:gd name="connsiteX775" fmla="*/ 5107071 w 7467600"/>
              <a:gd name="connsiteY775" fmla="*/ 969720 h 6858000"/>
              <a:gd name="connsiteX776" fmla="*/ 4998681 w 7467600"/>
              <a:gd name="connsiteY776" fmla="*/ 988771 h 6858000"/>
              <a:gd name="connsiteX777" fmla="*/ 5870151 w 7467600"/>
              <a:gd name="connsiteY777" fmla="*/ 898890 h 6858000"/>
              <a:gd name="connsiteX778" fmla="*/ 5504425 w 7467600"/>
              <a:gd name="connsiteY778" fmla="*/ 848067 h 6858000"/>
              <a:gd name="connsiteX779" fmla="*/ 4968849 w 7467600"/>
              <a:gd name="connsiteY779" fmla="*/ 962318 h 6858000"/>
              <a:gd name="connsiteX780" fmla="*/ 5104039 w 7467600"/>
              <a:gd name="connsiteY780" fmla="*/ 940634 h 6858000"/>
              <a:gd name="connsiteX781" fmla="*/ 5256311 w 7467600"/>
              <a:gd name="connsiteY781" fmla="*/ 916490 h 6858000"/>
              <a:gd name="connsiteX782" fmla="*/ 5377381 w 7467600"/>
              <a:gd name="connsiteY782" fmla="*/ 912671 h 6858000"/>
              <a:gd name="connsiteX783" fmla="*/ 5460148 w 7467600"/>
              <a:gd name="connsiteY783" fmla="*/ 911442 h 6858000"/>
              <a:gd name="connsiteX784" fmla="*/ 5648971 w 7467600"/>
              <a:gd name="connsiteY784" fmla="*/ 891331 h 6858000"/>
              <a:gd name="connsiteX785" fmla="*/ 5844807 w 7467600"/>
              <a:gd name="connsiteY785" fmla="*/ 870718 h 6858000"/>
              <a:gd name="connsiteX786" fmla="*/ 5862975 w 7467600"/>
              <a:gd name="connsiteY786" fmla="*/ 869756 h 6858000"/>
              <a:gd name="connsiteX787" fmla="*/ 5920887 w 7467600"/>
              <a:gd name="connsiteY787" fmla="*/ 865929 h 6858000"/>
              <a:gd name="connsiteX788" fmla="*/ 5504425 w 7467600"/>
              <a:gd name="connsiteY788" fmla="*/ 848067 h 6858000"/>
              <a:gd name="connsiteX789" fmla="*/ 3607114 w 7467600"/>
              <a:gd name="connsiteY789" fmla="*/ 467441 h 6858000"/>
              <a:gd name="connsiteX790" fmla="*/ 3296242 w 7467600"/>
              <a:gd name="connsiteY790" fmla="*/ 807991 h 6858000"/>
              <a:gd name="connsiteX791" fmla="*/ 3174674 w 7467600"/>
              <a:gd name="connsiteY791" fmla="*/ 919759 h 6858000"/>
              <a:gd name="connsiteX792" fmla="*/ 3042978 w 7467600"/>
              <a:gd name="connsiteY792" fmla="*/ 1054894 h 6858000"/>
              <a:gd name="connsiteX793" fmla="*/ 2968914 w 7467600"/>
              <a:gd name="connsiteY793" fmla="*/ 1133756 h 6858000"/>
              <a:gd name="connsiteX794" fmla="*/ 3103823 w 7467600"/>
              <a:gd name="connsiteY794" fmla="*/ 1026814 h 6858000"/>
              <a:gd name="connsiteX795" fmla="*/ 3607114 w 7467600"/>
              <a:gd name="connsiteY795" fmla="*/ 467441 h 6858000"/>
              <a:gd name="connsiteX796" fmla="*/ 3744487 w 7467600"/>
              <a:gd name="connsiteY796" fmla="*/ 383136 h 6858000"/>
              <a:gd name="connsiteX797" fmla="*/ 3970213 w 7467600"/>
              <a:gd name="connsiteY797" fmla="*/ 995559 h 6858000"/>
              <a:gd name="connsiteX798" fmla="*/ 3744487 w 7467600"/>
              <a:gd name="connsiteY798" fmla="*/ 383136 h 6858000"/>
              <a:gd name="connsiteX799" fmla="*/ 3624562 w 7467600"/>
              <a:gd name="connsiteY799" fmla="*/ 367041 h 6858000"/>
              <a:gd name="connsiteX800" fmla="*/ 3489712 w 7467600"/>
              <a:gd name="connsiteY800" fmla="*/ 485386 h 6858000"/>
              <a:gd name="connsiteX801" fmla="*/ 3182994 w 7467600"/>
              <a:gd name="connsiteY801" fmla="*/ 828265 h 6858000"/>
              <a:gd name="connsiteX802" fmla="*/ 2892114 w 7467600"/>
              <a:gd name="connsiteY802" fmla="*/ 1172635 h 6858000"/>
              <a:gd name="connsiteX803" fmla="*/ 3021459 w 7467600"/>
              <a:gd name="connsiteY803" fmla="*/ 1035385 h 6858000"/>
              <a:gd name="connsiteX804" fmla="*/ 3153873 w 7467600"/>
              <a:gd name="connsiteY804" fmla="*/ 898971 h 6858000"/>
              <a:gd name="connsiteX805" fmla="*/ 3276511 w 7467600"/>
              <a:gd name="connsiteY805" fmla="*/ 786423 h 6858000"/>
              <a:gd name="connsiteX806" fmla="*/ 3584154 w 7467600"/>
              <a:gd name="connsiteY806" fmla="*/ 448218 h 6858000"/>
              <a:gd name="connsiteX807" fmla="*/ 3624562 w 7467600"/>
              <a:gd name="connsiteY807" fmla="*/ 367041 h 6858000"/>
              <a:gd name="connsiteX808" fmla="*/ 3766672 w 7467600"/>
              <a:gd name="connsiteY808" fmla="*/ 359429 h 6858000"/>
              <a:gd name="connsiteX809" fmla="*/ 3996338 w 7467600"/>
              <a:gd name="connsiteY809" fmla="*/ 968237 h 6858000"/>
              <a:gd name="connsiteX810" fmla="*/ 3766672 w 7467600"/>
              <a:gd name="connsiteY810" fmla="*/ 359429 h 6858000"/>
              <a:gd name="connsiteX811" fmla="*/ 5805386 w 7467600"/>
              <a:gd name="connsiteY811" fmla="*/ 239240 h 6858000"/>
              <a:gd name="connsiteX812" fmla="*/ 5736947 w 7467600"/>
              <a:gd name="connsiteY812" fmla="*/ 261367 h 6858000"/>
              <a:gd name="connsiteX813" fmla="*/ 5427012 w 7467600"/>
              <a:gd name="connsiteY813" fmla="*/ 311272 h 6858000"/>
              <a:gd name="connsiteX814" fmla="*/ 5147818 w 7467600"/>
              <a:gd name="connsiteY814" fmla="*/ 322112 h 6858000"/>
              <a:gd name="connsiteX815" fmla="*/ 5060854 w 7467600"/>
              <a:gd name="connsiteY815" fmla="*/ 311882 h 6858000"/>
              <a:gd name="connsiteX816" fmla="*/ 4945989 w 7467600"/>
              <a:gd name="connsiteY816" fmla="*/ 300516 h 6858000"/>
              <a:gd name="connsiteX817" fmla="*/ 5410479 w 7467600"/>
              <a:gd name="connsiteY817" fmla="*/ 348434 h 6858000"/>
              <a:gd name="connsiteX818" fmla="*/ 5805386 w 7467600"/>
              <a:gd name="connsiteY818" fmla="*/ 239240 h 6858000"/>
              <a:gd name="connsiteX819" fmla="*/ 5905192 w 7467600"/>
              <a:gd name="connsiteY819" fmla="*/ 163079 h 6858000"/>
              <a:gd name="connsiteX820" fmla="*/ 5865655 w 7467600"/>
              <a:gd name="connsiteY820" fmla="*/ 171901 h 6858000"/>
              <a:gd name="connsiteX821" fmla="*/ 5259740 w 7467600"/>
              <a:gd name="connsiteY821" fmla="*/ 257013 h 6858000"/>
              <a:gd name="connsiteX822" fmla="*/ 5208466 w 7467600"/>
              <a:gd name="connsiteY822" fmla="*/ 257550 h 6858000"/>
              <a:gd name="connsiteX823" fmla="*/ 4980204 w 7467600"/>
              <a:gd name="connsiteY823" fmla="*/ 271903 h 6858000"/>
              <a:gd name="connsiteX824" fmla="*/ 5068068 w 7467600"/>
              <a:gd name="connsiteY824" fmla="*/ 282244 h 6858000"/>
              <a:gd name="connsiteX825" fmla="*/ 5153231 w 7467600"/>
              <a:gd name="connsiteY825" fmla="*/ 292240 h 6858000"/>
              <a:gd name="connsiteX826" fmla="*/ 5426491 w 7467600"/>
              <a:gd name="connsiteY826" fmla="*/ 281128 h 6858000"/>
              <a:gd name="connsiteX827" fmla="*/ 5731212 w 7467600"/>
              <a:gd name="connsiteY827" fmla="*/ 231951 h 6858000"/>
              <a:gd name="connsiteX828" fmla="*/ 5905192 w 7467600"/>
              <a:gd name="connsiteY828" fmla="*/ 163079 h 6858000"/>
              <a:gd name="connsiteX829" fmla="*/ 5944437 w 7467600"/>
              <a:gd name="connsiteY829" fmla="*/ 113829 h 6858000"/>
              <a:gd name="connsiteX830" fmla="*/ 5825032 w 7467600"/>
              <a:gd name="connsiteY830" fmla="*/ 146405 h 6858000"/>
              <a:gd name="connsiteX831" fmla="*/ 4955599 w 7467600"/>
              <a:gd name="connsiteY831" fmla="*/ 247008 h 6858000"/>
              <a:gd name="connsiteX832" fmla="*/ 5210104 w 7467600"/>
              <a:gd name="connsiteY832" fmla="*/ 228123 h 6858000"/>
              <a:gd name="connsiteX833" fmla="*/ 5261015 w 7467600"/>
              <a:gd name="connsiteY833" fmla="*/ 227087 h 6858000"/>
              <a:gd name="connsiteX834" fmla="*/ 5861181 w 7467600"/>
              <a:gd name="connsiteY834" fmla="*/ 143093 h 6858000"/>
              <a:gd name="connsiteX835" fmla="*/ 5961252 w 7467600"/>
              <a:gd name="connsiteY835" fmla="*/ 114820 h 6858000"/>
              <a:gd name="connsiteX836" fmla="*/ 5944437 w 7467600"/>
              <a:gd name="connsiteY836" fmla="*/ 113829 h 6858000"/>
              <a:gd name="connsiteX837" fmla="*/ 3882765 w 7467600"/>
              <a:gd name="connsiteY837" fmla="*/ 0 h 6858000"/>
              <a:gd name="connsiteX838" fmla="*/ 3995099 w 7467600"/>
              <a:gd name="connsiteY838" fmla="*/ 0 h 6858000"/>
              <a:gd name="connsiteX839" fmla="*/ 4163818 w 7467600"/>
              <a:gd name="connsiteY839" fmla="*/ 234104 h 6858000"/>
              <a:gd name="connsiteX840" fmla="*/ 4172099 w 7467600"/>
              <a:gd name="connsiteY840" fmla="*/ 234207 h 6858000"/>
              <a:gd name="connsiteX841" fmla="*/ 4784282 w 7467600"/>
              <a:gd name="connsiteY841" fmla="*/ 276561 h 6858000"/>
              <a:gd name="connsiteX842" fmla="*/ 4801687 w 7467600"/>
              <a:gd name="connsiteY842" fmla="*/ 267764 h 6858000"/>
              <a:gd name="connsiteX843" fmla="*/ 6082788 w 7467600"/>
              <a:gd name="connsiteY843" fmla="*/ 64119 h 6858000"/>
              <a:gd name="connsiteX844" fmla="*/ 6099442 w 7467600"/>
              <a:gd name="connsiteY844" fmla="*/ 82568 h 6858000"/>
              <a:gd name="connsiteX845" fmla="*/ 4804137 w 7467600"/>
              <a:gd name="connsiteY845" fmla="*/ 320931 h 6858000"/>
              <a:gd name="connsiteX846" fmla="*/ 4227047 w 7467600"/>
              <a:gd name="connsiteY846" fmla="*/ 313415 h 6858000"/>
              <a:gd name="connsiteX847" fmla="*/ 4346041 w 7467600"/>
              <a:gd name="connsiteY847" fmla="*/ 456086 h 6858000"/>
              <a:gd name="connsiteX848" fmla="*/ 4870967 w 7467600"/>
              <a:gd name="connsiteY848" fmla="*/ 963061 h 6858000"/>
              <a:gd name="connsiteX849" fmla="*/ 4889647 w 7467600"/>
              <a:gd name="connsiteY849" fmla="*/ 957147 h 6858000"/>
              <a:gd name="connsiteX850" fmla="*/ 5422504 w 7467600"/>
              <a:gd name="connsiteY850" fmla="*/ 805191 h 6858000"/>
              <a:gd name="connsiteX851" fmla="*/ 6087656 w 7467600"/>
              <a:gd name="connsiteY851" fmla="*/ 826703 h 6858000"/>
              <a:gd name="connsiteX852" fmla="*/ 6058717 w 7467600"/>
              <a:gd name="connsiteY852" fmla="*/ 865992 h 6858000"/>
              <a:gd name="connsiteX853" fmla="*/ 4974153 w 7467600"/>
              <a:gd name="connsiteY853" fmla="*/ 1045456 h 6858000"/>
              <a:gd name="connsiteX854" fmla="*/ 5627835 w 7467600"/>
              <a:gd name="connsiteY854" fmla="*/ 1472077 h 6858000"/>
              <a:gd name="connsiteX855" fmla="*/ 5629817 w 7467600"/>
              <a:gd name="connsiteY855" fmla="*/ 1471412 h 6858000"/>
              <a:gd name="connsiteX856" fmla="*/ 5634124 w 7467600"/>
              <a:gd name="connsiteY856" fmla="*/ 1470572 h 6858000"/>
              <a:gd name="connsiteX857" fmla="*/ 5755832 w 7467600"/>
              <a:gd name="connsiteY857" fmla="*/ 1383886 h 6858000"/>
              <a:gd name="connsiteX858" fmla="*/ 6014186 w 7467600"/>
              <a:gd name="connsiteY858" fmla="*/ 1279799 h 6858000"/>
              <a:gd name="connsiteX859" fmla="*/ 6901619 w 7467600"/>
              <a:gd name="connsiteY859" fmla="*/ 1047874 h 6858000"/>
              <a:gd name="connsiteX860" fmla="*/ 6931566 w 7467600"/>
              <a:gd name="connsiteY860" fmla="*/ 1062034 h 6858000"/>
              <a:gd name="connsiteX861" fmla="*/ 5790982 w 7467600"/>
              <a:gd name="connsiteY861" fmla="*/ 1561380 h 6858000"/>
              <a:gd name="connsiteX862" fmla="*/ 6188971 w 7467600"/>
              <a:gd name="connsiteY862" fmla="*/ 1755168 h 6858000"/>
              <a:gd name="connsiteX863" fmla="*/ 6202446 w 7467600"/>
              <a:gd name="connsiteY863" fmla="*/ 1752268 h 6858000"/>
              <a:gd name="connsiteX864" fmla="*/ 7179560 w 7467600"/>
              <a:gd name="connsiteY864" fmla="*/ 1467551 h 6858000"/>
              <a:gd name="connsiteX865" fmla="*/ 7158730 w 7467600"/>
              <a:gd name="connsiteY865" fmla="*/ 1507835 h 6858000"/>
              <a:gd name="connsiteX866" fmla="*/ 6326959 w 7467600"/>
              <a:gd name="connsiteY866" fmla="*/ 1817686 h 6858000"/>
              <a:gd name="connsiteX867" fmla="*/ 6537433 w 7467600"/>
              <a:gd name="connsiteY867" fmla="*/ 1907790 h 6858000"/>
              <a:gd name="connsiteX868" fmla="*/ 6550221 w 7467600"/>
              <a:gd name="connsiteY868" fmla="*/ 1910729 h 6858000"/>
              <a:gd name="connsiteX869" fmla="*/ 6964438 w 7467600"/>
              <a:gd name="connsiteY869" fmla="*/ 2209505 h 6858000"/>
              <a:gd name="connsiteX870" fmla="*/ 7367862 w 7467600"/>
              <a:gd name="connsiteY870" fmla="*/ 2806833 h 6858000"/>
              <a:gd name="connsiteX871" fmla="*/ 7364329 w 7467600"/>
              <a:gd name="connsiteY871" fmla="*/ 2826907 h 6858000"/>
              <a:gd name="connsiteX872" fmla="*/ 7290545 w 7467600"/>
              <a:gd name="connsiteY872" fmla="*/ 2850663 h 6858000"/>
              <a:gd name="connsiteX873" fmla="*/ 6472036 w 7467600"/>
              <a:gd name="connsiteY873" fmla="*/ 1959003 h 6858000"/>
              <a:gd name="connsiteX874" fmla="*/ 5792897 w 7467600"/>
              <a:gd name="connsiteY874" fmla="*/ 1647747 h 6858000"/>
              <a:gd name="connsiteX875" fmla="*/ 5842751 w 7467600"/>
              <a:gd name="connsiteY875" fmla="*/ 1816112 h 6858000"/>
              <a:gd name="connsiteX876" fmla="*/ 5847424 w 7467600"/>
              <a:gd name="connsiteY876" fmla="*/ 1815776 h 6858000"/>
              <a:gd name="connsiteX877" fmla="*/ 6399821 w 7467600"/>
              <a:gd name="connsiteY877" fmla="*/ 2344799 h 6858000"/>
              <a:gd name="connsiteX878" fmla="*/ 6323232 w 7467600"/>
              <a:gd name="connsiteY878" fmla="*/ 2389634 h 6858000"/>
              <a:gd name="connsiteX879" fmla="*/ 5942958 w 7467600"/>
              <a:gd name="connsiteY879" fmla="*/ 2077708 h 6858000"/>
              <a:gd name="connsiteX880" fmla="*/ 5921559 w 7467600"/>
              <a:gd name="connsiteY880" fmla="*/ 2378596 h 6858000"/>
              <a:gd name="connsiteX881" fmla="*/ 5817651 w 7467600"/>
              <a:gd name="connsiteY881" fmla="*/ 3023919 h 6858000"/>
              <a:gd name="connsiteX882" fmla="*/ 5729634 w 7467600"/>
              <a:gd name="connsiteY882" fmla="*/ 3051849 h 6858000"/>
              <a:gd name="connsiteX883" fmla="*/ 5611018 w 7467600"/>
              <a:gd name="connsiteY883" fmla="*/ 2316769 h 6858000"/>
              <a:gd name="connsiteX884" fmla="*/ 5687608 w 7467600"/>
              <a:gd name="connsiteY884" fmla="*/ 2039972 h 6858000"/>
              <a:gd name="connsiteX885" fmla="*/ 5657554 w 7467600"/>
              <a:gd name="connsiteY885" fmla="*/ 1576445 h 6858000"/>
              <a:gd name="connsiteX886" fmla="*/ 5150475 w 7467600"/>
              <a:gd name="connsiteY886" fmla="*/ 1274012 h 6858000"/>
              <a:gd name="connsiteX887" fmla="*/ 5349142 w 7467600"/>
              <a:gd name="connsiteY887" fmla="*/ 2204405 h 6858000"/>
              <a:gd name="connsiteX888" fmla="*/ 5262214 w 7467600"/>
              <a:gd name="connsiteY888" fmla="*/ 2233836 h 6858000"/>
              <a:gd name="connsiteX889" fmla="*/ 4981539 w 7467600"/>
              <a:gd name="connsiteY889" fmla="*/ 1542201 h 6858000"/>
              <a:gd name="connsiteX890" fmla="*/ 4958461 w 7467600"/>
              <a:gd name="connsiteY890" fmla="*/ 1136957 h 6858000"/>
              <a:gd name="connsiteX891" fmla="*/ 4655015 w 7467600"/>
              <a:gd name="connsiteY891" fmla="*/ 891426 h 6858000"/>
              <a:gd name="connsiteX892" fmla="*/ 4348002 w 7467600"/>
              <a:gd name="connsiteY892" fmla="*/ 2205895 h 6858000"/>
              <a:gd name="connsiteX893" fmla="*/ 4262250 w 7467600"/>
              <a:gd name="connsiteY893" fmla="*/ 2219972 h 6858000"/>
              <a:gd name="connsiteX894" fmla="*/ 4550611 w 7467600"/>
              <a:gd name="connsiteY894" fmla="*/ 817540 h 6858000"/>
              <a:gd name="connsiteX895" fmla="*/ 4564418 w 7467600"/>
              <a:gd name="connsiteY895" fmla="*/ 808293 h 6858000"/>
              <a:gd name="connsiteX896" fmla="*/ 4266388 w 7467600"/>
              <a:gd name="connsiteY896" fmla="*/ 500083 h 6858000"/>
              <a:gd name="connsiteX897" fmla="*/ 4032842 w 7467600"/>
              <a:gd name="connsiteY897" fmla="*/ 211809 h 6858000"/>
              <a:gd name="connsiteX898" fmla="*/ 3882765 w 7467600"/>
              <a:gd name="connsiteY898" fmla="*/ 0 h 6858000"/>
              <a:gd name="connsiteX899" fmla="*/ 3721337 w 7467600"/>
              <a:gd name="connsiteY899" fmla="*/ 0 h 6858000"/>
              <a:gd name="connsiteX900" fmla="*/ 3797544 w 7467600"/>
              <a:gd name="connsiteY900" fmla="*/ 0 h 6858000"/>
              <a:gd name="connsiteX901" fmla="*/ 3775734 w 7467600"/>
              <a:gd name="connsiteY901" fmla="*/ 95131 h 6858000"/>
              <a:gd name="connsiteX902" fmla="*/ 3724807 w 7467600"/>
              <a:gd name="connsiteY902" fmla="*/ 272257 h 6858000"/>
              <a:gd name="connsiteX903" fmla="*/ 3726844 w 7467600"/>
              <a:gd name="connsiteY903" fmla="*/ 282988 h 6858000"/>
              <a:gd name="connsiteX904" fmla="*/ 3742664 w 7467600"/>
              <a:gd name="connsiteY904" fmla="*/ 279918 h 6858000"/>
              <a:gd name="connsiteX905" fmla="*/ 4103910 w 7467600"/>
              <a:gd name="connsiteY905" fmla="*/ 1161917 h 6858000"/>
              <a:gd name="connsiteX906" fmla="*/ 4020269 w 7467600"/>
              <a:gd name="connsiteY906" fmla="*/ 1200406 h 6858000"/>
              <a:gd name="connsiteX907" fmla="*/ 3674882 w 7467600"/>
              <a:gd name="connsiteY907" fmla="*/ 488524 h 6858000"/>
              <a:gd name="connsiteX908" fmla="*/ 3132682 w 7467600"/>
              <a:gd name="connsiteY908" fmla="*/ 1072284 h 6858000"/>
              <a:gd name="connsiteX909" fmla="*/ 2716346 w 7467600"/>
              <a:gd name="connsiteY909" fmla="*/ 1276376 h 6858000"/>
              <a:gd name="connsiteX910" fmla="*/ 2716772 w 7467600"/>
              <a:gd name="connsiteY910" fmla="*/ 1255462 h 6858000"/>
              <a:gd name="connsiteX911" fmla="*/ 3471096 w 7467600"/>
              <a:gd name="connsiteY911" fmla="*/ 437072 h 6858000"/>
              <a:gd name="connsiteX912" fmla="*/ 3639057 w 7467600"/>
              <a:gd name="connsiteY912" fmla="*/ 286334 h 6858000"/>
              <a:gd name="connsiteX913" fmla="*/ 3640309 w 7467600"/>
              <a:gd name="connsiteY913" fmla="*/ 284664 h 6858000"/>
              <a:gd name="connsiteX914" fmla="*/ 3646022 w 7467600"/>
              <a:gd name="connsiteY914" fmla="*/ 276711 h 6858000"/>
              <a:gd name="connsiteX915" fmla="*/ 3707943 w 7467600"/>
              <a:gd name="connsiteY915" fmla="*/ 65958 h 6858000"/>
              <a:gd name="connsiteX916" fmla="*/ 3721337 w 7467600"/>
              <a:gd name="connsiteY916" fmla="*/ 0 h 6858000"/>
              <a:gd name="connsiteX917" fmla="*/ 2867960 w 7467600"/>
              <a:gd name="connsiteY917" fmla="*/ 0 h 6858000"/>
              <a:gd name="connsiteX918" fmla="*/ 2926351 w 7467600"/>
              <a:gd name="connsiteY918" fmla="*/ 0 h 6858000"/>
              <a:gd name="connsiteX919" fmla="*/ 2902823 w 7467600"/>
              <a:gd name="connsiteY919" fmla="*/ 262929 h 6858000"/>
              <a:gd name="connsiteX920" fmla="*/ 2940663 w 7467600"/>
              <a:gd name="connsiteY920" fmla="*/ 140884 h 6858000"/>
              <a:gd name="connsiteX921" fmla="*/ 2947039 w 7467600"/>
              <a:gd name="connsiteY921" fmla="*/ 122524 h 6858000"/>
              <a:gd name="connsiteX922" fmla="*/ 2984316 w 7467600"/>
              <a:gd name="connsiteY922" fmla="*/ 0 h 6858000"/>
              <a:gd name="connsiteX923" fmla="*/ 3016114 w 7467600"/>
              <a:gd name="connsiteY923" fmla="*/ 0 h 6858000"/>
              <a:gd name="connsiteX924" fmla="*/ 2979949 w 7467600"/>
              <a:gd name="connsiteY924" fmla="*/ 119274 h 6858000"/>
              <a:gd name="connsiteX925" fmla="*/ 3023879 w 7467600"/>
              <a:gd name="connsiteY925" fmla="*/ 0 h 6858000"/>
              <a:gd name="connsiteX926" fmla="*/ 3105400 w 7467600"/>
              <a:gd name="connsiteY926" fmla="*/ 0 h 6858000"/>
              <a:gd name="connsiteX927" fmla="*/ 3094669 w 7467600"/>
              <a:gd name="connsiteY927" fmla="*/ 30308 h 6858000"/>
              <a:gd name="connsiteX928" fmla="*/ 2901945 w 7467600"/>
              <a:gd name="connsiteY928" fmla="*/ 466538 h 6858000"/>
              <a:gd name="connsiteX929" fmla="*/ 2815209 w 7467600"/>
              <a:gd name="connsiteY929" fmla="*/ 497361 h 6858000"/>
              <a:gd name="connsiteX930" fmla="*/ 2844845 w 7467600"/>
              <a:gd name="connsiteY930" fmla="*/ 127638 h 6858000"/>
              <a:gd name="connsiteX931" fmla="*/ 2867960 w 7467600"/>
              <a:gd name="connsiteY931" fmla="*/ 0 h 6858000"/>
              <a:gd name="connsiteX932" fmla="*/ 1057230 w 7467600"/>
              <a:gd name="connsiteY932" fmla="*/ 0 h 6858000"/>
              <a:gd name="connsiteX933" fmla="*/ 1111003 w 7467600"/>
              <a:gd name="connsiteY933" fmla="*/ 0 h 6858000"/>
              <a:gd name="connsiteX934" fmla="*/ 1125553 w 7467600"/>
              <a:gd name="connsiteY934" fmla="*/ 52588 h 6858000"/>
              <a:gd name="connsiteX935" fmla="*/ 1304276 w 7467600"/>
              <a:gd name="connsiteY935" fmla="*/ 476275 h 6858000"/>
              <a:gd name="connsiteX936" fmla="*/ 1492066 w 7467600"/>
              <a:gd name="connsiteY936" fmla="*/ 886333 h 6858000"/>
              <a:gd name="connsiteX937" fmla="*/ 1423698 w 7467600"/>
              <a:gd name="connsiteY937" fmla="*/ 710817 h 6858000"/>
              <a:gd name="connsiteX938" fmla="*/ 1357609 w 7467600"/>
              <a:gd name="connsiteY938" fmla="*/ 532892 h 6858000"/>
              <a:gd name="connsiteX939" fmla="*/ 1309550 w 7467600"/>
              <a:gd name="connsiteY939" fmla="*/ 374031 h 6858000"/>
              <a:gd name="connsiteX940" fmla="*/ 1193673 w 7467600"/>
              <a:gd name="connsiteY940" fmla="*/ 49533 h 6858000"/>
              <a:gd name="connsiteX941" fmla="*/ 1164391 w 7467600"/>
              <a:gd name="connsiteY941" fmla="*/ 0 h 6858000"/>
              <a:gd name="connsiteX942" fmla="*/ 1200666 w 7467600"/>
              <a:gd name="connsiteY942" fmla="*/ 0 h 6858000"/>
              <a:gd name="connsiteX943" fmla="*/ 1223408 w 7467600"/>
              <a:gd name="connsiteY943" fmla="*/ 38996 h 6858000"/>
              <a:gd name="connsiteX944" fmla="*/ 1339635 w 7467600"/>
              <a:gd name="connsiteY944" fmla="*/ 365517 h 6858000"/>
              <a:gd name="connsiteX945" fmla="*/ 1387469 w 7467600"/>
              <a:gd name="connsiteY945" fmla="*/ 523079 h 6858000"/>
              <a:gd name="connsiteX946" fmla="*/ 1452685 w 7467600"/>
              <a:gd name="connsiteY946" fmla="*/ 699806 h 6858000"/>
              <a:gd name="connsiteX947" fmla="*/ 1492092 w 7467600"/>
              <a:gd name="connsiteY947" fmla="*/ 800424 h 6858000"/>
              <a:gd name="connsiteX948" fmla="*/ 1455302 w 7467600"/>
              <a:gd name="connsiteY948" fmla="*/ 632913 h 6858000"/>
              <a:gd name="connsiteX949" fmla="*/ 1222336 w 7467600"/>
              <a:gd name="connsiteY949" fmla="*/ 9480 h 6858000"/>
              <a:gd name="connsiteX950" fmla="*/ 1214634 w 7467600"/>
              <a:gd name="connsiteY950" fmla="*/ 0 h 6858000"/>
              <a:gd name="connsiteX951" fmla="*/ 1289827 w 7467600"/>
              <a:gd name="connsiteY951" fmla="*/ 0 h 6858000"/>
              <a:gd name="connsiteX952" fmla="*/ 1321076 w 7467600"/>
              <a:gd name="connsiteY952" fmla="*/ 59722 h 6858000"/>
              <a:gd name="connsiteX953" fmla="*/ 1512579 w 7467600"/>
              <a:gd name="connsiteY953" fmla="*/ 626441 h 6858000"/>
              <a:gd name="connsiteX954" fmla="*/ 1506076 w 7467600"/>
              <a:gd name="connsiteY954" fmla="*/ 1089289 h 6858000"/>
              <a:gd name="connsiteX955" fmla="*/ 1486346 w 7467600"/>
              <a:gd name="connsiteY955" fmla="*/ 1079919 h 6858000"/>
              <a:gd name="connsiteX956" fmla="*/ 1070511 w 7467600"/>
              <a:gd name="connsiteY956" fmla="*/ 48609 h 6858000"/>
              <a:gd name="connsiteX957" fmla="*/ 1057230 w 7467600"/>
              <a:gd name="connsiteY957" fmla="*/ 0 h 6858000"/>
              <a:gd name="connsiteX958" fmla="*/ 43151 w 7467600"/>
              <a:gd name="connsiteY958" fmla="*/ 0 h 6858000"/>
              <a:gd name="connsiteX959" fmla="*/ 95283 w 7467600"/>
              <a:gd name="connsiteY959" fmla="*/ 0 h 6858000"/>
              <a:gd name="connsiteX960" fmla="*/ 300708 w 7467600"/>
              <a:gd name="connsiteY960" fmla="*/ 154571 h 6858000"/>
              <a:gd name="connsiteX961" fmla="*/ 530414 w 7467600"/>
              <a:gd name="connsiteY961" fmla="*/ 354673 h 6858000"/>
              <a:gd name="connsiteX962" fmla="*/ 333785 w 7467600"/>
              <a:gd name="connsiteY962" fmla="*/ 161564 h 6858000"/>
              <a:gd name="connsiteX963" fmla="*/ 147005 w 7467600"/>
              <a:gd name="connsiteY963" fmla="*/ 0 h 6858000"/>
              <a:gd name="connsiteX964" fmla="*/ 272509 w 7467600"/>
              <a:gd name="connsiteY964" fmla="*/ 0 h 6858000"/>
              <a:gd name="connsiteX965" fmla="*/ 326276 w 7467600"/>
              <a:gd name="connsiteY965" fmla="*/ 45847 h 6858000"/>
              <a:gd name="connsiteX966" fmla="*/ 823759 w 7467600"/>
              <a:gd name="connsiteY966" fmla="*/ 574145 h 6858000"/>
              <a:gd name="connsiteX967" fmla="*/ 811254 w 7467600"/>
              <a:gd name="connsiteY967" fmla="*/ 665546 h 6858000"/>
              <a:gd name="connsiteX968" fmla="*/ 154042 w 7467600"/>
              <a:gd name="connsiteY968" fmla="*/ 261522 h 6858000"/>
              <a:gd name="connsiteX969" fmla="*/ 13550 w 7467600"/>
              <a:gd name="connsiteY969" fmla="*/ 158423 h 6858000"/>
              <a:gd name="connsiteX970" fmla="*/ 0 w 7467600"/>
              <a:gd name="connsiteY970" fmla="*/ 146618 h 6858000"/>
              <a:gd name="connsiteX971" fmla="*/ 0 w 7467600"/>
              <a:gd name="connsiteY971" fmla="*/ 59161 h 6858000"/>
              <a:gd name="connsiteX972" fmla="*/ 45427 w 7467600"/>
              <a:gd name="connsiteY972" fmla="*/ 101078 h 6858000"/>
              <a:gd name="connsiteX973" fmla="*/ 630103 w 7467600"/>
              <a:gd name="connsiteY973" fmla="*/ 485885 h 6858000"/>
              <a:gd name="connsiteX974" fmla="*/ 532040 w 7467600"/>
              <a:gd name="connsiteY974" fmla="*/ 399359 h 6858000"/>
              <a:gd name="connsiteX975" fmla="*/ 517618 w 7467600"/>
              <a:gd name="connsiteY975" fmla="*/ 385726 h 6858000"/>
              <a:gd name="connsiteX976" fmla="*/ 285074 w 7467600"/>
              <a:gd name="connsiteY976" fmla="*/ 182755 h 6858000"/>
              <a:gd name="connsiteX977" fmla="*/ 43151 w 7467600"/>
              <a:gd name="connsiteY97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6012219 h 6858000"/>
              <a:gd name="connsiteX83" fmla="*/ 6946849 w 7467600"/>
              <a:gd name="connsiteY83" fmla="*/ 5523271 h 6858000"/>
              <a:gd name="connsiteX84" fmla="*/ 6946972 w 7467600"/>
              <a:gd name="connsiteY84" fmla="*/ 5526491 h 6858000"/>
              <a:gd name="connsiteX85" fmla="*/ 7105827 w 7467600"/>
              <a:gd name="connsiteY85" fmla="*/ 5718700 h 6858000"/>
              <a:gd name="connsiteX86" fmla="*/ 7356878 w 7467600"/>
              <a:gd name="connsiteY86" fmla="*/ 5981332 h 6858000"/>
              <a:gd name="connsiteX87" fmla="*/ 7467600 w 7467600"/>
              <a:gd name="connsiteY87" fmla="*/ 6117703 h 6858000"/>
              <a:gd name="connsiteX88" fmla="*/ 7467600 w 7467600"/>
              <a:gd name="connsiteY88" fmla="*/ 6163634 h 6858000"/>
              <a:gd name="connsiteX89" fmla="*/ 7403637 w 7467600"/>
              <a:gd name="connsiteY89" fmla="*/ 6083957 h 6858000"/>
              <a:gd name="connsiteX90" fmla="*/ 7254615 w 7467600"/>
              <a:gd name="connsiteY90" fmla="*/ 5911918 h 6858000"/>
              <a:gd name="connsiteX91" fmla="*/ 7312589 w 7467600"/>
              <a:gd name="connsiteY91" fmla="*/ 5982309 h 6858000"/>
              <a:gd name="connsiteX92" fmla="*/ 7448321 w 7467600"/>
              <a:gd name="connsiteY92" fmla="*/ 6190991 h 6858000"/>
              <a:gd name="connsiteX93" fmla="*/ 7467600 w 7467600"/>
              <a:gd name="connsiteY93" fmla="*/ 6221686 h 6858000"/>
              <a:gd name="connsiteX94" fmla="*/ 7467600 w 7467600"/>
              <a:gd name="connsiteY94" fmla="*/ 6334256 h 6858000"/>
              <a:gd name="connsiteX95" fmla="*/ 7454976 w 7467600"/>
              <a:gd name="connsiteY95" fmla="*/ 6318297 h 6858000"/>
              <a:gd name="connsiteX96" fmla="*/ 7042773 w 7467600"/>
              <a:gd name="connsiteY96" fmla="*/ 5734011 h 6858000"/>
              <a:gd name="connsiteX97" fmla="*/ 6844835 w 7467600"/>
              <a:gd name="connsiteY97" fmla="*/ 5424988 h 6858000"/>
              <a:gd name="connsiteX98" fmla="*/ 1456157 w 7467600"/>
              <a:gd name="connsiteY98" fmla="*/ 5371404 h 6858000"/>
              <a:gd name="connsiteX99" fmla="*/ 1244432 w 7467600"/>
              <a:gd name="connsiteY99" fmla="*/ 5385601 h 6858000"/>
              <a:gd name="connsiteX100" fmla="*/ 973990 w 7467600"/>
              <a:gd name="connsiteY100" fmla="*/ 5424940 h 6858000"/>
              <a:gd name="connsiteX101" fmla="*/ 1103809 w 7467600"/>
              <a:gd name="connsiteY101" fmla="*/ 5433720 h 6858000"/>
              <a:gd name="connsiteX102" fmla="*/ 1123454 w 7467600"/>
              <a:gd name="connsiteY102" fmla="*/ 5435727 h 6858000"/>
              <a:gd name="connsiteX103" fmla="*/ 1737017 w 7467600"/>
              <a:gd name="connsiteY103" fmla="*/ 5452183 h 6858000"/>
              <a:gd name="connsiteX104" fmla="*/ 1824397 w 7467600"/>
              <a:gd name="connsiteY104" fmla="*/ 5447757 h 6858000"/>
              <a:gd name="connsiteX105" fmla="*/ 2070059 w 7467600"/>
              <a:gd name="connsiteY105" fmla="*/ 5441660 h 6858000"/>
              <a:gd name="connsiteX106" fmla="*/ 1456157 w 7467600"/>
              <a:gd name="connsiteY106" fmla="*/ 5371404 h 6858000"/>
              <a:gd name="connsiteX107" fmla="*/ 4988186 w 7467600"/>
              <a:gd name="connsiteY107" fmla="*/ 5216467 h 6858000"/>
              <a:gd name="connsiteX108" fmla="*/ 4777334 w 7467600"/>
              <a:gd name="connsiteY108" fmla="*/ 5406072 h 6858000"/>
              <a:gd name="connsiteX109" fmla="*/ 4718341 w 7467600"/>
              <a:gd name="connsiteY109" fmla="*/ 5468043 h 6858000"/>
              <a:gd name="connsiteX110" fmla="*/ 4604655 w 7467600"/>
              <a:gd name="connsiteY110" fmla="*/ 5583434 h 6858000"/>
              <a:gd name="connsiteX111" fmla="*/ 4565074 w 7467600"/>
              <a:gd name="connsiteY111" fmla="*/ 5618550 h 6858000"/>
              <a:gd name="connsiteX112" fmla="*/ 4988186 w 7467600"/>
              <a:gd name="connsiteY112" fmla="*/ 5216467 h 6858000"/>
              <a:gd name="connsiteX113" fmla="*/ 4978032 w 7467600"/>
              <a:gd name="connsiteY113" fmla="*/ 5183809 h 6858000"/>
              <a:gd name="connsiteX114" fmla="*/ 4463413 w 7467600"/>
              <a:gd name="connsiteY114" fmla="*/ 5615162 h 6858000"/>
              <a:gd name="connsiteX115" fmla="*/ 4358134 w 7467600"/>
              <a:gd name="connsiteY115" fmla="*/ 5742791 h 6858000"/>
              <a:gd name="connsiteX116" fmla="*/ 4376219 w 7467600"/>
              <a:gd name="connsiteY116" fmla="*/ 5729027 h 6858000"/>
              <a:gd name="connsiteX117" fmla="*/ 4582340 w 7467600"/>
              <a:gd name="connsiteY117" fmla="*/ 5561037 h 6858000"/>
              <a:gd name="connsiteX118" fmla="*/ 4694684 w 7467600"/>
              <a:gd name="connsiteY118" fmla="*/ 5447098 h 6858000"/>
              <a:gd name="connsiteX119" fmla="*/ 4754123 w 7467600"/>
              <a:gd name="connsiteY119" fmla="*/ 5384643 h 6858000"/>
              <a:gd name="connsiteX120" fmla="*/ 4978032 w 7467600"/>
              <a:gd name="connsiteY120" fmla="*/ 5183809 h 6858000"/>
              <a:gd name="connsiteX121" fmla="*/ 1903353 w 7467600"/>
              <a:gd name="connsiteY121" fmla="*/ 5044827 h 6858000"/>
              <a:gd name="connsiteX122" fmla="*/ 1936931 w 7467600"/>
              <a:gd name="connsiteY122" fmla="*/ 5093954 h 6858000"/>
              <a:gd name="connsiteX123" fmla="*/ 2195868 w 7467600"/>
              <a:gd name="connsiteY123" fmla="*/ 5396574 h 6858000"/>
              <a:gd name="connsiteX124" fmla="*/ 2088852 w 7467600"/>
              <a:gd name="connsiteY124" fmla="*/ 5166123 h 6858000"/>
              <a:gd name="connsiteX125" fmla="*/ 1958241 w 7467600"/>
              <a:gd name="connsiteY125" fmla="*/ 5067955 h 6858000"/>
              <a:gd name="connsiteX126" fmla="*/ 1903353 w 7467600"/>
              <a:gd name="connsiteY126" fmla="*/ 5044827 h 6858000"/>
              <a:gd name="connsiteX127" fmla="*/ 1979378 w 7467600"/>
              <a:gd name="connsiteY127" fmla="*/ 4769504 h 6858000"/>
              <a:gd name="connsiteX128" fmla="*/ 2882120 w 7467600"/>
              <a:gd name="connsiteY128" fmla="*/ 5064547 h 6858000"/>
              <a:gd name="connsiteX129" fmla="*/ 2793103 w 7467600"/>
              <a:gd name="connsiteY129" fmla="*/ 5039699 h 6858000"/>
              <a:gd name="connsiteX130" fmla="*/ 2770041 w 7467600"/>
              <a:gd name="connsiteY130" fmla="*/ 5033634 h 6858000"/>
              <a:gd name="connsiteX131" fmla="*/ 1979378 w 7467600"/>
              <a:gd name="connsiteY131" fmla="*/ 4769504 h 6858000"/>
              <a:gd name="connsiteX132" fmla="*/ 1927410 w 7467600"/>
              <a:gd name="connsiteY132" fmla="*/ 4716164 h 6858000"/>
              <a:gd name="connsiteX133" fmla="*/ 1959587 w 7467600"/>
              <a:gd name="connsiteY133" fmla="*/ 4728849 h 6858000"/>
              <a:gd name="connsiteX134" fmla="*/ 2777707 w 7467600"/>
              <a:gd name="connsiteY134" fmla="*/ 5003991 h 6858000"/>
              <a:gd name="connsiteX135" fmla="*/ 2800768 w 7467600"/>
              <a:gd name="connsiteY135" fmla="*/ 5010056 h 6858000"/>
              <a:gd name="connsiteX136" fmla="*/ 2879408 w 7467600"/>
              <a:gd name="connsiteY136" fmla="*/ 5031590 h 6858000"/>
              <a:gd name="connsiteX137" fmla="*/ 2862295 w 7467600"/>
              <a:gd name="connsiteY137" fmla="*/ 5022958 h 6858000"/>
              <a:gd name="connsiteX138" fmla="*/ 2813343 w 7467600"/>
              <a:gd name="connsiteY138" fmla="*/ 4998369 h 6858000"/>
              <a:gd name="connsiteX139" fmla="*/ 2646245 w 7467600"/>
              <a:gd name="connsiteY139" fmla="*/ 4930999 h 6858000"/>
              <a:gd name="connsiteX140" fmla="*/ 1999243 w 7467600"/>
              <a:gd name="connsiteY140" fmla="*/ 4730524 h 6858000"/>
              <a:gd name="connsiteX141" fmla="*/ 1979527 w 7467600"/>
              <a:gd name="connsiteY141" fmla="*/ 4726651 h 6858000"/>
              <a:gd name="connsiteX142" fmla="*/ 1927410 w 7467600"/>
              <a:gd name="connsiteY142" fmla="*/ 4716164 h 6858000"/>
              <a:gd name="connsiteX143" fmla="*/ 1997014 w 7467600"/>
              <a:gd name="connsiteY143" fmla="*/ 4698007 h 6858000"/>
              <a:gd name="connsiteX144" fmla="*/ 2005458 w 7467600"/>
              <a:gd name="connsiteY144" fmla="*/ 4699540 h 6858000"/>
              <a:gd name="connsiteX145" fmla="*/ 2657186 w 7467600"/>
              <a:gd name="connsiteY145" fmla="*/ 4901687 h 6858000"/>
              <a:gd name="connsiteX146" fmla="*/ 2826662 w 7467600"/>
              <a:gd name="connsiteY146" fmla="*/ 4970362 h 6858000"/>
              <a:gd name="connsiteX147" fmla="*/ 2876100 w 7467600"/>
              <a:gd name="connsiteY147" fmla="*/ 4995397 h 6858000"/>
              <a:gd name="connsiteX148" fmla="*/ 3042600 w 7467600"/>
              <a:gd name="connsiteY148" fmla="*/ 5059532 h 6858000"/>
              <a:gd name="connsiteX149" fmla="*/ 1997014 w 7467600"/>
              <a:gd name="connsiteY149" fmla="*/ 4698007 h 6858000"/>
              <a:gd name="connsiteX150" fmla="*/ 2305292 w 7467600"/>
              <a:gd name="connsiteY150" fmla="*/ 4219492 h 6858000"/>
              <a:gd name="connsiteX151" fmla="*/ 3360922 w 7467600"/>
              <a:gd name="connsiteY151" fmla="*/ 4529373 h 6858000"/>
              <a:gd name="connsiteX152" fmla="*/ 3492420 w 7467600"/>
              <a:gd name="connsiteY152" fmla="*/ 4510145 h 6858000"/>
              <a:gd name="connsiteX153" fmla="*/ 3364086 w 7467600"/>
              <a:gd name="connsiteY153" fmla="*/ 4480340 h 6858000"/>
              <a:gd name="connsiteX154" fmla="*/ 3225818 w 7467600"/>
              <a:gd name="connsiteY154" fmla="*/ 4411822 h 6858000"/>
              <a:gd name="connsiteX155" fmla="*/ 3129696 w 7467600"/>
              <a:gd name="connsiteY155" fmla="*/ 4360704 h 6858000"/>
              <a:gd name="connsiteX156" fmla="*/ 2814545 w 7467600"/>
              <a:gd name="connsiteY156" fmla="*/ 4282955 h 6858000"/>
              <a:gd name="connsiteX157" fmla="*/ 2305292 w 7467600"/>
              <a:gd name="connsiteY157" fmla="*/ 4219492 h 6858000"/>
              <a:gd name="connsiteX158" fmla="*/ 2626982 w 7467600"/>
              <a:gd name="connsiteY158" fmla="*/ 4206450 h 6858000"/>
              <a:gd name="connsiteX159" fmla="*/ 2490617 w 7467600"/>
              <a:gd name="connsiteY159" fmla="*/ 4206951 h 6858000"/>
              <a:gd name="connsiteX160" fmla="*/ 2819869 w 7467600"/>
              <a:gd name="connsiteY160" fmla="*/ 4252936 h 6858000"/>
              <a:gd name="connsiteX161" fmla="*/ 3143018 w 7467600"/>
              <a:gd name="connsiteY161" fmla="*/ 4332698 h 6858000"/>
              <a:gd name="connsiteX162" fmla="*/ 3241520 w 7467600"/>
              <a:gd name="connsiteY162" fmla="*/ 4385112 h 6858000"/>
              <a:gd name="connsiteX163" fmla="*/ 3374575 w 7467600"/>
              <a:gd name="connsiteY163" fmla="*/ 4451517 h 6858000"/>
              <a:gd name="connsiteX164" fmla="*/ 3505221 w 7467600"/>
              <a:gd name="connsiteY164" fmla="*/ 4480757 h 6858000"/>
              <a:gd name="connsiteX165" fmla="*/ 2626982 w 7467600"/>
              <a:gd name="connsiteY165" fmla="*/ 4206450 h 6858000"/>
              <a:gd name="connsiteX166" fmla="*/ 1310106 w 7467600"/>
              <a:gd name="connsiteY166" fmla="*/ 3943217 h 6858000"/>
              <a:gd name="connsiteX167" fmla="*/ 854994 w 7467600"/>
              <a:gd name="connsiteY167" fmla="*/ 4399136 h 6858000"/>
              <a:gd name="connsiteX168" fmla="*/ 742462 w 7467600"/>
              <a:gd name="connsiteY168" fmla="*/ 4594648 h 6858000"/>
              <a:gd name="connsiteX169" fmla="*/ 820602 w 7467600"/>
              <a:gd name="connsiteY169" fmla="*/ 4485915 h 6858000"/>
              <a:gd name="connsiteX170" fmla="*/ 878295 w 7467600"/>
              <a:gd name="connsiteY170" fmla="*/ 4403594 h 6858000"/>
              <a:gd name="connsiteX171" fmla="*/ 1240607 w 7467600"/>
              <a:gd name="connsiteY171" fmla="*/ 4010401 h 6858000"/>
              <a:gd name="connsiteX172" fmla="*/ 1310106 w 7467600"/>
              <a:gd name="connsiteY172" fmla="*/ 3943217 h 6858000"/>
              <a:gd name="connsiteX173" fmla="*/ 1423113 w 7467600"/>
              <a:gd name="connsiteY173" fmla="*/ 3874565 h 6858000"/>
              <a:gd name="connsiteX174" fmla="*/ 1260565 w 7467600"/>
              <a:gd name="connsiteY174" fmla="*/ 4031982 h 6858000"/>
              <a:gd name="connsiteX175" fmla="*/ 901900 w 7467600"/>
              <a:gd name="connsiteY175" fmla="*/ 4421236 h 6858000"/>
              <a:gd name="connsiteX176" fmla="*/ 845044 w 7467600"/>
              <a:gd name="connsiteY176" fmla="*/ 4502436 h 6858000"/>
              <a:gd name="connsiteX177" fmla="*/ 685926 w 7467600"/>
              <a:gd name="connsiteY177" fmla="*/ 4703069 h 6858000"/>
              <a:gd name="connsiteX178" fmla="*/ 684248 w 7467600"/>
              <a:gd name="connsiteY178" fmla="*/ 4706721 h 6858000"/>
              <a:gd name="connsiteX179" fmla="*/ 1423113 w 7467600"/>
              <a:gd name="connsiteY179" fmla="*/ 3874565 h 6858000"/>
              <a:gd name="connsiteX180" fmla="*/ 3316479 w 7467600"/>
              <a:gd name="connsiteY180" fmla="*/ 3872136 h 6858000"/>
              <a:gd name="connsiteX181" fmla="*/ 3546806 w 7467600"/>
              <a:gd name="connsiteY181" fmla="*/ 4356139 h 6858000"/>
              <a:gd name="connsiteX182" fmla="*/ 3364433 w 7467600"/>
              <a:gd name="connsiteY182" fmla="*/ 3953121 h 6858000"/>
              <a:gd name="connsiteX183" fmla="*/ 3316479 w 7467600"/>
              <a:gd name="connsiteY183" fmla="*/ 3872136 h 6858000"/>
              <a:gd name="connsiteX184" fmla="*/ 3291335 w 7467600"/>
              <a:gd name="connsiteY184" fmla="*/ 3767420 h 6858000"/>
              <a:gd name="connsiteX185" fmla="*/ 3390805 w 7467600"/>
              <a:gd name="connsiteY185" fmla="*/ 3937163 h 6858000"/>
              <a:gd name="connsiteX186" fmla="*/ 3579062 w 7467600"/>
              <a:gd name="connsiteY186" fmla="*/ 4359040 h 6858000"/>
              <a:gd name="connsiteX187" fmla="*/ 3467355 w 7467600"/>
              <a:gd name="connsiteY187" fmla="*/ 3988130 h 6858000"/>
              <a:gd name="connsiteX188" fmla="*/ 3310753 w 7467600"/>
              <a:gd name="connsiteY188" fmla="*/ 3787140 h 6858000"/>
              <a:gd name="connsiteX189" fmla="*/ 3291335 w 7467600"/>
              <a:gd name="connsiteY189" fmla="*/ 3767420 h 6858000"/>
              <a:gd name="connsiteX190" fmla="*/ 1635889 w 7467600"/>
              <a:gd name="connsiteY190" fmla="*/ 3709494 h 6858000"/>
              <a:gd name="connsiteX191" fmla="*/ 1634800 w 7467600"/>
              <a:gd name="connsiteY191" fmla="*/ 3731111 h 6858000"/>
              <a:gd name="connsiteX192" fmla="*/ 1635889 w 7467600"/>
              <a:gd name="connsiteY192" fmla="*/ 3709494 h 6858000"/>
              <a:gd name="connsiteX193" fmla="*/ 1510397 w 7467600"/>
              <a:gd name="connsiteY193" fmla="*/ 3684705 h 6858000"/>
              <a:gd name="connsiteX194" fmla="*/ 1146550 w 7467600"/>
              <a:gd name="connsiteY194" fmla="*/ 3802012 h 6858000"/>
              <a:gd name="connsiteX195" fmla="*/ 698834 w 7467600"/>
              <a:gd name="connsiteY195" fmla="*/ 3952272 h 6858000"/>
              <a:gd name="connsiteX196" fmla="*/ 34256 w 7467600"/>
              <a:gd name="connsiteY196" fmla="*/ 4347603 h 6858000"/>
              <a:gd name="connsiteX197" fmla="*/ 527241 w 7467600"/>
              <a:gd name="connsiteY197" fmla="*/ 4065078 h 6858000"/>
              <a:gd name="connsiteX198" fmla="*/ 1510397 w 7467600"/>
              <a:gd name="connsiteY198" fmla="*/ 3684705 h 6858000"/>
              <a:gd name="connsiteX199" fmla="*/ 1313114 w 7467600"/>
              <a:gd name="connsiteY199" fmla="*/ 3655216 h 6858000"/>
              <a:gd name="connsiteX200" fmla="*/ 1109304 w 7467600"/>
              <a:gd name="connsiteY200" fmla="*/ 3669030 h 6858000"/>
              <a:gd name="connsiteX201" fmla="*/ 8129 w 7467600"/>
              <a:gd name="connsiteY201" fmla="*/ 4330519 h 6858000"/>
              <a:gd name="connsiteX202" fmla="*/ 687572 w 7467600"/>
              <a:gd name="connsiteY202" fmla="*/ 3925629 h 6858000"/>
              <a:gd name="connsiteX203" fmla="*/ 1138365 w 7467600"/>
              <a:gd name="connsiteY203" fmla="*/ 3774515 h 6858000"/>
              <a:gd name="connsiteX204" fmla="*/ 1505579 w 7467600"/>
              <a:gd name="connsiteY204" fmla="*/ 3655526 h 6858000"/>
              <a:gd name="connsiteX205" fmla="*/ 1313114 w 7467600"/>
              <a:gd name="connsiteY205" fmla="*/ 3655216 h 6858000"/>
              <a:gd name="connsiteX206" fmla="*/ 3655073 w 7467600"/>
              <a:gd name="connsiteY206" fmla="*/ 3650884 h 6858000"/>
              <a:gd name="connsiteX207" fmla="*/ 3989938 w 7467600"/>
              <a:gd name="connsiteY207" fmla="*/ 3991685 h 6858000"/>
              <a:gd name="connsiteX208" fmla="*/ 4393907 w 7467600"/>
              <a:gd name="connsiteY208" fmla="*/ 4261258 h 6858000"/>
              <a:gd name="connsiteX209" fmla="*/ 4648051 w 7467600"/>
              <a:gd name="connsiteY209" fmla="*/ 4374051 h 6858000"/>
              <a:gd name="connsiteX210" fmla="*/ 4383389 w 7467600"/>
              <a:gd name="connsiteY210" fmla="*/ 4184369 h 6858000"/>
              <a:gd name="connsiteX211" fmla="*/ 4165508 w 7467600"/>
              <a:gd name="connsiteY211" fmla="*/ 4035196 h 6858000"/>
              <a:gd name="connsiteX212" fmla="*/ 4068162 w 7467600"/>
              <a:gd name="connsiteY212" fmla="*/ 3953394 h 6858000"/>
              <a:gd name="connsiteX213" fmla="*/ 3981416 w 7467600"/>
              <a:gd name="connsiteY213" fmla="*/ 3880482 h 6858000"/>
              <a:gd name="connsiteX214" fmla="*/ 3800147 w 7467600"/>
              <a:gd name="connsiteY214" fmla="*/ 3749872 h 6858000"/>
              <a:gd name="connsiteX215" fmla="*/ 3655073 w 7467600"/>
              <a:gd name="connsiteY215" fmla="*/ 3650884 h 6858000"/>
              <a:gd name="connsiteX216" fmla="*/ 3670252 w 7467600"/>
              <a:gd name="connsiteY216" fmla="*/ 3622798 h 6858000"/>
              <a:gd name="connsiteX217" fmla="*/ 3817258 w 7467600"/>
              <a:gd name="connsiteY217" fmla="*/ 3723577 h 6858000"/>
              <a:gd name="connsiteX218" fmla="*/ 4000461 w 7467600"/>
              <a:gd name="connsiteY218" fmla="*/ 3855966 h 6858000"/>
              <a:gd name="connsiteX219" fmla="*/ 4088180 w 7467600"/>
              <a:gd name="connsiteY219" fmla="*/ 3929774 h 6858000"/>
              <a:gd name="connsiteX220" fmla="*/ 4184555 w 7467600"/>
              <a:gd name="connsiteY220" fmla="*/ 4010683 h 6858000"/>
              <a:gd name="connsiteX221" fmla="*/ 4399563 w 7467600"/>
              <a:gd name="connsiteY221" fmla="*/ 4158106 h 6858000"/>
              <a:gd name="connsiteX222" fmla="*/ 4684469 w 7467600"/>
              <a:gd name="connsiteY222" fmla="*/ 4364680 h 6858000"/>
              <a:gd name="connsiteX223" fmla="*/ 4690271 w 7467600"/>
              <a:gd name="connsiteY223" fmla="*/ 4370034 h 6858000"/>
              <a:gd name="connsiteX224" fmla="*/ 4136093 w 7467600"/>
              <a:gd name="connsiteY224" fmla="*/ 3858466 h 6858000"/>
              <a:gd name="connsiteX225" fmla="*/ 3670252 w 7467600"/>
              <a:gd name="connsiteY225" fmla="*/ 3622798 h 6858000"/>
              <a:gd name="connsiteX226" fmla="*/ 4440129 w 7467600"/>
              <a:gd name="connsiteY226" fmla="*/ 3448571 h 6858000"/>
              <a:gd name="connsiteX227" fmla="*/ 4856525 w 7467600"/>
              <a:gd name="connsiteY227" fmla="*/ 3915351 h 6858000"/>
              <a:gd name="connsiteX228" fmla="*/ 5059055 w 7467600"/>
              <a:gd name="connsiteY228" fmla="*/ 4108918 h 6858000"/>
              <a:gd name="connsiteX229" fmla="*/ 5290070 w 7467600"/>
              <a:gd name="connsiteY229" fmla="*/ 4263619 h 6858000"/>
              <a:gd name="connsiteX230" fmla="*/ 4834991 w 7467600"/>
              <a:gd name="connsiteY230" fmla="*/ 3830985 h 6858000"/>
              <a:gd name="connsiteX231" fmla="*/ 4440129 w 7467600"/>
              <a:gd name="connsiteY231" fmla="*/ 3448571 h 6858000"/>
              <a:gd name="connsiteX232" fmla="*/ 4441737 w 7467600"/>
              <a:gd name="connsiteY232" fmla="*/ 3399734 h 6858000"/>
              <a:gd name="connsiteX233" fmla="*/ 4431236 w 7467600"/>
              <a:gd name="connsiteY233" fmla="*/ 3400954 h 6858000"/>
              <a:gd name="connsiteX234" fmla="*/ 4557150 w 7467600"/>
              <a:gd name="connsiteY234" fmla="*/ 3510023 h 6858000"/>
              <a:gd name="connsiteX235" fmla="*/ 4856936 w 7467600"/>
              <a:gd name="connsiteY235" fmla="*/ 3809146 h 6858000"/>
              <a:gd name="connsiteX236" fmla="*/ 5111996 w 7467600"/>
              <a:gd name="connsiteY236" fmla="*/ 4065759 h 6858000"/>
              <a:gd name="connsiteX237" fmla="*/ 5388878 w 7467600"/>
              <a:gd name="connsiteY237" fmla="*/ 4300185 h 6858000"/>
              <a:gd name="connsiteX238" fmla="*/ 5425556 w 7467600"/>
              <a:gd name="connsiteY238" fmla="*/ 4308967 h 6858000"/>
              <a:gd name="connsiteX239" fmla="*/ 4943646 w 7467600"/>
              <a:gd name="connsiteY239" fmla="*/ 3822916 h 6858000"/>
              <a:gd name="connsiteX240" fmla="*/ 4594837 w 7467600"/>
              <a:gd name="connsiteY240" fmla="*/ 3532274 h 6858000"/>
              <a:gd name="connsiteX241" fmla="*/ 4441737 w 7467600"/>
              <a:gd name="connsiteY241" fmla="*/ 3399734 h 6858000"/>
              <a:gd name="connsiteX242" fmla="*/ 5425834 w 7467600"/>
              <a:gd name="connsiteY242" fmla="*/ 3162785 h 6858000"/>
              <a:gd name="connsiteX243" fmla="*/ 5401644 w 7467600"/>
              <a:gd name="connsiteY243" fmla="*/ 3617847 h 6858000"/>
              <a:gd name="connsiteX244" fmla="*/ 5467256 w 7467600"/>
              <a:gd name="connsiteY244" fmla="*/ 4175494 h 6858000"/>
              <a:gd name="connsiteX245" fmla="*/ 5448069 w 7467600"/>
              <a:gd name="connsiteY245" fmla="*/ 3567554 h 6858000"/>
              <a:gd name="connsiteX246" fmla="*/ 5425834 w 7467600"/>
              <a:gd name="connsiteY246" fmla="*/ 3162785 h 6858000"/>
              <a:gd name="connsiteX247" fmla="*/ 1318687 w 7467600"/>
              <a:gd name="connsiteY247" fmla="*/ 3113840 h 6858000"/>
              <a:gd name="connsiteX248" fmla="*/ 1066793 w 7467600"/>
              <a:gd name="connsiteY248" fmla="*/ 3212171 h 6858000"/>
              <a:gd name="connsiteX249" fmla="*/ 993319 w 7467600"/>
              <a:gd name="connsiteY249" fmla="*/ 3247648 h 6858000"/>
              <a:gd name="connsiteX250" fmla="*/ 853081 w 7467600"/>
              <a:gd name="connsiteY250" fmla="*/ 3312410 h 6858000"/>
              <a:gd name="connsiteX251" fmla="*/ 805957 w 7467600"/>
              <a:gd name="connsiteY251" fmla="*/ 3330443 h 6858000"/>
              <a:gd name="connsiteX252" fmla="*/ 1318687 w 7467600"/>
              <a:gd name="connsiteY252" fmla="*/ 3113840 h 6858000"/>
              <a:gd name="connsiteX253" fmla="*/ 5453702 w 7467600"/>
              <a:gd name="connsiteY253" fmla="*/ 3090882 h 6858000"/>
              <a:gd name="connsiteX254" fmla="*/ 5480135 w 7467600"/>
              <a:gd name="connsiteY254" fmla="*/ 3565802 h 6858000"/>
              <a:gd name="connsiteX255" fmla="*/ 5499023 w 7467600"/>
              <a:gd name="connsiteY255" fmla="*/ 4166310 h 6858000"/>
              <a:gd name="connsiteX256" fmla="*/ 5547022 w 7467600"/>
              <a:gd name="connsiteY256" fmla="*/ 3607838 h 6858000"/>
              <a:gd name="connsiteX257" fmla="*/ 5515964 w 7467600"/>
              <a:gd name="connsiteY257" fmla="*/ 3378541 h 6858000"/>
              <a:gd name="connsiteX258" fmla="*/ 5453702 w 7467600"/>
              <a:gd name="connsiteY258" fmla="*/ 3090882 h 6858000"/>
              <a:gd name="connsiteX259" fmla="*/ 1238695 w 7467600"/>
              <a:gd name="connsiteY259" fmla="*/ 3076820 h 6858000"/>
              <a:gd name="connsiteX260" fmla="*/ 716371 w 7467600"/>
              <a:gd name="connsiteY260" fmla="*/ 3293249 h 6858000"/>
              <a:gd name="connsiteX261" fmla="*/ 579522 w 7467600"/>
              <a:gd name="connsiteY261" fmla="*/ 3371759 h 6858000"/>
              <a:gd name="connsiteX262" fmla="*/ 600288 w 7467600"/>
              <a:gd name="connsiteY262" fmla="*/ 3365555 h 6858000"/>
              <a:gd name="connsiteX263" fmla="*/ 840692 w 7467600"/>
              <a:gd name="connsiteY263" fmla="*/ 3284921 h 6858000"/>
              <a:gd name="connsiteX264" fmla="*/ 979248 w 7467600"/>
              <a:gd name="connsiteY264" fmla="*/ 3221003 h 6858000"/>
              <a:gd name="connsiteX265" fmla="*/ 1053282 w 7467600"/>
              <a:gd name="connsiteY265" fmla="*/ 3185247 h 6858000"/>
              <a:gd name="connsiteX266" fmla="*/ 1320603 w 7467600"/>
              <a:gd name="connsiteY266" fmla="*/ 3081281 h 6858000"/>
              <a:gd name="connsiteX267" fmla="*/ 1238695 w 7467600"/>
              <a:gd name="connsiteY267" fmla="*/ 3076820 h 6858000"/>
              <a:gd name="connsiteX268" fmla="*/ 5425627 w 7467600"/>
              <a:gd name="connsiteY268" fmla="*/ 2954192 h 6858000"/>
              <a:gd name="connsiteX269" fmla="*/ 5470770 w 7467600"/>
              <a:gd name="connsiteY269" fmla="*/ 3005435 h 6858000"/>
              <a:gd name="connsiteX270" fmla="*/ 5519779 w 7467600"/>
              <a:gd name="connsiteY270" fmla="*/ 4359223 h 6858000"/>
              <a:gd name="connsiteX271" fmla="*/ 5520293 w 7467600"/>
              <a:gd name="connsiteY271" fmla="*/ 4360602 h 6858000"/>
              <a:gd name="connsiteX272" fmla="*/ 5767221 w 7467600"/>
              <a:gd name="connsiteY272" fmla="*/ 4665564 h 6858000"/>
              <a:gd name="connsiteX273" fmla="*/ 6937169 w 7467600"/>
              <a:gd name="connsiteY273" fmla="*/ 4815941 h 6858000"/>
              <a:gd name="connsiteX274" fmla="*/ 6953922 w 7467600"/>
              <a:gd name="connsiteY274" fmla="*/ 4890068 h 6858000"/>
              <a:gd name="connsiteX275" fmla="*/ 6071359 w 7467600"/>
              <a:gd name="connsiteY275" fmla="*/ 4770770 h 6858000"/>
              <a:gd name="connsiteX276" fmla="*/ 6038839 w 7467600"/>
              <a:gd name="connsiteY276" fmla="*/ 4764474 h 6858000"/>
              <a:gd name="connsiteX277" fmla="*/ 6038706 w 7467600"/>
              <a:gd name="connsiteY277" fmla="*/ 4763847 h 6858000"/>
              <a:gd name="connsiteX278" fmla="*/ 6037784 w 7467600"/>
              <a:gd name="connsiteY278" fmla="*/ 4764270 h 6858000"/>
              <a:gd name="connsiteX279" fmla="*/ 6038839 w 7467600"/>
              <a:gd name="connsiteY279" fmla="*/ 4764474 h 6858000"/>
              <a:gd name="connsiteX280" fmla="*/ 6040338 w 7467600"/>
              <a:gd name="connsiteY280" fmla="*/ 4771418 h 6858000"/>
              <a:gd name="connsiteX281" fmla="*/ 6024488 w 7467600"/>
              <a:gd name="connsiteY281" fmla="*/ 4809903 h 6858000"/>
              <a:gd name="connsiteX282" fmla="*/ 5599771 w 7467600"/>
              <a:gd name="connsiteY282" fmla="*/ 5509652 h 6858000"/>
              <a:gd name="connsiteX283" fmla="*/ 5548843 w 7467600"/>
              <a:gd name="connsiteY283" fmla="*/ 5563845 h 6858000"/>
              <a:gd name="connsiteX284" fmla="*/ 5940952 w 7467600"/>
              <a:gd name="connsiteY284" fmla="*/ 6250028 h 6858000"/>
              <a:gd name="connsiteX285" fmla="*/ 6043441 w 7467600"/>
              <a:gd name="connsiteY285" fmla="*/ 6665847 h 6858000"/>
              <a:gd name="connsiteX286" fmla="*/ 6093432 w 7467600"/>
              <a:gd name="connsiteY286" fmla="*/ 6858000 h 6858000"/>
              <a:gd name="connsiteX287" fmla="*/ 6034344 w 7467600"/>
              <a:gd name="connsiteY287" fmla="*/ 6858000 h 6858000"/>
              <a:gd name="connsiteX288" fmla="*/ 6026679 w 7467600"/>
              <a:gd name="connsiteY288" fmla="*/ 6836959 h 6858000"/>
              <a:gd name="connsiteX289" fmla="*/ 5800441 w 7467600"/>
              <a:gd name="connsiteY289" fmla="*/ 6335286 h 6858000"/>
              <a:gd name="connsiteX290" fmla="*/ 5526562 w 7467600"/>
              <a:gd name="connsiteY290" fmla="*/ 5705388 h 6858000"/>
              <a:gd name="connsiteX291" fmla="*/ 5519640 w 7467600"/>
              <a:gd name="connsiteY291" fmla="*/ 5683774 h 6858000"/>
              <a:gd name="connsiteX292" fmla="*/ 5844559 w 7467600"/>
              <a:gd name="connsiteY292" fmla="*/ 6553349 h 6858000"/>
              <a:gd name="connsiteX293" fmla="*/ 5975994 w 7467600"/>
              <a:gd name="connsiteY293" fmla="*/ 6858000 h 6858000"/>
              <a:gd name="connsiteX294" fmla="*/ 5898547 w 7467600"/>
              <a:gd name="connsiteY294" fmla="*/ 6858000 h 6858000"/>
              <a:gd name="connsiteX295" fmla="*/ 5682041 w 7467600"/>
              <a:gd name="connsiteY295" fmla="*/ 6355860 h 6858000"/>
              <a:gd name="connsiteX296" fmla="*/ 5461758 w 7467600"/>
              <a:gd name="connsiteY296" fmla="*/ 5820220 h 6858000"/>
              <a:gd name="connsiteX297" fmla="*/ 5237282 w 7467600"/>
              <a:gd name="connsiteY297" fmla="*/ 6579086 h 6858000"/>
              <a:gd name="connsiteX298" fmla="*/ 5115009 w 7467600"/>
              <a:gd name="connsiteY298" fmla="*/ 6858000 h 6858000"/>
              <a:gd name="connsiteX299" fmla="*/ 5028074 w 7467600"/>
              <a:gd name="connsiteY299" fmla="*/ 6858000 h 6858000"/>
              <a:gd name="connsiteX300" fmla="*/ 5079508 w 7467600"/>
              <a:gd name="connsiteY300" fmla="*/ 6749074 h 6858000"/>
              <a:gd name="connsiteX301" fmla="*/ 5371846 w 7467600"/>
              <a:gd name="connsiteY301" fmla="*/ 5924413 h 6858000"/>
              <a:gd name="connsiteX302" fmla="*/ 5270512 w 7467600"/>
              <a:gd name="connsiteY302" fmla="*/ 6138975 h 6858000"/>
              <a:gd name="connsiteX303" fmla="*/ 5062409 w 7467600"/>
              <a:gd name="connsiteY303" fmla="*/ 6653544 h 6858000"/>
              <a:gd name="connsiteX304" fmla="*/ 5036628 w 7467600"/>
              <a:gd name="connsiteY304" fmla="*/ 6754247 h 6858000"/>
              <a:gd name="connsiteX305" fmla="*/ 5009112 w 7467600"/>
              <a:gd name="connsiteY305" fmla="*/ 6858000 h 6858000"/>
              <a:gd name="connsiteX306" fmla="*/ 4976679 w 7467600"/>
              <a:gd name="connsiteY306" fmla="*/ 6858000 h 6858000"/>
              <a:gd name="connsiteX307" fmla="*/ 5006537 w 7467600"/>
              <a:gd name="connsiteY307" fmla="*/ 6747068 h 6858000"/>
              <a:gd name="connsiteX308" fmla="*/ 5032723 w 7467600"/>
              <a:gd name="connsiteY308" fmla="*/ 6644957 h 6858000"/>
              <a:gd name="connsiteX309" fmla="*/ 5242949 w 7467600"/>
              <a:gd name="connsiteY309" fmla="*/ 6125175 h 6858000"/>
              <a:gd name="connsiteX310" fmla="*/ 5286321 w 7467600"/>
              <a:gd name="connsiteY310" fmla="*/ 6033555 h 6858000"/>
              <a:gd name="connsiteX311" fmla="*/ 5008210 w 7467600"/>
              <a:gd name="connsiteY311" fmla="*/ 6649194 h 6858000"/>
              <a:gd name="connsiteX312" fmla="*/ 4986321 w 7467600"/>
              <a:gd name="connsiteY312" fmla="*/ 6765687 h 6858000"/>
              <a:gd name="connsiteX313" fmla="*/ 4973474 w 7467600"/>
              <a:gd name="connsiteY313" fmla="*/ 6858000 h 6858000"/>
              <a:gd name="connsiteX314" fmla="*/ 4907178 w 7467600"/>
              <a:gd name="connsiteY314" fmla="*/ 6858000 h 6858000"/>
              <a:gd name="connsiteX315" fmla="*/ 4910810 w 7467600"/>
              <a:gd name="connsiteY315" fmla="*/ 6829660 h 6858000"/>
              <a:gd name="connsiteX316" fmla="*/ 4987461 w 7467600"/>
              <a:gd name="connsiteY316" fmla="*/ 6432994 h 6858000"/>
              <a:gd name="connsiteX317" fmla="*/ 5179262 w 7467600"/>
              <a:gd name="connsiteY317" fmla="*/ 6035044 h 6858000"/>
              <a:gd name="connsiteX318" fmla="*/ 4689678 w 7467600"/>
              <a:gd name="connsiteY318" fmla="*/ 6440241 h 6858000"/>
              <a:gd name="connsiteX319" fmla="*/ 4477543 w 7467600"/>
              <a:gd name="connsiteY319" fmla="*/ 6674836 h 6858000"/>
              <a:gd name="connsiteX320" fmla="*/ 4329957 w 7467600"/>
              <a:gd name="connsiteY320" fmla="*/ 6858000 h 6858000"/>
              <a:gd name="connsiteX321" fmla="*/ 4218595 w 7467600"/>
              <a:gd name="connsiteY321" fmla="*/ 6858000 h 6858000"/>
              <a:gd name="connsiteX322" fmla="*/ 4368888 w 7467600"/>
              <a:gd name="connsiteY322" fmla="*/ 6668412 h 6858000"/>
              <a:gd name="connsiteX323" fmla="*/ 4563091 w 7467600"/>
              <a:gd name="connsiteY323" fmla="*/ 6442508 h 6858000"/>
              <a:gd name="connsiteX324" fmla="*/ 5387324 w 7467600"/>
              <a:gd name="connsiteY324" fmla="*/ 5705830 h 6858000"/>
              <a:gd name="connsiteX325" fmla="*/ 5073620 w 7467600"/>
              <a:gd name="connsiteY325" fmla="*/ 5955437 h 6858000"/>
              <a:gd name="connsiteX326" fmla="*/ 4689789 w 7467600"/>
              <a:gd name="connsiteY326" fmla="*/ 6268382 h 6858000"/>
              <a:gd name="connsiteX327" fmla="*/ 4418722 w 7467600"/>
              <a:gd name="connsiteY327" fmla="*/ 6570886 h 6858000"/>
              <a:gd name="connsiteX328" fmla="*/ 4214944 w 7467600"/>
              <a:gd name="connsiteY328" fmla="*/ 6858000 h 6858000"/>
              <a:gd name="connsiteX329" fmla="*/ 4177898 w 7467600"/>
              <a:gd name="connsiteY329" fmla="*/ 6858000 h 6858000"/>
              <a:gd name="connsiteX330" fmla="*/ 4391597 w 7467600"/>
              <a:gd name="connsiteY330" fmla="*/ 6556370 h 6858000"/>
              <a:gd name="connsiteX331" fmla="*/ 4668889 w 7467600"/>
              <a:gd name="connsiteY331" fmla="*/ 6246399 h 6858000"/>
              <a:gd name="connsiteX332" fmla="*/ 5055427 w 7467600"/>
              <a:gd name="connsiteY332" fmla="*/ 5931476 h 6858000"/>
              <a:gd name="connsiteX333" fmla="*/ 5371814 w 7467600"/>
              <a:gd name="connsiteY333" fmla="*/ 5678975 h 6858000"/>
              <a:gd name="connsiteX334" fmla="*/ 4987918 w 7467600"/>
              <a:gd name="connsiteY334" fmla="*/ 5838701 h 6858000"/>
              <a:gd name="connsiteX335" fmla="*/ 4317146 w 7467600"/>
              <a:gd name="connsiteY335" fmla="*/ 6587716 h 6858000"/>
              <a:gd name="connsiteX336" fmla="*/ 4171627 w 7467600"/>
              <a:gd name="connsiteY336" fmla="*/ 6858000 h 6858000"/>
              <a:gd name="connsiteX337" fmla="*/ 4081585 w 7467600"/>
              <a:gd name="connsiteY337" fmla="*/ 6858000 h 6858000"/>
              <a:gd name="connsiteX338" fmla="*/ 4238603 w 7467600"/>
              <a:gd name="connsiteY338" fmla="*/ 6559341 h 6858000"/>
              <a:gd name="connsiteX339" fmla="*/ 4778333 w 7467600"/>
              <a:gd name="connsiteY339" fmla="*/ 5873626 h 6858000"/>
              <a:gd name="connsiteX340" fmla="*/ 5414185 w 7467600"/>
              <a:gd name="connsiteY340" fmla="*/ 5573882 h 6858000"/>
              <a:gd name="connsiteX341" fmla="*/ 5959648 w 7467600"/>
              <a:gd name="connsiteY341" fmla="*/ 4760797 h 6858000"/>
              <a:gd name="connsiteX342" fmla="*/ 5355019 w 7467600"/>
              <a:gd name="connsiteY342" fmla="*/ 4734672 h 6858000"/>
              <a:gd name="connsiteX343" fmla="*/ 5083565 w 7467600"/>
              <a:gd name="connsiteY343" fmla="*/ 5179121 h 6858000"/>
              <a:gd name="connsiteX344" fmla="*/ 4713577 w 7467600"/>
              <a:gd name="connsiteY344" fmla="*/ 5616803 h 6858000"/>
              <a:gd name="connsiteX345" fmla="*/ 3989559 w 7467600"/>
              <a:gd name="connsiteY345" fmla="*/ 6145945 h 6858000"/>
              <a:gd name="connsiteX346" fmla="*/ 3939824 w 7467600"/>
              <a:gd name="connsiteY346" fmla="*/ 6066900 h 6858000"/>
              <a:gd name="connsiteX347" fmla="*/ 4584537 w 7467600"/>
              <a:gd name="connsiteY347" fmla="*/ 5324826 h 6858000"/>
              <a:gd name="connsiteX348" fmla="*/ 5037105 w 7467600"/>
              <a:gd name="connsiteY348" fmla="*/ 5088765 h 6858000"/>
              <a:gd name="connsiteX349" fmla="*/ 5039930 w 7467600"/>
              <a:gd name="connsiteY349" fmla="*/ 5089585 h 6858000"/>
              <a:gd name="connsiteX350" fmla="*/ 5263764 w 7467600"/>
              <a:gd name="connsiteY350" fmla="*/ 4735525 h 6858000"/>
              <a:gd name="connsiteX351" fmla="*/ 4086300 w 7467600"/>
              <a:gd name="connsiteY351" fmla="*/ 4884599 h 6858000"/>
              <a:gd name="connsiteX352" fmla="*/ 4085485 w 7467600"/>
              <a:gd name="connsiteY352" fmla="*/ 4899070 h 6858000"/>
              <a:gd name="connsiteX353" fmla="*/ 3871915 w 7467600"/>
              <a:gd name="connsiteY353" fmla="*/ 5253645 h 6858000"/>
              <a:gd name="connsiteX354" fmla="*/ 3799374 w 7467600"/>
              <a:gd name="connsiteY354" fmla="*/ 5466127 h 6858000"/>
              <a:gd name="connsiteX355" fmla="*/ 3498850 w 7467600"/>
              <a:gd name="connsiteY355" fmla="*/ 6661888 h 6858000"/>
              <a:gd name="connsiteX356" fmla="*/ 3399216 w 7467600"/>
              <a:gd name="connsiteY356" fmla="*/ 6858000 h 6858000"/>
              <a:gd name="connsiteX357" fmla="*/ 3303688 w 7467600"/>
              <a:gd name="connsiteY357" fmla="*/ 6858000 h 6858000"/>
              <a:gd name="connsiteX358" fmla="*/ 3391774 w 7467600"/>
              <a:gd name="connsiteY358" fmla="*/ 6697181 h 6858000"/>
              <a:gd name="connsiteX359" fmla="*/ 3735540 w 7467600"/>
              <a:gd name="connsiteY359" fmla="*/ 5546923 h 6858000"/>
              <a:gd name="connsiteX360" fmla="*/ 3729438 w 7467600"/>
              <a:gd name="connsiteY360" fmla="*/ 5569058 h 6858000"/>
              <a:gd name="connsiteX361" fmla="*/ 3707782 w 7467600"/>
              <a:gd name="connsiteY361" fmla="*/ 5644908 h 6858000"/>
              <a:gd name="connsiteX362" fmla="*/ 3583827 w 7467600"/>
              <a:gd name="connsiteY362" fmla="*/ 6039215 h 6858000"/>
              <a:gd name="connsiteX363" fmla="*/ 3547861 w 7467600"/>
              <a:gd name="connsiteY363" fmla="*/ 6129609 h 6858000"/>
              <a:gd name="connsiteX364" fmla="*/ 3490905 w 7467600"/>
              <a:gd name="connsiteY364" fmla="*/ 6277660 h 6858000"/>
              <a:gd name="connsiteX365" fmla="*/ 3455859 w 7467600"/>
              <a:gd name="connsiteY365" fmla="*/ 6391301 h 6858000"/>
              <a:gd name="connsiteX366" fmla="*/ 3429112 w 7467600"/>
              <a:gd name="connsiteY366" fmla="*/ 6479469 h 6858000"/>
              <a:gd name="connsiteX367" fmla="*/ 3304862 w 7467600"/>
              <a:gd name="connsiteY367" fmla="*/ 6796476 h 6858000"/>
              <a:gd name="connsiteX368" fmla="*/ 3276071 w 7467600"/>
              <a:gd name="connsiteY368" fmla="*/ 6858000 h 6858000"/>
              <a:gd name="connsiteX369" fmla="*/ 3240805 w 7467600"/>
              <a:gd name="connsiteY369" fmla="*/ 6858000 h 6858000"/>
              <a:gd name="connsiteX370" fmla="*/ 3275917 w 7467600"/>
              <a:gd name="connsiteY370" fmla="*/ 6783192 h 6858000"/>
              <a:gd name="connsiteX371" fmla="*/ 3399358 w 7467600"/>
              <a:gd name="connsiteY371" fmla="*/ 6469011 h 6858000"/>
              <a:gd name="connsiteX372" fmla="*/ 3425650 w 7467600"/>
              <a:gd name="connsiteY372" fmla="*/ 6381333 h 6858000"/>
              <a:gd name="connsiteX373" fmla="*/ 3460661 w 7467600"/>
              <a:gd name="connsiteY373" fmla="*/ 6266763 h 6858000"/>
              <a:gd name="connsiteX374" fmla="*/ 3518021 w 7467600"/>
              <a:gd name="connsiteY374" fmla="*/ 6117298 h 6858000"/>
              <a:gd name="connsiteX375" fmla="*/ 3554035 w 7467600"/>
              <a:gd name="connsiteY375" fmla="*/ 6027832 h 6858000"/>
              <a:gd name="connsiteX376" fmla="*/ 3677174 w 7467600"/>
              <a:gd name="connsiteY376" fmla="*/ 5636351 h 6858000"/>
              <a:gd name="connsiteX377" fmla="*/ 3698819 w 7467600"/>
              <a:gd name="connsiteY377" fmla="*/ 5560503 h 6858000"/>
              <a:gd name="connsiteX378" fmla="*/ 3702094 w 7467600"/>
              <a:gd name="connsiteY378" fmla="*/ 5549194 h 6858000"/>
              <a:gd name="connsiteX379" fmla="*/ 3398355 w 7467600"/>
              <a:gd name="connsiteY379" fmla="*/ 6094603 h 6858000"/>
              <a:gd name="connsiteX380" fmla="*/ 3193941 w 7467600"/>
              <a:gd name="connsiteY380" fmla="*/ 6798775 h 6858000"/>
              <a:gd name="connsiteX381" fmla="*/ 3184140 w 7467600"/>
              <a:gd name="connsiteY381" fmla="*/ 6858000 h 6858000"/>
              <a:gd name="connsiteX382" fmla="*/ 3099978 w 7467600"/>
              <a:gd name="connsiteY382" fmla="*/ 6858000 h 6858000"/>
              <a:gd name="connsiteX383" fmla="*/ 3101556 w 7467600"/>
              <a:gd name="connsiteY383" fmla="*/ 6843337 h 6858000"/>
              <a:gd name="connsiteX384" fmla="*/ 3370162 w 7467600"/>
              <a:gd name="connsiteY384" fmla="*/ 5785550 h 6858000"/>
              <a:gd name="connsiteX385" fmla="*/ 3746477 w 7467600"/>
              <a:gd name="connsiteY385" fmla="*/ 5377889 h 6858000"/>
              <a:gd name="connsiteX386" fmla="*/ 3863399 w 7467600"/>
              <a:gd name="connsiteY386" fmla="*/ 5087257 h 6858000"/>
              <a:gd name="connsiteX387" fmla="*/ 3968712 w 7467600"/>
              <a:gd name="connsiteY387" fmla="*/ 4913989 h 6858000"/>
              <a:gd name="connsiteX388" fmla="*/ 2792390 w 7467600"/>
              <a:gd name="connsiteY388" fmla="*/ 5382974 h 6858000"/>
              <a:gd name="connsiteX389" fmla="*/ 2714982 w 7467600"/>
              <a:gd name="connsiteY389" fmla="*/ 5427051 h 6858000"/>
              <a:gd name="connsiteX390" fmla="*/ 2813361 w 7467600"/>
              <a:gd name="connsiteY390" fmla="*/ 6023912 h 6858000"/>
              <a:gd name="connsiteX391" fmla="*/ 2688430 w 7467600"/>
              <a:gd name="connsiteY391" fmla="*/ 6801564 h 6858000"/>
              <a:gd name="connsiteX392" fmla="*/ 2629626 w 7467600"/>
              <a:gd name="connsiteY392" fmla="*/ 6763394 h 6858000"/>
              <a:gd name="connsiteX393" fmla="*/ 2565328 w 7467600"/>
              <a:gd name="connsiteY393" fmla="*/ 5516399 h 6858000"/>
              <a:gd name="connsiteX394" fmla="*/ 1922999 w 7467600"/>
              <a:gd name="connsiteY394" fmla="*/ 5980343 h 6858000"/>
              <a:gd name="connsiteX395" fmla="*/ 1950261 w 7467600"/>
              <a:gd name="connsiteY395" fmla="*/ 6405858 h 6858000"/>
              <a:gd name="connsiteX396" fmla="*/ 2365554 w 7467600"/>
              <a:gd name="connsiteY396" fmla="*/ 6759107 h 6858000"/>
              <a:gd name="connsiteX397" fmla="*/ 2424142 w 7467600"/>
              <a:gd name="connsiteY397" fmla="*/ 6858000 h 6858000"/>
              <a:gd name="connsiteX398" fmla="*/ 2395994 w 7467600"/>
              <a:gd name="connsiteY398" fmla="*/ 6858000 h 6858000"/>
              <a:gd name="connsiteX399" fmla="*/ 2392863 w 7467600"/>
              <a:gd name="connsiteY399" fmla="*/ 6852964 h 6858000"/>
              <a:gd name="connsiteX400" fmla="*/ 2017589 w 7467600"/>
              <a:gd name="connsiteY400" fmla="*/ 6493982 h 6858000"/>
              <a:gd name="connsiteX401" fmla="*/ 2147336 w 7467600"/>
              <a:gd name="connsiteY401" fmla="*/ 6594052 h 6858000"/>
              <a:gd name="connsiteX402" fmla="*/ 2207047 w 7467600"/>
              <a:gd name="connsiteY402" fmla="*/ 6654540 h 6858000"/>
              <a:gd name="connsiteX403" fmla="*/ 2299106 w 7467600"/>
              <a:gd name="connsiteY403" fmla="*/ 6778931 h 6858000"/>
              <a:gd name="connsiteX404" fmla="*/ 2314430 w 7467600"/>
              <a:gd name="connsiteY404" fmla="*/ 6801144 h 6858000"/>
              <a:gd name="connsiteX405" fmla="*/ 2352406 w 7467600"/>
              <a:gd name="connsiteY405" fmla="*/ 6858000 h 6858000"/>
              <a:gd name="connsiteX406" fmla="*/ 2314492 w 7467600"/>
              <a:gd name="connsiteY406" fmla="*/ 6858000 h 6858000"/>
              <a:gd name="connsiteX407" fmla="*/ 2288095 w 7467600"/>
              <a:gd name="connsiteY407" fmla="*/ 6818030 h 6858000"/>
              <a:gd name="connsiteX408" fmla="*/ 2272768 w 7467600"/>
              <a:gd name="connsiteY408" fmla="*/ 6795822 h 6858000"/>
              <a:gd name="connsiteX409" fmla="*/ 2182715 w 7467600"/>
              <a:gd name="connsiteY409" fmla="*/ 6675071 h 6858000"/>
              <a:gd name="connsiteX410" fmla="*/ 2032061 w 7467600"/>
              <a:gd name="connsiteY410" fmla="*/ 6541380 h 6858000"/>
              <a:gd name="connsiteX411" fmla="*/ 2257220 w 7467600"/>
              <a:gd name="connsiteY411" fmla="*/ 6826257 h 6858000"/>
              <a:gd name="connsiteX412" fmla="*/ 2281324 w 7467600"/>
              <a:gd name="connsiteY412" fmla="*/ 6858000 h 6858000"/>
              <a:gd name="connsiteX413" fmla="*/ 2242860 w 7467600"/>
              <a:gd name="connsiteY413" fmla="*/ 6858000 h 6858000"/>
              <a:gd name="connsiteX414" fmla="*/ 2232818 w 7467600"/>
              <a:gd name="connsiteY414" fmla="*/ 6844926 h 6858000"/>
              <a:gd name="connsiteX415" fmla="*/ 1990172 w 7467600"/>
              <a:gd name="connsiteY415" fmla="*/ 6542121 h 6858000"/>
              <a:gd name="connsiteX416" fmla="*/ 2124090 w 7467600"/>
              <a:gd name="connsiteY416" fmla="*/ 6761017 h 6858000"/>
              <a:gd name="connsiteX417" fmla="*/ 2200380 w 7467600"/>
              <a:gd name="connsiteY417" fmla="*/ 6858000 h 6858000"/>
              <a:gd name="connsiteX418" fmla="*/ 2147507 w 7467600"/>
              <a:gd name="connsiteY418" fmla="*/ 6858000 h 6858000"/>
              <a:gd name="connsiteX419" fmla="*/ 2070668 w 7467600"/>
              <a:gd name="connsiteY419" fmla="*/ 6761520 h 6858000"/>
              <a:gd name="connsiteX420" fmla="*/ 1975142 w 7467600"/>
              <a:gd name="connsiteY420" fmla="*/ 6585570 h 6858000"/>
              <a:gd name="connsiteX421" fmla="*/ 2050035 w 7467600"/>
              <a:gd name="connsiteY421" fmla="*/ 6813345 h 6858000"/>
              <a:gd name="connsiteX422" fmla="*/ 2063025 w 7467600"/>
              <a:gd name="connsiteY422" fmla="*/ 6858000 h 6858000"/>
              <a:gd name="connsiteX423" fmla="*/ 2021675 w 7467600"/>
              <a:gd name="connsiteY423" fmla="*/ 6858000 h 6858000"/>
              <a:gd name="connsiteX424" fmla="*/ 2019308 w 7467600"/>
              <a:gd name="connsiteY424" fmla="*/ 6847118 h 6858000"/>
              <a:gd name="connsiteX425" fmla="*/ 1938835 w 7467600"/>
              <a:gd name="connsiteY425" fmla="*/ 6551160 h 6858000"/>
              <a:gd name="connsiteX426" fmla="*/ 1953230 w 7467600"/>
              <a:gd name="connsiteY426" fmla="*/ 6759699 h 6858000"/>
              <a:gd name="connsiteX427" fmla="*/ 1956763 w 7467600"/>
              <a:gd name="connsiteY427" fmla="*/ 6778191 h 6858000"/>
              <a:gd name="connsiteX428" fmla="*/ 1967925 w 7467600"/>
              <a:gd name="connsiteY428" fmla="*/ 6858000 h 6858000"/>
              <a:gd name="connsiteX429" fmla="*/ 1936622 w 7467600"/>
              <a:gd name="connsiteY429" fmla="*/ 6858000 h 6858000"/>
              <a:gd name="connsiteX430" fmla="*/ 1926261 w 7467600"/>
              <a:gd name="connsiteY430" fmla="*/ 6784064 h 6858000"/>
              <a:gd name="connsiteX431" fmla="*/ 1922724 w 7467600"/>
              <a:gd name="connsiteY431" fmla="*/ 6765577 h 6858000"/>
              <a:gd name="connsiteX432" fmla="*/ 1904650 w 7467600"/>
              <a:gd name="connsiteY432" fmla="*/ 6639616 h 6858000"/>
              <a:gd name="connsiteX433" fmla="*/ 1885273 w 7467600"/>
              <a:gd name="connsiteY433" fmla="*/ 6858000 h 6858000"/>
              <a:gd name="connsiteX434" fmla="*/ 1854363 w 7467600"/>
              <a:gd name="connsiteY434" fmla="*/ 6858000 h 6858000"/>
              <a:gd name="connsiteX435" fmla="*/ 1880391 w 7467600"/>
              <a:gd name="connsiteY435" fmla="*/ 6603796 h 6858000"/>
              <a:gd name="connsiteX436" fmla="*/ 1818273 w 7467600"/>
              <a:gd name="connsiteY436" fmla="*/ 6715729 h 6858000"/>
              <a:gd name="connsiteX437" fmla="*/ 1794691 w 7467600"/>
              <a:gd name="connsiteY437" fmla="*/ 6843239 h 6858000"/>
              <a:gd name="connsiteX438" fmla="*/ 1794914 w 7467600"/>
              <a:gd name="connsiteY438" fmla="*/ 6858000 h 6858000"/>
              <a:gd name="connsiteX439" fmla="*/ 1746128 w 7467600"/>
              <a:gd name="connsiteY439" fmla="*/ 6858000 h 6858000"/>
              <a:gd name="connsiteX440" fmla="*/ 1753934 w 7467600"/>
              <a:gd name="connsiteY440" fmla="*/ 6724796 h 6858000"/>
              <a:gd name="connsiteX441" fmla="*/ 1792053 w 7467600"/>
              <a:gd name="connsiteY441" fmla="*/ 6572396 h 6858000"/>
              <a:gd name="connsiteX442" fmla="*/ 1862248 w 7467600"/>
              <a:gd name="connsiteY442" fmla="*/ 6266397 h 6858000"/>
              <a:gd name="connsiteX443" fmla="*/ 1862250 w 7467600"/>
              <a:gd name="connsiteY443" fmla="*/ 6033531 h 6858000"/>
              <a:gd name="connsiteX444" fmla="*/ 1211999 w 7467600"/>
              <a:gd name="connsiteY444" fmla="*/ 6683610 h 6858000"/>
              <a:gd name="connsiteX445" fmla="*/ 1213266 w 7467600"/>
              <a:gd name="connsiteY445" fmla="*/ 6691947 h 6858000"/>
              <a:gd name="connsiteX446" fmla="*/ 1203370 w 7467600"/>
              <a:gd name="connsiteY446" fmla="*/ 6850676 h 6858000"/>
              <a:gd name="connsiteX447" fmla="*/ 1203671 w 7467600"/>
              <a:gd name="connsiteY447" fmla="*/ 6858000 h 6858000"/>
              <a:gd name="connsiteX448" fmla="*/ 1143180 w 7467600"/>
              <a:gd name="connsiteY448" fmla="*/ 6858000 h 6858000"/>
              <a:gd name="connsiteX449" fmla="*/ 1142176 w 7467600"/>
              <a:gd name="connsiteY449" fmla="*/ 6766045 h 6858000"/>
              <a:gd name="connsiteX450" fmla="*/ 1067484 w 7467600"/>
              <a:gd name="connsiteY450" fmla="*/ 6858000 h 6858000"/>
              <a:gd name="connsiteX451" fmla="*/ 953928 w 7467600"/>
              <a:gd name="connsiteY451" fmla="*/ 6858000 h 6858000"/>
              <a:gd name="connsiteX452" fmla="*/ 959715 w 7467600"/>
              <a:gd name="connsiteY452" fmla="*/ 6850185 h 6858000"/>
              <a:gd name="connsiteX453" fmla="*/ 1483788 w 7467600"/>
              <a:gd name="connsiteY453" fmla="*/ 6259174 h 6858000"/>
              <a:gd name="connsiteX454" fmla="*/ 1100671 w 7467600"/>
              <a:gd name="connsiteY454" fmla="*/ 6252137 h 6858000"/>
              <a:gd name="connsiteX455" fmla="*/ 1090144 w 7467600"/>
              <a:gd name="connsiteY455" fmla="*/ 6256748 h 6858000"/>
              <a:gd name="connsiteX456" fmla="*/ 1095872 w 7467600"/>
              <a:gd name="connsiteY456" fmla="*/ 6271892 h 6858000"/>
              <a:gd name="connsiteX457" fmla="*/ 262785 w 7467600"/>
              <a:gd name="connsiteY457" fmla="*/ 6845450 h 6858000"/>
              <a:gd name="connsiteX458" fmla="*/ 209968 w 7467600"/>
              <a:gd name="connsiteY458" fmla="*/ 6770713 h 6858000"/>
              <a:gd name="connsiteX459" fmla="*/ 873460 w 7467600"/>
              <a:gd name="connsiteY459" fmla="*/ 6253768 h 6858000"/>
              <a:gd name="connsiteX460" fmla="*/ 192686 w 7467600"/>
              <a:gd name="connsiteY460" fmla="*/ 5849257 h 6858000"/>
              <a:gd name="connsiteX461" fmla="*/ 4696 w 7467600"/>
              <a:gd name="connsiteY461" fmla="*/ 5697668 h 6858000"/>
              <a:gd name="connsiteX462" fmla="*/ 0 w 7467600"/>
              <a:gd name="connsiteY462" fmla="*/ 5689984 h 6858000"/>
              <a:gd name="connsiteX463" fmla="*/ 0 w 7467600"/>
              <a:gd name="connsiteY463" fmla="*/ 5513472 h 6858000"/>
              <a:gd name="connsiteX464" fmla="*/ 174101 w 7467600"/>
              <a:gd name="connsiteY464" fmla="*/ 5620277 h 6858000"/>
              <a:gd name="connsiteX465" fmla="*/ 891800 w 7467600"/>
              <a:gd name="connsiteY465" fmla="*/ 6036935 h 6858000"/>
              <a:gd name="connsiteX466" fmla="*/ 1072219 w 7467600"/>
              <a:gd name="connsiteY466" fmla="*/ 6169443 h 6858000"/>
              <a:gd name="connsiteX467" fmla="*/ 1074117 w 7467600"/>
              <a:gd name="connsiteY467" fmla="*/ 6170301 h 6858000"/>
              <a:gd name="connsiteX468" fmla="*/ 1083114 w 7467600"/>
              <a:gd name="connsiteY468" fmla="*/ 6174131 h 6858000"/>
              <a:gd name="connsiteX469" fmla="*/ 1543010 w 7467600"/>
              <a:gd name="connsiteY469" fmla="*/ 6191140 h 6858000"/>
              <a:gd name="connsiteX470" fmla="*/ 1551080 w 7467600"/>
              <a:gd name="connsiteY470" fmla="*/ 6195006 h 6858000"/>
              <a:gd name="connsiteX471" fmla="*/ 2345443 w 7467600"/>
              <a:gd name="connsiteY471" fmla="*/ 5549882 h 6858000"/>
              <a:gd name="connsiteX472" fmla="*/ 1721499 w 7467600"/>
              <a:gd name="connsiteY472" fmla="*/ 5599969 h 6858000"/>
              <a:gd name="connsiteX473" fmla="*/ 767716 w 7467600"/>
              <a:gd name="connsiteY473" fmla="*/ 5472768 h 6858000"/>
              <a:gd name="connsiteX474" fmla="*/ 722147 w 7467600"/>
              <a:gd name="connsiteY474" fmla="*/ 5393091 h 6858000"/>
              <a:gd name="connsiteX475" fmla="*/ 1485552 w 7467600"/>
              <a:gd name="connsiteY475" fmla="*/ 5313202 h 6858000"/>
              <a:gd name="connsiteX476" fmla="*/ 2143004 w 7467600"/>
              <a:gd name="connsiteY476" fmla="*/ 5402420 h 6858000"/>
              <a:gd name="connsiteX477" fmla="*/ 1933391 w 7467600"/>
              <a:gd name="connsiteY477" fmla="*/ 5156971 h 6858000"/>
              <a:gd name="connsiteX478" fmla="*/ 1827118 w 7467600"/>
              <a:gd name="connsiteY478" fmla="*/ 4968410 h 6858000"/>
              <a:gd name="connsiteX479" fmla="*/ 1837349 w 7467600"/>
              <a:gd name="connsiteY479" fmla="*/ 4956357 h 6858000"/>
              <a:gd name="connsiteX480" fmla="*/ 2162835 w 7467600"/>
              <a:gd name="connsiteY480" fmla="*/ 5187853 h 6858000"/>
              <a:gd name="connsiteX481" fmla="*/ 2257167 w 7467600"/>
              <a:gd name="connsiteY481" fmla="*/ 5462123 h 6858000"/>
              <a:gd name="connsiteX482" fmla="*/ 2261598 w 7467600"/>
              <a:gd name="connsiteY482" fmla="*/ 5467998 h 6858000"/>
              <a:gd name="connsiteX483" fmla="*/ 2437177 w 7467600"/>
              <a:gd name="connsiteY483" fmla="*/ 5479608 h 6858000"/>
              <a:gd name="connsiteX484" fmla="*/ 2445247 w 7467600"/>
              <a:gd name="connsiteY484" fmla="*/ 5483476 h 6858000"/>
              <a:gd name="connsiteX485" fmla="*/ 2743626 w 7467600"/>
              <a:gd name="connsiteY485" fmla="*/ 5304819 h 6858000"/>
              <a:gd name="connsiteX486" fmla="*/ 3048102 w 7467600"/>
              <a:gd name="connsiteY486" fmla="*/ 5150595 h 6858000"/>
              <a:gd name="connsiteX487" fmla="*/ 1799414 w 7467600"/>
              <a:gd name="connsiteY487" fmla="*/ 4694732 h 6858000"/>
              <a:gd name="connsiteX488" fmla="*/ 1771735 w 7467600"/>
              <a:gd name="connsiteY488" fmla="*/ 4619929 h 6858000"/>
              <a:gd name="connsiteX489" fmla="*/ 3104273 w 7467600"/>
              <a:gd name="connsiteY489" fmla="*/ 5076159 h 6858000"/>
              <a:gd name="connsiteX490" fmla="*/ 3113245 w 7467600"/>
              <a:gd name="connsiteY490" fmla="*/ 5090705 h 6858000"/>
              <a:gd name="connsiteX491" fmla="*/ 3126294 w 7467600"/>
              <a:gd name="connsiteY491" fmla="*/ 5114400 h 6858000"/>
              <a:gd name="connsiteX492" fmla="*/ 3937433 w 7467600"/>
              <a:gd name="connsiteY492" fmla="*/ 4830473 h 6858000"/>
              <a:gd name="connsiteX493" fmla="*/ 3590475 w 7467600"/>
              <a:gd name="connsiteY493" fmla="*/ 4597974 h 6858000"/>
              <a:gd name="connsiteX494" fmla="*/ 3100264 w 7467600"/>
              <a:gd name="connsiteY494" fmla="*/ 4579845 h 6858000"/>
              <a:gd name="connsiteX495" fmla="*/ 2183576 w 7467600"/>
              <a:gd name="connsiteY495" fmla="*/ 4227150 h 6858000"/>
              <a:gd name="connsiteX496" fmla="*/ 2151029 w 7467600"/>
              <a:gd name="connsiteY496" fmla="*/ 4146947 h 6858000"/>
              <a:gd name="connsiteX497" fmla="*/ 3563434 w 7467600"/>
              <a:gd name="connsiteY497" fmla="*/ 4469115 h 6858000"/>
              <a:gd name="connsiteX498" fmla="*/ 3177952 w 7467600"/>
              <a:gd name="connsiteY498" fmla="*/ 3657386 h 6858000"/>
              <a:gd name="connsiteX499" fmla="*/ 3189263 w 7467600"/>
              <a:gd name="connsiteY499" fmla="*/ 3625726 h 6858000"/>
              <a:gd name="connsiteX500" fmla="*/ 3560912 w 7467600"/>
              <a:gd name="connsiteY500" fmla="*/ 4079863 h 6858000"/>
              <a:gd name="connsiteX501" fmla="*/ 3626636 w 7467600"/>
              <a:gd name="connsiteY501" fmla="*/ 4512230 h 6858000"/>
              <a:gd name="connsiteX502" fmla="*/ 3653088 w 7467600"/>
              <a:gd name="connsiteY502" fmla="*/ 4521417 h 6858000"/>
              <a:gd name="connsiteX503" fmla="*/ 3988128 w 7467600"/>
              <a:gd name="connsiteY503" fmla="*/ 4817267 h 6858000"/>
              <a:gd name="connsiteX504" fmla="*/ 4830582 w 7467600"/>
              <a:gd name="connsiteY504" fmla="*/ 4676000 h 6858000"/>
              <a:gd name="connsiteX505" fmla="*/ 4830100 w 7467600"/>
              <a:gd name="connsiteY505" fmla="*/ 4675554 h 6858000"/>
              <a:gd name="connsiteX506" fmla="*/ 4036318 w 7467600"/>
              <a:gd name="connsiteY506" fmla="*/ 4147013 h 6858000"/>
              <a:gd name="connsiteX507" fmla="*/ 3432098 w 7467600"/>
              <a:gd name="connsiteY507" fmla="*/ 3537312 h 6858000"/>
              <a:gd name="connsiteX508" fmla="*/ 3446761 w 7467600"/>
              <a:gd name="connsiteY508" fmla="*/ 3461278 h 6858000"/>
              <a:gd name="connsiteX509" fmla="*/ 4419733 w 7467600"/>
              <a:gd name="connsiteY509" fmla="*/ 3963555 h 6858000"/>
              <a:gd name="connsiteX510" fmla="*/ 4781371 w 7467600"/>
              <a:gd name="connsiteY510" fmla="*/ 4458604 h 6858000"/>
              <a:gd name="connsiteX511" fmla="*/ 4780440 w 7467600"/>
              <a:gd name="connsiteY511" fmla="*/ 4470290 h 6858000"/>
              <a:gd name="connsiteX512" fmla="*/ 4898954 w 7467600"/>
              <a:gd name="connsiteY512" fmla="*/ 4662092 h 6858000"/>
              <a:gd name="connsiteX513" fmla="*/ 4900699 w 7467600"/>
              <a:gd name="connsiteY513" fmla="*/ 4670867 h 6858000"/>
              <a:gd name="connsiteX514" fmla="*/ 5714511 w 7467600"/>
              <a:gd name="connsiteY514" fmla="*/ 4663483 h 6858000"/>
              <a:gd name="connsiteX515" fmla="*/ 5464793 w 7467600"/>
              <a:gd name="connsiteY515" fmla="*/ 4393556 h 6858000"/>
              <a:gd name="connsiteX516" fmla="*/ 5461897 w 7467600"/>
              <a:gd name="connsiteY516" fmla="*/ 4390879 h 6858000"/>
              <a:gd name="connsiteX517" fmla="*/ 4294126 w 7467600"/>
              <a:gd name="connsiteY517" fmla="*/ 3303048 h 6858000"/>
              <a:gd name="connsiteX518" fmla="*/ 4305321 w 7467600"/>
              <a:gd name="connsiteY518" fmla="*/ 3256953 h 6858000"/>
              <a:gd name="connsiteX519" fmla="*/ 4949299 w 7467600"/>
              <a:gd name="connsiteY519" fmla="*/ 3766336 h 6858000"/>
              <a:gd name="connsiteX520" fmla="*/ 5291452 w 7467600"/>
              <a:gd name="connsiteY520" fmla="*/ 4076801 h 6858000"/>
              <a:gd name="connsiteX521" fmla="*/ 5434998 w 7467600"/>
              <a:gd name="connsiteY521" fmla="*/ 4254100 h 6858000"/>
              <a:gd name="connsiteX522" fmla="*/ 5351015 w 7467600"/>
              <a:gd name="connsiteY522" fmla="*/ 3760989 h 6858000"/>
              <a:gd name="connsiteX523" fmla="*/ 5413780 w 7467600"/>
              <a:gd name="connsiteY523" fmla="*/ 2966265 h 6858000"/>
              <a:gd name="connsiteX524" fmla="*/ 5425627 w 7467600"/>
              <a:gd name="connsiteY524" fmla="*/ 2954192 h 6858000"/>
              <a:gd name="connsiteX525" fmla="*/ 6604735 w 7467600"/>
              <a:gd name="connsiteY525" fmla="*/ 2041381 h 6858000"/>
              <a:gd name="connsiteX526" fmla="*/ 7204487 w 7467600"/>
              <a:gd name="connsiteY526" fmla="*/ 2742112 h 6858000"/>
              <a:gd name="connsiteX527" fmla="*/ 7131592 w 7467600"/>
              <a:gd name="connsiteY527" fmla="*/ 2672096 h 6858000"/>
              <a:gd name="connsiteX528" fmla="*/ 6996344 w 7467600"/>
              <a:gd name="connsiteY528" fmla="*/ 2518310 h 6858000"/>
              <a:gd name="connsiteX529" fmla="*/ 6735495 w 7467600"/>
              <a:gd name="connsiteY529" fmla="*/ 2196890 h 6858000"/>
              <a:gd name="connsiteX530" fmla="*/ 6721901 w 7467600"/>
              <a:gd name="connsiteY530" fmla="*/ 2179274 h 6858000"/>
              <a:gd name="connsiteX531" fmla="*/ 6604735 w 7467600"/>
              <a:gd name="connsiteY531" fmla="*/ 2041381 h 6858000"/>
              <a:gd name="connsiteX532" fmla="*/ 6591670 w 7467600"/>
              <a:gd name="connsiteY532" fmla="*/ 1988277 h 6858000"/>
              <a:gd name="connsiteX533" fmla="*/ 6747349 w 7467600"/>
              <a:gd name="connsiteY533" fmla="*/ 2160069 h 6858000"/>
              <a:gd name="connsiteX534" fmla="*/ 6760943 w 7467600"/>
              <a:gd name="connsiteY534" fmla="*/ 2177686 h 6858000"/>
              <a:gd name="connsiteX535" fmla="*/ 7021065 w 7467600"/>
              <a:gd name="connsiteY535" fmla="*/ 2498102 h 6858000"/>
              <a:gd name="connsiteX536" fmla="*/ 7155223 w 7467600"/>
              <a:gd name="connsiteY536" fmla="*/ 2650386 h 6858000"/>
              <a:gd name="connsiteX537" fmla="*/ 7203167 w 7467600"/>
              <a:gd name="connsiteY537" fmla="*/ 2697288 h 6858000"/>
              <a:gd name="connsiteX538" fmla="*/ 6937703 w 7467600"/>
              <a:gd name="connsiteY538" fmla="*/ 2321981 h 6858000"/>
              <a:gd name="connsiteX539" fmla="*/ 6591670 w 7467600"/>
              <a:gd name="connsiteY539" fmla="*/ 1988277 h 6858000"/>
              <a:gd name="connsiteX540" fmla="*/ 5798671 w 7467600"/>
              <a:gd name="connsiteY540" fmla="*/ 1981601 h 6858000"/>
              <a:gd name="connsiteX541" fmla="*/ 5754709 w 7467600"/>
              <a:gd name="connsiteY541" fmla="*/ 2071454 h 6858000"/>
              <a:gd name="connsiteX542" fmla="*/ 5763044 w 7467600"/>
              <a:gd name="connsiteY542" fmla="*/ 2842206 h 6858000"/>
              <a:gd name="connsiteX543" fmla="*/ 5764974 w 7467600"/>
              <a:gd name="connsiteY543" fmla="*/ 2799609 h 6858000"/>
              <a:gd name="connsiteX544" fmla="*/ 5767665 w 7467600"/>
              <a:gd name="connsiteY544" fmla="*/ 2666409 h 6858000"/>
              <a:gd name="connsiteX545" fmla="*/ 5763055 w 7467600"/>
              <a:gd name="connsiteY545" fmla="*/ 2579705 h 6858000"/>
              <a:gd name="connsiteX546" fmla="*/ 5758079 w 7467600"/>
              <a:gd name="connsiteY546" fmla="*/ 2492508 h 6858000"/>
              <a:gd name="connsiteX547" fmla="*/ 5779325 w 7467600"/>
              <a:gd name="connsiteY547" fmla="*/ 2197069 h 6858000"/>
              <a:gd name="connsiteX548" fmla="*/ 5798671 w 7467600"/>
              <a:gd name="connsiteY548" fmla="*/ 1981601 h 6858000"/>
              <a:gd name="connsiteX549" fmla="*/ 5829202 w 7467600"/>
              <a:gd name="connsiteY549" fmla="*/ 1971679 h 6858000"/>
              <a:gd name="connsiteX550" fmla="*/ 5809558 w 7467600"/>
              <a:gd name="connsiteY550" fmla="*/ 2198043 h 6858000"/>
              <a:gd name="connsiteX551" fmla="*/ 5788653 w 7467600"/>
              <a:gd name="connsiteY551" fmla="*/ 2489430 h 6858000"/>
              <a:gd name="connsiteX552" fmla="*/ 5793439 w 7467600"/>
              <a:gd name="connsiteY552" fmla="*/ 2575235 h 6858000"/>
              <a:gd name="connsiteX553" fmla="*/ 5796837 w 7467600"/>
              <a:gd name="connsiteY553" fmla="*/ 2637633 h 6858000"/>
              <a:gd name="connsiteX554" fmla="*/ 5818614 w 7467600"/>
              <a:gd name="connsiteY554" fmla="*/ 2473055 h 6858000"/>
              <a:gd name="connsiteX555" fmla="*/ 5829202 w 7467600"/>
              <a:gd name="connsiteY555" fmla="*/ 1971679 h 6858000"/>
              <a:gd name="connsiteX556" fmla="*/ 5911389 w 7467600"/>
              <a:gd name="connsiteY556" fmla="*/ 1898371 h 6858000"/>
              <a:gd name="connsiteX557" fmla="*/ 6237627 w 7467600"/>
              <a:gd name="connsiteY557" fmla="*/ 2231921 h 6858000"/>
              <a:gd name="connsiteX558" fmla="*/ 5911389 w 7467600"/>
              <a:gd name="connsiteY558" fmla="*/ 1898371 h 6858000"/>
              <a:gd name="connsiteX559" fmla="*/ 6944437 w 7467600"/>
              <a:gd name="connsiteY559" fmla="*/ 1575402 h 6858000"/>
              <a:gd name="connsiteX560" fmla="*/ 6304730 w 7467600"/>
              <a:gd name="connsiteY560" fmla="*/ 1766654 h 6858000"/>
              <a:gd name="connsiteX561" fmla="*/ 6944437 w 7467600"/>
              <a:gd name="connsiteY561" fmla="*/ 1575402 h 6858000"/>
              <a:gd name="connsiteX562" fmla="*/ 7019523 w 7467600"/>
              <a:gd name="connsiteY562" fmla="*/ 1519450 h 6858000"/>
              <a:gd name="connsiteX563" fmla="*/ 6298091 w 7467600"/>
              <a:gd name="connsiteY563" fmla="*/ 1737122 h 6858000"/>
              <a:gd name="connsiteX564" fmla="*/ 7019523 w 7467600"/>
              <a:gd name="connsiteY564" fmla="*/ 1519450 h 6858000"/>
              <a:gd name="connsiteX565" fmla="*/ 2399523 w 7467600"/>
              <a:gd name="connsiteY565" fmla="*/ 1428234 h 6858000"/>
              <a:gd name="connsiteX566" fmla="*/ 2224982 w 7467600"/>
              <a:gd name="connsiteY566" fmla="*/ 1826201 h 6858000"/>
              <a:gd name="connsiteX567" fmla="*/ 2096099 w 7467600"/>
              <a:gd name="connsiteY567" fmla="*/ 2345900 h 6858000"/>
              <a:gd name="connsiteX568" fmla="*/ 2283317 w 7467600"/>
              <a:gd name="connsiteY568" fmla="*/ 1796925 h 6858000"/>
              <a:gd name="connsiteX569" fmla="*/ 2399523 w 7467600"/>
              <a:gd name="connsiteY569" fmla="*/ 1428234 h 6858000"/>
              <a:gd name="connsiteX570" fmla="*/ 2448558 w 7467600"/>
              <a:gd name="connsiteY570" fmla="*/ 1373435 h 6858000"/>
              <a:gd name="connsiteX571" fmla="*/ 2312521 w 7467600"/>
              <a:gd name="connsiteY571" fmla="*/ 1806140 h 6858000"/>
              <a:gd name="connsiteX572" fmla="*/ 2127533 w 7467600"/>
              <a:gd name="connsiteY572" fmla="*/ 2348380 h 6858000"/>
              <a:gd name="connsiteX573" fmla="*/ 2358080 w 7467600"/>
              <a:gd name="connsiteY573" fmla="*/ 1866134 h 6858000"/>
              <a:gd name="connsiteX574" fmla="*/ 2407436 w 7467600"/>
              <a:gd name="connsiteY574" fmla="*/ 1651070 h 6858000"/>
              <a:gd name="connsiteX575" fmla="*/ 2448558 w 7467600"/>
              <a:gd name="connsiteY575" fmla="*/ 1373435 h 6858000"/>
              <a:gd name="connsiteX576" fmla="*/ 278707 w 7467600"/>
              <a:gd name="connsiteY576" fmla="*/ 1352270 h 6858000"/>
              <a:gd name="connsiteX577" fmla="*/ 321570 w 7467600"/>
              <a:gd name="connsiteY577" fmla="*/ 1861610 h 6858000"/>
              <a:gd name="connsiteX578" fmla="*/ 294281 w 7467600"/>
              <a:gd name="connsiteY578" fmla="*/ 1440658 h 6858000"/>
              <a:gd name="connsiteX579" fmla="*/ 278707 w 7467600"/>
              <a:gd name="connsiteY579" fmla="*/ 1352270 h 6858000"/>
              <a:gd name="connsiteX580" fmla="*/ 1423821 w 7467600"/>
              <a:gd name="connsiteY580" fmla="*/ 1351958 h 6858000"/>
              <a:gd name="connsiteX581" fmla="*/ 1638521 w 7467600"/>
              <a:gd name="connsiteY581" fmla="*/ 1908470 h 6858000"/>
              <a:gd name="connsiteX582" fmla="*/ 1754199 w 7467600"/>
              <a:gd name="connsiteY582" fmla="*/ 2149284 h 6858000"/>
              <a:gd name="connsiteX583" fmla="*/ 1908359 w 7467600"/>
              <a:gd name="connsiteY583" fmla="*/ 2364988 h 6858000"/>
              <a:gd name="connsiteX584" fmla="*/ 1647661 w 7467600"/>
              <a:gd name="connsiteY584" fmla="*/ 1825945 h 6858000"/>
              <a:gd name="connsiteX585" fmla="*/ 1423821 w 7467600"/>
              <a:gd name="connsiteY585" fmla="*/ 1351958 h 6858000"/>
              <a:gd name="connsiteX586" fmla="*/ 1431890 w 7467600"/>
              <a:gd name="connsiteY586" fmla="*/ 1306475 h 6858000"/>
              <a:gd name="connsiteX587" fmla="*/ 1507597 w 7467600"/>
              <a:gd name="connsiteY587" fmla="*/ 1446132 h 6858000"/>
              <a:gd name="connsiteX588" fmla="*/ 1674586 w 7467600"/>
              <a:gd name="connsiteY588" fmla="*/ 1813832 h 6858000"/>
              <a:gd name="connsiteX589" fmla="*/ 1815950 w 7467600"/>
              <a:gd name="connsiteY589" fmla="*/ 2128564 h 6858000"/>
              <a:gd name="connsiteX590" fmla="*/ 1984242 w 7467600"/>
              <a:gd name="connsiteY590" fmla="*/ 2430829 h 6858000"/>
              <a:gd name="connsiteX591" fmla="*/ 2014023 w 7467600"/>
              <a:gd name="connsiteY591" fmla="*/ 2450995 h 6858000"/>
              <a:gd name="connsiteX592" fmla="*/ 1747337 w 7467600"/>
              <a:gd name="connsiteY592" fmla="*/ 1855264 h 6858000"/>
              <a:gd name="connsiteX593" fmla="*/ 1533749 w 7467600"/>
              <a:gd name="connsiteY593" fmla="*/ 1478656 h 6858000"/>
              <a:gd name="connsiteX594" fmla="*/ 1431890 w 7467600"/>
              <a:gd name="connsiteY594" fmla="*/ 1306475 h 6858000"/>
              <a:gd name="connsiteX595" fmla="*/ 5052692 w 7467600"/>
              <a:gd name="connsiteY595" fmla="*/ 1292994 h 6858000"/>
              <a:gd name="connsiteX596" fmla="*/ 5200661 w 7467600"/>
              <a:gd name="connsiteY596" fmla="*/ 1635186 h 6858000"/>
              <a:gd name="connsiteX597" fmla="*/ 5297138 w 7467600"/>
              <a:gd name="connsiteY597" fmla="*/ 1906351 h 6858000"/>
              <a:gd name="connsiteX598" fmla="*/ 5052692 w 7467600"/>
              <a:gd name="connsiteY598" fmla="*/ 1292994 h 6858000"/>
              <a:gd name="connsiteX599" fmla="*/ 5009948 w 7467600"/>
              <a:gd name="connsiteY599" fmla="*/ 1273619 h 6858000"/>
              <a:gd name="connsiteX600" fmla="*/ 5121777 w 7467600"/>
              <a:gd name="connsiteY600" fmla="*/ 1654213 h 6858000"/>
              <a:gd name="connsiteX601" fmla="*/ 5293545 w 7467600"/>
              <a:gd name="connsiteY601" fmla="*/ 2072247 h 6858000"/>
              <a:gd name="connsiteX602" fmla="*/ 5294042 w 7467600"/>
              <a:gd name="connsiteY602" fmla="*/ 2065019 h 6858000"/>
              <a:gd name="connsiteX603" fmla="*/ 5171936 w 7467600"/>
              <a:gd name="connsiteY603" fmla="*/ 1647613 h 6858000"/>
              <a:gd name="connsiteX604" fmla="*/ 5009948 w 7467600"/>
              <a:gd name="connsiteY604" fmla="*/ 1273619 h 6858000"/>
              <a:gd name="connsiteX605" fmla="*/ 655236 w 7467600"/>
              <a:gd name="connsiteY605" fmla="*/ 1268632 h 6858000"/>
              <a:gd name="connsiteX606" fmla="*/ 839521 w 7467600"/>
              <a:gd name="connsiteY606" fmla="*/ 1685315 h 6858000"/>
              <a:gd name="connsiteX607" fmla="*/ 1109416 w 7467600"/>
              <a:gd name="connsiteY607" fmla="*/ 2061663 h 6858000"/>
              <a:gd name="connsiteX608" fmla="*/ 1298300 w 7467600"/>
              <a:gd name="connsiteY608" fmla="*/ 2247742 h 6858000"/>
              <a:gd name="connsiteX609" fmla="*/ 1125871 w 7467600"/>
              <a:gd name="connsiteY609" fmla="*/ 1989513 h 6858000"/>
              <a:gd name="connsiteX610" fmla="*/ 981574 w 7467600"/>
              <a:gd name="connsiteY610" fmla="*/ 1783157 h 6858000"/>
              <a:gd name="connsiteX611" fmla="*/ 922198 w 7467600"/>
              <a:gd name="connsiteY611" fmla="*/ 1677437 h 6858000"/>
              <a:gd name="connsiteX612" fmla="*/ 869293 w 7467600"/>
              <a:gd name="connsiteY612" fmla="*/ 1583214 h 6858000"/>
              <a:gd name="connsiteX613" fmla="*/ 751431 w 7467600"/>
              <a:gd name="connsiteY613" fmla="*/ 1405731 h 6858000"/>
              <a:gd name="connsiteX614" fmla="*/ 655236 w 7467600"/>
              <a:gd name="connsiteY614" fmla="*/ 1268632 h 6858000"/>
              <a:gd name="connsiteX615" fmla="*/ 6516292 w 7467600"/>
              <a:gd name="connsiteY615" fmla="*/ 1263064 h 6858000"/>
              <a:gd name="connsiteX616" fmla="*/ 5736320 w 7467600"/>
              <a:gd name="connsiteY616" fmla="*/ 1501803 h 6858000"/>
              <a:gd name="connsiteX617" fmla="*/ 6516292 w 7467600"/>
              <a:gd name="connsiteY617" fmla="*/ 1263064 h 6858000"/>
              <a:gd name="connsiteX618" fmla="*/ 291466 w 7467600"/>
              <a:gd name="connsiteY618" fmla="*/ 1250369 h 6858000"/>
              <a:gd name="connsiteX619" fmla="*/ 323180 w 7467600"/>
              <a:gd name="connsiteY619" fmla="*/ 1435283 h 6858000"/>
              <a:gd name="connsiteX620" fmla="*/ 349381 w 7467600"/>
              <a:gd name="connsiteY620" fmla="*/ 1875041 h 6858000"/>
              <a:gd name="connsiteX621" fmla="*/ 374363 w 7467600"/>
              <a:gd name="connsiteY621" fmla="*/ 1506494 h 6858000"/>
              <a:gd name="connsiteX622" fmla="*/ 302168 w 7467600"/>
              <a:gd name="connsiteY622" fmla="*/ 1274495 h 6858000"/>
              <a:gd name="connsiteX623" fmla="*/ 291466 w 7467600"/>
              <a:gd name="connsiteY623" fmla="*/ 1250369 h 6858000"/>
              <a:gd name="connsiteX624" fmla="*/ 678222 w 7467600"/>
              <a:gd name="connsiteY624" fmla="*/ 1248670 h 6858000"/>
              <a:gd name="connsiteX625" fmla="*/ 775536 w 7467600"/>
              <a:gd name="connsiteY625" fmla="*/ 1388015 h 6858000"/>
              <a:gd name="connsiteX626" fmla="*/ 894529 w 7467600"/>
              <a:gd name="connsiteY626" fmla="*/ 1567739 h 6858000"/>
              <a:gd name="connsiteX627" fmla="*/ 948000 w 7467600"/>
              <a:gd name="connsiteY627" fmla="*/ 1663088 h 6858000"/>
              <a:gd name="connsiteX628" fmla="*/ 1006812 w 7467600"/>
              <a:gd name="connsiteY628" fmla="*/ 1767683 h 6858000"/>
              <a:gd name="connsiteX629" fmla="*/ 1149133 w 7467600"/>
              <a:gd name="connsiteY629" fmla="*/ 1971513 h 6858000"/>
              <a:gd name="connsiteX630" fmla="*/ 1333952 w 7467600"/>
              <a:gd name="connsiteY630" fmla="*/ 2251620 h 6858000"/>
              <a:gd name="connsiteX631" fmla="*/ 1337329 w 7467600"/>
              <a:gd name="connsiteY631" fmla="*/ 2258350 h 6858000"/>
              <a:gd name="connsiteX632" fmla="*/ 1014726 w 7467600"/>
              <a:gd name="connsiteY632" fmla="*/ 1615556 h 6858000"/>
              <a:gd name="connsiteX633" fmla="*/ 678222 w 7467600"/>
              <a:gd name="connsiteY633" fmla="*/ 1248670 h 6858000"/>
              <a:gd name="connsiteX634" fmla="*/ 6691602 w 7467600"/>
              <a:gd name="connsiteY634" fmla="*/ 1140573 h 6858000"/>
              <a:gd name="connsiteX635" fmla="*/ 6571100 w 7467600"/>
              <a:gd name="connsiteY635" fmla="*/ 1183662 h 6858000"/>
              <a:gd name="connsiteX636" fmla="*/ 6241687 w 7467600"/>
              <a:gd name="connsiteY636" fmla="*/ 1257600 h 6858000"/>
              <a:gd name="connsiteX637" fmla="*/ 5693009 w 7467600"/>
              <a:gd name="connsiteY637" fmla="*/ 1478256 h 6858000"/>
              <a:gd name="connsiteX638" fmla="*/ 6548420 w 7467600"/>
              <a:gd name="connsiteY638" fmla="*/ 1214599 h 6858000"/>
              <a:gd name="connsiteX639" fmla="*/ 6605473 w 7467600"/>
              <a:gd name="connsiteY639" fmla="*/ 1184686 h 6858000"/>
              <a:gd name="connsiteX640" fmla="*/ 6691602 w 7467600"/>
              <a:gd name="connsiteY640" fmla="*/ 1140573 h 6858000"/>
              <a:gd name="connsiteX641" fmla="*/ 4002475 w 7467600"/>
              <a:gd name="connsiteY641" fmla="*/ 1037802 h 6858000"/>
              <a:gd name="connsiteX642" fmla="*/ 4000324 w 7467600"/>
              <a:gd name="connsiteY642" fmla="*/ 1039362 h 6858000"/>
              <a:gd name="connsiteX643" fmla="*/ 4002862 w 7467600"/>
              <a:gd name="connsiteY643" fmla="*/ 1042866 h 6858000"/>
              <a:gd name="connsiteX644" fmla="*/ 4002475 w 7467600"/>
              <a:gd name="connsiteY644" fmla="*/ 1037802 h 6858000"/>
              <a:gd name="connsiteX645" fmla="*/ 506322 w 7467600"/>
              <a:gd name="connsiteY645" fmla="*/ 1020997 h 6858000"/>
              <a:gd name="connsiteX646" fmla="*/ 533068 w 7467600"/>
              <a:gd name="connsiteY646" fmla="*/ 1029409 h 6858000"/>
              <a:gd name="connsiteX647" fmla="*/ 1232525 w 7467600"/>
              <a:gd name="connsiteY647" fmla="*/ 1804675 h 6858000"/>
              <a:gd name="connsiteX648" fmla="*/ 1388858 w 7467600"/>
              <a:gd name="connsiteY648" fmla="*/ 2368011 h 6858000"/>
              <a:gd name="connsiteX649" fmla="*/ 1384098 w 7467600"/>
              <a:gd name="connsiteY649" fmla="*/ 2378125 h 6858000"/>
              <a:gd name="connsiteX650" fmla="*/ 1425393 w 7467600"/>
              <a:gd name="connsiteY650" fmla="*/ 2589124 h 6858000"/>
              <a:gd name="connsiteX651" fmla="*/ 1424001 w 7467600"/>
              <a:gd name="connsiteY651" fmla="*/ 2597541 h 6858000"/>
              <a:gd name="connsiteX652" fmla="*/ 2152729 w 7467600"/>
              <a:gd name="connsiteY652" fmla="*/ 2864487 h 6858000"/>
              <a:gd name="connsiteX653" fmla="*/ 2020609 w 7467600"/>
              <a:gd name="connsiteY653" fmla="*/ 2539671 h 6858000"/>
              <a:gd name="connsiteX654" fmla="*/ 2018920 w 7467600"/>
              <a:gd name="connsiteY654" fmla="*/ 2536309 h 6858000"/>
              <a:gd name="connsiteX655" fmla="*/ 1342441 w 7467600"/>
              <a:gd name="connsiteY655" fmla="*/ 1173017 h 6858000"/>
              <a:gd name="connsiteX656" fmla="*/ 1367925 w 7467600"/>
              <a:gd name="connsiteY656" fmla="*/ 1135648 h 6858000"/>
              <a:gd name="connsiteX657" fmla="*/ 1771401 w 7467600"/>
              <a:gd name="connsiteY657" fmla="*/ 1806673 h 6858000"/>
              <a:gd name="connsiteX658" fmla="*/ 1972385 w 7467600"/>
              <a:gd name="connsiteY658" fmla="*/ 2198735 h 6858000"/>
              <a:gd name="connsiteX659" fmla="*/ 2040892 w 7467600"/>
              <a:gd name="connsiteY659" fmla="*/ 2405205 h 6858000"/>
              <a:gd name="connsiteX660" fmla="*/ 2131689 w 7467600"/>
              <a:gd name="connsiteY660" fmla="*/ 1936926 h 6858000"/>
              <a:gd name="connsiteX661" fmla="*/ 2454820 w 7467600"/>
              <a:gd name="connsiteY661" fmla="*/ 1248808 h 6858000"/>
              <a:gd name="connsiteX662" fmla="*/ 2492512 w 7467600"/>
              <a:gd name="connsiteY662" fmla="*/ 1302920 h 6858000"/>
              <a:gd name="connsiteX663" fmla="*/ 2081216 w 7467600"/>
              <a:gd name="connsiteY663" fmla="*/ 2527513 h 6858000"/>
              <a:gd name="connsiteX664" fmla="*/ 2081211 w 7467600"/>
              <a:gd name="connsiteY664" fmla="*/ 2528916 h 6858000"/>
              <a:gd name="connsiteX665" fmla="*/ 2199067 w 7467600"/>
              <a:gd name="connsiteY665" fmla="*/ 2884061 h 6858000"/>
              <a:gd name="connsiteX666" fmla="*/ 3192586 w 7467600"/>
              <a:gd name="connsiteY666" fmla="*/ 3411496 h 6858000"/>
              <a:gd name="connsiteX667" fmla="*/ 3182620 w 7467600"/>
              <a:gd name="connsiteY667" fmla="*/ 3483279 h 6858000"/>
              <a:gd name="connsiteX668" fmla="*/ 2435119 w 7467600"/>
              <a:gd name="connsiteY668" fmla="*/ 3080173 h 6858000"/>
              <a:gd name="connsiteX669" fmla="*/ 2410152 w 7467600"/>
              <a:gd name="connsiteY669" fmla="*/ 3063751 h 6858000"/>
              <a:gd name="connsiteX670" fmla="*/ 2408099 w 7467600"/>
              <a:gd name="connsiteY670" fmla="*/ 3064403 h 6858000"/>
              <a:gd name="connsiteX671" fmla="*/ 2407218 w 7467600"/>
              <a:gd name="connsiteY671" fmla="*/ 3070324 h 6858000"/>
              <a:gd name="connsiteX672" fmla="*/ 2380138 w 7467600"/>
              <a:gd name="connsiteY672" fmla="*/ 3099341 h 6858000"/>
              <a:gd name="connsiteX673" fmla="*/ 1765923 w 7467600"/>
              <a:gd name="connsiteY673" fmla="*/ 3581043 h 6858000"/>
              <a:gd name="connsiteX674" fmla="*/ 1702258 w 7467600"/>
              <a:gd name="connsiteY674" fmla="*/ 3612286 h 6858000"/>
              <a:gd name="connsiteX675" fmla="*/ 1538370 w 7467600"/>
              <a:gd name="connsiteY675" fmla="*/ 3811804 h 6858000"/>
              <a:gd name="connsiteX676" fmla="*/ 542867 w 7467600"/>
              <a:gd name="connsiteY676" fmla="*/ 4944092 h 6858000"/>
              <a:gd name="connsiteX677" fmla="*/ 515800 w 7467600"/>
              <a:gd name="connsiteY677" fmla="*/ 4862180 h 6858000"/>
              <a:gd name="connsiteX678" fmla="*/ 909145 w 7467600"/>
              <a:gd name="connsiteY678" fmla="*/ 4199225 h 6858000"/>
              <a:gd name="connsiteX679" fmla="*/ 1214067 w 7467600"/>
              <a:gd name="connsiteY679" fmla="*/ 3908561 h 6858000"/>
              <a:gd name="connsiteX680" fmla="*/ 640967 w 7467600"/>
              <a:gd name="connsiteY680" fmla="*/ 4105601 h 6858000"/>
              <a:gd name="connsiteX681" fmla="*/ 112563 w 7467600"/>
              <a:gd name="connsiteY681" fmla="*/ 4396952 h 6858000"/>
              <a:gd name="connsiteX682" fmla="*/ 0 w 7467600"/>
              <a:gd name="connsiteY682" fmla="*/ 4466006 h 6858000"/>
              <a:gd name="connsiteX683" fmla="*/ 0 w 7467600"/>
              <a:gd name="connsiteY683" fmla="*/ 4233763 h 6858000"/>
              <a:gd name="connsiteX684" fmla="*/ 36881 w 7467600"/>
              <a:gd name="connsiteY684" fmla="*/ 4200118 h 6858000"/>
              <a:gd name="connsiteX685" fmla="*/ 910534 w 7467600"/>
              <a:gd name="connsiteY685" fmla="*/ 3629753 h 6858000"/>
              <a:gd name="connsiteX686" fmla="*/ 1578717 w 7467600"/>
              <a:gd name="connsiteY686" fmla="*/ 3575982 h 6858000"/>
              <a:gd name="connsiteX687" fmla="*/ 2338780 w 7467600"/>
              <a:gd name="connsiteY687" fmla="*/ 3033725 h 6858000"/>
              <a:gd name="connsiteX688" fmla="*/ 1807991 w 7467600"/>
              <a:gd name="connsiteY688" fmla="*/ 2807184 h 6858000"/>
              <a:gd name="connsiteX689" fmla="*/ 1416358 w 7467600"/>
              <a:gd name="connsiteY689" fmla="*/ 3112571 h 6858000"/>
              <a:gd name="connsiteX690" fmla="*/ 939066 w 7467600"/>
              <a:gd name="connsiteY690" fmla="*/ 3378798 h 6858000"/>
              <a:gd name="connsiteX691" fmla="*/ 115099 w 7467600"/>
              <a:gd name="connsiteY691" fmla="*/ 3607650 h 6858000"/>
              <a:gd name="connsiteX692" fmla="*/ 97284 w 7467600"/>
              <a:gd name="connsiteY692" fmla="*/ 3520393 h 6858000"/>
              <a:gd name="connsiteX693" fmla="*/ 922050 w 7467600"/>
              <a:gd name="connsiteY693" fmla="*/ 3074867 h 6858000"/>
              <a:gd name="connsiteX694" fmla="*/ 1405265 w 7467600"/>
              <a:gd name="connsiteY694" fmla="*/ 3016319 h 6858000"/>
              <a:gd name="connsiteX695" fmla="*/ 1407512 w 7467600"/>
              <a:gd name="connsiteY695" fmla="*/ 3018001 h 6858000"/>
              <a:gd name="connsiteX696" fmla="*/ 1726266 w 7467600"/>
              <a:gd name="connsiteY696" fmla="*/ 2777274 h 6858000"/>
              <a:gd name="connsiteX697" fmla="*/ 625390 w 7467600"/>
              <a:gd name="connsiteY697" fmla="*/ 2514541 h 6858000"/>
              <a:gd name="connsiteX698" fmla="*/ 619799 w 7467600"/>
              <a:gd name="connsiteY698" fmla="*/ 2527180 h 6858000"/>
              <a:gd name="connsiteX699" fmla="*/ 310030 w 7467600"/>
              <a:gd name="connsiteY699" fmla="*/ 2771818 h 6858000"/>
              <a:gd name="connsiteX700" fmla="*/ 173877 w 7467600"/>
              <a:gd name="connsiteY700" fmla="*/ 2937056 h 6858000"/>
              <a:gd name="connsiteX701" fmla="*/ 77889 w 7467600"/>
              <a:gd name="connsiteY701" fmla="*/ 3138440 h 6858000"/>
              <a:gd name="connsiteX702" fmla="*/ 0 w 7467600"/>
              <a:gd name="connsiteY702" fmla="*/ 3271395 h 6858000"/>
              <a:gd name="connsiteX703" fmla="*/ 0 w 7467600"/>
              <a:gd name="connsiteY703" fmla="*/ 3153002 h 6858000"/>
              <a:gd name="connsiteX704" fmla="*/ 2386 w 7467600"/>
              <a:gd name="connsiteY704" fmla="*/ 3149203 h 6858000"/>
              <a:gd name="connsiteX705" fmla="*/ 89753 w 7467600"/>
              <a:gd name="connsiteY705" fmla="*/ 2987702 h 6858000"/>
              <a:gd name="connsiteX706" fmla="*/ 76869 w 7467600"/>
              <a:gd name="connsiteY706" fmla="*/ 3005404 h 6858000"/>
              <a:gd name="connsiteX707" fmla="*/ 32049 w 7467600"/>
              <a:gd name="connsiteY707" fmla="*/ 3065814 h 6858000"/>
              <a:gd name="connsiteX708" fmla="*/ 0 w 7467600"/>
              <a:gd name="connsiteY708" fmla="*/ 3108744 h 6858000"/>
              <a:gd name="connsiteX709" fmla="*/ 0 w 7467600"/>
              <a:gd name="connsiteY709" fmla="*/ 3058059 h 6858000"/>
              <a:gd name="connsiteX710" fmla="*/ 7610 w 7467600"/>
              <a:gd name="connsiteY710" fmla="*/ 3047889 h 6858000"/>
              <a:gd name="connsiteX711" fmla="*/ 52419 w 7467600"/>
              <a:gd name="connsiteY711" fmla="*/ 2987479 h 6858000"/>
              <a:gd name="connsiteX712" fmla="*/ 59142 w 7467600"/>
              <a:gd name="connsiteY712" fmla="*/ 2978488 h 6858000"/>
              <a:gd name="connsiteX713" fmla="*/ 0 w 7467600"/>
              <a:gd name="connsiteY713" fmla="*/ 3015334 h 6858000"/>
              <a:gd name="connsiteX714" fmla="*/ 0 w 7467600"/>
              <a:gd name="connsiteY714" fmla="*/ 2914286 h 6858000"/>
              <a:gd name="connsiteX715" fmla="*/ 36383 w 7467600"/>
              <a:gd name="connsiteY715" fmla="*/ 2901128 h 6858000"/>
              <a:gd name="connsiteX716" fmla="*/ 156329 w 7467600"/>
              <a:gd name="connsiteY716" fmla="*/ 2840533 h 6858000"/>
              <a:gd name="connsiteX717" fmla="*/ 358355 w 7467600"/>
              <a:gd name="connsiteY717" fmla="*/ 2620471 h 6858000"/>
              <a:gd name="connsiteX718" fmla="*/ 510577 w 7467600"/>
              <a:gd name="connsiteY718" fmla="*/ 2501244 h 6858000"/>
              <a:gd name="connsiteX719" fmla="*/ 211967 w 7467600"/>
              <a:gd name="connsiteY719" fmla="*/ 2479171 h 6858000"/>
              <a:gd name="connsiteX720" fmla="*/ 0 w 7467600"/>
              <a:gd name="connsiteY720" fmla="*/ 2476398 h 6858000"/>
              <a:gd name="connsiteX721" fmla="*/ 0 w 7467600"/>
              <a:gd name="connsiteY721" fmla="*/ 2389189 h 6858000"/>
              <a:gd name="connsiteX722" fmla="*/ 103062 w 7467600"/>
              <a:gd name="connsiteY722" fmla="*/ 2389518 h 6858000"/>
              <a:gd name="connsiteX723" fmla="*/ 510734 w 7467600"/>
              <a:gd name="connsiteY723" fmla="*/ 2416201 h 6858000"/>
              <a:gd name="connsiteX724" fmla="*/ 279257 w 7467600"/>
              <a:gd name="connsiteY724" fmla="*/ 2092102 h 6858000"/>
              <a:gd name="connsiteX725" fmla="*/ 65265 w 7467600"/>
              <a:gd name="connsiteY725" fmla="*/ 2006049 h 6858000"/>
              <a:gd name="connsiteX726" fmla="*/ 0 w 7467600"/>
              <a:gd name="connsiteY726" fmla="*/ 1982532 h 6858000"/>
              <a:gd name="connsiteX727" fmla="*/ 0 w 7467600"/>
              <a:gd name="connsiteY727" fmla="*/ 1912789 h 6858000"/>
              <a:gd name="connsiteX728" fmla="*/ 97460 w 7467600"/>
              <a:gd name="connsiteY728" fmla="*/ 1953725 h 6858000"/>
              <a:gd name="connsiteX729" fmla="*/ 221272 w 7467600"/>
              <a:gd name="connsiteY729" fmla="*/ 1980766 h 6858000"/>
              <a:gd name="connsiteX730" fmla="*/ 116765 w 7467600"/>
              <a:gd name="connsiteY730" fmla="*/ 1911033 h 6858000"/>
              <a:gd name="connsiteX731" fmla="*/ 16405 w 7467600"/>
              <a:gd name="connsiteY731" fmla="*/ 1803412 h 6858000"/>
              <a:gd name="connsiteX732" fmla="*/ 0 w 7467600"/>
              <a:gd name="connsiteY732" fmla="*/ 1784777 h 6858000"/>
              <a:gd name="connsiteX733" fmla="*/ 0 w 7467600"/>
              <a:gd name="connsiteY733" fmla="*/ 1740082 h 6858000"/>
              <a:gd name="connsiteX734" fmla="*/ 39394 w 7467600"/>
              <a:gd name="connsiteY734" fmla="*/ 1784856 h 6858000"/>
              <a:gd name="connsiteX735" fmla="*/ 135813 w 7467600"/>
              <a:gd name="connsiteY735" fmla="*/ 1888838 h 6858000"/>
              <a:gd name="connsiteX736" fmla="*/ 242575 w 7467600"/>
              <a:gd name="connsiteY736" fmla="*/ 1958841 h 6858000"/>
              <a:gd name="connsiteX737" fmla="*/ 82197 w 7467600"/>
              <a:gd name="connsiteY737" fmla="*/ 1754826 h 6858000"/>
              <a:gd name="connsiteX738" fmla="*/ 0 w 7467600"/>
              <a:gd name="connsiteY738" fmla="*/ 1679650 h 6858000"/>
              <a:gd name="connsiteX739" fmla="*/ 0 w 7467600"/>
              <a:gd name="connsiteY739" fmla="*/ 1602463 h 6858000"/>
              <a:gd name="connsiteX740" fmla="*/ 84689 w 7467600"/>
              <a:gd name="connsiteY740" fmla="*/ 1677442 h 6858000"/>
              <a:gd name="connsiteX741" fmla="*/ 298437 w 7467600"/>
              <a:gd name="connsiteY741" fmla="*/ 1968019 h 6858000"/>
              <a:gd name="connsiteX742" fmla="*/ 227269 w 7467600"/>
              <a:gd name="connsiteY742" fmla="*/ 1114064 h 6858000"/>
              <a:gd name="connsiteX743" fmla="*/ 248003 w 7467600"/>
              <a:gd name="connsiteY743" fmla="*/ 1089613 h 6858000"/>
              <a:gd name="connsiteX744" fmla="*/ 427020 w 7467600"/>
              <a:gd name="connsiteY744" fmla="*/ 1619803 h 6858000"/>
              <a:gd name="connsiteX745" fmla="*/ 340345 w 7467600"/>
              <a:gd name="connsiteY745" fmla="*/ 2027739 h 6858000"/>
              <a:gd name="connsiteX746" fmla="*/ 360865 w 7467600"/>
              <a:gd name="connsiteY746" fmla="*/ 2044827 h 6858000"/>
              <a:gd name="connsiteX747" fmla="*/ 560414 w 7467600"/>
              <a:gd name="connsiteY747" fmla="*/ 2421457 h 6858000"/>
              <a:gd name="connsiteX748" fmla="*/ 1359703 w 7467600"/>
              <a:gd name="connsiteY748" fmla="*/ 2578554 h 6858000"/>
              <a:gd name="connsiteX749" fmla="*/ 1359422 w 7467600"/>
              <a:gd name="connsiteY749" fmla="*/ 2577994 h 6858000"/>
              <a:gd name="connsiteX750" fmla="*/ 828701 w 7467600"/>
              <a:gd name="connsiteY750" fmla="*/ 1839520 h 6858000"/>
              <a:gd name="connsiteX751" fmla="*/ 494427 w 7467600"/>
              <a:gd name="connsiteY751" fmla="*/ 1092333 h 6858000"/>
              <a:gd name="connsiteX752" fmla="*/ 506322 w 7467600"/>
              <a:gd name="connsiteY752" fmla="*/ 1020997 h 6858000"/>
              <a:gd name="connsiteX753" fmla="*/ 4570198 w 7467600"/>
              <a:gd name="connsiteY753" fmla="*/ 978081 h 6858000"/>
              <a:gd name="connsiteX754" fmla="*/ 4523691 w 7467600"/>
              <a:gd name="connsiteY754" fmla="*/ 1127776 h 6858000"/>
              <a:gd name="connsiteX755" fmla="*/ 4509875 w 7467600"/>
              <a:gd name="connsiteY755" fmla="*/ 1167552 h 6858000"/>
              <a:gd name="connsiteX756" fmla="*/ 4478168 w 7467600"/>
              <a:gd name="connsiteY756" fmla="*/ 1260735 h 6858000"/>
              <a:gd name="connsiteX757" fmla="*/ 4409309 w 7467600"/>
              <a:gd name="connsiteY757" fmla="*/ 1666996 h 6858000"/>
              <a:gd name="connsiteX758" fmla="*/ 4370031 w 7467600"/>
              <a:gd name="connsiteY758" fmla="*/ 1955666 h 6858000"/>
              <a:gd name="connsiteX759" fmla="*/ 4570198 w 7467600"/>
              <a:gd name="connsiteY759" fmla="*/ 978081 h 6858000"/>
              <a:gd name="connsiteX760" fmla="*/ 4557898 w 7467600"/>
              <a:gd name="connsiteY760" fmla="*/ 900011 h 6858000"/>
              <a:gd name="connsiteX761" fmla="*/ 4344840 w 7467600"/>
              <a:gd name="connsiteY761" fmla="*/ 1922038 h 6858000"/>
              <a:gd name="connsiteX762" fmla="*/ 4378710 w 7467600"/>
              <a:gd name="connsiteY762" fmla="*/ 1665516 h 6858000"/>
              <a:gd name="connsiteX763" fmla="*/ 4448798 w 7467600"/>
              <a:gd name="connsiteY763" fmla="*/ 1253024 h 6858000"/>
              <a:gd name="connsiteX764" fmla="*/ 4480315 w 7467600"/>
              <a:gd name="connsiteY764" fmla="*/ 1158454 h 6858000"/>
              <a:gd name="connsiteX765" fmla="*/ 4494133 w 7467600"/>
              <a:gd name="connsiteY765" fmla="*/ 1118676 h 6858000"/>
              <a:gd name="connsiteX766" fmla="*/ 4557898 w 7467600"/>
              <a:gd name="connsiteY766" fmla="*/ 900011 h 6858000"/>
              <a:gd name="connsiteX767" fmla="*/ 5870151 w 7467600"/>
              <a:gd name="connsiteY767" fmla="*/ 898890 h 6858000"/>
              <a:gd name="connsiteX768" fmla="*/ 5861335 w 7467600"/>
              <a:gd name="connsiteY768" fmla="*/ 899177 h 6858000"/>
              <a:gd name="connsiteX769" fmla="*/ 5843702 w 7467600"/>
              <a:gd name="connsiteY769" fmla="*/ 899748 h 6858000"/>
              <a:gd name="connsiteX770" fmla="*/ 5651107 w 7467600"/>
              <a:gd name="connsiteY770" fmla="*/ 920306 h 6858000"/>
              <a:gd name="connsiteX771" fmla="*/ 5459407 w 7467600"/>
              <a:gd name="connsiteY771" fmla="*/ 940975 h 6858000"/>
              <a:gd name="connsiteX772" fmla="*/ 5374846 w 7467600"/>
              <a:gd name="connsiteY772" fmla="*/ 941988 h 6858000"/>
              <a:gd name="connsiteX773" fmla="*/ 5256105 w 7467600"/>
              <a:gd name="connsiteY773" fmla="*/ 945632 h 6858000"/>
              <a:gd name="connsiteX774" fmla="*/ 5107071 w 7467600"/>
              <a:gd name="connsiteY774" fmla="*/ 969720 h 6858000"/>
              <a:gd name="connsiteX775" fmla="*/ 4998681 w 7467600"/>
              <a:gd name="connsiteY775" fmla="*/ 988771 h 6858000"/>
              <a:gd name="connsiteX776" fmla="*/ 5870151 w 7467600"/>
              <a:gd name="connsiteY776" fmla="*/ 898890 h 6858000"/>
              <a:gd name="connsiteX777" fmla="*/ 5504425 w 7467600"/>
              <a:gd name="connsiteY777" fmla="*/ 848067 h 6858000"/>
              <a:gd name="connsiteX778" fmla="*/ 4968849 w 7467600"/>
              <a:gd name="connsiteY778" fmla="*/ 962318 h 6858000"/>
              <a:gd name="connsiteX779" fmla="*/ 5104039 w 7467600"/>
              <a:gd name="connsiteY779" fmla="*/ 940634 h 6858000"/>
              <a:gd name="connsiteX780" fmla="*/ 5256311 w 7467600"/>
              <a:gd name="connsiteY780" fmla="*/ 916490 h 6858000"/>
              <a:gd name="connsiteX781" fmla="*/ 5377381 w 7467600"/>
              <a:gd name="connsiteY781" fmla="*/ 912671 h 6858000"/>
              <a:gd name="connsiteX782" fmla="*/ 5460148 w 7467600"/>
              <a:gd name="connsiteY782" fmla="*/ 911442 h 6858000"/>
              <a:gd name="connsiteX783" fmla="*/ 5648971 w 7467600"/>
              <a:gd name="connsiteY783" fmla="*/ 891331 h 6858000"/>
              <a:gd name="connsiteX784" fmla="*/ 5844807 w 7467600"/>
              <a:gd name="connsiteY784" fmla="*/ 870718 h 6858000"/>
              <a:gd name="connsiteX785" fmla="*/ 5862975 w 7467600"/>
              <a:gd name="connsiteY785" fmla="*/ 869756 h 6858000"/>
              <a:gd name="connsiteX786" fmla="*/ 5920887 w 7467600"/>
              <a:gd name="connsiteY786" fmla="*/ 865929 h 6858000"/>
              <a:gd name="connsiteX787" fmla="*/ 5504425 w 7467600"/>
              <a:gd name="connsiteY787" fmla="*/ 848067 h 6858000"/>
              <a:gd name="connsiteX788" fmla="*/ 3607114 w 7467600"/>
              <a:gd name="connsiteY788" fmla="*/ 467441 h 6858000"/>
              <a:gd name="connsiteX789" fmla="*/ 3296242 w 7467600"/>
              <a:gd name="connsiteY789" fmla="*/ 807991 h 6858000"/>
              <a:gd name="connsiteX790" fmla="*/ 3174674 w 7467600"/>
              <a:gd name="connsiteY790" fmla="*/ 919759 h 6858000"/>
              <a:gd name="connsiteX791" fmla="*/ 3042978 w 7467600"/>
              <a:gd name="connsiteY791" fmla="*/ 1054894 h 6858000"/>
              <a:gd name="connsiteX792" fmla="*/ 2968914 w 7467600"/>
              <a:gd name="connsiteY792" fmla="*/ 1133756 h 6858000"/>
              <a:gd name="connsiteX793" fmla="*/ 3103823 w 7467600"/>
              <a:gd name="connsiteY793" fmla="*/ 1026814 h 6858000"/>
              <a:gd name="connsiteX794" fmla="*/ 3607114 w 7467600"/>
              <a:gd name="connsiteY794" fmla="*/ 467441 h 6858000"/>
              <a:gd name="connsiteX795" fmla="*/ 3744487 w 7467600"/>
              <a:gd name="connsiteY795" fmla="*/ 383136 h 6858000"/>
              <a:gd name="connsiteX796" fmla="*/ 3970213 w 7467600"/>
              <a:gd name="connsiteY796" fmla="*/ 995559 h 6858000"/>
              <a:gd name="connsiteX797" fmla="*/ 3744487 w 7467600"/>
              <a:gd name="connsiteY797" fmla="*/ 383136 h 6858000"/>
              <a:gd name="connsiteX798" fmla="*/ 3624562 w 7467600"/>
              <a:gd name="connsiteY798" fmla="*/ 367041 h 6858000"/>
              <a:gd name="connsiteX799" fmla="*/ 3489712 w 7467600"/>
              <a:gd name="connsiteY799" fmla="*/ 485386 h 6858000"/>
              <a:gd name="connsiteX800" fmla="*/ 3182994 w 7467600"/>
              <a:gd name="connsiteY800" fmla="*/ 828265 h 6858000"/>
              <a:gd name="connsiteX801" fmla="*/ 2892114 w 7467600"/>
              <a:gd name="connsiteY801" fmla="*/ 1172635 h 6858000"/>
              <a:gd name="connsiteX802" fmla="*/ 3021459 w 7467600"/>
              <a:gd name="connsiteY802" fmla="*/ 1035385 h 6858000"/>
              <a:gd name="connsiteX803" fmla="*/ 3153873 w 7467600"/>
              <a:gd name="connsiteY803" fmla="*/ 898971 h 6858000"/>
              <a:gd name="connsiteX804" fmla="*/ 3276511 w 7467600"/>
              <a:gd name="connsiteY804" fmla="*/ 786423 h 6858000"/>
              <a:gd name="connsiteX805" fmla="*/ 3584154 w 7467600"/>
              <a:gd name="connsiteY805" fmla="*/ 448218 h 6858000"/>
              <a:gd name="connsiteX806" fmla="*/ 3624562 w 7467600"/>
              <a:gd name="connsiteY806" fmla="*/ 367041 h 6858000"/>
              <a:gd name="connsiteX807" fmla="*/ 3766672 w 7467600"/>
              <a:gd name="connsiteY807" fmla="*/ 359429 h 6858000"/>
              <a:gd name="connsiteX808" fmla="*/ 3996338 w 7467600"/>
              <a:gd name="connsiteY808" fmla="*/ 968237 h 6858000"/>
              <a:gd name="connsiteX809" fmla="*/ 3766672 w 7467600"/>
              <a:gd name="connsiteY809" fmla="*/ 359429 h 6858000"/>
              <a:gd name="connsiteX810" fmla="*/ 5805386 w 7467600"/>
              <a:gd name="connsiteY810" fmla="*/ 239240 h 6858000"/>
              <a:gd name="connsiteX811" fmla="*/ 5736947 w 7467600"/>
              <a:gd name="connsiteY811" fmla="*/ 261367 h 6858000"/>
              <a:gd name="connsiteX812" fmla="*/ 5427012 w 7467600"/>
              <a:gd name="connsiteY812" fmla="*/ 311272 h 6858000"/>
              <a:gd name="connsiteX813" fmla="*/ 5147818 w 7467600"/>
              <a:gd name="connsiteY813" fmla="*/ 322112 h 6858000"/>
              <a:gd name="connsiteX814" fmla="*/ 5060854 w 7467600"/>
              <a:gd name="connsiteY814" fmla="*/ 311882 h 6858000"/>
              <a:gd name="connsiteX815" fmla="*/ 4945989 w 7467600"/>
              <a:gd name="connsiteY815" fmla="*/ 300516 h 6858000"/>
              <a:gd name="connsiteX816" fmla="*/ 5410479 w 7467600"/>
              <a:gd name="connsiteY816" fmla="*/ 348434 h 6858000"/>
              <a:gd name="connsiteX817" fmla="*/ 5805386 w 7467600"/>
              <a:gd name="connsiteY817" fmla="*/ 239240 h 6858000"/>
              <a:gd name="connsiteX818" fmla="*/ 5905192 w 7467600"/>
              <a:gd name="connsiteY818" fmla="*/ 163079 h 6858000"/>
              <a:gd name="connsiteX819" fmla="*/ 5865655 w 7467600"/>
              <a:gd name="connsiteY819" fmla="*/ 171901 h 6858000"/>
              <a:gd name="connsiteX820" fmla="*/ 5259740 w 7467600"/>
              <a:gd name="connsiteY820" fmla="*/ 257013 h 6858000"/>
              <a:gd name="connsiteX821" fmla="*/ 5208466 w 7467600"/>
              <a:gd name="connsiteY821" fmla="*/ 257550 h 6858000"/>
              <a:gd name="connsiteX822" fmla="*/ 4980204 w 7467600"/>
              <a:gd name="connsiteY822" fmla="*/ 271903 h 6858000"/>
              <a:gd name="connsiteX823" fmla="*/ 5068068 w 7467600"/>
              <a:gd name="connsiteY823" fmla="*/ 282244 h 6858000"/>
              <a:gd name="connsiteX824" fmla="*/ 5153231 w 7467600"/>
              <a:gd name="connsiteY824" fmla="*/ 292240 h 6858000"/>
              <a:gd name="connsiteX825" fmla="*/ 5426491 w 7467600"/>
              <a:gd name="connsiteY825" fmla="*/ 281128 h 6858000"/>
              <a:gd name="connsiteX826" fmla="*/ 5731212 w 7467600"/>
              <a:gd name="connsiteY826" fmla="*/ 231951 h 6858000"/>
              <a:gd name="connsiteX827" fmla="*/ 5905192 w 7467600"/>
              <a:gd name="connsiteY827" fmla="*/ 163079 h 6858000"/>
              <a:gd name="connsiteX828" fmla="*/ 5944437 w 7467600"/>
              <a:gd name="connsiteY828" fmla="*/ 113829 h 6858000"/>
              <a:gd name="connsiteX829" fmla="*/ 5825032 w 7467600"/>
              <a:gd name="connsiteY829" fmla="*/ 146405 h 6858000"/>
              <a:gd name="connsiteX830" fmla="*/ 4955599 w 7467600"/>
              <a:gd name="connsiteY830" fmla="*/ 247008 h 6858000"/>
              <a:gd name="connsiteX831" fmla="*/ 5210104 w 7467600"/>
              <a:gd name="connsiteY831" fmla="*/ 228123 h 6858000"/>
              <a:gd name="connsiteX832" fmla="*/ 5261015 w 7467600"/>
              <a:gd name="connsiteY832" fmla="*/ 227087 h 6858000"/>
              <a:gd name="connsiteX833" fmla="*/ 5861181 w 7467600"/>
              <a:gd name="connsiteY833" fmla="*/ 143093 h 6858000"/>
              <a:gd name="connsiteX834" fmla="*/ 5961252 w 7467600"/>
              <a:gd name="connsiteY834" fmla="*/ 114820 h 6858000"/>
              <a:gd name="connsiteX835" fmla="*/ 5944437 w 7467600"/>
              <a:gd name="connsiteY835" fmla="*/ 113829 h 6858000"/>
              <a:gd name="connsiteX836" fmla="*/ 3882765 w 7467600"/>
              <a:gd name="connsiteY836" fmla="*/ 0 h 6858000"/>
              <a:gd name="connsiteX837" fmla="*/ 3995099 w 7467600"/>
              <a:gd name="connsiteY837" fmla="*/ 0 h 6858000"/>
              <a:gd name="connsiteX838" fmla="*/ 4163818 w 7467600"/>
              <a:gd name="connsiteY838" fmla="*/ 234104 h 6858000"/>
              <a:gd name="connsiteX839" fmla="*/ 4172099 w 7467600"/>
              <a:gd name="connsiteY839" fmla="*/ 234207 h 6858000"/>
              <a:gd name="connsiteX840" fmla="*/ 4784282 w 7467600"/>
              <a:gd name="connsiteY840" fmla="*/ 276561 h 6858000"/>
              <a:gd name="connsiteX841" fmla="*/ 4801687 w 7467600"/>
              <a:gd name="connsiteY841" fmla="*/ 267764 h 6858000"/>
              <a:gd name="connsiteX842" fmla="*/ 6082788 w 7467600"/>
              <a:gd name="connsiteY842" fmla="*/ 64119 h 6858000"/>
              <a:gd name="connsiteX843" fmla="*/ 6099442 w 7467600"/>
              <a:gd name="connsiteY843" fmla="*/ 82568 h 6858000"/>
              <a:gd name="connsiteX844" fmla="*/ 4804137 w 7467600"/>
              <a:gd name="connsiteY844" fmla="*/ 320931 h 6858000"/>
              <a:gd name="connsiteX845" fmla="*/ 4227047 w 7467600"/>
              <a:gd name="connsiteY845" fmla="*/ 313415 h 6858000"/>
              <a:gd name="connsiteX846" fmla="*/ 4346041 w 7467600"/>
              <a:gd name="connsiteY846" fmla="*/ 456086 h 6858000"/>
              <a:gd name="connsiteX847" fmla="*/ 4870967 w 7467600"/>
              <a:gd name="connsiteY847" fmla="*/ 963061 h 6858000"/>
              <a:gd name="connsiteX848" fmla="*/ 4889647 w 7467600"/>
              <a:gd name="connsiteY848" fmla="*/ 957147 h 6858000"/>
              <a:gd name="connsiteX849" fmla="*/ 5422504 w 7467600"/>
              <a:gd name="connsiteY849" fmla="*/ 805191 h 6858000"/>
              <a:gd name="connsiteX850" fmla="*/ 6087656 w 7467600"/>
              <a:gd name="connsiteY850" fmla="*/ 826703 h 6858000"/>
              <a:gd name="connsiteX851" fmla="*/ 6058717 w 7467600"/>
              <a:gd name="connsiteY851" fmla="*/ 865992 h 6858000"/>
              <a:gd name="connsiteX852" fmla="*/ 4974153 w 7467600"/>
              <a:gd name="connsiteY852" fmla="*/ 1045456 h 6858000"/>
              <a:gd name="connsiteX853" fmla="*/ 5627835 w 7467600"/>
              <a:gd name="connsiteY853" fmla="*/ 1472077 h 6858000"/>
              <a:gd name="connsiteX854" fmla="*/ 5629817 w 7467600"/>
              <a:gd name="connsiteY854" fmla="*/ 1471412 h 6858000"/>
              <a:gd name="connsiteX855" fmla="*/ 5634124 w 7467600"/>
              <a:gd name="connsiteY855" fmla="*/ 1470572 h 6858000"/>
              <a:gd name="connsiteX856" fmla="*/ 5755832 w 7467600"/>
              <a:gd name="connsiteY856" fmla="*/ 1383886 h 6858000"/>
              <a:gd name="connsiteX857" fmla="*/ 6014186 w 7467600"/>
              <a:gd name="connsiteY857" fmla="*/ 1279799 h 6858000"/>
              <a:gd name="connsiteX858" fmla="*/ 6901619 w 7467600"/>
              <a:gd name="connsiteY858" fmla="*/ 1047874 h 6858000"/>
              <a:gd name="connsiteX859" fmla="*/ 6931566 w 7467600"/>
              <a:gd name="connsiteY859" fmla="*/ 1062034 h 6858000"/>
              <a:gd name="connsiteX860" fmla="*/ 5790982 w 7467600"/>
              <a:gd name="connsiteY860" fmla="*/ 1561380 h 6858000"/>
              <a:gd name="connsiteX861" fmla="*/ 6188971 w 7467600"/>
              <a:gd name="connsiteY861" fmla="*/ 1755168 h 6858000"/>
              <a:gd name="connsiteX862" fmla="*/ 6202446 w 7467600"/>
              <a:gd name="connsiteY862" fmla="*/ 1752268 h 6858000"/>
              <a:gd name="connsiteX863" fmla="*/ 7179560 w 7467600"/>
              <a:gd name="connsiteY863" fmla="*/ 1467551 h 6858000"/>
              <a:gd name="connsiteX864" fmla="*/ 7158730 w 7467600"/>
              <a:gd name="connsiteY864" fmla="*/ 1507835 h 6858000"/>
              <a:gd name="connsiteX865" fmla="*/ 6326959 w 7467600"/>
              <a:gd name="connsiteY865" fmla="*/ 1817686 h 6858000"/>
              <a:gd name="connsiteX866" fmla="*/ 6537433 w 7467600"/>
              <a:gd name="connsiteY866" fmla="*/ 1907790 h 6858000"/>
              <a:gd name="connsiteX867" fmla="*/ 6550221 w 7467600"/>
              <a:gd name="connsiteY867" fmla="*/ 1910729 h 6858000"/>
              <a:gd name="connsiteX868" fmla="*/ 6964438 w 7467600"/>
              <a:gd name="connsiteY868" fmla="*/ 2209505 h 6858000"/>
              <a:gd name="connsiteX869" fmla="*/ 7367862 w 7467600"/>
              <a:gd name="connsiteY869" fmla="*/ 2806833 h 6858000"/>
              <a:gd name="connsiteX870" fmla="*/ 7364329 w 7467600"/>
              <a:gd name="connsiteY870" fmla="*/ 2826907 h 6858000"/>
              <a:gd name="connsiteX871" fmla="*/ 7290545 w 7467600"/>
              <a:gd name="connsiteY871" fmla="*/ 2850663 h 6858000"/>
              <a:gd name="connsiteX872" fmla="*/ 6472036 w 7467600"/>
              <a:gd name="connsiteY872" fmla="*/ 1959003 h 6858000"/>
              <a:gd name="connsiteX873" fmla="*/ 5792897 w 7467600"/>
              <a:gd name="connsiteY873" fmla="*/ 1647747 h 6858000"/>
              <a:gd name="connsiteX874" fmla="*/ 5842751 w 7467600"/>
              <a:gd name="connsiteY874" fmla="*/ 1816112 h 6858000"/>
              <a:gd name="connsiteX875" fmla="*/ 5847424 w 7467600"/>
              <a:gd name="connsiteY875" fmla="*/ 1815776 h 6858000"/>
              <a:gd name="connsiteX876" fmla="*/ 6399821 w 7467600"/>
              <a:gd name="connsiteY876" fmla="*/ 2344799 h 6858000"/>
              <a:gd name="connsiteX877" fmla="*/ 6323232 w 7467600"/>
              <a:gd name="connsiteY877" fmla="*/ 2389634 h 6858000"/>
              <a:gd name="connsiteX878" fmla="*/ 5942958 w 7467600"/>
              <a:gd name="connsiteY878" fmla="*/ 2077708 h 6858000"/>
              <a:gd name="connsiteX879" fmla="*/ 5921559 w 7467600"/>
              <a:gd name="connsiteY879" fmla="*/ 2378596 h 6858000"/>
              <a:gd name="connsiteX880" fmla="*/ 5817651 w 7467600"/>
              <a:gd name="connsiteY880" fmla="*/ 3023919 h 6858000"/>
              <a:gd name="connsiteX881" fmla="*/ 5729634 w 7467600"/>
              <a:gd name="connsiteY881" fmla="*/ 3051849 h 6858000"/>
              <a:gd name="connsiteX882" fmla="*/ 5611018 w 7467600"/>
              <a:gd name="connsiteY882" fmla="*/ 2316769 h 6858000"/>
              <a:gd name="connsiteX883" fmla="*/ 5687608 w 7467600"/>
              <a:gd name="connsiteY883" fmla="*/ 2039972 h 6858000"/>
              <a:gd name="connsiteX884" fmla="*/ 5657554 w 7467600"/>
              <a:gd name="connsiteY884" fmla="*/ 1576445 h 6858000"/>
              <a:gd name="connsiteX885" fmla="*/ 5150475 w 7467600"/>
              <a:gd name="connsiteY885" fmla="*/ 1274012 h 6858000"/>
              <a:gd name="connsiteX886" fmla="*/ 5349142 w 7467600"/>
              <a:gd name="connsiteY886" fmla="*/ 2204405 h 6858000"/>
              <a:gd name="connsiteX887" fmla="*/ 5262214 w 7467600"/>
              <a:gd name="connsiteY887" fmla="*/ 2233836 h 6858000"/>
              <a:gd name="connsiteX888" fmla="*/ 4981539 w 7467600"/>
              <a:gd name="connsiteY888" fmla="*/ 1542201 h 6858000"/>
              <a:gd name="connsiteX889" fmla="*/ 4958461 w 7467600"/>
              <a:gd name="connsiteY889" fmla="*/ 1136957 h 6858000"/>
              <a:gd name="connsiteX890" fmla="*/ 4655015 w 7467600"/>
              <a:gd name="connsiteY890" fmla="*/ 891426 h 6858000"/>
              <a:gd name="connsiteX891" fmla="*/ 4348002 w 7467600"/>
              <a:gd name="connsiteY891" fmla="*/ 2205895 h 6858000"/>
              <a:gd name="connsiteX892" fmla="*/ 4262250 w 7467600"/>
              <a:gd name="connsiteY892" fmla="*/ 2219972 h 6858000"/>
              <a:gd name="connsiteX893" fmla="*/ 4550611 w 7467600"/>
              <a:gd name="connsiteY893" fmla="*/ 817540 h 6858000"/>
              <a:gd name="connsiteX894" fmla="*/ 4564418 w 7467600"/>
              <a:gd name="connsiteY894" fmla="*/ 808293 h 6858000"/>
              <a:gd name="connsiteX895" fmla="*/ 4266388 w 7467600"/>
              <a:gd name="connsiteY895" fmla="*/ 500083 h 6858000"/>
              <a:gd name="connsiteX896" fmla="*/ 4032842 w 7467600"/>
              <a:gd name="connsiteY896" fmla="*/ 211809 h 6858000"/>
              <a:gd name="connsiteX897" fmla="*/ 3882765 w 7467600"/>
              <a:gd name="connsiteY897" fmla="*/ 0 h 6858000"/>
              <a:gd name="connsiteX898" fmla="*/ 3721337 w 7467600"/>
              <a:gd name="connsiteY898" fmla="*/ 0 h 6858000"/>
              <a:gd name="connsiteX899" fmla="*/ 3797544 w 7467600"/>
              <a:gd name="connsiteY899" fmla="*/ 0 h 6858000"/>
              <a:gd name="connsiteX900" fmla="*/ 3775734 w 7467600"/>
              <a:gd name="connsiteY900" fmla="*/ 95131 h 6858000"/>
              <a:gd name="connsiteX901" fmla="*/ 3724807 w 7467600"/>
              <a:gd name="connsiteY901" fmla="*/ 272257 h 6858000"/>
              <a:gd name="connsiteX902" fmla="*/ 3726844 w 7467600"/>
              <a:gd name="connsiteY902" fmla="*/ 282988 h 6858000"/>
              <a:gd name="connsiteX903" fmla="*/ 3742664 w 7467600"/>
              <a:gd name="connsiteY903" fmla="*/ 279918 h 6858000"/>
              <a:gd name="connsiteX904" fmla="*/ 4103910 w 7467600"/>
              <a:gd name="connsiteY904" fmla="*/ 1161917 h 6858000"/>
              <a:gd name="connsiteX905" fmla="*/ 4020269 w 7467600"/>
              <a:gd name="connsiteY905" fmla="*/ 1200406 h 6858000"/>
              <a:gd name="connsiteX906" fmla="*/ 3674882 w 7467600"/>
              <a:gd name="connsiteY906" fmla="*/ 488524 h 6858000"/>
              <a:gd name="connsiteX907" fmla="*/ 3132682 w 7467600"/>
              <a:gd name="connsiteY907" fmla="*/ 1072284 h 6858000"/>
              <a:gd name="connsiteX908" fmla="*/ 2716346 w 7467600"/>
              <a:gd name="connsiteY908" fmla="*/ 1276376 h 6858000"/>
              <a:gd name="connsiteX909" fmla="*/ 2716772 w 7467600"/>
              <a:gd name="connsiteY909" fmla="*/ 1255462 h 6858000"/>
              <a:gd name="connsiteX910" fmla="*/ 3471096 w 7467600"/>
              <a:gd name="connsiteY910" fmla="*/ 437072 h 6858000"/>
              <a:gd name="connsiteX911" fmla="*/ 3639057 w 7467600"/>
              <a:gd name="connsiteY911" fmla="*/ 286334 h 6858000"/>
              <a:gd name="connsiteX912" fmla="*/ 3640309 w 7467600"/>
              <a:gd name="connsiteY912" fmla="*/ 284664 h 6858000"/>
              <a:gd name="connsiteX913" fmla="*/ 3646022 w 7467600"/>
              <a:gd name="connsiteY913" fmla="*/ 276711 h 6858000"/>
              <a:gd name="connsiteX914" fmla="*/ 3707943 w 7467600"/>
              <a:gd name="connsiteY914" fmla="*/ 65958 h 6858000"/>
              <a:gd name="connsiteX915" fmla="*/ 3721337 w 7467600"/>
              <a:gd name="connsiteY915" fmla="*/ 0 h 6858000"/>
              <a:gd name="connsiteX916" fmla="*/ 2867960 w 7467600"/>
              <a:gd name="connsiteY916" fmla="*/ 0 h 6858000"/>
              <a:gd name="connsiteX917" fmla="*/ 2926351 w 7467600"/>
              <a:gd name="connsiteY917" fmla="*/ 0 h 6858000"/>
              <a:gd name="connsiteX918" fmla="*/ 2902823 w 7467600"/>
              <a:gd name="connsiteY918" fmla="*/ 262929 h 6858000"/>
              <a:gd name="connsiteX919" fmla="*/ 2940663 w 7467600"/>
              <a:gd name="connsiteY919" fmla="*/ 140884 h 6858000"/>
              <a:gd name="connsiteX920" fmla="*/ 2947039 w 7467600"/>
              <a:gd name="connsiteY920" fmla="*/ 122524 h 6858000"/>
              <a:gd name="connsiteX921" fmla="*/ 2984316 w 7467600"/>
              <a:gd name="connsiteY921" fmla="*/ 0 h 6858000"/>
              <a:gd name="connsiteX922" fmla="*/ 3016114 w 7467600"/>
              <a:gd name="connsiteY922" fmla="*/ 0 h 6858000"/>
              <a:gd name="connsiteX923" fmla="*/ 2979949 w 7467600"/>
              <a:gd name="connsiteY923" fmla="*/ 119274 h 6858000"/>
              <a:gd name="connsiteX924" fmla="*/ 3023879 w 7467600"/>
              <a:gd name="connsiteY924" fmla="*/ 0 h 6858000"/>
              <a:gd name="connsiteX925" fmla="*/ 3105400 w 7467600"/>
              <a:gd name="connsiteY925" fmla="*/ 0 h 6858000"/>
              <a:gd name="connsiteX926" fmla="*/ 3094669 w 7467600"/>
              <a:gd name="connsiteY926" fmla="*/ 30308 h 6858000"/>
              <a:gd name="connsiteX927" fmla="*/ 2901945 w 7467600"/>
              <a:gd name="connsiteY927" fmla="*/ 466538 h 6858000"/>
              <a:gd name="connsiteX928" fmla="*/ 2815209 w 7467600"/>
              <a:gd name="connsiteY928" fmla="*/ 497361 h 6858000"/>
              <a:gd name="connsiteX929" fmla="*/ 2844845 w 7467600"/>
              <a:gd name="connsiteY929" fmla="*/ 127638 h 6858000"/>
              <a:gd name="connsiteX930" fmla="*/ 2867960 w 7467600"/>
              <a:gd name="connsiteY930" fmla="*/ 0 h 6858000"/>
              <a:gd name="connsiteX931" fmla="*/ 1057230 w 7467600"/>
              <a:gd name="connsiteY931" fmla="*/ 0 h 6858000"/>
              <a:gd name="connsiteX932" fmla="*/ 1111003 w 7467600"/>
              <a:gd name="connsiteY932" fmla="*/ 0 h 6858000"/>
              <a:gd name="connsiteX933" fmla="*/ 1125553 w 7467600"/>
              <a:gd name="connsiteY933" fmla="*/ 52588 h 6858000"/>
              <a:gd name="connsiteX934" fmla="*/ 1304276 w 7467600"/>
              <a:gd name="connsiteY934" fmla="*/ 476275 h 6858000"/>
              <a:gd name="connsiteX935" fmla="*/ 1492066 w 7467600"/>
              <a:gd name="connsiteY935" fmla="*/ 886333 h 6858000"/>
              <a:gd name="connsiteX936" fmla="*/ 1423698 w 7467600"/>
              <a:gd name="connsiteY936" fmla="*/ 710817 h 6858000"/>
              <a:gd name="connsiteX937" fmla="*/ 1357609 w 7467600"/>
              <a:gd name="connsiteY937" fmla="*/ 532892 h 6858000"/>
              <a:gd name="connsiteX938" fmla="*/ 1309550 w 7467600"/>
              <a:gd name="connsiteY938" fmla="*/ 374031 h 6858000"/>
              <a:gd name="connsiteX939" fmla="*/ 1193673 w 7467600"/>
              <a:gd name="connsiteY939" fmla="*/ 49533 h 6858000"/>
              <a:gd name="connsiteX940" fmla="*/ 1164391 w 7467600"/>
              <a:gd name="connsiteY940" fmla="*/ 0 h 6858000"/>
              <a:gd name="connsiteX941" fmla="*/ 1200666 w 7467600"/>
              <a:gd name="connsiteY941" fmla="*/ 0 h 6858000"/>
              <a:gd name="connsiteX942" fmla="*/ 1223408 w 7467600"/>
              <a:gd name="connsiteY942" fmla="*/ 38996 h 6858000"/>
              <a:gd name="connsiteX943" fmla="*/ 1339635 w 7467600"/>
              <a:gd name="connsiteY943" fmla="*/ 365517 h 6858000"/>
              <a:gd name="connsiteX944" fmla="*/ 1387469 w 7467600"/>
              <a:gd name="connsiteY944" fmla="*/ 523079 h 6858000"/>
              <a:gd name="connsiteX945" fmla="*/ 1452685 w 7467600"/>
              <a:gd name="connsiteY945" fmla="*/ 699806 h 6858000"/>
              <a:gd name="connsiteX946" fmla="*/ 1492092 w 7467600"/>
              <a:gd name="connsiteY946" fmla="*/ 800424 h 6858000"/>
              <a:gd name="connsiteX947" fmla="*/ 1455302 w 7467600"/>
              <a:gd name="connsiteY947" fmla="*/ 632913 h 6858000"/>
              <a:gd name="connsiteX948" fmla="*/ 1222336 w 7467600"/>
              <a:gd name="connsiteY948" fmla="*/ 9480 h 6858000"/>
              <a:gd name="connsiteX949" fmla="*/ 1214634 w 7467600"/>
              <a:gd name="connsiteY949" fmla="*/ 0 h 6858000"/>
              <a:gd name="connsiteX950" fmla="*/ 1289827 w 7467600"/>
              <a:gd name="connsiteY950" fmla="*/ 0 h 6858000"/>
              <a:gd name="connsiteX951" fmla="*/ 1321076 w 7467600"/>
              <a:gd name="connsiteY951" fmla="*/ 59722 h 6858000"/>
              <a:gd name="connsiteX952" fmla="*/ 1512579 w 7467600"/>
              <a:gd name="connsiteY952" fmla="*/ 626441 h 6858000"/>
              <a:gd name="connsiteX953" fmla="*/ 1506076 w 7467600"/>
              <a:gd name="connsiteY953" fmla="*/ 1089289 h 6858000"/>
              <a:gd name="connsiteX954" fmla="*/ 1486346 w 7467600"/>
              <a:gd name="connsiteY954" fmla="*/ 1079919 h 6858000"/>
              <a:gd name="connsiteX955" fmla="*/ 1070511 w 7467600"/>
              <a:gd name="connsiteY955" fmla="*/ 48609 h 6858000"/>
              <a:gd name="connsiteX956" fmla="*/ 1057230 w 7467600"/>
              <a:gd name="connsiteY956" fmla="*/ 0 h 6858000"/>
              <a:gd name="connsiteX957" fmla="*/ 43151 w 7467600"/>
              <a:gd name="connsiteY957" fmla="*/ 0 h 6858000"/>
              <a:gd name="connsiteX958" fmla="*/ 95283 w 7467600"/>
              <a:gd name="connsiteY958" fmla="*/ 0 h 6858000"/>
              <a:gd name="connsiteX959" fmla="*/ 300708 w 7467600"/>
              <a:gd name="connsiteY959" fmla="*/ 154571 h 6858000"/>
              <a:gd name="connsiteX960" fmla="*/ 530414 w 7467600"/>
              <a:gd name="connsiteY960" fmla="*/ 354673 h 6858000"/>
              <a:gd name="connsiteX961" fmla="*/ 333785 w 7467600"/>
              <a:gd name="connsiteY961" fmla="*/ 161564 h 6858000"/>
              <a:gd name="connsiteX962" fmla="*/ 147005 w 7467600"/>
              <a:gd name="connsiteY962" fmla="*/ 0 h 6858000"/>
              <a:gd name="connsiteX963" fmla="*/ 272509 w 7467600"/>
              <a:gd name="connsiteY963" fmla="*/ 0 h 6858000"/>
              <a:gd name="connsiteX964" fmla="*/ 326276 w 7467600"/>
              <a:gd name="connsiteY964" fmla="*/ 45847 h 6858000"/>
              <a:gd name="connsiteX965" fmla="*/ 823759 w 7467600"/>
              <a:gd name="connsiteY965" fmla="*/ 574145 h 6858000"/>
              <a:gd name="connsiteX966" fmla="*/ 811254 w 7467600"/>
              <a:gd name="connsiteY966" fmla="*/ 665546 h 6858000"/>
              <a:gd name="connsiteX967" fmla="*/ 154042 w 7467600"/>
              <a:gd name="connsiteY967" fmla="*/ 261522 h 6858000"/>
              <a:gd name="connsiteX968" fmla="*/ 13550 w 7467600"/>
              <a:gd name="connsiteY968" fmla="*/ 158423 h 6858000"/>
              <a:gd name="connsiteX969" fmla="*/ 0 w 7467600"/>
              <a:gd name="connsiteY969" fmla="*/ 146618 h 6858000"/>
              <a:gd name="connsiteX970" fmla="*/ 0 w 7467600"/>
              <a:gd name="connsiteY970" fmla="*/ 59161 h 6858000"/>
              <a:gd name="connsiteX971" fmla="*/ 45427 w 7467600"/>
              <a:gd name="connsiteY971" fmla="*/ 101078 h 6858000"/>
              <a:gd name="connsiteX972" fmla="*/ 630103 w 7467600"/>
              <a:gd name="connsiteY972" fmla="*/ 485885 h 6858000"/>
              <a:gd name="connsiteX973" fmla="*/ 532040 w 7467600"/>
              <a:gd name="connsiteY973" fmla="*/ 399359 h 6858000"/>
              <a:gd name="connsiteX974" fmla="*/ 517618 w 7467600"/>
              <a:gd name="connsiteY974" fmla="*/ 385726 h 6858000"/>
              <a:gd name="connsiteX975" fmla="*/ 285074 w 7467600"/>
              <a:gd name="connsiteY975" fmla="*/ 182755 h 6858000"/>
              <a:gd name="connsiteX976" fmla="*/ 43151 w 7467600"/>
              <a:gd name="connsiteY97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6844835 w 7467600"/>
              <a:gd name="connsiteY96" fmla="*/ 5424988 h 6858000"/>
              <a:gd name="connsiteX97" fmla="*/ 1456157 w 7467600"/>
              <a:gd name="connsiteY97" fmla="*/ 5371404 h 6858000"/>
              <a:gd name="connsiteX98" fmla="*/ 1244432 w 7467600"/>
              <a:gd name="connsiteY98" fmla="*/ 5385601 h 6858000"/>
              <a:gd name="connsiteX99" fmla="*/ 973990 w 7467600"/>
              <a:gd name="connsiteY99" fmla="*/ 5424940 h 6858000"/>
              <a:gd name="connsiteX100" fmla="*/ 1103809 w 7467600"/>
              <a:gd name="connsiteY100" fmla="*/ 5433720 h 6858000"/>
              <a:gd name="connsiteX101" fmla="*/ 1123454 w 7467600"/>
              <a:gd name="connsiteY101" fmla="*/ 5435727 h 6858000"/>
              <a:gd name="connsiteX102" fmla="*/ 1737017 w 7467600"/>
              <a:gd name="connsiteY102" fmla="*/ 5452183 h 6858000"/>
              <a:gd name="connsiteX103" fmla="*/ 1824397 w 7467600"/>
              <a:gd name="connsiteY103" fmla="*/ 5447757 h 6858000"/>
              <a:gd name="connsiteX104" fmla="*/ 2070059 w 7467600"/>
              <a:gd name="connsiteY104" fmla="*/ 5441660 h 6858000"/>
              <a:gd name="connsiteX105" fmla="*/ 1456157 w 7467600"/>
              <a:gd name="connsiteY105" fmla="*/ 5371404 h 6858000"/>
              <a:gd name="connsiteX106" fmla="*/ 4988186 w 7467600"/>
              <a:gd name="connsiteY106" fmla="*/ 5216467 h 6858000"/>
              <a:gd name="connsiteX107" fmla="*/ 4777334 w 7467600"/>
              <a:gd name="connsiteY107" fmla="*/ 5406072 h 6858000"/>
              <a:gd name="connsiteX108" fmla="*/ 4718341 w 7467600"/>
              <a:gd name="connsiteY108" fmla="*/ 5468043 h 6858000"/>
              <a:gd name="connsiteX109" fmla="*/ 4604655 w 7467600"/>
              <a:gd name="connsiteY109" fmla="*/ 5583434 h 6858000"/>
              <a:gd name="connsiteX110" fmla="*/ 4565074 w 7467600"/>
              <a:gd name="connsiteY110" fmla="*/ 5618550 h 6858000"/>
              <a:gd name="connsiteX111" fmla="*/ 4988186 w 7467600"/>
              <a:gd name="connsiteY111" fmla="*/ 5216467 h 6858000"/>
              <a:gd name="connsiteX112" fmla="*/ 4978032 w 7467600"/>
              <a:gd name="connsiteY112" fmla="*/ 5183809 h 6858000"/>
              <a:gd name="connsiteX113" fmla="*/ 4463413 w 7467600"/>
              <a:gd name="connsiteY113" fmla="*/ 5615162 h 6858000"/>
              <a:gd name="connsiteX114" fmla="*/ 4358134 w 7467600"/>
              <a:gd name="connsiteY114" fmla="*/ 5742791 h 6858000"/>
              <a:gd name="connsiteX115" fmla="*/ 4376219 w 7467600"/>
              <a:gd name="connsiteY115" fmla="*/ 5729027 h 6858000"/>
              <a:gd name="connsiteX116" fmla="*/ 4582340 w 7467600"/>
              <a:gd name="connsiteY116" fmla="*/ 5561037 h 6858000"/>
              <a:gd name="connsiteX117" fmla="*/ 4694684 w 7467600"/>
              <a:gd name="connsiteY117" fmla="*/ 5447098 h 6858000"/>
              <a:gd name="connsiteX118" fmla="*/ 4754123 w 7467600"/>
              <a:gd name="connsiteY118" fmla="*/ 5384643 h 6858000"/>
              <a:gd name="connsiteX119" fmla="*/ 4978032 w 7467600"/>
              <a:gd name="connsiteY119" fmla="*/ 5183809 h 6858000"/>
              <a:gd name="connsiteX120" fmla="*/ 1903353 w 7467600"/>
              <a:gd name="connsiteY120" fmla="*/ 5044827 h 6858000"/>
              <a:gd name="connsiteX121" fmla="*/ 1936931 w 7467600"/>
              <a:gd name="connsiteY121" fmla="*/ 5093954 h 6858000"/>
              <a:gd name="connsiteX122" fmla="*/ 2195868 w 7467600"/>
              <a:gd name="connsiteY122" fmla="*/ 5396574 h 6858000"/>
              <a:gd name="connsiteX123" fmla="*/ 2088852 w 7467600"/>
              <a:gd name="connsiteY123" fmla="*/ 5166123 h 6858000"/>
              <a:gd name="connsiteX124" fmla="*/ 1958241 w 7467600"/>
              <a:gd name="connsiteY124" fmla="*/ 5067955 h 6858000"/>
              <a:gd name="connsiteX125" fmla="*/ 1903353 w 7467600"/>
              <a:gd name="connsiteY125" fmla="*/ 5044827 h 6858000"/>
              <a:gd name="connsiteX126" fmla="*/ 1979378 w 7467600"/>
              <a:gd name="connsiteY126" fmla="*/ 4769504 h 6858000"/>
              <a:gd name="connsiteX127" fmla="*/ 2882120 w 7467600"/>
              <a:gd name="connsiteY127" fmla="*/ 5064547 h 6858000"/>
              <a:gd name="connsiteX128" fmla="*/ 2793103 w 7467600"/>
              <a:gd name="connsiteY128" fmla="*/ 5039699 h 6858000"/>
              <a:gd name="connsiteX129" fmla="*/ 2770041 w 7467600"/>
              <a:gd name="connsiteY129" fmla="*/ 5033634 h 6858000"/>
              <a:gd name="connsiteX130" fmla="*/ 1979378 w 7467600"/>
              <a:gd name="connsiteY130" fmla="*/ 4769504 h 6858000"/>
              <a:gd name="connsiteX131" fmla="*/ 1927410 w 7467600"/>
              <a:gd name="connsiteY131" fmla="*/ 4716164 h 6858000"/>
              <a:gd name="connsiteX132" fmla="*/ 1959587 w 7467600"/>
              <a:gd name="connsiteY132" fmla="*/ 4728849 h 6858000"/>
              <a:gd name="connsiteX133" fmla="*/ 2777707 w 7467600"/>
              <a:gd name="connsiteY133" fmla="*/ 5003991 h 6858000"/>
              <a:gd name="connsiteX134" fmla="*/ 2800768 w 7467600"/>
              <a:gd name="connsiteY134" fmla="*/ 5010056 h 6858000"/>
              <a:gd name="connsiteX135" fmla="*/ 2879408 w 7467600"/>
              <a:gd name="connsiteY135" fmla="*/ 5031590 h 6858000"/>
              <a:gd name="connsiteX136" fmla="*/ 2862295 w 7467600"/>
              <a:gd name="connsiteY136" fmla="*/ 5022958 h 6858000"/>
              <a:gd name="connsiteX137" fmla="*/ 2813343 w 7467600"/>
              <a:gd name="connsiteY137" fmla="*/ 4998369 h 6858000"/>
              <a:gd name="connsiteX138" fmla="*/ 2646245 w 7467600"/>
              <a:gd name="connsiteY138" fmla="*/ 4930999 h 6858000"/>
              <a:gd name="connsiteX139" fmla="*/ 1999243 w 7467600"/>
              <a:gd name="connsiteY139" fmla="*/ 4730524 h 6858000"/>
              <a:gd name="connsiteX140" fmla="*/ 1979527 w 7467600"/>
              <a:gd name="connsiteY140" fmla="*/ 4726651 h 6858000"/>
              <a:gd name="connsiteX141" fmla="*/ 1927410 w 7467600"/>
              <a:gd name="connsiteY141" fmla="*/ 4716164 h 6858000"/>
              <a:gd name="connsiteX142" fmla="*/ 1997014 w 7467600"/>
              <a:gd name="connsiteY142" fmla="*/ 4698007 h 6858000"/>
              <a:gd name="connsiteX143" fmla="*/ 2005458 w 7467600"/>
              <a:gd name="connsiteY143" fmla="*/ 4699540 h 6858000"/>
              <a:gd name="connsiteX144" fmla="*/ 2657186 w 7467600"/>
              <a:gd name="connsiteY144" fmla="*/ 4901687 h 6858000"/>
              <a:gd name="connsiteX145" fmla="*/ 2826662 w 7467600"/>
              <a:gd name="connsiteY145" fmla="*/ 4970362 h 6858000"/>
              <a:gd name="connsiteX146" fmla="*/ 2876100 w 7467600"/>
              <a:gd name="connsiteY146" fmla="*/ 4995397 h 6858000"/>
              <a:gd name="connsiteX147" fmla="*/ 3042600 w 7467600"/>
              <a:gd name="connsiteY147" fmla="*/ 5059532 h 6858000"/>
              <a:gd name="connsiteX148" fmla="*/ 1997014 w 7467600"/>
              <a:gd name="connsiteY148" fmla="*/ 4698007 h 6858000"/>
              <a:gd name="connsiteX149" fmla="*/ 2305292 w 7467600"/>
              <a:gd name="connsiteY149" fmla="*/ 4219492 h 6858000"/>
              <a:gd name="connsiteX150" fmla="*/ 3360922 w 7467600"/>
              <a:gd name="connsiteY150" fmla="*/ 4529373 h 6858000"/>
              <a:gd name="connsiteX151" fmla="*/ 3492420 w 7467600"/>
              <a:gd name="connsiteY151" fmla="*/ 4510145 h 6858000"/>
              <a:gd name="connsiteX152" fmla="*/ 3364086 w 7467600"/>
              <a:gd name="connsiteY152" fmla="*/ 4480340 h 6858000"/>
              <a:gd name="connsiteX153" fmla="*/ 3225818 w 7467600"/>
              <a:gd name="connsiteY153" fmla="*/ 4411822 h 6858000"/>
              <a:gd name="connsiteX154" fmla="*/ 3129696 w 7467600"/>
              <a:gd name="connsiteY154" fmla="*/ 4360704 h 6858000"/>
              <a:gd name="connsiteX155" fmla="*/ 2814545 w 7467600"/>
              <a:gd name="connsiteY155" fmla="*/ 4282955 h 6858000"/>
              <a:gd name="connsiteX156" fmla="*/ 2305292 w 7467600"/>
              <a:gd name="connsiteY156" fmla="*/ 4219492 h 6858000"/>
              <a:gd name="connsiteX157" fmla="*/ 2626982 w 7467600"/>
              <a:gd name="connsiteY157" fmla="*/ 4206450 h 6858000"/>
              <a:gd name="connsiteX158" fmla="*/ 2490617 w 7467600"/>
              <a:gd name="connsiteY158" fmla="*/ 4206951 h 6858000"/>
              <a:gd name="connsiteX159" fmla="*/ 2819869 w 7467600"/>
              <a:gd name="connsiteY159" fmla="*/ 4252936 h 6858000"/>
              <a:gd name="connsiteX160" fmla="*/ 3143018 w 7467600"/>
              <a:gd name="connsiteY160" fmla="*/ 4332698 h 6858000"/>
              <a:gd name="connsiteX161" fmla="*/ 3241520 w 7467600"/>
              <a:gd name="connsiteY161" fmla="*/ 4385112 h 6858000"/>
              <a:gd name="connsiteX162" fmla="*/ 3374575 w 7467600"/>
              <a:gd name="connsiteY162" fmla="*/ 4451517 h 6858000"/>
              <a:gd name="connsiteX163" fmla="*/ 3505221 w 7467600"/>
              <a:gd name="connsiteY163" fmla="*/ 4480757 h 6858000"/>
              <a:gd name="connsiteX164" fmla="*/ 2626982 w 7467600"/>
              <a:gd name="connsiteY164" fmla="*/ 4206450 h 6858000"/>
              <a:gd name="connsiteX165" fmla="*/ 1310106 w 7467600"/>
              <a:gd name="connsiteY165" fmla="*/ 3943217 h 6858000"/>
              <a:gd name="connsiteX166" fmla="*/ 854994 w 7467600"/>
              <a:gd name="connsiteY166" fmla="*/ 4399136 h 6858000"/>
              <a:gd name="connsiteX167" fmla="*/ 742462 w 7467600"/>
              <a:gd name="connsiteY167" fmla="*/ 4594648 h 6858000"/>
              <a:gd name="connsiteX168" fmla="*/ 820602 w 7467600"/>
              <a:gd name="connsiteY168" fmla="*/ 4485915 h 6858000"/>
              <a:gd name="connsiteX169" fmla="*/ 878295 w 7467600"/>
              <a:gd name="connsiteY169" fmla="*/ 4403594 h 6858000"/>
              <a:gd name="connsiteX170" fmla="*/ 1240607 w 7467600"/>
              <a:gd name="connsiteY170" fmla="*/ 4010401 h 6858000"/>
              <a:gd name="connsiteX171" fmla="*/ 1310106 w 7467600"/>
              <a:gd name="connsiteY171" fmla="*/ 3943217 h 6858000"/>
              <a:gd name="connsiteX172" fmla="*/ 1423113 w 7467600"/>
              <a:gd name="connsiteY172" fmla="*/ 3874565 h 6858000"/>
              <a:gd name="connsiteX173" fmla="*/ 1260565 w 7467600"/>
              <a:gd name="connsiteY173" fmla="*/ 4031982 h 6858000"/>
              <a:gd name="connsiteX174" fmla="*/ 901900 w 7467600"/>
              <a:gd name="connsiteY174" fmla="*/ 4421236 h 6858000"/>
              <a:gd name="connsiteX175" fmla="*/ 845044 w 7467600"/>
              <a:gd name="connsiteY175" fmla="*/ 4502436 h 6858000"/>
              <a:gd name="connsiteX176" fmla="*/ 685926 w 7467600"/>
              <a:gd name="connsiteY176" fmla="*/ 4703069 h 6858000"/>
              <a:gd name="connsiteX177" fmla="*/ 684248 w 7467600"/>
              <a:gd name="connsiteY177" fmla="*/ 4706721 h 6858000"/>
              <a:gd name="connsiteX178" fmla="*/ 1423113 w 7467600"/>
              <a:gd name="connsiteY178" fmla="*/ 3874565 h 6858000"/>
              <a:gd name="connsiteX179" fmla="*/ 3316479 w 7467600"/>
              <a:gd name="connsiteY179" fmla="*/ 3872136 h 6858000"/>
              <a:gd name="connsiteX180" fmla="*/ 3546806 w 7467600"/>
              <a:gd name="connsiteY180" fmla="*/ 4356139 h 6858000"/>
              <a:gd name="connsiteX181" fmla="*/ 3364433 w 7467600"/>
              <a:gd name="connsiteY181" fmla="*/ 3953121 h 6858000"/>
              <a:gd name="connsiteX182" fmla="*/ 3316479 w 7467600"/>
              <a:gd name="connsiteY182" fmla="*/ 3872136 h 6858000"/>
              <a:gd name="connsiteX183" fmla="*/ 3291335 w 7467600"/>
              <a:gd name="connsiteY183" fmla="*/ 3767420 h 6858000"/>
              <a:gd name="connsiteX184" fmla="*/ 3390805 w 7467600"/>
              <a:gd name="connsiteY184" fmla="*/ 3937163 h 6858000"/>
              <a:gd name="connsiteX185" fmla="*/ 3579062 w 7467600"/>
              <a:gd name="connsiteY185" fmla="*/ 4359040 h 6858000"/>
              <a:gd name="connsiteX186" fmla="*/ 3467355 w 7467600"/>
              <a:gd name="connsiteY186" fmla="*/ 3988130 h 6858000"/>
              <a:gd name="connsiteX187" fmla="*/ 3310753 w 7467600"/>
              <a:gd name="connsiteY187" fmla="*/ 3787140 h 6858000"/>
              <a:gd name="connsiteX188" fmla="*/ 3291335 w 7467600"/>
              <a:gd name="connsiteY188" fmla="*/ 3767420 h 6858000"/>
              <a:gd name="connsiteX189" fmla="*/ 1635889 w 7467600"/>
              <a:gd name="connsiteY189" fmla="*/ 3709494 h 6858000"/>
              <a:gd name="connsiteX190" fmla="*/ 1634800 w 7467600"/>
              <a:gd name="connsiteY190" fmla="*/ 3731111 h 6858000"/>
              <a:gd name="connsiteX191" fmla="*/ 1635889 w 7467600"/>
              <a:gd name="connsiteY191" fmla="*/ 3709494 h 6858000"/>
              <a:gd name="connsiteX192" fmla="*/ 1510397 w 7467600"/>
              <a:gd name="connsiteY192" fmla="*/ 3684705 h 6858000"/>
              <a:gd name="connsiteX193" fmla="*/ 1146550 w 7467600"/>
              <a:gd name="connsiteY193" fmla="*/ 3802012 h 6858000"/>
              <a:gd name="connsiteX194" fmla="*/ 698834 w 7467600"/>
              <a:gd name="connsiteY194" fmla="*/ 3952272 h 6858000"/>
              <a:gd name="connsiteX195" fmla="*/ 34256 w 7467600"/>
              <a:gd name="connsiteY195" fmla="*/ 4347603 h 6858000"/>
              <a:gd name="connsiteX196" fmla="*/ 527241 w 7467600"/>
              <a:gd name="connsiteY196" fmla="*/ 4065078 h 6858000"/>
              <a:gd name="connsiteX197" fmla="*/ 1510397 w 7467600"/>
              <a:gd name="connsiteY197" fmla="*/ 3684705 h 6858000"/>
              <a:gd name="connsiteX198" fmla="*/ 1313114 w 7467600"/>
              <a:gd name="connsiteY198" fmla="*/ 3655216 h 6858000"/>
              <a:gd name="connsiteX199" fmla="*/ 1109304 w 7467600"/>
              <a:gd name="connsiteY199" fmla="*/ 3669030 h 6858000"/>
              <a:gd name="connsiteX200" fmla="*/ 8129 w 7467600"/>
              <a:gd name="connsiteY200" fmla="*/ 4330519 h 6858000"/>
              <a:gd name="connsiteX201" fmla="*/ 687572 w 7467600"/>
              <a:gd name="connsiteY201" fmla="*/ 3925629 h 6858000"/>
              <a:gd name="connsiteX202" fmla="*/ 1138365 w 7467600"/>
              <a:gd name="connsiteY202" fmla="*/ 3774515 h 6858000"/>
              <a:gd name="connsiteX203" fmla="*/ 1505579 w 7467600"/>
              <a:gd name="connsiteY203" fmla="*/ 3655526 h 6858000"/>
              <a:gd name="connsiteX204" fmla="*/ 1313114 w 7467600"/>
              <a:gd name="connsiteY204" fmla="*/ 3655216 h 6858000"/>
              <a:gd name="connsiteX205" fmla="*/ 3655073 w 7467600"/>
              <a:gd name="connsiteY205" fmla="*/ 3650884 h 6858000"/>
              <a:gd name="connsiteX206" fmla="*/ 3989938 w 7467600"/>
              <a:gd name="connsiteY206" fmla="*/ 3991685 h 6858000"/>
              <a:gd name="connsiteX207" fmla="*/ 4393907 w 7467600"/>
              <a:gd name="connsiteY207" fmla="*/ 4261258 h 6858000"/>
              <a:gd name="connsiteX208" fmla="*/ 4648051 w 7467600"/>
              <a:gd name="connsiteY208" fmla="*/ 4374051 h 6858000"/>
              <a:gd name="connsiteX209" fmla="*/ 4383389 w 7467600"/>
              <a:gd name="connsiteY209" fmla="*/ 4184369 h 6858000"/>
              <a:gd name="connsiteX210" fmla="*/ 4165508 w 7467600"/>
              <a:gd name="connsiteY210" fmla="*/ 4035196 h 6858000"/>
              <a:gd name="connsiteX211" fmla="*/ 4068162 w 7467600"/>
              <a:gd name="connsiteY211" fmla="*/ 3953394 h 6858000"/>
              <a:gd name="connsiteX212" fmla="*/ 3981416 w 7467600"/>
              <a:gd name="connsiteY212" fmla="*/ 3880482 h 6858000"/>
              <a:gd name="connsiteX213" fmla="*/ 3800147 w 7467600"/>
              <a:gd name="connsiteY213" fmla="*/ 3749872 h 6858000"/>
              <a:gd name="connsiteX214" fmla="*/ 3655073 w 7467600"/>
              <a:gd name="connsiteY214" fmla="*/ 3650884 h 6858000"/>
              <a:gd name="connsiteX215" fmla="*/ 3670252 w 7467600"/>
              <a:gd name="connsiteY215" fmla="*/ 3622798 h 6858000"/>
              <a:gd name="connsiteX216" fmla="*/ 3817258 w 7467600"/>
              <a:gd name="connsiteY216" fmla="*/ 3723577 h 6858000"/>
              <a:gd name="connsiteX217" fmla="*/ 4000461 w 7467600"/>
              <a:gd name="connsiteY217" fmla="*/ 3855966 h 6858000"/>
              <a:gd name="connsiteX218" fmla="*/ 4088180 w 7467600"/>
              <a:gd name="connsiteY218" fmla="*/ 3929774 h 6858000"/>
              <a:gd name="connsiteX219" fmla="*/ 4184555 w 7467600"/>
              <a:gd name="connsiteY219" fmla="*/ 4010683 h 6858000"/>
              <a:gd name="connsiteX220" fmla="*/ 4399563 w 7467600"/>
              <a:gd name="connsiteY220" fmla="*/ 4158106 h 6858000"/>
              <a:gd name="connsiteX221" fmla="*/ 4684469 w 7467600"/>
              <a:gd name="connsiteY221" fmla="*/ 4364680 h 6858000"/>
              <a:gd name="connsiteX222" fmla="*/ 4690271 w 7467600"/>
              <a:gd name="connsiteY222" fmla="*/ 4370034 h 6858000"/>
              <a:gd name="connsiteX223" fmla="*/ 4136093 w 7467600"/>
              <a:gd name="connsiteY223" fmla="*/ 3858466 h 6858000"/>
              <a:gd name="connsiteX224" fmla="*/ 3670252 w 7467600"/>
              <a:gd name="connsiteY224" fmla="*/ 3622798 h 6858000"/>
              <a:gd name="connsiteX225" fmla="*/ 4440129 w 7467600"/>
              <a:gd name="connsiteY225" fmla="*/ 3448571 h 6858000"/>
              <a:gd name="connsiteX226" fmla="*/ 4856525 w 7467600"/>
              <a:gd name="connsiteY226" fmla="*/ 3915351 h 6858000"/>
              <a:gd name="connsiteX227" fmla="*/ 5059055 w 7467600"/>
              <a:gd name="connsiteY227" fmla="*/ 4108918 h 6858000"/>
              <a:gd name="connsiteX228" fmla="*/ 5290070 w 7467600"/>
              <a:gd name="connsiteY228" fmla="*/ 4263619 h 6858000"/>
              <a:gd name="connsiteX229" fmla="*/ 4834991 w 7467600"/>
              <a:gd name="connsiteY229" fmla="*/ 3830985 h 6858000"/>
              <a:gd name="connsiteX230" fmla="*/ 4440129 w 7467600"/>
              <a:gd name="connsiteY230" fmla="*/ 3448571 h 6858000"/>
              <a:gd name="connsiteX231" fmla="*/ 4441737 w 7467600"/>
              <a:gd name="connsiteY231" fmla="*/ 3399734 h 6858000"/>
              <a:gd name="connsiteX232" fmla="*/ 4431236 w 7467600"/>
              <a:gd name="connsiteY232" fmla="*/ 3400954 h 6858000"/>
              <a:gd name="connsiteX233" fmla="*/ 4557150 w 7467600"/>
              <a:gd name="connsiteY233" fmla="*/ 3510023 h 6858000"/>
              <a:gd name="connsiteX234" fmla="*/ 4856936 w 7467600"/>
              <a:gd name="connsiteY234" fmla="*/ 3809146 h 6858000"/>
              <a:gd name="connsiteX235" fmla="*/ 5111996 w 7467600"/>
              <a:gd name="connsiteY235" fmla="*/ 4065759 h 6858000"/>
              <a:gd name="connsiteX236" fmla="*/ 5388878 w 7467600"/>
              <a:gd name="connsiteY236" fmla="*/ 4300185 h 6858000"/>
              <a:gd name="connsiteX237" fmla="*/ 5425556 w 7467600"/>
              <a:gd name="connsiteY237" fmla="*/ 4308967 h 6858000"/>
              <a:gd name="connsiteX238" fmla="*/ 4943646 w 7467600"/>
              <a:gd name="connsiteY238" fmla="*/ 3822916 h 6858000"/>
              <a:gd name="connsiteX239" fmla="*/ 4594837 w 7467600"/>
              <a:gd name="connsiteY239" fmla="*/ 3532274 h 6858000"/>
              <a:gd name="connsiteX240" fmla="*/ 4441737 w 7467600"/>
              <a:gd name="connsiteY240" fmla="*/ 3399734 h 6858000"/>
              <a:gd name="connsiteX241" fmla="*/ 5425834 w 7467600"/>
              <a:gd name="connsiteY241" fmla="*/ 3162785 h 6858000"/>
              <a:gd name="connsiteX242" fmla="*/ 5401644 w 7467600"/>
              <a:gd name="connsiteY242" fmla="*/ 3617847 h 6858000"/>
              <a:gd name="connsiteX243" fmla="*/ 5467256 w 7467600"/>
              <a:gd name="connsiteY243" fmla="*/ 4175494 h 6858000"/>
              <a:gd name="connsiteX244" fmla="*/ 5448069 w 7467600"/>
              <a:gd name="connsiteY244" fmla="*/ 3567554 h 6858000"/>
              <a:gd name="connsiteX245" fmla="*/ 5425834 w 7467600"/>
              <a:gd name="connsiteY245" fmla="*/ 3162785 h 6858000"/>
              <a:gd name="connsiteX246" fmla="*/ 1318687 w 7467600"/>
              <a:gd name="connsiteY246" fmla="*/ 3113840 h 6858000"/>
              <a:gd name="connsiteX247" fmla="*/ 1066793 w 7467600"/>
              <a:gd name="connsiteY247" fmla="*/ 3212171 h 6858000"/>
              <a:gd name="connsiteX248" fmla="*/ 993319 w 7467600"/>
              <a:gd name="connsiteY248" fmla="*/ 3247648 h 6858000"/>
              <a:gd name="connsiteX249" fmla="*/ 853081 w 7467600"/>
              <a:gd name="connsiteY249" fmla="*/ 3312410 h 6858000"/>
              <a:gd name="connsiteX250" fmla="*/ 805957 w 7467600"/>
              <a:gd name="connsiteY250" fmla="*/ 3330443 h 6858000"/>
              <a:gd name="connsiteX251" fmla="*/ 1318687 w 7467600"/>
              <a:gd name="connsiteY251" fmla="*/ 3113840 h 6858000"/>
              <a:gd name="connsiteX252" fmla="*/ 5453702 w 7467600"/>
              <a:gd name="connsiteY252" fmla="*/ 3090882 h 6858000"/>
              <a:gd name="connsiteX253" fmla="*/ 5480135 w 7467600"/>
              <a:gd name="connsiteY253" fmla="*/ 3565802 h 6858000"/>
              <a:gd name="connsiteX254" fmla="*/ 5499023 w 7467600"/>
              <a:gd name="connsiteY254" fmla="*/ 4166310 h 6858000"/>
              <a:gd name="connsiteX255" fmla="*/ 5547022 w 7467600"/>
              <a:gd name="connsiteY255" fmla="*/ 3607838 h 6858000"/>
              <a:gd name="connsiteX256" fmla="*/ 5515964 w 7467600"/>
              <a:gd name="connsiteY256" fmla="*/ 3378541 h 6858000"/>
              <a:gd name="connsiteX257" fmla="*/ 5453702 w 7467600"/>
              <a:gd name="connsiteY257" fmla="*/ 3090882 h 6858000"/>
              <a:gd name="connsiteX258" fmla="*/ 1238695 w 7467600"/>
              <a:gd name="connsiteY258" fmla="*/ 3076820 h 6858000"/>
              <a:gd name="connsiteX259" fmla="*/ 716371 w 7467600"/>
              <a:gd name="connsiteY259" fmla="*/ 3293249 h 6858000"/>
              <a:gd name="connsiteX260" fmla="*/ 579522 w 7467600"/>
              <a:gd name="connsiteY260" fmla="*/ 3371759 h 6858000"/>
              <a:gd name="connsiteX261" fmla="*/ 600288 w 7467600"/>
              <a:gd name="connsiteY261" fmla="*/ 3365555 h 6858000"/>
              <a:gd name="connsiteX262" fmla="*/ 840692 w 7467600"/>
              <a:gd name="connsiteY262" fmla="*/ 3284921 h 6858000"/>
              <a:gd name="connsiteX263" fmla="*/ 979248 w 7467600"/>
              <a:gd name="connsiteY263" fmla="*/ 3221003 h 6858000"/>
              <a:gd name="connsiteX264" fmla="*/ 1053282 w 7467600"/>
              <a:gd name="connsiteY264" fmla="*/ 3185247 h 6858000"/>
              <a:gd name="connsiteX265" fmla="*/ 1320603 w 7467600"/>
              <a:gd name="connsiteY265" fmla="*/ 3081281 h 6858000"/>
              <a:gd name="connsiteX266" fmla="*/ 1238695 w 7467600"/>
              <a:gd name="connsiteY266" fmla="*/ 3076820 h 6858000"/>
              <a:gd name="connsiteX267" fmla="*/ 5425627 w 7467600"/>
              <a:gd name="connsiteY267" fmla="*/ 2954192 h 6858000"/>
              <a:gd name="connsiteX268" fmla="*/ 5470770 w 7467600"/>
              <a:gd name="connsiteY268" fmla="*/ 3005435 h 6858000"/>
              <a:gd name="connsiteX269" fmla="*/ 5519779 w 7467600"/>
              <a:gd name="connsiteY269" fmla="*/ 4359223 h 6858000"/>
              <a:gd name="connsiteX270" fmla="*/ 5520293 w 7467600"/>
              <a:gd name="connsiteY270" fmla="*/ 4360602 h 6858000"/>
              <a:gd name="connsiteX271" fmla="*/ 5767221 w 7467600"/>
              <a:gd name="connsiteY271" fmla="*/ 4665564 h 6858000"/>
              <a:gd name="connsiteX272" fmla="*/ 6937169 w 7467600"/>
              <a:gd name="connsiteY272" fmla="*/ 4815941 h 6858000"/>
              <a:gd name="connsiteX273" fmla="*/ 6953922 w 7467600"/>
              <a:gd name="connsiteY273" fmla="*/ 4890068 h 6858000"/>
              <a:gd name="connsiteX274" fmla="*/ 6071359 w 7467600"/>
              <a:gd name="connsiteY274" fmla="*/ 4770770 h 6858000"/>
              <a:gd name="connsiteX275" fmla="*/ 6038839 w 7467600"/>
              <a:gd name="connsiteY275" fmla="*/ 4764474 h 6858000"/>
              <a:gd name="connsiteX276" fmla="*/ 6038706 w 7467600"/>
              <a:gd name="connsiteY276" fmla="*/ 4763847 h 6858000"/>
              <a:gd name="connsiteX277" fmla="*/ 6037784 w 7467600"/>
              <a:gd name="connsiteY277" fmla="*/ 4764270 h 6858000"/>
              <a:gd name="connsiteX278" fmla="*/ 6038839 w 7467600"/>
              <a:gd name="connsiteY278" fmla="*/ 4764474 h 6858000"/>
              <a:gd name="connsiteX279" fmla="*/ 6040338 w 7467600"/>
              <a:gd name="connsiteY279" fmla="*/ 4771418 h 6858000"/>
              <a:gd name="connsiteX280" fmla="*/ 6024488 w 7467600"/>
              <a:gd name="connsiteY280" fmla="*/ 4809903 h 6858000"/>
              <a:gd name="connsiteX281" fmla="*/ 5599771 w 7467600"/>
              <a:gd name="connsiteY281" fmla="*/ 5509652 h 6858000"/>
              <a:gd name="connsiteX282" fmla="*/ 5548843 w 7467600"/>
              <a:gd name="connsiteY282" fmla="*/ 5563845 h 6858000"/>
              <a:gd name="connsiteX283" fmla="*/ 5940952 w 7467600"/>
              <a:gd name="connsiteY283" fmla="*/ 6250028 h 6858000"/>
              <a:gd name="connsiteX284" fmla="*/ 6043441 w 7467600"/>
              <a:gd name="connsiteY284" fmla="*/ 6665847 h 6858000"/>
              <a:gd name="connsiteX285" fmla="*/ 6093432 w 7467600"/>
              <a:gd name="connsiteY285" fmla="*/ 6858000 h 6858000"/>
              <a:gd name="connsiteX286" fmla="*/ 6034344 w 7467600"/>
              <a:gd name="connsiteY286" fmla="*/ 6858000 h 6858000"/>
              <a:gd name="connsiteX287" fmla="*/ 6026679 w 7467600"/>
              <a:gd name="connsiteY287" fmla="*/ 6836959 h 6858000"/>
              <a:gd name="connsiteX288" fmla="*/ 5800441 w 7467600"/>
              <a:gd name="connsiteY288" fmla="*/ 6335286 h 6858000"/>
              <a:gd name="connsiteX289" fmla="*/ 5526562 w 7467600"/>
              <a:gd name="connsiteY289" fmla="*/ 5705388 h 6858000"/>
              <a:gd name="connsiteX290" fmla="*/ 5519640 w 7467600"/>
              <a:gd name="connsiteY290" fmla="*/ 5683774 h 6858000"/>
              <a:gd name="connsiteX291" fmla="*/ 5844559 w 7467600"/>
              <a:gd name="connsiteY291" fmla="*/ 6553349 h 6858000"/>
              <a:gd name="connsiteX292" fmla="*/ 5975994 w 7467600"/>
              <a:gd name="connsiteY292" fmla="*/ 6858000 h 6858000"/>
              <a:gd name="connsiteX293" fmla="*/ 5898547 w 7467600"/>
              <a:gd name="connsiteY293" fmla="*/ 6858000 h 6858000"/>
              <a:gd name="connsiteX294" fmla="*/ 5682041 w 7467600"/>
              <a:gd name="connsiteY294" fmla="*/ 6355860 h 6858000"/>
              <a:gd name="connsiteX295" fmla="*/ 5461758 w 7467600"/>
              <a:gd name="connsiteY295" fmla="*/ 5820220 h 6858000"/>
              <a:gd name="connsiteX296" fmla="*/ 5237282 w 7467600"/>
              <a:gd name="connsiteY296" fmla="*/ 6579086 h 6858000"/>
              <a:gd name="connsiteX297" fmla="*/ 5115009 w 7467600"/>
              <a:gd name="connsiteY297" fmla="*/ 6858000 h 6858000"/>
              <a:gd name="connsiteX298" fmla="*/ 5028074 w 7467600"/>
              <a:gd name="connsiteY298" fmla="*/ 6858000 h 6858000"/>
              <a:gd name="connsiteX299" fmla="*/ 5079508 w 7467600"/>
              <a:gd name="connsiteY299" fmla="*/ 6749074 h 6858000"/>
              <a:gd name="connsiteX300" fmla="*/ 5371846 w 7467600"/>
              <a:gd name="connsiteY300" fmla="*/ 5924413 h 6858000"/>
              <a:gd name="connsiteX301" fmla="*/ 5270512 w 7467600"/>
              <a:gd name="connsiteY301" fmla="*/ 6138975 h 6858000"/>
              <a:gd name="connsiteX302" fmla="*/ 5062409 w 7467600"/>
              <a:gd name="connsiteY302" fmla="*/ 6653544 h 6858000"/>
              <a:gd name="connsiteX303" fmla="*/ 5036628 w 7467600"/>
              <a:gd name="connsiteY303" fmla="*/ 6754247 h 6858000"/>
              <a:gd name="connsiteX304" fmla="*/ 5009112 w 7467600"/>
              <a:gd name="connsiteY304" fmla="*/ 6858000 h 6858000"/>
              <a:gd name="connsiteX305" fmla="*/ 4976679 w 7467600"/>
              <a:gd name="connsiteY305" fmla="*/ 6858000 h 6858000"/>
              <a:gd name="connsiteX306" fmla="*/ 5006537 w 7467600"/>
              <a:gd name="connsiteY306" fmla="*/ 6747068 h 6858000"/>
              <a:gd name="connsiteX307" fmla="*/ 5032723 w 7467600"/>
              <a:gd name="connsiteY307" fmla="*/ 6644957 h 6858000"/>
              <a:gd name="connsiteX308" fmla="*/ 5242949 w 7467600"/>
              <a:gd name="connsiteY308" fmla="*/ 6125175 h 6858000"/>
              <a:gd name="connsiteX309" fmla="*/ 5286321 w 7467600"/>
              <a:gd name="connsiteY309" fmla="*/ 6033555 h 6858000"/>
              <a:gd name="connsiteX310" fmla="*/ 5008210 w 7467600"/>
              <a:gd name="connsiteY310" fmla="*/ 6649194 h 6858000"/>
              <a:gd name="connsiteX311" fmla="*/ 4986321 w 7467600"/>
              <a:gd name="connsiteY311" fmla="*/ 6765687 h 6858000"/>
              <a:gd name="connsiteX312" fmla="*/ 4973474 w 7467600"/>
              <a:gd name="connsiteY312" fmla="*/ 6858000 h 6858000"/>
              <a:gd name="connsiteX313" fmla="*/ 4907178 w 7467600"/>
              <a:gd name="connsiteY313" fmla="*/ 6858000 h 6858000"/>
              <a:gd name="connsiteX314" fmla="*/ 4910810 w 7467600"/>
              <a:gd name="connsiteY314" fmla="*/ 6829660 h 6858000"/>
              <a:gd name="connsiteX315" fmla="*/ 4987461 w 7467600"/>
              <a:gd name="connsiteY315" fmla="*/ 6432994 h 6858000"/>
              <a:gd name="connsiteX316" fmla="*/ 5179262 w 7467600"/>
              <a:gd name="connsiteY316" fmla="*/ 6035044 h 6858000"/>
              <a:gd name="connsiteX317" fmla="*/ 4689678 w 7467600"/>
              <a:gd name="connsiteY317" fmla="*/ 6440241 h 6858000"/>
              <a:gd name="connsiteX318" fmla="*/ 4477543 w 7467600"/>
              <a:gd name="connsiteY318" fmla="*/ 6674836 h 6858000"/>
              <a:gd name="connsiteX319" fmla="*/ 4329957 w 7467600"/>
              <a:gd name="connsiteY319" fmla="*/ 6858000 h 6858000"/>
              <a:gd name="connsiteX320" fmla="*/ 4218595 w 7467600"/>
              <a:gd name="connsiteY320" fmla="*/ 6858000 h 6858000"/>
              <a:gd name="connsiteX321" fmla="*/ 4368888 w 7467600"/>
              <a:gd name="connsiteY321" fmla="*/ 6668412 h 6858000"/>
              <a:gd name="connsiteX322" fmla="*/ 4563091 w 7467600"/>
              <a:gd name="connsiteY322" fmla="*/ 6442508 h 6858000"/>
              <a:gd name="connsiteX323" fmla="*/ 5387324 w 7467600"/>
              <a:gd name="connsiteY323" fmla="*/ 5705830 h 6858000"/>
              <a:gd name="connsiteX324" fmla="*/ 5073620 w 7467600"/>
              <a:gd name="connsiteY324" fmla="*/ 5955437 h 6858000"/>
              <a:gd name="connsiteX325" fmla="*/ 4689789 w 7467600"/>
              <a:gd name="connsiteY325" fmla="*/ 6268382 h 6858000"/>
              <a:gd name="connsiteX326" fmla="*/ 4418722 w 7467600"/>
              <a:gd name="connsiteY326" fmla="*/ 6570886 h 6858000"/>
              <a:gd name="connsiteX327" fmla="*/ 4214944 w 7467600"/>
              <a:gd name="connsiteY327" fmla="*/ 6858000 h 6858000"/>
              <a:gd name="connsiteX328" fmla="*/ 4177898 w 7467600"/>
              <a:gd name="connsiteY328" fmla="*/ 6858000 h 6858000"/>
              <a:gd name="connsiteX329" fmla="*/ 4391597 w 7467600"/>
              <a:gd name="connsiteY329" fmla="*/ 6556370 h 6858000"/>
              <a:gd name="connsiteX330" fmla="*/ 4668889 w 7467600"/>
              <a:gd name="connsiteY330" fmla="*/ 6246399 h 6858000"/>
              <a:gd name="connsiteX331" fmla="*/ 5055427 w 7467600"/>
              <a:gd name="connsiteY331" fmla="*/ 5931476 h 6858000"/>
              <a:gd name="connsiteX332" fmla="*/ 5371814 w 7467600"/>
              <a:gd name="connsiteY332" fmla="*/ 5678975 h 6858000"/>
              <a:gd name="connsiteX333" fmla="*/ 4987918 w 7467600"/>
              <a:gd name="connsiteY333" fmla="*/ 5838701 h 6858000"/>
              <a:gd name="connsiteX334" fmla="*/ 4317146 w 7467600"/>
              <a:gd name="connsiteY334" fmla="*/ 6587716 h 6858000"/>
              <a:gd name="connsiteX335" fmla="*/ 4171627 w 7467600"/>
              <a:gd name="connsiteY335" fmla="*/ 6858000 h 6858000"/>
              <a:gd name="connsiteX336" fmla="*/ 4081585 w 7467600"/>
              <a:gd name="connsiteY336" fmla="*/ 6858000 h 6858000"/>
              <a:gd name="connsiteX337" fmla="*/ 4238603 w 7467600"/>
              <a:gd name="connsiteY337" fmla="*/ 6559341 h 6858000"/>
              <a:gd name="connsiteX338" fmla="*/ 4778333 w 7467600"/>
              <a:gd name="connsiteY338" fmla="*/ 5873626 h 6858000"/>
              <a:gd name="connsiteX339" fmla="*/ 5414185 w 7467600"/>
              <a:gd name="connsiteY339" fmla="*/ 5573882 h 6858000"/>
              <a:gd name="connsiteX340" fmla="*/ 5959648 w 7467600"/>
              <a:gd name="connsiteY340" fmla="*/ 4760797 h 6858000"/>
              <a:gd name="connsiteX341" fmla="*/ 5355019 w 7467600"/>
              <a:gd name="connsiteY341" fmla="*/ 4734672 h 6858000"/>
              <a:gd name="connsiteX342" fmla="*/ 5083565 w 7467600"/>
              <a:gd name="connsiteY342" fmla="*/ 5179121 h 6858000"/>
              <a:gd name="connsiteX343" fmla="*/ 4713577 w 7467600"/>
              <a:gd name="connsiteY343" fmla="*/ 5616803 h 6858000"/>
              <a:gd name="connsiteX344" fmla="*/ 3989559 w 7467600"/>
              <a:gd name="connsiteY344" fmla="*/ 6145945 h 6858000"/>
              <a:gd name="connsiteX345" fmla="*/ 3939824 w 7467600"/>
              <a:gd name="connsiteY345" fmla="*/ 6066900 h 6858000"/>
              <a:gd name="connsiteX346" fmla="*/ 4584537 w 7467600"/>
              <a:gd name="connsiteY346" fmla="*/ 5324826 h 6858000"/>
              <a:gd name="connsiteX347" fmla="*/ 5037105 w 7467600"/>
              <a:gd name="connsiteY347" fmla="*/ 5088765 h 6858000"/>
              <a:gd name="connsiteX348" fmla="*/ 5039930 w 7467600"/>
              <a:gd name="connsiteY348" fmla="*/ 5089585 h 6858000"/>
              <a:gd name="connsiteX349" fmla="*/ 5263764 w 7467600"/>
              <a:gd name="connsiteY349" fmla="*/ 4735525 h 6858000"/>
              <a:gd name="connsiteX350" fmla="*/ 4086300 w 7467600"/>
              <a:gd name="connsiteY350" fmla="*/ 4884599 h 6858000"/>
              <a:gd name="connsiteX351" fmla="*/ 4085485 w 7467600"/>
              <a:gd name="connsiteY351" fmla="*/ 4899070 h 6858000"/>
              <a:gd name="connsiteX352" fmla="*/ 3871915 w 7467600"/>
              <a:gd name="connsiteY352" fmla="*/ 5253645 h 6858000"/>
              <a:gd name="connsiteX353" fmla="*/ 3799374 w 7467600"/>
              <a:gd name="connsiteY353" fmla="*/ 5466127 h 6858000"/>
              <a:gd name="connsiteX354" fmla="*/ 3498850 w 7467600"/>
              <a:gd name="connsiteY354" fmla="*/ 6661888 h 6858000"/>
              <a:gd name="connsiteX355" fmla="*/ 3399216 w 7467600"/>
              <a:gd name="connsiteY355" fmla="*/ 6858000 h 6858000"/>
              <a:gd name="connsiteX356" fmla="*/ 3303688 w 7467600"/>
              <a:gd name="connsiteY356" fmla="*/ 6858000 h 6858000"/>
              <a:gd name="connsiteX357" fmla="*/ 3391774 w 7467600"/>
              <a:gd name="connsiteY357" fmla="*/ 6697181 h 6858000"/>
              <a:gd name="connsiteX358" fmla="*/ 3735540 w 7467600"/>
              <a:gd name="connsiteY358" fmla="*/ 5546923 h 6858000"/>
              <a:gd name="connsiteX359" fmla="*/ 3729438 w 7467600"/>
              <a:gd name="connsiteY359" fmla="*/ 5569058 h 6858000"/>
              <a:gd name="connsiteX360" fmla="*/ 3707782 w 7467600"/>
              <a:gd name="connsiteY360" fmla="*/ 5644908 h 6858000"/>
              <a:gd name="connsiteX361" fmla="*/ 3583827 w 7467600"/>
              <a:gd name="connsiteY361" fmla="*/ 6039215 h 6858000"/>
              <a:gd name="connsiteX362" fmla="*/ 3547861 w 7467600"/>
              <a:gd name="connsiteY362" fmla="*/ 6129609 h 6858000"/>
              <a:gd name="connsiteX363" fmla="*/ 3490905 w 7467600"/>
              <a:gd name="connsiteY363" fmla="*/ 6277660 h 6858000"/>
              <a:gd name="connsiteX364" fmla="*/ 3455859 w 7467600"/>
              <a:gd name="connsiteY364" fmla="*/ 6391301 h 6858000"/>
              <a:gd name="connsiteX365" fmla="*/ 3429112 w 7467600"/>
              <a:gd name="connsiteY365" fmla="*/ 6479469 h 6858000"/>
              <a:gd name="connsiteX366" fmla="*/ 3304862 w 7467600"/>
              <a:gd name="connsiteY366" fmla="*/ 6796476 h 6858000"/>
              <a:gd name="connsiteX367" fmla="*/ 3276071 w 7467600"/>
              <a:gd name="connsiteY367" fmla="*/ 6858000 h 6858000"/>
              <a:gd name="connsiteX368" fmla="*/ 3240805 w 7467600"/>
              <a:gd name="connsiteY368" fmla="*/ 6858000 h 6858000"/>
              <a:gd name="connsiteX369" fmla="*/ 3275917 w 7467600"/>
              <a:gd name="connsiteY369" fmla="*/ 6783192 h 6858000"/>
              <a:gd name="connsiteX370" fmla="*/ 3399358 w 7467600"/>
              <a:gd name="connsiteY370" fmla="*/ 6469011 h 6858000"/>
              <a:gd name="connsiteX371" fmla="*/ 3425650 w 7467600"/>
              <a:gd name="connsiteY371" fmla="*/ 6381333 h 6858000"/>
              <a:gd name="connsiteX372" fmla="*/ 3460661 w 7467600"/>
              <a:gd name="connsiteY372" fmla="*/ 6266763 h 6858000"/>
              <a:gd name="connsiteX373" fmla="*/ 3518021 w 7467600"/>
              <a:gd name="connsiteY373" fmla="*/ 6117298 h 6858000"/>
              <a:gd name="connsiteX374" fmla="*/ 3554035 w 7467600"/>
              <a:gd name="connsiteY374" fmla="*/ 6027832 h 6858000"/>
              <a:gd name="connsiteX375" fmla="*/ 3677174 w 7467600"/>
              <a:gd name="connsiteY375" fmla="*/ 5636351 h 6858000"/>
              <a:gd name="connsiteX376" fmla="*/ 3698819 w 7467600"/>
              <a:gd name="connsiteY376" fmla="*/ 5560503 h 6858000"/>
              <a:gd name="connsiteX377" fmla="*/ 3702094 w 7467600"/>
              <a:gd name="connsiteY377" fmla="*/ 5549194 h 6858000"/>
              <a:gd name="connsiteX378" fmla="*/ 3398355 w 7467600"/>
              <a:gd name="connsiteY378" fmla="*/ 6094603 h 6858000"/>
              <a:gd name="connsiteX379" fmla="*/ 3193941 w 7467600"/>
              <a:gd name="connsiteY379" fmla="*/ 6798775 h 6858000"/>
              <a:gd name="connsiteX380" fmla="*/ 3184140 w 7467600"/>
              <a:gd name="connsiteY380" fmla="*/ 6858000 h 6858000"/>
              <a:gd name="connsiteX381" fmla="*/ 3099978 w 7467600"/>
              <a:gd name="connsiteY381" fmla="*/ 6858000 h 6858000"/>
              <a:gd name="connsiteX382" fmla="*/ 3101556 w 7467600"/>
              <a:gd name="connsiteY382" fmla="*/ 6843337 h 6858000"/>
              <a:gd name="connsiteX383" fmla="*/ 3370162 w 7467600"/>
              <a:gd name="connsiteY383" fmla="*/ 5785550 h 6858000"/>
              <a:gd name="connsiteX384" fmla="*/ 3746477 w 7467600"/>
              <a:gd name="connsiteY384" fmla="*/ 5377889 h 6858000"/>
              <a:gd name="connsiteX385" fmla="*/ 3863399 w 7467600"/>
              <a:gd name="connsiteY385" fmla="*/ 5087257 h 6858000"/>
              <a:gd name="connsiteX386" fmla="*/ 3968712 w 7467600"/>
              <a:gd name="connsiteY386" fmla="*/ 4913989 h 6858000"/>
              <a:gd name="connsiteX387" fmla="*/ 2792390 w 7467600"/>
              <a:gd name="connsiteY387" fmla="*/ 5382974 h 6858000"/>
              <a:gd name="connsiteX388" fmla="*/ 2714982 w 7467600"/>
              <a:gd name="connsiteY388" fmla="*/ 5427051 h 6858000"/>
              <a:gd name="connsiteX389" fmla="*/ 2813361 w 7467600"/>
              <a:gd name="connsiteY389" fmla="*/ 6023912 h 6858000"/>
              <a:gd name="connsiteX390" fmla="*/ 2688430 w 7467600"/>
              <a:gd name="connsiteY390" fmla="*/ 6801564 h 6858000"/>
              <a:gd name="connsiteX391" fmla="*/ 2629626 w 7467600"/>
              <a:gd name="connsiteY391" fmla="*/ 6763394 h 6858000"/>
              <a:gd name="connsiteX392" fmla="*/ 2565328 w 7467600"/>
              <a:gd name="connsiteY392" fmla="*/ 5516399 h 6858000"/>
              <a:gd name="connsiteX393" fmla="*/ 1922999 w 7467600"/>
              <a:gd name="connsiteY393" fmla="*/ 5980343 h 6858000"/>
              <a:gd name="connsiteX394" fmla="*/ 1950261 w 7467600"/>
              <a:gd name="connsiteY394" fmla="*/ 6405858 h 6858000"/>
              <a:gd name="connsiteX395" fmla="*/ 2365554 w 7467600"/>
              <a:gd name="connsiteY395" fmla="*/ 6759107 h 6858000"/>
              <a:gd name="connsiteX396" fmla="*/ 2424142 w 7467600"/>
              <a:gd name="connsiteY396" fmla="*/ 6858000 h 6858000"/>
              <a:gd name="connsiteX397" fmla="*/ 2395994 w 7467600"/>
              <a:gd name="connsiteY397" fmla="*/ 6858000 h 6858000"/>
              <a:gd name="connsiteX398" fmla="*/ 2392863 w 7467600"/>
              <a:gd name="connsiteY398" fmla="*/ 6852964 h 6858000"/>
              <a:gd name="connsiteX399" fmla="*/ 2017589 w 7467600"/>
              <a:gd name="connsiteY399" fmla="*/ 6493982 h 6858000"/>
              <a:gd name="connsiteX400" fmla="*/ 2147336 w 7467600"/>
              <a:gd name="connsiteY400" fmla="*/ 6594052 h 6858000"/>
              <a:gd name="connsiteX401" fmla="*/ 2207047 w 7467600"/>
              <a:gd name="connsiteY401" fmla="*/ 6654540 h 6858000"/>
              <a:gd name="connsiteX402" fmla="*/ 2299106 w 7467600"/>
              <a:gd name="connsiteY402" fmla="*/ 6778931 h 6858000"/>
              <a:gd name="connsiteX403" fmla="*/ 2314430 w 7467600"/>
              <a:gd name="connsiteY403" fmla="*/ 6801144 h 6858000"/>
              <a:gd name="connsiteX404" fmla="*/ 2352406 w 7467600"/>
              <a:gd name="connsiteY404" fmla="*/ 6858000 h 6858000"/>
              <a:gd name="connsiteX405" fmla="*/ 2314492 w 7467600"/>
              <a:gd name="connsiteY405" fmla="*/ 6858000 h 6858000"/>
              <a:gd name="connsiteX406" fmla="*/ 2288095 w 7467600"/>
              <a:gd name="connsiteY406" fmla="*/ 6818030 h 6858000"/>
              <a:gd name="connsiteX407" fmla="*/ 2272768 w 7467600"/>
              <a:gd name="connsiteY407" fmla="*/ 6795822 h 6858000"/>
              <a:gd name="connsiteX408" fmla="*/ 2182715 w 7467600"/>
              <a:gd name="connsiteY408" fmla="*/ 6675071 h 6858000"/>
              <a:gd name="connsiteX409" fmla="*/ 2032061 w 7467600"/>
              <a:gd name="connsiteY409" fmla="*/ 6541380 h 6858000"/>
              <a:gd name="connsiteX410" fmla="*/ 2257220 w 7467600"/>
              <a:gd name="connsiteY410" fmla="*/ 6826257 h 6858000"/>
              <a:gd name="connsiteX411" fmla="*/ 2281324 w 7467600"/>
              <a:gd name="connsiteY411" fmla="*/ 6858000 h 6858000"/>
              <a:gd name="connsiteX412" fmla="*/ 2242860 w 7467600"/>
              <a:gd name="connsiteY412" fmla="*/ 6858000 h 6858000"/>
              <a:gd name="connsiteX413" fmla="*/ 2232818 w 7467600"/>
              <a:gd name="connsiteY413" fmla="*/ 6844926 h 6858000"/>
              <a:gd name="connsiteX414" fmla="*/ 1990172 w 7467600"/>
              <a:gd name="connsiteY414" fmla="*/ 6542121 h 6858000"/>
              <a:gd name="connsiteX415" fmla="*/ 2124090 w 7467600"/>
              <a:gd name="connsiteY415" fmla="*/ 6761017 h 6858000"/>
              <a:gd name="connsiteX416" fmla="*/ 2200380 w 7467600"/>
              <a:gd name="connsiteY416" fmla="*/ 6858000 h 6858000"/>
              <a:gd name="connsiteX417" fmla="*/ 2147507 w 7467600"/>
              <a:gd name="connsiteY417" fmla="*/ 6858000 h 6858000"/>
              <a:gd name="connsiteX418" fmla="*/ 2070668 w 7467600"/>
              <a:gd name="connsiteY418" fmla="*/ 6761520 h 6858000"/>
              <a:gd name="connsiteX419" fmla="*/ 1975142 w 7467600"/>
              <a:gd name="connsiteY419" fmla="*/ 6585570 h 6858000"/>
              <a:gd name="connsiteX420" fmla="*/ 2050035 w 7467600"/>
              <a:gd name="connsiteY420" fmla="*/ 6813345 h 6858000"/>
              <a:gd name="connsiteX421" fmla="*/ 2063025 w 7467600"/>
              <a:gd name="connsiteY421" fmla="*/ 6858000 h 6858000"/>
              <a:gd name="connsiteX422" fmla="*/ 2021675 w 7467600"/>
              <a:gd name="connsiteY422" fmla="*/ 6858000 h 6858000"/>
              <a:gd name="connsiteX423" fmla="*/ 2019308 w 7467600"/>
              <a:gd name="connsiteY423" fmla="*/ 6847118 h 6858000"/>
              <a:gd name="connsiteX424" fmla="*/ 1938835 w 7467600"/>
              <a:gd name="connsiteY424" fmla="*/ 6551160 h 6858000"/>
              <a:gd name="connsiteX425" fmla="*/ 1953230 w 7467600"/>
              <a:gd name="connsiteY425" fmla="*/ 6759699 h 6858000"/>
              <a:gd name="connsiteX426" fmla="*/ 1956763 w 7467600"/>
              <a:gd name="connsiteY426" fmla="*/ 6778191 h 6858000"/>
              <a:gd name="connsiteX427" fmla="*/ 1967925 w 7467600"/>
              <a:gd name="connsiteY427" fmla="*/ 6858000 h 6858000"/>
              <a:gd name="connsiteX428" fmla="*/ 1936622 w 7467600"/>
              <a:gd name="connsiteY428" fmla="*/ 6858000 h 6858000"/>
              <a:gd name="connsiteX429" fmla="*/ 1926261 w 7467600"/>
              <a:gd name="connsiteY429" fmla="*/ 6784064 h 6858000"/>
              <a:gd name="connsiteX430" fmla="*/ 1922724 w 7467600"/>
              <a:gd name="connsiteY430" fmla="*/ 6765577 h 6858000"/>
              <a:gd name="connsiteX431" fmla="*/ 1904650 w 7467600"/>
              <a:gd name="connsiteY431" fmla="*/ 6639616 h 6858000"/>
              <a:gd name="connsiteX432" fmla="*/ 1885273 w 7467600"/>
              <a:gd name="connsiteY432" fmla="*/ 6858000 h 6858000"/>
              <a:gd name="connsiteX433" fmla="*/ 1854363 w 7467600"/>
              <a:gd name="connsiteY433" fmla="*/ 6858000 h 6858000"/>
              <a:gd name="connsiteX434" fmla="*/ 1880391 w 7467600"/>
              <a:gd name="connsiteY434" fmla="*/ 6603796 h 6858000"/>
              <a:gd name="connsiteX435" fmla="*/ 1818273 w 7467600"/>
              <a:gd name="connsiteY435" fmla="*/ 6715729 h 6858000"/>
              <a:gd name="connsiteX436" fmla="*/ 1794691 w 7467600"/>
              <a:gd name="connsiteY436" fmla="*/ 6843239 h 6858000"/>
              <a:gd name="connsiteX437" fmla="*/ 1794914 w 7467600"/>
              <a:gd name="connsiteY437" fmla="*/ 6858000 h 6858000"/>
              <a:gd name="connsiteX438" fmla="*/ 1746128 w 7467600"/>
              <a:gd name="connsiteY438" fmla="*/ 6858000 h 6858000"/>
              <a:gd name="connsiteX439" fmla="*/ 1753934 w 7467600"/>
              <a:gd name="connsiteY439" fmla="*/ 6724796 h 6858000"/>
              <a:gd name="connsiteX440" fmla="*/ 1792053 w 7467600"/>
              <a:gd name="connsiteY440" fmla="*/ 6572396 h 6858000"/>
              <a:gd name="connsiteX441" fmla="*/ 1862248 w 7467600"/>
              <a:gd name="connsiteY441" fmla="*/ 6266397 h 6858000"/>
              <a:gd name="connsiteX442" fmla="*/ 1862250 w 7467600"/>
              <a:gd name="connsiteY442" fmla="*/ 6033531 h 6858000"/>
              <a:gd name="connsiteX443" fmla="*/ 1211999 w 7467600"/>
              <a:gd name="connsiteY443" fmla="*/ 6683610 h 6858000"/>
              <a:gd name="connsiteX444" fmla="*/ 1213266 w 7467600"/>
              <a:gd name="connsiteY444" fmla="*/ 6691947 h 6858000"/>
              <a:gd name="connsiteX445" fmla="*/ 1203370 w 7467600"/>
              <a:gd name="connsiteY445" fmla="*/ 6850676 h 6858000"/>
              <a:gd name="connsiteX446" fmla="*/ 1203671 w 7467600"/>
              <a:gd name="connsiteY446" fmla="*/ 6858000 h 6858000"/>
              <a:gd name="connsiteX447" fmla="*/ 1143180 w 7467600"/>
              <a:gd name="connsiteY447" fmla="*/ 6858000 h 6858000"/>
              <a:gd name="connsiteX448" fmla="*/ 1142176 w 7467600"/>
              <a:gd name="connsiteY448" fmla="*/ 6766045 h 6858000"/>
              <a:gd name="connsiteX449" fmla="*/ 1067484 w 7467600"/>
              <a:gd name="connsiteY449" fmla="*/ 6858000 h 6858000"/>
              <a:gd name="connsiteX450" fmla="*/ 953928 w 7467600"/>
              <a:gd name="connsiteY450" fmla="*/ 6858000 h 6858000"/>
              <a:gd name="connsiteX451" fmla="*/ 959715 w 7467600"/>
              <a:gd name="connsiteY451" fmla="*/ 6850185 h 6858000"/>
              <a:gd name="connsiteX452" fmla="*/ 1483788 w 7467600"/>
              <a:gd name="connsiteY452" fmla="*/ 6259174 h 6858000"/>
              <a:gd name="connsiteX453" fmla="*/ 1100671 w 7467600"/>
              <a:gd name="connsiteY453" fmla="*/ 6252137 h 6858000"/>
              <a:gd name="connsiteX454" fmla="*/ 1090144 w 7467600"/>
              <a:gd name="connsiteY454" fmla="*/ 6256748 h 6858000"/>
              <a:gd name="connsiteX455" fmla="*/ 1095872 w 7467600"/>
              <a:gd name="connsiteY455" fmla="*/ 6271892 h 6858000"/>
              <a:gd name="connsiteX456" fmla="*/ 262785 w 7467600"/>
              <a:gd name="connsiteY456" fmla="*/ 6845450 h 6858000"/>
              <a:gd name="connsiteX457" fmla="*/ 209968 w 7467600"/>
              <a:gd name="connsiteY457" fmla="*/ 6770713 h 6858000"/>
              <a:gd name="connsiteX458" fmla="*/ 873460 w 7467600"/>
              <a:gd name="connsiteY458" fmla="*/ 6253768 h 6858000"/>
              <a:gd name="connsiteX459" fmla="*/ 192686 w 7467600"/>
              <a:gd name="connsiteY459" fmla="*/ 5849257 h 6858000"/>
              <a:gd name="connsiteX460" fmla="*/ 4696 w 7467600"/>
              <a:gd name="connsiteY460" fmla="*/ 5697668 h 6858000"/>
              <a:gd name="connsiteX461" fmla="*/ 0 w 7467600"/>
              <a:gd name="connsiteY461" fmla="*/ 5689984 h 6858000"/>
              <a:gd name="connsiteX462" fmla="*/ 0 w 7467600"/>
              <a:gd name="connsiteY462" fmla="*/ 5513472 h 6858000"/>
              <a:gd name="connsiteX463" fmla="*/ 174101 w 7467600"/>
              <a:gd name="connsiteY463" fmla="*/ 5620277 h 6858000"/>
              <a:gd name="connsiteX464" fmla="*/ 891800 w 7467600"/>
              <a:gd name="connsiteY464" fmla="*/ 6036935 h 6858000"/>
              <a:gd name="connsiteX465" fmla="*/ 1072219 w 7467600"/>
              <a:gd name="connsiteY465" fmla="*/ 6169443 h 6858000"/>
              <a:gd name="connsiteX466" fmla="*/ 1074117 w 7467600"/>
              <a:gd name="connsiteY466" fmla="*/ 6170301 h 6858000"/>
              <a:gd name="connsiteX467" fmla="*/ 1083114 w 7467600"/>
              <a:gd name="connsiteY467" fmla="*/ 6174131 h 6858000"/>
              <a:gd name="connsiteX468" fmla="*/ 1543010 w 7467600"/>
              <a:gd name="connsiteY468" fmla="*/ 6191140 h 6858000"/>
              <a:gd name="connsiteX469" fmla="*/ 1551080 w 7467600"/>
              <a:gd name="connsiteY469" fmla="*/ 6195006 h 6858000"/>
              <a:gd name="connsiteX470" fmla="*/ 2345443 w 7467600"/>
              <a:gd name="connsiteY470" fmla="*/ 5549882 h 6858000"/>
              <a:gd name="connsiteX471" fmla="*/ 1721499 w 7467600"/>
              <a:gd name="connsiteY471" fmla="*/ 5599969 h 6858000"/>
              <a:gd name="connsiteX472" fmla="*/ 767716 w 7467600"/>
              <a:gd name="connsiteY472" fmla="*/ 5472768 h 6858000"/>
              <a:gd name="connsiteX473" fmla="*/ 722147 w 7467600"/>
              <a:gd name="connsiteY473" fmla="*/ 5393091 h 6858000"/>
              <a:gd name="connsiteX474" fmla="*/ 1485552 w 7467600"/>
              <a:gd name="connsiteY474" fmla="*/ 5313202 h 6858000"/>
              <a:gd name="connsiteX475" fmla="*/ 2143004 w 7467600"/>
              <a:gd name="connsiteY475" fmla="*/ 5402420 h 6858000"/>
              <a:gd name="connsiteX476" fmla="*/ 1933391 w 7467600"/>
              <a:gd name="connsiteY476" fmla="*/ 5156971 h 6858000"/>
              <a:gd name="connsiteX477" fmla="*/ 1827118 w 7467600"/>
              <a:gd name="connsiteY477" fmla="*/ 4968410 h 6858000"/>
              <a:gd name="connsiteX478" fmla="*/ 1837349 w 7467600"/>
              <a:gd name="connsiteY478" fmla="*/ 4956357 h 6858000"/>
              <a:gd name="connsiteX479" fmla="*/ 2162835 w 7467600"/>
              <a:gd name="connsiteY479" fmla="*/ 5187853 h 6858000"/>
              <a:gd name="connsiteX480" fmla="*/ 2257167 w 7467600"/>
              <a:gd name="connsiteY480" fmla="*/ 5462123 h 6858000"/>
              <a:gd name="connsiteX481" fmla="*/ 2261598 w 7467600"/>
              <a:gd name="connsiteY481" fmla="*/ 5467998 h 6858000"/>
              <a:gd name="connsiteX482" fmla="*/ 2437177 w 7467600"/>
              <a:gd name="connsiteY482" fmla="*/ 5479608 h 6858000"/>
              <a:gd name="connsiteX483" fmla="*/ 2445247 w 7467600"/>
              <a:gd name="connsiteY483" fmla="*/ 5483476 h 6858000"/>
              <a:gd name="connsiteX484" fmla="*/ 2743626 w 7467600"/>
              <a:gd name="connsiteY484" fmla="*/ 5304819 h 6858000"/>
              <a:gd name="connsiteX485" fmla="*/ 3048102 w 7467600"/>
              <a:gd name="connsiteY485" fmla="*/ 5150595 h 6858000"/>
              <a:gd name="connsiteX486" fmla="*/ 1799414 w 7467600"/>
              <a:gd name="connsiteY486" fmla="*/ 4694732 h 6858000"/>
              <a:gd name="connsiteX487" fmla="*/ 1771735 w 7467600"/>
              <a:gd name="connsiteY487" fmla="*/ 4619929 h 6858000"/>
              <a:gd name="connsiteX488" fmla="*/ 3104273 w 7467600"/>
              <a:gd name="connsiteY488" fmla="*/ 5076159 h 6858000"/>
              <a:gd name="connsiteX489" fmla="*/ 3113245 w 7467600"/>
              <a:gd name="connsiteY489" fmla="*/ 5090705 h 6858000"/>
              <a:gd name="connsiteX490" fmla="*/ 3126294 w 7467600"/>
              <a:gd name="connsiteY490" fmla="*/ 5114400 h 6858000"/>
              <a:gd name="connsiteX491" fmla="*/ 3937433 w 7467600"/>
              <a:gd name="connsiteY491" fmla="*/ 4830473 h 6858000"/>
              <a:gd name="connsiteX492" fmla="*/ 3590475 w 7467600"/>
              <a:gd name="connsiteY492" fmla="*/ 4597974 h 6858000"/>
              <a:gd name="connsiteX493" fmla="*/ 3100264 w 7467600"/>
              <a:gd name="connsiteY493" fmla="*/ 4579845 h 6858000"/>
              <a:gd name="connsiteX494" fmla="*/ 2183576 w 7467600"/>
              <a:gd name="connsiteY494" fmla="*/ 4227150 h 6858000"/>
              <a:gd name="connsiteX495" fmla="*/ 2151029 w 7467600"/>
              <a:gd name="connsiteY495" fmla="*/ 4146947 h 6858000"/>
              <a:gd name="connsiteX496" fmla="*/ 3563434 w 7467600"/>
              <a:gd name="connsiteY496" fmla="*/ 4469115 h 6858000"/>
              <a:gd name="connsiteX497" fmla="*/ 3177952 w 7467600"/>
              <a:gd name="connsiteY497" fmla="*/ 3657386 h 6858000"/>
              <a:gd name="connsiteX498" fmla="*/ 3189263 w 7467600"/>
              <a:gd name="connsiteY498" fmla="*/ 3625726 h 6858000"/>
              <a:gd name="connsiteX499" fmla="*/ 3560912 w 7467600"/>
              <a:gd name="connsiteY499" fmla="*/ 4079863 h 6858000"/>
              <a:gd name="connsiteX500" fmla="*/ 3626636 w 7467600"/>
              <a:gd name="connsiteY500" fmla="*/ 4512230 h 6858000"/>
              <a:gd name="connsiteX501" fmla="*/ 3653088 w 7467600"/>
              <a:gd name="connsiteY501" fmla="*/ 4521417 h 6858000"/>
              <a:gd name="connsiteX502" fmla="*/ 3988128 w 7467600"/>
              <a:gd name="connsiteY502" fmla="*/ 4817267 h 6858000"/>
              <a:gd name="connsiteX503" fmla="*/ 4830582 w 7467600"/>
              <a:gd name="connsiteY503" fmla="*/ 4676000 h 6858000"/>
              <a:gd name="connsiteX504" fmla="*/ 4830100 w 7467600"/>
              <a:gd name="connsiteY504" fmla="*/ 4675554 h 6858000"/>
              <a:gd name="connsiteX505" fmla="*/ 4036318 w 7467600"/>
              <a:gd name="connsiteY505" fmla="*/ 4147013 h 6858000"/>
              <a:gd name="connsiteX506" fmla="*/ 3432098 w 7467600"/>
              <a:gd name="connsiteY506" fmla="*/ 3537312 h 6858000"/>
              <a:gd name="connsiteX507" fmla="*/ 3446761 w 7467600"/>
              <a:gd name="connsiteY507" fmla="*/ 3461278 h 6858000"/>
              <a:gd name="connsiteX508" fmla="*/ 4419733 w 7467600"/>
              <a:gd name="connsiteY508" fmla="*/ 3963555 h 6858000"/>
              <a:gd name="connsiteX509" fmla="*/ 4781371 w 7467600"/>
              <a:gd name="connsiteY509" fmla="*/ 4458604 h 6858000"/>
              <a:gd name="connsiteX510" fmla="*/ 4780440 w 7467600"/>
              <a:gd name="connsiteY510" fmla="*/ 4470290 h 6858000"/>
              <a:gd name="connsiteX511" fmla="*/ 4898954 w 7467600"/>
              <a:gd name="connsiteY511" fmla="*/ 4662092 h 6858000"/>
              <a:gd name="connsiteX512" fmla="*/ 4900699 w 7467600"/>
              <a:gd name="connsiteY512" fmla="*/ 4670867 h 6858000"/>
              <a:gd name="connsiteX513" fmla="*/ 5714511 w 7467600"/>
              <a:gd name="connsiteY513" fmla="*/ 4663483 h 6858000"/>
              <a:gd name="connsiteX514" fmla="*/ 5464793 w 7467600"/>
              <a:gd name="connsiteY514" fmla="*/ 4393556 h 6858000"/>
              <a:gd name="connsiteX515" fmla="*/ 5461897 w 7467600"/>
              <a:gd name="connsiteY515" fmla="*/ 4390879 h 6858000"/>
              <a:gd name="connsiteX516" fmla="*/ 4294126 w 7467600"/>
              <a:gd name="connsiteY516" fmla="*/ 3303048 h 6858000"/>
              <a:gd name="connsiteX517" fmla="*/ 4305321 w 7467600"/>
              <a:gd name="connsiteY517" fmla="*/ 3256953 h 6858000"/>
              <a:gd name="connsiteX518" fmla="*/ 4949299 w 7467600"/>
              <a:gd name="connsiteY518" fmla="*/ 3766336 h 6858000"/>
              <a:gd name="connsiteX519" fmla="*/ 5291452 w 7467600"/>
              <a:gd name="connsiteY519" fmla="*/ 4076801 h 6858000"/>
              <a:gd name="connsiteX520" fmla="*/ 5434998 w 7467600"/>
              <a:gd name="connsiteY520" fmla="*/ 4254100 h 6858000"/>
              <a:gd name="connsiteX521" fmla="*/ 5351015 w 7467600"/>
              <a:gd name="connsiteY521" fmla="*/ 3760989 h 6858000"/>
              <a:gd name="connsiteX522" fmla="*/ 5413780 w 7467600"/>
              <a:gd name="connsiteY522" fmla="*/ 2966265 h 6858000"/>
              <a:gd name="connsiteX523" fmla="*/ 5425627 w 7467600"/>
              <a:gd name="connsiteY523" fmla="*/ 2954192 h 6858000"/>
              <a:gd name="connsiteX524" fmla="*/ 6604735 w 7467600"/>
              <a:gd name="connsiteY524" fmla="*/ 2041381 h 6858000"/>
              <a:gd name="connsiteX525" fmla="*/ 7204487 w 7467600"/>
              <a:gd name="connsiteY525" fmla="*/ 2742112 h 6858000"/>
              <a:gd name="connsiteX526" fmla="*/ 7131592 w 7467600"/>
              <a:gd name="connsiteY526" fmla="*/ 2672096 h 6858000"/>
              <a:gd name="connsiteX527" fmla="*/ 6996344 w 7467600"/>
              <a:gd name="connsiteY527" fmla="*/ 2518310 h 6858000"/>
              <a:gd name="connsiteX528" fmla="*/ 6735495 w 7467600"/>
              <a:gd name="connsiteY528" fmla="*/ 2196890 h 6858000"/>
              <a:gd name="connsiteX529" fmla="*/ 6721901 w 7467600"/>
              <a:gd name="connsiteY529" fmla="*/ 2179274 h 6858000"/>
              <a:gd name="connsiteX530" fmla="*/ 6604735 w 7467600"/>
              <a:gd name="connsiteY530" fmla="*/ 2041381 h 6858000"/>
              <a:gd name="connsiteX531" fmla="*/ 6591670 w 7467600"/>
              <a:gd name="connsiteY531" fmla="*/ 1988277 h 6858000"/>
              <a:gd name="connsiteX532" fmla="*/ 6747349 w 7467600"/>
              <a:gd name="connsiteY532" fmla="*/ 2160069 h 6858000"/>
              <a:gd name="connsiteX533" fmla="*/ 6760943 w 7467600"/>
              <a:gd name="connsiteY533" fmla="*/ 2177686 h 6858000"/>
              <a:gd name="connsiteX534" fmla="*/ 7021065 w 7467600"/>
              <a:gd name="connsiteY534" fmla="*/ 2498102 h 6858000"/>
              <a:gd name="connsiteX535" fmla="*/ 7155223 w 7467600"/>
              <a:gd name="connsiteY535" fmla="*/ 2650386 h 6858000"/>
              <a:gd name="connsiteX536" fmla="*/ 7203167 w 7467600"/>
              <a:gd name="connsiteY536" fmla="*/ 2697288 h 6858000"/>
              <a:gd name="connsiteX537" fmla="*/ 6937703 w 7467600"/>
              <a:gd name="connsiteY537" fmla="*/ 2321981 h 6858000"/>
              <a:gd name="connsiteX538" fmla="*/ 6591670 w 7467600"/>
              <a:gd name="connsiteY538" fmla="*/ 1988277 h 6858000"/>
              <a:gd name="connsiteX539" fmla="*/ 5798671 w 7467600"/>
              <a:gd name="connsiteY539" fmla="*/ 1981601 h 6858000"/>
              <a:gd name="connsiteX540" fmla="*/ 5754709 w 7467600"/>
              <a:gd name="connsiteY540" fmla="*/ 2071454 h 6858000"/>
              <a:gd name="connsiteX541" fmla="*/ 5763044 w 7467600"/>
              <a:gd name="connsiteY541" fmla="*/ 2842206 h 6858000"/>
              <a:gd name="connsiteX542" fmla="*/ 5764974 w 7467600"/>
              <a:gd name="connsiteY542" fmla="*/ 2799609 h 6858000"/>
              <a:gd name="connsiteX543" fmla="*/ 5767665 w 7467600"/>
              <a:gd name="connsiteY543" fmla="*/ 2666409 h 6858000"/>
              <a:gd name="connsiteX544" fmla="*/ 5763055 w 7467600"/>
              <a:gd name="connsiteY544" fmla="*/ 2579705 h 6858000"/>
              <a:gd name="connsiteX545" fmla="*/ 5758079 w 7467600"/>
              <a:gd name="connsiteY545" fmla="*/ 2492508 h 6858000"/>
              <a:gd name="connsiteX546" fmla="*/ 5779325 w 7467600"/>
              <a:gd name="connsiteY546" fmla="*/ 2197069 h 6858000"/>
              <a:gd name="connsiteX547" fmla="*/ 5798671 w 7467600"/>
              <a:gd name="connsiteY547" fmla="*/ 1981601 h 6858000"/>
              <a:gd name="connsiteX548" fmla="*/ 5829202 w 7467600"/>
              <a:gd name="connsiteY548" fmla="*/ 1971679 h 6858000"/>
              <a:gd name="connsiteX549" fmla="*/ 5809558 w 7467600"/>
              <a:gd name="connsiteY549" fmla="*/ 2198043 h 6858000"/>
              <a:gd name="connsiteX550" fmla="*/ 5788653 w 7467600"/>
              <a:gd name="connsiteY550" fmla="*/ 2489430 h 6858000"/>
              <a:gd name="connsiteX551" fmla="*/ 5793439 w 7467600"/>
              <a:gd name="connsiteY551" fmla="*/ 2575235 h 6858000"/>
              <a:gd name="connsiteX552" fmla="*/ 5796837 w 7467600"/>
              <a:gd name="connsiteY552" fmla="*/ 2637633 h 6858000"/>
              <a:gd name="connsiteX553" fmla="*/ 5818614 w 7467600"/>
              <a:gd name="connsiteY553" fmla="*/ 2473055 h 6858000"/>
              <a:gd name="connsiteX554" fmla="*/ 5829202 w 7467600"/>
              <a:gd name="connsiteY554" fmla="*/ 1971679 h 6858000"/>
              <a:gd name="connsiteX555" fmla="*/ 5911389 w 7467600"/>
              <a:gd name="connsiteY555" fmla="*/ 1898371 h 6858000"/>
              <a:gd name="connsiteX556" fmla="*/ 6237627 w 7467600"/>
              <a:gd name="connsiteY556" fmla="*/ 2231921 h 6858000"/>
              <a:gd name="connsiteX557" fmla="*/ 5911389 w 7467600"/>
              <a:gd name="connsiteY557" fmla="*/ 1898371 h 6858000"/>
              <a:gd name="connsiteX558" fmla="*/ 6944437 w 7467600"/>
              <a:gd name="connsiteY558" fmla="*/ 1575402 h 6858000"/>
              <a:gd name="connsiteX559" fmla="*/ 6304730 w 7467600"/>
              <a:gd name="connsiteY559" fmla="*/ 1766654 h 6858000"/>
              <a:gd name="connsiteX560" fmla="*/ 6944437 w 7467600"/>
              <a:gd name="connsiteY560" fmla="*/ 1575402 h 6858000"/>
              <a:gd name="connsiteX561" fmla="*/ 7019523 w 7467600"/>
              <a:gd name="connsiteY561" fmla="*/ 1519450 h 6858000"/>
              <a:gd name="connsiteX562" fmla="*/ 6298091 w 7467600"/>
              <a:gd name="connsiteY562" fmla="*/ 1737122 h 6858000"/>
              <a:gd name="connsiteX563" fmla="*/ 7019523 w 7467600"/>
              <a:gd name="connsiteY563" fmla="*/ 1519450 h 6858000"/>
              <a:gd name="connsiteX564" fmla="*/ 2399523 w 7467600"/>
              <a:gd name="connsiteY564" fmla="*/ 1428234 h 6858000"/>
              <a:gd name="connsiteX565" fmla="*/ 2224982 w 7467600"/>
              <a:gd name="connsiteY565" fmla="*/ 1826201 h 6858000"/>
              <a:gd name="connsiteX566" fmla="*/ 2096099 w 7467600"/>
              <a:gd name="connsiteY566" fmla="*/ 2345900 h 6858000"/>
              <a:gd name="connsiteX567" fmla="*/ 2283317 w 7467600"/>
              <a:gd name="connsiteY567" fmla="*/ 1796925 h 6858000"/>
              <a:gd name="connsiteX568" fmla="*/ 2399523 w 7467600"/>
              <a:gd name="connsiteY568" fmla="*/ 1428234 h 6858000"/>
              <a:gd name="connsiteX569" fmla="*/ 2448558 w 7467600"/>
              <a:gd name="connsiteY569" fmla="*/ 1373435 h 6858000"/>
              <a:gd name="connsiteX570" fmla="*/ 2312521 w 7467600"/>
              <a:gd name="connsiteY570" fmla="*/ 1806140 h 6858000"/>
              <a:gd name="connsiteX571" fmla="*/ 2127533 w 7467600"/>
              <a:gd name="connsiteY571" fmla="*/ 2348380 h 6858000"/>
              <a:gd name="connsiteX572" fmla="*/ 2358080 w 7467600"/>
              <a:gd name="connsiteY572" fmla="*/ 1866134 h 6858000"/>
              <a:gd name="connsiteX573" fmla="*/ 2407436 w 7467600"/>
              <a:gd name="connsiteY573" fmla="*/ 1651070 h 6858000"/>
              <a:gd name="connsiteX574" fmla="*/ 2448558 w 7467600"/>
              <a:gd name="connsiteY574" fmla="*/ 1373435 h 6858000"/>
              <a:gd name="connsiteX575" fmla="*/ 278707 w 7467600"/>
              <a:gd name="connsiteY575" fmla="*/ 1352270 h 6858000"/>
              <a:gd name="connsiteX576" fmla="*/ 321570 w 7467600"/>
              <a:gd name="connsiteY576" fmla="*/ 1861610 h 6858000"/>
              <a:gd name="connsiteX577" fmla="*/ 294281 w 7467600"/>
              <a:gd name="connsiteY577" fmla="*/ 1440658 h 6858000"/>
              <a:gd name="connsiteX578" fmla="*/ 278707 w 7467600"/>
              <a:gd name="connsiteY578" fmla="*/ 1352270 h 6858000"/>
              <a:gd name="connsiteX579" fmla="*/ 1423821 w 7467600"/>
              <a:gd name="connsiteY579" fmla="*/ 1351958 h 6858000"/>
              <a:gd name="connsiteX580" fmla="*/ 1638521 w 7467600"/>
              <a:gd name="connsiteY580" fmla="*/ 1908470 h 6858000"/>
              <a:gd name="connsiteX581" fmla="*/ 1754199 w 7467600"/>
              <a:gd name="connsiteY581" fmla="*/ 2149284 h 6858000"/>
              <a:gd name="connsiteX582" fmla="*/ 1908359 w 7467600"/>
              <a:gd name="connsiteY582" fmla="*/ 2364988 h 6858000"/>
              <a:gd name="connsiteX583" fmla="*/ 1647661 w 7467600"/>
              <a:gd name="connsiteY583" fmla="*/ 1825945 h 6858000"/>
              <a:gd name="connsiteX584" fmla="*/ 1423821 w 7467600"/>
              <a:gd name="connsiteY584" fmla="*/ 1351958 h 6858000"/>
              <a:gd name="connsiteX585" fmla="*/ 1431890 w 7467600"/>
              <a:gd name="connsiteY585" fmla="*/ 1306475 h 6858000"/>
              <a:gd name="connsiteX586" fmla="*/ 1507597 w 7467600"/>
              <a:gd name="connsiteY586" fmla="*/ 1446132 h 6858000"/>
              <a:gd name="connsiteX587" fmla="*/ 1674586 w 7467600"/>
              <a:gd name="connsiteY587" fmla="*/ 1813832 h 6858000"/>
              <a:gd name="connsiteX588" fmla="*/ 1815950 w 7467600"/>
              <a:gd name="connsiteY588" fmla="*/ 2128564 h 6858000"/>
              <a:gd name="connsiteX589" fmla="*/ 1984242 w 7467600"/>
              <a:gd name="connsiteY589" fmla="*/ 2430829 h 6858000"/>
              <a:gd name="connsiteX590" fmla="*/ 2014023 w 7467600"/>
              <a:gd name="connsiteY590" fmla="*/ 2450995 h 6858000"/>
              <a:gd name="connsiteX591" fmla="*/ 1747337 w 7467600"/>
              <a:gd name="connsiteY591" fmla="*/ 1855264 h 6858000"/>
              <a:gd name="connsiteX592" fmla="*/ 1533749 w 7467600"/>
              <a:gd name="connsiteY592" fmla="*/ 1478656 h 6858000"/>
              <a:gd name="connsiteX593" fmla="*/ 1431890 w 7467600"/>
              <a:gd name="connsiteY593" fmla="*/ 1306475 h 6858000"/>
              <a:gd name="connsiteX594" fmla="*/ 5052692 w 7467600"/>
              <a:gd name="connsiteY594" fmla="*/ 1292994 h 6858000"/>
              <a:gd name="connsiteX595" fmla="*/ 5200661 w 7467600"/>
              <a:gd name="connsiteY595" fmla="*/ 1635186 h 6858000"/>
              <a:gd name="connsiteX596" fmla="*/ 5297138 w 7467600"/>
              <a:gd name="connsiteY596" fmla="*/ 1906351 h 6858000"/>
              <a:gd name="connsiteX597" fmla="*/ 5052692 w 7467600"/>
              <a:gd name="connsiteY597" fmla="*/ 1292994 h 6858000"/>
              <a:gd name="connsiteX598" fmla="*/ 5009948 w 7467600"/>
              <a:gd name="connsiteY598" fmla="*/ 1273619 h 6858000"/>
              <a:gd name="connsiteX599" fmla="*/ 5121777 w 7467600"/>
              <a:gd name="connsiteY599" fmla="*/ 1654213 h 6858000"/>
              <a:gd name="connsiteX600" fmla="*/ 5293545 w 7467600"/>
              <a:gd name="connsiteY600" fmla="*/ 2072247 h 6858000"/>
              <a:gd name="connsiteX601" fmla="*/ 5294042 w 7467600"/>
              <a:gd name="connsiteY601" fmla="*/ 2065019 h 6858000"/>
              <a:gd name="connsiteX602" fmla="*/ 5171936 w 7467600"/>
              <a:gd name="connsiteY602" fmla="*/ 1647613 h 6858000"/>
              <a:gd name="connsiteX603" fmla="*/ 5009948 w 7467600"/>
              <a:gd name="connsiteY603" fmla="*/ 1273619 h 6858000"/>
              <a:gd name="connsiteX604" fmla="*/ 655236 w 7467600"/>
              <a:gd name="connsiteY604" fmla="*/ 1268632 h 6858000"/>
              <a:gd name="connsiteX605" fmla="*/ 839521 w 7467600"/>
              <a:gd name="connsiteY605" fmla="*/ 1685315 h 6858000"/>
              <a:gd name="connsiteX606" fmla="*/ 1109416 w 7467600"/>
              <a:gd name="connsiteY606" fmla="*/ 2061663 h 6858000"/>
              <a:gd name="connsiteX607" fmla="*/ 1298300 w 7467600"/>
              <a:gd name="connsiteY607" fmla="*/ 2247742 h 6858000"/>
              <a:gd name="connsiteX608" fmla="*/ 1125871 w 7467600"/>
              <a:gd name="connsiteY608" fmla="*/ 1989513 h 6858000"/>
              <a:gd name="connsiteX609" fmla="*/ 981574 w 7467600"/>
              <a:gd name="connsiteY609" fmla="*/ 1783157 h 6858000"/>
              <a:gd name="connsiteX610" fmla="*/ 922198 w 7467600"/>
              <a:gd name="connsiteY610" fmla="*/ 1677437 h 6858000"/>
              <a:gd name="connsiteX611" fmla="*/ 869293 w 7467600"/>
              <a:gd name="connsiteY611" fmla="*/ 1583214 h 6858000"/>
              <a:gd name="connsiteX612" fmla="*/ 751431 w 7467600"/>
              <a:gd name="connsiteY612" fmla="*/ 1405731 h 6858000"/>
              <a:gd name="connsiteX613" fmla="*/ 655236 w 7467600"/>
              <a:gd name="connsiteY613" fmla="*/ 1268632 h 6858000"/>
              <a:gd name="connsiteX614" fmla="*/ 6516292 w 7467600"/>
              <a:gd name="connsiteY614" fmla="*/ 1263064 h 6858000"/>
              <a:gd name="connsiteX615" fmla="*/ 5736320 w 7467600"/>
              <a:gd name="connsiteY615" fmla="*/ 1501803 h 6858000"/>
              <a:gd name="connsiteX616" fmla="*/ 6516292 w 7467600"/>
              <a:gd name="connsiteY616" fmla="*/ 1263064 h 6858000"/>
              <a:gd name="connsiteX617" fmla="*/ 291466 w 7467600"/>
              <a:gd name="connsiteY617" fmla="*/ 1250369 h 6858000"/>
              <a:gd name="connsiteX618" fmla="*/ 323180 w 7467600"/>
              <a:gd name="connsiteY618" fmla="*/ 1435283 h 6858000"/>
              <a:gd name="connsiteX619" fmla="*/ 349381 w 7467600"/>
              <a:gd name="connsiteY619" fmla="*/ 1875041 h 6858000"/>
              <a:gd name="connsiteX620" fmla="*/ 374363 w 7467600"/>
              <a:gd name="connsiteY620" fmla="*/ 1506494 h 6858000"/>
              <a:gd name="connsiteX621" fmla="*/ 302168 w 7467600"/>
              <a:gd name="connsiteY621" fmla="*/ 1274495 h 6858000"/>
              <a:gd name="connsiteX622" fmla="*/ 291466 w 7467600"/>
              <a:gd name="connsiteY622" fmla="*/ 1250369 h 6858000"/>
              <a:gd name="connsiteX623" fmla="*/ 678222 w 7467600"/>
              <a:gd name="connsiteY623" fmla="*/ 1248670 h 6858000"/>
              <a:gd name="connsiteX624" fmla="*/ 775536 w 7467600"/>
              <a:gd name="connsiteY624" fmla="*/ 1388015 h 6858000"/>
              <a:gd name="connsiteX625" fmla="*/ 894529 w 7467600"/>
              <a:gd name="connsiteY625" fmla="*/ 1567739 h 6858000"/>
              <a:gd name="connsiteX626" fmla="*/ 948000 w 7467600"/>
              <a:gd name="connsiteY626" fmla="*/ 1663088 h 6858000"/>
              <a:gd name="connsiteX627" fmla="*/ 1006812 w 7467600"/>
              <a:gd name="connsiteY627" fmla="*/ 1767683 h 6858000"/>
              <a:gd name="connsiteX628" fmla="*/ 1149133 w 7467600"/>
              <a:gd name="connsiteY628" fmla="*/ 1971513 h 6858000"/>
              <a:gd name="connsiteX629" fmla="*/ 1333952 w 7467600"/>
              <a:gd name="connsiteY629" fmla="*/ 2251620 h 6858000"/>
              <a:gd name="connsiteX630" fmla="*/ 1337329 w 7467600"/>
              <a:gd name="connsiteY630" fmla="*/ 2258350 h 6858000"/>
              <a:gd name="connsiteX631" fmla="*/ 1014726 w 7467600"/>
              <a:gd name="connsiteY631" fmla="*/ 1615556 h 6858000"/>
              <a:gd name="connsiteX632" fmla="*/ 678222 w 7467600"/>
              <a:gd name="connsiteY632" fmla="*/ 1248670 h 6858000"/>
              <a:gd name="connsiteX633" fmla="*/ 6691602 w 7467600"/>
              <a:gd name="connsiteY633" fmla="*/ 1140573 h 6858000"/>
              <a:gd name="connsiteX634" fmla="*/ 6571100 w 7467600"/>
              <a:gd name="connsiteY634" fmla="*/ 1183662 h 6858000"/>
              <a:gd name="connsiteX635" fmla="*/ 6241687 w 7467600"/>
              <a:gd name="connsiteY635" fmla="*/ 1257600 h 6858000"/>
              <a:gd name="connsiteX636" fmla="*/ 5693009 w 7467600"/>
              <a:gd name="connsiteY636" fmla="*/ 1478256 h 6858000"/>
              <a:gd name="connsiteX637" fmla="*/ 6548420 w 7467600"/>
              <a:gd name="connsiteY637" fmla="*/ 1214599 h 6858000"/>
              <a:gd name="connsiteX638" fmla="*/ 6605473 w 7467600"/>
              <a:gd name="connsiteY638" fmla="*/ 1184686 h 6858000"/>
              <a:gd name="connsiteX639" fmla="*/ 6691602 w 7467600"/>
              <a:gd name="connsiteY639" fmla="*/ 1140573 h 6858000"/>
              <a:gd name="connsiteX640" fmla="*/ 4002475 w 7467600"/>
              <a:gd name="connsiteY640" fmla="*/ 1037802 h 6858000"/>
              <a:gd name="connsiteX641" fmla="*/ 4000324 w 7467600"/>
              <a:gd name="connsiteY641" fmla="*/ 1039362 h 6858000"/>
              <a:gd name="connsiteX642" fmla="*/ 4002862 w 7467600"/>
              <a:gd name="connsiteY642" fmla="*/ 1042866 h 6858000"/>
              <a:gd name="connsiteX643" fmla="*/ 4002475 w 7467600"/>
              <a:gd name="connsiteY643" fmla="*/ 1037802 h 6858000"/>
              <a:gd name="connsiteX644" fmla="*/ 506322 w 7467600"/>
              <a:gd name="connsiteY644" fmla="*/ 1020997 h 6858000"/>
              <a:gd name="connsiteX645" fmla="*/ 533068 w 7467600"/>
              <a:gd name="connsiteY645" fmla="*/ 1029409 h 6858000"/>
              <a:gd name="connsiteX646" fmla="*/ 1232525 w 7467600"/>
              <a:gd name="connsiteY646" fmla="*/ 1804675 h 6858000"/>
              <a:gd name="connsiteX647" fmla="*/ 1388858 w 7467600"/>
              <a:gd name="connsiteY647" fmla="*/ 2368011 h 6858000"/>
              <a:gd name="connsiteX648" fmla="*/ 1384098 w 7467600"/>
              <a:gd name="connsiteY648" fmla="*/ 2378125 h 6858000"/>
              <a:gd name="connsiteX649" fmla="*/ 1425393 w 7467600"/>
              <a:gd name="connsiteY649" fmla="*/ 2589124 h 6858000"/>
              <a:gd name="connsiteX650" fmla="*/ 1424001 w 7467600"/>
              <a:gd name="connsiteY650" fmla="*/ 2597541 h 6858000"/>
              <a:gd name="connsiteX651" fmla="*/ 2152729 w 7467600"/>
              <a:gd name="connsiteY651" fmla="*/ 2864487 h 6858000"/>
              <a:gd name="connsiteX652" fmla="*/ 2020609 w 7467600"/>
              <a:gd name="connsiteY652" fmla="*/ 2539671 h 6858000"/>
              <a:gd name="connsiteX653" fmla="*/ 2018920 w 7467600"/>
              <a:gd name="connsiteY653" fmla="*/ 2536309 h 6858000"/>
              <a:gd name="connsiteX654" fmla="*/ 1342441 w 7467600"/>
              <a:gd name="connsiteY654" fmla="*/ 1173017 h 6858000"/>
              <a:gd name="connsiteX655" fmla="*/ 1367925 w 7467600"/>
              <a:gd name="connsiteY655" fmla="*/ 1135648 h 6858000"/>
              <a:gd name="connsiteX656" fmla="*/ 1771401 w 7467600"/>
              <a:gd name="connsiteY656" fmla="*/ 1806673 h 6858000"/>
              <a:gd name="connsiteX657" fmla="*/ 1972385 w 7467600"/>
              <a:gd name="connsiteY657" fmla="*/ 2198735 h 6858000"/>
              <a:gd name="connsiteX658" fmla="*/ 2040892 w 7467600"/>
              <a:gd name="connsiteY658" fmla="*/ 2405205 h 6858000"/>
              <a:gd name="connsiteX659" fmla="*/ 2131689 w 7467600"/>
              <a:gd name="connsiteY659" fmla="*/ 1936926 h 6858000"/>
              <a:gd name="connsiteX660" fmla="*/ 2454820 w 7467600"/>
              <a:gd name="connsiteY660" fmla="*/ 1248808 h 6858000"/>
              <a:gd name="connsiteX661" fmla="*/ 2492512 w 7467600"/>
              <a:gd name="connsiteY661" fmla="*/ 1302920 h 6858000"/>
              <a:gd name="connsiteX662" fmla="*/ 2081216 w 7467600"/>
              <a:gd name="connsiteY662" fmla="*/ 2527513 h 6858000"/>
              <a:gd name="connsiteX663" fmla="*/ 2081211 w 7467600"/>
              <a:gd name="connsiteY663" fmla="*/ 2528916 h 6858000"/>
              <a:gd name="connsiteX664" fmla="*/ 2199067 w 7467600"/>
              <a:gd name="connsiteY664" fmla="*/ 2884061 h 6858000"/>
              <a:gd name="connsiteX665" fmla="*/ 3192586 w 7467600"/>
              <a:gd name="connsiteY665" fmla="*/ 3411496 h 6858000"/>
              <a:gd name="connsiteX666" fmla="*/ 3182620 w 7467600"/>
              <a:gd name="connsiteY666" fmla="*/ 3483279 h 6858000"/>
              <a:gd name="connsiteX667" fmla="*/ 2435119 w 7467600"/>
              <a:gd name="connsiteY667" fmla="*/ 3080173 h 6858000"/>
              <a:gd name="connsiteX668" fmla="*/ 2410152 w 7467600"/>
              <a:gd name="connsiteY668" fmla="*/ 3063751 h 6858000"/>
              <a:gd name="connsiteX669" fmla="*/ 2408099 w 7467600"/>
              <a:gd name="connsiteY669" fmla="*/ 3064403 h 6858000"/>
              <a:gd name="connsiteX670" fmla="*/ 2407218 w 7467600"/>
              <a:gd name="connsiteY670" fmla="*/ 3070324 h 6858000"/>
              <a:gd name="connsiteX671" fmla="*/ 2380138 w 7467600"/>
              <a:gd name="connsiteY671" fmla="*/ 3099341 h 6858000"/>
              <a:gd name="connsiteX672" fmla="*/ 1765923 w 7467600"/>
              <a:gd name="connsiteY672" fmla="*/ 3581043 h 6858000"/>
              <a:gd name="connsiteX673" fmla="*/ 1702258 w 7467600"/>
              <a:gd name="connsiteY673" fmla="*/ 3612286 h 6858000"/>
              <a:gd name="connsiteX674" fmla="*/ 1538370 w 7467600"/>
              <a:gd name="connsiteY674" fmla="*/ 3811804 h 6858000"/>
              <a:gd name="connsiteX675" fmla="*/ 542867 w 7467600"/>
              <a:gd name="connsiteY675" fmla="*/ 4944092 h 6858000"/>
              <a:gd name="connsiteX676" fmla="*/ 515800 w 7467600"/>
              <a:gd name="connsiteY676" fmla="*/ 4862180 h 6858000"/>
              <a:gd name="connsiteX677" fmla="*/ 909145 w 7467600"/>
              <a:gd name="connsiteY677" fmla="*/ 4199225 h 6858000"/>
              <a:gd name="connsiteX678" fmla="*/ 1214067 w 7467600"/>
              <a:gd name="connsiteY678" fmla="*/ 3908561 h 6858000"/>
              <a:gd name="connsiteX679" fmla="*/ 640967 w 7467600"/>
              <a:gd name="connsiteY679" fmla="*/ 4105601 h 6858000"/>
              <a:gd name="connsiteX680" fmla="*/ 112563 w 7467600"/>
              <a:gd name="connsiteY680" fmla="*/ 4396952 h 6858000"/>
              <a:gd name="connsiteX681" fmla="*/ 0 w 7467600"/>
              <a:gd name="connsiteY681" fmla="*/ 4466006 h 6858000"/>
              <a:gd name="connsiteX682" fmla="*/ 0 w 7467600"/>
              <a:gd name="connsiteY682" fmla="*/ 4233763 h 6858000"/>
              <a:gd name="connsiteX683" fmla="*/ 36881 w 7467600"/>
              <a:gd name="connsiteY683" fmla="*/ 4200118 h 6858000"/>
              <a:gd name="connsiteX684" fmla="*/ 910534 w 7467600"/>
              <a:gd name="connsiteY684" fmla="*/ 3629753 h 6858000"/>
              <a:gd name="connsiteX685" fmla="*/ 1578717 w 7467600"/>
              <a:gd name="connsiteY685" fmla="*/ 3575982 h 6858000"/>
              <a:gd name="connsiteX686" fmla="*/ 2338780 w 7467600"/>
              <a:gd name="connsiteY686" fmla="*/ 3033725 h 6858000"/>
              <a:gd name="connsiteX687" fmla="*/ 1807991 w 7467600"/>
              <a:gd name="connsiteY687" fmla="*/ 2807184 h 6858000"/>
              <a:gd name="connsiteX688" fmla="*/ 1416358 w 7467600"/>
              <a:gd name="connsiteY688" fmla="*/ 3112571 h 6858000"/>
              <a:gd name="connsiteX689" fmla="*/ 939066 w 7467600"/>
              <a:gd name="connsiteY689" fmla="*/ 3378798 h 6858000"/>
              <a:gd name="connsiteX690" fmla="*/ 115099 w 7467600"/>
              <a:gd name="connsiteY690" fmla="*/ 3607650 h 6858000"/>
              <a:gd name="connsiteX691" fmla="*/ 97284 w 7467600"/>
              <a:gd name="connsiteY691" fmla="*/ 3520393 h 6858000"/>
              <a:gd name="connsiteX692" fmla="*/ 922050 w 7467600"/>
              <a:gd name="connsiteY692" fmla="*/ 3074867 h 6858000"/>
              <a:gd name="connsiteX693" fmla="*/ 1405265 w 7467600"/>
              <a:gd name="connsiteY693" fmla="*/ 3016319 h 6858000"/>
              <a:gd name="connsiteX694" fmla="*/ 1407512 w 7467600"/>
              <a:gd name="connsiteY694" fmla="*/ 3018001 h 6858000"/>
              <a:gd name="connsiteX695" fmla="*/ 1726266 w 7467600"/>
              <a:gd name="connsiteY695" fmla="*/ 2777274 h 6858000"/>
              <a:gd name="connsiteX696" fmla="*/ 625390 w 7467600"/>
              <a:gd name="connsiteY696" fmla="*/ 2514541 h 6858000"/>
              <a:gd name="connsiteX697" fmla="*/ 619799 w 7467600"/>
              <a:gd name="connsiteY697" fmla="*/ 2527180 h 6858000"/>
              <a:gd name="connsiteX698" fmla="*/ 310030 w 7467600"/>
              <a:gd name="connsiteY698" fmla="*/ 2771818 h 6858000"/>
              <a:gd name="connsiteX699" fmla="*/ 173877 w 7467600"/>
              <a:gd name="connsiteY699" fmla="*/ 2937056 h 6858000"/>
              <a:gd name="connsiteX700" fmla="*/ 77889 w 7467600"/>
              <a:gd name="connsiteY700" fmla="*/ 3138440 h 6858000"/>
              <a:gd name="connsiteX701" fmla="*/ 0 w 7467600"/>
              <a:gd name="connsiteY701" fmla="*/ 3271395 h 6858000"/>
              <a:gd name="connsiteX702" fmla="*/ 0 w 7467600"/>
              <a:gd name="connsiteY702" fmla="*/ 3153002 h 6858000"/>
              <a:gd name="connsiteX703" fmla="*/ 2386 w 7467600"/>
              <a:gd name="connsiteY703" fmla="*/ 3149203 h 6858000"/>
              <a:gd name="connsiteX704" fmla="*/ 89753 w 7467600"/>
              <a:gd name="connsiteY704" fmla="*/ 2987702 h 6858000"/>
              <a:gd name="connsiteX705" fmla="*/ 76869 w 7467600"/>
              <a:gd name="connsiteY705" fmla="*/ 3005404 h 6858000"/>
              <a:gd name="connsiteX706" fmla="*/ 32049 w 7467600"/>
              <a:gd name="connsiteY706" fmla="*/ 3065814 h 6858000"/>
              <a:gd name="connsiteX707" fmla="*/ 0 w 7467600"/>
              <a:gd name="connsiteY707" fmla="*/ 3108744 h 6858000"/>
              <a:gd name="connsiteX708" fmla="*/ 0 w 7467600"/>
              <a:gd name="connsiteY708" fmla="*/ 3058059 h 6858000"/>
              <a:gd name="connsiteX709" fmla="*/ 7610 w 7467600"/>
              <a:gd name="connsiteY709" fmla="*/ 3047889 h 6858000"/>
              <a:gd name="connsiteX710" fmla="*/ 52419 w 7467600"/>
              <a:gd name="connsiteY710" fmla="*/ 2987479 h 6858000"/>
              <a:gd name="connsiteX711" fmla="*/ 59142 w 7467600"/>
              <a:gd name="connsiteY711" fmla="*/ 2978488 h 6858000"/>
              <a:gd name="connsiteX712" fmla="*/ 0 w 7467600"/>
              <a:gd name="connsiteY712" fmla="*/ 3015334 h 6858000"/>
              <a:gd name="connsiteX713" fmla="*/ 0 w 7467600"/>
              <a:gd name="connsiteY713" fmla="*/ 2914286 h 6858000"/>
              <a:gd name="connsiteX714" fmla="*/ 36383 w 7467600"/>
              <a:gd name="connsiteY714" fmla="*/ 2901128 h 6858000"/>
              <a:gd name="connsiteX715" fmla="*/ 156329 w 7467600"/>
              <a:gd name="connsiteY715" fmla="*/ 2840533 h 6858000"/>
              <a:gd name="connsiteX716" fmla="*/ 358355 w 7467600"/>
              <a:gd name="connsiteY716" fmla="*/ 2620471 h 6858000"/>
              <a:gd name="connsiteX717" fmla="*/ 510577 w 7467600"/>
              <a:gd name="connsiteY717" fmla="*/ 2501244 h 6858000"/>
              <a:gd name="connsiteX718" fmla="*/ 211967 w 7467600"/>
              <a:gd name="connsiteY718" fmla="*/ 2479171 h 6858000"/>
              <a:gd name="connsiteX719" fmla="*/ 0 w 7467600"/>
              <a:gd name="connsiteY719" fmla="*/ 2476398 h 6858000"/>
              <a:gd name="connsiteX720" fmla="*/ 0 w 7467600"/>
              <a:gd name="connsiteY720" fmla="*/ 2389189 h 6858000"/>
              <a:gd name="connsiteX721" fmla="*/ 103062 w 7467600"/>
              <a:gd name="connsiteY721" fmla="*/ 2389518 h 6858000"/>
              <a:gd name="connsiteX722" fmla="*/ 510734 w 7467600"/>
              <a:gd name="connsiteY722" fmla="*/ 2416201 h 6858000"/>
              <a:gd name="connsiteX723" fmla="*/ 279257 w 7467600"/>
              <a:gd name="connsiteY723" fmla="*/ 2092102 h 6858000"/>
              <a:gd name="connsiteX724" fmla="*/ 65265 w 7467600"/>
              <a:gd name="connsiteY724" fmla="*/ 2006049 h 6858000"/>
              <a:gd name="connsiteX725" fmla="*/ 0 w 7467600"/>
              <a:gd name="connsiteY725" fmla="*/ 1982532 h 6858000"/>
              <a:gd name="connsiteX726" fmla="*/ 0 w 7467600"/>
              <a:gd name="connsiteY726" fmla="*/ 1912789 h 6858000"/>
              <a:gd name="connsiteX727" fmla="*/ 97460 w 7467600"/>
              <a:gd name="connsiteY727" fmla="*/ 1953725 h 6858000"/>
              <a:gd name="connsiteX728" fmla="*/ 221272 w 7467600"/>
              <a:gd name="connsiteY728" fmla="*/ 1980766 h 6858000"/>
              <a:gd name="connsiteX729" fmla="*/ 116765 w 7467600"/>
              <a:gd name="connsiteY729" fmla="*/ 1911033 h 6858000"/>
              <a:gd name="connsiteX730" fmla="*/ 16405 w 7467600"/>
              <a:gd name="connsiteY730" fmla="*/ 1803412 h 6858000"/>
              <a:gd name="connsiteX731" fmla="*/ 0 w 7467600"/>
              <a:gd name="connsiteY731" fmla="*/ 1784777 h 6858000"/>
              <a:gd name="connsiteX732" fmla="*/ 0 w 7467600"/>
              <a:gd name="connsiteY732" fmla="*/ 1740082 h 6858000"/>
              <a:gd name="connsiteX733" fmla="*/ 39394 w 7467600"/>
              <a:gd name="connsiteY733" fmla="*/ 1784856 h 6858000"/>
              <a:gd name="connsiteX734" fmla="*/ 135813 w 7467600"/>
              <a:gd name="connsiteY734" fmla="*/ 1888838 h 6858000"/>
              <a:gd name="connsiteX735" fmla="*/ 242575 w 7467600"/>
              <a:gd name="connsiteY735" fmla="*/ 1958841 h 6858000"/>
              <a:gd name="connsiteX736" fmla="*/ 82197 w 7467600"/>
              <a:gd name="connsiteY736" fmla="*/ 1754826 h 6858000"/>
              <a:gd name="connsiteX737" fmla="*/ 0 w 7467600"/>
              <a:gd name="connsiteY737" fmla="*/ 1679650 h 6858000"/>
              <a:gd name="connsiteX738" fmla="*/ 0 w 7467600"/>
              <a:gd name="connsiteY738" fmla="*/ 1602463 h 6858000"/>
              <a:gd name="connsiteX739" fmla="*/ 84689 w 7467600"/>
              <a:gd name="connsiteY739" fmla="*/ 1677442 h 6858000"/>
              <a:gd name="connsiteX740" fmla="*/ 298437 w 7467600"/>
              <a:gd name="connsiteY740" fmla="*/ 1968019 h 6858000"/>
              <a:gd name="connsiteX741" fmla="*/ 227269 w 7467600"/>
              <a:gd name="connsiteY741" fmla="*/ 1114064 h 6858000"/>
              <a:gd name="connsiteX742" fmla="*/ 248003 w 7467600"/>
              <a:gd name="connsiteY742" fmla="*/ 1089613 h 6858000"/>
              <a:gd name="connsiteX743" fmla="*/ 427020 w 7467600"/>
              <a:gd name="connsiteY743" fmla="*/ 1619803 h 6858000"/>
              <a:gd name="connsiteX744" fmla="*/ 340345 w 7467600"/>
              <a:gd name="connsiteY744" fmla="*/ 2027739 h 6858000"/>
              <a:gd name="connsiteX745" fmla="*/ 360865 w 7467600"/>
              <a:gd name="connsiteY745" fmla="*/ 2044827 h 6858000"/>
              <a:gd name="connsiteX746" fmla="*/ 560414 w 7467600"/>
              <a:gd name="connsiteY746" fmla="*/ 2421457 h 6858000"/>
              <a:gd name="connsiteX747" fmla="*/ 1359703 w 7467600"/>
              <a:gd name="connsiteY747" fmla="*/ 2578554 h 6858000"/>
              <a:gd name="connsiteX748" fmla="*/ 1359422 w 7467600"/>
              <a:gd name="connsiteY748" fmla="*/ 2577994 h 6858000"/>
              <a:gd name="connsiteX749" fmla="*/ 828701 w 7467600"/>
              <a:gd name="connsiteY749" fmla="*/ 1839520 h 6858000"/>
              <a:gd name="connsiteX750" fmla="*/ 494427 w 7467600"/>
              <a:gd name="connsiteY750" fmla="*/ 1092333 h 6858000"/>
              <a:gd name="connsiteX751" fmla="*/ 506322 w 7467600"/>
              <a:gd name="connsiteY751" fmla="*/ 1020997 h 6858000"/>
              <a:gd name="connsiteX752" fmla="*/ 4570198 w 7467600"/>
              <a:gd name="connsiteY752" fmla="*/ 978081 h 6858000"/>
              <a:gd name="connsiteX753" fmla="*/ 4523691 w 7467600"/>
              <a:gd name="connsiteY753" fmla="*/ 1127776 h 6858000"/>
              <a:gd name="connsiteX754" fmla="*/ 4509875 w 7467600"/>
              <a:gd name="connsiteY754" fmla="*/ 1167552 h 6858000"/>
              <a:gd name="connsiteX755" fmla="*/ 4478168 w 7467600"/>
              <a:gd name="connsiteY755" fmla="*/ 1260735 h 6858000"/>
              <a:gd name="connsiteX756" fmla="*/ 4409309 w 7467600"/>
              <a:gd name="connsiteY756" fmla="*/ 1666996 h 6858000"/>
              <a:gd name="connsiteX757" fmla="*/ 4370031 w 7467600"/>
              <a:gd name="connsiteY757" fmla="*/ 1955666 h 6858000"/>
              <a:gd name="connsiteX758" fmla="*/ 4570198 w 7467600"/>
              <a:gd name="connsiteY758" fmla="*/ 978081 h 6858000"/>
              <a:gd name="connsiteX759" fmla="*/ 4557898 w 7467600"/>
              <a:gd name="connsiteY759" fmla="*/ 900011 h 6858000"/>
              <a:gd name="connsiteX760" fmla="*/ 4344840 w 7467600"/>
              <a:gd name="connsiteY760" fmla="*/ 1922038 h 6858000"/>
              <a:gd name="connsiteX761" fmla="*/ 4378710 w 7467600"/>
              <a:gd name="connsiteY761" fmla="*/ 1665516 h 6858000"/>
              <a:gd name="connsiteX762" fmla="*/ 4448798 w 7467600"/>
              <a:gd name="connsiteY762" fmla="*/ 1253024 h 6858000"/>
              <a:gd name="connsiteX763" fmla="*/ 4480315 w 7467600"/>
              <a:gd name="connsiteY763" fmla="*/ 1158454 h 6858000"/>
              <a:gd name="connsiteX764" fmla="*/ 4494133 w 7467600"/>
              <a:gd name="connsiteY764" fmla="*/ 1118676 h 6858000"/>
              <a:gd name="connsiteX765" fmla="*/ 4557898 w 7467600"/>
              <a:gd name="connsiteY765" fmla="*/ 900011 h 6858000"/>
              <a:gd name="connsiteX766" fmla="*/ 5870151 w 7467600"/>
              <a:gd name="connsiteY766" fmla="*/ 898890 h 6858000"/>
              <a:gd name="connsiteX767" fmla="*/ 5861335 w 7467600"/>
              <a:gd name="connsiteY767" fmla="*/ 899177 h 6858000"/>
              <a:gd name="connsiteX768" fmla="*/ 5843702 w 7467600"/>
              <a:gd name="connsiteY768" fmla="*/ 899748 h 6858000"/>
              <a:gd name="connsiteX769" fmla="*/ 5651107 w 7467600"/>
              <a:gd name="connsiteY769" fmla="*/ 920306 h 6858000"/>
              <a:gd name="connsiteX770" fmla="*/ 5459407 w 7467600"/>
              <a:gd name="connsiteY770" fmla="*/ 940975 h 6858000"/>
              <a:gd name="connsiteX771" fmla="*/ 5374846 w 7467600"/>
              <a:gd name="connsiteY771" fmla="*/ 941988 h 6858000"/>
              <a:gd name="connsiteX772" fmla="*/ 5256105 w 7467600"/>
              <a:gd name="connsiteY772" fmla="*/ 945632 h 6858000"/>
              <a:gd name="connsiteX773" fmla="*/ 5107071 w 7467600"/>
              <a:gd name="connsiteY773" fmla="*/ 969720 h 6858000"/>
              <a:gd name="connsiteX774" fmla="*/ 4998681 w 7467600"/>
              <a:gd name="connsiteY774" fmla="*/ 988771 h 6858000"/>
              <a:gd name="connsiteX775" fmla="*/ 5870151 w 7467600"/>
              <a:gd name="connsiteY775" fmla="*/ 898890 h 6858000"/>
              <a:gd name="connsiteX776" fmla="*/ 5504425 w 7467600"/>
              <a:gd name="connsiteY776" fmla="*/ 848067 h 6858000"/>
              <a:gd name="connsiteX777" fmla="*/ 4968849 w 7467600"/>
              <a:gd name="connsiteY777" fmla="*/ 962318 h 6858000"/>
              <a:gd name="connsiteX778" fmla="*/ 5104039 w 7467600"/>
              <a:gd name="connsiteY778" fmla="*/ 940634 h 6858000"/>
              <a:gd name="connsiteX779" fmla="*/ 5256311 w 7467600"/>
              <a:gd name="connsiteY779" fmla="*/ 916490 h 6858000"/>
              <a:gd name="connsiteX780" fmla="*/ 5377381 w 7467600"/>
              <a:gd name="connsiteY780" fmla="*/ 912671 h 6858000"/>
              <a:gd name="connsiteX781" fmla="*/ 5460148 w 7467600"/>
              <a:gd name="connsiteY781" fmla="*/ 911442 h 6858000"/>
              <a:gd name="connsiteX782" fmla="*/ 5648971 w 7467600"/>
              <a:gd name="connsiteY782" fmla="*/ 891331 h 6858000"/>
              <a:gd name="connsiteX783" fmla="*/ 5844807 w 7467600"/>
              <a:gd name="connsiteY783" fmla="*/ 870718 h 6858000"/>
              <a:gd name="connsiteX784" fmla="*/ 5862975 w 7467600"/>
              <a:gd name="connsiteY784" fmla="*/ 869756 h 6858000"/>
              <a:gd name="connsiteX785" fmla="*/ 5920887 w 7467600"/>
              <a:gd name="connsiteY785" fmla="*/ 865929 h 6858000"/>
              <a:gd name="connsiteX786" fmla="*/ 5504425 w 7467600"/>
              <a:gd name="connsiteY786" fmla="*/ 848067 h 6858000"/>
              <a:gd name="connsiteX787" fmla="*/ 3607114 w 7467600"/>
              <a:gd name="connsiteY787" fmla="*/ 467441 h 6858000"/>
              <a:gd name="connsiteX788" fmla="*/ 3296242 w 7467600"/>
              <a:gd name="connsiteY788" fmla="*/ 807991 h 6858000"/>
              <a:gd name="connsiteX789" fmla="*/ 3174674 w 7467600"/>
              <a:gd name="connsiteY789" fmla="*/ 919759 h 6858000"/>
              <a:gd name="connsiteX790" fmla="*/ 3042978 w 7467600"/>
              <a:gd name="connsiteY790" fmla="*/ 1054894 h 6858000"/>
              <a:gd name="connsiteX791" fmla="*/ 2968914 w 7467600"/>
              <a:gd name="connsiteY791" fmla="*/ 1133756 h 6858000"/>
              <a:gd name="connsiteX792" fmla="*/ 3103823 w 7467600"/>
              <a:gd name="connsiteY792" fmla="*/ 1026814 h 6858000"/>
              <a:gd name="connsiteX793" fmla="*/ 3607114 w 7467600"/>
              <a:gd name="connsiteY793" fmla="*/ 467441 h 6858000"/>
              <a:gd name="connsiteX794" fmla="*/ 3744487 w 7467600"/>
              <a:gd name="connsiteY794" fmla="*/ 383136 h 6858000"/>
              <a:gd name="connsiteX795" fmla="*/ 3970213 w 7467600"/>
              <a:gd name="connsiteY795" fmla="*/ 995559 h 6858000"/>
              <a:gd name="connsiteX796" fmla="*/ 3744487 w 7467600"/>
              <a:gd name="connsiteY796" fmla="*/ 383136 h 6858000"/>
              <a:gd name="connsiteX797" fmla="*/ 3624562 w 7467600"/>
              <a:gd name="connsiteY797" fmla="*/ 367041 h 6858000"/>
              <a:gd name="connsiteX798" fmla="*/ 3489712 w 7467600"/>
              <a:gd name="connsiteY798" fmla="*/ 485386 h 6858000"/>
              <a:gd name="connsiteX799" fmla="*/ 3182994 w 7467600"/>
              <a:gd name="connsiteY799" fmla="*/ 828265 h 6858000"/>
              <a:gd name="connsiteX800" fmla="*/ 2892114 w 7467600"/>
              <a:gd name="connsiteY800" fmla="*/ 1172635 h 6858000"/>
              <a:gd name="connsiteX801" fmla="*/ 3021459 w 7467600"/>
              <a:gd name="connsiteY801" fmla="*/ 1035385 h 6858000"/>
              <a:gd name="connsiteX802" fmla="*/ 3153873 w 7467600"/>
              <a:gd name="connsiteY802" fmla="*/ 898971 h 6858000"/>
              <a:gd name="connsiteX803" fmla="*/ 3276511 w 7467600"/>
              <a:gd name="connsiteY803" fmla="*/ 786423 h 6858000"/>
              <a:gd name="connsiteX804" fmla="*/ 3584154 w 7467600"/>
              <a:gd name="connsiteY804" fmla="*/ 448218 h 6858000"/>
              <a:gd name="connsiteX805" fmla="*/ 3624562 w 7467600"/>
              <a:gd name="connsiteY805" fmla="*/ 367041 h 6858000"/>
              <a:gd name="connsiteX806" fmla="*/ 3766672 w 7467600"/>
              <a:gd name="connsiteY806" fmla="*/ 359429 h 6858000"/>
              <a:gd name="connsiteX807" fmla="*/ 3996338 w 7467600"/>
              <a:gd name="connsiteY807" fmla="*/ 968237 h 6858000"/>
              <a:gd name="connsiteX808" fmla="*/ 3766672 w 7467600"/>
              <a:gd name="connsiteY808" fmla="*/ 359429 h 6858000"/>
              <a:gd name="connsiteX809" fmla="*/ 5805386 w 7467600"/>
              <a:gd name="connsiteY809" fmla="*/ 239240 h 6858000"/>
              <a:gd name="connsiteX810" fmla="*/ 5736947 w 7467600"/>
              <a:gd name="connsiteY810" fmla="*/ 261367 h 6858000"/>
              <a:gd name="connsiteX811" fmla="*/ 5427012 w 7467600"/>
              <a:gd name="connsiteY811" fmla="*/ 311272 h 6858000"/>
              <a:gd name="connsiteX812" fmla="*/ 5147818 w 7467600"/>
              <a:gd name="connsiteY812" fmla="*/ 322112 h 6858000"/>
              <a:gd name="connsiteX813" fmla="*/ 5060854 w 7467600"/>
              <a:gd name="connsiteY813" fmla="*/ 311882 h 6858000"/>
              <a:gd name="connsiteX814" fmla="*/ 4945989 w 7467600"/>
              <a:gd name="connsiteY814" fmla="*/ 300516 h 6858000"/>
              <a:gd name="connsiteX815" fmla="*/ 5410479 w 7467600"/>
              <a:gd name="connsiteY815" fmla="*/ 348434 h 6858000"/>
              <a:gd name="connsiteX816" fmla="*/ 5805386 w 7467600"/>
              <a:gd name="connsiteY816" fmla="*/ 239240 h 6858000"/>
              <a:gd name="connsiteX817" fmla="*/ 5905192 w 7467600"/>
              <a:gd name="connsiteY817" fmla="*/ 163079 h 6858000"/>
              <a:gd name="connsiteX818" fmla="*/ 5865655 w 7467600"/>
              <a:gd name="connsiteY818" fmla="*/ 171901 h 6858000"/>
              <a:gd name="connsiteX819" fmla="*/ 5259740 w 7467600"/>
              <a:gd name="connsiteY819" fmla="*/ 257013 h 6858000"/>
              <a:gd name="connsiteX820" fmla="*/ 5208466 w 7467600"/>
              <a:gd name="connsiteY820" fmla="*/ 257550 h 6858000"/>
              <a:gd name="connsiteX821" fmla="*/ 4980204 w 7467600"/>
              <a:gd name="connsiteY821" fmla="*/ 271903 h 6858000"/>
              <a:gd name="connsiteX822" fmla="*/ 5068068 w 7467600"/>
              <a:gd name="connsiteY822" fmla="*/ 282244 h 6858000"/>
              <a:gd name="connsiteX823" fmla="*/ 5153231 w 7467600"/>
              <a:gd name="connsiteY823" fmla="*/ 292240 h 6858000"/>
              <a:gd name="connsiteX824" fmla="*/ 5426491 w 7467600"/>
              <a:gd name="connsiteY824" fmla="*/ 281128 h 6858000"/>
              <a:gd name="connsiteX825" fmla="*/ 5731212 w 7467600"/>
              <a:gd name="connsiteY825" fmla="*/ 231951 h 6858000"/>
              <a:gd name="connsiteX826" fmla="*/ 5905192 w 7467600"/>
              <a:gd name="connsiteY826" fmla="*/ 163079 h 6858000"/>
              <a:gd name="connsiteX827" fmla="*/ 5944437 w 7467600"/>
              <a:gd name="connsiteY827" fmla="*/ 113829 h 6858000"/>
              <a:gd name="connsiteX828" fmla="*/ 5825032 w 7467600"/>
              <a:gd name="connsiteY828" fmla="*/ 146405 h 6858000"/>
              <a:gd name="connsiteX829" fmla="*/ 4955599 w 7467600"/>
              <a:gd name="connsiteY829" fmla="*/ 247008 h 6858000"/>
              <a:gd name="connsiteX830" fmla="*/ 5210104 w 7467600"/>
              <a:gd name="connsiteY830" fmla="*/ 228123 h 6858000"/>
              <a:gd name="connsiteX831" fmla="*/ 5261015 w 7467600"/>
              <a:gd name="connsiteY831" fmla="*/ 227087 h 6858000"/>
              <a:gd name="connsiteX832" fmla="*/ 5861181 w 7467600"/>
              <a:gd name="connsiteY832" fmla="*/ 143093 h 6858000"/>
              <a:gd name="connsiteX833" fmla="*/ 5961252 w 7467600"/>
              <a:gd name="connsiteY833" fmla="*/ 114820 h 6858000"/>
              <a:gd name="connsiteX834" fmla="*/ 5944437 w 7467600"/>
              <a:gd name="connsiteY834" fmla="*/ 113829 h 6858000"/>
              <a:gd name="connsiteX835" fmla="*/ 3882765 w 7467600"/>
              <a:gd name="connsiteY835" fmla="*/ 0 h 6858000"/>
              <a:gd name="connsiteX836" fmla="*/ 3995099 w 7467600"/>
              <a:gd name="connsiteY836" fmla="*/ 0 h 6858000"/>
              <a:gd name="connsiteX837" fmla="*/ 4163818 w 7467600"/>
              <a:gd name="connsiteY837" fmla="*/ 234104 h 6858000"/>
              <a:gd name="connsiteX838" fmla="*/ 4172099 w 7467600"/>
              <a:gd name="connsiteY838" fmla="*/ 234207 h 6858000"/>
              <a:gd name="connsiteX839" fmla="*/ 4784282 w 7467600"/>
              <a:gd name="connsiteY839" fmla="*/ 276561 h 6858000"/>
              <a:gd name="connsiteX840" fmla="*/ 4801687 w 7467600"/>
              <a:gd name="connsiteY840" fmla="*/ 267764 h 6858000"/>
              <a:gd name="connsiteX841" fmla="*/ 6082788 w 7467600"/>
              <a:gd name="connsiteY841" fmla="*/ 64119 h 6858000"/>
              <a:gd name="connsiteX842" fmla="*/ 6099442 w 7467600"/>
              <a:gd name="connsiteY842" fmla="*/ 82568 h 6858000"/>
              <a:gd name="connsiteX843" fmla="*/ 4804137 w 7467600"/>
              <a:gd name="connsiteY843" fmla="*/ 320931 h 6858000"/>
              <a:gd name="connsiteX844" fmla="*/ 4227047 w 7467600"/>
              <a:gd name="connsiteY844" fmla="*/ 313415 h 6858000"/>
              <a:gd name="connsiteX845" fmla="*/ 4346041 w 7467600"/>
              <a:gd name="connsiteY845" fmla="*/ 456086 h 6858000"/>
              <a:gd name="connsiteX846" fmla="*/ 4870967 w 7467600"/>
              <a:gd name="connsiteY846" fmla="*/ 963061 h 6858000"/>
              <a:gd name="connsiteX847" fmla="*/ 4889647 w 7467600"/>
              <a:gd name="connsiteY847" fmla="*/ 957147 h 6858000"/>
              <a:gd name="connsiteX848" fmla="*/ 5422504 w 7467600"/>
              <a:gd name="connsiteY848" fmla="*/ 805191 h 6858000"/>
              <a:gd name="connsiteX849" fmla="*/ 6087656 w 7467600"/>
              <a:gd name="connsiteY849" fmla="*/ 826703 h 6858000"/>
              <a:gd name="connsiteX850" fmla="*/ 6058717 w 7467600"/>
              <a:gd name="connsiteY850" fmla="*/ 865992 h 6858000"/>
              <a:gd name="connsiteX851" fmla="*/ 4974153 w 7467600"/>
              <a:gd name="connsiteY851" fmla="*/ 1045456 h 6858000"/>
              <a:gd name="connsiteX852" fmla="*/ 5627835 w 7467600"/>
              <a:gd name="connsiteY852" fmla="*/ 1472077 h 6858000"/>
              <a:gd name="connsiteX853" fmla="*/ 5629817 w 7467600"/>
              <a:gd name="connsiteY853" fmla="*/ 1471412 h 6858000"/>
              <a:gd name="connsiteX854" fmla="*/ 5634124 w 7467600"/>
              <a:gd name="connsiteY854" fmla="*/ 1470572 h 6858000"/>
              <a:gd name="connsiteX855" fmla="*/ 5755832 w 7467600"/>
              <a:gd name="connsiteY855" fmla="*/ 1383886 h 6858000"/>
              <a:gd name="connsiteX856" fmla="*/ 6014186 w 7467600"/>
              <a:gd name="connsiteY856" fmla="*/ 1279799 h 6858000"/>
              <a:gd name="connsiteX857" fmla="*/ 6901619 w 7467600"/>
              <a:gd name="connsiteY857" fmla="*/ 1047874 h 6858000"/>
              <a:gd name="connsiteX858" fmla="*/ 6931566 w 7467600"/>
              <a:gd name="connsiteY858" fmla="*/ 1062034 h 6858000"/>
              <a:gd name="connsiteX859" fmla="*/ 5790982 w 7467600"/>
              <a:gd name="connsiteY859" fmla="*/ 1561380 h 6858000"/>
              <a:gd name="connsiteX860" fmla="*/ 6188971 w 7467600"/>
              <a:gd name="connsiteY860" fmla="*/ 1755168 h 6858000"/>
              <a:gd name="connsiteX861" fmla="*/ 6202446 w 7467600"/>
              <a:gd name="connsiteY861" fmla="*/ 1752268 h 6858000"/>
              <a:gd name="connsiteX862" fmla="*/ 7179560 w 7467600"/>
              <a:gd name="connsiteY862" fmla="*/ 1467551 h 6858000"/>
              <a:gd name="connsiteX863" fmla="*/ 7158730 w 7467600"/>
              <a:gd name="connsiteY863" fmla="*/ 1507835 h 6858000"/>
              <a:gd name="connsiteX864" fmla="*/ 6326959 w 7467600"/>
              <a:gd name="connsiteY864" fmla="*/ 1817686 h 6858000"/>
              <a:gd name="connsiteX865" fmla="*/ 6537433 w 7467600"/>
              <a:gd name="connsiteY865" fmla="*/ 1907790 h 6858000"/>
              <a:gd name="connsiteX866" fmla="*/ 6550221 w 7467600"/>
              <a:gd name="connsiteY866" fmla="*/ 1910729 h 6858000"/>
              <a:gd name="connsiteX867" fmla="*/ 6964438 w 7467600"/>
              <a:gd name="connsiteY867" fmla="*/ 2209505 h 6858000"/>
              <a:gd name="connsiteX868" fmla="*/ 7367862 w 7467600"/>
              <a:gd name="connsiteY868" fmla="*/ 2806833 h 6858000"/>
              <a:gd name="connsiteX869" fmla="*/ 7364329 w 7467600"/>
              <a:gd name="connsiteY869" fmla="*/ 2826907 h 6858000"/>
              <a:gd name="connsiteX870" fmla="*/ 7290545 w 7467600"/>
              <a:gd name="connsiteY870" fmla="*/ 2850663 h 6858000"/>
              <a:gd name="connsiteX871" fmla="*/ 6472036 w 7467600"/>
              <a:gd name="connsiteY871" fmla="*/ 1959003 h 6858000"/>
              <a:gd name="connsiteX872" fmla="*/ 5792897 w 7467600"/>
              <a:gd name="connsiteY872" fmla="*/ 1647747 h 6858000"/>
              <a:gd name="connsiteX873" fmla="*/ 5842751 w 7467600"/>
              <a:gd name="connsiteY873" fmla="*/ 1816112 h 6858000"/>
              <a:gd name="connsiteX874" fmla="*/ 5847424 w 7467600"/>
              <a:gd name="connsiteY874" fmla="*/ 1815776 h 6858000"/>
              <a:gd name="connsiteX875" fmla="*/ 6399821 w 7467600"/>
              <a:gd name="connsiteY875" fmla="*/ 2344799 h 6858000"/>
              <a:gd name="connsiteX876" fmla="*/ 6323232 w 7467600"/>
              <a:gd name="connsiteY876" fmla="*/ 2389634 h 6858000"/>
              <a:gd name="connsiteX877" fmla="*/ 5942958 w 7467600"/>
              <a:gd name="connsiteY877" fmla="*/ 2077708 h 6858000"/>
              <a:gd name="connsiteX878" fmla="*/ 5921559 w 7467600"/>
              <a:gd name="connsiteY878" fmla="*/ 2378596 h 6858000"/>
              <a:gd name="connsiteX879" fmla="*/ 5817651 w 7467600"/>
              <a:gd name="connsiteY879" fmla="*/ 3023919 h 6858000"/>
              <a:gd name="connsiteX880" fmla="*/ 5729634 w 7467600"/>
              <a:gd name="connsiteY880" fmla="*/ 3051849 h 6858000"/>
              <a:gd name="connsiteX881" fmla="*/ 5611018 w 7467600"/>
              <a:gd name="connsiteY881" fmla="*/ 2316769 h 6858000"/>
              <a:gd name="connsiteX882" fmla="*/ 5687608 w 7467600"/>
              <a:gd name="connsiteY882" fmla="*/ 2039972 h 6858000"/>
              <a:gd name="connsiteX883" fmla="*/ 5657554 w 7467600"/>
              <a:gd name="connsiteY883" fmla="*/ 1576445 h 6858000"/>
              <a:gd name="connsiteX884" fmla="*/ 5150475 w 7467600"/>
              <a:gd name="connsiteY884" fmla="*/ 1274012 h 6858000"/>
              <a:gd name="connsiteX885" fmla="*/ 5349142 w 7467600"/>
              <a:gd name="connsiteY885" fmla="*/ 2204405 h 6858000"/>
              <a:gd name="connsiteX886" fmla="*/ 5262214 w 7467600"/>
              <a:gd name="connsiteY886" fmla="*/ 2233836 h 6858000"/>
              <a:gd name="connsiteX887" fmla="*/ 4981539 w 7467600"/>
              <a:gd name="connsiteY887" fmla="*/ 1542201 h 6858000"/>
              <a:gd name="connsiteX888" fmla="*/ 4958461 w 7467600"/>
              <a:gd name="connsiteY888" fmla="*/ 1136957 h 6858000"/>
              <a:gd name="connsiteX889" fmla="*/ 4655015 w 7467600"/>
              <a:gd name="connsiteY889" fmla="*/ 891426 h 6858000"/>
              <a:gd name="connsiteX890" fmla="*/ 4348002 w 7467600"/>
              <a:gd name="connsiteY890" fmla="*/ 2205895 h 6858000"/>
              <a:gd name="connsiteX891" fmla="*/ 4262250 w 7467600"/>
              <a:gd name="connsiteY891" fmla="*/ 2219972 h 6858000"/>
              <a:gd name="connsiteX892" fmla="*/ 4550611 w 7467600"/>
              <a:gd name="connsiteY892" fmla="*/ 817540 h 6858000"/>
              <a:gd name="connsiteX893" fmla="*/ 4564418 w 7467600"/>
              <a:gd name="connsiteY893" fmla="*/ 808293 h 6858000"/>
              <a:gd name="connsiteX894" fmla="*/ 4266388 w 7467600"/>
              <a:gd name="connsiteY894" fmla="*/ 500083 h 6858000"/>
              <a:gd name="connsiteX895" fmla="*/ 4032842 w 7467600"/>
              <a:gd name="connsiteY895" fmla="*/ 211809 h 6858000"/>
              <a:gd name="connsiteX896" fmla="*/ 3882765 w 7467600"/>
              <a:gd name="connsiteY896" fmla="*/ 0 h 6858000"/>
              <a:gd name="connsiteX897" fmla="*/ 3721337 w 7467600"/>
              <a:gd name="connsiteY897" fmla="*/ 0 h 6858000"/>
              <a:gd name="connsiteX898" fmla="*/ 3797544 w 7467600"/>
              <a:gd name="connsiteY898" fmla="*/ 0 h 6858000"/>
              <a:gd name="connsiteX899" fmla="*/ 3775734 w 7467600"/>
              <a:gd name="connsiteY899" fmla="*/ 95131 h 6858000"/>
              <a:gd name="connsiteX900" fmla="*/ 3724807 w 7467600"/>
              <a:gd name="connsiteY900" fmla="*/ 272257 h 6858000"/>
              <a:gd name="connsiteX901" fmla="*/ 3726844 w 7467600"/>
              <a:gd name="connsiteY901" fmla="*/ 282988 h 6858000"/>
              <a:gd name="connsiteX902" fmla="*/ 3742664 w 7467600"/>
              <a:gd name="connsiteY902" fmla="*/ 279918 h 6858000"/>
              <a:gd name="connsiteX903" fmla="*/ 4103910 w 7467600"/>
              <a:gd name="connsiteY903" fmla="*/ 1161917 h 6858000"/>
              <a:gd name="connsiteX904" fmla="*/ 4020269 w 7467600"/>
              <a:gd name="connsiteY904" fmla="*/ 1200406 h 6858000"/>
              <a:gd name="connsiteX905" fmla="*/ 3674882 w 7467600"/>
              <a:gd name="connsiteY905" fmla="*/ 488524 h 6858000"/>
              <a:gd name="connsiteX906" fmla="*/ 3132682 w 7467600"/>
              <a:gd name="connsiteY906" fmla="*/ 1072284 h 6858000"/>
              <a:gd name="connsiteX907" fmla="*/ 2716346 w 7467600"/>
              <a:gd name="connsiteY907" fmla="*/ 1276376 h 6858000"/>
              <a:gd name="connsiteX908" fmla="*/ 2716772 w 7467600"/>
              <a:gd name="connsiteY908" fmla="*/ 1255462 h 6858000"/>
              <a:gd name="connsiteX909" fmla="*/ 3471096 w 7467600"/>
              <a:gd name="connsiteY909" fmla="*/ 437072 h 6858000"/>
              <a:gd name="connsiteX910" fmla="*/ 3639057 w 7467600"/>
              <a:gd name="connsiteY910" fmla="*/ 286334 h 6858000"/>
              <a:gd name="connsiteX911" fmla="*/ 3640309 w 7467600"/>
              <a:gd name="connsiteY911" fmla="*/ 284664 h 6858000"/>
              <a:gd name="connsiteX912" fmla="*/ 3646022 w 7467600"/>
              <a:gd name="connsiteY912" fmla="*/ 276711 h 6858000"/>
              <a:gd name="connsiteX913" fmla="*/ 3707943 w 7467600"/>
              <a:gd name="connsiteY913" fmla="*/ 65958 h 6858000"/>
              <a:gd name="connsiteX914" fmla="*/ 3721337 w 7467600"/>
              <a:gd name="connsiteY914" fmla="*/ 0 h 6858000"/>
              <a:gd name="connsiteX915" fmla="*/ 2867960 w 7467600"/>
              <a:gd name="connsiteY915" fmla="*/ 0 h 6858000"/>
              <a:gd name="connsiteX916" fmla="*/ 2926351 w 7467600"/>
              <a:gd name="connsiteY916" fmla="*/ 0 h 6858000"/>
              <a:gd name="connsiteX917" fmla="*/ 2902823 w 7467600"/>
              <a:gd name="connsiteY917" fmla="*/ 262929 h 6858000"/>
              <a:gd name="connsiteX918" fmla="*/ 2940663 w 7467600"/>
              <a:gd name="connsiteY918" fmla="*/ 140884 h 6858000"/>
              <a:gd name="connsiteX919" fmla="*/ 2947039 w 7467600"/>
              <a:gd name="connsiteY919" fmla="*/ 122524 h 6858000"/>
              <a:gd name="connsiteX920" fmla="*/ 2984316 w 7467600"/>
              <a:gd name="connsiteY920" fmla="*/ 0 h 6858000"/>
              <a:gd name="connsiteX921" fmla="*/ 3016114 w 7467600"/>
              <a:gd name="connsiteY921" fmla="*/ 0 h 6858000"/>
              <a:gd name="connsiteX922" fmla="*/ 2979949 w 7467600"/>
              <a:gd name="connsiteY922" fmla="*/ 119274 h 6858000"/>
              <a:gd name="connsiteX923" fmla="*/ 3023879 w 7467600"/>
              <a:gd name="connsiteY923" fmla="*/ 0 h 6858000"/>
              <a:gd name="connsiteX924" fmla="*/ 3105400 w 7467600"/>
              <a:gd name="connsiteY924" fmla="*/ 0 h 6858000"/>
              <a:gd name="connsiteX925" fmla="*/ 3094669 w 7467600"/>
              <a:gd name="connsiteY925" fmla="*/ 30308 h 6858000"/>
              <a:gd name="connsiteX926" fmla="*/ 2901945 w 7467600"/>
              <a:gd name="connsiteY926" fmla="*/ 466538 h 6858000"/>
              <a:gd name="connsiteX927" fmla="*/ 2815209 w 7467600"/>
              <a:gd name="connsiteY927" fmla="*/ 497361 h 6858000"/>
              <a:gd name="connsiteX928" fmla="*/ 2844845 w 7467600"/>
              <a:gd name="connsiteY928" fmla="*/ 127638 h 6858000"/>
              <a:gd name="connsiteX929" fmla="*/ 2867960 w 7467600"/>
              <a:gd name="connsiteY929" fmla="*/ 0 h 6858000"/>
              <a:gd name="connsiteX930" fmla="*/ 1057230 w 7467600"/>
              <a:gd name="connsiteY930" fmla="*/ 0 h 6858000"/>
              <a:gd name="connsiteX931" fmla="*/ 1111003 w 7467600"/>
              <a:gd name="connsiteY931" fmla="*/ 0 h 6858000"/>
              <a:gd name="connsiteX932" fmla="*/ 1125553 w 7467600"/>
              <a:gd name="connsiteY932" fmla="*/ 52588 h 6858000"/>
              <a:gd name="connsiteX933" fmla="*/ 1304276 w 7467600"/>
              <a:gd name="connsiteY933" fmla="*/ 476275 h 6858000"/>
              <a:gd name="connsiteX934" fmla="*/ 1492066 w 7467600"/>
              <a:gd name="connsiteY934" fmla="*/ 886333 h 6858000"/>
              <a:gd name="connsiteX935" fmla="*/ 1423698 w 7467600"/>
              <a:gd name="connsiteY935" fmla="*/ 710817 h 6858000"/>
              <a:gd name="connsiteX936" fmla="*/ 1357609 w 7467600"/>
              <a:gd name="connsiteY936" fmla="*/ 532892 h 6858000"/>
              <a:gd name="connsiteX937" fmla="*/ 1309550 w 7467600"/>
              <a:gd name="connsiteY937" fmla="*/ 374031 h 6858000"/>
              <a:gd name="connsiteX938" fmla="*/ 1193673 w 7467600"/>
              <a:gd name="connsiteY938" fmla="*/ 49533 h 6858000"/>
              <a:gd name="connsiteX939" fmla="*/ 1164391 w 7467600"/>
              <a:gd name="connsiteY939" fmla="*/ 0 h 6858000"/>
              <a:gd name="connsiteX940" fmla="*/ 1200666 w 7467600"/>
              <a:gd name="connsiteY940" fmla="*/ 0 h 6858000"/>
              <a:gd name="connsiteX941" fmla="*/ 1223408 w 7467600"/>
              <a:gd name="connsiteY941" fmla="*/ 38996 h 6858000"/>
              <a:gd name="connsiteX942" fmla="*/ 1339635 w 7467600"/>
              <a:gd name="connsiteY942" fmla="*/ 365517 h 6858000"/>
              <a:gd name="connsiteX943" fmla="*/ 1387469 w 7467600"/>
              <a:gd name="connsiteY943" fmla="*/ 523079 h 6858000"/>
              <a:gd name="connsiteX944" fmla="*/ 1452685 w 7467600"/>
              <a:gd name="connsiteY944" fmla="*/ 699806 h 6858000"/>
              <a:gd name="connsiteX945" fmla="*/ 1492092 w 7467600"/>
              <a:gd name="connsiteY945" fmla="*/ 800424 h 6858000"/>
              <a:gd name="connsiteX946" fmla="*/ 1455302 w 7467600"/>
              <a:gd name="connsiteY946" fmla="*/ 632913 h 6858000"/>
              <a:gd name="connsiteX947" fmla="*/ 1222336 w 7467600"/>
              <a:gd name="connsiteY947" fmla="*/ 9480 h 6858000"/>
              <a:gd name="connsiteX948" fmla="*/ 1214634 w 7467600"/>
              <a:gd name="connsiteY948" fmla="*/ 0 h 6858000"/>
              <a:gd name="connsiteX949" fmla="*/ 1289827 w 7467600"/>
              <a:gd name="connsiteY949" fmla="*/ 0 h 6858000"/>
              <a:gd name="connsiteX950" fmla="*/ 1321076 w 7467600"/>
              <a:gd name="connsiteY950" fmla="*/ 59722 h 6858000"/>
              <a:gd name="connsiteX951" fmla="*/ 1512579 w 7467600"/>
              <a:gd name="connsiteY951" fmla="*/ 626441 h 6858000"/>
              <a:gd name="connsiteX952" fmla="*/ 1506076 w 7467600"/>
              <a:gd name="connsiteY952" fmla="*/ 1089289 h 6858000"/>
              <a:gd name="connsiteX953" fmla="*/ 1486346 w 7467600"/>
              <a:gd name="connsiteY953" fmla="*/ 1079919 h 6858000"/>
              <a:gd name="connsiteX954" fmla="*/ 1070511 w 7467600"/>
              <a:gd name="connsiteY954" fmla="*/ 48609 h 6858000"/>
              <a:gd name="connsiteX955" fmla="*/ 1057230 w 7467600"/>
              <a:gd name="connsiteY955" fmla="*/ 0 h 6858000"/>
              <a:gd name="connsiteX956" fmla="*/ 43151 w 7467600"/>
              <a:gd name="connsiteY956" fmla="*/ 0 h 6858000"/>
              <a:gd name="connsiteX957" fmla="*/ 95283 w 7467600"/>
              <a:gd name="connsiteY957" fmla="*/ 0 h 6858000"/>
              <a:gd name="connsiteX958" fmla="*/ 300708 w 7467600"/>
              <a:gd name="connsiteY958" fmla="*/ 154571 h 6858000"/>
              <a:gd name="connsiteX959" fmla="*/ 530414 w 7467600"/>
              <a:gd name="connsiteY959" fmla="*/ 354673 h 6858000"/>
              <a:gd name="connsiteX960" fmla="*/ 333785 w 7467600"/>
              <a:gd name="connsiteY960" fmla="*/ 161564 h 6858000"/>
              <a:gd name="connsiteX961" fmla="*/ 147005 w 7467600"/>
              <a:gd name="connsiteY961" fmla="*/ 0 h 6858000"/>
              <a:gd name="connsiteX962" fmla="*/ 272509 w 7467600"/>
              <a:gd name="connsiteY962" fmla="*/ 0 h 6858000"/>
              <a:gd name="connsiteX963" fmla="*/ 326276 w 7467600"/>
              <a:gd name="connsiteY963" fmla="*/ 45847 h 6858000"/>
              <a:gd name="connsiteX964" fmla="*/ 823759 w 7467600"/>
              <a:gd name="connsiteY964" fmla="*/ 574145 h 6858000"/>
              <a:gd name="connsiteX965" fmla="*/ 811254 w 7467600"/>
              <a:gd name="connsiteY965" fmla="*/ 665546 h 6858000"/>
              <a:gd name="connsiteX966" fmla="*/ 154042 w 7467600"/>
              <a:gd name="connsiteY966" fmla="*/ 261522 h 6858000"/>
              <a:gd name="connsiteX967" fmla="*/ 13550 w 7467600"/>
              <a:gd name="connsiteY967" fmla="*/ 158423 h 6858000"/>
              <a:gd name="connsiteX968" fmla="*/ 0 w 7467600"/>
              <a:gd name="connsiteY968" fmla="*/ 146618 h 6858000"/>
              <a:gd name="connsiteX969" fmla="*/ 0 w 7467600"/>
              <a:gd name="connsiteY969" fmla="*/ 59161 h 6858000"/>
              <a:gd name="connsiteX970" fmla="*/ 45427 w 7467600"/>
              <a:gd name="connsiteY970" fmla="*/ 101078 h 6858000"/>
              <a:gd name="connsiteX971" fmla="*/ 630103 w 7467600"/>
              <a:gd name="connsiteY971" fmla="*/ 485885 h 6858000"/>
              <a:gd name="connsiteX972" fmla="*/ 532040 w 7467600"/>
              <a:gd name="connsiteY972" fmla="*/ 399359 h 6858000"/>
              <a:gd name="connsiteX973" fmla="*/ 517618 w 7467600"/>
              <a:gd name="connsiteY973" fmla="*/ 385726 h 6858000"/>
              <a:gd name="connsiteX974" fmla="*/ 285074 w 7467600"/>
              <a:gd name="connsiteY974" fmla="*/ 182755 h 6858000"/>
              <a:gd name="connsiteX975" fmla="*/ 43151 w 7467600"/>
              <a:gd name="connsiteY97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1456157 w 7467600"/>
              <a:gd name="connsiteY96" fmla="*/ 5371404 h 6858000"/>
              <a:gd name="connsiteX97" fmla="*/ 1244432 w 7467600"/>
              <a:gd name="connsiteY97" fmla="*/ 5385601 h 6858000"/>
              <a:gd name="connsiteX98" fmla="*/ 973990 w 7467600"/>
              <a:gd name="connsiteY98" fmla="*/ 5424940 h 6858000"/>
              <a:gd name="connsiteX99" fmla="*/ 1103809 w 7467600"/>
              <a:gd name="connsiteY99" fmla="*/ 5433720 h 6858000"/>
              <a:gd name="connsiteX100" fmla="*/ 1123454 w 7467600"/>
              <a:gd name="connsiteY100" fmla="*/ 5435727 h 6858000"/>
              <a:gd name="connsiteX101" fmla="*/ 1737017 w 7467600"/>
              <a:gd name="connsiteY101" fmla="*/ 5452183 h 6858000"/>
              <a:gd name="connsiteX102" fmla="*/ 1824397 w 7467600"/>
              <a:gd name="connsiteY102" fmla="*/ 5447757 h 6858000"/>
              <a:gd name="connsiteX103" fmla="*/ 2070059 w 7467600"/>
              <a:gd name="connsiteY103" fmla="*/ 5441660 h 6858000"/>
              <a:gd name="connsiteX104" fmla="*/ 1456157 w 7467600"/>
              <a:gd name="connsiteY104" fmla="*/ 5371404 h 6858000"/>
              <a:gd name="connsiteX105" fmla="*/ 4988186 w 7467600"/>
              <a:gd name="connsiteY105" fmla="*/ 5216467 h 6858000"/>
              <a:gd name="connsiteX106" fmla="*/ 4777334 w 7467600"/>
              <a:gd name="connsiteY106" fmla="*/ 5406072 h 6858000"/>
              <a:gd name="connsiteX107" fmla="*/ 4718341 w 7467600"/>
              <a:gd name="connsiteY107" fmla="*/ 5468043 h 6858000"/>
              <a:gd name="connsiteX108" fmla="*/ 4604655 w 7467600"/>
              <a:gd name="connsiteY108" fmla="*/ 5583434 h 6858000"/>
              <a:gd name="connsiteX109" fmla="*/ 4565074 w 7467600"/>
              <a:gd name="connsiteY109" fmla="*/ 5618550 h 6858000"/>
              <a:gd name="connsiteX110" fmla="*/ 4988186 w 7467600"/>
              <a:gd name="connsiteY110" fmla="*/ 5216467 h 6858000"/>
              <a:gd name="connsiteX111" fmla="*/ 4978032 w 7467600"/>
              <a:gd name="connsiteY111" fmla="*/ 5183809 h 6858000"/>
              <a:gd name="connsiteX112" fmla="*/ 4463413 w 7467600"/>
              <a:gd name="connsiteY112" fmla="*/ 5615162 h 6858000"/>
              <a:gd name="connsiteX113" fmla="*/ 4358134 w 7467600"/>
              <a:gd name="connsiteY113" fmla="*/ 5742791 h 6858000"/>
              <a:gd name="connsiteX114" fmla="*/ 4376219 w 7467600"/>
              <a:gd name="connsiteY114" fmla="*/ 5729027 h 6858000"/>
              <a:gd name="connsiteX115" fmla="*/ 4582340 w 7467600"/>
              <a:gd name="connsiteY115" fmla="*/ 5561037 h 6858000"/>
              <a:gd name="connsiteX116" fmla="*/ 4694684 w 7467600"/>
              <a:gd name="connsiteY116" fmla="*/ 5447098 h 6858000"/>
              <a:gd name="connsiteX117" fmla="*/ 4754123 w 7467600"/>
              <a:gd name="connsiteY117" fmla="*/ 5384643 h 6858000"/>
              <a:gd name="connsiteX118" fmla="*/ 4978032 w 7467600"/>
              <a:gd name="connsiteY118" fmla="*/ 5183809 h 6858000"/>
              <a:gd name="connsiteX119" fmla="*/ 1903353 w 7467600"/>
              <a:gd name="connsiteY119" fmla="*/ 5044827 h 6858000"/>
              <a:gd name="connsiteX120" fmla="*/ 1936931 w 7467600"/>
              <a:gd name="connsiteY120" fmla="*/ 5093954 h 6858000"/>
              <a:gd name="connsiteX121" fmla="*/ 2195868 w 7467600"/>
              <a:gd name="connsiteY121" fmla="*/ 5396574 h 6858000"/>
              <a:gd name="connsiteX122" fmla="*/ 2088852 w 7467600"/>
              <a:gd name="connsiteY122" fmla="*/ 5166123 h 6858000"/>
              <a:gd name="connsiteX123" fmla="*/ 1958241 w 7467600"/>
              <a:gd name="connsiteY123" fmla="*/ 5067955 h 6858000"/>
              <a:gd name="connsiteX124" fmla="*/ 1903353 w 7467600"/>
              <a:gd name="connsiteY124" fmla="*/ 5044827 h 6858000"/>
              <a:gd name="connsiteX125" fmla="*/ 1979378 w 7467600"/>
              <a:gd name="connsiteY125" fmla="*/ 4769504 h 6858000"/>
              <a:gd name="connsiteX126" fmla="*/ 2882120 w 7467600"/>
              <a:gd name="connsiteY126" fmla="*/ 5064547 h 6858000"/>
              <a:gd name="connsiteX127" fmla="*/ 2793103 w 7467600"/>
              <a:gd name="connsiteY127" fmla="*/ 5039699 h 6858000"/>
              <a:gd name="connsiteX128" fmla="*/ 2770041 w 7467600"/>
              <a:gd name="connsiteY128" fmla="*/ 5033634 h 6858000"/>
              <a:gd name="connsiteX129" fmla="*/ 1979378 w 7467600"/>
              <a:gd name="connsiteY129" fmla="*/ 4769504 h 6858000"/>
              <a:gd name="connsiteX130" fmla="*/ 1927410 w 7467600"/>
              <a:gd name="connsiteY130" fmla="*/ 4716164 h 6858000"/>
              <a:gd name="connsiteX131" fmla="*/ 1959587 w 7467600"/>
              <a:gd name="connsiteY131" fmla="*/ 4728849 h 6858000"/>
              <a:gd name="connsiteX132" fmla="*/ 2777707 w 7467600"/>
              <a:gd name="connsiteY132" fmla="*/ 5003991 h 6858000"/>
              <a:gd name="connsiteX133" fmla="*/ 2800768 w 7467600"/>
              <a:gd name="connsiteY133" fmla="*/ 5010056 h 6858000"/>
              <a:gd name="connsiteX134" fmla="*/ 2879408 w 7467600"/>
              <a:gd name="connsiteY134" fmla="*/ 5031590 h 6858000"/>
              <a:gd name="connsiteX135" fmla="*/ 2862295 w 7467600"/>
              <a:gd name="connsiteY135" fmla="*/ 5022958 h 6858000"/>
              <a:gd name="connsiteX136" fmla="*/ 2813343 w 7467600"/>
              <a:gd name="connsiteY136" fmla="*/ 4998369 h 6858000"/>
              <a:gd name="connsiteX137" fmla="*/ 2646245 w 7467600"/>
              <a:gd name="connsiteY137" fmla="*/ 4930999 h 6858000"/>
              <a:gd name="connsiteX138" fmla="*/ 1999243 w 7467600"/>
              <a:gd name="connsiteY138" fmla="*/ 4730524 h 6858000"/>
              <a:gd name="connsiteX139" fmla="*/ 1979527 w 7467600"/>
              <a:gd name="connsiteY139" fmla="*/ 4726651 h 6858000"/>
              <a:gd name="connsiteX140" fmla="*/ 1927410 w 7467600"/>
              <a:gd name="connsiteY140" fmla="*/ 4716164 h 6858000"/>
              <a:gd name="connsiteX141" fmla="*/ 1997014 w 7467600"/>
              <a:gd name="connsiteY141" fmla="*/ 4698007 h 6858000"/>
              <a:gd name="connsiteX142" fmla="*/ 2005458 w 7467600"/>
              <a:gd name="connsiteY142" fmla="*/ 4699540 h 6858000"/>
              <a:gd name="connsiteX143" fmla="*/ 2657186 w 7467600"/>
              <a:gd name="connsiteY143" fmla="*/ 4901687 h 6858000"/>
              <a:gd name="connsiteX144" fmla="*/ 2826662 w 7467600"/>
              <a:gd name="connsiteY144" fmla="*/ 4970362 h 6858000"/>
              <a:gd name="connsiteX145" fmla="*/ 2876100 w 7467600"/>
              <a:gd name="connsiteY145" fmla="*/ 4995397 h 6858000"/>
              <a:gd name="connsiteX146" fmla="*/ 3042600 w 7467600"/>
              <a:gd name="connsiteY146" fmla="*/ 5059532 h 6858000"/>
              <a:gd name="connsiteX147" fmla="*/ 1997014 w 7467600"/>
              <a:gd name="connsiteY147" fmla="*/ 4698007 h 6858000"/>
              <a:gd name="connsiteX148" fmla="*/ 2305292 w 7467600"/>
              <a:gd name="connsiteY148" fmla="*/ 4219492 h 6858000"/>
              <a:gd name="connsiteX149" fmla="*/ 3360922 w 7467600"/>
              <a:gd name="connsiteY149" fmla="*/ 4529373 h 6858000"/>
              <a:gd name="connsiteX150" fmla="*/ 3492420 w 7467600"/>
              <a:gd name="connsiteY150" fmla="*/ 4510145 h 6858000"/>
              <a:gd name="connsiteX151" fmla="*/ 3364086 w 7467600"/>
              <a:gd name="connsiteY151" fmla="*/ 4480340 h 6858000"/>
              <a:gd name="connsiteX152" fmla="*/ 3225818 w 7467600"/>
              <a:gd name="connsiteY152" fmla="*/ 4411822 h 6858000"/>
              <a:gd name="connsiteX153" fmla="*/ 3129696 w 7467600"/>
              <a:gd name="connsiteY153" fmla="*/ 4360704 h 6858000"/>
              <a:gd name="connsiteX154" fmla="*/ 2814545 w 7467600"/>
              <a:gd name="connsiteY154" fmla="*/ 4282955 h 6858000"/>
              <a:gd name="connsiteX155" fmla="*/ 2305292 w 7467600"/>
              <a:gd name="connsiteY155" fmla="*/ 4219492 h 6858000"/>
              <a:gd name="connsiteX156" fmla="*/ 2626982 w 7467600"/>
              <a:gd name="connsiteY156" fmla="*/ 4206450 h 6858000"/>
              <a:gd name="connsiteX157" fmla="*/ 2490617 w 7467600"/>
              <a:gd name="connsiteY157" fmla="*/ 4206951 h 6858000"/>
              <a:gd name="connsiteX158" fmla="*/ 2819869 w 7467600"/>
              <a:gd name="connsiteY158" fmla="*/ 4252936 h 6858000"/>
              <a:gd name="connsiteX159" fmla="*/ 3143018 w 7467600"/>
              <a:gd name="connsiteY159" fmla="*/ 4332698 h 6858000"/>
              <a:gd name="connsiteX160" fmla="*/ 3241520 w 7467600"/>
              <a:gd name="connsiteY160" fmla="*/ 4385112 h 6858000"/>
              <a:gd name="connsiteX161" fmla="*/ 3374575 w 7467600"/>
              <a:gd name="connsiteY161" fmla="*/ 4451517 h 6858000"/>
              <a:gd name="connsiteX162" fmla="*/ 3505221 w 7467600"/>
              <a:gd name="connsiteY162" fmla="*/ 4480757 h 6858000"/>
              <a:gd name="connsiteX163" fmla="*/ 2626982 w 7467600"/>
              <a:gd name="connsiteY163" fmla="*/ 4206450 h 6858000"/>
              <a:gd name="connsiteX164" fmla="*/ 1310106 w 7467600"/>
              <a:gd name="connsiteY164" fmla="*/ 3943217 h 6858000"/>
              <a:gd name="connsiteX165" fmla="*/ 854994 w 7467600"/>
              <a:gd name="connsiteY165" fmla="*/ 4399136 h 6858000"/>
              <a:gd name="connsiteX166" fmla="*/ 742462 w 7467600"/>
              <a:gd name="connsiteY166" fmla="*/ 4594648 h 6858000"/>
              <a:gd name="connsiteX167" fmla="*/ 820602 w 7467600"/>
              <a:gd name="connsiteY167" fmla="*/ 4485915 h 6858000"/>
              <a:gd name="connsiteX168" fmla="*/ 878295 w 7467600"/>
              <a:gd name="connsiteY168" fmla="*/ 4403594 h 6858000"/>
              <a:gd name="connsiteX169" fmla="*/ 1240607 w 7467600"/>
              <a:gd name="connsiteY169" fmla="*/ 4010401 h 6858000"/>
              <a:gd name="connsiteX170" fmla="*/ 1310106 w 7467600"/>
              <a:gd name="connsiteY170" fmla="*/ 3943217 h 6858000"/>
              <a:gd name="connsiteX171" fmla="*/ 1423113 w 7467600"/>
              <a:gd name="connsiteY171" fmla="*/ 3874565 h 6858000"/>
              <a:gd name="connsiteX172" fmla="*/ 1260565 w 7467600"/>
              <a:gd name="connsiteY172" fmla="*/ 4031982 h 6858000"/>
              <a:gd name="connsiteX173" fmla="*/ 901900 w 7467600"/>
              <a:gd name="connsiteY173" fmla="*/ 4421236 h 6858000"/>
              <a:gd name="connsiteX174" fmla="*/ 845044 w 7467600"/>
              <a:gd name="connsiteY174" fmla="*/ 4502436 h 6858000"/>
              <a:gd name="connsiteX175" fmla="*/ 685926 w 7467600"/>
              <a:gd name="connsiteY175" fmla="*/ 4703069 h 6858000"/>
              <a:gd name="connsiteX176" fmla="*/ 684248 w 7467600"/>
              <a:gd name="connsiteY176" fmla="*/ 4706721 h 6858000"/>
              <a:gd name="connsiteX177" fmla="*/ 1423113 w 7467600"/>
              <a:gd name="connsiteY177" fmla="*/ 3874565 h 6858000"/>
              <a:gd name="connsiteX178" fmla="*/ 3316479 w 7467600"/>
              <a:gd name="connsiteY178" fmla="*/ 3872136 h 6858000"/>
              <a:gd name="connsiteX179" fmla="*/ 3546806 w 7467600"/>
              <a:gd name="connsiteY179" fmla="*/ 4356139 h 6858000"/>
              <a:gd name="connsiteX180" fmla="*/ 3364433 w 7467600"/>
              <a:gd name="connsiteY180" fmla="*/ 3953121 h 6858000"/>
              <a:gd name="connsiteX181" fmla="*/ 3316479 w 7467600"/>
              <a:gd name="connsiteY181" fmla="*/ 3872136 h 6858000"/>
              <a:gd name="connsiteX182" fmla="*/ 3291335 w 7467600"/>
              <a:gd name="connsiteY182" fmla="*/ 3767420 h 6858000"/>
              <a:gd name="connsiteX183" fmla="*/ 3390805 w 7467600"/>
              <a:gd name="connsiteY183" fmla="*/ 3937163 h 6858000"/>
              <a:gd name="connsiteX184" fmla="*/ 3579062 w 7467600"/>
              <a:gd name="connsiteY184" fmla="*/ 4359040 h 6858000"/>
              <a:gd name="connsiteX185" fmla="*/ 3467355 w 7467600"/>
              <a:gd name="connsiteY185" fmla="*/ 3988130 h 6858000"/>
              <a:gd name="connsiteX186" fmla="*/ 3310753 w 7467600"/>
              <a:gd name="connsiteY186" fmla="*/ 3787140 h 6858000"/>
              <a:gd name="connsiteX187" fmla="*/ 3291335 w 7467600"/>
              <a:gd name="connsiteY187" fmla="*/ 3767420 h 6858000"/>
              <a:gd name="connsiteX188" fmla="*/ 1635889 w 7467600"/>
              <a:gd name="connsiteY188" fmla="*/ 3709494 h 6858000"/>
              <a:gd name="connsiteX189" fmla="*/ 1634800 w 7467600"/>
              <a:gd name="connsiteY189" fmla="*/ 3731111 h 6858000"/>
              <a:gd name="connsiteX190" fmla="*/ 1635889 w 7467600"/>
              <a:gd name="connsiteY190" fmla="*/ 3709494 h 6858000"/>
              <a:gd name="connsiteX191" fmla="*/ 1510397 w 7467600"/>
              <a:gd name="connsiteY191" fmla="*/ 3684705 h 6858000"/>
              <a:gd name="connsiteX192" fmla="*/ 1146550 w 7467600"/>
              <a:gd name="connsiteY192" fmla="*/ 3802012 h 6858000"/>
              <a:gd name="connsiteX193" fmla="*/ 698834 w 7467600"/>
              <a:gd name="connsiteY193" fmla="*/ 3952272 h 6858000"/>
              <a:gd name="connsiteX194" fmla="*/ 34256 w 7467600"/>
              <a:gd name="connsiteY194" fmla="*/ 4347603 h 6858000"/>
              <a:gd name="connsiteX195" fmla="*/ 527241 w 7467600"/>
              <a:gd name="connsiteY195" fmla="*/ 4065078 h 6858000"/>
              <a:gd name="connsiteX196" fmla="*/ 1510397 w 7467600"/>
              <a:gd name="connsiteY196" fmla="*/ 3684705 h 6858000"/>
              <a:gd name="connsiteX197" fmla="*/ 1313114 w 7467600"/>
              <a:gd name="connsiteY197" fmla="*/ 3655216 h 6858000"/>
              <a:gd name="connsiteX198" fmla="*/ 1109304 w 7467600"/>
              <a:gd name="connsiteY198" fmla="*/ 3669030 h 6858000"/>
              <a:gd name="connsiteX199" fmla="*/ 8129 w 7467600"/>
              <a:gd name="connsiteY199" fmla="*/ 4330519 h 6858000"/>
              <a:gd name="connsiteX200" fmla="*/ 687572 w 7467600"/>
              <a:gd name="connsiteY200" fmla="*/ 3925629 h 6858000"/>
              <a:gd name="connsiteX201" fmla="*/ 1138365 w 7467600"/>
              <a:gd name="connsiteY201" fmla="*/ 3774515 h 6858000"/>
              <a:gd name="connsiteX202" fmla="*/ 1505579 w 7467600"/>
              <a:gd name="connsiteY202" fmla="*/ 3655526 h 6858000"/>
              <a:gd name="connsiteX203" fmla="*/ 1313114 w 7467600"/>
              <a:gd name="connsiteY203" fmla="*/ 3655216 h 6858000"/>
              <a:gd name="connsiteX204" fmla="*/ 3655073 w 7467600"/>
              <a:gd name="connsiteY204" fmla="*/ 3650884 h 6858000"/>
              <a:gd name="connsiteX205" fmla="*/ 3989938 w 7467600"/>
              <a:gd name="connsiteY205" fmla="*/ 3991685 h 6858000"/>
              <a:gd name="connsiteX206" fmla="*/ 4393907 w 7467600"/>
              <a:gd name="connsiteY206" fmla="*/ 4261258 h 6858000"/>
              <a:gd name="connsiteX207" fmla="*/ 4648051 w 7467600"/>
              <a:gd name="connsiteY207" fmla="*/ 4374051 h 6858000"/>
              <a:gd name="connsiteX208" fmla="*/ 4383389 w 7467600"/>
              <a:gd name="connsiteY208" fmla="*/ 4184369 h 6858000"/>
              <a:gd name="connsiteX209" fmla="*/ 4165508 w 7467600"/>
              <a:gd name="connsiteY209" fmla="*/ 4035196 h 6858000"/>
              <a:gd name="connsiteX210" fmla="*/ 4068162 w 7467600"/>
              <a:gd name="connsiteY210" fmla="*/ 3953394 h 6858000"/>
              <a:gd name="connsiteX211" fmla="*/ 3981416 w 7467600"/>
              <a:gd name="connsiteY211" fmla="*/ 3880482 h 6858000"/>
              <a:gd name="connsiteX212" fmla="*/ 3800147 w 7467600"/>
              <a:gd name="connsiteY212" fmla="*/ 3749872 h 6858000"/>
              <a:gd name="connsiteX213" fmla="*/ 3655073 w 7467600"/>
              <a:gd name="connsiteY213" fmla="*/ 3650884 h 6858000"/>
              <a:gd name="connsiteX214" fmla="*/ 3670252 w 7467600"/>
              <a:gd name="connsiteY214" fmla="*/ 3622798 h 6858000"/>
              <a:gd name="connsiteX215" fmla="*/ 3817258 w 7467600"/>
              <a:gd name="connsiteY215" fmla="*/ 3723577 h 6858000"/>
              <a:gd name="connsiteX216" fmla="*/ 4000461 w 7467600"/>
              <a:gd name="connsiteY216" fmla="*/ 3855966 h 6858000"/>
              <a:gd name="connsiteX217" fmla="*/ 4088180 w 7467600"/>
              <a:gd name="connsiteY217" fmla="*/ 3929774 h 6858000"/>
              <a:gd name="connsiteX218" fmla="*/ 4184555 w 7467600"/>
              <a:gd name="connsiteY218" fmla="*/ 4010683 h 6858000"/>
              <a:gd name="connsiteX219" fmla="*/ 4399563 w 7467600"/>
              <a:gd name="connsiteY219" fmla="*/ 4158106 h 6858000"/>
              <a:gd name="connsiteX220" fmla="*/ 4684469 w 7467600"/>
              <a:gd name="connsiteY220" fmla="*/ 4364680 h 6858000"/>
              <a:gd name="connsiteX221" fmla="*/ 4690271 w 7467600"/>
              <a:gd name="connsiteY221" fmla="*/ 4370034 h 6858000"/>
              <a:gd name="connsiteX222" fmla="*/ 4136093 w 7467600"/>
              <a:gd name="connsiteY222" fmla="*/ 3858466 h 6858000"/>
              <a:gd name="connsiteX223" fmla="*/ 3670252 w 7467600"/>
              <a:gd name="connsiteY223" fmla="*/ 3622798 h 6858000"/>
              <a:gd name="connsiteX224" fmla="*/ 4440129 w 7467600"/>
              <a:gd name="connsiteY224" fmla="*/ 3448571 h 6858000"/>
              <a:gd name="connsiteX225" fmla="*/ 4856525 w 7467600"/>
              <a:gd name="connsiteY225" fmla="*/ 3915351 h 6858000"/>
              <a:gd name="connsiteX226" fmla="*/ 5059055 w 7467600"/>
              <a:gd name="connsiteY226" fmla="*/ 4108918 h 6858000"/>
              <a:gd name="connsiteX227" fmla="*/ 5290070 w 7467600"/>
              <a:gd name="connsiteY227" fmla="*/ 4263619 h 6858000"/>
              <a:gd name="connsiteX228" fmla="*/ 4834991 w 7467600"/>
              <a:gd name="connsiteY228" fmla="*/ 3830985 h 6858000"/>
              <a:gd name="connsiteX229" fmla="*/ 4440129 w 7467600"/>
              <a:gd name="connsiteY229" fmla="*/ 3448571 h 6858000"/>
              <a:gd name="connsiteX230" fmla="*/ 4441737 w 7467600"/>
              <a:gd name="connsiteY230" fmla="*/ 3399734 h 6858000"/>
              <a:gd name="connsiteX231" fmla="*/ 4431236 w 7467600"/>
              <a:gd name="connsiteY231" fmla="*/ 3400954 h 6858000"/>
              <a:gd name="connsiteX232" fmla="*/ 4557150 w 7467600"/>
              <a:gd name="connsiteY232" fmla="*/ 3510023 h 6858000"/>
              <a:gd name="connsiteX233" fmla="*/ 4856936 w 7467600"/>
              <a:gd name="connsiteY233" fmla="*/ 3809146 h 6858000"/>
              <a:gd name="connsiteX234" fmla="*/ 5111996 w 7467600"/>
              <a:gd name="connsiteY234" fmla="*/ 4065759 h 6858000"/>
              <a:gd name="connsiteX235" fmla="*/ 5388878 w 7467600"/>
              <a:gd name="connsiteY235" fmla="*/ 4300185 h 6858000"/>
              <a:gd name="connsiteX236" fmla="*/ 5425556 w 7467600"/>
              <a:gd name="connsiteY236" fmla="*/ 4308967 h 6858000"/>
              <a:gd name="connsiteX237" fmla="*/ 4943646 w 7467600"/>
              <a:gd name="connsiteY237" fmla="*/ 3822916 h 6858000"/>
              <a:gd name="connsiteX238" fmla="*/ 4594837 w 7467600"/>
              <a:gd name="connsiteY238" fmla="*/ 3532274 h 6858000"/>
              <a:gd name="connsiteX239" fmla="*/ 4441737 w 7467600"/>
              <a:gd name="connsiteY239" fmla="*/ 3399734 h 6858000"/>
              <a:gd name="connsiteX240" fmla="*/ 5425834 w 7467600"/>
              <a:gd name="connsiteY240" fmla="*/ 3162785 h 6858000"/>
              <a:gd name="connsiteX241" fmla="*/ 5401644 w 7467600"/>
              <a:gd name="connsiteY241" fmla="*/ 3617847 h 6858000"/>
              <a:gd name="connsiteX242" fmla="*/ 5467256 w 7467600"/>
              <a:gd name="connsiteY242" fmla="*/ 4175494 h 6858000"/>
              <a:gd name="connsiteX243" fmla="*/ 5448069 w 7467600"/>
              <a:gd name="connsiteY243" fmla="*/ 3567554 h 6858000"/>
              <a:gd name="connsiteX244" fmla="*/ 5425834 w 7467600"/>
              <a:gd name="connsiteY244" fmla="*/ 3162785 h 6858000"/>
              <a:gd name="connsiteX245" fmla="*/ 1318687 w 7467600"/>
              <a:gd name="connsiteY245" fmla="*/ 3113840 h 6858000"/>
              <a:gd name="connsiteX246" fmla="*/ 1066793 w 7467600"/>
              <a:gd name="connsiteY246" fmla="*/ 3212171 h 6858000"/>
              <a:gd name="connsiteX247" fmla="*/ 993319 w 7467600"/>
              <a:gd name="connsiteY247" fmla="*/ 3247648 h 6858000"/>
              <a:gd name="connsiteX248" fmla="*/ 853081 w 7467600"/>
              <a:gd name="connsiteY248" fmla="*/ 3312410 h 6858000"/>
              <a:gd name="connsiteX249" fmla="*/ 805957 w 7467600"/>
              <a:gd name="connsiteY249" fmla="*/ 3330443 h 6858000"/>
              <a:gd name="connsiteX250" fmla="*/ 1318687 w 7467600"/>
              <a:gd name="connsiteY250" fmla="*/ 3113840 h 6858000"/>
              <a:gd name="connsiteX251" fmla="*/ 5453702 w 7467600"/>
              <a:gd name="connsiteY251" fmla="*/ 3090882 h 6858000"/>
              <a:gd name="connsiteX252" fmla="*/ 5480135 w 7467600"/>
              <a:gd name="connsiteY252" fmla="*/ 3565802 h 6858000"/>
              <a:gd name="connsiteX253" fmla="*/ 5499023 w 7467600"/>
              <a:gd name="connsiteY253" fmla="*/ 4166310 h 6858000"/>
              <a:gd name="connsiteX254" fmla="*/ 5547022 w 7467600"/>
              <a:gd name="connsiteY254" fmla="*/ 3607838 h 6858000"/>
              <a:gd name="connsiteX255" fmla="*/ 5515964 w 7467600"/>
              <a:gd name="connsiteY255" fmla="*/ 3378541 h 6858000"/>
              <a:gd name="connsiteX256" fmla="*/ 5453702 w 7467600"/>
              <a:gd name="connsiteY256" fmla="*/ 3090882 h 6858000"/>
              <a:gd name="connsiteX257" fmla="*/ 1238695 w 7467600"/>
              <a:gd name="connsiteY257" fmla="*/ 3076820 h 6858000"/>
              <a:gd name="connsiteX258" fmla="*/ 716371 w 7467600"/>
              <a:gd name="connsiteY258" fmla="*/ 3293249 h 6858000"/>
              <a:gd name="connsiteX259" fmla="*/ 579522 w 7467600"/>
              <a:gd name="connsiteY259" fmla="*/ 3371759 h 6858000"/>
              <a:gd name="connsiteX260" fmla="*/ 600288 w 7467600"/>
              <a:gd name="connsiteY260" fmla="*/ 3365555 h 6858000"/>
              <a:gd name="connsiteX261" fmla="*/ 840692 w 7467600"/>
              <a:gd name="connsiteY261" fmla="*/ 3284921 h 6858000"/>
              <a:gd name="connsiteX262" fmla="*/ 979248 w 7467600"/>
              <a:gd name="connsiteY262" fmla="*/ 3221003 h 6858000"/>
              <a:gd name="connsiteX263" fmla="*/ 1053282 w 7467600"/>
              <a:gd name="connsiteY263" fmla="*/ 3185247 h 6858000"/>
              <a:gd name="connsiteX264" fmla="*/ 1320603 w 7467600"/>
              <a:gd name="connsiteY264" fmla="*/ 3081281 h 6858000"/>
              <a:gd name="connsiteX265" fmla="*/ 1238695 w 7467600"/>
              <a:gd name="connsiteY265" fmla="*/ 3076820 h 6858000"/>
              <a:gd name="connsiteX266" fmla="*/ 5425627 w 7467600"/>
              <a:gd name="connsiteY266" fmla="*/ 2954192 h 6858000"/>
              <a:gd name="connsiteX267" fmla="*/ 5470770 w 7467600"/>
              <a:gd name="connsiteY267" fmla="*/ 3005435 h 6858000"/>
              <a:gd name="connsiteX268" fmla="*/ 5519779 w 7467600"/>
              <a:gd name="connsiteY268" fmla="*/ 4359223 h 6858000"/>
              <a:gd name="connsiteX269" fmla="*/ 5520293 w 7467600"/>
              <a:gd name="connsiteY269" fmla="*/ 4360602 h 6858000"/>
              <a:gd name="connsiteX270" fmla="*/ 5767221 w 7467600"/>
              <a:gd name="connsiteY270" fmla="*/ 4665564 h 6858000"/>
              <a:gd name="connsiteX271" fmla="*/ 6937169 w 7467600"/>
              <a:gd name="connsiteY271" fmla="*/ 4815941 h 6858000"/>
              <a:gd name="connsiteX272" fmla="*/ 6953922 w 7467600"/>
              <a:gd name="connsiteY272" fmla="*/ 4890068 h 6858000"/>
              <a:gd name="connsiteX273" fmla="*/ 6071359 w 7467600"/>
              <a:gd name="connsiteY273" fmla="*/ 4770770 h 6858000"/>
              <a:gd name="connsiteX274" fmla="*/ 6038839 w 7467600"/>
              <a:gd name="connsiteY274" fmla="*/ 4764474 h 6858000"/>
              <a:gd name="connsiteX275" fmla="*/ 6038706 w 7467600"/>
              <a:gd name="connsiteY275" fmla="*/ 4763847 h 6858000"/>
              <a:gd name="connsiteX276" fmla="*/ 6037784 w 7467600"/>
              <a:gd name="connsiteY276" fmla="*/ 4764270 h 6858000"/>
              <a:gd name="connsiteX277" fmla="*/ 6038839 w 7467600"/>
              <a:gd name="connsiteY277" fmla="*/ 4764474 h 6858000"/>
              <a:gd name="connsiteX278" fmla="*/ 6040338 w 7467600"/>
              <a:gd name="connsiteY278" fmla="*/ 4771418 h 6858000"/>
              <a:gd name="connsiteX279" fmla="*/ 6024488 w 7467600"/>
              <a:gd name="connsiteY279" fmla="*/ 4809903 h 6858000"/>
              <a:gd name="connsiteX280" fmla="*/ 5599771 w 7467600"/>
              <a:gd name="connsiteY280" fmla="*/ 5509652 h 6858000"/>
              <a:gd name="connsiteX281" fmla="*/ 5548843 w 7467600"/>
              <a:gd name="connsiteY281" fmla="*/ 5563845 h 6858000"/>
              <a:gd name="connsiteX282" fmla="*/ 5940952 w 7467600"/>
              <a:gd name="connsiteY282" fmla="*/ 6250028 h 6858000"/>
              <a:gd name="connsiteX283" fmla="*/ 6043441 w 7467600"/>
              <a:gd name="connsiteY283" fmla="*/ 6665847 h 6858000"/>
              <a:gd name="connsiteX284" fmla="*/ 6093432 w 7467600"/>
              <a:gd name="connsiteY284" fmla="*/ 6858000 h 6858000"/>
              <a:gd name="connsiteX285" fmla="*/ 6034344 w 7467600"/>
              <a:gd name="connsiteY285" fmla="*/ 6858000 h 6858000"/>
              <a:gd name="connsiteX286" fmla="*/ 6026679 w 7467600"/>
              <a:gd name="connsiteY286" fmla="*/ 6836959 h 6858000"/>
              <a:gd name="connsiteX287" fmla="*/ 5800441 w 7467600"/>
              <a:gd name="connsiteY287" fmla="*/ 6335286 h 6858000"/>
              <a:gd name="connsiteX288" fmla="*/ 5526562 w 7467600"/>
              <a:gd name="connsiteY288" fmla="*/ 5705388 h 6858000"/>
              <a:gd name="connsiteX289" fmla="*/ 5519640 w 7467600"/>
              <a:gd name="connsiteY289" fmla="*/ 5683774 h 6858000"/>
              <a:gd name="connsiteX290" fmla="*/ 5844559 w 7467600"/>
              <a:gd name="connsiteY290" fmla="*/ 6553349 h 6858000"/>
              <a:gd name="connsiteX291" fmla="*/ 5975994 w 7467600"/>
              <a:gd name="connsiteY291" fmla="*/ 6858000 h 6858000"/>
              <a:gd name="connsiteX292" fmla="*/ 5898547 w 7467600"/>
              <a:gd name="connsiteY292" fmla="*/ 6858000 h 6858000"/>
              <a:gd name="connsiteX293" fmla="*/ 5682041 w 7467600"/>
              <a:gd name="connsiteY293" fmla="*/ 6355860 h 6858000"/>
              <a:gd name="connsiteX294" fmla="*/ 5461758 w 7467600"/>
              <a:gd name="connsiteY294" fmla="*/ 5820220 h 6858000"/>
              <a:gd name="connsiteX295" fmla="*/ 5237282 w 7467600"/>
              <a:gd name="connsiteY295" fmla="*/ 6579086 h 6858000"/>
              <a:gd name="connsiteX296" fmla="*/ 5115009 w 7467600"/>
              <a:gd name="connsiteY296" fmla="*/ 6858000 h 6858000"/>
              <a:gd name="connsiteX297" fmla="*/ 5028074 w 7467600"/>
              <a:gd name="connsiteY297" fmla="*/ 6858000 h 6858000"/>
              <a:gd name="connsiteX298" fmla="*/ 5079508 w 7467600"/>
              <a:gd name="connsiteY298" fmla="*/ 6749074 h 6858000"/>
              <a:gd name="connsiteX299" fmla="*/ 5371846 w 7467600"/>
              <a:gd name="connsiteY299" fmla="*/ 5924413 h 6858000"/>
              <a:gd name="connsiteX300" fmla="*/ 5270512 w 7467600"/>
              <a:gd name="connsiteY300" fmla="*/ 6138975 h 6858000"/>
              <a:gd name="connsiteX301" fmla="*/ 5062409 w 7467600"/>
              <a:gd name="connsiteY301" fmla="*/ 6653544 h 6858000"/>
              <a:gd name="connsiteX302" fmla="*/ 5036628 w 7467600"/>
              <a:gd name="connsiteY302" fmla="*/ 6754247 h 6858000"/>
              <a:gd name="connsiteX303" fmla="*/ 5009112 w 7467600"/>
              <a:gd name="connsiteY303" fmla="*/ 6858000 h 6858000"/>
              <a:gd name="connsiteX304" fmla="*/ 4976679 w 7467600"/>
              <a:gd name="connsiteY304" fmla="*/ 6858000 h 6858000"/>
              <a:gd name="connsiteX305" fmla="*/ 5006537 w 7467600"/>
              <a:gd name="connsiteY305" fmla="*/ 6747068 h 6858000"/>
              <a:gd name="connsiteX306" fmla="*/ 5032723 w 7467600"/>
              <a:gd name="connsiteY306" fmla="*/ 6644957 h 6858000"/>
              <a:gd name="connsiteX307" fmla="*/ 5242949 w 7467600"/>
              <a:gd name="connsiteY307" fmla="*/ 6125175 h 6858000"/>
              <a:gd name="connsiteX308" fmla="*/ 5286321 w 7467600"/>
              <a:gd name="connsiteY308" fmla="*/ 6033555 h 6858000"/>
              <a:gd name="connsiteX309" fmla="*/ 5008210 w 7467600"/>
              <a:gd name="connsiteY309" fmla="*/ 6649194 h 6858000"/>
              <a:gd name="connsiteX310" fmla="*/ 4986321 w 7467600"/>
              <a:gd name="connsiteY310" fmla="*/ 6765687 h 6858000"/>
              <a:gd name="connsiteX311" fmla="*/ 4973474 w 7467600"/>
              <a:gd name="connsiteY311" fmla="*/ 6858000 h 6858000"/>
              <a:gd name="connsiteX312" fmla="*/ 4907178 w 7467600"/>
              <a:gd name="connsiteY312" fmla="*/ 6858000 h 6858000"/>
              <a:gd name="connsiteX313" fmla="*/ 4910810 w 7467600"/>
              <a:gd name="connsiteY313" fmla="*/ 6829660 h 6858000"/>
              <a:gd name="connsiteX314" fmla="*/ 4987461 w 7467600"/>
              <a:gd name="connsiteY314" fmla="*/ 6432994 h 6858000"/>
              <a:gd name="connsiteX315" fmla="*/ 5179262 w 7467600"/>
              <a:gd name="connsiteY315" fmla="*/ 6035044 h 6858000"/>
              <a:gd name="connsiteX316" fmla="*/ 4689678 w 7467600"/>
              <a:gd name="connsiteY316" fmla="*/ 6440241 h 6858000"/>
              <a:gd name="connsiteX317" fmla="*/ 4477543 w 7467600"/>
              <a:gd name="connsiteY317" fmla="*/ 6674836 h 6858000"/>
              <a:gd name="connsiteX318" fmla="*/ 4329957 w 7467600"/>
              <a:gd name="connsiteY318" fmla="*/ 6858000 h 6858000"/>
              <a:gd name="connsiteX319" fmla="*/ 4218595 w 7467600"/>
              <a:gd name="connsiteY319" fmla="*/ 6858000 h 6858000"/>
              <a:gd name="connsiteX320" fmla="*/ 4368888 w 7467600"/>
              <a:gd name="connsiteY320" fmla="*/ 6668412 h 6858000"/>
              <a:gd name="connsiteX321" fmla="*/ 4563091 w 7467600"/>
              <a:gd name="connsiteY321" fmla="*/ 6442508 h 6858000"/>
              <a:gd name="connsiteX322" fmla="*/ 5387324 w 7467600"/>
              <a:gd name="connsiteY322" fmla="*/ 5705830 h 6858000"/>
              <a:gd name="connsiteX323" fmla="*/ 5073620 w 7467600"/>
              <a:gd name="connsiteY323" fmla="*/ 5955437 h 6858000"/>
              <a:gd name="connsiteX324" fmla="*/ 4689789 w 7467600"/>
              <a:gd name="connsiteY324" fmla="*/ 6268382 h 6858000"/>
              <a:gd name="connsiteX325" fmla="*/ 4418722 w 7467600"/>
              <a:gd name="connsiteY325" fmla="*/ 6570886 h 6858000"/>
              <a:gd name="connsiteX326" fmla="*/ 4214944 w 7467600"/>
              <a:gd name="connsiteY326" fmla="*/ 6858000 h 6858000"/>
              <a:gd name="connsiteX327" fmla="*/ 4177898 w 7467600"/>
              <a:gd name="connsiteY327" fmla="*/ 6858000 h 6858000"/>
              <a:gd name="connsiteX328" fmla="*/ 4391597 w 7467600"/>
              <a:gd name="connsiteY328" fmla="*/ 6556370 h 6858000"/>
              <a:gd name="connsiteX329" fmla="*/ 4668889 w 7467600"/>
              <a:gd name="connsiteY329" fmla="*/ 6246399 h 6858000"/>
              <a:gd name="connsiteX330" fmla="*/ 5055427 w 7467600"/>
              <a:gd name="connsiteY330" fmla="*/ 5931476 h 6858000"/>
              <a:gd name="connsiteX331" fmla="*/ 5371814 w 7467600"/>
              <a:gd name="connsiteY331" fmla="*/ 5678975 h 6858000"/>
              <a:gd name="connsiteX332" fmla="*/ 4987918 w 7467600"/>
              <a:gd name="connsiteY332" fmla="*/ 5838701 h 6858000"/>
              <a:gd name="connsiteX333" fmla="*/ 4317146 w 7467600"/>
              <a:gd name="connsiteY333" fmla="*/ 6587716 h 6858000"/>
              <a:gd name="connsiteX334" fmla="*/ 4171627 w 7467600"/>
              <a:gd name="connsiteY334" fmla="*/ 6858000 h 6858000"/>
              <a:gd name="connsiteX335" fmla="*/ 4081585 w 7467600"/>
              <a:gd name="connsiteY335" fmla="*/ 6858000 h 6858000"/>
              <a:gd name="connsiteX336" fmla="*/ 4238603 w 7467600"/>
              <a:gd name="connsiteY336" fmla="*/ 6559341 h 6858000"/>
              <a:gd name="connsiteX337" fmla="*/ 4778333 w 7467600"/>
              <a:gd name="connsiteY337" fmla="*/ 5873626 h 6858000"/>
              <a:gd name="connsiteX338" fmla="*/ 5414185 w 7467600"/>
              <a:gd name="connsiteY338" fmla="*/ 5573882 h 6858000"/>
              <a:gd name="connsiteX339" fmla="*/ 5959648 w 7467600"/>
              <a:gd name="connsiteY339" fmla="*/ 4760797 h 6858000"/>
              <a:gd name="connsiteX340" fmla="*/ 5355019 w 7467600"/>
              <a:gd name="connsiteY340" fmla="*/ 4734672 h 6858000"/>
              <a:gd name="connsiteX341" fmla="*/ 5083565 w 7467600"/>
              <a:gd name="connsiteY341" fmla="*/ 5179121 h 6858000"/>
              <a:gd name="connsiteX342" fmla="*/ 4713577 w 7467600"/>
              <a:gd name="connsiteY342" fmla="*/ 5616803 h 6858000"/>
              <a:gd name="connsiteX343" fmla="*/ 3989559 w 7467600"/>
              <a:gd name="connsiteY343" fmla="*/ 6145945 h 6858000"/>
              <a:gd name="connsiteX344" fmla="*/ 3939824 w 7467600"/>
              <a:gd name="connsiteY344" fmla="*/ 6066900 h 6858000"/>
              <a:gd name="connsiteX345" fmla="*/ 4584537 w 7467600"/>
              <a:gd name="connsiteY345" fmla="*/ 5324826 h 6858000"/>
              <a:gd name="connsiteX346" fmla="*/ 5037105 w 7467600"/>
              <a:gd name="connsiteY346" fmla="*/ 5088765 h 6858000"/>
              <a:gd name="connsiteX347" fmla="*/ 5039930 w 7467600"/>
              <a:gd name="connsiteY347" fmla="*/ 5089585 h 6858000"/>
              <a:gd name="connsiteX348" fmla="*/ 5263764 w 7467600"/>
              <a:gd name="connsiteY348" fmla="*/ 4735525 h 6858000"/>
              <a:gd name="connsiteX349" fmla="*/ 4086300 w 7467600"/>
              <a:gd name="connsiteY349" fmla="*/ 4884599 h 6858000"/>
              <a:gd name="connsiteX350" fmla="*/ 4085485 w 7467600"/>
              <a:gd name="connsiteY350" fmla="*/ 4899070 h 6858000"/>
              <a:gd name="connsiteX351" fmla="*/ 3871915 w 7467600"/>
              <a:gd name="connsiteY351" fmla="*/ 5253645 h 6858000"/>
              <a:gd name="connsiteX352" fmla="*/ 3799374 w 7467600"/>
              <a:gd name="connsiteY352" fmla="*/ 5466127 h 6858000"/>
              <a:gd name="connsiteX353" fmla="*/ 3498850 w 7467600"/>
              <a:gd name="connsiteY353" fmla="*/ 6661888 h 6858000"/>
              <a:gd name="connsiteX354" fmla="*/ 3399216 w 7467600"/>
              <a:gd name="connsiteY354" fmla="*/ 6858000 h 6858000"/>
              <a:gd name="connsiteX355" fmla="*/ 3303688 w 7467600"/>
              <a:gd name="connsiteY355" fmla="*/ 6858000 h 6858000"/>
              <a:gd name="connsiteX356" fmla="*/ 3391774 w 7467600"/>
              <a:gd name="connsiteY356" fmla="*/ 6697181 h 6858000"/>
              <a:gd name="connsiteX357" fmla="*/ 3735540 w 7467600"/>
              <a:gd name="connsiteY357" fmla="*/ 5546923 h 6858000"/>
              <a:gd name="connsiteX358" fmla="*/ 3729438 w 7467600"/>
              <a:gd name="connsiteY358" fmla="*/ 5569058 h 6858000"/>
              <a:gd name="connsiteX359" fmla="*/ 3707782 w 7467600"/>
              <a:gd name="connsiteY359" fmla="*/ 5644908 h 6858000"/>
              <a:gd name="connsiteX360" fmla="*/ 3583827 w 7467600"/>
              <a:gd name="connsiteY360" fmla="*/ 6039215 h 6858000"/>
              <a:gd name="connsiteX361" fmla="*/ 3547861 w 7467600"/>
              <a:gd name="connsiteY361" fmla="*/ 6129609 h 6858000"/>
              <a:gd name="connsiteX362" fmla="*/ 3490905 w 7467600"/>
              <a:gd name="connsiteY362" fmla="*/ 6277660 h 6858000"/>
              <a:gd name="connsiteX363" fmla="*/ 3455859 w 7467600"/>
              <a:gd name="connsiteY363" fmla="*/ 6391301 h 6858000"/>
              <a:gd name="connsiteX364" fmla="*/ 3429112 w 7467600"/>
              <a:gd name="connsiteY364" fmla="*/ 6479469 h 6858000"/>
              <a:gd name="connsiteX365" fmla="*/ 3304862 w 7467600"/>
              <a:gd name="connsiteY365" fmla="*/ 6796476 h 6858000"/>
              <a:gd name="connsiteX366" fmla="*/ 3276071 w 7467600"/>
              <a:gd name="connsiteY366" fmla="*/ 6858000 h 6858000"/>
              <a:gd name="connsiteX367" fmla="*/ 3240805 w 7467600"/>
              <a:gd name="connsiteY367" fmla="*/ 6858000 h 6858000"/>
              <a:gd name="connsiteX368" fmla="*/ 3275917 w 7467600"/>
              <a:gd name="connsiteY368" fmla="*/ 6783192 h 6858000"/>
              <a:gd name="connsiteX369" fmla="*/ 3399358 w 7467600"/>
              <a:gd name="connsiteY369" fmla="*/ 6469011 h 6858000"/>
              <a:gd name="connsiteX370" fmla="*/ 3425650 w 7467600"/>
              <a:gd name="connsiteY370" fmla="*/ 6381333 h 6858000"/>
              <a:gd name="connsiteX371" fmla="*/ 3460661 w 7467600"/>
              <a:gd name="connsiteY371" fmla="*/ 6266763 h 6858000"/>
              <a:gd name="connsiteX372" fmla="*/ 3518021 w 7467600"/>
              <a:gd name="connsiteY372" fmla="*/ 6117298 h 6858000"/>
              <a:gd name="connsiteX373" fmla="*/ 3554035 w 7467600"/>
              <a:gd name="connsiteY373" fmla="*/ 6027832 h 6858000"/>
              <a:gd name="connsiteX374" fmla="*/ 3677174 w 7467600"/>
              <a:gd name="connsiteY374" fmla="*/ 5636351 h 6858000"/>
              <a:gd name="connsiteX375" fmla="*/ 3698819 w 7467600"/>
              <a:gd name="connsiteY375" fmla="*/ 5560503 h 6858000"/>
              <a:gd name="connsiteX376" fmla="*/ 3702094 w 7467600"/>
              <a:gd name="connsiteY376" fmla="*/ 5549194 h 6858000"/>
              <a:gd name="connsiteX377" fmla="*/ 3398355 w 7467600"/>
              <a:gd name="connsiteY377" fmla="*/ 6094603 h 6858000"/>
              <a:gd name="connsiteX378" fmla="*/ 3193941 w 7467600"/>
              <a:gd name="connsiteY378" fmla="*/ 6798775 h 6858000"/>
              <a:gd name="connsiteX379" fmla="*/ 3184140 w 7467600"/>
              <a:gd name="connsiteY379" fmla="*/ 6858000 h 6858000"/>
              <a:gd name="connsiteX380" fmla="*/ 3099978 w 7467600"/>
              <a:gd name="connsiteY380" fmla="*/ 6858000 h 6858000"/>
              <a:gd name="connsiteX381" fmla="*/ 3101556 w 7467600"/>
              <a:gd name="connsiteY381" fmla="*/ 6843337 h 6858000"/>
              <a:gd name="connsiteX382" fmla="*/ 3370162 w 7467600"/>
              <a:gd name="connsiteY382" fmla="*/ 5785550 h 6858000"/>
              <a:gd name="connsiteX383" fmla="*/ 3746477 w 7467600"/>
              <a:gd name="connsiteY383" fmla="*/ 5377889 h 6858000"/>
              <a:gd name="connsiteX384" fmla="*/ 3863399 w 7467600"/>
              <a:gd name="connsiteY384" fmla="*/ 5087257 h 6858000"/>
              <a:gd name="connsiteX385" fmla="*/ 3968712 w 7467600"/>
              <a:gd name="connsiteY385" fmla="*/ 4913989 h 6858000"/>
              <a:gd name="connsiteX386" fmla="*/ 2792390 w 7467600"/>
              <a:gd name="connsiteY386" fmla="*/ 5382974 h 6858000"/>
              <a:gd name="connsiteX387" fmla="*/ 2714982 w 7467600"/>
              <a:gd name="connsiteY387" fmla="*/ 5427051 h 6858000"/>
              <a:gd name="connsiteX388" fmla="*/ 2813361 w 7467600"/>
              <a:gd name="connsiteY388" fmla="*/ 6023912 h 6858000"/>
              <a:gd name="connsiteX389" fmla="*/ 2688430 w 7467600"/>
              <a:gd name="connsiteY389" fmla="*/ 6801564 h 6858000"/>
              <a:gd name="connsiteX390" fmla="*/ 2629626 w 7467600"/>
              <a:gd name="connsiteY390" fmla="*/ 6763394 h 6858000"/>
              <a:gd name="connsiteX391" fmla="*/ 2565328 w 7467600"/>
              <a:gd name="connsiteY391" fmla="*/ 5516399 h 6858000"/>
              <a:gd name="connsiteX392" fmla="*/ 1922999 w 7467600"/>
              <a:gd name="connsiteY392" fmla="*/ 5980343 h 6858000"/>
              <a:gd name="connsiteX393" fmla="*/ 1950261 w 7467600"/>
              <a:gd name="connsiteY393" fmla="*/ 6405858 h 6858000"/>
              <a:gd name="connsiteX394" fmla="*/ 2365554 w 7467600"/>
              <a:gd name="connsiteY394" fmla="*/ 6759107 h 6858000"/>
              <a:gd name="connsiteX395" fmla="*/ 2424142 w 7467600"/>
              <a:gd name="connsiteY395" fmla="*/ 6858000 h 6858000"/>
              <a:gd name="connsiteX396" fmla="*/ 2395994 w 7467600"/>
              <a:gd name="connsiteY396" fmla="*/ 6858000 h 6858000"/>
              <a:gd name="connsiteX397" fmla="*/ 2392863 w 7467600"/>
              <a:gd name="connsiteY397" fmla="*/ 6852964 h 6858000"/>
              <a:gd name="connsiteX398" fmla="*/ 2017589 w 7467600"/>
              <a:gd name="connsiteY398" fmla="*/ 6493982 h 6858000"/>
              <a:gd name="connsiteX399" fmla="*/ 2147336 w 7467600"/>
              <a:gd name="connsiteY399" fmla="*/ 6594052 h 6858000"/>
              <a:gd name="connsiteX400" fmla="*/ 2207047 w 7467600"/>
              <a:gd name="connsiteY400" fmla="*/ 6654540 h 6858000"/>
              <a:gd name="connsiteX401" fmla="*/ 2299106 w 7467600"/>
              <a:gd name="connsiteY401" fmla="*/ 6778931 h 6858000"/>
              <a:gd name="connsiteX402" fmla="*/ 2314430 w 7467600"/>
              <a:gd name="connsiteY402" fmla="*/ 6801144 h 6858000"/>
              <a:gd name="connsiteX403" fmla="*/ 2352406 w 7467600"/>
              <a:gd name="connsiteY403" fmla="*/ 6858000 h 6858000"/>
              <a:gd name="connsiteX404" fmla="*/ 2314492 w 7467600"/>
              <a:gd name="connsiteY404" fmla="*/ 6858000 h 6858000"/>
              <a:gd name="connsiteX405" fmla="*/ 2288095 w 7467600"/>
              <a:gd name="connsiteY405" fmla="*/ 6818030 h 6858000"/>
              <a:gd name="connsiteX406" fmla="*/ 2272768 w 7467600"/>
              <a:gd name="connsiteY406" fmla="*/ 6795822 h 6858000"/>
              <a:gd name="connsiteX407" fmla="*/ 2182715 w 7467600"/>
              <a:gd name="connsiteY407" fmla="*/ 6675071 h 6858000"/>
              <a:gd name="connsiteX408" fmla="*/ 2032061 w 7467600"/>
              <a:gd name="connsiteY408" fmla="*/ 6541380 h 6858000"/>
              <a:gd name="connsiteX409" fmla="*/ 2257220 w 7467600"/>
              <a:gd name="connsiteY409" fmla="*/ 6826257 h 6858000"/>
              <a:gd name="connsiteX410" fmla="*/ 2281324 w 7467600"/>
              <a:gd name="connsiteY410" fmla="*/ 6858000 h 6858000"/>
              <a:gd name="connsiteX411" fmla="*/ 2242860 w 7467600"/>
              <a:gd name="connsiteY411" fmla="*/ 6858000 h 6858000"/>
              <a:gd name="connsiteX412" fmla="*/ 2232818 w 7467600"/>
              <a:gd name="connsiteY412" fmla="*/ 6844926 h 6858000"/>
              <a:gd name="connsiteX413" fmla="*/ 1990172 w 7467600"/>
              <a:gd name="connsiteY413" fmla="*/ 6542121 h 6858000"/>
              <a:gd name="connsiteX414" fmla="*/ 2124090 w 7467600"/>
              <a:gd name="connsiteY414" fmla="*/ 6761017 h 6858000"/>
              <a:gd name="connsiteX415" fmla="*/ 2200380 w 7467600"/>
              <a:gd name="connsiteY415" fmla="*/ 6858000 h 6858000"/>
              <a:gd name="connsiteX416" fmla="*/ 2147507 w 7467600"/>
              <a:gd name="connsiteY416" fmla="*/ 6858000 h 6858000"/>
              <a:gd name="connsiteX417" fmla="*/ 2070668 w 7467600"/>
              <a:gd name="connsiteY417" fmla="*/ 6761520 h 6858000"/>
              <a:gd name="connsiteX418" fmla="*/ 1975142 w 7467600"/>
              <a:gd name="connsiteY418" fmla="*/ 6585570 h 6858000"/>
              <a:gd name="connsiteX419" fmla="*/ 2050035 w 7467600"/>
              <a:gd name="connsiteY419" fmla="*/ 6813345 h 6858000"/>
              <a:gd name="connsiteX420" fmla="*/ 2063025 w 7467600"/>
              <a:gd name="connsiteY420" fmla="*/ 6858000 h 6858000"/>
              <a:gd name="connsiteX421" fmla="*/ 2021675 w 7467600"/>
              <a:gd name="connsiteY421" fmla="*/ 6858000 h 6858000"/>
              <a:gd name="connsiteX422" fmla="*/ 2019308 w 7467600"/>
              <a:gd name="connsiteY422" fmla="*/ 6847118 h 6858000"/>
              <a:gd name="connsiteX423" fmla="*/ 1938835 w 7467600"/>
              <a:gd name="connsiteY423" fmla="*/ 6551160 h 6858000"/>
              <a:gd name="connsiteX424" fmla="*/ 1953230 w 7467600"/>
              <a:gd name="connsiteY424" fmla="*/ 6759699 h 6858000"/>
              <a:gd name="connsiteX425" fmla="*/ 1956763 w 7467600"/>
              <a:gd name="connsiteY425" fmla="*/ 6778191 h 6858000"/>
              <a:gd name="connsiteX426" fmla="*/ 1967925 w 7467600"/>
              <a:gd name="connsiteY426" fmla="*/ 6858000 h 6858000"/>
              <a:gd name="connsiteX427" fmla="*/ 1936622 w 7467600"/>
              <a:gd name="connsiteY427" fmla="*/ 6858000 h 6858000"/>
              <a:gd name="connsiteX428" fmla="*/ 1926261 w 7467600"/>
              <a:gd name="connsiteY428" fmla="*/ 6784064 h 6858000"/>
              <a:gd name="connsiteX429" fmla="*/ 1922724 w 7467600"/>
              <a:gd name="connsiteY429" fmla="*/ 6765577 h 6858000"/>
              <a:gd name="connsiteX430" fmla="*/ 1904650 w 7467600"/>
              <a:gd name="connsiteY430" fmla="*/ 6639616 h 6858000"/>
              <a:gd name="connsiteX431" fmla="*/ 1885273 w 7467600"/>
              <a:gd name="connsiteY431" fmla="*/ 6858000 h 6858000"/>
              <a:gd name="connsiteX432" fmla="*/ 1854363 w 7467600"/>
              <a:gd name="connsiteY432" fmla="*/ 6858000 h 6858000"/>
              <a:gd name="connsiteX433" fmla="*/ 1880391 w 7467600"/>
              <a:gd name="connsiteY433" fmla="*/ 6603796 h 6858000"/>
              <a:gd name="connsiteX434" fmla="*/ 1818273 w 7467600"/>
              <a:gd name="connsiteY434" fmla="*/ 6715729 h 6858000"/>
              <a:gd name="connsiteX435" fmla="*/ 1794691 w 7467600"/>
              <a:gd name="connsiteY435" fmla="*/ 6843239 h 6858000"/>
              <a:gd name="connsiteX436" fmla="*/ 1794914 w 7467600"/>
              <a:gd name="connsiteY436" fmla="*/ 6858000 h 6858000"/>
              <a:gd name="connsiteX437" fmla="*/ 1746128 w 7467600"/>
              <a:gd name="connsiteY437" fmla="*/ 6858000 h 6858000"/>
              <a:gd name="connsiteX438" fmla="*/ 1753934 w 7467600"/>
              <a:gd name="connsiteY438" fmla="*/ 6724796 h 6858000"/>
              <a:gd name="connsiteX439" fmla="*/ 1792053 w 7467600"/>
              <a:gd name="connsiteY439" fmla="*/ 6572396 h 6858000"/>
              <a:gd name="connsiteX440" fmla="*/ 1862248 w 7467600"/>
              <a:gd name="connsiteY440" fmla="*/ 6266397 h 6858000"/>
              <a:gd name="connsiteX441" fmla="*/ 1862250 w 7467600"/>
              <a:gd name="connsiteY441" fmla="*/ 6033531 h 6858000"/>
              <a:gd name="connsiteX442" fmla="*/ 1211999 w 7467600"/>
              <a:gd name="connsiteY442" fmla="*/ 6683610 h 6858000"/>
              <a:gd name="connsiteX443" fmla="*/ 1213266 w 7467600"/>
              <a:gd name="connsiteY443" fmla="*/ 6691947 h 6858000"/>
              <a:gd name="connsiteX444" fmla="*/ 1203370 w 7467600"/>
              <a:gd name="connsiteY444" fmla="*/ 6850676 h 6858000"/>
              <a:gd name="connsiteX445" fmla="*/ 1203671 w 7467600"/>
              <a:gd name="connsiteY445" fmla="*/ 6858000 h 6858000"/>
              <a:gd name="connsiteX446" fmla="*/ 1143180 w 7467600"/>
              <a:gd name="connsiteY446" fmla="*/ 6858000 h 6858000"/>
              <a:gd name="connsiteX447" fmla="*/ 1142176 w 7467600"/>
              <a:gd name="connsiteY447" fmla="*/ 6766045 h 6858000"/>
              <a:gd name="connsiteX448" fmla="*/ 1067484 w 7467600"/>
              <a:gd name="connsiteY448" fmla="*/ 6858000 h 6858000"/>
              <a:gd name="connsiteX449" fmla="*/ 953928 w 7467600"/>
              <a:gd name="connsiteY449" fmla="*/ 6858000 h 6858000"/>
              <a:gd name="connsiteX450" fmla="*/ 959715 w 7467600"/>
              <a:gd name="connsiteY450" fmla="*/ 6850185 h 6858000"/>
              <a:gd name="connsiteX451" fmla="*/ 1483788 w 7467600"/>
              <a:gd name="connsiteY451" fmla="*/ 6259174 h 6858000"/>
              <a:gd name="connsiteX452" fmla="*/ 1100671 w 7467600"/>
              <a:gd name="connsiteY452" fmla="*/ 6252137 h 6858000"/>
              <a:gd name="connsiteX453" fmla="*/ 1090144 w 7467600"/>
              <a:gd name="connsiteY453" fmla="*/ 6256748 h 6858000"/>
              <a:gd name="connsiteX454" fmla="*/ 1095872 w 7467600"/>
              <a:gd name="connsiteY454" fmla="*/ 6271892 h 6858000"/>
              <a:gd name="connsiteX455" fmla="*/ 262785 w 7467600"/>
              <a:gd name="connsiteY455" fmla="*/ 6845450 h 6858000"/>
              <a:gd name="connsiteX456" fmla="*/ 209968 w 7467600"/>
              <a:gd name="connsiteY456" fmla="*/ 6770713 h 6858000"/>
              <a:gd name="connsiteX457" fmla="*/ 873460 w 7467600"/>
              <a:gd name="connsiteY457" fmla="*/ 6253768 h 6858000"/>
              <a:gd name="connsiteX458" fmla="*/ 192686 w 7467600"/>
              <a:gd name="connsiteY458" fmla="*/ 5849257 h 6858000"/>
              <a:gd name="connsiteX459" fmla="*/ 4696 w 7467600"/>
              <a:gd name="connsiteY459" fmla="*/ 5697668 h 6858000"/>
              <a:gd name="connsiteX460" fmla="*/ 0 w 7467600"/>
              <a:gd name="connsiteY460" fmla="*/ 5689984 h 6858000"/>
              <a:gd name="connsiteX461" fmla="*/ 0 w 7467600"/>
              <a:gd name="connsiteY461" fmla="*/ 5513472 h 6858000"/>
              <a:gd name="connsiteX462" fmla="*/ 174101 w 7467600"/>
              <a:gd name="connsiteY462" fmla="*/ 5620277 h 6858000"/>
              <a:gd name="connsiteX463" fmla="*/ 891800 w 7467600"/>
              <a:gd name="connsiteY463" fmla="*/ 6036935 h 6858000"/>
              <a:gd name="connsiteX464" fmla="*/ 1072219 w 7467600"/>
              <a:gd name="connsiteY464" fmla="*/ 6169443 h 6858000"/>
              <a:gd name="connsiteX465" fmla="*/ 1074117 w 7467600"/>
              <a:gd name="connsiteY465" fmla="*/ 6170301 h 6858000"/>
              <a:gd name="connsiteX466" fmla="*/ 1083114 w 7467600"/>
              <a:gd name="connsiteY466" fmla="*/ 6174131 h 6858000"/>
              <a:gd name="connsiteX467" fmla="*/ 1543010 w 7467600"/>
              <a:gd name="connsiteY467" fmla="*/ 6191140 h 6858000"/>
              <a:gd name="connsiteX468" fmla="*/ 1551080 w 7467600"/>
              <a:gd name="connsiteY468" fmla="*/ 6195006 h 6858000"/>
              <a:gd name="connsiteX469" fmla="*/ 2345443 w 7467600"/>
              <a:gd name="connsiteY469" fmla="*/ 5549882 h 6858000"/>
              <a:gd name="connsiteX470" fmla="*/ 1721499 w 7467600"/>
              <a:gd name="connsiteY470" fmla="*/ 5599969 h 6858000"/>
              <a:gd name="connsiteX471" fmla="*/ 767716 w 7467600"/>
              <a:gd name="connsiteY471" fmla="*/ 5472768 h 6858000"/>
              <a:gd name="connsiteX472" fmla="*/ 722147 w 7467600"/>
              <a:gd name="connsiteY472" fmla="*/ 5393091 h 6858000"/>
              <a:gd name="connsiteX473" fmla="*/ 1485552 w 7467600"/>
              <a:gd name="connsiteY473" fmla="*/ 5313202 h 6858000"/>
              <a:gd name="connsiteX474" fmla="*/ 2143004 w 7467600"/>
              <a:gd name="connsiteY474" fmla="*/ 5402420 h 6858000"/>
              <a:gd name="connsiteX475" fmla="*/ 1933391 w 7467600"/>
              <a:gd name="connsiteY475" fmla="*/ 5156971 h 6858000"/>
              <a:gd name="connsiteX476" fmla="*/ 1827118 w 7467600"/>
              <a:gd name="connsiteY476" fmla="*/ 4968410 h 6858000"/>
              <a:gd name="connsiteX477" fmla="*/ 1837349 w 7467600"/>
              <a:gd name="connsiteY477" fmla="*/ 4956357 h 6858000"/>
              <a:gd name="connsiteX478" fmla="*/ 2162835 w 7467600"/>
              <a:gd name="connsiteY478" fmla="*/ 5187853 h 6858000"/>
              <a:gd name="connsiteX479" fmla="*/ 2257167 w 7467600"/>
              <a:gd name="connsiteY479" fmla="*/ 5462123 h 6858000"/>
              <a:gd name="connsiteX480" fmla="*/ 2261598 w 7467600"/>
              <a:gd name="connsiteY480" fmla="*/ 5467998 h 6858000"/>
              <a:gd name="connsiteX481" fmla="*/ 2437177 w 7467600"/>
              <a:gd name="connsiteY481" fmla="*/ 5479608 h 6858000"/>
              <a:gd name="connsiteX482" fmla="*/ 2445247 w 7467600"/>
              <a:gd name="connsiteY482" fmla="*/ 5483476 h 6858000"/>
              <a:gd name="connsiteX483" fmla="*/ 2743626 w 7467600"/>
              <a:gd name="connsiteY483" fmla="*/ 5304819 h 6858000"/>
              <a:gd name="connsiteX484" fmla="*/ 3048102 w 7467600"/>
              <a:gd name="connsiteY484" fmla="*/ 5150595 h 6858000"/>
              <a:gd name="connsiteX485" fmla="*/ 1799414 w 7467600"/>
              <a:gd name="connsiteY485" fmla="*/ 4694732 h 6858000"/>
              <a:gd name="connsiteX486" fmla="*/ 1771735 w 7467600"/>
              <a:gd name="connsiteY486" fmla="*/ 4619929 h 6858000"/>
              <a:gd name="connsiteX487" fmla="*/ 3104273 w 7467600"/>
              <a:gd name="connsiteY487" fmla="*/ 5076159 h 6858000"/>
              <a:gd name="connsiteX488" fmla="*/ 3113245 w 7467600"/>
              <a:gd name="connsiteY488" fmla="*/ 5090705 h 6858000"/>
              <a:gd name="connsiteX489" fmla="*/ 3126294 w 7467600"/>
              <a:gd name="connsiteY489" fmla="*/ 5114400 h 6858000"/>
              <a:gd name="connsiteX490" fmla="*/ 3937433 w 7467600"/>
              <a:gd name="connsiteY490" fmla="*/ 4830473 h 6858000"/>
              <a:gd name="connsiteX491" fmla="*/ 3590475 w 7467600"/>
              <a:gd name="connsiteY491" fmla="*/ 4597974 h 6858000"/>
              <a:gd name="connsiteX492" fmla="*/ 3100264 w 7467600"/>
              <a:gd name="connsiteY492" fmla="*/ 4579845 h 6858000"/>
              <a:gd name="connsiteX493" fmla="*/ 2183576 w 7467600"/>
              <a:gd name="connsiteY493" fmla="*/ 4227150 h 6858000"/>
              <a:gd name="connsiteX494" fmla="*/ 2151029 w 7467600"/>
              <a:gd name="connsiteY494" fmla="*/ 4146947 h 6858000"/>
              <a:gd name="connsiteX495" fmla="*/ 3563434 w 7467600"/>
              <a:gd name="connsiteY495" fmla="*/ 4469115 h 6858000"/>
              <a:gd name="connsiteX496" fmla="*/ 3177952 w 7467600"/>
              <a:gd name="connsiteY496" fmla="*/ 3657386 h 6858000"/>
              <a:gd name="connsiteX497" fmla="*/ 3189263 w 7467600"/>
              <a:gd name="connsiteY497" fmla="*/ 3625726 h 6858000"/>
              <a:gd name="connsiteX498" fmla="*/ 3560912 w 7467600"/>
              <a:gd name="connsiteY498" fmla="*/ 4079863 h 6858000"/>
              <a:gd name="connsiteX499" fmla="*/ 3626636 w 7467600"/>
              <a:gd name="connsiteY499" fmla="*/ 4512230 h 6858000"/>
              <a:gd name="connsiteX500" fmla="*/ 3653088 w 7467600"/>
              <a:gd name="connsiteY500" fmla="*/ 4521417 h 6858000"/>
              <a:gd name="connsiteX501" fmla="*/ 3988128 w 7467600"/>
              <a:gd name="connsiteY501" fmla="*/ 4817267 h 6858000"/>
              <a:gd name="connsiteX502" fmla="*/ 4830582 w 7467600"/>
              <a:gd name="connsiteY502" fmla="*/ 4676000 h 6858000"/>
              <a:gd name="connsiteX503" fmla="*/ 4830100 w 7467600"/>
              <a:gd name="connsiteY503" fmla="*/ 4675554 h 6858000"/>
              <a:gd name="connsiteX504" fmla="*/ 4036318 w 7467600"/>
              <a:gd name="connsiteY504" fmla="*/ 4147013 h 6858000"/>
              <a:gd name="connsiteX505" fmla="*/ 3432098 w 7467600"/>
              <a:gd name="connsiteY505" fmla="*/ 3537312 h 6858000"/>
              <a:gd name="connsiteX506" fmla="*/ 3446761 w 7467600"/>
              <a:gd name="connsiteY506" fmla="*/ 3461278 h 6858000"/>
              <a:gd name="connsiteX507" fmla="*/ 4419733 w 7467600"/>
              <a:gd name="connsiteY507" fmla="*/ 3963555 h 6858000"/>
              <a:gd name="connsiteX508" fmla="*/ 4781371 w 7467600"/>
              <a:gd name="connsiteY508" fmla="*/ 4458604 h 6858000"/>
              <a:gd name="connsiteX509" fmla="*/ 4780440 w 7467600"/>
              <a:gd name="connsiteY509" fmla="*/ 4470290 h 6858000"/>
              <a:gd name="connsiteX510" fmla="*/ 4898954 w 7467600"/>
              <a:gd name="connsiteY510" fmla="*/ 4662092 h 6858000"/>
              <a:gd name="connsiteX511" fmla="*/ 4900699 w 7467600"/>
              <a:gd name="connsiteY511" fmla="*/ 4670867 h 6858000"/>
              <a:gd name="connsiteX512" fmla="*/ 5714511 w 7467600"/>
              <a:gd name="connsiteY512" fmla="*/ 4663483 h 6858000"/>
              <a:gd name="connsiteX513" fmla="*/ 5464793 w 7467600"/>
              <a:gd name="connsiteY513" fmla="*/ 4393556 h 6858000"/>
              <a:gd name="connsiteX514" fmla="*/ 5461897 w 7467600"/>
              <a:gd name="connsiteY514" fmla="*/ 4390879 h 6858000"/>
              <a:gd name="connsiteX515" fmla="*/ 4294126 w 7467600"/>
              <a:gd name="connsiteY515" fmla="*/ 3303048 h 6858000"/>
              <a:gd name="connsiteX516" fmla="*/ 4305321 w 7467600"/>
              <a:gd name="connsiteY516" fmla="*/ 3256953 h 6858000"/>
              <a:gd name="connsiteX517" fmla="*/ 4949299 w 7467600"/>
              <a:gd name="connsiteY517" fmla="*/ 3766336 h 6858000"/>
              <a:gd name="connsiteX518" fmla="*/ 5291452 w 7467600"/>
              <a:gd name="connsiteY518" fmla="*/ 4076801 h 6858000"/>
              <a:gd name="connsiteX519" fmla="*/ 5434998 w 7467600"/>
              <a:gd name="connsiteY519" fmla="*/ 4254100 h 6858000"/>
              <a:gd name="connsiteX520" fmla="*/ 5351015 w 7467600"/>
              <a:gd name="connsiteY520" fmla="*/ 3760989 h 6858000"/>
              <a:gd name="connsiteX521" fmla="*/ 5413780 w 7467600"/>
              <a:gd name="connsiteY521" fmla="*/ 2966265 h 6858000"/>
              <a:gd name="connsiteX522" fmla="*/ 5425627 w 7467600"/>
              <a:gd name="connsiteY522" fmla="*/ 2954192 h 6858000"/>
              <a:gd name="connsiteX523" fmla="*/ 6604735 w 7467600"/>
              <a:gd name="connsiteY523" fmla="*/ 2041381 h 6858000"/>
              <a:gd name="connsiteX524" fmla="*/ 7204487 w 7467600"/>
              <a:gd name="connsiteY524" fmla="*/ 2742112 h 6858000"/>
              <a:gd name="connsiteX525" fmla="*/ 7131592 w 7467600"/>
              <a:gd name="connsiteY525" fmla="*/ 2672096 h 6858000"/>
              <a:gd name="connsiteX526" fmla="*/ 6996344 w 7467600"/>
              <a:gd name="connsiteY526" fmla="*/ 2518310 h 6858000"/>
              <a:gd name="connsiteX527" fmla="*/ 6735495 w 7467600"/>
              <a:gd name="connsiteY527" fmla="*/ 2196890 h 6858000"/>
              <a:gd name="connsiteX528" fmla="*/ 6721901 w 7467600"/>
              <a:gd name="connsiteY528" fmla="*/ 2179274 h 6858000"/>
              <a:gd name="connsiteX529" fmla="*/ 6604735 w 7467600"/>
              <a:gd name="connsiteY529" fmla="*/ 2041381 h 6858000"/>
              <a:gd name="connsiteX530" fmla="*/ 6591670 w 7467600"/>
              <a:gd name="connsiteY530" fmla="*/ 1988277 h 6858000"/>
              <a:gd name="connsiteX531" fmla="*/ 6747349 w 7467600"/>
              <a:gd name="connsiteY531" fmla="*/ 2160069 h 6858000"/>
              <a:gd name="connsiteX532" fmla="*/ 6760943 w 7467600"/>
              <a:gd name="connsiteY532" fmla="*/ 2177686 h 6858000"/>
              <a:gd name="connsiteX533" fmla="*/ 7021065 w 7467600"/>
              <a:gd name="connsiteY533" fmla="*/ 2498102 h 6858000"/>
              <a:gd name="connsiteX534" fmla="*/ 7155223 w 7467600"/>
              <a:gd name="connsiteY534" fmla="*/ 2650386 h 6858000"/>
              <a:gd name="connsiteX535" fmla="*/ 7203167 w 7467600"/>
              <a:gd name="connsiteY535" fmla="*/ 2697288 h 6858000"/>
              <a:gd name="connsiteX536" fmla="*/ 6937703 w 7467600"/>
              <a:gd name="connsiteY536" fmla="*/ 2321981 h 6858000"/>
              <a:gd name="connsiteX537" fmla="*/ 6591670 w 7467600"/>
              <a:gd name="connsiteY537" fmla="*/ 1988277 h 6858000"/>
              <a:gd name="connsiteX538" fmla="*/ 5798671 w 7467600"/>
              <a:gd name="connsiteY538" fmla="*/ 1981601 h 6858000"/>
              <a:gd name="connsiteX539" fmla="*/ 5754709 w 7467600"/>
              <a:gd name="connsiteY539" fmla="*/ 2071454 h 6858000"/>
              <a:gd name="connsiteX540" fmla="*/ 5763044 w 7467600"/>
              <a:gd name="connsiteY540" fmla="*/ 2842206 h 6858000"/>
              <a:gd name="connsiteX541" fmla="*/ 5764974 w 7467600"/>
              <a:gd name="connsiteY541" fmla="*/ 2799609 h 6858000"/>
              <a:gd name="connsiteX542" fmla="*/ 5767665 w 7467600"/>
              <a:gd name="connsiteY542" fmla="*/ 2666409 h 6858000"/>
              <a:gd name="connsiteX543" fmla="*/ 5763055 w 7467600"/>
              <a:gd name="connsiteY543" fmla="*/ 2579705 h 6858000"/>
              <a:gd name="connsiteX544" fmla="*/ 5758079 w 7467600"/>
              <a:gd name="connsiteY544" fmla="*/ 2492508 h 6858000"/>
              <a:gd name="connsiteX545" fmla="*/ 5779325 w 7467600"/>
              <a:gd name="connsiteY545" fmla="*/ 2197069 h 6858000"/>
              <a:gd name="connsiteX546" fmla="*/ 5798671 w 7467600"/>
              <a:gd name="connsiteY546" fmla="*/ 1981601 h 6858000"/>
              <a:gd name="connsiteX547" fmla="*/ 5829202 w 7467600"/>
              <a:gd name="connsiteY547" fmla="*/ 1971679 h 6858000"/>
              <a:gd name="connsiteX548" fmla="*/ 5809558 w 7467600"/>
              <a:gd name="connsiteY548" fmla="*/ 2198043 h 6858000"/>
              <a:gd name="connsiteX549" fmla="*/ 5788653 w 7467600"/>
              <a:gd name="connsiteY549" fmla="*/ 2489430 h 6858000"/>
              <a:gd name="connsiteX550" fmla="*/ 5793439 w 7467600"/>
              <a:gd name="connsiteY550" fmla="*/ 2575235 h 6858000"/>
              <a:gd name="connsiteX551" fmla="*/ 5796837 w 7467600"/>
              <a:gd name="connsiteY551" fmla="*/ 2637633 h 6858000"/>
              <a:gd name="connsiteX552" fmla="*/ 5818614 w 7467600"/>
              <a:gd name="connsiteY552" fmla="*/ 2473055 h 6858000"/>
              <a:gd name="connsiteX553" fmla="*/ 5829202 w 7467600"/>
              <a:gd name="connsiteY553" fmla="*/ 1971679 h 6858000"/>
              <a:gd name="connsiteX554" fmla="*/ 5911389 w 7467600"/>
              <a:gd name="connsiteY554" fmla="*/ 1898371 h 6858000"/>
              <a:gd name="connsiteX555" fmla="*/ 6237627 w 7467600"/>
              <a:gd name="connsiteY555" fmla="*/ 2231921 h 6858000"/>
              <a:gd name="connsiteX556" fmla="*/ 5911389 w 7467600"/>
              <a:gd name="connsiteY556" fmla="*/ 1898371 h 6858000"/>
              <a:gd name="connsiteX557" fmla="*/ 6944437 w 7467600"/>
              <a:gd name="connsiteY557" fmla="*/ 1575402 h 6858000"/>
              <a:gd name="connsiteX558" fmla="*/ 6304730 w 7467600"/>
              <a:gd name="connsiteY558" fmla="*/ 1766654 h 6858000"/>
              <a:gd name="connsiteX559" fmla="*/ 6944437 w 7467600"/>
              <a:gd name="connsiteY559" fmla="*/ 1575402 h 6858000"/>
              <a:gd name="connsiteX560" fmla="*/ 7019523 w 7467600"/>
              <a:gd name="connsiteY560" fmla="*/ 1519450 h 6858000"/>
              <a:gd name="connsiteX561" fmla="*/ 6298091 w 7467600"/>
              <a:gd name="connsiteY561" fmla="*/ 1737122 h 6858000"/>
              <a:gd name="connsiteX562" fmla="*/ 7019523 w 7467600"/>
              <a:gd name="connsiteY562" fmla="*/ 1519450 h 6858000"/>
              <a:gd name="connsiteX563" fmla="*/ 2399523 w 7467600"/>
              <a:gd name="connsiteY563" fmla="*/ 1428234 h 6858000"/>
              <a:gd name="connsiteX564" fmla="*/ 2224982 w 7467600"/>
              <a:gd name="connsiteY564" fmla="*/ 1826201 h 6858000"/>
              <a:gd name="connsiteX565" fmla="*/ 2096099 w 7467600"/>
              <a:gd name="connsiteY565" fmla="*/ 2345900 h 6858000"/>
              <a:gd name="connsiteX566" fmla="*/ 2283317 w 7467600"/>
              <a:gd name="connsiteY566" fmla="*/ 1796925 h 6858000"/>
              <a:gd name="connsiteX567" fmla="*/ 2399523 w 7467600"/>
              <a:gd name="connsiteY567" fmla="*/ 1428234 h 6858000"/>
              <a:gd name="connsiteX568" fmla="*/ 2448558 w 7467600"/>
              <a:gd name="connsiteY568" fmla="*/ 1373435 h 6858000"/>
              <a:gd name="connsiteX569" fmla="*/ 2312521 w 7467600"/>
              <a:gd name="connsiteY569" fmla="*/ 1806140 h 6858000"/>
              <a:gd name="connsiteX570" fmla="*/ 2127533 w 7467600"/>
              <a:gd name="connsiteY570" fmla="*/ 2348380 h 6858000"/>
              <a:gd name="connsiteX571" fmla="*/ 2358080 w 7467600"/>
              <a:gd name="connsiteY571" fmla="*/ 1866134 h 6858000"/>
              <a:gd name="connsiteX572" fmla="*/ 2407436 w 7467600"/>
              <a:gd name="connsiteY572" fmla="*/ 1651070 h 6858000"/>
              <a:gd name="connsiteX573" fmla="*/ 2448558 w 7467600"/>
              <a:gd name="connsiteY573" fmla="*/ 1373435 h 6858000"/>
              <a:gd name="connsiteX574" fmla="*/ 278707 w 7467600"/>
              <a:gd name="connsiteY574" fmla="*/ 1352270 h 6858000"/>
              <a:gd name="connsiteX575" fmla="*/ 321570 w 7467600"/>
              <a:gd name="connsiteY575" fmla="*/ 1861610 h 6858000"/>
              <a:gd name="connsiteX576" fmla="*/ 294281 w 7467600"/>
              <a:gd name="connsiteY576" fmla="*/ 1440658 h 6858000"/>
              <a:gd name="connsiteX577" fmla="*/ 278707 w 7467600"/>
              <a:gd name="connsiteY577" fmla="*/ 1352270 h 6858000"/>
              <a:gd name="connsiteX578" fmla="*/ 1423821 w 7467600"/>
              <a:gd name="connsiteY578" fmla="*/ 1351958 h 6858000"/>
              <a:gd name="connsiteX579" fmla="*/ 1638521 w 7467600"/>
              <a:gd name="connsiteY579" fmla="*/ 1908470 h 6858000"/>
              <a:gd name="connsiteX580" fmla="*/ 1754199 w 7467600"/>
              <a:gd name="connsiteY580" fmla="*/ 2149284 h 6858000"/>
              <a:gd name="connsiteX581" fmla="*/ 1908359 w 7467600"/>
              <a:gd name="connsiteY581" fmla="*/ 2364988 h 6858000"/>
              <a:gd name="connsiteX582" fmla="*/ 1647661 w 7467600"/>
              <a:gd name="connsiteY582" fmla="*/ 1825945 h 6858000"/>
              <a:gd name="connsiteX583" fmla="*/ 1423821 w 7467600"/>
              <a:gd name="connsiteY583" fmla="*/ 1351958 h 6858000"/>
              <a:gd name="connsiteX584" fmla="*/ 1431890 w 7467600"/>
              <a:gd name="connsiteY584" fmla="*/ 1306475 h 6858000"/>
              <a:gd name="connsiteX585" fmla="*/ 1507597 w 7467600"/>
              <a:gd name="connsiteY585" fmla="*/ 1446132 h 6858000"/>
              <a:gd name="connsiteX586" fmla="*/ 1674586 w 7467600"/>
              <a:gd name="connsiteY586" fmla="*/ 1813832 h 6858000"/>
              <a:gd name="connsiteX587" fmla="*/ 1815950 w 7467600"/>
              <a:gd name="connsiteY587" fmla="*/ 2128564 h 6858000"/>
              <a:gd name="connsiteX588" fmla="*/ 1984242 w 7467600"/>
              <a:gd name="connsiteY588" fmla="*/ 2430829 h 6858000"/>
              <a:gd name="connsiteX589" fmla="*/ 2014023 w 7467600"/>
              <a:gd name="connsiteY589" fmla="*/ 2450995 h 6858000"/>
              <a:gd name="connsiteX590" fmla="*/ 1747337 w 7467600"/>
              <a:gd name="connsiteY590" fmla="*/ 1855264 h 6858000"/>
              <a:gd name="connsiteX591" fmla="*/ 1533749 w 7467600"/>
              <a:gd name="connsiteY591" fmla="*/ 1478656 h 6858000"/>
              <a:gd name="connsiteX592" fmla="*/ 1431890 w 7467600"/>
              <a:gd name="connsiteY592" fmla="*/ 1306475 h 6858000"/>
              <a:gd name="connsiteX593" fmla="*/ 5052692 w 7467600"/>
              <a:gd name="connsiteY593" fmla="*/ 1292994 h 6858000"/>
              <a:gd name="connsiteX594" fmla="*/ 5200661 w 7467600"/>
              <a:gd name="connsiteY594" fmla="*/ 1635186 h 6858000"/>
              <a:gd name="connsiteX595" fmla="*/ 5297138 w 7467600"/>
              <a:gd name="connsiteY595" fmla="*/ 1906351 h 6858000"/>
              <a:gd name="connsiteX596" fmla="*/ 5052692 w 7467600"/>
              <a:gd name="connsiteY596" fmla="*/ 1292994 h 6858000"/>
              <a:gd name="connsiteX597" fmla="*/ 5009948 w 7467600"/>
              <a:gd name="connsiteY597" fmla="*/ 1273619 h 6858000"/>
              <a:gd name="connsiteX598" fmla="*/ 5121777 w 7467600"/>
              <a:gd name="connsiteY598" fmla="*/ 1654213 h 6858000"/>
              <a:gd name="connsiteX599" fmla="*/ 5293545 w 7467600"/>
              <a:gd name="connsiteY599" fmla="*/ 2072247 h 6858000"/>
              <a:gd name="connsiteX600" fmla="*/ 5294042 w 7467600"/>
              <a:gd name="connsiteY600" fmla="*/ 2065019 h 6858000"/>
              <a:gd name="connsiteX601" fmla="*/ 5171936 w 7467600"/>
              <a:gd name="connsiteY601" fmla="*/ 1647613 h 6858000"/>
              <a:gd name="connsiteX602" fmla="*/ 5009948 w 7467600"/>
              <a:gd name="connsiteY602" fmla="*/ 1273619 h 6858000"/>
              <a:gd name="connsiteX603" fmla="*/ 655236 w 7467600"/>
              <a:gd name="connsiteY603" fmla="*/ 1268632 h 6858000"/>
              <a:gd name="connsiteX604" fmla="*/ 839521 w 7467600"/>
              <a:gd name="connsiteY604" fmla="*/ 1685315 h 6858000"/>
              <a:gd name="connsiteX605" fmla="*/ 1109416 w 7467600"/>
              <a:gd name="connsiteY605" fmla="*/ 2061663 h 6858000"/>
              <a:gd name="connsiteX606" fmla="*/ 1298300 w 7467600"/>
              <a:gd name="connsiteY606" fmla="*/ 2247742 h 6858000"/>
              <a:gd name="connsiteX607" fmla="*/ 1125871 w 7467600"/>
              <a:gd name="connsiteY607" fmla="*/ 1989513 h 6858000"/>
              <a:gd name="connsiteX608" fmla="*/ 981574 w 7467600"/>
              <a:gd name="connsiteY608" fmla="*/ 1783157 h 6858000"/>
              <a:gd name="connsiteX609" fmla="*/ 922198 w 7467600"/>
              <a:gd name="connsiteY609" fmla="*/ 1677437 h 6858000"/>
              <a:gd name="connsiteX610" fmla="*/ 869293 w 7467600"/>
              <a:gd name="connsiteY610" fmla="*/ 1583214 h 6858000"/>
              <a:gd name="connsiteX611" fmla="*/ 751431 w 7467600"/>
              <a:gd name="connsiteY611" fmla="*/ 1405731 h 6858000"/>
              <a:gd name="connsiteX612" fmla="*/ 655236 w 7467600"/>
              <a:gd name="connsiteY612" fmla="*/ 1268632 h 6858000"/>
              <a:gd name="connsiteX613" fmla="*/ 6516292 w 7467600"/>
              <a:gd name="connsiteY613" fmla="*/ 1263064 h 6858000"/>
              <a:gd name="connsiteX614" fmla="*/ 5736320 w 7467600"/>
              <a:gd name="connsiteY614" fmla="*/ 1501803 h 6858000"/>
              <a:gd name="connsiteX615" fmla="*/ 6516292 w 7467600"/>
              <a:gd name="connsiteY615" fmla="*/ 1263064 h 6858000"/>
              <a:gd name="connsiteX616" fmla="*/ 291466 w 7467600"/>
              <a:gd name="connsiteY616" fmla="*/ 1250369 h 6858000"/>
              <a:gd name="connsiteX617" fmla="*/ 323180 w 7467600"/>
              <a:gd name="connsiteY617" fmla="*/ 1435283 h 6858000"/>
              <a:gd name="connsiteX618" fmla="*/ 349381 w 7467600"/>
              <a:gd name="connsiteY618" fmla="*/ 1875041 h 6858000"/>
              <a:gd name="connsiteX619" fmla="*/ 374363 w 7467600"/>
              <a:gd name="connsiteY619" fmla="*/ 1506494 h 6858000"/>
              <a:gd name="connsiteX620" fmla="*/ 302168 w 7467600"/>
              <a:gd name="connsiteY620" fmla="*/ 1274495 h 6858000"/>
              <a:gd name="connsiteX621" fmla="*/ 291466 w 7467600"/>
              <a:gd name="connsiteY621" fmla="*/ 1250369 h 6858000"/>
              <a:gd name="connsiteX622" fmla="*/ 678222 w 7467600"/>
              <a:gd name="connsiteY622" fmla="*/ 1248670 h 6858000"/>
              <a:gd name="connsiteX623" fmla="*/ 775536 w 7467600"/>
              <a:gd name="connsiteY623" fmla="*/ 1388015 h 6858000"/>
              <a:gd name="connsiteX624" fmla="*/ 894529 w 7467600"/>
              <a:gd name="connsiteY624" fmla="*/ 1567739 h 6858000"/>
              <a:gd name="connsiteX625" fmla="*/ 948000 w 7467600"/>
              <a:gd name="connsiteY625" fmla="*/ 1663088 h 6858000"/>
              <a:gd name="connsiteX626" fmla="*/ 1006812 w 7467600"/>
              <a:gd name="connsiteY626" fmla="*/ 1767683 h 6858000"/>
              <a:gd name="connsiteX627" fmla="*/ 1149133 w 7467600"/>
              <a:gd name="connsiteY627" fmla="*/ 1971513 h 6858000"/>
              <a:gd name="connsiteX628" fmla="*/ 1333952 w 7467600"/>
              <a:gd name="connsiteY628" fmla="*/ 2251620 h 6858000"/>
              <a:gd name="connsiteX629" fmla="*/ 1337329 w 7467600"/>
              <a:gd name="connsiteY629" fmla="*/ 2258350 h 6858000"/>
              <a:gd name="connsiteX630" fmla="*/ 1014726 w 7467600"/>
              <a:gd name="connsiteY630" fmla="*/ 1615556 h 6858000"/>
              <a:gd name="connsiteX631" fmla="*/ 678222 w 7467600"/>
              <a:gd name="connsiteY631" fmla="*/ 1248670 h 6858000"/>
              <a:gd name="connsiteX632" fmla="*/ 6691602 w 7467600"/>
              <a:gd name="connsiteY632" fmla="*/ 1140573 h 6858000"/>
              <a:gd name="connsiteX633" fmla="*/ 6571100 w 7467600"/>
              <a:gd name="connsiteY633" fmla="*/ 1183662 h 6858000"/>
              <a:gd name="connsiteX634" fmla="*/ 6241687 w 7467600"/>
              <a:gd name="connsiteY634" fmla="*/ 1257600 h 6858000"/>
              <a:gd name="connsiteX635" fmla="*/ 5693009 w 7467600"/>
              <a:gd name="connsiteY635" fmla="*/ 1478256 h 6858000"/>
              <a:gd name="connsiteX636" fmla="*/ 6548420 w 7467600"/>
              <a:gd name="connsiteY636" fmla="*/ 1214599 h 6858000"/>
              <a:gd name="connsiteX637" fmla="*/ 6605473 w 7467600"/>
              <a:gd name="connsiteY637" fmla="*/ 1184686 h 6858000"/>
              <a:gd name="connsiteX638" fmla="*/ 6691602 w 7467600"/>
              <a:gd name="connsiteY638" fmla="*/ 1140573 h 6858000"/>
              <a:gd name="connsiteX639" fmla="*/ 4002475 w 7467600"/>
              <a:gd name="connsiteY639" fmla="*/ 1037802 h 6858000"/>
              <a:gd name="connsiteX640" fmla="*/ 4000324 w 7467600"/>
              <a:gd name="connsiteY640" fmla="*/ 1039362 h 6858000"/>
              <a:gd name="connsiteX641" fmla="*/ 4002862 w 7467600"/>
              <a:gd name="connsiteY641" fmla="*/ 1042866 h 6858000"/>
              <a:gd name="connsiteX642" fmla="*/ 4002475 w 7467600"/>
              <a:gd name="connsiteY642" fmla="*/ 1037802 h 6858000"/>
              <a:gd name="connsiteX643" fmla="*/ 506322 w 7467600"/>
              <a:gd name="connsiteY643" fmla="*/ 1020997 h 6858000"/>
              <a:gd name="connsiteX644" fmla="*/ 533068 w 7467600"/>
              <a:gd name="connsiteY644" fmla="*/ 1029409 h 6858000"/>
              <a:gd name="connsiteX645" fmla="*/ 1232525 w 7467600"/>
              <a:gd name="connsiteY645" fmla="*/ 1804675 h 6858000"/>
              <a:gd name="connsiteX646" fmla="*/ 1388858 w 7467600"/>
              <a:gd name="connsiteY646" fmla="*/ 2368011 h 6858000"/>
              <a:gd name="connsiteX647" fmla="*/ 1384098 w 7467600"/>
              <a:gd name="connsiteY647" fmla="*/ 2378125 h 6858000"/>
              <a:gd name="connsiteX648" fmla="*/ 1425393 w 7467600"/>
              <a:gd name="connsiteY648" fmla="*/ 2589124 h 6858000"/>
              <a:gd name="connsiteX649" fmla="*/ 1424001 w 7467600"/>
              <a:gd name="connsiteY649" fmla="*/ 2597541 h 6858000"/>
              <a:gd name="connsiteX650" fmla="*/ 2152729 w 7467600"/>
              <a:gd name="connsiteY650" fmla="*/ 2864487 h 6858000"/>
              <a:gd name="connsiteX651" fmla="*/ 2020609 w 7467600"/>
              <a:gd name="connsiteY651" fmla="*/ 2539671 h 6858000"/>
              <a:gd name="connsiteX652" fmla="*/ 2018920 w 7467600"/>
              <a:gd name="connsiteY652" fmla="*/ 2536309 h 6858000"/>
              <a:gd name="connsiteX653" fmla="*/ 1342441 w 7467600"/>
              <a:gd name="connsiteY653" fmla="*/ 1173017 h 6858000"/>
              <a:gd name="connsiteX654" fmla="*/ 1367925 w 7467600"/>
              <a:gd name="connsiteY654" fmla="*/ 1135648 h 6858000"/>
              <a:gd name="connsiteX655" fmla="*/ 1771401 w 7467600"/>
              <a:gd name="connsiteY655" fmla="*/ 1806673 h 6858000"/>
              <a:gd name="connsiteX656" fmla="*/ 1972385 w 7467600"/>
              <a:gd name="connsiteY656" fmla="*/ 2198735 h 6858000"/>
              <a:gd name="connsiteX657" fmla="*/ 2040892 w 7467600"/>
              <a:gd name="connsiteY657" fmla="*/ 2405205 h 6858000"/>
              <a:gd name="connsiteX658" fmla="*/ 2131689 w 7467600"/>
              <a:gd name="connsiteY658" fmla="*/ 1936926 h 6858000"/>
              <a:gd name="connsiteX659" fmla="*/ 2454820 w 7467600"/>
              <a:gd name="connsiteY659" fmla="*/ 1248808 h 6858000"/>
              <a:gd name="connsiteX660" fmla="*/ 2492512 w 7467600"/>
              <a:gd name="connsiteY660" fmla="*/ 1302920 h 6858000"/>
              <a:gd name="connsiteX661" fmla="*/ 2081216 w 7467600"/>
              <a:gd name="connsiteY661" fmla="*/ 2527513 h 6858000"/>
              <a:gd name="connsiteX662" fmla="*/ 2081211 w 7467600"/>
              <a:gd name="connsiteY662" fmla="*/ 2528916 h 6858000"/>
              <a:gd name="connsiteX663" fmla="*/ 2199067 w 7467600"/>
              <a:gd name="connsiteY663" fmla="*/ 2884061 h 6858000"/>
              <a:gd name="connsiteX664" fmla="*/ 3192586 w 7467600"/>
              <a:gd name="connsiteY664" fmla="*/ 3411496 h 6858000"/>
              <a:gd name="connsiteX665" fmla="*/ 3182620 w 7467600"/>
              <a:gd name="connsiteY665" fmla="*/ 3483279 h 6858000"/>
              <a:gd name="connsiteX666" fmla="*/ 2435119 w 7467600"/>
              <a:gd name="connsiteY666" fmla="*/ 3080173 h 6858000"/>
              <a:gd name="connsiteX667" fmla="*/ 2410152 w 7467600"/>
              <a:gd name="connsiteY667" fmla="*/ 3063751 h 6858000"/>
              <a:gd name="connsiteX668" fmla="*/ 2408099 w 7467600"/>
              <a:gd name="connsiteY668" fmla="*/ 3064403 h 6858000"/>
              <a:gd name="connsiteX669" fmla="*/ 2407218 w 7467600"/>
              <a:gd name="connsiteY669" fmla="*/ 3070324 h 6858000"/>
              <a:gd name="connsiteX670" fmla="*/ 2380138 w 7467600"/>
              <a:gd name="connsiteY670" fmla="*/ 3099341 h 6858000"/>
              <a:gd name="connsiteX671" fmla="*/ 1765923 w 7467600"/>
              <a:gd name="connsiteY671" fmla="*/ 3581043 h 6858000"/>
              <a:gd name="connsiteX672" fmla="*/ 1702258 w 7467600"/>
              <a:gd name="connsiteY672" fmla="*/ 3612286 h 6858000"/>
              <a:gd name="connsiteX673" fmla="*/ 1538370 w 7467600"/>
              <a:gd name="connsiteY673" fmla="*/ 3811804 h 6858000"/>
              <a:gd name="connsiteX674" fmla="*/ 542867 w 7467600"/>
              <a:gd name="connsiteY674" fmla="*/ 4944092 h 6858000"/>
              <a:gd name="connsiteX675" fmla="*/ 515800 w 7467600"/>
              <a:gd name="connsiteY675" fmla="*/ 4862180 h 6858000"/>
              <a:gd name="connsiteX676" fmla="*/ 909145 w 7467600"/>
              <a:gd name="connsiteY676" fmla="*/ 4199225 h 6858000"/>
              <a:gd name="connsiteX677" fmla="*/ 1214067 w 7467600"/>
              <a:gd name="connsiteY677" fmla="*/ 3908561 h 6858000"/>
              <a:gd name="connsiteX678" fmla="*/ 640967 w 7467600"/>
              <a:gd name="connsiteY678" fmla="*/ 4105601 h 6858000"/>
              <a:gd name="connsiteX679" fmla="*/ 112563 w 7467600"/>
              <a:gd name="connsiteY679" fmla="*/ 4396952 h 6858000"/>
              <a:gd name="connsiteX680" fmla="*/ 0 w 7467600"/>
              <a:gd name="connsiteY680" fmla="*/ 4466006 h 6858000"/>
              <a:gd name="connsiteX681" fmla="*/ 0 w 7467600"/>
              <a:gd name="connsiteY681" fmla="*/ 4233763 h 6858000"/>
              <a:gd name="connsiteX682" fmla="*/ 36881 w 7467600"/>
              <a:gd name="connsiteY682" fmla="*/ 4200118 h 6858000"/>
              <a:gd name="connsiteX683" fmla="*/ 910534 w 7467600"/>
              <a:gd name="connsiteY683" fmla="*/ 3629753 h 6858000"/>
              <a:gd name="connsiteX684" fmla="*/ 1578717 w 7467600"/>
              <a:gd name="connsiteY684" fmla="*/ 3575982 h 6858000"/>
              <a:gd name="connsiteX685" fmla="*/ 2338780 w 7467600"/>
              <a:gd name="connsiteY685" fmla="*/ 3033725 h 6858000"/>
              <a:gd name="connsiteX686" fmla="*/ 1807991 w 7467600"/>
              <a:gd name="connsiteY686" fmla="*/ 2807184 h 6858000"/>
              <a:gd name="connsiteX687" fmla="*/ 1416358 w 7467600"/>
              <a:gd name="connsiteY687" fmla="*/ 3112571 h 6858000"/>
              <a:gd name="connsiteX688" fmla="*/ 939066 w 7467600"/>
              <a:gd name="connsiteY688" fmla="*/ 3378798 h 6858000"/>
              <a:gd name="connsiteX689" fmla="*/ 115099 w 7467600"/>
              <a:gd name="connsiteY689" fmla="*/ 3607650 h 6858000"/>
              <a:gd name="connsiteX690" fmla="*/ 97284 w 7467600"/>
              <a:gd name="connsiteY690" fmla="*/ 3520393 h 6858000"/>
              <a:gd name="connsiteX691" fmla="*/ 922050 w 7467600"/>
              <a:gd name="connsiteY691" fmla="*/ 3074867 h 6858000"/>
              <a:gd name="connsiteX692" fmla="*/ 1405265 w 7467600"/>
              <a:gd name="connsiteY692" fmla="*/ 3016319 h 6858000"/>
              <a:gd name="connsiteX693" fmla="*/ 1407512 w 7467600"/>
              <a:gd name="connsiteY693" fmla="*/ 3018001 h 6858000"/>
              <a:gd name="connsiteX694" fmla="*/ 1726266 w 7467600"/>
              <a:gd name="connsiteY694" fmla="*/ 2777274 h 6858000"/>
              <a:gd name="connsiteX695" fmla="*/ 625390 w 7467600"/>
              <a:gd name="connsiteY695" fmla="*/ 2514541 h 6858000"/>
              <a:gd name="connsiteX696" fmla="*/ 619799 w 7467600"/>
              <a:gd name="connsiteY696" fmla="*/ 2527180 h 6858000"/>
              <a:gd name="connsiteX697" fmla="*/ 310030 w 7467600"/>
              <a:gd name="connsiteY697" fmla="*/ 2771818 h 6858000"/>
              <a:gd name="connsiteX698" fmla="*/ 173877 w 7467600"/>
              <a:gd name="connsiteY698" fmla="*/ 2937056 h 6858000"/>
              <a:gd name="connsiteX699" fmla="*/ 77889 w 7467600"/>
              <a:gd name="connsiteY699" fmla="*/ 3138440 h 6858000"/>
              <a:gd name="connsiteX700" fmla="*/ 0 w 7467600"/>
              <a:gd name="connsiteY700" fmla="*/ 3271395 h 6858000"/>
              <a:gd name="connsiteX701" fmla="*/ 0 w 7467600"/>
              <a:gd name="connsiteY701" fmla="*/ 3153002 h 6858000"/>
              <a:gd name="connsiteX702" fmla="*/ 2386 w 7467600"/>
              <a:gd name="connsiteY702" fmla="*/ 3149203 h 6858000"/>
              <a:gd name="connsiteX703" fmla="*/ 89753 w 7467600"/>
              <a:gd name="connsiteY703" fmla="*/ 2987702 h 6858000"/>
              <a:gd name="connsiteX704" fmla="*/ 76869 w 7467600"/>
              <a:gd name="connsiteY704" fmla="*/ 3005404 h 6858000"/>
              <a:gd name="connsiteX705" fmla="*/ 32049 w 7467600"/>
              <a:gd name="connsiteY705" fmla="*/ 3065814 h 6858000"/>
              <a:gd name="connsiteX706" fmla="*/ 0 w 7467600"/>
              <a:gd name="connsiteY706" fmla="*/ 3108744 h 6858000"/>
              <a:gd name="connsiteX707" fmla="*/ 0 w 7467600"/>
              <a:gd name="connsiteY707" fmla="*/ 3058059 h 6858000"/>
              <a:gd name="connsiteX708" fmla="*/ 7610 w 7467600"/>
              <a:gd name="connsiteY708" fmla="*/ 3047889 h 6858000"/>
              <a:gd name="connsiteX709" fmla="*/ 52419 w 7467600"/>
              <a:gd name="connsiteY709" fmla="*/ 2987479 h 6858000"/>
              <a:gd name="connsiteX710" fmla="*/ 59142 w 7467600"/>
              <a:gd name="connsiteY710" fmla="*/ 2978488 h 6858000"/>
              <a:gd name="connsiteX711" fmla="*/ 0 w 7467600"/>
              <a:gd name="connsiteY711" fmla="*/ 3015334 h 6858000"/>
              <a:gd name="connsiteX712" fmla="*/ 0 w 7467600"/>
              <a:gd name="connsiteY712" fmla="*/ 2914286 h 6858000"/>
              <a:gd name="connsiteX713" fmla="*/ 36383 w 7467600"/>
              <a:gd name="connsiteY713" fmla="*/ 2901128 h 6858000"/>
              <a:gd name="connsiteX714" fmla="*/ 156329 w 7467600"/>
              <a:gd name="connsiteY714" fmla="*/ 2840533 h 6858000"/>
              <a:gd name="connsiteX715" fmla="*/ 358355 w 7467600"/>
              <a:gd name="connsiteY715" fmla="*/ 2620471 h 6858000"/>
              <a:gd name="connsiteX716" fmla="*/ 510577 w 7467600"/>
              <a:gd name="connsiteY716" fmla="*/ 2501244 h 6858000"/>
              <a:gd name="connsiteX717" fmla="*/ 211967 w 7467600"/>
              <a:gd name="connsiteY717" fmla="*/ 2479171 h 6858000"/>
              <a:gd name="connsiteX718" fmla="*/ 0 w 7467600"/>
              <a:gd name="connsiteY718" fmla="*/ 2476398 h 6858000"/>
              <a:gd name="connsiteX719" fmla="*/ 0 w 7467600"/>
              <a:gd name="connsiteY719" fmla="*/ 2389189 h 6858000"/>
              <a:gd name="connsiteX720" fmla="*/ 103062 w 7467600"/>
              <a:gd name="connsiteY720" fmla="*/ 2389518 h 6858000"/>
              <a:gd name="connsiteX721" fmla="*/ 510734 w 7467600"/>
              <a:gd name="connsiteY721" fmla="*/ 2416201 h 6858000"/>
              <a:gd name="connsiteX722" fmla="*/ 279257 w 7467600"/>
              <a:gd name="connsiteY722" fmla="*/ 2092102 h 6858000"/>
              <a:gd name="connsiteX723" fmla="*/ 65265 w 7467600"/>
              <a:gd name="connsiteY723" fmla="*/ 2006049 h 6858000"/>
              <a:gd name="connsiteX724" fmla="*/ 0 w 7467600"/>
              <a:gd name="connsiteY724" fmla="*/ 1982532 h 6858000"/>
              <a:gd name="connsiteX725" fmla="*/ 0 w 7467600"/>
              <a:gd name="connsiteY725" fmla="*/ 1912789 h 6858000"/>
              <a:gd name="connsiteX726" fmla="*/ 97460 w 7467600"/>
              <a:gd name="connsiteY726" fmla="*/ 1953725 h 6858000"/>
              <a:gd name="connsiteX727" fmla="*/ 221272 w 7467600"/>
              <a:gd name="connsiteY727" fmla="*/ 1980766 h 6858000"/>
              <a:gd name="connsiteX728" fmla="*/ 116765 w 7467600"/>
              <a:gd name="connsiteY728" fmla="*/ 1911033 h 6858000"/>
              <a:gd name="connsiteX729" fmla="*/ 16405 w 7467600"/>
              <a:gd name="connsiteY729" fmla="*/ 1803412 h 6858000"/>
              <a:gd name="connsiteX730" fmla="*/ 0 w 7467600"/>
              <a:gd name="connsiteY730" fmla="*/ 1784777 h 6858000"/>
              <a:gd name="connsiteX731" fmla="*/ 0 w 7467600"/>
              <a:gd name="connsiteY731" fmla="*/ 1740082 h 6858000"/>
              <a:gd name="connsiteX732" fmla="*/ 39394 w 7467600"/>
              <a:gd name="connsiteY732" fmla="*/ 1784856 h 6858000"/>
              <a:gd name="connsiteX733" fmla="*/ 135813 w 7467600"/>
              <a:gd name="connsiteY733" fmla="*/ 1888838 h 6858000"/>
              <a:gd name="connsiteX734" fmla="*/ 242575 w 7467600"/>
              <a:gd name="connsiteY734" fmla="*/ 1958841 h 6858000"/>
              <a:gd name="connsiteX735" fmla="*/ 82197 w 7467600"/>
              <a:gd name="connsiteY735" fmla="*/ 1754826 h 6858000"/>
              <a:gd name="connsiteX736" fmla="*/ 0 w 7467600"/>
              <a:gd name="connsiteY736" fmla="*/ 1679650 h 6858000"/>
              <a:gd name="connsiteX737" fmla="*/ 0 w 7467600"/>
              <a:gd name="connsiteY737" fmla="*/ 1602463 h 6858000"/>
              <a:gd name="connsiteX738" fmla="*/ 84689 w 7467600"/>
              <a:gd name="connsiteY738" fmla="*/ 1677442 h 6858000"/>
              <a:gd name="connsiteX739" fmla="*/ 298437 w 7467600"/>
              <a:gd name="connsiteY739" fmla="*/ 1968019 h 6858000"/>
              <a:gd name="connsiteX740" fmla="*/ 227269 w 7467600"/>
              <a:gd name="connsiteY740" fmla="*/ 1114064 h 6858000"/>
              <a:gd name="connsiteX741" fmla="*/ 248003 w 7467600"/>
              <a:gd name="connsiteY741" fmla="*/ 1089613 h 6858000"/>
              <a:gd name="connsiteX742" fmla="*/ 427020 w 7467600"/>
              <a:gd name="connsiteY742" fmla="*/ 1619803 h 6858000"/>
              <a:gd name="connsiteX743" fmla="*/ 340345 w 7467600"/>
              <a:gd name="connsiteY743" fmla="*/ 2027739 h 6858000"/>
              <a:gd name="connsiteX744" fmla="*/ 360865 w 7467600"/>
              <a:gd name="connsiteY744" fmla="*/ 2044827 h 6858000"/>
              <a:gd name="connsiteX745" fmla="*/ 560414 w 7467600"/>
              <a:gd name="connsiteY745" fmla="*/ 2421457 h 6858000"/>
              <a:gd name="connsiteX746" fmla="*/ 1359703 w 7467600"/>
              <a:gd name="connsiteY746" fmla="*/ 2578554 h 6858000"/>
              <a:gd name="connsiteX747" fmla="*/ 1359422 w 7467600"/>
              <a:gd name="connsiteY747" fmla="*/ 2577994 h 6858000"/>
              <a:gd name="connsiteX748" fmla="*/ 828701 w 7467600"/>
              <a:gd name="connsiteY748" fmla="*/ 1839520 h 6858000"/>
              <a:gd name="connsiteX749" fmla="*/ 494427 w 7467600"/>
              <a:gd name="connsiteY749" fmla="*/ 1092333 h 6858000"/>
              <a:gd name="connsiteX750" fmla="*/ 506322 w 7467600"/>
              <a:gd name="connsiteY750" fmla="*/ 1020997 h 6858000"/>
              <a:gd name="connsiteX751" fmla="*/ 4570198 w 7467600"/>
              <a:gd name="connsiteY751" fmla="*/ 978081 h 6858000"/>
              <a:gd name="connsiteX752" fmla="*/ 4523691 w 7467600"/>
              <a:gd name="connsiteY752" fmla="*/ 1127776 h 6858000"/>
              <a:gd name="connsiteX753" fmla="*/ 4509875 w 7467600"/>
              <a:gd name="connsiteY753" fmla="*/ 1167552 h 6858000"/>
              <a:gd name="connsiteX754" fmla="*/ 4478168 w 7467600"/>
              <a:gd name="connsiteY754" fmla="*/ 1260735 h 6858000"/>
              <a:gd name="connsiteX755" fmla="*/ 4409309 w 7467600"/>
              <a:gd name="connsiteY755" fmla="*/ 1666996 h 6858000"/>
              <a:gd name="connsiteX756" fmla="*/ 4370031 w 7467600"/>
              <a:gd name="connsiteY756" fmla="*/ 1955666 h 6858000"/>
              <a:gd name="connsiteX757" fmla="*/ 4570198 w 7467600"/>
              <a:gd name="connsiteY757" fmla="*/ 978081 h 6858000"/>
              <a:gd name="connsiteX758" fmla="*/ 4557898 w 7467600"/>
              <a:gd name="connsiteY758" fmla="*/ 900011 h 6858000"/>
              <a:gd name="connsiteX759" fmla="*/ 4344840 w 7467600"/>
              <a:gd name="connsiteY759" fmla="*/ 1922038 h 6858000"/>
              <a:gd name="connsiteX760" fmla="*/ 4378710 w 7467600"/>
              <a:gd name="connsiteY760" fmla="*/ 1665516 h 6858000"/>
              <a:gd name="connsiteX761" fmla="*/ 4448798 w 7467600"/>
              <a:gd name="connsiteY761" fmla="*/ 1253024 h 6858000"/>
              <a:gd name="connsiteX762" fmla="*/ 4480315 w 7467600"/>
              <a:gd name="connsiteY762" fmla="*/ 1158454 h 6858000"/>
              <a:gd name="connsiteX763" fmla="*/ 4494133 w 7467600"/>
              <a:gd name="connsiteY763" fmla="*/ 1118676 h 6858000"/>
              <a:gd name="connsiteX764" fmla="*/ 4557898 w 7467600"/>
              <a:gd name="connsiteY764" fmla="*/ 900011 h 6858000"/>
              <a:gd name="connsiteX765" fmla="*/ 5870151 w 7467600"/>
              <a:gd name="connsiteY765" fmla="*/ 898890 h 6858000"/>
              <a:gd name="connsiteX766" fmla="*/ 5861335 w 7467600"/>
              <a:gd name="connsiteY766" fmla="*/ 899177 h 6858000"/>
              <a:gd name="connsiteX767" fmla="*/ 5843702 w 7467600"/>
              <a:gd name="connsiteY767" fmla="*/ 899748 h 6858000"/>
              <a:gd name="connsiteX768" fmla="*/ 5651107 w 7467600"/>
              <a:gd name="connsiteY768" fmla="*/ 920306 h 6858000"/>
              <a:gd name="connsiteX769" fmla="*/ 5459407 w 7467600"/>
              <a:gd name="connsiteY769" fmla="*/ 940975 h 6858000"/>
              <a:gd name="connsiteX770" fmla="*/ 5374846 w 7467600"/>
              <a:gd name="connsiteY770" fmla="*/ 941988 h 6858000"/>
              <a:gd name="connsiteX771" fmla="*/ 5256105 w 7467600"/>
              <a:gd name="connsiteY771" fmla="*/ 945632 h 6858000"/>
              <a:gd name="connsiteX772" fmla="*/ 5107071 w 7467600"/>
              <a:gd name="connsiteY772" fmla="*/ 969720 h 6858000"/>
              <a:gd name="connsiteX773" fmla="*/ 4998681 w 7467600"/>
              <a:gd name="connsiteY773" fmla="*/ 988771 h 6858000"/>
              <a:gd name="connsiteX774" fmla="*/ 5870151 w 7467600"/>
              <a:gd name="connsiteY774" fmla="*/ 898890 h 6858000"/>
              <a:gd name="connsiteX775" fmla="*/ 5504425 w 7467600"/>
              <a:gd name="connsiteY775" fmla="*/ 848067 h 6858000"/>
              <a:gd name="connsiteX776" fmla="*/ 4968849 w 7467600"/>
              <a:gd name="connsiteY776" fmla="*/ 962318 h 6858000"/>
              <a:gd name="connsiteX777" fmla="*/ 5104039 w 7467600"/>
              <a:gd name="connsiteY777" fmla="*/ 940634 h 6858000"/>
              <a:gd name="connsiteX778" fmla="*/ 5256311 w 7467600"/>
              <a:gd name="connsiteY778" fmla="*/ 916490 h 6858000"/>
              <a:gd name="connsiteX779" fmla="*/ 5377381 w 7467600"/>
              <a:gd name="connsiteY779" fmla="*/ 912671 h 6858000"/>
              <a:gd name="connsiteX780" fmla="*/ 5460148 w 7467600"/>
              <a:gd name="connsiteY780" fmla="*/ 911442 h 6858000"/>
              <a:gd name="connsiteX781" fmla="*/ 5648971 w 7467600"/>
              <a:gd name="connsiteY781" fmla="*/ 891331 h 6858000"/>
              <a:gd name="connsiteX782" fmla="*/ 5844807 w 7467600"/>
              <a:gd name="connsiteY782" fmla="*/ 870718 h 6858000"/>
              <a:gd name="connsiteX783" fmla="*/ 5862975 w 7467600"/>
              <a:gd name="connsiteY783" fmla="*/ 869756 h 6858000"/>
              <a:gd name="connsiteX784" fmla="*/ 5920887 w 7467600"/>
              <a:gd name="connsiteY784" fmla="*/ 865929 h 6858000"/>
              <a:gd name="connsiteX785" fmla="*/ 5504425 w 7467600"/>
              <a:gd name="connsiteY785" fmla="*/ 848067 h 6858000"/>
              <a:gd name="connsiteX786" fmla="*/ 3607114 w 7467600"/>
              <a:gd name="connsiteY786" fmla="*/ 467441 h 6858000"/>
              <a:gd name="connsiteX787" fmla="*/ 3296242 w 7467600"/>
              <a:gd name="connsiteY787" fmla="*/ 807991 h 6858000"/>
              <a:gd name="connsiteX788" fmla="*/ 3174674 w 7467600"/>
              <a:gd name="connsiteY788" fmla="*/ 919759 h 6858000"/>
              <a:gd name="connsiteX789" fmla="*/ 3042978 w 7467600"/>
              <a:gd name="connsiteY789" fmla="*/ 1054894 h 6858000"/>
              <a:gd name="connsiteX790" fmla="*/ 2968914 w 7467600"/>
              <a:gd name="connsiteY790" fmla="*/ 1133756 h 6858000"/>
              <a:gd name="connsiteX791" fmla="*/ 3103823 w 7467600"/>
              <a:gd name="connsiteY791" fmla="*/ 1026814 h 6858000"/>
              <a:gd name="connsiteX792" fmla="*/ 3607114 w 7467600"/>
              <a:gd name="connsiteY792" fmla="*/ 467441 h 6858000"/>
              <a:gd name="connsiteX793" fmla="*/ 3744487 w 7467600"/>
              <a:gd name="connsiteY793" fmla="*/ 383136 h 6858000"/>
              <a:gd name="connsiteX794" fmla="*/ 3970213 w 7467600"/>
              <a:gd name="connsiteY794" fmla="*/ 995559 h 6858000"/>
              <a:gd name="connsiteX795" fmla="*/ 3744487 w 7467600"/>
              <a:gd name="connsiteY795" fmla="*/ 383136 h 6858000"/>
              <a:gd name="connsiteX796" fmla="*/ 3624562 w 7467600"/>
              <a:gd name="connsiteY796" fmla="*/ 367041 h 6858000"/>
              <a:gd name="connsiteX797" fmla="*/ 3489712 w 7467600"/>
              <a:gd name="connsiteY797" fmla="*/ 485386 h 6858000"/>
              <a:gd name="connsiteX798" fmla="*/ 3182994 w 7467600"/>
              <a:gd name="connsiteY798" fmla="*/ 828265 h 6858000"/>
              <a:gd name="connsiteX799" fmla="*/ 2892114 w 7467600"/>
              <a:gd name="connsiteY799" fmla="*/ 1172635 h 6858000"/>
              <a:gd name="connsiteX800" fmla="*/ 3021459 w 7467600"/>
              <a:gd name="connsiteY800" fmla="*/ 1035385 h 6858000"/>
              <a:gd name="connsiteX801" fmla="*/ 3153873 w 7467600"/>
              <a:gd name="connsiteY801" fmla="*/ 898971 h 6858000"/>
              <a:gd name="connsiteX802" fmla="*/ 3276511 w 7467600"/>
              <a:gd name="connsiteY802" fmla="*/ 786423 h 6858000"/>
              <a:gd name="connsiteX803" fmla="*/ 3584154 w 7467600"/>
              <a:gd name="connsiteY803" fmla="*/ 448218 h 6858000"/>
              <a:gd name="connsiteX804" fmla="*/ 3624562 w 7467600"/>
              <a:gd name="connsiteY804" fmla="*/ 367041 h 6858000"/>
              <a:gd name="connsiteX805" fmla="*/ 3766672 w 7467600"/>
              <a:gd name="connsiteY805" fmla="*/ 359429 h 6858000"/>
              <a:gd name="connsiteX806" fmla="*/ 3996338 w 7467600"/>
              <a:gd name="connsiteY806" fmla="*/ 968237 h 6858000"/>
              <a:gd name="connsiteX807" fmla="*/ 3766672 w 7467600"/>
              <a:gd name="connsiteY807" fmla="*/ 359429 h 6858000"/>
              <a:gd name="connsiteX808" fmla="*/ 5805386 w 7467600"/>
              <a:gd name="connsiteY808" fmla="*/ 239240 h 6858000"/>
              <a:gd name="connsiteX809" fmla="*/ 5736947 w 7467600"/>
              <a:gd name="connsiteY809" fmla="*/ 261367 h 6858000"/>
              <a:gd name="connsiteX810" fmla="*/ 5427012 w 7467600"/>
              <a:gd name="connsiteY810" fmla="*/ 311272 h 6858000"/>
              <a:gd name="connsiteX811" fmla="*/ 5147818 w 7467600"/>
              <a:gd name="connsiteY811" fmla="*/ 322112 h 6858000"/>
              <a:gd name="connsiteX812" fmla="*/ 5060854 w 7467600"/>
              <a:gd name="connsiteY812" fmla="*/ 311882 h 6858000"/>
              <a:gd name="connsiteX813" fmla="*/ 4945989 w 7467600"/>
              <a:gd name="connsiteY813" fmla="*/ 300516 h 6858000"/>
              <a:gd name="connsiteX814" fmla="*/ 5410479 w 7467600"/>
              <a:gd name="connsiteY814" fmla="*/ 348434 h 6858000"/>
              <a:gd name="connsiteX815" fmla="*/ 5805386 w 7467600"/>
              <a:gd name="connsiteY815" fmla="*/ 239240 h 6858000"/>
              <a:gd name="connsiteX816" fmla="*/ 5905192 w 7467600"/>
              <a:gd name="connsiteY816" fmla="*/ 163079 h 6858000"/>
              <a:gd name="connsiteX817" fmla="*/ 5865655 w 7467600"/>
              <a:gd name="connsiteY817" fmla="*/ 171901 h 6858000"/>
              <a:gd name="connsiteX818" fmla="*/ 5259740 w 7467600"/>
              <a:gd name="connsiteY818" fmla="*/ 257013 h 6858000"/>
              <a:gd name="connsiteX819" fmla="*/ 5208466 w 7467600"/>
              <a:gd name="connsiteY819" fmla="*/ 257550 h 6858000"/>
              <a:gd name="connsiteX820" fmla="*/ 4980204 w 7467600"/>
              <a:gd name="connsiteY820" fmla="*/ 271903 h 6858000"/>
              <a:gd name="connsiteX821" fmla="*/ 5068068 w 7467600"/>
              <a:gd name="connsiteY821" fmla="*/ 282244 h 6858000"/>
              <a:gd name="connsiteX822" fmla="*/ 5153231 w 7467600"/>
              <a:gd name="connsiteY822" fmla="*/ 292240 h 6858000"/>
              <a:gd name="connsiteX823" fmla="*/ 5426491 w 7467600"/>
              <a:gd name="connsiteY823" fmla="*/ 281128 h 6858000"/>
              <a:gd name="connsiteX824" fmla="*/ 5731212 w 7467600"/>
              <a:gd name="connsiteY824" fmla="*/ 231951 h 6858000"/>
              <a:gd name="connsiteX825" fmla="*/ 5905192 w 7467600"/>
              <a:gd name="connsiteY825" fmla="*/ 163079 h 6858000"/>
              <a:gd name="connsiteX826" fmla="*/ 5944437 w 7467600"/>
              <a:gd name="connsiteY826" fmla="*/ 113829 h 6858000"/>
              <a:gd name="connsiteX827" fmla="*/ 5825032 w 7467600"/>
              <a:gd name="connsiteY827" fmla="*/ 146405 h 6858000"/>
              <a:gd name="connsiteX828" fmla="*/ 4955599 w 7467600"/>
              <a:gd name="connsiteY828" fmla="*/ 247008 h 6858000"/>
              <a:gd name="connsiteX829" fmla="*/ 5210104 w 7467600"/>
              <a:gd name="connsiteY829" fmla="*/ 228123 h 6858000"/>
              <a:gd name="connsiteX830" fmla="*/ 5261015 w 7467600"/>
              <a:gd name="connsiteY830" fmla="*/ 227087 h 6858000"/>
              <a:gd name="connsiteX831" fmla="*/ 5861181 w 7467600"/>
              <a:gd name="connsiteY831" fmla="*/ 143093 h 6858000"/>
              <a:gd name="connsiteX832" fmla="*/ 5961252 w 7467600"/>
              <a:gd name="connsiteY832" fmla="*/ 114820 h 6858000"/>
              <a:gd name="connsiteX833" fmla="*/ 5944437 w 7467600"/>
              <a:gd name="connsiteY833" fmla="*/ 113829 h 6858000"/>
              <a:gd name="connsiteX834" fmla="*/ 3882765 w 7467600"/>
              <a:gd name="connsiteY834" fmla="*/ 0 h 6858000"/>
              <a:gd name="connsiteX835" fmla="*/ 3995099 w 7467600"/>
              <a:gd name="connsiteY835" fmla="*/ 0 h 6858000"/>
              <a:gd name="connsiteX836" fmla="*/ 4163818 w 7467600"/>
              <a:gd name="connsiteY836" fmla="*/ 234104 h 6858000"/>
              <a:gd name="connsiteX837" fmla="*/ 4172099 w 7467600"/>
              <a:gd name="connsiteY837" fmla="*/ 234207 h 6858000"/>
              <a:gd name="connsiteX838" fmla="*/ 4784282 w 7467600"/>
              <a:gd name="connsiteY838" fmla="*/ 276561 h 6858000"/>
              <a:gd name="connsiteX839" fmla="*/ 4801687 w 7467600"/>
              <a:gd name="connsiteY839" fmla="*/ 267764 h 6858000"/>
              <a:gd name="connsiteX840" fmla="*/ 6082788 w 7467600"/>
              <a:gd name="connsiteY840" fmla="*/ 64119 h 6858000"/>
              <a:gd name="connsiteX841" fmla="*/ 6099442 w 7467600"/>
              <a:gd name="connsiteY841" fmla="*/ 82568 h 6858000"/>
              <a:gd name="connsiteX842" fmla="*/ 4804137 w 7467600"/>
              <a:gd name="connsiteY842" fmla="*/ 320931 h 6858000"/>
              <a:gd name="connsiteX843" fmla="*/ 4227047 w 7467600"/>
              <a:gd name="connsiteY843" fmla="*/ 313415 h 6858000"/>
              <a:gd name="connsiteX844" fmla="*/ 4346041 w 7467600"/>
              <a:gd name="connsiteY844" fmla="*/ 456086 h 6858000"/>
              <a:gd name="connsiteX845" fmla="*/ 4870967 w 7467600"/>
              <a:gd name="connsiteY845" fmla="*/ 963061 h 6858000"/>
              <a:gd name="connsiteX846" fmla="*/ 4889647 w 7467600"/>
              <a:gd name="connsiteY846" fmla="*/ 957147 h 6858000"/>
              <a:gd name="connsiteX847" fmla="*/ 5422504 w 7467600"/>
              <a:gd name="connsiteY847" fmla="*/ 805191 h 6858000"/>
              <a:gd name="connsiteX848" fmla="*/ 6087656 w 7467600"/>
              <a:gd name="connsiteY848" fmla="*/ 826703 h 6858000"/>
              <a:gd name="connsiteX849" fmla="*/ 6058717 w 7467600"/>
              <a:gd name="connsiteY849" fmla="*/ 865992 h 6858000"/>
              <a:gd name="connsiteX850" fmla="*/ 4974153 w 7467600"/>
              <a:gd name="connsiteY850" fmla="*/ 1045456 h 6858000"/>
              <a:gd name="connsiteX851" fmla="*/ 5627835 w 7467600"/>
              <a:gd name="connsiteY851" fmla="*/ 1472077 h 6858000"/>
              <a:gd name="connsiteX852" fmla="*/ 5629817 w 7467600"/>
              <a:gd name="connsiteY852" fmla="*/ 1471412 h 6858000"/>
              <a:gd name="connsiteX853" fmla="*/ 5634124 w 7467600"/>
              <a:gd name="connsiteY853" fmla="*/ 1470572 h 6858000"/>
              <a:gd name="connsiteX854" fmla="*/ 5755832 w 7467600"/>
              <a:gd name="connsiteY854" fmla="*/ 1383886 h 6858000"/>
              <a:gd name="connsiteX855" fmla="*/ 6014186 w 7467600"/>
              <a:gd name="connsiteY855" fmla="*/ 1279799 h 6858000"/>
              <a:gd name="connsiteX856" fmla="*/ 6901619 w 7467600"/>
              <a:gd name="connsiteY856" fmla="*/ 1047874 h 6858000"/>
              <a:gd name="connsiteX857" fmla="*/ 6931566 w 7467600"/>
              <a:gd name="connsiteY857" fmla="*/ 1062034 h 6858000"/>
              <a:gd name="connsiteX858" fmla="*/ 5790982 w 7467600"/>
              <a:gd name="connsiteY858" fmla="*/ 1561380 h 6858000"/>
              <a:gd name="connsiteX859" fmla="*/ 6188971 w 7467600"/>
              <a:gd name="connsiteY859" fmla="*/ 1755168 h 6858000"/>
              <a:gd name="connsiteX860" fmla="*/ 6202446 w 7467600"/>
              <a:gd name="connsiteY860" fmla="*/ 1752268 h 6858000"/>
              <a:gd name="connsiteX861" fmla="*/ 7179560 w 7467600"/>
              <a:gd name="connsiteY861" fmla="*/ 1467551 h 6858000"/>
              <a:gd name="connsiteX862" fmla="*/ 7158730 w 7467600"/>
              <a:gd name="connsiteY862" fmla="*/ 1507835 h 6858000"/>
              <a:gd name="connsiteX863" fmla="*/ 6326959 w 7467600"/>
              <a:gd name="connsiteY863" fmla="*/ 1817686 h 6858000"/>
              <a:gd name="connsiteX864" fmla="*/ 6537433 w 7467600"/>
              <a:gd name="connsiteY864" fmla="*/ 1907790 h 6858000"/>
              <a:gd name="connsiteX865" fmla="*/ 6550221 w 7467600"/>
              <a:gd name="connsiteY865" fmla="*/ 1910729 h 6858000"/>
              <a:gd name="connsiteX866" fmla="*/ 6964438 w 7467600"/>
              <a:gd name="connsiteY866" fmla="*/ 2209505 h 6858000"/>
              <a:gd name="connsiteX867" fmla="*/ 7367862 w 7467600"/>
              <a:gd name="connsiteY867" fmla="*/ 2806833 h 6858000"/>
              <a:gd name="connsiteX868" fmla="*/ 7364329 w 7467600"/>
              <a:gd name="connsiteY868" fmla="*/ 2826907 h 6858000"/>
              <a:gd name="connsiteX869" fmla="*/ 7290545 w 7467600"/>
              <a:gd name="connsiteY869" fmla="*/ 2850663 h 6858000"/>
              <a:gd name="connsiteX870" fmla="*/ 6472036 w 7467600"/>
              <a:gd name="connsiteY870" fmla="*/ 1959003 h 6858000"/>
              <a:gd name="connsiteX871" fmla="*/ 5792897 w 7467600"/>
              <a:gd name="connsiteY871" fmla="*/ 1647747 h 6858000"/>
              <a:gd name="connsiteX872" fmla="*/ 5842751 w 7467600"/>
              <a:gd name="connsiteY872" fmla="*/ 1816112 h 6858000"/>
              <a:gd name="connsiteX873" fmla="*/ 5847424 w 7467600"/>
              <a:gd name="connsiteY873" fmla="*/ 1815776 h 6858000"/>
              <a:gd name="connsiteX874" fmla="*/ 6399821 w 7467600"/>
              <a:gd name="connsiteY874" fmla="*/ 2344799 h 6858000"/>
              <a:gd name="connsiteX875" fmla="*/ 6323232 w 7467600"/>
              <a:gd name="connsiteY875" fmla="*/ 2389634 h 6858000"/>
              <a:gd name="connsiteX876" fmla="*/ 5942958 w 7467600"/>
              <a:gd name="connsiteY876" fmla="*/ 2077708 h 6858000"/>
              <a:gd name="connsiteX877" fmla="*/ 5921559 w 7467600"/>
              <a:gd name="connsiteY877" fmla="*/ 2378596 h 6858000"/>
              <a:gd name="connsiteX878" fmla="*/ 5817651 w 7467600"/>
              <a:gd name="connsiteY878" fmla="*/ 3023919 h 6858000"/>
              <a:gd name="connsiteX879" fmla="*/ 5729634 w 7467600"/>
              <a:gd name="connsiteY879" fmla="*/ 3051849 h 6858000"/>
              <a:gd name="connsiteX880" fmla="*/ 5611018 w 7467600"/>
              <a:gd name="connsiteY880" fmla="*/ 2316769 h 6858000"/>
              <a:gd name="connsiteX881" fmla="*/ 5687608 w 7467600"/>
              <a:gd name="connsiteY881" fmla="*/ 2039972 h 6858000"/>
              <a:gd name="connsiteX882" fmla="*/ 5657554 w 7467600"/>
              <a:gd name="connsiteY882" fmla="*/ 1576445 h 6858000"/>
              <a:gd name="connsiteX883" fmla="*/ 5150475 w 7467600"/>
              <a:gd name="connsiteY883" fmla="*/ 1274012 h 6858000"/>
              <a:gd name="connsiteX884" fmla="*/ 5349142 w 7467600"/>
              <a:gd name="connsiteY884" fmla="*/ 2204405 h 6858000"/>
              <a:gd name="connsiteX885" fmla="*/ 5262214 w 7467600"/>
              <a:gd name="connsiteY885" fmla="*/ 2233836 h 6858000"/>
              <a:gd name="connsiteX886" fmla="*/ 4981539 w 7467600"/>
              <a:gd name="connsiteY886" fmla="*/ 1542201 h 6858000"/>
              <a:gd name="connsiteX887" fmla="*/ 4958461 w 7467600"/>
              <a:gd name="connsiteY887" fmla="*/ 1136957 h 6858000"/>
              <a:gd name="connsiteX888" fmla="*/ 4655015 w 7467600"/>
              <a:gd name="connsiteY888" fmla="*/ 891426 h 6858000"/>
              <a:gd name="connsiteX889" fmla="*/ 4348002 w 7467600"/>
              <a:gd name="connsiteY889" fmla="*/ 2205895 h 6858000"/>
              <a:gd name="connsiteX890" fmla="*/ 4262250 w 7467600"/>
              <a:gd name="connsiteY890" fmla="*/ 2219972 h 6858000"/>
              <a:gd name="connsiteX891" fmla="*/ 4550611 w 7467600"/>
              <a:gd name="connsiteY891" fmla="*/ 817540 h 6858000"/>
              <a:gd name="connsiteX892" fmla="*/ 4564418 w 7467600"/>
              <a:gd name="connsiteY892" fmla="*/ 808293 h 6858000"/>
              <a:gd name="connsiteX893" fmla="*/ 4266388 w 7467600"/>
              <a:gd name="connsiteY893" fmla="*/ 500083 h 6858000"/>
              <a:gd name="connsiteX894" fmla="*/ 4032842 w 7467600"/>
              <a:gd name="connsiteY894" fmla="*/ 211809 h 6858000"/>
              <a:gd name="connsiteX895" fmla="*/ 3882765 w 7467600"/>
              <a:gd name="connsiteY895" fmla="*/ 0 h 6858000"/>
              <a:gd name="connsiteX896" fmla="*/ 3721337 w 7467600"/>
              <a:gd name="connsiteY896" fmla="*/ 0 h 6858000"/>
              <a:gd name="connsiteX897" fmla="*/ 3797544 w 7467600"/>
              <a:gd name="connsiteY897" fmla="*/ 0 h 6858000"/>
              <a:gd name="connsiteX898" fmla="*/ 3775734 w 7467600"/>
              <a:gd name="connsiteY898" fmla="*/ 95131 h 6858000"/>
              <a:gd name="connsiteX899" fmla="*/ 3724807 w 7467600"/>
              <a:gd name="connsiteY899" fmla="*/ 272257 h 6858000"/>
              <a:gd name="connsiteX900" fmla="*/ 3726844 w 7467600"/>
              <a:gd name="connsiteY900" fmla="*/ 282988 h 6858000"/>
              <a:gd name="connsiteX901" fmla="*/ 3742664 w 7467600"/>
              <a:gd name="connsiteY901" fmla="*/ 279918 h 6858000"/>
              <a:gd name="connsiteX902" fmla="*/ 4103910 w 7467600"/>
              <a:gd name="connsiteY902" fmla="*/ 1161917 h 6858000"/>
              <a:gd name="connsiteX903" fmla="*/ 4020269 w 7467600"/>
              <a:gd name="connsiteY903" fmla="*/ 1200406 h 6858000"/>
              <a:gd name="connsiteX904" fmla="*/ 3674882 w 7467600"/>
              <a:gd name="connsiteY904" fmla="*/ 488524 h 6858000"/>
              <a:gd name="connsiteX905" fmla="*/ 3132682 w 7467600"/>
              <a:gd name="connsiteY905" fmla="*/ 1072284 h 6858000"/>
              <a:gd name="connsiteX906" fmla="*/ 2716346 w 7467600"/>
              <a:gd name="connsiteY906" fmla="*/ 1276376 h 6858000"/>
              <a:gd name="connsiteX907" fmla="*/ 2716772 w 7467600"/>
              <a:gd name="connsiteY907" fmla="*/ 1255462 h 6858000"/>
              <a:gd name="connsiteX908" fmla="*/ 3471096 w 7467600"/>
              <a:gd name="connsiteY908" fmla="*/ 437072 h 6858000"/>
              <a:gd name="connsiteX909" fmla="*/ 3639057 w 7467600"/>
              <a:gd name="connsiteY909" fmla="*/ 286334 h 6858000"/>
              <a:gd name="connsiteX910" fmla="*/ 3640309 w 7467600"/>
              <a:gd name="connsiteY910" fmla="*/ 284664 h 6858000"/>
              <a:gd name="connsiteX911" fmla="*/ 3646022 w 7467600"/>
              <a:gd name="connsiteY911" fmla="*/ 276711 h 6858000"/>
              <a:gd name="connsiteX912" fmla="*/ 3707943 w 7467600"/>
              <a:gd name="connsiteY912" fmla="*/ 65958 h 6858000"/>
              <a:gd name="connsiteX913" fmla="*/ 3721337 w 7467600"/>
              <a:gd name="connsiteY913" fmla="*/ 0 h 6858000"/>
              <a:gd name="connsiteX914" fmla="*/ 2867960 w 7467600"/>
              <a:gd name="connsiteY914" fmla="*/ 0 h 6858000"/>
              <a:gd name="connsiteX915" fmla="*/ 2926351 w 7467600"/>
              <a:gd name="connsiteY915" fmla="*/ 0 h 6858000"/>
              <a:gd name="connsiteX916" fmla="*/ 2902823 w 7467600"/>
              <a:gd name="connsiteY916" fmla="*/ 262929 h 6858000"/>
              <a:gd name="connsiteX917" fmla="*/ 2940663 w 7467600"/>
              <a:gd name="connsiteY917" fmla="*/ 140884 h 6858000"/>
              <a:gd name="connsiteX918" fmla="*/ 2947039 w 7467600"/>
              <a:gd name="connsiteY918" fmla="*/ 122524 h 6858000"/>
              <a:gd name="connsiteX919" fmla="*/ 2984316 w 7467600"/>
              <a:gd name="connsiteY919" fmla="*/ 0 h 6858000"/>
              <a:gd name="connsiteX920" fmla="*/ 3016114 w 7467600"/>
              <a:gd name="connsiteY920" fmla="*/ 0 h 6858000"/>
              <a:gd name="connsiteX921" fmla="*/ 2979949 w 7467600"/>
              <a:gd name="connsiteY921" fmla="*/ 119274 h 6858000"/>
              <a:gd name="connsiteX922" fmla="*/ 3023879 w 7467600"/>
              <a:gd name="connsiteY922" fmla="*/ 0 h 6858000"/>
              <a:gd name="connsiteX923" fmla="*/ 3105400 w 7467600"/>
              <a:gd name="connsiteY923" fmla="*/ 0 h 6858000"/>
              <a:gd name="connsiteX924" fmla="*/ 3094669 w 7467600"/>
              <a:gd name="connsiteY924" fmla="*/ 30308 h 6858000"/>
              <a:gd name="connsiteX925" fmla="*/ 2901945 w 7467600"/>
              <a:gd name="connsiteY925" fmla="*/ 466538 h 6858000"/>
              <a:gd name="connsiteX926" fmla="*/ 2815209 w 7467600"/>
              <a:gd name="connsiteY926" fmla="*/ 497361 h 6858000"/>
              <a:gd name="connsiteX927" fmla="*/ 2844845 w 7467600"/>
              <a:gd name="connsiteY927" fmla="*/ 127638 h 6858000"/>
              <a:gd name="connsiteX928" fmla="*/ 2867960 w 7467600"/>
              <a:gd name="connsiteY928" fmla="*/ 0 h 6858000"/>
              <a:gd name="connsiteX929" fmla="*/ 1057230 w 7467600"/>
              <a:gd name="connsiteY929" fmla="*/ 0 h 6858000"/>
              <a:gd name="connsiteX930" fmla="*/ 1111003 w 7467600"/>
              <a:gd name="connsiteY930" fmla="*/ 0 h 6858000"/>
              <a:gd name="connsiteX931" fmla="*/ 1125553 w 7467600"/>
              <a:gd name="connsiteY931" fmla="*/ 52588 h 6858000"/>
              <a:gd name="connsiteX932" fmla="*/ 1304276 w 7467600"/>
              <a:gd name="connsiteY932" fmla="*/ 476275 h 6858000"/>
              <a:gd name="connsiteX933" fmla="*/ 1492066 w 7467600"/>
              <a:gd name="connsiteY933" fmla="*/ 886333 h 6858000"/>
              <a:gd name="connsiteX934" fmla="*/ 1423698 w 7467600"/>
              <a:gd name="connsiteY934" fmla="*/ 710817 h 6858000"/>
              <a:gd name="connsiteX935" fmla="*/ 1357609 w 7467600"/>
              <a:gd name="connsiteY935" fmla="*/ 532892 h 6858000"/>
              <a:gd name="connsiteX936" fmla="*/ 1309550 w 7467600"/>
              <a:gd name="connsiteY936" fmla="*/ 374031 h 6858000"/>
              <a:gd name="connsiteX937" fmla="*/ 1193673 w 7467600"/>
              <a:gd name="connsiteY937" fmla="*/ 49533 h 6858000"/>
              <a:gd name="connsiteX938" fmla="*/ 1164391 w 7467600"/>
              <a:gd name="connsiteY938" fmla="*/ 0 h 6858000"/>
              <a:gd name="connsiteX939" fmla="*/ 1200666 w 7467600"/>
              <a:gd name="connsiteY939" fmla="*/ 0 h 6858000"/>
              <a:gd name="connsiteX940" fmla="*/ 1223408 w 7467600"/>
              <a:gd name="connsiteY940" fmla="*/ 38996 h 6858000"/>
              <a:gd name="connsiteX941" fmla="*/ 1339635 w 7467600"/>
              <a:gd name="connsiteY941" fmla="*/ 365517 h 6858000"/>
              <a:gd name="connsiteX942" fmla="*/ 1387469 w 7467600"/>
              <a:gd name="connsiteY942" fmla="*/ 523079 h 6858000"/>
              <a:gd name="connsiteX943" fmla="*/ 1452685 w 7467600"/>
              <a:gd name="connsiteY943" fmla="*/ 699806 h 6858000"/>
              <a:gd name="connsiteX944" fmla="*/ 1492092 w 7467600"/>
              <a:gd name="connsiteY944" fmla="*/ 800424 h 6858000"/>
              <a:gd name="connsiteX945" fmla="*/ 1455302 w 7467600"/>
              <a:gd name="connsiteY945" fmla="*/ 632913 h 6858000"/>
              <a:gd name="connsiteX946" fmla="*/ 1222336 w 7467600"/>
              <a:gd name="connsiteY946" fmla="*/ 9480 h 6858000"/>
              <a:gd name="connsiteX947" fmla="*/ 1214634 w 7467600"/>
              <a:gd name="connsiteY947" fmla="*/ 0 h 6858000"/>
              <a:gd name="connsiteX948" fmla="*/ 1289827 w 7467600"/>
              <a:gd name="connsiteY948" fmla="*/ 0 h 6858000"/>
              <a:gd name="connsiteX949" fmla="*/ 1321076 w 7467600"/>
              <a:gd name="connsiteY949" fmla="*/ 59722 h 6858000"/>
              <a:gd name="connsiteX950" fmla="*/ 1512579 w 7467600"/>
              <a:gd name="connsiteY950" fmla="*/ 626441 h 6858000"/>
              <a:gd name="connsiteX951" fmla="*/ 1506076 w 7467600"/>
              <a:gd name="connsiteY951" fmla="*/ 1089289 h 6858000"/>
              <a:gd name="connsiteX952" fmla="*/ 1486346 w 7467600"/>
              <a:gd name="connsiteY952" fmla="*/ 1079919 h 6858000"/>
              <a:gd name="connsiteX953" fmla="*/ 1070511 w 7467600"/>
              <a:gd name="connsiteY953" fmla="*/ 48609 h 6858000"/>
              <a:gd name="connsiteX954" fmla="*/ 1057230 w 7467600"/>
              <a:gd name="connsiteY954" fmla="*/ 0 h 6858000"/>
              <a:gd name="connsiteX955" fmla="*/ 43151 w 7467600"/>
              <a:gd name="connsiteY955" fmla="*/ 0 h 6858000"/>
              <a:gd name="connsiteX956" fmla="*/ 95283 w 7467600"/>
              <a:gd name="connsiteY956" fmla="*/ 0 h 6858000"/>
              <a:gd name="connsiteX957" fmla="*/ 300708 w 7467600"/>
              <a:gd name="connsiteY957" fmla="*/ 154571 h 6858000"/>
              <a:gd name="connsiteX958" fmla="*/ 530414 w 7467600"/>
              <a:gd name="connsiteY958" fmla="*/ 354673 h 6858000"/>
              <a:gd name="connsiteX959" fmla="*/ 333785 w 7467600"/>
              <a:gd name="connsiteY959" fmla="*/ 161564 h 6858000"/>
              <a:gd name="connsiteX960" fmla="*/ 147005 w 7467600"/>
              <a:gd name="connsiteY960" fmla="*/ 0 h 6858000"/>
              <a:gd name="connsiteX961" fmla="*/ 272509 w 7467600"/>
              <a:gd name="connsiteY961" fmla="*/ 0 h 6858000"/>
              <a:gd name="connsiteX962" fmla="*/ 326276 w 7467600"/>
              <a:gd name="connsiteY962" fmla="*/ 45847 h 6858000"/>
              <a:gd name="connsiteX963" fmla="*/ 823759 w 7467600"/>
              <a:gd name="connsiteY963" fmla="*/ 574145 h 6858000"/>
              <a:gd name="connsiteX964" fmla="*/ 811254 w 7467600"/>
              <a:gd name="connsiteY964" fmla="*/ 665546 h 6858000"/>
              <a:gd name="connsiteX965" fmla="*/ 154042 w 7467600"/>
              <a:gd name="connsiteY965" fmla="*/ 261522 h 6858000"/>
              <a:gd name="connsiteX966" fmla="*/ 13550 w 7467600"/>
              <a:gd name="connsiteY966" fmla="*/ 158423 h 6858000"/>
              <a:gd name="connsiteX967" fmla="*/ 0 w 7467600"/>
              <a:gd name="connsiteY967" fmla="*/ 146618 h 6858000"/>
              <a:gd name="connsiteX968" fmla="*/ 0 w 7467600"/>
              <a:gd name="connsiteY968" fmla="*/ 59161 h 6858000"/>
              <a:gd name="connsiteX969" fmla="*/ 45427 w 7467600"/>
              <a:gd name="connsiteY969" fmla="*/ 101078 h 6858000"/>
              <a:gd name="connsiteX970" fmla="*/ 630103 w 7467600"/>
              <a:gd name="connsiteY970" fmla="*/ 485885 h 6858000"/>
              <a:gd name="connsiteX971" fmla="*/ 532040 w 7467600"/>
              <a:gd name="connsiteY971" fmla="*/ 399359 h 6858000"/>
              <a:gd name="connsiteX972" fmla="*/ 517618 w 7467600"/>
              <a:gd name="connsiteY972" fmla="*/ 385726 h 6858000"/>
              <a:gd name="connsiteX973" fmla="*/ 285074 w 7467600"/>
              <a:gd name="connsiteY973" fmla="*/ 182755 h 6858000"/>
              <a:gd name="connsiteX974" fmla="*/ 43151 w 7467600"/>
              <a:gd name="connsiteY97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7105827 w 7467600"/>
              <a:gd name="connsiteY83" fmla="*/ 5718700 h 6858000"/>
              <a:gd name="connsiteX84" fmla="*/ 7356878 w 7467600"/>
              <a:gd name="connsiteY84" fmla="*/ 5981332 h 6858000"/>
              <a:gd name="connsiteX85" fmla="*/ 7467600 w 7467600"/>
              <a:gd name="connsiteY85" fmla="*/ 6117703 h 6858000"/>
              <a:gd name="connsiteX86" fmla="*/ 7467600 w 7467600"/>
              <a:gd name="connsiteY86" fmla="*/ 6163634 h 6858000"/>
              <a:gd name="connsiteX87" fmla="*/ 7403637 w 7467600"/>
              <a:gd name="connsiteY87" fmla="*/ 6083957 h 6858000"/>
              <a:gd name="connsiteX88" fmla="*/ 7254615 w 7467600"/>
              <a:gd name="connsiteY88" fmla="*/ 5911918 h 6858000"/>
              <a:gd name="connsiteX89" fmla="*/ 7312589 w 7467600"/>
              <a:gd name="connsiteY89" fmla="*/ 5982309 h 6858000"/>
              <a:gd name="connsiteX90" fmla="*/ 7448321 w 7467600"/>
              <a:gd name="connsiteY90" fmla="*/ 6190991 h 6858000"/>
              <a:gd name="connsiteX91" fmla="*/ 7467600 w 7467600"/>
              <a:gd name="connsiteY91" fmla="*/ 6221686 h 6858000"/>
              <a:gd name="connsiteX92" fmla="*/ 7467600 w 7467600"/>
              <a:gd name="connsiteY92" fmla="*/ 6334256 h 6858000"/>
              <a:gd name="connsiteX93" fmla="*/ 7454976 w 7467600"/>
              <a:gd name="connsiteY93" fmla="*/ 6318297 h 6858000"/>
              <a:gd name="connsiteX94" fmla="*/ 7042773 w 7467600"/>
              <a:gd name="connsiteY94" fmla="*/ 5734011 h 6858000"/>
              <a:gd name="connsiteX95" fmla="*/ 1456157 w 7467600"/>
              <a:gd name="connsiteY95" fmla="*/ 5371404 h 6858000"/>
              <a:gd name="connsiteX96" fmla="*/ 1244432 w 7467600"/>
              <a:gd name="connsiteY96" fmla="*/ 5385601 h 6858000"/>
              <a:gd name="connsiteX97" fmla="*/ 973990 w 7467600"/>
              <a:gd name="connsiteY97" fmla="*/ 5424940 h 6858000"/>
              <a:gd name="connsiteX98" fmla="*/ 1103809 w 7467600"/>
              <a:gd name="connsiteY98" fmla="*/ 5433720 h 6858000"/>
              <a:gd name="connsiteX99" fmla="*/ 1123454 w 7467600"/>
              <a:gd name="connsiteY99" fmla="*/ 5435727 h 6858000"/>
              <a:gd name="connsiteX100" fmla="*/ 1737017 w 7467600"/>
              <a:gd name="connsiteY100" fmla="*/ 5452183 h 6858000"/>
              <a:gd name="connsiteX101" fmla="*/ 1824397 w 7467600"/>
              <a:gd name="connsiteY101" fmla="*/ 5447757 h 6858000"/>
              <a:gd name="connsiteX102" fmla="*/ 2070059 w 7467600"/>
              <a:gd name="connsiteY102" fmla="*/ 5441660 h 6858000"/>
              <a:gd name="connsiteX103" fmla="*/ 1456157 w 7467600"/>
              <a:gd name="connsiteY103" fmla="*/ 5371404 h 6858000"/>
              <a:gd name="connsiteX104" fmla="*/ 4988186 w 7467600"/>
              <a:gd name="connsiteY104" fmla="*/ 5216467 h 6858000"/>
              <a:gd name="connsiteX105" fmla="*/ 4777334 w 7467600"/>
              <a:gd name="connsiteY105" fmla="*/ 5406072 h 6858000"/>
              <a:gd name="connsiteX106" fmla="*/ 4718341 w 7467600"/>
              <a:gd name="connsiteY106" fmla="*/ 5468043 h 6858000"/>
              <a:gd name="connsiteX107" fmla="*/ 4604655 w 7467600"/>
              <a:gd name="connsiteY107" fmla="*/ 5583434 h 6858000"/>
              <a:gd name="connsiteX108" fmla="*/ 4565074 w 7467600"/>
              <a:gd name="connsiteY108" fmla="*/ 5618550 h 6858000"/>
              <a:gd name="connsiteX109" fmla="*/ 4988186 w 7467600"/>
              <a:gd name="connsiteY109" fmla="*/ 5216467 h 6858000"/>
              <a:gd name="connsiteX110" fmla="*/ 4978032 w 7467600"/>
              <a:gd name="connsiteY110" fmla="*/ 5183809 h 6858000"/>
              <a:gd name="connsiteX111" fmla="*/ 4463413 w 7467600"/>
              <a:gd name="connsiteY111" fmla="*/ 5615162 h 6858000"/>
              <a:gd name="connsiteX112" fmla="*/ 4358134 w 7467600"/>
              <a:gd name="connsiteY112" fmla="*/ 5742791 h 6858000"/>
              <a:gd name="connsiteX113" fmla="*/ 4376219 w 7467600"/>
              <a:gd name="connsiteY113" fmla="*/ 5729027 h 6858000"/>
              <a:gd name="connsiteX114" fmla="*/ 4582340 w 7467600"/>
              <a:gd name="connsiteY114" fmla="*/ 5561037 h 6858000"/>
              <a:gd name="connsiteX115" fmla="*/ 4694684 w 7467600"/>
              <a:gd name="connsiteY115" fmla="*/ 5447098 h 6858000"/>
              <a:gd name="connsiteX116" fmla="*/ 4754123 w 7467600"/>
              <a:gd name="connsiteY116" fmla="*/ 5384643 h 6858000"/>
              <a:gd name="connsiteX117" fmla="*/ 4978032 w 7467600"/>
              <a:gd name="connsiteY117" fmla="*/ 5183809 h 6858000"/>
              <a:gd name="connsiteX118" fmla="*/ 1903353 w 7467600"/>
              <a:gd name="connsiteY118" fmla="*/ 5044827 h 6858000"/>
              <a:gd name="connsiteX119" fmla="*/ 1936931 w 7467600"/>
              <a:gd name="connsiteY119" fmla="*/ 5093954 h 6858000"/>
              <a:gd name="connsiteX120" fmla="*/ 2195868 w 7467600"/>
              <a:gd name="connsiteY120" fmla="*/ 5396574 h 6858000"/>
              <a:gd name="connsiteX121" fmla="*/ 2088852 w 7467600"/>
              <a:gd name="connsiteY121" fmla="*/ 5166123 h 6858000"/>
              <a:gd name="connsiteX122" fmla="*/ 1958241 w 7467600"/>
              <a:gd name="connsiteY122" fmla="*/ 5067955 h 6858000"/>
              <a:gd name="connsiteX123" fmla="*/ 1903353 w 7467600"/>
              <a:gd name="connsiteY123" fmla="*/ 5044827 h 6858000"/>
              <a:gd name="connsiteX124" fmla="*/ 1979378 w 7467600"/>
              <a:gd name="connsiteY124" fmla="*/ 4769504 h 6858000"/>
              <a:gd name="connsiteX125" fmla="*/ 2882120 w 7467600"/>
              <a:gd name="connsiteY125" fmla="*/ 5064547 h 6858000"/>
              <a:gd name="connsiteX126" fmla="*/ 2793103 w 7467600"/>
              <a:gd name="connsiteY126" fmla="*/ 5039699 h 6858000"/>
              <a:gd name="connsiteX127" fmla="*/ 2770041 w 7467600"/>
              <a:gd name="connsiteY127" fmla="*/ 5033634 h 6858000"/>
              <a:gd name="connsiteX128" fmla="*/ 1979378 w 7467600"/>
              <a:gd name="connsiteY128" fmla="*/ 4769504 h 6858000"/>
              <a:gd name="connsiteX129" fmla="*/ 1927410 w 7467600"/>
              <a:gd name="connsiteY129" fmla="*/ 4716164 h 6858000"/>
              <a:gd name="connsiteX130" fmla="*/ 1959587 w 7467600"/>
              <a:gd name="connsiteY130" fmla="*/ 4728849 h 6858000"/>
              <a:gd name="connsiteX131" fmla="*/ 2777707 w 7467600"/>
              <a:gd name="connsiteY131" fmla="*/ 5003991 h 6858000"/>
              <a:gd name="connsiteX132" fmla="*/ 2800768 w 7467600"/>
              <a:gd name="connsiteY132" fmla="*/ 5010056 h 6858000"/>
              <a:gd name="connsiteX133" fmla="*/ 2879408 w 7467600"/>
              <a:gd name="connsiteY133" fmla="*/ 5031590 h 6858000"/>
              <a:gd name="connsiteX134" fmla="*/ 2862295 w 7467600"/>
              <a:gd name="connsiteY134" fmla="*/ 5022958 h 6858000"/>
              <a:gd name="connsiteX135" fmla="*/ 2813343 w 7467600"/>
              <a:gd name="connsiteY135" fmla="*/ 4998369 h 6858000"/>
              <a:gd name="connsiteX136" fmla="*/ 2646245 w 7467600"/>
              <a:gd name="connsiteY136" fmla="*/ 4930999 h 6858000"/>
              <a:gd name="connsiteX137" fmla="*/ 1999243 w 7467600"/>
              <a:gd name="connsiteY137" fmla="*/ 4730524 h 6858000"/>
              <a:gd name="connsiteX138" fmla="*/ 1979527 w 7467600"/>
              <a:gd name="connsiteY138" fmla="*/ 4726651 h 6858000"/>
              <a:gd name="connsiteX139" fmla="*/ 1927410 w 7467600"/>
              <a:gd name="connsiteY139" fmla="*/ 4716164 h 6858000"/>
              <a:gd name="connsiteX140" fmla="*/ 1997014 w 7467600"/>
              <a:gd name="connsiteY140" fmla="*/ 4698007 h 6858000"/>
              <a:gd name="connsiteX141" fmla="*/ 2005458 w 7467600"/>
              <a:gd name="connsiteY141" fmla="*/ 4699540 h 6858000"/>
              <a:gd name="connsiteX142" fmla="*/ 2657186 w 7467600"/>
              <a:gd name="connsiteY142" fmla="*/ 4901687 h 6858000"/>
              <a:gd name="connsiteX143" fmla="*/ 2826662 w 7467600"/>
              <a:gd name="connsiteY143" fmla="*/ 4970362 h 6858000"/>
              <a:gd name="connsiteX144" fmla="*/ 2876100 w 7467600"/>
              <a:gd name="connsiteY144" fmla="*/ 4995397 h 6858000"/>
              <a:gd name="connsiteX145" fmla="*/ 3042600 w 7467600"/>
              <a:gd name="connsiteY145" fmla="*/ 5059532 h 6858000"/>
              <a:gd name="connsiteX146" fmla="*/ 1997014 w 7467600"/>
              <a:gd name="connsiteY146" fmla="*/ 4698007 h 6858000"/>
              <a:gd name="connsiteX147" fmla="*/ 2305292 w 7467600"/>
              <a:gd name="connsiteY147" fmla="*/ 4219492 h 6858000"/>
              <a:gd name="connsiteX148" fmla="*/ 3360922 w 7467600"/>
              <a:gd name="connsiteY148" fmla="*/ 4529373 h 6858000"/>
              <a:gd name="connsiteX149" fmla="*/ 3492420 w 7467600"/>
              <a:gd name="connsiteY149" fmla="*/ 4510145 h 6858000"/>
              <a:gd name="connsiteX150" fmla="*/ 3364086 w 7467600"/>
              <a:gd name="connsiteY150" fmla="*/ 4480340 h 6858000"/>
              <a:gd name="connsiteX151" fmla="*/ 3225818 w 7467600"/>
              <a:gd name="connsiteY151" fmla="*/ 4411822 h 6858000"/>
              <a:gd name="connsiteX152" fmla="*/ 3129696 w 7467600"/>
              <a:gd name="connsiteY152" fmla="*/ 4360704 h 6858000"/>
              <a:gd name="connsiteX153" fmla="*/ 2814545 w 7467600"/>
              <a:gd name="connsiteY153" fmla="*/ 4282955 h 6858000"/>
              <a:gd name="connsiteX154" fmla="*/ 2305292 w 7467600"/>
              <a:gd name="connsiteY154" fmla="*/ 4219492 h 6858000"/>
              <a:gd name="connsiteX155" fmla="*/ 2626982 w 7467600"/>
              <a:gd name="connsiteY155" fmla="*/ 4206450 h 6858000"/>
              <a:gd name="connsiteX156" fmla="*/ 2490617 w 7467600"/>
              <a:gd name="connsiteY156" fmla="*/ 4206951 h 6858000"/>
              <a:gd name="connsiteX157" fmla="*/ 2819869 w 7467600"/>
              <a:gd name="connsiteY157" fmla="*/ 4252936 h 6858000"/>
              <a:gd name="connsiteX158" fmla="*/ 3143018 w 7467600"/>
              <a:gd name="connsiteY158" fmla="*/ 4332698 h 6858000"/>
              <a:gd name="connsiteX159" fmla="*/ 3241520 w 7467600"/>
              <a:gd name="connsiteY159" fmla="*/ 4385112 h 6858000"/>
              <a:gd name="connsiteX160" fmla="*/ 3374575 w 7467600"/>
              <a:gd name="connsiteY160" fmla="*/ 4451517 h 6858000"/>
              <a:gd name="connsiteX161" fmla="*/ 3505221 w 7467600"/>
              <a:gd name="connsiteY161" fmla="*/ 4480757 h 6858000"/>
              <a:gd name="connsiteX162" fmla="*/ 2626982 w 7467600"/>
              <a:gd name="connsiteY162" fmla="*/ 4206450 h 6858000"/>
              <a:gd name="connsiteX163" fmla="*/ 1310106 w 7467600"/>
              <a:gd name="connsiteY163" fmla="*/ 3943217 h 6858000"/>
              <a:gd name="connsiteX164" fmla="*/ 854994 w 7467600"/>
              <a:gd name="connsiteY164" fmla="*/ 4399136 h 6858000"/>
              <a:gd name="connsiteX165" fmla="*/ 742462 w 7467600"/>
              <a:gd name="connsiteY165" fmla="*/ 4594648 h 6858000"/>
              <a:gd name="connsiteX166" fmla="*/ 820602 w 7467600"/>
              <a:gd name="connsiteY166" fmla="*/ 4485915 h 6858000"/>
              <a:gd name="connsiteX167" fmla="*/ 878295 w 7467600"/>
              <a:gd name="connsiteY167" fmla="*/ 4403594 h 6858000"/>
              <a:gd name="connsiteX168" fmla="*/ 1240607 w 7467600"/>
              <a:gd name="connsiteY168" fmla="*/ 4010401 h 6858000"/>
              <a:gd name="connsiteX169" fmla="*/ 1310106 w 7467600"/>
              <a:gd name="connsiteY169" fmla="*/ 3943217 h 6858000"/>
              <a:gd name="connsiteX170" fmla="*/ 1423113 w 7467600"/>
              <a:gd name="connsiteY170" fmla="*/ 3874565 h 6858000"/>
              <a:gd name="connsiteX171" fmla="*/ 1260565 w 7467600"/>
              <a:gd name="connsiteY171" fmla="*/ 4031982 h 6858000"/>
              <a:gd name="connsiteX172" fmla="*/ 901900 w 7467600"/>
              <a:gd name="connsiteY172" fmla="*/ 4421236 h 6858000"/>
              <a:gd name="connsiteX173" fmla="*/ 845044 w 7467600"/>
              <a:gd name="connsiteY173" fmla="*/ 4502436 h 6858000"/>
              <a:gd name="connsiteX174" fmla="*/ 685926 w 7467600"/>
              <a:gd name="connsiteY174" fmla="*/ 4703069 h 6858000"/>
              <a:gd name="connsiteX175" fmla="*/ 684248 w 7467600"/>
              <a:gd name="connsiteY175" fmla="*/ 4706721 h 6858000"/>
              <a:gd name="connsiteX176" fmla="*/ 1423113 w 7467600"/>
              <a:gd name="connsiteY176" fmla="*/ 3874565 h 6858000"/>
              <a:gd name="connsiteX177" fmla="*/ 3316479 w 7467600"/>
              <a:gd name="connsiteY177" fmla="*/ 3872136 h 6858000"/>
              <a:gd name="connsiteX178" fmla="*/ 3546806 w 7467600"/>
              <a:gd name="connsiteY178" fmla="*/ 4356139 h 6858000"/>
              <a:gd name="connsiteX179" fmla="*/ 3364433 w 7467600"/>
              <a:gd name="connsiteY179" fmla="*/ 3953121 h 6858000"/>
              <a:gd name="connsiteX180" fmla="*/ 3316479 w 7467600"/>
              <a:gd name="connsiteY180" fmla="*/ 3872136 h 6858000"/>
              <a:gd name="connsiteX181" fmla="*/ 3291335 w 7467600"/>
              <a:gd name="connsiteY181" fmla="*/ 3767420 h 6858000"/>
              <a:gd name="connsiteX182" fmla="*/ 3390805 w 7467600"/>
              <a:gd name="connsiteY182" fmla="*/ 3937163 h 6858000"/>
              <a:gd name="connsiteX183" fmla="*/ 3579062 w 7467600"/>
              <a:gd name="connsiteY183" fmla="*/ 4359040 h 6858000"/>
              <a:gd name="connsiteX184" fmla="*/ 3467355 w 7467600"/>
              <a:gd name="connsiteY184" fmla="*/ 3988130 h 6858000"/>
              <a:gd name="connsiteX185" fmla="*/ 3310753 w 7467600"/>
              <a:gd name="connsiteY185" fmla="*/ 3787140 h 6858000"/>
              <a:gd name="connsiteX186" fmla="*/ 3291335 w 7467600"/>
              <a:gd name="connsiteY186" fmla="*/ 3767420 h 6858000"/>
              <a:gd name="connsiteX187" fmla="*/ 1635889 w 7467600"/>
              <a:gd name="connsiteY187" fmla="*/ 3709494 h 6858000"/>
              <a:gd name="connsiteX188" fmla="*/ 1634800 w 7467600"/>
              <a:gd name="connsiteY188" fmla="*/ 3731111 h 6858000"/>
              <a:gd name="connsiteX189" fmla="*/ 1635889 w 7467600"/>
              <a:gd name="connsiteY189" fmla="*/ 3709494 h 6858000"/>
              <a:gd name="connsiteX190" fmla="*/ 1510397 w 7467600"/>
              <a:gd name="connsiteY190" fmla="*/ 3684705 h 6858000"/>
              <a:gd name="connsiteX191" fmla="*/ 1146550 w 7467600"/>
              <a:gd name="connsiteY191" fmla="*/ 3802012 h 6858000"/>
              <a:gd name="connsiteX192" fmla="*/ 698834 w 7467600"/>
              <a:gd name="connsiteY192" fmla="*/ 3952272 h 6858000"/>
              <a:gd name="connsiteX193" fmla="*/ 34256 w 7467600"/>
              <a:gd name="connsiteY193" fmla="*/ 4347603 h 6858000"/>
              <a:gd name="connsiteX194" fmla="*/ 527241 w 7467600"/>
              <a:gd name="connsiteY194" fmla="*/ 4065078 h 6858000"/>
              <a:gd name="connsiteX195" fmla="*/ 1510397 w 7467600"/>
              <a:gd name="connsiteY195" fmla="*/ 3684705 h 6858000"/>
              <a:gd name="connsiteX196" fmla="*/ 1313114 w 7467600"/>
              <a:gd name="connsiteY196" fmla="*/ 3655216 h 6858000"/>
              <a:gd name="connsiteX197" fmla="*/ 1109304 w 7467600"/>
              <a:gd name="connsiteY197" fmla="*/ 3669030 h 6858000"/>
              <a:gd name="connsiteX198" fmla="*/ 8129 w 7467600"/>
              <a:gd name="connsiteY198" fmla="*/ 4330519 h 6858000"/>
              <a:gd name="connsiteX199" fmla="*/ 687572 w 7467600"/>
              <a:gd name="connsiteY199" fmla="*/ 3925629 h 6858000"/>
              <a:gd name="connsiteX200" fmla="*/ 1138365 w 7467600"/>
              <a:gd name="connsiteY200" fmla="*/ 3774515 h 6858000"/>
              <a:gd name="connsiteX201" fmla="*/ 1505579 w 7467600"/>
              <a:gd name="connsiteY201" fmla="*/ 3655526 h 6858000"/>
              <a:gd name="connsiteX202" fmla="*/ 1313114 w 7467600"/>
              <a:gd name="connsiteY202" fmla="*/ 3655216 h 6858000"/>
              <a:gd name="connsiteX203" fmla="*/ 3655073 w 7467600"/>
              <a:gd name="connsiteY203" fmla="*/ 3650884 h 6858000"/>
              <a:gd name="connsiteX204" fmla="*/ 3989938 w 7467600"/>
              <a:gd name="connsiteY204" fmla="*/ 3991685 h 6858000"/>
              <a:gd name="connsiteX205" fmla="*/ 4393907 w 7467600"/>
              <a:gd name="connsiteY205" fmla="*/ 4261258 h 6858000"/>
              <a:gd name="connsiteX206" fmla="*/ 4648051 w 7467600"/>
              <a:gd name="connsiteY206" fmla="*/ 4374051 h 6858000"/>
              <a:gd name="connsiteX207" fmla="*/ 4383389 w 7467600"/>
              <a:gd name="connsiteY207" fmla="*/ 4184369 h 6858000"/>
              <a:gd name="connsiteX208" fmla="*/ 4165508 w 7467600"/>
              <a:gd name="connsiteY208" fmla="*/ 4035196 h 6858000"/>
              <a:gd name="connsiteX209" fmla="*/ 4068162 w 7467600"/>
              <a:gd name="connsiteY209" fmla="*/ 3953394 h 6858000"/>
              <a:gd name="connsiteX210" fmla="*/ 3981416 w 7467600"/>
              <a:gd name="connsiteY210" fmla="*/ 3880482 h 6858000"/>
              <a:gd name="connsiteX211" fmla="*/ 3800147 w 7467600"/>
              <a:gd name="connsiteY211" fmla="*/ 3749872 h 6858000"/>
              <a:gd name="connsiteX212" fmla="*/ 3655073 w 7467600"/>
              <a:gd name="connsiteY212" fmla="*/ 3650884 h 6858000"/>
              <a:gd name="connsiteX213" fmla="*/ 3670252 w 7467600"/>
              <a:gd name="connsiteY213" fmla="*/ 3622798 h 6858000"/>
              <a:gd name="connsiteX214" fmla="*/ 3817258 w 7467600"/>
              <a:gd name="connsiteY214" fmla="*/ 3723577 h 6858000"/>
              <a:gd name="connsiteX215" fmla="*/ 4000461 w 7467600"/>
              <a:gd name="connsiteY215" fmla="*/ 3855966 h 6858000"/>
              <a:gd name="connsiteX216" fmla="*/ 4088180 w 7467600"/>
              <a:gd name="connsiteY216" fmla="*/ 3929774 h 6858000"/>
              <a:gd name="connsiteX217" fmla="*/ 4184555 w 7467600"/>
              <a:gd name="connsiteY217" fmla="*/ 4010683 h 6858000"/>
              <a:gd name="connsiteX218" fmla="*/ 4399563 w 7467600"/>
              <a:gd name="connsiteY218" fmla="*/ 4158106 h 6858000"/>
              <a:gd name="connsiteX219" fmla="*/ 4684469 w 7467600"/>
              <a:gd name="connsiteY219" fmla="*/ 4364680 h 6858000"/>
              <a:gd name="connsiteX220" fmla="*/ 4690271 w 7467600"/>
              <a:gd name="connsiteY220" fmla="*/ 4370034 h 6858000"/>
              <a:gd name="connsiteX221" fmla="*/ 4136093 w 7467600"/>
              <a:gd name="connsiteY221" fmla="*/ 3858466 h 6858000"/>
              <a:gd name="connsiteX222" fmla="*/ 3670252 w 7467600"/>
              <a:gd name="connsiteY222" fmla="*/ 3622798 h 6858000"/>
              <a:gd name="connsiteX223" fmla="*/ 4440129 w 7467600"/>
              <a:gd name="connsiteY223" fmla="*/ 3448571 h 6858000"/>
              <a:gd name="connsiteX224" fmla="*/ 4856525 w 7467600"/>
              <a:gd name="connsiteY224" fmla="*/ 3915351 h 6858000"/>
              <a:gd name="connsiteX225" fmla="*/ 5059055 w 7467600"/>
              <a:gd name="connsiteY225" fmla="*/ 4108918 h 6858000"/>
              <a:gd name="connsiteX226" fmla="*/ 5290070 w 7467600"/>
              <a:gd name="connsiteY226" fmla="*/ 4263619 h 6858000"/>
              <a:gd name="connsiteX227" fmla="*/ 4834991 w 7467600"/>
              <a:gd name="connsiteY227" fmla="*/ 3830985 h 6858000"/>
              <a:gd name="connsiteX228" fmla="*/ 4440129 w 7467600"/>
              <a:gd name="connsiteY228" fmla="*/ 3448571 h 6858000"/>
              <a:gd name="connsiteX229" fmla="*/ 4441737 w 7467600"/>
              <a:gd name="connsiteY229" fmla="*/ 3399734 h 6858000"/>
              <a:gd name="connsiteX230" fmla="*/ 4431236 w 7467600"/>
              <a:gd name="connsiteY230" fmla="*/ 3400954 h 6858000"/>
              <a:gd name="connsiteX231" fmla="*/ 4557150 w 7467600"/>
              <a:gd name="connsiteY231" fmla="*/ 3510023 h 6858000"/>
              <a:gd name="connsiteX232" fmla="*/ 4856936 w 7467600"/>
              <a:gd name="connsiteY232" fmla="*/ 3809146 h 6858000"/>
              <a:gd name="connsiteX233" fmla="*/ 5111996 w 7467600"/>
              <a:gd name="connsiteY233" fmla="*/ 4065759 h 6858000"/>
              <a:gd name="connsiteX234" fmla="*/ 5388878 w 7467600"/>
              <a:gd name="connsiteY234" fmla="*/ 4300185 h 6858000"/>
              <a:gd name="connsiteX235" fmla="*/ 5425556 w 7467600"/>
              <a:gd name="connsiteY235" fmla="*/ 4308967 h 6858000"/>
              <a:gd name="connsiteX236" fmla="*/ 4943646 w 7467600"/>
              <a:gd name="connsiteY236" fmla="*/ 3822916 h 6858000"/>
              <a:gd name="connsiteX237" fmla="*/ 4594837 w 7467600"/>
              <a:gd name="connsiteY237" fmla="*/ 3532274 h 6858000"/>
              <a:gd name="connsiteX238" fmla="*/ 4441737 w 7467600"/>
              <a:gd name="connsiteY238" fmla="*/ 3399734 h 6858000"/>
              <a:gd name="connsiteX239" fmla="*/ 5425834 w 7467600"/>
              <a:gd name="connsiteY239" fmla="*/ 3162785 h 6858000"/>
              <a:gd name="connsiteX240" fmla="*/ 5401644 w 7467600"/>
              <a:gd name="connsiteY240" fmla="*/ 3617847 h 6858000"/>
              <a:gd name="connsiteX241" fmla="*/ 5467256 w 7467600"/>
              <a:gd name="connsiteY241" fmla="*/ 4175494 h 6858000"/>
              <a:gd name="connsiteX242" fmla="*/ 5448069 w 7467600"/>
              <a:gd name="connsiteY242" fmla="*/ 3567554 h 6858000"/>
              <a:gd name="connsiteX243" fmla="*/ 5425834 w 7467600"/>
              <a:gd name="connsiteY243" fmla="*/ 3162785 h 6858000"/>
              <a:gd name="connsiteX244" fmla="*/ 1318687 w 7467600"/>
              <a:gd name="connsiteY244" fmla="*/ 3113840 h 6858000"/>
              <a:gd name="connsiteX245" fmla="*/ 1066793 w 7467600"/>
              <a:gd name="connsiteY245" fmla="*/ 3212171 h 6858000"/>
              <a:gd name="connsiteX246" fmla="*/ 993319 w 7467600"/>
              <a:gd name="connsiteY246" fmla="*/ 3247648 h 6858000"/>
              <a:gd name="connsiteX247" fmla="*/ 853081 w 7467600"/>
              <a:gd name="connsiteY247" fmla="*/ 3312410 h 6858000"/>
              <a:gd name="connsiteX248" fmla="*/ 805957 w 7467600"/>
              <a:gd name="connsiteY248" fmla="*/ 3330443 h 6858000"/>
              <a:gd name="connsiteX249" fmla="*/ 1318687 w 7467600"/>
              <a:gd name="connsiteY249" fmla="*/ 3113840 h 6858000"/>
              <a:gd name="connsiteX250" fmla="*/ 5453702 w 7467600"/>
              <a:gd name="connsiteY250" fmla="*/ 3090882 h 6858000"/>
              <a:gd name="connsiteX251" fmla="*/ 5480135 w 7467600"/>
              <a:gd name="connsiteY251" fmla="*/ 3565802 h 6858000"/>
              <a:gd name="connsiteX252" fmla="*/ 5499023 w 7467600"/>
              <a:gd name="connsiteY252" fmla="*/ 4166310 h 6858000"/>
              <a:gd name="connsiteX253" fmla="*/ 5547022 w 7467600"/>
              <a:gd name="connsiteY253" fmla="*/ 3607838 h 6858000"/>
              <a:gd name="connsiteX254" fmla="*/ 5515964 w 7467600"/>
              <a:gd name="connsiteY254" fmla="*/ 3378541 h 6858000"/>
              <a:gd name="connsiteX255" fmla="*/ 5453702 w 7467600"/>
              <a:gd name="connsiteY255" fmla="*/ 3090882 h 6858000"/>
              <a:gd name="connsiteX256" fmla="*/ 1238695 w 7467600"/>
              <a:gd name="connsiteY256" fmla="*/ 3076820 h 6858000"/>
              <a:gd name="connsiteX257" fmla="*/ 716371 w 7467600"/>
              <a:gd name="connsiteY257" fmla="*/ 3293249 h 6858000"/>
              <a:gd name="connsiteX258" fmla="*/ 579522 w 7467600"/>
              <a:gd name="connsiteY258" fmla="*/ 3371759 h 6858000"/>
              <a:gd name="connsiteX259" fmla="*/ 600288 w 7467600"/>
              <a:gd name="connsiteY259" fmla="*/ 3365555 h 6858000"/>
              <a:gd name="connsiteX260" fmla="*/ 840692 w 7467600"/>
              <a:gd name="connsiteY260" fmla="*/ 3284921 h 6858000"/>
              <a:gd name="connsiteX261" fmla="*/ 979248 w 7467600"/>
              <a:gd name="connsiteY261" fmla="*/ 3221003 h 6858000"/>
              <a:gd name="connsiteX262" fmla="*/ 1053282 w 7467600"/>
              <a:gd name="connsiteY262" fmla="*/ 3185247 h 6858000"/>
              <a:gd name="connsiteX263" fmla="*/ 1320603 w 7467600"/>
              <a:gd name="connsiteY263" fmla="*/ 3081281 h 6858000"/>
              <a:gd name="connsiteX264" fmla="*/ 1238695 w 7467600"/>
              <a:gd name="connsiteY264" fmla="*/ 3076820 h 6858000"/>
              <a:gd name="connsiteX265" fmla="*/ 5425627 w 7467600"/>
              <a:gd name="connsiteY265" fmla="*/ 2954192 h 6858000"/>
              <a:gd name="connsiteX266" fmla="*/ 5470770 w 7467600"/>
              <a:gd name="connsiteY266" fmla="*/ 3005435 h 6858000"/>
              <a:gd name="connsiteX267" fmla="*/ 5519779 w 7467600"/>
              <a:gd name="connsiteY267" fmla="*/ 4359223 h 6858000"/>
              <a:gd name="connsiteX268" fmla="*/ 5520293 w 7467600"/>
              <a:gd name="connsiteY268" fmla="*/ 4360602 h 6858000"/>
              <a:gd name="connsiteX269" fmla="*/ 5767221 w 7467600"/>
              <a:gd name="connsiteY269" fmla="*/ 4665564 h 6858000"/>
              <a:gd name="connsiteX270" fmla="*/ 6937169 w 7467600"/>
              <a:gd name="connsiteY270" fmla="*/ 4815941 h 6858000"/>
              <a:gd name="connsiteX271" fmla="*/ 6953922 w 7467600"/>
              <a:gd name="connsiteY271" fmla="*/ 4890068 h 6858000"/>
              <a:gd name="connsiteX272" fmla="*/ 6071359 w 7467600"/>
              <a:gd name="connsiteY272" fmla="*/ 4770770 h 6858000"/>
              <a:gd name="connsiteX273" fmla="*/ 6038839 w 7467600"/>
              <a:gd name="connsiteY273" fmla="*/ 4764474 h 6858000"/>
              <a:gd name="connsiteX274" fmla="*/ 6038706 w 7467600"/>
              <a:gd name="connsiteY274" fmla="*/ 4763847 h 6858000"/>
              <a:gd name="connsiteX275" fmla="*/ 6037784 w 7467600"/>
              <a:gd name="connsiteY275" fmla="*/ 4764270 h 6858000"/>
              <a:gd name="connsiteX276" fmla="*/ 6038839 w 7467600"/>
              <a:gd name="connsiteY276" fmla="*/ 4764474 h 6858000"/>
              <a:gd name="connsiteX277" fmla="*/ 6040338 w 7467600"/>
              <a:gd name="connsiteY277" fmla="*/ 4771418 h 6858000"/>
              <a:gd name="connsiteX278" fmla="*/ 6024488 w 7467600"/>
              <a:gd name="connsiteY278" fmla="*/ 4809903 h 6858000"/>
              <a:gd name="connsiteX279" fmla="*/ 5599771 w 7467600"/>
              <a:gd name="connsiteY279" fmla="*/ 5509652 h 6858000"/>
              <a:gd name="connsiteX280" fmla="*/ 5548843 w 7467600"/>
              <a:gd name="connsiteY280" fmla="*/ 5563845 h 6858000"/>
              <a:gd name="connsiteX281" fmla="*/ 5940952 w 7467600"/>
              <a:gd name="connsiteY281" fmla="*/ 6250028 h 6858000"/>
              <a:gd name="connsiteX282" fmla="*/ 6043441 w 7467600"/>
              <a:gd name="connsiteY282" fmla="*/ 6665847 h 6858000"/>
              <a:gd name="connsiteX283" fmla="*/ 6093432 w 7467600"/>
              <a:gd name="connsiteY283" fmla="*/ 6858000 h 6858000"/>
              <a:gd name="connsiteX284" fmla="*/ 6034344 w 7467600"/>
              <a:gd name="connsiteY284" fmla="*/ 6858000 h 6858000"/>
              <a:gd name="connsiteX285" fmla="*/ 6026679 w 7467600"/>
              <a:gd name="connsiteY285" fmla="*/ 6836959 h 6858000"/>
              <a:gd name="connsiteX286" fmla="*/ 5800441 w 7467600"/>
              <a:gd name="connsiteY286" fmla="*/ 6335286 h 6858000"/>
              <a:gd name="connsiteX287" fmla="*/ 5526562 w 7467600"/>
              <a:gd name="connsiteY287" fmla="*/ 5705388 h 6858000"/>
              <a:gd name="connsiteX288" fmla="*/ 5519640 w 7467600"/>
              <a:gd name="connsiteY288" fmla="*/ 5683774 h 6858000"/>
              <a:gd name="connsiteX289" fmla="*/ 5844559 w 7467600"/>
              <a:gd name="connsiteY289" fmla="*/ 6553349 h 6858000"/>
              <a:gd name="connsiteX290" fmla="*/ 5975994 w 7467600"/>
              <a:gd name="connsiteY290" fmla="*/ 6858000 h 6858000"/>
              <a:gd name="connsiteX291" fmla="*/ 5898547 w 7467600"/>
              <a:gd name="connsiteY291" fmla="*/ 6858000 h 6858000"/>
              <a:gd name="connsiteX292" fmla="*/ 5682041 w 7467600"/>
              <a:gd name="connsiteY292" fmla="*/ 6355860 h 6858000"/>
              <a:gd name="connsiteX293" fmla="*/ 5461758 w 7467600"/>
              <a:gd name="connsiteY293" fmla="*/ 5820220 h 6858000"/>
              <a:gd name="connsiteX294" fmla="*/ 5237282 w 7467600"/>
              <a:gd name="connsiteY294" fmla="*/ 6579086 h 6858000"/>
              <a:gd name="connsiteX295" fmla="*/ 5115009 w 7467600"/>
              <a:gd name="connsiteY295" fmla="*/ 6858000 h 6858000"/>
              <a:gd name="connsiteX296" fmla="*/ 5028074 w 7467600"/>
              <a:gd name="connsiteY296" fmla="*/ 6858000 h 6858000"/>
              <a:gd name="connsiteX297" fmla="*/ 5079508 w 7467600"/>
              <a:gd name="connsiteY297" fmla="*/ 6749074 h 6858000"/>
              <a:gd name="connsiteX298" fmla="*/ 5371846 w 7467600"/>
              <a:gd name="connsiteY298" fmla="*/ 5924413 h 6858000"/>
              <a:gd name="connsiteX299" fmla="*/ 5270512 w 7467600"/>
              <a:gd name="connsiteY299" fmla="*/ 6138975 h 6858000"/>
              <a:gd name="connsiteX300" fmla="*/ 5062409 w 7467600"/>
              <a:gd name="connsiteY300" fmla="*/ 6653544 h 6858000"/>
              <a:gd name="connsiteX301" fmla="*/ 5036628 w 7467600"/>
              <a:gd name="connsiteY301" fmla="*/ 6754247 h 6858000"/>
              <a:gd name="connsiteX302" fmla="*/ 5009112 w 7467600"/>
              <a:gd name="connsiteY302" fmla="*/ 6858000 h 6858000"/>
              <a:gd name="connsiteX303" fmla="*/ 4976679 w 7467600"/>
              <a:gd name="connsiteY303" fmla="*/ 6858000 h 6858000"/>
              <a:gd name="connsiteX304" fmla="*/ 5006537 w 7467600"/>
              <a:gd name="connsiteY304" fmla="*/ 6747068 h 6858000"/>
              <a:gd name="connsiteX305" fmla="*/ 5032723 w 7467600"/>
              <a:gd name="connsiteY305" fmla="*/ 6644957 h 6858000"/>
              <a:gd name="connsiteX306" fmla="*/ 5242949 w 7467600"/>
              <a:gd name="connsiteY306" fmla="*/ 6125175 h 6858000"/>
              <a:gd name="connsiteX307" fmla="*/ 5286321 w 7467600"/>
              <a:gd name="connsiteY307" fmla="*/ 6033555 h 6858000"/>
              <a:gd name="connsiteX308" fmla="*/ 5008210 w 7467600"/>
              <a:gd name="connsiteY308" fmla="*/ 6649194 h 6858000"/>
              <a:gd name="connsiteX309" fmla="*/ 4986321 w 7467600"/>
              <a:gd name="connsiteY309" fmla="*/ 6765687 h 6858000"/>
              <a:gd name="connsiteX310" fmla="*/ 4973474 w 7467600"/>
              <a:gd name="connsiteY310" fmla="*/ 6858000 h 6858000"/>
              <a:gd name="connsiteX311" fmla="*/ 4907178 w 7467600"/>
              <a:gd name="connsiteY311" fmla="*/ 6858000 h 6858000"/>
              <a:gd name="connsiteX312" fmla="*/ 4910810 w 7467600"/>
              <a:gd name="connsiteY312" fmla="*/ 6829660 h 6858000"/>
              <a:gd name="connsiteX313" fmla="*/ 4987461 w 7467600"/>
              <a:gd name="connsiteY313" fmla="*/ 6432994 h 6858000"/>
              <a:gd name="connsiteX314" fmla="*/ 5179262 w 7467600"/>
              <a:gd name="connsiteY314" fmla="*/ 6035044 h 6858000"/>
              <a:gd name="connsiteX315" fmla="*/ 4689678 w 7467600"/>
              <a:gd name="connsiteY315" fmla="*/ 6440241 h 6858000"/>
              <a:gd name="connsiteX316" fmla="*/ 4477543 w 7467600"/>
              <a:gd name="connsiteY316" fmla="*/ 6674836 h 6858000"/>
              <a:gd name="connsiteX317" fmla="*/ 4329957 w 7467600"/>
              <a:gd name="connsiteY317" fmla="*/ 6858000 h 6858000"/>
              <a:gd name="connsiteX318" fmla="*/ 4218595 w 7467600"/>
              <a:gd name="connsiteY318" fmla="*/ 6858000 h 6858000"/>
              <a:gd name="connsiteX319" fmla="*/ 4368888 w 7467600"/>
              <a:gd name="connsiteY319" fmla="*/ 6668412 h 6858000"/>
              <a:gd name="connsiteX320" fmla="*/ 4563091 w 7467600"/>
              <a:gd name="connsiteY320" fmla="*/ 6442508 h 6858000"/>
              <a:gd name="connsiteX321" fmla="*/ 5387324 w 7467600"/>
              <a:gd name="connsiteY321" fmla="*/ 5705830 h 6858000"/>
              <a:gd name="connsiteX322" fmla="*/ 5073620 w 7467600"/>
              <a:gd name="connsiteY322" fmla="*/ 5955437 h 6858000"/>
              <a:gd name="connsiteX323" fmla="*/ 4689789 w 7467600"/>
              <a:gd name="connsiteY323" fmla="*/ 6268382 h 6858000"/>
              <a:gd name="connsiteX324" fmla="*/ 4418722 w 7467600"/>
              <a:gd name="connsiteY324" fmla="*/ 6570886 h 6858000"/>
              <a:gd name="connsiteX325" fmla="*/ 4214944 w 7467600"/>
              <a:gd name="connsiteY325" fmla="*/ 6858000 h 6858000"/>
              <a:gd name="connsiteX326" fmla="*/ 4177898 w 7467600"/>
              <a:gd name="connsiteY326" fmla="*/ 6858000 h 6858000"/>
              <a:gd name="connsiteX327" fmla="*/ 4391597 w 7467600"/>
              <a:gd name="connsiteY327" fmla="*/ 6556370 h 6858000"/>
              <a:gd name="connsiteX328" fmla="*/ 4668889 w 7467600"/>
              <a:gd name="connsiteY328" fmla="*/ 6246399 h 6858000"/>
              <a:gd name="connsiteX329" fmla="*/ 5055427 w 7467600"/>
              <a:gd name="connsiteY329" fmla="*/ 5931476 h 6858000"/>
              <a:gd name="connsiteX330" fmla="*/ 5371814 w 7467600"/>
              <a:gd name="connsiteY330" fmla="*/ 5678975 h 6858000"/>
              <a:gd name="connsiteX331" fmla="*/ 4987918 w 7467600"/>
              <a:gd name="connsiteY331" fmla="*/ 5838701 h 6858000"/>
              <a:gd name="connsiteX332" fmla="*/ 4317146 w 7467600"/>
              <a:gd name="connsiteY332" fmla="*/ 6587716 h 6858000"/>
              <a:gd name="connsiteX333" fmla="*/ 4171627 w 7467600"/>
              <a:gd name="connsiteY333" fmla="*/ 6858000 h 6858000"/>
              <a:gd name="connsiteX334" fmla="*/ 4081585 w 7467600"/>
              <a:gd name="connsiteY334" fmla="*/ 6858000 h 6858000"/>
              <a:gd name="connsiteX335" fmla="*/ 4238603 w 7467600"/>
              <a:gd name="connsiteY335" fmla="*/ 6559341 h 6858000"/>
              <a:gd name="connsiteX336" fmla="*/ 4778333 w 7467600"/>
              <a:gd name="connsiteY336" fmla="*/ 5873626 h 6858000"/>
              <a:gd name="connsiteX337" fmla="*/ 5414185 w 7467600"/>
              <a:gd name="connsiteY337" fmla="*/ 5573882 h 6858000"/>
              <a:gd name="connsiteX338" fmla="*/ 5959648 w 7467600"/>
              <a:gd name="connsiteY338" fmla="*/ 4760797 h 6858000"/>
              <a:gd name="connsiteX339" fmla="*/ 5355019 w 7467600"/>
              <a:gd name="connsiteY339" fmla="*/ 4734672 h 6858000"/>
              <a:gd name="connsiteX340" fmla="*/ 5083565 w 7467600"/>
              <a:gd name="connsiteY340" fmla="*/ 5179121 h 6858000"/>
              <a:gd name="connsiteX341" fmla="*/ 4713577 w 7467600"/>
              <a:gd name="connsiteY341" fmla="*/ 5616803 h 6858000"/>
              <a:gd name="connsiteX342" fmla="*/ 3989559 w 7467600"/>
              <a:gd name="connsiteY342" fmla="*/ 6145945 h 6858000"/>
              <a:gd name="connsiteX343" fmla="*/ 3939824 w 7467600"/>
              <a:gd name="connsiteY343" fmla="*/ 6066900 h 6858000"/>
              <a:gd name="connsiteX344" fmla="*/ 4584537 w 7467600"/>
              <a:gd name="connsiteY344" fmla="*/ 5324826 h 6858000"/>
              <a:gd name="connsiteX345" fmla="*/ 5037105 w 7467600"/>
              <a:gd name="connsiteY345" fmla="*/ 5088765 h 6858000"/>
              <a:gd name="connsiteX346" fmla="*/ 5039930 w 7467600"/>
              <a:gd name="connsiteY346" fmla="*/ 5089585 h 6858000"/>
              <a:gd name="connsiteX347" fmla="*/ 5263764 w 7467600"/>
              <a:gd name="connsiteY347" fmla="*/ 4735525 h 6858000"/>
              <a:gd name="connsiteX348" fmla="*/ 4086300 w 7467600"/>
              <a:gd name="connsiteY348" fmla="*/ 4884599 h 6858000"/>
              <a:gd name="connsiteX349" fmla="*/ 4085485 w 7467600"/>
              <a:gd name="connsiteY349" fmla="*/ 4899070 h 6858000"/>
              <a:gd name="connsiteX350" fmla="*/ 3871915 w 7467600"/>
              <a:gd name="connsiteY350" fmla="*/ 5253645 h 6858000"/>
              <a:gd name="connsiteX351" fmla="*/ 3799374 w 7467600"/>
              <a:gd name="connsiteY351" fmla="*/ 5466127 h 6858000"/>
              <a:gd name="connsiteX352" fmla="*/ 3498850 w 7467600"/>
              <a:gd name="connsiteY352" fmla="*/ 6661888 h 6858000"/>
              <a:gd name="connsiteX353" fmla="*/ 3399216 w 7467600"/>
              <a:gd name="connsiteY353" fmla="*/ 6858000 h 6858000"/>
              <a:gd name="connsiteX354" fmla="*/ 3303688 w 7467600"/>
              <a:gd name="connsiteY354" fmla="*/ 6858000 h 6858000"/>
              <a:gd name="connsiteX355" fmla="*/ 3391774 w 7467600"/>
              <a:gd name="connsiteY355" fmla="*/ 6697181 h 6858000"/>
              <a:gd name="connsiteX356" fmla="*/ 3735540 w 7467600"/>
              <a:gd name="connsiteY356" fmla="*/ 5546923 h 6858000"/>
              <a:gd name="connsiteX357" fmla="*/ 3729438 w 7467600"/>
              <a:gd name="connsiteY357" fmla="*/ 5569058 h 6858000"/>
              <a:gd name="connsiteX358" fmla="*/ 3707782 w 7467600"/>
              <a:gd name="connsiteY358" fmla="*/ 5644908 h 6858000"/>
              <a:gd name="connsiteX359" fmla="*/ 3583827 w 7467600"/>
              <a:gd name="connsiteY359" fmla="*/ 6039215 h 6858000"/>
              <a:gd name="connsiteX360" fmla="*/ 3547861 w 7467600"/>
              <a:gd name="connsiteY360" fmla="*/ 6129609 h 6858000"/>
              <a:gd name="connsiteX361" fmla="*/ 3490905 w 7467600"/>
              <a:gd name="connsiteY361" fmla="*/ 6277660 h 6858000"/>
              <a:gd name="connsiteX362" fmla="*/ 3455859 w 7467600"/>
              <a:gd name="connsiteY362" fmla="*/ 6391301 h 6858000"/>
              <a:gd name="connsiteX363" fmla="*/ 3429112 w 7467600"/>
              <a:gd name="connsiteY363" fmla="*/ 6479469 h 6858000"/>
              <a:gd name="connsiteX364" fmla="*/ 3304862 w 7467600"/>
              <a:gd name="connsiteY364" fmla="*/ 6796476 h 6858000"/>
              <a:gd name="connsiteX365" fmla="*/ 3276071 w 7467600"/>
              <a:gd name="connsiteY365" fmla="*/ 6858000 h 6858000"/>
              <a:gd name="connsiteX366" fmla="*/ 3240805 w 7467600"/>
              <a:gd name="connsiteY366" fmla="*/ 6858000 h 6858000"/>
              <a:gd name="connsiteX367" fmla="*/ 3275917 w 7467600"/>
              <a:gd name="connsiteY367" fmla="*/ 6783192 h 6858000"/>
              <a:gd name="connsiteX368" fmla="*/ 3399358 w 7467600"/>
              <a:gd name="connsiteY368" fmla="*/ 6469011 h 6858000"/>
              <a:gd name="connsiteX369" fmla="*/ 3425650 w 7467600"/>
              <a:gd name="connsiteY369" fmla="*/ 6381333 h 6858000"/>
              <a:gd name="connsiteX370" fmla="*/ 3460661 w 7467600"/>
              <a:gd name="connsiteY370" fmla="*/ 6266763 h 6858000"/>
              <a:gd name="connsiteX371" fmla="*/ 3518021 w 7467600"/>
              <a:gd name="connsiteY371" fmla="*/ 6117298 h 6858000"/>
              <a:gd name="connsiteX372" fmla="*/ 3554035 w 7467600"/>
              <a:gd name="connsiteY372" fmla="*/ 6027832 h 6858000"/>
              <a:gd name="connsiteX373" fmla="*/ 3677174 w 7467600"/>
              <a:gd name="connsiteY373" fmla="*/ 5636351 h 6858000"/>
              <a:gd name="connsiteX374" fmla="*/ 3698819 w 7467600"/>
              <a:gd name="connsiteY374" fmla="*/ 5560503 h 6858000"/>
              <a:gd name="connsiteX375" fmla="*/ 3702094 w 7467600"/>
              <a:gd name="connsiteY375" fmla="*/ 5549194 h 6858000"/>
              <a:gd name="connsiteX376" fmla="*/ 3398355 w 7467600"/>
              <a:gd name="connsiteY376" fmla="*/ 6094603 h 6858000"/>
              <a:gd name="connsiteX377" fmla="*/ 3193941 w 7467600"/>
              <a:gd name="connsiteY377" fmla="*/ 6798775 h 6858000"/>
              <a:gd name="connsiteX378" fmla="*/ 3184140 w 7467600"/>
              <a:gd name="connsiteY378" fmla="*/ 6858000 h 6858000"/>
              <a:gd name="connsiteX379" fmla="*/ 3099978 w 7467600"/>
              <a:gd name="connsiteY379" fmla="*/ 6858000 h 6858000"/>
              <a:gd name="connsiteX380" fmla="*/ 3101556 w 7467600"/>
              <a:gd name="connsiteY380" fmla="*/ 6843337 h 6858000"/>
              <a:gd name="connsiteX381" fmla="*/ 3370162 w 7467600"/>
              <a:gd name="connsiteY381" fmla="*/ 5785550 h 6858000"/>
              <a:gd name="connsiteX382" fmla="*/ 3746477 w 7467600"/>
              <a:gd name="connsiteY382" fmla="*/ 5377889 h 6858000"/>
              <a:gd name="connsiteX383" fmla="*/ 3863399 w 7467600"/>
              <a:gd name="connsiteY383" fmla="*/ 5087257 h 6858000"/>
              <a:gd name="connsiteX384" fmla="*/ 3968712 w 7467600"/>
              <a:gd name="connsiteY384" fmla="*/ 4913989 h 6858000"/>
              <a:gd name="connsiteX385" fmla="*/ 2792390 w 7467600"/>
              <a:gd name="connsiteY385" fmla="*/ 5382974 h 6858000"/>
              <a:gd name="connsiteX386" fmla="*/ 2714982 w 7467600"/>
              <a:gd name="connsiteY386" fmla="*/ 5427051 h 6858000"/>
              <a:gd name="connsiteX387" fmla="*/ 2813361 w 7467600"/>
              <a:gd name="connsiteY387" fmla="*/ 6023912 h 6858000"/>
              <a:gd name="connsiteX388" fmla="*/ 2688430 w 7467600"/>
              <a:gd name="connsiteY388" fmla="*/ 6801564 h 6858000"/>
              <a:gd name="connsiteX389" fmla="*/ 2629626 w 7467600"/>
              <a:gd name="connsiteY389" fmla="*/ 6763394 h 6858000"/>
              <a:gd name="connsiteX390" fmla="*/ 2565328 w 7467600"/>
              <a:gd name="connsiteY390" fmla="*/ 5516399 h 6858000"/>
              <a:gd name="connsiteX391" fmla="*/ 1922999 w 7467600"/>
              <a:gd name="connsiteY391" fmla="*/ 5980343 h 6858000"/>
              <a:gd name="connsiteX392" fmla="*/ 1950261 w 7467600"/>
              <a:gd name="connsiteY392" fmla="*/ 6405858 h 6858000"/>
              <a:gd name="connsiteX393" fmla="*/ 2365554 w 7467600"/>
              <a:gd name="connsiteY393" fmla="*/ 6759107 h 6858000"/>
              <a:gd name="connsiteX394" fmla="*/ 2424142 w 7467600"/>
              <a:gd name="connsiteY394" fmla="*/ 6858000 h 6858000"/>
              <a:gd name="connsiteX395" fmla="*/ 2395994 w 7467600"/>
              <a:gd name="connsiteY395" fmla="*/ 6858000 h 6858000"/>
              <a:gd name="connsiteX396" fmla="*/ 2392863 w 7467600"/>
              <a:gd name="connsiteY396" fmla="*/ 6852964 h 6858000"/>
              <a:gd name="connsiteX397" fmla="*/ 2017589 w 7467600"/>
              <a:gd name="connsiteY397" fmla="*/ 6493982 h 6858000"/>
              <a:gd name="connsiteX398" fmla="*/ 2147336 w 7467600"/>
              <a:gd name="connsiteY398" fmla="*/ 6594052 h 6858000"/>
              <a:gd name="connsiteX399" fmla="*/ 2207047 w 7467600"/>
              <a:gd name="connsiteY399" fmla="*/ 6654540 h 6858000"/>
              <a:gd name="connsiteX400" fmla="*/ 2299106 w 7467600"/>
              <a:gd name="connsiteY400" fmla="*/ 6778931 h 6858000"/>
              <a:gd name="connsiteX401" fmla="*/ 2314430 w 7467600"/>
              <a:gd name="connsiteY401" fmla="*/ 6801144 h 6858000"/>
              <a:gd name="connsiteX402" fmla="*/ 2352406 w 7467600"/>
              <a:gd name="connsiteY402" fmla="*/ 6858000 h 6858000"/>
              <a:gd name="connsiteX403" fmla="*/ 2314492 w 7467600"/>
              <a:gd name="connsiteY403" fmla="*/ 6858000 h 6858000"/>
              <a:gd name="connsiteX404" fmla="*/ 2288095 w 7467600"/>
              <a:gd name="connsiteY404" fmla="*/ 6818030 h 6858000"/>
              <a:gd name="connsiteX405" fmla="*/ 2272768 w 7467600"/>
              <a:gd name="connsiteY405" fmla="*/ 6795822 h 6858000"/>
              <a:gd name="connsiteX406" fmla="*/ 2182715 w 7467600"/>
              <a:gd name="connsiteY406" fmla="*/ 6675071 h 6858000"/>
              <a:gd name="connsiteX407" fmla="*/ 2032061 w 7467600"/>
              <a:gd name="connsiteY407" fmla="*/ 6541380 h 6858000"/>
              <a:gd name="connsiteX408" fmla="*/ 2257220 w 7467600"/>
              <a:gd name="connsiteY408" fmla="*/ 6826257 h 6858000"/>
              <a:gd name="connsiteX409" fmla="*/ 2281324 w 7467600"/>
              <a:gd name="connsiteY409" fmla="*/ 6858000 h 6858000"/>
              <a:gd name="connsiteX410" fmla="*/ 2242860 w 7467600"/>
              <a:gd name="connsiteY410" fmla="*/ 6858000 h 6858000"/>
              <a:gd name="connsiteX411" fmla="*/ 2232818 w 7467600"/>
              <a:gd name="connsiteY411" fmla="*/ 6844926 h 6858000"/>
              <a:gd name="connsiteX412" fmla="*/ 1990172 w 7467600"/>
              <a:gd name="connsiteY412" fmla="*/ 6542121 h 6858000"/>
              <a:gd name="connsiteX413" fmla="*/ 2124090 w 7467600"/>
              <a:gd name="connsiteY413" fmla="*/ 6761017 h 6858000"/>
              <a:gd name="connsiteX414" fmla="*/ 2200380 w 7467600"/>
              <a:gd name="connsiteY414" fmla="*/ 6858000 h 6858000"/>
              <a:gd name="connsiteX415" fmla="*/ 2147507 w 7467600"/>
              <a:gd name="connsiteY415" fmla="*/ 6858000 h 6858000"/>
              <a:gd name="connsiteX416" fmla="*/ 2070668 w 7467600"/>
              <a:gd name="connsiteY416" fmla="*/ 6761520 h 6858000"/>
              <a:gd name="connsiteX417" fmla="*/ 1975142 w 7467600"/>
              <a:gd name="connsiteY417" fmla="*/ 6585570 h 6858000"/>
              <a:gd name="connsiteX418" fmla="*/ 2050035 w 7467600"/>
              <a:gd name="connsiteY418" fmla="*/ 6813345 h 6858000"/>
              <a:gd name="connsiteX419" fmla="*/ 2063025 w 7467600"/>
              <a:gd name="connsiteY419" fmla="*/ 6858000 h 6858000"/>
              <a:gd name="connsiteX420" fmla="*/ 2021675 w 7467600"/>
              <a:gd name="connsiteY420" fmla="*/ 6858000 h 6858000"/>
              <a:gd name="connsiteX421" fmla="*/ 2019308 w 7467600"/>
              <a:gd name="connsiteY421" fmla="*/ 6847118 h 6858000"/>
              <a:gd name="connsiteX422" fmla="*/ 1938835 w 7467600"/>
              <a:gd name="connsiteY422" fmla="*/ 6551160 h 6858000"/>
              <a:gd name="connsiteX423" fmla="*/ 1953230 w 7467600"/>
              <a:gd name="connsiteY423" fmla="*/ 6759699 h 6858000"/>
              <a:gd name="connsiteX424" fmla="*/ 1956763 w 7467600"/>
              <a:gd name="connsiteY424" fmla="*/ 6778191 h 6858000"/>
              <a:gd name="connsiteX425" fmla="*/ 1967925 w 7467600"/>
              <a:gd name="connsiteY425" fmla="*/ 6858000 h 6858000"/>
              <a:gd name="connsiteX426" fmla="*/ 1936622 w 7467600"/>
              <a:gd name="connsiteY426" fmla="*/ 6858000 h 6858000"/>
              <a:gd name="connsiteX427" fmla="*/ 1926261 w 7467600"/>
              <a:gd name="connsiteY427" fmla="*/ 6784064 h 6858000"/>
              <a:gd name="connsiteX428" fmla="*/ 1922724 w 7467600"/>
              <a:gd name="connsiteY428" fmla="*/ 6765577 h 6858000"/>
              <a:gd name="connsiteX429" fmla="*/ 1904650 w 7467600"/>
              <a:gd name="connsiteY429" fmla="*/ 6639616 h 6858000"/>
              <a:gd name="connsiteX430" fmla="*/ 1885273 w 7467600"/>
              <a:gd name="connsiteY430" fmla="*/ 6858000 h 6858000"/>
              <a:gd name="connsiteX431" fmla="*/ 1854363 w 7467600"/>
              <a:gd name="connsiteY431" fmla="*/ 6858000 h 6858000"/>
              <a:gd name="connsiteX432" fmla="*/ 1880391 w 7467600"/>
              <a:gd name="connsiteY432" fmla="*/ 6603796 h 6858000"/>
              <a:gd name="connsiteX433" fmla="*/ 1818273 w 7467600"/>
              <a:gd name="connsiteY433" fmla="*/ 6715729 h 6858000"/>
              <a:gd name="connsiteX434" fmla="*/ 1794691 w 7467600"/>
              <a:gd name="connsiteY434" fmla="*/ 6843239 h 6858000"/>
              <a:gd name="connsiteX435" fmla="*/ 1794914 w 7467600"/>
              <a:gd name="connsiteY435" fmla="*/ 6858000 h 6858000"/>
              <a:gd name="connsiteX436" fmla="*/ 1746128 w 7467600"/>
              <a:gd name="connsiteY436" fmla="*/ 6858000 h 6858000"/>
              <a:gd name="connsiteX437" fmla="*/ 1753934 w 7467600"/>
              <a:gd name="connsiteY437" fmla="*/ 6724796 h 6858000"/>
              <a:gd name="connsiteX438" fmla="*/ 1792053 w 7467600"/>
              <a:gd name="connsiteY438" fmla="*/ 6572396 h 6858000"/>
              <a:gd name="connsiteX439" fmla="*/ 1862248 w 7467600"/>
              <a:gd name="connsiteY439" fmla="*/ 6266397 h 6858000"/>
              <a:gd name="connsiteX440" fmla="*/ 1862250 w 7467600"/>
              <a:gd name="connsiteY440" fmla="*/ 6033531 h 6858000"/>
              <a:gd name="connsiteX441" fmla="*/ 1211999 w 7467600"/>
              <a:gd name="connsiteY441" fmla="*/ 6683610 h 6858000"/>
              <a:gd name="connsiteX442" fmla="*/ 1213266 w 7467600"/>
              <a:gd name="connsiteY442" fmla="*/ 6691947 h 6858000"/>
              <a:gd name="connsiteX443" fmla="*/ 1203370 w 7467600"/>
              <a:gd name="connsiteY443" fmla="*/ 6850676 h 6858000"/>
              <a:gd name="connsiteX444" fmla="*/ 1203671 w 7467600"/>
              <a:gd name="connsiteY444" fmla="*/ 6858000 h 6858000"/>
              <a:gd name="connsiteX445" fmla="*/ 1143180 w 7467600"/>
              <a:gd name="connsiteY445" fmla="*/ 6858000 h 6858000"/>
              <a:gd name="connsiteX446" fmla="*/ 1142176 w 7467600"/>
              <a:gd name="connsiteY446" fmla="*/ 6766045 h 6858000"/>
              <a:gd name="connsiteX447" fmla="*/ 1067484 w 7467600"/>
              <a:gd name="connsiteY447" fmla="*/ 6858000 h 6858000"/>
              <a:gd name="connsiteX448" fmla="*/ 953928 w 7467600"/>
              <a:gd name="connsiteY448" fmla="*/ 6858000 h 6858000"/>
              <a:gd name="connsiteX449" fmla="*/ 959715 w 7467600"/>
              <a:gd name="connsiteY449" fmla="*/ 6850185 h 6858000"/>
              <a:gd name="connsiteX450" fmla="*/ 1483788 w 7467600"/>
              <a:gd name="connsiteY450" fmla="*/ 6259174 h 6858000"/>
              <a:gd name="connsiteX451" fmla="*/ 1100671 w 7467600"/>
              <a:gd name="connsiteY451" fmla="*/ 6252137 h 6858000"/>
              <a:gd name="connsiteX452" fmla="*/ 1090144 w 7467600"/>
              <a:gd name="connsiteY452" fmla="*/ 6256748 h 6858000"/>
              <a:gd name="connsiteX453" fmla="*/ 1095872 w 7467600"/>
              <a:gd name="connsiteY453" fmla="*/ 6271892 h 6858000"/>
              <a:gd name="connsiteX454" fmla="*/ 262785 w 7467600"/>
              <a:gd name="connsiteY454" fmla="*/ 6845450 h 6858000"/>
              <a:gd name="connsiteX455" fmla="*/ 209968 w 7467600"/>
              <a:gd name="connsiteY455" fmla="*/ 6770713 h 6858000"/>
              <a:gd name="connsiteX456" fmla="*/ 873460 w 7467600"/>
              <a:gd name="connsiteY456" fmla="*/ 6253768 h 6858000"/>
              <a:gd name="connsiteX457" fmla="*/ 192686 w 7467600"/>
              <a:gd name="connsiteY457" fmla="*/ 5849257 h 6858000"/>
              <a:gd name="connsiteX458" fmla="*/ 4696 w 7467600"/>
              <a:gd name="connsiteY458" fmla="*/ 5697668 h 6858000"/>
              <a:gd name="connsiteX459" fmla="*/ 0 w 7467600"/>
              <a:gd name="connsiteY459" fmla="*/ 5689984 h 6858000"/>
              <a:gd name="connsiteX460" fmla="*/ 0 w 7467600"/>
              <a:gd name="connsiteY460" fmla="*/ 5513472 h 6858000"/>
              <a:gd name="connsiteX461" fmla="*/ 174101 w 7467600"/>
              <a:gd name="connsiteY461" fmla="*/ 5620277 h 6858000"/>
              <a:gd name="connsiteX462" fmla="*/ 891800 w 7467600"/>
              <a:gd name="connsiteY462" fmla="*/ 6036935 h 6858000"/>
              <a:gd name="connsiteX463" fmla="*/ 1072219 w 7467600"/>
              <a:gd name="connsiteY463" fmla="*/ 6169443 h 6858000"/>
              <a:gd name="connsiteX464" fmla="*/ 1074117 w 7467600"/>
              <a:gd name="connsiteY464" fmla="*/ 6170301 h 6858000"/>
              <a:gd name="connsiteX465" fmla="*/ 1083114 w 7467600"/>
              <a:gd name="connsiteY465" fmla="*/ 6174131 h 6858000"/>
              <a:gd name="connsiteX466" fmla="*/ 1543010 w 7467600"/>
              <a:gd name="connsiteY466" fmla="*/ 6191140 h 6858000"/>
              <a:gd name="connsiteX467" fmla="*/ 1551080 w 7467600"/>
              <a:gd name="connsiteY467" fmla="*/ 6195006 h 6858000"/>
              <a:gd name="connsiteX468" fmla="*/ 2345443 w 7467600"/>
              <a:gd name="connsiteY468" fmla="*/ 5549882 h 6858000"/>
              <a:gd name="connsiteX469" fmla="*/ 1721499 w 7467600"/>
              <a:gd name="connsiteY469" fmla="*/ 5599969 h 6858000"/>
              <a:gd name="connsiteX470" fmla="*/ 767716 w 7467600"/>
              <a:gd name="connsiteY470" fmla="*/ 5472768 h 6858000"/>
              <a:gd name="connsiteX471" fmla="*/ 722147 w 7467600"/>
              <a:gd name="connsiteY471" fmla="*/ 5393091 h 6858000"/>
              <a:gd name="connsiteX472" fmla="*/ 1485552 w 7467600"/>
              <a:gd name="connsiteY472" fmla="*/ 5313202 h 6858000"/>
              <a:gd name="connsiteX473" fmla="*/ 2143004 w 7467600"/>
              <a:gd name="connsiteY473" fmla="*/ 5402420 h 6858000"/>
              <a:gd name="connsiteX474" fmla="*/ 1933391 w 7467600"/>
              <a:gd name="connsiteY474" fmla="*/ 5156971 h 6858000"/>
              <a:gd name="connsiteX475" fmla="*/ 1827118 w 7467600"/>
              <a:gd name="connsiteY475" fmla="*/ 4968410 h 6858000"/>
              <a:gd name="connsiteX476" fmla="*/ 1837349 w 7467600"/>
              <a:gd name="connsiteY476" fmla="*/ 4956357 h 6858000"/>
              <a:gd name="connsiteX477" fmla="*/ 2162835 w 7467600"/>
              <a:gd name="connsiteY477" fmla="*/ 5187853 h 6858000"/>
              <a:gd name="connsiteX478" fmla="*/ 2257167 w 7467600"/>
              <a:gd name="connsiteY478" fmla="*/ 5462123 h 6858000"/>
              <a:gd name="connsiteX479" fmla="*/ 2261598 w 7467600"/>
              <a:gd name="connsiteY479" fmla="*/ 5467998 h 6858000"/>
              <a:gd name="connsiteX480" fmla="*/ 2437177 w 7467600"/>
              <a:gd name="connsiteY480" fmla="*/ 5479608 h 6858000"/>
              <a:gd name="connsiteX481" fmla="*/ 2445247 w 7467600"/>
              <a:gd name="connsiteY481" fmla="*/ 5483476 h 6858000"/>
              <a:gd name="connsiteX482" fmla="*/ 2743626 w 7467600"/>
              <a:gd name="connsiteY482" fmla="*/ 5304819 h 6858000"/>
              <a:gd name="connsiteX483" fmla="*/ 3048102 w 7467600"/>
              <a:gd name="connsiteY483" fmla="*/ 5150595 h 6858000"/>
              <a:gd name="connsiteX484" fmla="*/ 1799414 w 7467600"/>
              <a:gd name="connsiteY484" fmla="*/ 4694732 h 6858000"/>
              <a:gd name="connsiteX485" fmla="*/ 1771735 w 7467600"/>
              <a:gd name="connsiteY485" fmla="*/ 4619929 h 6858000"/>
              <a:gd name="connsiteX486" fmla="*/ 3104273 w 7467600"/>
              <a:gd name="connsiteY486" fmla="*/ 5076159 h 6858000"/>
              <a:gd name="connsiteX487" fmla="*/ 3113245 w 7467600"/>
              <a:gd name="connsiteY487" fmla="*/ 5090705 h 6858000"/>
              <a:gd name="connsiteX488" fmla="*/ 3126294 w 7467600"/>
              <a:gd name="connsiteY488" fmla="*/ 5114400 h 6858000"/>
              <a:gd name="connsiteX489" fmla="*/ 3937433 w 7467600"/>
              <a:gd name="connsiteY489" fmla="*/ 4830473 h 6858000"/>
              <a:gd name="connsiteX490" fmla="*/ 3590475 w 7467600"/>
              <a:gd name="connsiteY490" fmla="*/ 4597974 h 6858000"/>
              <a:gd name="connsiteX491" fmla="*/ 3100264 w 7467600"/>
              <a:gd name="connsiteY491" fmla="*/ 4579845 h 6858000"/>
              <a:gd name="connsiteX492" fmla="*/ 2183576 w 7467600"/>
              <a:gd name="connsiteY492" fmla="*/ 4227150 h 6858000"/>
              <a:gd name="connsiteX493" fmla="*/ 2151029 w 7467600"/>
              <a:gd name="connsiteY493" fmla="*/ 4146947 h 6858000"/>
              <a:gd name="connsiteX494" fmla="*/ 3563434 w 7467600"/>
              <a:gd name="connsiteY494" fmla="*/ 4469115 h 6858000"/>
              <a:gd name="connsiteX495" fmla="*/ 3177952 w 7467600"/>
              <a:gd name="connsiteY495" fmla="*/ 3657386 h 6858000"/>
              <a:gd name="connsiteX496" fmla="*/ 3189263 w 7467600"/>
              <a:gd name="connsiteY496" fmla="*/ 3625726 h 6858000"/>
              <a:gd name="connsiteX497" fmla="*/ 3560912 w 7467600"/>
              <a:gd name="connsiteY497" fmla="*/ 4079863 h 6858000"/>
              <a:gd name="connsiteX498" fmla="*/ 3626636 w 7467600"/>
              <a:gd name="connsiteY498" fmla="*/ 4512230 h 6858000"/>
              <a:gd name="connsiteX499" fmla="*/ 3653088 w 7467600"/>
              <a:gd name="connsiteY499" fmla="*/ 4521417 h 6858000"/>
              <a:gd name="connsiteX500" fmla="*/ 3988128 w 7467600"/>
              <a:gd name="connsiteY500" fmla="*/ 4817267 h 6858000"/>
              <a:gd name="connsiteX501" fmla="*/ 4830582 w 7467600"/>
              <a:gd name="connsiteY501" fmla="*/ 4676000 h 6858000"/>
              <a:gd name="connsiteX502" fmla="*/ 4830100 w 7467600"/>
              <a:gd name="connsiteY502" fmla="*/ 4675554 h 6858000"/>
              <a:gd name="connsiteX503" fmla="*/ 4036318 w 7467600"/>
              <a:gd name="connsiteY503" fmla="*/ 4147013 h 6858000"/>
              <a:gd name="connsiteX504" fmla="*/ 3432098 w 7467600"/>
              <a:gd name="connsiteY504" fmla="*/ 3537312 h 6858000"/>
              <a:gd name="connsiteX505" fmla="*/ 3446761 w 7467600"/>
              <a:gd name="connsiteY505" fmla="*/ 3461278 h 6858000"/>
              <a:gd name="connsiteX506" fmla="*/ 4419733 w 7467600"/>
              <a:gd name="connsiteY506" fmla="*/ 3963555 h 6858000"/>
              <a:gd name="connsiteX507" fmla="*/ 4781371 w 7467600"/>
              <a:gd name="connsiteY507" fmla="*/ 4458604 h 6858000"/>
              <a:gd name="connsiteX508" fmla="*/ 4780440 w 7467600"/>
              <a:gd name="connsiteY508" fmla="*/ 4470290 h 6858000"/>
              <a:gd name="connsiteX509" fmla="*/ 4898954 w 7467600"/>
              <a:gd name="connsiteY509" fmla="*/ 4662092 h 6858000"/>
              <a:gd name="connsiteX510" fmla="*/ 4900699 w 7467600"/>
              <a:gd name="connsiteY510" fmla="*/ 4670867 h 6858000"/>
              <a:gd name="connsiteX511" fmla="*/ 5714511 w 7467600"/>
              <a:gd name="connsiteY511" fmla="*/ 4663483 h 6858000"/>
              <a:gd name="connsiteX512" fmla="*/ 5464793 w 7467600"/>
              <a:gd name="connsiteY512" fmla="*/ 4393556 h 6858000"/>
              <a:gd name="connsiteX513" fmla="*/ 5461897 w 7467600"/>
              <a:gd name="connsiteY513" fmla="*/ 4390879 h 6858000"/>
              <a:gd name="connsiteX514" fmla="*/ 4294126 w 7467600"/>
              <a:gd name="connsiteY514" fmla="*/ 3303048 h 6858000"/>
              <a:gd name="connsiteX515" fmla="*/ 4305321 w 7467600"/>
              <a:gd name="connsiteY515" fmla="*/ 3256953 h 6858000"/>
              <a:gd name="connsiteX516" fmla="*/ 4949299 w 7467600"/>
              <a:gd name="connsiteY516" fmla="*/ 3766336 h 6858000"/>
              <a:gd name="connsiteX517" fmla="*/ 5291452 w 7467600"/>
              <a:gd name="connsiteY517" fmla="*/ 4076801 h 6858000"/>
              <a:gd name="connsiteX518" fmla="*/ 5434998 w 7467600"/>
              <a:gd name="connsiteY518" fmla="*/ 4254100 h 6858000"/>
              <a:gd name="connsiteX519" fmla="*/ 5351015 w 7467600"/>
              <a:gd name="connsiteY519" fmla="*/ 3760989 h 6858000"/>
              <a:gd name="connsiteX520" fmla="*/ 5413780 w 7467600"/>
              <a:gd name="connsiteY520" fmla="*/ 2966265 h 6858000"/>
              <a:gd name="connsiteX521" fmla="*/ 5425627 w 7467600"/>
              <a:gd name="connsiteY521" fmla="*/ 2954192 h 6858000"/>
              <a:gd name="connsiteX522" fmla="*/ 6604735 w 7467600"/>
              <a:gd name="connsiteY522" fmla="*/ 2041381 h 6858000"/>
              <a:gd name="connsiteX523" fmla="*/ 7204487 w 7467600"/>
              <a:gd name="connsiteY523" fmla="*/ 2742112 h 6858000"/>
              <a:gd name="connsiteX524" fmla="*/ 7131592 w 7467600"/>
              <a:gd name="connsiteY524" fmla="*/ 2672096 h 6858000"/>
              <a:gd name="connsiteX525" fmla="*/ 6996344 w 7467600"/>
              <a:gd name="connsiteY525" fmla="*/ 2518310 h 6858000"/>
              <a:gd name="connsiteX526" fmla="*/ 6735495 w 7467600"/>
              <a:gd name="connsiteY526" fmla="*/ 2196890 h 6858000"/>
              <a:gd name="connsiteX527" fmla="*/ 6721901 w 7467600"/>
              <a:gd name="connsiteY527" fmla="*/ 2179274 h 6858000"/>
              <a:gd name="connsiteX528" fmla="*/ 6604735 w 7467600"/>
              <a:gd name="connsiteY528" fmla="*/ 2041381 h 6858000"/>
              <a:gd name="connsiteX529" fmla="*/ 6591670 w 7467600"/>
              <a:gd name="connsiteY529" fmla="*/ 1988277 h 6858000"/>
              <a:gd name="connsiteX530" fmla="*/ 6747349 w 7467600"/>
              <a:gd name="connsiteY530" fmla="*/ 2160069 h 6858000"/>
              <a:gd name="connsiteX531" fmla="*/ 6760943 w 7467600"/>
              <a:gd name="connsiteY531" fmla="*/ 2177686 h 6858000"/>
              <a:gd name="connsiteX532" fmla="*/ 7021065 w 7467600"/>
              <a:gd name="connsiteY532" fmla="*/ 2498102 h 6858000"/>
              <a:gd name="connsiteX533" fmla="*/ 7155223 w 7467600"/>
              <a:gd name="connsiteY533" fmla="*/ 2650386 h 6858000"/>
              <a:gd name="connsiteX534" fmla="*/ 7203167 w 7467600"/>
              <a:gd name="connsiteY534" fmla="*/ 2697288 h 6858000"/>
              <a:gd name="connsiteX535" fmla="*/ 6937703 w 7467600"/>
              <a:gd name="connsiteY535" fmla="*/ 2321981 h 6858000"/>
              <a:gd name="connsiteX536" fmla="*/ 6591670 w 7467600"/>
              <a:gd name="connsiteY536" fmla="*/ 1988277 h 6858000"/>
              <a:gd name="connsiteX537" fmla="*/ 5798671 w 7467600"/>
              <a:gd name="connsiteY537" fmla="*/ 1981601 h 6858000"/>
              <a:gd name="connsiteX538" fmla="*/ 5754709 w 7467600"/>
              <a:gd name="connsiteY538" fmla="*/ 2071454 h 6858000"/>
              <a:gd name="connsiteX539" fmla="*/ 5763044 w 7467600"/>
              <a:gd name="connsiteY539" fmla="*/ 2842206 h 6858000"/>
              <a:gd name="connsiteX540" fmla="*/ 5764974 w 7467600"/>
              <a:gd name="connsiteY540" fmla="*/ 2799609 h 6858000"/>
              <a:gd name="connsiteX541" fmla="*/ 5767665 w 7467600"/>
              <a:gd name="connsiteY541" fmla="*/ 2666409 h 6858000"/>
              <a:gd name="connsiteX542" fmla="*/ 5763055 w 7467600"/>
              <a:gd name="connsiteY542" fmla="*/ 2579705 h 6858000"/>
              <a:gd name="connsiteX543" fmla="*/ 5758079 w 7467600"/>
              <a:gd name="connsiteY543" fmla="*/ 2492508 h 6858000"/>
              <a:gd name="connsiteX544" fmla="*/ 5779325 w 7467600"/>
              <a:gd name="connsiteY544" fmla="*/ 2197069 h 6858000"/>
              <a:gd name="connsiteX545" fmla="*/ 5798671 w 7467600"/>
              <a:gd name="connsiteY545" fmla="*/ 1981601 h 6858000"/>
              <a:gd name="connsiteX546" fmla="*/ 5829202 w 7467600"/>
              <a:gd name="connsiteY546" fmla="*/ 1971679 h 6858000"/>
              <a:gd name="connsiteX547" fmla="*/ 5809558 w 7467600"/>
              <a:gd name="connsiteY547" fmla="*/ 2198043 h 6858000"/>
              <a:gd name="connsiteX548" fmla="*/ 5788653 w 7467600"/>
              <a:gd name="connsiteY548" fmla="*/ 2489430 h 6858000"/>
              <a:gd name="connsiteX549" fmla="*/ 5793439 w 7467600"/>
              <a:gd name="connsiteY549" fmla="*/ 2575235 h 6858000"/>
              <a:gd name="connsiteX550" fmla="*/ 5796837 w 7467600"/>
              <a:gd name="connsiteY550" fmla="*/ 2637633 h 6858000"/>
              <a:gd name="connsiteX551" fmla="*/ 5818614 w 7467600"/>
              <a:gd name="connsiteY551" fmla="*/ 2473055 h 6858000"/>
              <a:gd name="connsiteX552" fmla="*/ 5829202 w 7467600"/>
              <a:gd name="connsiteY552" fmla="*/ 1971679 h 6858000"/>
              <a:gd name="connsiteX553" fmla="*/ 5911389 w 7467600"/>
              <a:gd name="connsiteY553" fmla="*/ 1898371 h 6858000"/>
              <a:gd name="connsiteX554" fmla="*/ 6237627 w 7467600"/>
              <a:gd name="connsiteY554" fmla="*/ 2231921 h 6858000"/>
              <a:gd name="connsiteX555" fmla="*/ 5911389 w 7467600"/>
              <a:gd name="connsiteY555" fmla="*/ 1898371 h 6858000"/>
              <a:gd name="connsiteX556" fmla="*/ 6944437 w 7467600"/>
              <a:gd name="connsiteY556" fmla="*/ 1575402 h 6858000"/>
              <a:gd name="connsiteX557" fmla="*/ 6304730 w 7467600"/>
              <a:gd name="connsiteY557" fmla="*/ 1766654 h 6858000"/>
              <a:gd name="connsiteX558" fmla="*/ 6944437 w 7467600"/>
              <a:gd name="connsiteY558" fmla="*/ 1575402 h 6858000"/>
              <a:gd name="connsiteX559" fmla="*/ 7019523 w 7467600"/>
              <a:gd name="connsiteY559" fmla="*/ 1519450 h 6858000"/>
              <a:gd name="connsiteX560" fmla="*/ 6298091 w 7467600"/>
              <a:gd name="connsiteY560" fmla="*/ 1737122 h 6858000"/>
              <a:gd name="connsiteX561" fmla="*/ 7019523 w 7467600"/>
              <a:gd name="connsiteY561" fmla="*/ 1519450 h 6858000"/>
              <a:gd name="connsiteX562" fmla="*/ 2399523 w 7467600"/>
              <a:gd name="connsiteY562" fmla="*/ 1428234 h 6858000"/>
              <a:gd name="connsiteX563" fmla="*/ 2224982 w 7467600"/>
              <a:gd name="connsiteY563" fmla="*/ 1826201 h 6858000"/>
              <a:gd name="connsiteX564" fmla="*/ 2096099 w 7467600"/>
              <a:gd name="connsiteY564" fmla="*/ 2345900 h 6858000"/>
              <a:gd name="connsiteX565" fmla="*/ 2283317 w 7467600"/>
              <a:gd name="connsiteY565" fmla="*/ 1796925 h 6858000"/>
              <a:gd name="connsiteX566" fmla="*/ 2399523 w 7467600"/>
              <a:gd name="connsiteY566" fmla="*/ 1428234 h 6858000"/>
              <a:gd name="connsiteX567" fmla="*/ 2448558 w 7467600"/>
              <a:gd name="connsiteY567" fmla="*/ 1373435 h 6858000"/>
              <a:gd name="connsiteX568" fmla="*/ 2312521 w 7467600"/>
              <a:gd name="connsiteY568" fmla="*/ 1806140 h 6858000"/>
              <a:gd name="connsiteX569" fmla="*/ 2127533 w 7467600"/>
              <a:gd name="connsiteY569" fmla="*/ 2348380 h 6858000"/>
              <a:gd name="connsiteX570" fmla="*/ 2358080 w 7467600"/>
              <a:gd name="connsiteY570" fmla="*/ 1866134 h 6858000"/>
              <a:gd name="connsiteX571" fmla="*/ 2407436 w 7467600"/>
              <a:gd name="connsiteY571" fmla="*/ 1651070 h 6858000"/>
              <a:gd name="connsiteX572" fmla="*/ 2448558 w 7467600"/>
              <a:gd name="connsiteY572" fmla="*/ 1373435 h 6858000"/>
              <a:gd name="connsiteX573" fmla="*/ 278707 w 7467600"/>
              <a:gd name="connsiteY573" fmla="*/ 1352270 h 6858000"/>
              <a:gd name="connsiteX574" fmla="*/ 321570 w 7467600"/>
              <a:gd name="connsiteY574" fmla="*/ 1861610 h 6858000"/>
              <a:gd name="connsiteX575" fmla="*/ 294281 w 7467600"/>
              <a:gd name="connsiteY575" fmla="*/ 1440658 h 6858000"/>
              <a:gd name="connsiteX576" fmla="*/ 278707 w 7467600"/>
              <a:gd name="connsiteY576" fmla="*/ 1352270 h 6858000"/>
              <a:gd name="connsiteX577" fmla="*/ 1423821 w 7467600"/>
              <a:gd name="connsiteY577" fmla="*/ 1351958 h 6858000"/>
              <a:gd name="connsiteX578" fmla="*/ 1638521 w 7467600"/>
              <a:gd name="connsiteY578" fmla="*/ 1908470 h 6858000"/>
              <a:gd name="connsiteX579" fmla="*/ 1754199 w 7467600"/>
              <a:gd name="connsiteY579" fmla="*/ 2149284 h 6858000"/>
              <a:gd name="connsiteX580" fmla="*/ 1908359 w 7467600"/>
              <a:gd name="connsiteY580" fmla="*/ 2364988 h 6858000"/>
              <a:gd name="connsiteX581" fmla="*/ 1647661 w 7467600"/>
              <a:gd name="connsiteY581" fmla="*/ 1825945 h 6858000"/>
              <a:gd name="connsiteX582" fmla="*/ 1423821 w 7467600"/>
              <a:gd name="connsiteY582" fmla="*/ 1351958 h 6858000"/>
              <a:gd name="connsiteX583" fmla="*/ 1431890 w 7467600"/>
              <a:gd name="connsiteY583" fmla="*/ 1306475 h 6858000"/>
              <a:gd name="connsiteX584" fmla="*/ 1507597 w 7467600"/>
              <a:gd name="connsiteY584" fmla="*/ 1446132 h 6858000"/>
              <a:gd name="connsiteX585" fmla="*/ 1674586 w 7467600"/>
              <a:gd name="connsiteY585" fmla="*/ 1813832 h 6858000"/>
              <a:gd name="connsiteX586" fmla="*/ 1815950 w 7467600"/>
              <a:gd name="connsiteY586" fmla="*/ 2128564 h 6858000"/>
              <a:gd name="connsiteX587" fmla="*/ 1984242 w 7467600"/>
              <a:gd name="connsiteY587" fmla="*/ 2430829 h 6858000"/>
              <a:gd name="connsiteX588" fmla="*/ 2014023 w 7467600"/>
              <a:gd name="connsiteY588" fmla="*/ 2450995 h 6858000"/>
              <a:gd name="connsiteX589" fmla="*/ 1747337 w 7467600"/>
              <a:gd name="connsiteY589" fmla="*/ 1855264 h 6858000"/>
              <a:gd name="connsiteX590" fmla="*/ 1533749 w 7467600"/>
              <a:gd name="connsiteY590" fmla="*/ 1478656 h 6858000"/>
              <a:gd name="connsiteX591" fmla="*/ 1431890 w 7467600"/>
              <a:gd name="connsiteY591" fmla="*/ 1306475 h 6858000"/>
              <a:gd name="connsiteX592" fmla="*/ 5052692 w 7467600"/>
              <a:gd name="connsiteY592" fmla="*/ 1292994 h 6858000"/>
              <a:gd name="connsiteX593" fmla="*/ 5200661 w 7467600"/>
              <a:gd name="connsiteY593" fmla="*/ 1635186 h 6858000"/>
              <a:gd name="connsiteX594" fmla="*/ 5297138 w 7467600"/>
              <a:gd name="connsiteY594" fmla="*/ 1906351 h 6858000"/>
              <a:gd name="connsiteX595" fmla="*/ 5052692 w 7467600"/>
              <a:gd name="connsiteY595" fmla="*/ 1292994 h 6858000"/>
              <a:gd name="connsiteX596" fmla="*/ 5009948 w 7467600"/>
              <a:gd name="connsiteY596" fmla="*/ 1273619 h 6858000"/>
              <a:gd name="connsiteX597" fmla="*/ 5121777 w 7467600"/>
              <a:gd name="connsiteY597" fmla="*/ 1654213 h 6858000"/>
              <a:gd name="connsiteX598" fmla="*/ 5293545 w 7467600"/>
              <a:gd name="connsiteY598" fmla="*/ 2072247 h 6858000"/>
              <a:gd name="connsiteX599" fmla="*/ 5294042 w 7467600"/>
              <a:gd name="connsiteY599" fmla="*/ 2065019 h 6858000"/>
              <a:gd name="connsiteX600" fmla="*/ 5171936 w 7467600"/>
              <a:gd name="connsiteY600" fmla="*/ 1647613 h 6858000"/>
              <a:gd name="connsiteX601" fmla="*/ 5009948 w 7467600"/>
              <a:gd name="connsiteY601" fmla="*/ 1273619 h 6858000"/>
              <a:gd name="connsiteX602" fmla="*/ 655236 w 7467600"/>
              <a:gd name="connsiteY602" fmla="*/ 1268632 h 6858000"/>
              <a:gd name="connsiteX603" fmla="*/ 839521 w 7467600"/>
              <a:gd name="connsiteY603" fmla="*/ 1685315 h 6858000"/>
              <a:gd name="connsiteX604" fmla="*/ 1109416 w 7467600"/>
              <a:gd name="connsiteY604" fmla="*/ 2061663 h 6858000"/>
              <a:gd name="connsiteX605" fmla="*/ 1298300 w 7467600"/>
              <a:gd name="connsiteY605" fmla="*/ 2247742 h 6858000"/>
              <a:gd name="connsiteX606" fmla="*/ 1125871 w 7467600"/>
              <a:gd name="connsiteY606" fmla="*/ 1989513 h 6858000"/>
              <a:gd name="connsiteX607" fmla="*/ 981574 w 7467600"/>
              <a:gd name="connsiteY607" fmla="*/ 1783157 h 6858000"/>
              <a:gd name="connsiteX608" fmla="*/ 922198 w 7467600"/>
              <a:gd name="connsiteY608" fmla="*/ 1677437 h 6858000"/>
              <a:gd name="connsiteX609" fmla="*/ 869293 w 7467600"/>
              <a:gd name="connsiteY609" fmla="*/ 1583214 h 6858000"/>
              <a:gd name="connsiteX610" fmla="*/ 751431 w 7467600"/>
              <a:gd name="connsiteY610" fmla="*/ 1405731 h 6858000"/>
              <a:gd name="connsiteX611" fmla="*/ 655236 w 7467600"/>
              <a:gd name="connsiteY611" fmla="*/ 1268632 h 6858000"/>
              <a:gd name="connsiteX612" fmla="*/ 6516292 w 7467600"/>
              <a:gd name="connsiteY612" fmla="*/ 1263064 h 6858000"/>
              <a:gd name="connsiteX613" fmla="*/ 5736320 w 7467600"/>
              <a:gd name="connsiteY613" fmla="*/ 1501803 h 6858000"/>
              <a:gd name="connsiteX614" fmla="*/ 6516292 w 7467600"/>
              <a:gd name="connsiteY614" fmla="*/ 1263064 h 6858000"/>
              <a:gd name="connsiteX615" fmla="*/ 291466 w 7467600"/>
              <a:gd name="connsiteY615" fmla="*/ 1250369 h 6858000"/>
              <a:gd name="connsiteX616" fmla="*/ 323180 w 7467600"/>
              <a:gd name="connsiteY616" fmla="*/ 1435283 h 6858000"/>
              <a:gd name="connsiteX617" fmla="*/ 349381 w 7467600"/>
              <a:gd name="connsiteY617" fmla="*/ 1875041 h 6858000"/>
              <a:gd name="connsiteX618" fmla="*/ 374363 w 7467600"/>
              <a:gd name="connsiteY618" fmla="*/ 1506494 h 6858000"/>
              <a:gd name="connsiteX619" fmla="*/ 302168 w 7467600"/>
              <a:gd name="connsiteY619" fmla="*/ 1274495 h 6858000"/>
              <a:gd name="connsiteX620" fmla="*/ 291466 w 7467600"/>
              <a:gd name="connsiteY620" fmla="*/ 1250369 h 6858000"/>
              <a:gd name="connsiteX621" fmla="*/ 678222 w 7467600"/>
              <a:gd name="connsiteY621" fmla="*/ 1248670 h 6858000"/>
              <a:gd name="connsiteX622" fmla="*/ 775536 w 7467600"/>
              <a:gd name="connsiteY622" fmla="*/ 1388015 h 6858000"/>
              <a:gd name="connsiteX623" fmla="*/ 894529 w 7467600"/>
              <a:gd name="connsiteY623" fmla="*/ 1567739 h 6858000"/>
              <a:gd name="connsiteX624" fmla="*/ 948000 w 7467600"/>
              <a:gd name="connsiteY624" fmla="*/ 1663088 h 6858000"/>
              <a:gd name="connsiteX625" fmla="*/ 1006812 w 7467600"/>
              <a:gd name="connsiteY625" fmla="*/ 1767683 h 6858000"/>
              <a:gd name="connsiteX626" fmla="*/ 1149133 w 7467600"/>
              <a:gd name="connsiteY626" fmla="*/ 1971513 h 6858000"/>
              <a:gd name="connsiteX627" fmla="*/ 1333952 w 7467600"/>
              <a:gd name="connsiteY627" fmla="*/ 2251620 h 6858000"/>
              <a:gd name="connsiteX628" fmla="*/ 1337329 w 7467600"/>
              <a:gd name="connsiteY628" fmla="*/ 2258350 h 6858000"/>
              <a:gd name="connsiteX629" fmla="*/ 1014726 w 7467600"/>
              <a:gd name="connsiteY629" fmla="*/ 1615556 h 6858000"/>
              <a:gd name="connsiteX630" fmla="*/ 678222 w 7467600"/>
              <a:gd name="connsiteY630" fmla="*/ 1248670 h 6858000"/>
              <a:gd name="connsiteX631" fmla="*/ 6691602 w 7467600"/>
              <a:gd name="connsiteY631" fmla="*/ 1140573 h 6858000"/>
              <a:gd name="connsiteX632" fmla="*/ 6571100 w 7467600"/>
              <a:gd name="connsiteY632" fmla="*/ 1183662 h 6858000"/>
              <a:gd name="connsiteX633" fmla="*/ 6241687 w 7467600"/>
              <a:gd name="connsiteY633" fmla="*/ 1257600 h 6858000"/>
              <a:gd name="connsiteX634" fmla="*/ 5693009 w 7467600"/>
              <a:gd name="connsiteY634" fmla="*/ 1478256 h 6858000"/>
              <a:gd name="connsiteX635" fmla="*/ 6548420 w 7467600"/>
              <a:gd name="connsiteY635" fmla="*/ 1214599 h 6858000"/>
              <a:gd name="connsiteX636" fmla="*/ 6605473 w 7467600"/>
              <a:gd name="connsiteY636" fmla="*/ 1184686 h 6858000"/>
              <a:gd name="connsiteX637" fmla="*/ 6691602 w 7467600"/>
              <a:gd name="connsiteY637" fmla="*/ 1140573 h 6858000"/>
              <a:gd name="connsiteX638" fmla="*/ 4002475 w 7467600"/>
              <a:gd name="connsiteY638" fmla="*/ 1037802 h 6858000"/>
              <a:gd name="connsiteX639" fmla="*/ 4000324 w 7467600"/>
              <a:gd name="connsiteY639" fmla="*/ 1039362 h 6858000"/>
              <a:gd name="connsiteX640" fmla="*/ 4002862 w 7467600"/>
              <a:gd name="connsiteY640" fmla="*/ 1042866 h 6858000"/>
              <a:gd name="connsiteX641" fmla="*/ 4002475 w 7467600"/>
              <a:gd name="connsiteY641" fmla="*/ 1037802 h 6858000"/>
              <a:gd name="connsiteX642" fmla="*/ 506322 w 7467600"/>
              <a:gd name="connsiteY642" fmla="*/ 1020997 h 6858000"/>
              <a:gd name="connsiteX643" fmla="*/ 533068 w 7467600"/>
              <a:gd name="connsiteY643" fmla="*/ 1029409 h 6858000"/>
              <a:gd name="connsiteX644" fmla="*/ 1232525 w 7467600"/>
              <a:gd name="connsiteY644" fmla="*/ 1804675 h 6858000"/>
              <a:gd name="connsiteX645" fmla="*/ 1388858 w 7467600"/>
              <a:gd name="connsiteY645" fmla="*/ 2368011 h 6858000"/>
              <a:gd name="connsiteX646" fmla="*/ 1384098 w 7467600"/>
              <a:gd name="connsiteY646" fmla="*/ 2378125 h 6858000"/>
              <a:gd name="connsiteX647" fmla="*/ 1425393 w 7467600"/>
              <a:gd name="connsiteY647" fmla="*/ 2589124 h 6858000"/>
              <a:gd name="connsiteX648" fmla="*/ 1424001 w 7467600"/>
              <a:gd name="connsiteY648" fmla="*/ 2597541 h 6858000"/>
              <a:gd name="connsiteX649" fmla="*/ 2152729 w 7467600"/>
              <a:gd name="connsiteY649" fmla="*/ 2864487 h 6858000"/>
              <a:gd name="connsiteX650" fmla="*/ 2020609 w 7467600"/>
              <a:gd name="connsiteY650" fmla="*/ 2539671 h 6858000"/>
              <a:gd name="connsiteX651" fmla="*/ 2018920 w 7467600"/>
              <a:gd name="connsiteY651" fmla="*/ 2536309 h 6858000"/>
              <a:gd name="connsiteX652" fmla="*/ 1342441 w 7467600"/>
              <a:gd name="connsiteY652" fmla="*/ 1173017 h 6858000"/>
              <a:gd name="connsiteX653" fmla="*/ 1367925 w 7467600"/>
              <a:gd name="connsiteY653" fmla="*/ 1135648 h 6858000"/>
              <a:gd name="connsiteX654" fmla="*/ 1771401 w 7467600"/>
              <a:gd name="connsiteY654" fmla="*/ 1806673 h 6858000"/>
              <a:gd name="connsiteX655" fmla="*/ 1972385 w 7467600"/>
              <a:gd name="connsiteY655" fmla="*/ 2198735 h 6858000"/>
              <a:gd name="connsiteX656" fmla="*/ 2040892 w 7467600"/>
              <a:gd name="connsiteY656" fmla="*/ 2405205 h 6858000"/>
              <a:gd name="connsiteX657" fmla="*/ 2131689 w 7467600"/>
              <a:gd name="connsiteY657" fmla="*/ 1936926 h 6858000"/>
              <a:gd name="connsiteX658" fmla="*/ 2454820 w 7467600"/>
              <a:gd name="connsiteY658" fmla="*/ 1248808 h 6858000"/>
              <a:gd name="connsiteX659" fmla="*/ 2492512 w 7467600"/>
              <a:gd name="connsiteY659" fmla="*/ 1302920 h 6858000"/>
              <a:gd name="connsiteX660" fmla="*/ 2081216 w 7467600"/>
              <a:gd name="connsiteY660" fmla="*/ 2527513 h 6858000"/>
              <a:gd name="connsiteX661" fmla="*/ 2081211 w 7467600"/>
              <a:gd name="connsiteY661" fmla="*/ 2528916 h 6858000"/>
              <a:gd name="connsiteX662" fmla="*/ 2199067 w 7467600"/>
              <a:gd name="connsiteY662" fmla="*/ 2884061 h 6858000"/>
              <a:gd name="connsiteX663" fmla="*/ 3192586 w 7467600"/>
              <a:gd name="connsiteY663" fmla="*/ 3411496 h 6858000"/>
              <a:gd name="connsiteX664" fmla="*/ 3182620 w 7467600"/>
              <a:gd name="connsiteY664" fmla="*/ 3483279 h 6858000"/>
              <a:gd name="connsiteX665" fmla="*/ 2435119 w 7467600"/>
              <a:gd name="connsiteY665" fmla="*/ 3080173 h 6858000"/>
              <a:gd name="connsiteX666" fmla="*/ 2410152 w 7467600"/>
              <a:gd name="connsiteY666" fmla="*/ 3063751 h 6858000"/>
              <a:gd name="connsiteX667" fmla="*/ 2408099 w 7467600"/>
              <a:gd name="connsiteY667" fmla="*/ 3064403 h 6858000"/>
              <a:gd name="connsiteX668" fmla="*/ 2407218 w 7467600"/>
              <a:gd name="connsiteY668" fmla="*/ 3070324 h 6858000"/>
              <a:gd name="connsiteX669" fmla="*/ 2380138 w 7467600"/>
              <a:gd name="connsiteY669" fmla="*/ 3099341 h 6858000"/>
              <a:gd name="connsiteX670" fmla="*/ 1765923 w 7467600"/>
              <a:gd name="connsiteY670" fmla="*/ 3581043 h 6858000"/>
              <a:gd name="connsiteX671" fmla="*/ 1702258 w 7467600"/>
              <a:gd name="connsiteY671" fmla="*/ 3612286 h 6858000"/>
              <a:gd name="connsiteX672" fmla="*/ 1538370 w 7467600"/>
              <a:gd name="connsiteY672" fmla="*/ 3811804 h 6858000"/>
              <a:gd name="connsiteX673" fmla="*/ 542867 w 7467600"/>
              <a:gd name="connsiteY673" fmla="*/ 4944092 h 6858000"/>
              <a:gd name="connsiteX674" fmla="*/ 515800 w 7467600"/>
              <a:gd name="connsiteY674" fmla="*/ 4862180 h 6858000"/>
              <a:gd name="connsiteX675" fmla="*/ 909145 w 7467600"/>
              <a:gd name="connsiteY675" fmla="*/ 4199225 h 6858000"/>
              <a:gd name="connsiteX676" fmla="*/ 1214067 w 7467600"/>
              <a:gd name="connsiteY676" fmla="*/ 3908561 h 6858000"/>
              <a:gd name="connsiteX677" fmla="*/ 640967 w 7467600"/>
              <a:gd name="connsiteY677" fmla="*/ 4105601 h 6858000"/>
              <a:gd name="connsiteX678" fmla="*/ 112563 w 7467600"/>
              <a:gd name="connsiteY678" fmla="*/ 4396952 h 6858000"/>
              <a:gd name="connsiteX679" fmla="*/ 0 w 7467600"/>
              <a:gd name="connsiteY679" fmla="*/ 4466006 h 6858000"/>
              <a:gd name="connsiteX680" fmla="*/ 0 w 7467600"/>
              <a:gd name="connsiteY680" fmla="*/ 4233763 h 6858000"/>
              <a:gd name="connsiteX681" fmla="*/ 36881 w 7467600"/>
              <a:gd name="connsiteY681" fmla="*/ 4200118 h 6858000"/>
              <a:gd name="connsiteX682" fmla="*/ 910534 w 7467600"/>
              <a:gd name="connsiteY682" fmla="*/ 3629753 h 6858000"/>
              <a:gd name="connsiteX683" fmla="*/ 1578717 w 7467600"/>
              <a:gd name="connsiteY683" fmla="*/ 3575982 h 6858000"/>
              <a:gd name="connsiteX684" fmla="*/ 2338780 w 7467600"/>
              <a:gd name="connsiteY684" fmla="*/ 3033725 h 6858000"/>
              <a:gd name="connsiteX685" fmla="*/ 1807991 w 7467600"/>
              <a:gd name="connsiteY685" fmla="*/ 2807184 h 6858000"/>
              <a:gd name="connsiteX686" fmla="*/ 1416358 w 7467600"/>
              <a:gd name="connsiteY686" fmla="*/ 3112571 h 6858000"/>
              <a:gd name="connsiteX687" fmla="*/ 939066 w 7467600"/>
              <a:gd name="connsiteY687" fmla="*/ 3378798 h 6858000"/>
              <a:gd name="connsiteX688" fmla="*/ 115099 w 7467600"/>
              <a:gd name="connsiteY688" fmla="*/ 3607650 h 6858000"/>
              <a:gd name="connsiteX689" fmla="*/ 97284 w 7467600"/>
              <a:gd name="connsiteY689" fmla="*/ 3520393 h 6858000"/>
              <a:gd name="connsiteX690" fmla="*/ 922050 w 7467600"/>
              <a:gd name="connsiteY690" fmla="*/ 3074867 h 6858000"/>
              <a:gd name="connsiteX691" fmla="*/ 1405265 w 7467600"/>
              <a:gd name="connsiteY691" fmla="*/ 3016319 h 6858000"/>
              <a:gd name="connsiteX692" fmla="*/ 1407512 w 7467600"/>
              <a:gd name="connsiteY692" fmla="*/ 3018001 h 6858000"/>
              <a:gd name="connsiteX693" fmla="*/ 1726266 w 7467600"/>
              <a:gd name="connsiteY693" fmla="*/ 2777274 h 6858000"/>
              <a:gd name="connsiteX694" fmla="*/ 625390 w 7467600"/>
              <a:gd name="connsiteY694" fmla="*/ 2514541 h 6858000"/>
              <a:gd name="connsiteX695" fmla="*/ 619799 w 7467600"/>
              <a:gd name="connsiteY695" fmla="*/ 2527180 h 6858000"/>
              <a:gd name="connsiteX696" fmla="*/ 310030 w 7467600"/>
              <a:gd name="connsiteY696" fmla="*/ 2771818 h 6858000"/>
              <a:gd name="connsiteX697" fmla="*/ 173877 w 7467600"/>
              <a:gd name="connsiteY697" fmla="*/ 2937056 h 6858000"/>
              <a:gd name="connsiteX698" fmla="*/ 77889 w 7467600"/>
              <a:gd name="connsiteY698" fmla="*/ 3138440 h 6858000"/>
              <a:gd name="connsiteX699" fmla="*/ 0 w 7467600"/>
              <a:gd name="connsiteY699" fmla="*/ 3271395 h 6858000"/>
              <a:gd name="connsiteX700" fmla="*/ 0 w 7467600"/>
              <a:gd name="connsiteY700" fmla="*/ 3153002 h 6858000"/>
              <a:gd name="connsiteX701" fmla="*/ 2386 w 7467600"/>
              <a:gd name="connsiteY701" fmla="*/ 3149203 h 6858000"/>
              <a:gd name="connsiteX702" fmla="*/ 89753 w 7467600"/>
              <a:gd name="connsiteY702" fmla="*/ 2987702 h 6858000"/>
              <a:gd name="connsiteX703" fmla="*/ 76869 w 7467600"/>
              <a:gd name="connsiteY703" fmla="*/ 3005404 h 6858000"/>
              <a:gd name="connsiteX704" fmla="*/ 32049 w 7467600"/>
              <a:gd name="connsiteY704" fmla="*/ 3065814 h 6858000"/>
              <a:gd name="connsiteX705" fmla="*/ 0 w 7467600"/>
              <a:gd name="connsiteY705" fmla="*/ 3108744 h 6858000"/>
              <a:gd name="connsiteX706" fmla="*/ 0 w 7467600"/>
              <a:gd name="connsiteY706" fmla="*/ 3058059 h 6858000"/>
              <a:gd name="connsiteX707" fmla="*/ 7610 w 7467600"/>
              <a:gd name="connsiteY707" fmla="*/ 3047889 h 6858000"/>
              <a:gd name="connsiteX708" fmla="*/ 52419 w 7467600"/>
              <a:gd name="connsiteY708" fmla="*/ 2987479 h 6858000"/>
              <a:gd name="connsiteX709" fmla="*/ 59142 w 7467600"/>
              <a:gd name="connsiteY709" fmla="*/ 2978488 h 6858000"/>
              <a:gd name="connsiteX710" fmla="*/ 0 w 7467600"/>
              <a:gd name="connsiteY710" fmla="*/ 3015334 h 6858000"/>
              <a:gd name="connsiteX711" fmla="*/ 0 w 7467600"/>
              <a:gd name="connsiteY711" fmla="*/ 2914286 h 6858000"/>
              <a:gd name="connsiteX712" fmla="*/ 36383 w 7467600"/>
              <a:gd name="connsiteY712" fmla="*/ 2901128 h 6858000"/>
              <a:gd name="connsiteX713" fmla="*/ 156329 w 7467600"/>
              <a:gd name="connsiteY713" fmla="*/ 2840533 h 6858000"/>
              <a:gd name="connsiteX714" fmla="*/ 358355 w 7467600"/>
              <a:gd name="connsiteY714" fmla="*/ 2620471 h 6858000"/>
              <a:gd name="connsiteX715" fmla="*/ 510577 w 7467600"/>
              <a:gd name="connsiteY715" fmla="*/ 2501244 h 6858000"/>
              <a:gd name="connsiteX716" fmla="*/ 211967 w 7467600"/>
              <a:gd name="connsiteY716" fmla="*/ 2479171 h 6858000"/>
              <a:gd name="connsiteX717" fmla="*/ 0 w 7467600"/>
              <a:gd name="connsiteY717" fmla="*/ 2476398 h 6858000"/>
              <a:gd name="connsiteX718" fmla="*/ 0 w 7467600"/>
              <a:gd name="connsiteY718" fmla="*/ 2389189 h 6858000"/>
              <a:gd name="connsiteX719" fmla="*/ 103062 w 7467600"/>
              <a:gd name="connsiteY719" fmla="*/ 2389518 h 6858000"/>
              <a:gd name="connsiteX720" fmla="*/ 510734 w 7467600"/>
              <a:gd name="connsiteY720" fmla="*/ 2416201 h 6858000"/>
              <a:gd name="connsiteX721" fmla="*/ 279257 w 7467600"/>
              <a:gd name="connsiteY721" fmla="*/ 2092102 h 6858000"/>
              <a:gd name="connsiteX722" fmla="*/ 65265 w 7467600"/>
              <a:gd name="connsiteY722" fmla="*/ 2006049 h 6858000"/>
              <a:gd name="connsiteX723" fmla="*/ 0 w 7467600"/>
              <a:gd name="connsiteY723" fmla="*/ 1982532 h 6858000"/>
              <a:gd name="connsiteX724" fmla="*/ 0 w 7467600"/>
              <a:gd name="connsiteY724" fmla="*/ 1912789 h 6858000"/>
              <a:gd name="connsiteX725" fmla="*/ 97460 w 7467600"/>
              <a:gd name="connsiteY725" fmla="*/ 1953725 h 6858000"/>
              <a:gd name="connsiteX726" fmla="*/ 221272 w 7467600"/>
              <a:gd name="connsiteY726" fmla="*/ 1980766 h 6858000"/>
              <a:gd name="connsiteX727" fmla="*/ 116765 w 7467600"/>
              <a:gd name="connsiteY727" fmla="*/ 1911033 h 6858000"/>
              <a:gd name="connsiteX728" fmla="*/ 16405 w 7467600"/>
              <a:gd name="connsiteY728" fmla="*/ 1803412 h 6858000"/>
              <a:gd name="connsiteX729" fmla="*/ 0 w 7467600"/>
              <a:gd name="connsiteY729" fmla="*/ 1784777 h 6858000"/>
              <a:gd name="connsiteX730" fmla="*/ 0 w 7467600"/>
              <a:gd name="connsiteY730" fmla="*/ 1740082 h 6858000"/>
              <a:gd name="connsiteX731" fmla="*/ 39394 w 7467600"/>
              <a:gd name="connsiteY731" fmla="*/ 1784856 h 6858000"/>
              <a:gd name="connsiteX732" fmla="*/ 135813 w 7467600"/>
              <a:gd name="connsiteY732" fmla="*/ 1888838 h 6858000"/>
              <a:gd name="connsiteX733" fmla="*/ 242575 w 7467600"/>
              <a:gd name="connsiteY733" fmla="*/ 1958841 h 6858000"/>
              <a:gd name="connsiteX734" fmla="*/ 82197 w 7467600"/>
              <a:gd name="connsiteY734" fmla="*/ 1754826 h 6858000"/>
              <a:gd name="connsiteX735" fmla="*/ 0 w 7467600"/>
              <a:gd name="connsiteY735" fmla="*/ 1679650 h 6858000"/>
              <a:gd name="connsiteX736" fmla="*/ 0 w 7467600"/>
              <a:gd name="connsiteY736" fmla="*/ 1602463 h 6858000"/>
              <a:gd name="connsiteX737" fmla="*/ 84689 w 7467600"/>
              <a:gd name="connsiteY737" fmla="*/ 1677442 h 6858000"/>
              <a:gd name="connsiteX738" fmla="*/ 298437 w 7467600"/>
              <a:gd name="connsiteY738" fmla="*/ 1968019 h 6858000"/>
              <a:gd name="connsiteX739" fmla="*/ 227269 w 7467600"/>
              <a:gd name="connsiteY739" fmla="*/ 1114064 h 6858000"/>
              <a:gd name="connsiteX740" fmla="*/ 248003 w 7467600"/>
              <a:gd name="connsiteY740" fmla="*/ 1089613 h 6858000"/>
              <a:gd name="connsiteX741" fmla="*/ 427020 w 7467600"/>
              <a:gd name="connsiteY741" fmla="*/ 1619803 h 6858000"/>
              <a:gd name="connsiteX742" fmla="*/ 340345 w 7467600"/>
              <a:gd name="connsiteY742" fmla="*/ 2027739 h 6858000"/>
              <a:gd name="connsiteX743" fmla="*/ 360865 w 7467600"/>
              <a:gd name="connsiteY743" fmla="*/ 2044827 h 6858000"/>
              <a:gd name="connsiteX744" fmla="*/ 560414 w 7467600"/>
              <a:gd name="connsiteY744" fmla="*/ 2421457 h 6858000"/>
              <a:gd name="connsiteX745" fmla="*/ 1359703 w 7467600"/>
              <a:gd name="connsiteY745" fmla="*/ 2578554 h 6858000"/>
              <a:gd name="connsiteX746" fmla="*/ 1359422 w 7467600"/>
              <a:gd name="connsiteY746" fmla="*/ 2577994 h 6858000"/>
              <a:gd name="connsiteX747" fmla="*/ 828701 w 7467600"/>
              <a:gd name="connsiteY747" fmla="*/ 1839520 h 6858000"/>
              <a:gd name="connsiteX748" fmla="*/ 494427 w 7467600"/>
              <a:gd name="connsiteY748" fmla="*/ 1092333 h 6858000"/>
              <a:gd name="connsiteX749" fmla="*/ 506322 w 7467600"/>
              <a:gd name="connsiteY749" fmla="*/ 1020997 h 6858000"/>
              <a:gd name="connsiteX750" fmla="*/ 4570198 w 7467600"/>
              <a:gd name="connsiteY750" fmla="*/ 978081 h 6858000"/>
              <a:gd name="connsiteX751" fmla="*/ 4523691 w 7467600"/>
              <a:gd name="connsiteY751" fmla="*/ 1127776 h 6858000"/>
              <a:gd name="connsiteX752" fmla="*/ 4509875 w 7467600"/>
              <a:gd name="connsiteY752" fmla="*/ 1167552 h 6858000"/>
              <a:gd name="connsiteX753" fmla="*/ 4478168 w 7467600"/>
              <a:gd name="connsiteY753" fmla="*/ 1260735 h 6858000"/>
              <a:gd name="connsiteX754" fmla="*/ 4409309 w 7467600"/>
              <a:gd name="connsiteY754" fmla="*/ 1666996 h 6858000"/>
              <a:gd name="connsiteX755" fmla="*/ 4370031 w 7467600"/>
              <a:gd name="connsiteY755" fmla="*/ 1955666 h 6858000"/>
              <a:gd name="connsiteX756" fmla="*/ 4570198 w 7467600"/>
              <a:gd name="connsiteY756" fmla="*/ 978081 h 6858000"/>
              <a:gd name="connsiteX757" fmla="*/ 4557898 w 7467600"/>
              <a:gd name="connsiteY757" fmla="*/ 900011 h 6858000"/>
              <a:gd name="connsiteX758" fmla="*/ 4344840 w 7467600"/>
              <a:gd name="connsiteY758" fmla="*/ 1922038 h 6858000"/>
              <a:gd name="connsiteX759" fmla="*/ 4378710 w 7467600"/>
              <a:gd name="connsiteY759" fmla="*/ 1665516 h 6858000"/>
              <a:gd name="connsiteX760" fmla="*/ 4448798 w 7467600"/>
              <a:gd name="connsiteY760" fmla="*/ 1253024 h 6858000"/>
              <a:gd name="connsiteX761" fmla="*/ 4480315 w 7467600"/>
              <a:gd name="connsiteY761" fmla="*/ 1158454 h 6858000"/>
              <a:gd name="connsiteX762" fmla="*/ 4494133 w 7467600"/>
              <a:gd name="connsiteY762" fmla="*/ 1118676 h 6858000"/>
              <a:gd name="connsiteX763" fmla="*/ 4557898 w 7467600"/>
              <a:gd name="connsiteY763" fmla="*/ 900011 h 6858000"/>
              <a:gd name="connsiteX764" fmla="*/ 5870151 w 7467600"/>
              <a:gd name="connsiteY764" fmla="*/ 898890 h 6858000"/>
              <a:gd name="connsiteX765" fmla="*/ 5861335 w 7467600"/>
              <a:gd name="connsiteY765" fmla="*/ 899177 h 6858000"/>
              <a:gd name="connsiteX766" fmla="*/ 5843702 w 7467600"/>
              <a:gd name="connsiteY766" fmla="*/ 899748 h 6858000"/>
              <a:gd name="connsiteX767" fmla="*/ 5651107 w 7467600"/>
              <a:gd name="connsiteY767" fmla="*/ 920306 h 6858000"/>
              <a:gd name="connsiteX768" fmla="*/ 5459407 w 7467600"/>
              <a:gd name="connsiteY768" fmla="*/ 940975 h 6858000"/>
              <a:gd name="connsiteX769" fmla="*/ 5374846 w 7467600"/>
              <a:gd name="connsiteY769" fmla="*/ 941988 h 6858000"/>
              <a:gd name="connsiteX770" fmla="*/ 5256105 w 7467600"/>
              <a:gd name="connsiteY770" fmla="*/ 945632 h 6858000"/>
              <a:gd name="connsiteX771" fmla="*/ 5107071 w 7467600"/>
              <a:gd name="connsiteY771" fmla="*/ 969720 h 6858000"/>
              <a:gd name="connsiteX772" fmla="*/ 4998681 w 7467600"/>
              <a:gd name="connsiteY772" fmla="*/ 988771 h 6858000"/>
              <a:gd name="connsiteX773" fmla="*/ 5870151 w 7467600"/>
              <a:gd name="connsiteY773" fmla="*/ 898890 h 6858000"/>
              <a:gd name="connsiteX774" fmla="*/ 5504425 w 7467600"/>
              <a:gd name="connsiteY774" fmla="*/ 848067 h 6858000"/>
              <a:gd name="connsiteX775" fmla="*/ 4968849 w 7467600"/>
              <a:gd name="connsiteY775" fmla="*/ 962318 h 6858000"/>
              <a:gd name="connsiteX776" fmla="*/ 5104039 w 7467600"/>
              <a:gd name="connsiteY776" fmla="*/ 940634 h 6858000"/>
              <a:gd name="connsiteX777" fmla="*/ 5256311 w 7467600"/>
              <a:gd name="connsiteY777" fmla="*/ 916490 h 6858000"/>
              <a:gd name="connsiteX778" fmla="*/ 5377381 w 7467600"/>
              <a:gd name="connsiteY778" fmla="*/ 912671 h 6858000"/>
              <a:gd name="connsiteX779" fmla="*/ 5460148 w 7467600"/>
              <a:gd name="connsiteY779" fmla="*/ 911442 h 6858000"/>
              <a:gd name="connsiteX780" fmla="*/ 5648971 w 7467600"/>
              <a:gd name="connsiteY780" fmla="*/ 891331 h 6858000"/>
              <a:gd name="connsiteX781" fmla="*/ 5844807 w 7467600"/>
              <a:gd name="connsiteY781" fmla="*/ 870718 h 6858000"/>
              <a:gd name="connsiteX782" fmla="*/ 5862975 w 7467600"/>
              <a:gd name="connsiteY782" fmla="*/ 869756 h 6858000"/>
              <a:gd name="connsiteX783" fmla="*/ 5920887 w 7467600"/>
              <a:gd name="connsiteY783" fmla="*/ 865929 h 6858000"/>
              <a:gd name="connsiteX784" fmla="*/ 5504425 w 7467600"/>
              <a:gd name="connsiteY784" fmla="*/ 848067 h 6858000"/>
              <a:gd name="connsiteX785" fmla="*/ 3607114 w 7467600"/>
              <a:gd name="connsiteY785" fmla="*/ 467441 h 6858000"/>
              <a:gd name="connsiteX786" fmla="*/ 3296242 w 7467600"/>
              <a:gd name="connsiteY786" fmla="*/ 807991 h 6858000"/>
              <a:gd name="connsiteX787" fmla="*/ 3174674 w 7467600"/>
              <a:gd name="connsiteY787" fmla="*/ 919759 h 6858000"/>
              <a:gd name="connsiteX788" fmla="*/ 3042978 w 7467600"/>
              <a:gd name="connsiteY788" fmla="*/ 1054894 h 6858000"/>
              <a:gd name="connsiteX789" fmla="*/ 2968914 w 7467600"/>
              <a:gd name="connsiteY789" fmla="*/ 1133756 h 6858000"/>
              <a:gd name="connsiteX790" fmla="*/ 3103823 w 7467600"/>
              <a:gd name="connsiteY790" fmla="*/ 1026814 h 6858000"/>
              <a:gd name="connsiteX791" fmla="*/ 3607114 w 7467600"/>
              <a:gd name="connsiteY791" fmla="*/ 467441 h 6858000"/>
              <a:gd name="connsiteX792" fmla="*/ 3744487 w 7467600"/>
              <a:gd name="connsiteY792" fmla="*/ 383136 h 6858000"/>
              <a:gd name="connsiteX793" fmla="*/ 3970213 w 7467600"/>
              <a:gd name="connsiteY793" fmla="*/ 995559 h 6858000"/>
              <a:gd name="connsiteX794" fmla="*/ 3744487 w 7467600"/>
              <a:gd name="connsiteY794" fmla="*/ 383136 h 6858000"/>
              <a:gd name="connsiteX795" fmla="*/ 3624562 w 7467600"/>
              <a:gd name="connsiteY795" fmla="*/ 367041 h 6858000"/>
              <a:gd name="connsiteX796" fmla="*/ 3489712 w 7467600"/>
              <a:gd name="connsiteY796" fmla="*/ 485386 h 6858000"/>
              <a:gd name="connsiteX797" fmla="*/ 3182994 w 7467600"/>
              <a:gd name="connsiteY797" fmla="*/ 828265 h 6858000"/>
              <a:gd name="connsiteX798" fmla="*/ 2892114 w 7467600"/>
              <a:gd name="connsiteY798" fmla="*/ 1172635 h 6858000"/>
              <a:gd name="connsiteX799" fmla="*/ 3021459 w 7467600"/>
              <a:gd name="connsiteY799" fmla="*/ 1035385 h 6858000"/>
              <a:gd name="connsiteX800" fmla="*/ 3153873 w 7467600"/>
              <a:gd name="connsiteY800" fmla="*/ 898971 h 6858000"/>
              <a:gd name="connsiteX801" fmla="*/ 3276511 w 7467600"/>
              <a:gd name="connsiteY801" fmla="*/ 786423 h 6858000"/>
              <a:gd name="connsiteX802" fmla="*/ 3584154 w 7467600"/>
              <a:gd name="connsiteY802" fmla="*/ 448218 h 6858000"/>
              <a:gd name="connsiteX803" fmla="*/ 3624562 w 7467600"/>
              <a:gd name="connsiteY803" fmla="*/ 367041 h 6858000"/>
              <a:gd name="connsiteX804" fmla="*/ 3766672 w 7467600"/>
              <a:gd name="connsiteY804" fmla="*/ 359429 h 6858000"/>
              <a:gd name="connsiteX805" fmla="*/ 3996338 w 7467600"/>
              <a:gd name="connsiteY805" fmla="*/ 968237 h 6858000"/>
              <a:gd name="connsiteX806" fmla="*/ 3766672 w 7467600"/>
              <a:gd name="connsiteY806" fmla="*/ 359429 h 6858000"/>
              <a:gd name="connsiteX807" fmla="*/ 5805386 w 7467600"/>
              <a:gd name="connsiteY807" fmla="*/ 239240 h 6858000"/>
              <a:gd name="connsiteX808" fmla="*/ 5736947 w 7467600"/>
              <a:gd name="connsiteY808" fmla="*/ 261367 h 6858000"/>
              <a:gd name="connsiteX809" fmla="*/ 5427012 w 7467600"/>
              <a:gd name="connsiteY809" fmla="*/ 311272 h 6858000"/>
              <a:gd name="connsiteX810" fmla="*/ 5147818 w 7467600"/>
              <a:gd name="connsiteY810" fmla="*/ 322112 h 6858000"/>
              <a:gd name="connsiteX811" fmla="*/ 5060854 w 7467600"/>
              <a:gd name="connsiteY811" fmla="*/ 311882 h 6858000"/>
              <a:gd name="connsiteX812" fmla="*/ 4945989 w 7467600"/>
              <a:gd name="connsiteY812" fmla="*/ 300516 h 6858000"/>
              <a:gd name="connsiteX813" fmla="*/ 5410479 w 7467600"/>
              <a:gd name="connsiteY813" fmla="*/ 348434 h 6858000"/>
              <a:gd name="connsiteX814" fmla="*/ 5805386 w 7467600"/>
              <a:gd name="connsiteY814" fmla="*/ 239240 h 6858000"/>
              <a:gd name="connsiteX815" fmla="*/ 5905192 w 7467600"/>
              <a:gd name="connsiteY815" fmla="*/ 163079 h 6858000"/>
              <a:gd name="connsiteX816" fmla="*/ 5865655 w 7467600"/>
              <a:gd name="connsiteY816" fmla="*/ 171901 h 6858000"/>
              <a:gd name="connsiteX817" fmla="*/ 5259740 w 7467600"/>
              <a:gd name="connsiteY817" fmla="*/ 257013 h 6858000"/>
              <a:gd name="connsiteX818" fmla="*/ 5208466 w 7467600"/>
              <a:gd name="connsiteY818" fmla="*/ 257550 h 6858000"/>
              <a:gd name="connsiteX819" fmla="*/ 4980204 w 7467600"/>
              <a:gd name="connsiteY819" fmla="*/ 271903 h 6858000"/>
              <a:gd name="connsiteX820" fmla="*/ 5068068 w 7467600"/>
              <a:gd name="connsiteY820" fmla="*/ 282244 h 6858000"/>
              <a:gd name="connsiteX821" fmla="*/ 5153231 w 7467600"/>
              <a:gd name="connsiteY821" fmla="*/ 292240 h 6858000"/>
              <a:gd name="connsiteX822" fmla="*/ 5426491 w 7467600"/>
              <a:gd name="connsiteY822" fmla="*/ 281128 h 6858000"/>
              <a:gd name="connsiteX823" fmla="*/ 5731212 w 7467600"/>
              <a:gd name="connsiteY823" fmla="*/ 231951 h 6858000"/>
              <a:gd name="connsiteX824" fmla="*/ 5905192 w 7467600"/>
              <a:gd name="connsiteY824" fmla="*/ 163079 h 6858000"/>
              <a:gd name="connsiteX825" fmla="*/ 5944437 w 7467600"/>
              <a:gd name="connsiteY825" fmla="*/ 113829 h 6858000"/>
              <a:gd name="connsiteX826" fmla="*/ 5825032 w 7467600"/>
              <a:gd name="connsiteY826" fmla="*/ 146405 h 6858000"/>
              <a:gd name="connsiteX827" fmla="*/ 4955599 w 7467600"/>
              <a:gd name="connsiteY827" fmla="*/ 247008 h 6858000"/>
              <a:gd name="connsiteX828" fmla="*/ 5210104 w 7467600"/>
              <a:gd name="connsiteY828" fmla="*/ 228123 h 6858000"/>
              <a:gd name="connsiteX829" fmla="*/ 5261015 w 7467600"/>
              <a:gd name="connsiteY829" fmla="*/ 227087 h 6858000"/>
              <a:gd name="connsiteX830" fmla="*/ 5861181 w 7467600"/>
              <a:gd name="connsiteY830" fmla="*/ 143093 h 6858000"/>
              <a:gd name="connsiteX831" fmla="*/ 5961252 w 7467600"/>
              <a:gd name="connsiteY831" fmla="*/ 114820 h 6858000"/>
              <a:gd name="connsiteX832" fmla="*/ 5944437 w 7467600"/>
              <a:gd name="connsiteY832" fmla="*/ 113829 h 6858000"/>
              <a:gd name="connsiteX833" fmla="*/ 3882765 w 7467600"/>
              <a:gd name="connsiteY833" fmla="*/ 0 h 6858000"/>
              <a:gd name="connsiteX834" fmla="*/ 3995099 w 7467600"/>
              <a:gd name="connsiteY834" fmla="*/ 0 h 6858000"/>
              <a:gd name="connsiteX835" fmla="*/ 4163818 w 7467600"/>
              <a:gd name="connsiteY835" fmla="*/ 234104 h 6858000"/>
              <a:gd name="connsiteX836" fmla="*/ 4172099 w 7467600"/>
              <a:gd name="connsiteY836" fmla="*/ 234207 h 6858000"/>
              <a:gd name="connsiteX837" fmla="*/ 4784282 w 7467600"/>
              <a:gd name="connsiteY837" fmla="*/ 276561 h 6858000"/>
              <a:gd name="connsiteX838" fmla="*/ 4801687 w 7467600"/>
              <a:gd name="connsiteY838" fmla="*/ 267764 h 6858000"/>
              <a:gd name="connsiteX839" fmla="*/ 6082788 w 7467600"/>
              <a:gd name="connsiteY839" fmla="*/ 64119 h 6858000"/>
              <a:gd name="connsiteX840" fmla="*/ 6099442 w 7467600"/>
              <a:gd name="connsiteY840" fmla="*/ 82568 h 6858000"/>
              <a:gd name="connsiteX841" fmla="*/ 4804137 w 7467600"/>
              <a:gd name="connsiteY841" fmla="*/ 320931 h 6858000"/>
              <a:gd name="connsiteX842" fmla="*/ 4227047 w 7467600"/>
              <a:gd name="connsiteY842" fmla="*/ 313415 h 6858000"/>
              <a:gd name="connsiteX843" fmla="*/ 4346041 w 7467600"/>
              <a:gd name="connsiteY843" fmla="*/ 456086 h 6858000"/>
              <a:gd name="connsiteX844" fmla="*/ 4870967 w 7467600"/>
              <a:gd name="connsiteY844" fmla="*/ 963061 h 6858000"/>
              <a:gd name="connsiteX845" fmla="*/ 4889647 w 7467600"/>
              <a:gd name="connsiteY845" fmla="*/ 957147 h 6858000"/>
              <a:gd name="connsiteX846" fmla="*/ 5422504 w 7467600"/>
              <a:gd name="connsiteY846" fmla="*/ 805191 h 6858000"/>
              <a:gd name="connsiteX847" fmla="*/ 6087656 w 7467600"/>
              <a:gd name="connsiteY847" fmla="*/ 826703 h 6858000"/>
              <a:gd name="connsiteX848" fmla="*/ 6058717 w 7467600"/>
              <a:gd name="connsiteY848" fmla="*/ 865992 h 6858000"/>
              <a:gd name="connsiteX849" fmla="*/ 4974153 w 7467600"/>
              <a:gd name="connsiteY849" fmla="*/ 1045456 h 6858000"/>
              <a:gd name="connsiteX850" fmla="*/ 5627835 w 7467600"/>
              <a:gd name="connsiteY850" fmla="*/ 1472077 h 6858000"/>
              <a:gd name="connsiteX851" fmla="*/ 5629817 w 7467600"/>
              <a:gd name="connsiteY851" fmla="*/ 1471412 h 6858000"/>
              <a:gd name="connsiteX852" fmla="*/ 5634124 w 7467600"/>
              <a:gd name="connsiteY852" fmla="*/ 1470572 h 6858000"/>
              <a:gd name="connsiteX853" fmla="*/ 5755832 w 7467600"/>
              <a:gd name="connsiteY853" fmla="*/ 1383886 h 6858000"/>
              <a:gd name="connsiteX854" fmla="*/ 6014186 w 7467600"/>
              <a:gd name="connsiteY854" fmla="*/ 1279799 h 6858000"/>
              <a:gd name="connsiteX855" fmla="*/ 6901619 w 7467600"/>
              <a:gd name="connsiteY855" fmla="*/ 1047874 h 6858000"/>
              <a:gd name="connsiteX856" fmla="*/ 6931566 w 7467600"/>
              <a:gd name="connsiteY856" fmla="*/ 1062034 h 6858000"/>
              <a:gd name="connsiteX857" fmla="*/ 5790982 w 7467600"/>
              <a:gd name="connsiteY857" fmla="*/ 1561380 h 6858000"/>
              <a:gd name="connsiteX858" fmla="*/ 6188971 w 7467600"/>
              <a:gd name="connsiteY858" fmla="*/ 1755168 h 6858000"/>
              <a:gd name="connsiteX859" fmla="*/ 6202446 w 7467600"/>
              <a:gd name="connsiteY859" fmla="*/ 1752268 h 6858000"/>
              <a:gd name="connsiteX860" fmla="*/ 7179560 w 7467600"/>
              <a:gd name="connsiteY860" fmla="*/ 1467551 h 6858000"/>
              <a:gd name="connsiteX861" fmla="*/ 7158730 w 7467600"/>
              <a:gd name="connsiteY861" fmla="*/ 1507835 h 6858000"/>
              <a:gd name="connsiteX862" fmla="*/ 6326959 w 7467600"/>
              <a:gd name="connsiteY862" fmla="*/ 1817686 h 6858000"/>
              <a:gd name="connsiteX863" fmla="*/ 6537433 w 7467600"/>
              <a:gd name="connsiteY863" fmla="*/ 1907790 h 6858000"/>
              <a:gd name="connsiteX864" fmla="*/ 6550221 w 7467600"/>
              <a:gd name="connsiteY864" fmla="*/ 1910729 h 6858000"/>
              <a:gd name="connsiteX865" fmla="*/ 6964438 w 7467600"/>
              <a:gd name="connsiteY865" fmla="*/ 2209505 h 6858000"/>
              <a:gd name="connsiteX866" fmla="*/ 7367862 w 7467600"/>
              <a:gd name="connsiteY866" fmla="*/ 2806833 h 6858000"/>
              <a:gd name="connsiteX867" fmla="*/ 7364329 w 7467600"/>
              <a:gd name="connsiteY867" fmla="*/ 2826907 h 6858000"/>
              <a:gd name="connsiteX868" fmla="*/ 7290545 w 7467600"/>
              <a:gd name="connsiteY868" fmla="*/ 2850663 h 6858000"/>
              <a:gd name="connsiteX869" fmla="*/ 6472036 w 7467600"/>
              <a:gd name="connsiteY869" fmla="*/ 1959003 h 6858000"/>
              <a:gd name="connsiteX870" fmla="*/ 5792897 w 7467600"/>
              <a:gd name="connsiteY870" fmla="*/ 1647747 h 6858000"/>
              <a:gd name="connsiteX871" fmla="*/ 5842751 w 7467600"/>
              <a:gd name="connsiteY871" fmla="*/ 1816112 h 6858000"/>
              <a:gd name="connsiteX872" fmla="*/ 5847424 w 7467600"/>
              <a:gd name="connsiteY872" fmla="*/ 1815776 h 6858000"/>
              <a:gd name="connsiteX873" fmla="*/ 6399821 w 7467600"/>
              <a:gd name="connsiteY873" fmla="*/ 2344799 h 6858000"/>
              <a:gd name="connsiteX874" fmla="*/ 6323232 w 7467600"/>
              <a:gd name="connsiteY874" fmla="*/ 2389634 h 6858000"/>
              <a:gd name="connsiteX875" fmla="*/ 5942958 w 7467600"/>
              <a:gd name="connsiteY875" fmla="*/ 2077708 h 6858000"/>
              <a:gd name="connsiteX876" fmla="*/ 5921559 w 7467600"/>
              <a:gd name="connsiteY876" fmla="*/ 2378596 h 6858000"/>
              <a:gd name="connsiteX877" fmla="*/ 5817651 w 7467600"/>
              <a:gd name="connsiteY877" fmla="*/ 3023919 h 6858000"/>
              <a:gd name="connsiteX878" fmla="*/ 5729634 w 7467600"/>
              <a:gd name="connsiteY878" fmla="*/ 3051849 h 6858000"/>
              <a:gd name="connsiteX879" fmla="*/ 5611018 w 7467600"/>
              <a:gd name="connsiteY879" fmla="*/ 2316769 h 6858000"/>
              <a:gd name="connsiteX880" fmla="*/ 5687608 w 7467600"/>
              <a:gd name="connsiteY880" fmla="*/ 2039972 h 6858000"/>
              <a:gd name="connsiteX881" fmla="*/ 5657554 w 7467600"/>
              <a:gd name="connsiteY881" fmla="*/ 1576445 h 6858000"/>
              <a:gd name="connsiteX882" fmla="*/ 5150475 w 7467600"/>
              <a:gd name="connsiteY882" fmla="*/ 1274012 h 6858000"/>
              <a:gd name="connsiteX883" fmla="*/ 5349142 w 7467600"/>
              <a:gd name="connsiteY883" fmla="*/ 2204405 h 6858000"/>
              <a:gd name="connsiteX884" fmla="*/ 5262214 w 7467600"/>
              <a:gd name="connsiteY884" fmla="*/ 2233836 h 6858000"/>
              <a:gd name="connsiteX885" fmla="*/ 4981539 w 7467600"/>
              <a:gd name="connsiteY885" fmla="*/ 1542201 h 6858000"/>
              <a:gd name="connsiteX886" fmla="*/ 4958461 w 7467600"/>
              <a:gd name="connsiteY886" fmla="*/ 1136957 h 6858000"/>
              <a:gd name="connsiteX887" fmla="*/ 4655015 w 7467600"/>
              <a:gd name="connsiteY887" fmla="*/ 891426 h 6858000"/>
              <a:gd name="connsiteX888" fmla="*/ 4348002 w 7467600"/>
              <a:gd name="connsiteY888" fmla="*/ 2205895 h 6858000"/>
              <a:gd name="connsiteX889" fmla="*/ 4262250 w 7467600"/>
              <a:gd name="connsiteY889" fmla="*/ 2219972 h 6858000"/>
              <a:gd name="connsiteX890" fmla="*/ 4550611 w 7467600"/>
              <a:gd name="connsiteY890" fmla="*/ 817540 h 6858000"/>
              <a:gd name="connsiteX891" fmla="*/ 4564418 w 7467600"/>
              <a:gd name="connsiteY891" fmla="*/ 808293 h 6858000"/>
              <a:gd name="connsiteX892" fmla="*/ 4266388 w 7467600"/>
              <a:gd name="connsiteY892" fmla="*/ 500083 h 6858000"/>
              <a:gd name="connsiteX893" fmla="*/ 4032842 w 7467600"/>
              <a:gd name="connsiteY893" fmla="*/ 211809 h 6858000"/>
              <a:gd name="connsiteX894" fmla="*/ 3882765 w 7467600"/>
              <a:gd name="connsiteY894" fmla="*/ 0 h 6858000"/>
              <a:gd name="connsiteX895" fmla="*/ 3721337 w 7467600"/>
              <a:gd name="connsiteY895" fmla="*/ 0 h 6858000"/>
              <a:gd name="connsiteX896" fmla="*/ 3797544 w 7467600"/>
              <a:gd name="connsiteY896" fmla="*/ 0 h 6858000"/>
              <a:gd name="connsiteX897" fmla="*/ 3775734 w 7467600"/>
              <a:gd name="connsiteY897" fmla="*/ 95131 h 6858000"/>
              <a:gd name="connsiteX898" fmla="*/ 3724807 w 7467600"/>
              <a:gd name="connsiteY898" fmla="*/ 272257 h 6858000"/>
              <a:gd name="connsiteX899" fmla="*/ 3726844 w 7467600"/>
              <a:gd name="connsiteY899" fmla="*/ 282988 h 6858000"/>
              <a:gd name="connsiteX900" fmla="*/ 3742664 w 7467600"/>
              <a:gd name="connsiteY900" fmla="*/ 279918 h 6858000"/>
              <a:gd name="connsiteX901" fmla="*/ 4103910 w 7467600"/>
              <a:gd name="connsiteY901" fmla="*/ 1161917 h 6858000"/>
              <a:gd name="connsiteX902" fmla="*/ 4020269 w 7467600"/>
              <a:gd name="connsiteY902" fmla="*/ 1200406 h 6858000"/>
              <a:gd name="connsiteX903" fmla="*/ 3674882 w 7467600"/>
              <a:gd name="connsiteY903" fmla="*/ 488524 h 6858000"/>
              <a:gd name="connsiteX904" fmla="*/ 3132682 w 7467600"/>
              <a:gd name="connsiteY904" fmla="*/ 1072284 h 6858000"/>
              <a:gd name="connsiteX905" fmla="*/ 2716346 w 7467600"/>
              <a:gd name="connsiteY905" fmla="*/ 1276376 h 6858000"/>
              <a:gd name="connsiteX906" fmla="*/ 2716772 w 7467600"/>
              <a:gd name="connsiteY906" fmla="*/ 1255462 h 6858000"/>
              <a:gd name="connsiteX907" fmla="*/ 3471096 w 7467600"/>
              <a:gd name="connsiteY907" fmla="*/ 437072 h 6858000"/>
              <a:gd name="connsiteX908" fmla="*/ 3639057 w 7467600"/>
              <a:gd name="connsiteY908" fmla="*/ 286334 h 6858000"/>
              <a:gd name="connsiteX909" fmla="*/ 3640309 w 7467600"/>
              <a:gd name="connsiteY909" fmla="*/ 284664 h 6858000"/>
              <a:gd name="connsiteX910" fmla="*/ 3646022 w 7467600"/>
              <a:gd name="connsiteY910" fmla="*/ 276711 h 6858000"/>
              <a:gd name="connsiteX911" fmla="*/ 3707943 w 7467600"/>
              <a:gd name="connsiteY911" fmla="*/ 65958 h 6858000"/>
              <a:gd name="connsiteX912" fmla="*/ 3721337 w 7467600"/>
              <a:gd name="connsiteY912" fmla="*/ 0 h 6858000"/>
              <a:gd name="connsiteX913" fmla="*/ 2867960 w 7467600"/>
              <a:gd name="connsiteY913" fmla="*/ 0 h 6858000"/>
              <a:gd name="connsiteX914" fmla="*/ 2926351 w 7467600"/>
              <a:gd name="connsiteY914" fmla="*/ 0 h 6858000"/>
              <a:gd name="connsiteX915" fmla="*/ 2902823 w 7467600"/>
              <a:gd name="connsiteY915" fmla="*/ 262929 h 6858000"/>
              <a:gd name="connsiteX916" fmla="*/ 2940663 w 7467600"/>
              <a:gd name="connsiteY916" fmla="*/ 140884 h 6858000"/>
              <a:gd name="connsiteX917" fmla="*/ 2947039 w 7467600"/>
              <a:gd name="connsiteY917" fmla="*/ 122524 h 6858000"/>
              <a:gd name="connsiteX918" fmla="*/ 2984316 w 7467600"/>
              <a:gd name="connsiteY918" fmla="*/ 0 h 6858000"/>
              <a:gd name="connsiteX919" fmla="*/ 3016114 w 7467600"/>
              <a:gd name="connsiteY919" fmla="*/ 0 h 6858000"/>
              <a:gd name="connsiteX920" fmla="*/ 2979949 w 7467600"/>
              <a:gd name="connsiteY920" fmla="*/ 119274 h 6858000"/>
              <a:gd name="connsiteX921" fmla="*/ 3023879 w 7467600"/>
              <a:gd name="connsiteY921" fmla="*/ 0 h 6858000"/>
              <a:gd name="connsiteX922" fmla="*/ 3105400 w 7467600"/>
              <a:gd name="connsiteY922" fmla="*/ 0 h 6858000"/>
              <a:gd name="connsiteX923" fmla="*/ 3094669 w 7467600"/>
              <a:gd name="connsiteY923" fmla="*/ 30308 h 6858000"/>
              <a:gd name="connsiteX924" fmla="*/ 2901945 w 7467600"/>
              <a:gd name="connsiteY924" fmla="*/ 466538 h 6858000"/>
              <a:gd name="connsiteX925" fmla="*/ 2815209 w 7467600"/>
              <a:gd name="connsiteY925" fmla="*/ 497361 h 6858000"/>
              <a:gd name="connsiteX926" fmla="*/ 2844845 w 7467600"/>
              <a:gd name="connsiteY926" fmla="*/ 127638 h 6858000"/>
              <a:gd name="connsiteX927" fmla="*/ 2867960 w 7467600"/>
              <a:gd name="connsiteY927" fmla="*/ 0 h 6858000"/>
              <a:gd name="connsiteX928" fmla="*/ 1057230 w 7467600"/>
              <a:gd name="connsiteY928" fmla="*/ 0 h 6858000"/>
              <a:gd name="connsiteX929" fmla="*/ 1111003 w 7467600"/>
              <a:gd name="connsiteY929" fmla="*/ 0 h 6858000"/>
              <a:gd name="connsiteX930" fmla="*/ 1125553 w 7467600"/>
              <a:gd name="connsiteY930" fmla="*/ 52588 h 6858000"/>
              <a:gd name="connsiteX931" fmla="*/ 1304276 w 7467600"/>
              <a:gd name="connsiteY931" fmla="*/ 476275 h 6858000"/>
              <a:gd name="connsiteX932" fmla="*/ 1492066 w 7467600"/>
              <a:gd name="connsiteY932" fmla="*/ 886333 h 6858000"/>
              <a:gd name="connsiteX933" fmla="*/ 1423698 w 7467600"/>
              <a:gd name="connsiteY933" fmla="*/ 710817 h 6858000"/>
              <a:gd name="connsiteX934" fmla="*/ 1357609 w 7467600"/>
              <a:gd name="connsiteY934" fmla="*/ 532892 h 6858000"/>
              <a:gd name="connsiteX935" fmla="*/ 1309550 w 7467600"/>
              <a:gd name="connsiteY935" fmla="*/ 374031 h 6858000"/>
              <a:gd name="connsiteX936" fmla="*/ 1193673 w 7467600"/>
              <a:gd name="connsiteY936" fmla="*/ 49533 h 6858000"/>
              <a:gd name="connsiteX937" fmla="*/ 1164391 w 7467600"/>
              <a:gd name="connsiteY937" fmla="*/ 0 h 6858000"/>
              <a:gd name="connsiteX938" fmla="*/ 1200666 w 7467600"/>
              <a:gd name="connsiteY938" fmla="*/ 0 h 6858000"/>
              <a:gd name="connsiteX939" fmla="*/ 1223408 w 7467600"/>
              <a:gd name="connsiteY939" fmla="*/ 38996 h 6858000"/>
              <a:gd name="connsiteX940" fmla="*/ 1339635 w 7467600"/>
              <a:gd name="connsiteY940" fmla="*/ 365517 h 6858000"/>
              <a:gd name="connsiteX941" fmla="*/ 1387469 w 7467600"/>
              <a:gd name="connsiteY941" fmla="*/ 523079 h 6858000"/>
              <a:gd name="connsiteX942" fmla="*/ 1452685 w 7467600"/>
              <a:gd name="connsiteY942" fmla="*/ 699806 h 6858000"/>
              <a:gd name="connsiteX943" fmla="*/ 1492092 w 7467600"/>
              <a:gd name="connsiteY943" fmla="*/ 800424 h 6858000"/>
              <a:gd name="connsiteX944" fmla="*/ 1455302 w 7467600"/>
              <a:gd name="connsiteY944" fmla="*/ 632913 h 6858000"/>
              <a:gd name="connsiteX945" fmla="*/ 1222336 w 7467600"/>
              <a:gd name="connsiteY945" fmla="*/ 9480 h 6858000"/>
              <a:gd name="connsiteX946" fmla="*/ 1214634 w 7467600"/>
              <a:gd name="connsiteY946" fmla="*/ 0 h 6858000"/>
              <a:gd name="connsiteX947" fmla="*/ 1289827 w 7467600"/>
              <a:gd name="connsiteY947" fmla="*/ 0 h 6858000"/>
              <a:gd name="connsiteX948" fmla="*/ 1321076 w 7467600"/>
              <a:gd name="connsiteY948" fmla="*/ 59722 h 6858000"/>
              <a:gd name="connsiteX949" fmla="*/ 1512579 w 7467600"/>
              <a:gd name="connsiteY949" fmla="*/ 626441 h 6858000"/>
              <a:gd name="connsiteX950" fmla="*/ 1506076 w 7467600"/>
              <a:gd name="connsiteY950" fmla="*/ 1089289 h 6858000"/>
              <a:gd name="connsiteX951" fmla="*/ 1486346 w 7467600"/>
              <a:gd name="connsiteY951" fmla="*/ 1079919 h 6858000"/>
              <a:gd name="connsiteX952" fmla="*/ 1070511 w 7467600"/>
              <a:gd name="connsiteY952" fmla="*/ 48609 h 6858000"/>
              <a:gd name="connsiteX953" fmla="*/ 1057230 w 7467600"/>
              <a:gd name="connsiteY953" fmla="*/ 0 h 6858000"/>
              <a:gd name="connsiteX954" fmla="*/ 43151 w 7467600"/>
              <a:gd name="connsiteY954" fmla="*/ 0 h 6858000"/>
              <a:gd name="connsiteX955" fmla="*/ 95283 w 7467600"/>
              <a:gd name="connsiteY955" fmla="*/ 0 h 6858000"/>
              <a:gd name="connsiteX956" fmla="*/ 300708 w 7467600"/>
              <a:gd name="connsiteY956" fmla="*/ 154571 h 6858000"/>
              <a:gd name="connsiteX957" fmla="*/ 530414 w 7467600"/>
              <a:gd name="connsiteY957" fmla="*/ 354673 h 6858000"/>
              <a:gd name="connsiteX958" fmla="*/ 333785 w 7467600"/>
              <a:gd name="connsiteY958" fmla="*/ 161564 h 6858000"/>
              <a:gd name="connsiteX959" fmla="*/ 147005 w 7467600"/>
              <a:gd name="connsiteY959" fmla="*/ 0 h 6858000"/>
              <a:gd name="connsiteX960" fmla="*/ 272509 w 7467600"/>
              <a:gd name="connsiteY960" fmla="*/ 0 h 6858000"/>
              <a:gd name="connsiteX961" fmla="*/ 326276 w 7467600"/>
              <a:gd name="connsiteY961" fmla="*/ 45847 h 6858000"/>
              <a:gd name="connsiteX962" fmla="*/ 823759 w 7467600"/>
              <a:gd name="connsiteY962" fmla="*/ 574145 h 6858000"/>
              <a:gd name="connsiteX963" fmla="*/ 811254 w 7467600"/>
              <a:gd name="connsiteY963" fmla="*/ 665546 h 6858000"/>
              <a:gd name="connsiteX964" fmla="*/ 154042 w 7467600"/>
              <a:gd name="connsiteY964" fmla="*/ 261522 h 6858000"/>
              <a:gd name="connsiteX965" fmla="*/ 13550 w 7467600"/>
              <a:gd name="connsiteY965" fmla="*/ 158423 h 6858000"/>
              <a:gd name="connsiteX966" fmla="*/ 0 w 7467600"/>
              <a:gd name="connsiteY966" fmla="*/ 146618 h 6858000"/>
              <a:gd name="connsiteX967" fmla="*/ 0 w 7467600"/>
              <a:gd name="connsiteY967" fmla="*/ 59161 h 6858000"/>
              <a:gd name="connsiteX968" fmla="*/ 45427 w 7467600"/>
              <a:gd name="connsiteY968" fmla="*/ 101078 h 6858000"/>
              <a:gd name="connsiteX969" fmla="*/ 630103 w 7467600"/>
              <a:gd name="connsiteY969" fmla="*/ 485885 h 6858000"/>
              <a:gd name="connsiteX970" fmla="*/ 532040 w 7467600"/>
              <a:gd name="connsiteY970" fmla="*/ 399359 h 6858000"/>
              <a:gd name="connsiteX971" fmla="*/ 517618 w 7467600"/>
              <a:gd name="connsiteY971" fmla="*/ 385726 h 6858000"/>
              <a:gd name="connsiteX972" fmla="*/ 285074 w 7467600"/>
              <a:gd name="connsiteY972" fmla="*/ 182755 h 6858000"/>
              <a:gd name="connsiteX973" fmla="*/ 43151 w 7467600"/>
              <a:gd name="connsiteY97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6946849 w 7467600"/>
              <a:gd name="connsiteY81" fmla="*/ 5523271 h 6858000"/>
              <a:gd name="connsiteX82" fmla="*/ 7105827 w 7467600"/>
              <a:gd name="connsiteY82" fmla="*/ 5718700 h 6858000"/>
              <a:gd name="connsiteX83" fmla="*/ 7356878 w 7467600"/>
              <a:gd name="connsiteY83" fmla="*/ 5981332 h 6858000"/>
              <a:gd name="connsiteX84" fmla="*/ 7467600 w 7467600"/>
              <a:gd name="connsiteY84" fmla="*/ 6117703 h 6858000"/>
              <a:gd name="connsiteX85" fmla="*/ 7467600 w 7467600"/>
              <a:gd name="connsiteY85" fmla="*/ 6163634 h 6858000"/>
              <a:gd name="connsiteX86" fmla="*/ 7403637 w 7467600"/>
              <a:gd name="connsiteY86" fmla="*/ 6083957 h 6858000"/>
              <a:gd name="connsiteX87" fmla="*/ 7254615 w 7467600"/>
              <a:gd name="connsiteY87" fmla="*/ 5911918 h 6858000"/>
              <a:gd name="connsiteX88" fmla="*/ 7312589 w 7467600"/>
              <a:gd name="connsiteY88" fmla="*/ 5982309 h 6858000"/>
              <a:gd name="connsiteX89" fmla="*/ 7448321 w 7467600"/>
              <a:gd name="connsiteY89" fmla="*/ 6190991 h 6858000"/>
              <a:gd name="connsiteX90" fmla="*/ 7467600 w 7467600"/>
              <a:gd name="connsiteY90" fmla="*/ 6221686 h 6858000"/>
              <a:gd name="connsiteX91" fmla="*/ 7467600 w 7467600"/>
              <a:gd name="connsiteY91" fmla="*/ 6334256 h 6858000"/>
              <a:gd name="connsiteX92" fmla="*/ 7454976 w 7467600"/>
              <a:gd name="connsiteY92" fmla="*/ 6318297 h 6858000"/>
              <a:gd name="connsiteX93" fmla="*/ 7042773 w 7467600"/>
              <a:gd name="connsiteY93" fmla="*/ 5734011 h 6858000"/>
              <a:gd name="connsiteX94" fmla="*/ 1456157 w 7467600"/>
              <a:gd name="connsiteY94" fmla="*/ 5371404 h 6858000"/>
              <a:gd name="connsiteX95" fmla="*/ 1244432 w 7467600"/>
              <a:gd name="connsiteY95" fmla="*/ 5385601 h 6858000"/>
              <a:gd name="connsiteX96" fmla="*/ 973990 w 7467600"/>
              <a:gd name="connsiteY96" fmla="*/ 5424940 h 6858000"/>
              <a:gd name="connsiteX97" fmla="*/ 1103809 w 7467600"/>
              <a:gd name="connsiteY97" fmla="*/ 5433720 h 6858000"/>
              <a:gd name="connsiteX98" fmla="*/ 1123454 w 7467600"/>
              <a:gd name="connsiteY98" fmla="*/ 5435727 h 6858000"/>
              <a:gd name="connsiteX99" fmla="*/ 1737017 w 7467600"/>
              <a:gd name="connsiteY99" fmla="*/ 5452183 h 6858000"/>
              <a:gd name="connsiteX100" fmla="*/ 1824397 w 7467600"/>
              <a:gd name="connsiteY100" fmla="*/ 5447757 h 6858000"/>
              <a:gd name="connsiteX101" fmla="*/ 2070059 w 7467600"/>
              <a:gd name="connsiteY101" fmla="*/ 5441660 h 6858000"/>
              <a:gd name="connsiteX102" fmla="*/ 1456157 w 7467600"/>
              <a:gd name="connsiteY102" fmla="*/ 5371404 h 6858000"/>
              <a:gd name="connsiteX103" fmla="*/ 4988186 w 7467600"/>
              <a:gd name="connsiteY103" fmla="*/ 5216467 h 6858000"/>
              <a:gd name="connsiteX104" fmla="*/ 4777334 w 7467600"/>
              <a:gd name="connsiteY104" fmla="*/ 5406072 h 6858000"/>
              <a:gd name="connsiteX105" fmla="*/ 4718341 w 7467600"/>
              <a:gd name="connsiteY105" fmla="*/ 5468043 h 6858000"/>
              <a:gd name="connsiteX106" fmla="*/ 4604655 w 7467600"/>
              <a:gd name="connsiteY106" fmla="*/ 5583434 h 6858000"/>
              <a:gd name="connsiteX107" fmla="*/ 4565074 w 7467600"/>
              <a:gd name="connsiteY107" fmla="*/ 5618550 h 6858000"/>
              <a:gd name="connsiteX108" fmla="*/ 4988186 w 7467600"/>
              <a:gd name="connsiteY108" fmla="*/ 5216467 h 6858000"/>
              <a:gd name="connsiteX109" fmla="*/ 4978032 w 7467600"/>
              <a:gd name="connsiteY109" fmla="*/ 5183809 h 6858000"/>
              <a:gd name="connsiteX110" fmla="*/ 4463413 w 7467600"/>
              <a:gd name="connsiteY110" fmla="*/ 5615162 h 6858000"/>
              <a:gd name="connsiteX111" fmla="*/ 4358134 w 7467600"/>
              <a:gd name="connsiteY111" fmla="*/ 5742791 h 6858000"/>
              <a:gd name="connsiteX112" fmla="*/ 4376219 w 7467600"/>
              <a:gd name="connsiteY112" fmla="*/ 5729027 h 6858000"/>
              <a:gd name="connsiteX113" fmla="*/ 4582340 w 7467600"/>
              <a:gd name="connsiteY113" fmla="*/ 5561037 h 6858000"/>
              <a:gd name="connsiteX114" fmla="*/ 4694684 w 7467600"/>
              <a:gd name="connsiteY114" fmla="*/ 5447098 h 6858000"/>
              <a:gd name="connsiteX115" fmla="*/ 4754123 w 7467600"/>
              <a:gd name="connsiteY115" fmla="*/ 5384643 h 6858000"/>
              <a:gd name="connsiteX116" fmla="*/ 4978032 w 7467600"/>
              <a:gd name="connsiteY116" fmla="*/ 5183809 h 6858000"/>
              <a:gd name="connsiteX117" fmla="*/ 1903353 w 7467600"/>
              <a:gd name="connsiteY117" fmla="*/ 5044827 h 6858000"/>
              <a:gd name="connsiteX118" fmla="*/ 1936931 w 7467600"/>
              <a:gd name="connsiteY118" fmla="*/ 5093954 h 6858000"/>
              <a:gd name="connsiteX119" fmla="*/ 2195868 w 7467600"/>
              <a:gd name="connsiteY119" fmla="*/ 5396574 h 6858000"/>
              <a:gd name="connsiteX120" fmla="*/ 2088852 w 7467600"/>
              <a:gd name="connsiteY120" fmla="*/ 5166123 h 6858000"/>
              <a:gd name="connsiteX121" fmla="*/ 1958241 w 7467600"/>
              <a:gd name="connsiteY121" fmla="*/ 5067955 h 6858000"/>
              <a:gd name="connsiteX122" fmla="*/ 1903353 w 7467600"/>
              <a:gd name="connsiteY122" fmla="*/ 5044827 h 6858000"/>
              <a:gd name="connsiteX123" fmla="*/ 1979378 w 7467600"/>
              <a:gd name="connsiteY123" fmla="*/ 4769504 h 6858000"/>
              <a:gd name="connsiteX124" fmla="*/ 2882120 w 7467600"/>
              <a:gd name="connsiteY124" fmla="*/ 5064547 h 6858000"/>
              <a:gd name="connsiteX125" fmla="*/ 2793103 w 7467600"/>
              <a:gd name="connsiteY125" fmla="*/ 5039699 h 6858000"/>
              <a:gd name="connsiteX126" fmla="*/ 2770041 w 7467600"/>
              <a:gd name="connsiteY126" fmla="*/ 5033634 h 6858000"/>
              <a:gd name="connsiteX127" fmla="*/ 1979378 w 7467600"/>
              <a:gd name="connsiteY127" fmla="*/ 4769504 h 6858000"/>
              <a:gd name="connsiteX128" fmla="*/ 1927410 w 7467600"/>
              <a:gd name="connsiteY128" fmla="*/ 4716164 h 6858000"/>
              <a:gd name="connsiteX129" fmla="*/ 1959587 w 7467600"/>
              <a:gd name="connsiteY129" fmla="*/ 4728849 h 6858000"/>
              <a:gd name="connsiteX130" fmla="*/ 2777707 w 7467600"/>
              <a:gd name="connsiteY130" fmla="*/ 5003991 h 6858000"/>
              <a:gd name="connsiteX131" fmla="*/ 2800768 w 7467600"/>
              <a:gd name="connsiteY131" fmla="*/ 5010056 h 6858000"/>
              <a:gd name="connsiteX132" fmla="*/ 2879408 w 7467600"/>
              <a:gd name="connsiteY132" fmla="*/ 5031590 h 6858000"/>
              <a:gd name="connsiteX133" fmla="*/ 2862295 w 7467600"/>
              <a:gd name="connsiteY133" fmla="*/ 5022958 h 6858000"/>
              <a:gd name="connsiteX134" fmla="*/ 2813343 w 7467600"/>
              <a:gd name="connsiteY134" fmla="*/ 4998369 h 6858000"/>
              <a:gd name="connsiteX135" fmla="*/ 2646245 w 7467600"/>
              <a:gd name="connsiteY135" fmla="*/ 4930999 h 6858000"/>
              <a:gd name="connsiteX136" fmla="*/ 1999243 w 7467600"/>
              <a:gd name="connsiteY136" fmla="*/ 4730524 h 6858000"/>
              <a:gd name="connsiteX137" fmla="*/ 1979527 w 7467600"/>
              <a:gd name="connsiteY137" fmla="*/ 4726651 h 6858000"/>
              <a:gd name="connsiteX138" fmla="*/ 1927410 w 7467600"/>
              <a:gd name="connsiteY138" fmla="*/ 4716164 h 6858000"/>
              <a:gd name="connsiteX139" fmla="*/ 1997014 w 7467600"/>
              <a:gd name="connsiteY139" fmla="*/ 4698007 h 6858000"/>
              <a:gd name="connsiteX140" fmla="*/ 2005458 w 7467600"/>
              <a:gd name="connsiteY140" fmla="*/ 4699540 h 6858000"/>
              <a:gd name="connsiteX141" fmla="*/ 2657186 w 7467600"/>
              <a:gd name="connsiteY141" fmla="*/ 4901687 h 6858000"/>
              <a:gd name="connsiteX142" fmla="*/ 2826662 w 7467600"/>
              <a:gd name="connsiteY142" fmla="*/ 4970362 h 6858000"/>
              <a:gd name="connsiteX143" fmla="*/ 2876100 w 7467600"/>
              <a:gd name="connsiteY143" fmla="*/ 4995397 h 6858000"/>
              <a:gd name="connsiteX144" fmla="*/ 3042600 w 7467600"/>
              <a:gd name="connsiteY144" fmla="*/ 5059532 h 6858000"/>
              <a:gd name="connsiteX145" fmla="*/ 1997014 w 7467600"/>
              <a:gd name="connsiteY145" fmla="*/ 4698007 h 6858000"/>
              <a:gd name="connsiteX146" fmla="*/ 2305292 w 7467600"/>
              <a:gd name="connsiteY146" fmla="*/ 4219492 h 6858000"/>
              <a:gd name="connsiteX147" fmla="*/ 3360922 w 7467600"/>
              <a:gd name="connsiteY147" fmla="*/ 4529373 h 6858000"/>
              <a:gd name="connsiteX148" fmla="*/ 3492420 w 7467600"/>
              <a:gd name="connsiteY148" fmla="*/ 4510145 h 6858000"/>
              <a:gd name="connsiteX149" fmla="*/ 3364086 w 7467600"/>
              <a:gd name="connsiteY149" fmla="*/ 4480340 h 6858000"/>
              <a:gd name="connsiteX150" fmla="*/ 3225818 w 7467600"/>
              <a:gd name="connsiteY150" fmla="*/ 4411822 h 6858000"/>
              <a:gd name="connsiteX151" fmla="*/ 3129696 w 7467600"/>
              <a:gd name="connsiteY151" fmla="*/ 4360704 h 6858000"/>
              <a:gd name="connsiteX152" fmla="*/ 2814545 w 7467600"/>
              <a:gd name="connsiteY152" fmla="*/ 4282955 h 6858000"/>
              <a:gd name="connsiteX153" fmla="*/ 2305292 w 7467600"/>
              <a:gd name="connsiteY153" fmla="*/ 4219492 h 6858000"/>
              <a:gd name="connsiteX154" fmla="*/ 2626982 w 7467600"/>
              <a:gd name="connsiteY154" fmla="*/ 4206450 h 6858000"/>
              <a:gd name="connsiteX155" fmla="*/ 2490617 w 7467600"/>
              <a:gd name="connsiteY155" fmla="*/ 4206951 h 6858000"/>
              <a:gd name="connsiteX156" fmla="*/ 2819869 w 7467600"/>
              <a:gd name="connsiteY156" fmla="*/ 4252936 h 6858000"/>
              <a:gd name="connsiteX157" fmla="*/ 3143018 w 7467600"/>
              <a:gd name="connsiteY157" fmla="*/ 4332698 h 6858000"/>
              <a:gd name="connsiteX158" fmla="*/ 3241520 w 7467600"/>
              <a:gd name="connsiteY158" fmla="*/ 4385112 h 6858000"/>
              <a:gd name="connsiteX159" fmla="*/ 3374575 w 7467600"/>
              <a:gd name="connsiteY159" fmla="*/ 4451517 h 6858000"/>
              <a:gd name="connsiteX160" fmla="*/ 3505221 w 7467600"/>
              <a:gd name="connsiteY160" fmla="*/ 4480757 h 6858000"/>
              <a:gd name="connsiteX161" fmla="*/ 2626982 w 7467600"/>
              <a:gd name="connsiteY161" fmla="*/ 4206450 h 6858000"/>
              <a:gd name="connsiteX162" fmla="*/ 1310106 w 7467600"/>
              <a:gd name="connsiteY162" fmla="*/ 3943217 h 6858000"/>
              <a:gd name="connsiteX163" fmla="*/ 854994 w 7467600"/>
              <a:gd name="connsiteY163" fmla="*/ 4399136 h 6858000"/>
              <a:gd name="connsiteX164" fmla="*/ 742462 w 7467600"/>
              <a:gd name="connsiteY164" fmla="*/ 4594648 h 6858000"/>
              <a:gd name="connsiteX165" fmla="*/ 820602 w 7467600"/>
              <a:gd name="connsiteY165" fmla="*/ 4485915 h 6858000"/>
              <a:gd name="connsiteX166" fmla="*/ 878295 w 7467600"/>
              <a:gd name="connsiteY166" fmla="*/ 4403594 h 6858000"/>
              <a:gd name="connsiteX167" fmla="*/ 1240607 w 7467600"/>
              <a:gd name="connsiteY167" fmla="*/ 4010401 h 6858000"/>
              <a:gd name="connsiteX168" fmla="*/ 1310106 w 7467600"/>
              <a:gd name="connsiteY168" fmla="*/ 3943217 h 6858000"/>
              <a:gd name="connsiteX169" fmla="*/ 1423113 w 7467600"/>
              <a:gd name="connsiteY169" fmla="*/ 3874565 h 6858000"/>
              <a:gd name="connsiteX170" fmla="*/ 1260565 w 7467600"/>
              <a:gd name="connsiteY170" fmla="*/ 4031982 h 6858000"/>
              <a:gd name="connsiteX171" fmla="*/ 901900 w 7467600"/>
              <a:gd name="connsiteY171" fmla="*/ 4421236 h 6858000"/>
              <a:gd name="connsiteX172" fmla="*/ 845044 w 7467600"/>
              <a:gd name="connsiteY172" fmla="*/ 4502436 h 6858000"/>
              <a:gd name="connsiteX173" fmla="*/ 685926 w 7467600"/>
              <a:gd name="connsiteY173" fmla="*/ 4703069 h 6858000"/>
              <a:gd name="connsiteX174" fmla="*/ 684248 w 7467600"/>
              <a:gd name="connsiteY174" fmla="*/ 4706721 h 6858000"/>
              <a:gd name="connsiteX175" fmla="*/ 1423113 w 7467600"/>
              <a:gd name="connsiteY175" fmla="*/ 3874565 h 6858000"/>
              <a:gd name="connsiteX176" fmla="*/ 3316479 w 7467600"/>
              <a:gd name="connsiteY176" fmla="*/ 3872136 h 6858000"/>
              <a:gd name="connsiteX177" fmla="*/ 3546806 w 7467600"/>
              <a:gd name="connsiteY177" fmla="*/ 4356139 h 6858000"/>
              <a:gd name="connsiteX178" fmla="*/ 3364433 w 7467600"/>
              <a:gd name="connsiteY178" fmla="*/ 3953121 h 6858000"/>
              <a:gd name="connsiteX179" fmla="*/ 3316479 w 7467600"/>
              <a:gd name="connsiteY179" fmla="*/ 3872136 h 6858000"/>
              <a:gd name="connsiteX180" fmla="*/ 3291335 w 7467600"/>
              <a:gd name="connsiteY180" fmla="*/ 3767420 h 6858000"/>
              <a:gd name="connsiteX181" fmla="*/ 3390805 w 7467600"/>
              <a:gd name="connsiteY181" fmla="*/ 3937163 h 6858000"/>
              <a:gd name="connsiteX182" fmla="*/ 3579062 w 7467600"/>
              <a:gd name="connsiteY182" fmla="*/ 4359040 h 6858000"/>
              <a:gd name="connsiteX183" fmla="*/ 3467355 w 7467600"/>
              <a:gd name="connsiteY183" fmla="*/ 3988130 h 6858000"/>
              <a:gd name="connsiteX184" fmla="*/ 3310753 w 7467600"/>
              <a:gd name="connsiteY184" fmla="*/ 3787140 h 6858000"/>
              <a:gd name="connsiteX185" fmla="*/ 3291335 w 7467600"/>
              <a:gd name="connsiteY185" fmla="*/ 3767420 h 6858000"/>
              <a:gd name="connsiteX186" fmla="*/ 1635889 w 7467600"/>
              <a:gd name="connsiteY186" fmla="*/ 3709494 h 6858000"/>
              <a:gd name="connsiteX187" fmla="*/ 1634800 w 7467600"/>
              <a:gd name="connsiteY187" fmla="*/ 3731111 h 6858000"/>
              <a:gd name="connsiteX188" fmla="*/ 1635889 w 7467600"/>
              <a:gd name="connsiteY188" fmla="*/ 3709494 h 6858000"/>
              <a:gd name="connsiteX189" fmla="*/ 1510397 w 7467600"/>
              <a:gd name="connsiteY189" fmla="*/ 3684705 h 6858000"/>
              <a:gd name="connsiteX190" fmla="*/ 1146550 w 7467600"/>
              <a:gd name="connsiteY190" fmla="*/ 3802012 h 6858000"/>
              <a:gd name="connsiteX191" fmla="*/ 698834 w 7467600"/>
              <a:gd name="connsiteY191" fmla="*/ 3952272 h 6858000"/>
              <a:gd name="connsiteX192" fmla="*/ 34256 w 7467600"/>
              <a:gd name="connsiteY192" fmla="*/ 4347603 h 6858000"/>
              <a:gd name="connsiteX193" fmla="*/ 527241 w 7467600"/>
              <a:gd name="connsiteY193" fmla="*/ 4065078 h 6858000"/>
              <a:gd name="connsiteX194" fmla="*/ 1510397 w 7467600"/>
              <a:gd name="connsiteY194" fmla="*/ 3684705 h 6858000"/>
              <a:gd name="connsiteX195" fmla="*/ 1313114 w 7467600"/>
              <a:gd name="connsiteY195" fmla="*/ 3655216 h 6858000"/>
              <a:gd name="connsiteX196" fmla="*/ 1109304 w 7467600"/>
              <a:gd name="connsiteY196" fmla="*/ 3669030 h 6858000"/>
              <a:gd name="connsiteX197" fmla="*/ 8129 w 7467600"/>
              <a:gd name="connsiteY197" fmla="*/ 4330519 h 6858000"/>
              <a:gd name="connsiteX198" fmla="*/ 687572 w 7467600"/>
              <a:gd name="connsiteY198" fmla="*/ 3925629 h 6858000"/>
              <a:gd name="connsiteX199" fmla="*/ 1138365 w 7467600"/>
              <a:gd name="connsiteY199" fmla="*/ 3774515 h 6858000"/>
              <a:gd name="connsiteX200" fmla="*/ 1505579 w 7467600"/>
              <a:gd name="connsiteY200" fmla="*/ 3655526 h 6858000"/>
              <a:gd name="connsiteX201" fmla="*/ 1313114 w 7467600"/>
              <a:gd name="connsiteY201" fmla="*/ 3655216 h 6858000"/>
              <a:gd name="connsiteX202" fmla="*/ 3655073 w 7467600"/>
              <a:gd name="connsiteY202" fmla="*/ 3650884 h 6858000"/>
              <a:gd name="connsiteX203" fmla="*/ 3989938 w 7467600"/>
              <a:gd name="connsiteY203" fmla="*/ 3991685 h 6858000"/>
              <a:gd name="connsiteX204" fmla="*/ 4393907 w 7467600"/>
              <a:gd name="connsiteY204" fmla="*/ 4261258 h 6858000"/>
              <a:gd name="connsiteX205" fmla="*/ 4648051 w 7467600"/>
              <a:gd name="connsiteY205" fmla="*/ 4374051 h 6858000"/>
              <a:gd name="connsiteX206" fmla="*/ 4383389 w 7467600"/>
              <a:gd name="connsiteY206" fmla="*/ 4184369 h 6858000"/>
              <a:gd name="connsiteX207" fmla="*/ 4165508 w 7467600"/>
              <a:gd name="connsiteY207" fmla="*/ 4035196 h 6858000"/>
              <a:gd name="connsiteX208" fmla="*/ 4068162 w 7467600"/>
              <a:gd name="connsiteY208" fmla="*/ 3953394 h 6858000"/>
              <a:gd name="connsiteX209" fmla="*/ 3981416 w 7467600"/>
              <a:gd name="connsiteY209" fmla="*/ 3880482 h 6858000"/>
              <a:gd name="connsiteX210" fmla="*/ 3800147 w 7467600"/>
              <a:gd name="connsiteY210" fmla="*/ 3749872 h 6858000"/>
              <a:gd name="connsiteX211" fmla="*/ 3655073 w 7467600"/>
              <a:gd name="connsiteY211" fmla="*/ 3650884 h 6858000"/>
              <a:gd name="connsiteX212" fmla="*/ 3670252 w 7467600"/>
              <a:gd name="connsiteY212" fmla="*/ 3622798 h 6858000"/>
              <a:gd name="connsiteX213" fmla="*/ 3817258 w 7467600"/>
              <a:gd name="connsiteY213" fmla="*/ 3723577 h 6858000"/>
              <a:gd name="connsiteX214" fmla="*/ 4000461 w 7467600"/>
              <a:gd name="connsiteY214" fmla="*/ 3855966 h 6858000"/>
              <a:gd name="connsiteX215" fmla="*/ 4088180 w 7467600"/>
              <a:gd name="connsiteY215" fmla="*/ 3929774 h 6858000"/>
              <a:gd name="connsiteX216" fmla="*/ 4184555 w 7467600"/>
              <a:gd name="connsiteY216" fmla="*/ 4010683 h 6858000"/>
              <a:gd name="connsiteX217" fmla="*/ 4399563 w 7467600"/>
              <a:gd name="connsiteY217" fmla="*/ 4158106 h 6858000"/>
              <a:gd name="connsiteX218" fmla="*/ 4684469 w 7467600"/>
              <a:gd name="connsiteY218" fmla="*/ 4364680 h 6858000"/>
              <a:gd name="connsiteX219" fmla="*/ 4690271 w 7467600"/>
              <a:gd name="connsiteY219" fmla="*/ 4370034 h 6858000"/>
              <a:gd name="connsiteX220" fmla="*/ 4136093 w 7467600"/>
              <a:gd name="connsiteY220" fmla="*/ 3858466 h 6858000"/>
              <a:gd name="connsiteX221" fmla="*/ 3670252 w 7467600"/>
              <a:gd name="connsiteY221" fmla="*/ 3622798 h 6858000"/>
              <a:gd name="connsiteX222" fmla="*/ 4440129 w 7467600"/>
              <a:gd name="connsiteY222" fmla="*/ 3448571 h 6858000"/>
              <a:gd name="connsiteX223" fmla="*/ 4856525 w 7467600"/>
              <a:gd name="connsiteY223" fmla="*/ 3915351 h 6858000"/>
              <a:gd name="connsiteX224" fmla="*/ 5059055 w 7467600"/>
              <a:gd name="connsiteY224" fmla="*/ 4108918 h 6858000"/>
              <a:gd name="connsiteX225" fmla="*/ 5290070 w 7467600"/>
              <a:gd name="connsiteY225" fmla="*/ 4263619 h 6858000"/>
              <a:gd name="connsiteX226" fmla="*/ 4834991 w 7467600"/>
              <a:gd name="connsiteY226" fmla="*/ 3830985 h 6858000"/>
              <a:gd name="connsiteX227" fmla="*/ 4440129 w 7467600"/>
              <a:gd name="connsiteY227" fmla="*/ 3448571 h 6858000"/>
              <a:gd name="connsiteX228" fmla="*/ 4441737 w 7467600"/>
              <a:gd name="connsiteY228" fmla="*/ 3399734 h 6858000"/>
              <a:gd name="connsiteX229" fmla="*/ 4431236 w 7467600"/>
              <a:gd name="connsiteY229" fmla="*/ 3400954 h 6858000"/>
              <a:gd name="connsiteX230" fmla="*/ 4557150 w 7467600"/>
              <a:gd name="connsiteY230" fmla="*/ 3510023 h 6858000"/>
              <a:gd name="connsiteX231" fmla="*/ 4856936 w 7467600"/>
              <a:gd name="connsiteY231" fmla="*/ 3809146 h 6858000"/>
              <a:gd name="connsiteX232" fmla="*/ 5111996 w 7467600"/>
              <a:gd name="connsiteY232" fmla="*/ 4065759 h 6858000"/>
              <a:gd name="connsiteX233" fmla="*/ 5388878 w 7467600"/>
              <a:gd name="connsiteY233" fmla="*/ 4300185 h 6858000"/>
              <a:gd name="connsiteX234" fmla="*/ 5425556 w 7467600"/>
              <a:gd name="connsiteY234" fmla="*/ 4308967 h 6858000"/>
              <a:gd name="connsiteX235" fmla="*/ 4943646 w 7467600"/>
              <a:gd name="connsiteY235" fmla="*/ 3822916 h 6858000"/>
              <a:gd name="connsiteX236" fmla="*/ 4594837 w 7467600"/>
              <a:gd name="connsiteY236" fmla="*/ 3532274 h 6858000"/>
              <a:gd name="connsiteX237" fmla="*/ 4441737 w 7467600"/>
              <a:gd name="connsiteY237" fmla="*/ 3399734 h 6858000"/>
              <a:gd name="connsiteX238" fmla="*/ 5425834 w 7467600"/>
              <a:gd name="connsiteY238" fmla="*/ 3162785 h 6858000"/>
              <a:gd name="connsiteX239" fmla="*/ 5401644 w 7467600"/>
              <a:gd name="connsiteY239" fmla="*/ 3617847 h 6858000"/>
              <a:gd name="connsiteX240" fmla="*/ 5467256 w 7467600"/>
              <a:gd name="connsiteY240" fmla="*/ 4175494 h 6858000"/>
              <a:gd name="connsiteX241" fmla="*/ 5448069 w 7467600"/>
              <a:gd name="connsiteY241" fmla="*/ 3567554 h 6858000"/>
              <a:gd name="connsiteX242" fmla="*/ 5425834 w 7467600"/>
              <a:gd name="connsiteY242" fmla="*/ 3162785 h 6858000"/>
              <a:gd name="connsiteX243" fmla="*/ 1318687 w 7467600"/>
              <a:gd name="connsiteY243" fmla="*/ 3113840 h 6858000"/>
              <a:gd name="connsiteX244" fmla="*/ 1066793 w 7467600"/>
              <a:gd name="connsiteY244" fmla="*/ 3212171 h 6858000"/>
              <a:gd name="connsiteX245" fmla="*/ 993319 w 7467600"/>
              <a:gd name="connsiteY245" fmla="*/ 3247648 h 6858000"/>
              <a:gd name="connsiteX246" fmla="*/ 853081 w 7467600"/>
              <a:gd name="connsiteY246" fmla="*/ 3312410 h 6858000"/>
              <a:gd name="connsiteX247" fmla="*/ 805957 w 7467600"/>
              <a:gd name="connsiteY247" fmla="*/ 3330443 h 6858000"/>
              <a:gd name="connsiteX248" fmla="*/ 1318687 w 7467600"/>
              <a:gd name="connsiteY248" fmla="*/ 3113840 h 6858000"/>
              <a:gd name="connsiteX249" fmla="*/ 5453702 w 7467600"/>
              <a:gd name="connsiteY249" fmla="*/ 3090882 h 6858000"/>
              <a:gd name="connsiteX250" fmla="*/ 5480135 w 7467600"/>
              <a:gd name="connsiteY250" fmla="*/ 3565802 h 6858000"/>
              <a:gd name="connsiteX251" fmla="*/ 5499023 w 7467600"/>
              <a:gd name="connsiteY251" fmla="*/ 4166310 h 6858000"/>
              <a:gd name="connsiteX252" fmla="*/ 5547022 w 7467600"/>
              <a:gd name="connsiteY252" fmla="*/ 3607838 h 6858000"/>
              <a:gd name="connsiteX253" fmla="*/ 5515964 w 7467600"/>
              <a:gd name="connsiteY253" fmla="*/ 3378541 h 6858000"/>
              <a:gd name="connsiteX254" fmla="*/ 5453702 w 7467600"/>
              <a:gd name="connsiteY254" fmla="*/ 3090882 h 6858000"/>
              <a:gd name="connsiteX255" fmla="*/ 1238695 w 7467600"/>
              <a:gd name="connsiteY255" fmla="*/ 3076820 h 6858000"/>
              <a:gd name="connsiteX256" fmla="*/ 716371 w 7467600"/>
              <a:gd name="connsiteY256" fmla="*/ 3293249 h 6858000"/>
              <a:gd name="connsiteX257" fmla="*/ 579522 w 7467600"/>
              <a:gd name="connsiteY257" fmla="*/ 3371759 h 6858000"/>
              <a:gd name="connsiteX258" fmla="*/ 600288 w 7467600"/>
              <a:gd name="connsiteY258" fmla="*/ 3365555 h 6858000"/>
              <a:gd name="connsiteX259" fmla="*/ 840692 w 7467600"/>
              <a:gd name="connsiteY259" fmla="*/ 3284921 h 6858000"/>
              <a:gd name="connsiteX260" fmla="*/ 979248 w 7467600"/>
              <a:gd name="connsiteY260" fmla="*/ 3221003 h 6858000"/>
              <a:gd name="connsiteX261" fmla="*/ 1053282 w 7467600"/>
              <a:gd name="connsiteY261" fmla="*/ 3185247 h 6858000"/>
              <a:gd name="connsiteX262" fmla="*/ 1320603 w 7467600"/>
              <a:gd name="connsiteY262" fmla="*/ 3081281 h 6858000"/>
              <a:gd name="connsiteX263" fmla="*/ 1238695 w 7467600"/>
              <a:gd name="connsiteY263" fmla="*/ 3076820 h 6858000"/>
              <a:gd name="connsiteX264" fmla="*/ 5425627 w 7467600"/>
              <a:gd name="connsiteY264" fmla="*/ 2954192 h 6858000"/>
              <a:gd name="connsiteX265" fmla="*/ 5470770 w 7467600"/>
              <a:gd name="connsiteY265" fmla="*/ 3005435 h 6858000"/>
              <a:gd name="connsiteX266" fmla="*/ 5519779 w 7467600"/>
              <a:gd name="connsiteY266" fmla="*/ 4359223 h 6858000"/>
              <a:gd name="connsiteX267" fmla="*/ 5520293 w 7467600"/>
              <a:gd name="connsiteY267" fmla="*/ 4360602 h 6858000"/>
              <a:gd name="connsiteX268" fmla="*/ 5767221 w 7467600"/>
              <a:gd name="connsiteY268" fmla="*/ 4665564 h 6858000"/>
              <a:gd name="connsiteX269" fmla="*/ 6937169 w 7467600"/>
              <a:gd name="connsiteY269" fmla="*/ 4815941 h 6858000"/>
              <a:gd name="connsiteX270" fmla="*/ 6953922 w 7467600"/>
              <a:gd name="connsiteY270" fmla="*/ 4890068 h 6858000"/>
              <a:gd name="connsiteX271" fmla="*/ 6071359 w 7467600"/>
              <a:gd name="connsiteY271" fmla="*/ 4770770 h 6858000"/>
              <a:gd name="connsiteX272" fmla="*/ 6038839 w 7467600"/>
              <a:gd name="connsiteY272" fmla="*/ 4764474 h 6858000"/>
              <a:gd name="connsiteX273" fmla="*/ 6038706 w 7467600"/>
              <a:gd name="connsiteY273" fmla="*/ 4763847 h 6858000"/>
              <a:gd name="connsiteX274" fmla="*/ 6037784 w 7467600"/>
              <a:gd name="connsiteY274" fmla="*/ 4764270 h 6858000"/>
              <a:gd name="connsiteX275" fmla="*/ 6038839 w 7467600"/>
              <a:gd name="connsiteY275" fmla="*/ 4764474 h 6858000"/>
              <a:gd name="connsiteX276" fmla="*/ 6040338 w 7467600"/>
              <a:gd name="connsiteY276" fmla="*/ 4771418 h 6858000"/>
              <a:gd name="connsiteX277" fmla="*/ 6024488 w 7467600"/>
              <a:gd name="connsiteY277" fmla="*/ 4809903 h 6858000"/>
              <a:gd name="connsiteX278" fmla="*/ 5599771 w 7467600"/>
              <a:gd name="connsiteY278" fmla="*/ 5509652 h 6858000"/>
              <a:gd name="connsiteX279" fmla="*/ 5548843 w 7467600"/>
              <a:gd name="connsiteY279" fmla="*/ 5563845 h 6858000"/>
              <a:gd name="connsiteX280" fmla="*/ 5940952 w 7467600"/>
              <a:gd name="connsiteY280" fmla="*/ 6250028 h 6858000"/>
              <a:gd name="connsiteX281" fmla="*/ 6043441 w 7467600"/>
              <a:gd name="connsiteY281" fmla="*/ 6665847 h 6858000"/>
              <a:gd name="connsiteX282" fmla="*/ 6093432 w 7467600"/>
              <a:gd name="connsiteY282" fmla="*/ 6858000 h 6858000"/>
              <a:gd name="connsiteX283" fmla="*/ 6034344 w 7467600"/>
              <a:gd name="connsiteY283" fmla="*/ 6858000 h 6858000"/>
              <a:gd name="connsiteX284" fmla="*/ 6026679 w 7467600"/>
              <a:gd name="connsiteY284" fmla="*/ 6836959 h 6858000"/>
              <a:gd name="connsiteX285" fmla="*/ 5800441 w 7467600"/>
              <a:gd name="connsiteY285" fmla="*/ 6335286 h 6858000"/>
              <a:gd name="connsiteX286" fmla="*/ 5526562 w 7467600"/>
              <a:gd name="connsiteY286" fmla="*/ 5705388 h 6858000"/>
              <a:gd name="connsiteX287" fmla="*/ 5519640 w 7467600"/>
              <a:gd name="connsiteY287" fmla="*/ 5683774 h 6858000"/>
              <a:gd name="connsiteX288" fmla="*/ 5844559 w 7467600"/>
              <a:gd name="connsiteY288" fmla="*/ 6553349 h 6858000"/>
              <a:gd name="connsiteX289" fmla="*/ 5975994 w 7467600"/>
              <a:gd name="connsiteY289" fmla="*/ 6858000 h 6858000"/>
              <a:gd name="connsiteX290" fmla="*/ 5898547 w 7467600"/>
              <a:gd name="connsiteY290" fmla="*/ 6858000 h 6858000"/>
              <a:gd name="connsiteX291" fmla="*/ 5682041 w 7467600"/>
              <a:gd name="connsiteY291" fmla="*/ 6355860 h 6858000"/>
              <a:gd name="connsiteX292" fmla="*/ 5461758 w 7467600"/>
              <a:gd name="connsiteY292" fmla="*/ 5820220 h 6858000"/>
              <a:gd name="connsiteX293" fmla="*/ 5237282 w 7467600"/>
              <a:gd name="connsiteY293" fmla="*/ 6579086 h 6858000"/>
              <a:gd name="connsiteX294" fmla="*/ 5115009 w 7467600"/>
              <a:gd name="connsiteY294" fmla="*/ 6858000 h 6858000"/>
              <a:gd name="connsiteX295" fmla="*/ 5028074 w 7467600"/>
              <a:gd name="connsiteY295" fmla="*/ 6858000 h 6858000"/>
              <a:gd name="connsiteX296" fmla="*/ 5079508 w 7467600"/>
              <a:gd name="connsiteY296" fmla="*/ 6749074 h 6858000"/>
              <a:gd name="connsiteX297" fmla="*/ 5371846 w 7467600"/>
              <a:gd name="connsiteY297" fmla="*/ 5924413 h 6858000"/>
              <a:gd name="connsiteX298" fmla="*/ 5270512 w 7467600"/>
              <a:gd name="connsiteY298" fmla="*/ 6138975 h 6858000"/>
              <a:gd name="connsiteX299" fmla="*/ 5062409 w 7467600"/>
              <a:gd name="connsiteY299" fmla="*/ 6653544 h 6858000"/>
              <a:gd name="connsiteX300" fmla="*/ 5036628 w 7467600"/>
              <a:gd name="connsiteY300" fmla="*/ 6754247 h 6858000"/>
              <a:gd name="connsiteX301" fmla="*/ 5009112 w 7467600"/>
              <a:gd name="connsiteY301" fmla="*/ 6858000 h 6858000"/>
              <a:gd name="connsiteX302" fmla="*/ 4976679 w 7467600"/>
              <a:gd name="connsiteY302" fmla="*/ 6858000 h 6858000"/>
              <a:gd name="connsiteX303" fmla="*/ 5006537 w 7467600"/>
              <a:gd name="connsiteY303" fmla="*/ 6747068 h 6858000"/>
              <a:gd name="connsiteX304" fmla="*/ 5032723 w 7467600"/>
              <a:gd name="connsiteY304" fmla="*/ 6644957 h 6858000"/>
              <a:gd name="connsiteX305" fmla="*/ 5242949 w 7467600"/>
              <a:gd name="connsiteY305" fmla="*/ 6125175 h 6858000"/>
              <a:gd name="connsiteX306" fmla="*/ 5286321 w 7467600"/>
              <a:gd name="connsiteY306" fmla="*/ 6033555 h 6858000"/>
              <a:gd name="connsiteX307" fmla="*/ 5008210 w 7467600"/>
              <a:gd name="connsiteY307" fmla="*/ 6649194 h 6858000"/>
              <a:gd name="connsiteX308" fmla="*/ 4986321 w 7467600"/>
              <a:gd name="connsiteY308" fmla="*/ 6765687 h 6858000"/>
              <a:gd name="connsiteX309" fmla="*/ 4973474 w 7467600"/>
              <a:gd name="connsiteY309" fmla="*/ 6858000 h 6858000"/>
              <a:gd name="connsiteX310" fmla="*/ 4907178 w 7467600"/>
              <a:gd name="connsiteY310" fmla="*/ 6858000 h 6858000"/>
              <a:gd name="connsiteX311" fmla="*/ 4910810 w 7467600"/>
              <a:gd name="connsiteY311" fmla="*/ 6829660 h 6858000"/>
              <a:gd name="connsiteX312" fmla="*/ 4987461 w 7467600"/>
              <a:gd name="connsiteY312" fmla="*/ 6432994 h 6858000"/>
              <a:gd name="connsiteX313" fmla="*/ 5179262 w 7467600"/>
              <a:gd name="connsiteY313" fmla="*/ 6035044 h 6858000"/>
              <a:gd name="connsiteX314" fmla="*/ 4689678 w 7467600"/>
              <a:gd name="connsiteY314" fmla="*/ 6440241 h 6858000"/>
              <a:gd name="connsiteX315" fmla="*/ 4477543 w 7467600"/>
              <a:gd name="connsiteY315" fmla="*/ 6674836 h 6858000"/>
              <a:gd name="connsiteX316" fmla="*/ 4329957 w 7467600"/>
              <a:gd name="connsiteY316" fmla="*/ 6858000 h 6858000"/>
              <a:gd name="connsiteX317" fmla="*/ 4218595 w 7467600"/>
              <a:gd name="connsiteY317" fmla="*/ 6858000 h 6858000"/>
              <a:gd name="connsiteX318" fmla="*/ 4368888 w 7467600"/>
              <a:gd name="connsiteY318" fmla="*/ 6668412 h 6858000"/>
              <a:gd name="connsiteX319" fmla="*/ 4563091 w 7467600"/>
              <a:gd name="connsiteY319" fmla="*/ 6442508 h 6858000"/>
              <a:gd name="connsiteX320" fmla="*/ 5387324 w 7467600"/>
              <a:gd name="connsiteY320" fmla="*/ 5705830 h 6858000"/>
              <a:gd name="connsiteX321" fmla="*/ 5073620 w 7467600"/>
              <a:gd name="connsiteY321" fmla="*/ 5955437 h 6858000"/>
              <a:gd name="connsiteX322" fmla="*/ 4689789 w 7467600"/>
              <a:gd name="connsiteY322" fmla="*/ 6268382 h 6858000"/>
              <a:gd name="connsiteX323" fmla="*/ 4418722 w 7467600"/>
              <a:gd name="connsiteY323" fmla="*/ 6570886 h 6858000"/>
              <a:gd name="connsiteX324" fmla="*/ 4214944 w 7467600"/>
              <a:gd name="connsiteY324" fmla="*/ 6858000 h 6858000"/>
              <a:gd name="connsiteX325" fmla="*/ 4177898 w 7467600"/>
              <a:gd name="connsiteY325" fmla="*/ 6858000 h 6858000"/>
              <a:gd name="connsiteX326" fmla="*/ 4391597 w 7467600"/>
              <a:gd name="connsiteY326" fmla="*/ 6556370 h 6858000"/>
              <a:gd name="connsiteX327" fmla="*/ 4668889 w 7467600"/>
              <a:gd name="connsiteY327" fmla="*/ 6246399 h 6858000"/>
              <a:gd name="connsiteX328" fmla="*/ 5055427 w 7467600"/>
              <a:gd name="connsiteY328" fmla="*/ 5931476 h 6858000"/>
              <a:gd name="connsiteX329" fmla="*/ 5371814 w 7467600"/>
              <a:gd name="connsiteY329" fmla="*/ 5678975 h 6858000"/>
              <a:gd name="connsiteX330" fmla="*/ 4987918 w 7467600"/>
              <a:gd name="connsiteY330" fmla="*/ 5838701 h 6858000"/>
              <a:gd name="connsiteX331" fmla="*/ 4317146 w 7467600"/>
              <a:gd name="connsiteY331" fmla="*/ 6587716 h 6858000"/>
              <a:gd name="connsiteX332" fmla="*/ 4171627 w 7467600"/>
              <a:gd name="connsiteY332" fmla="*/ 6858000 h 6858000"/>
              <a:gd name="connsiteX333" fmla="*/ 4081585 w 7467600"/>
              <a:gd name="connsiteY333" fmla="*/ 6858000 h 6858000"/>
              <a:gd name="connsiteX334" fmla="*/ 4238603 w 7467600"/>
              <a:gd name="connsiteY334" fmla="*/ 6559341 h 6858000"/>
              <a:gd name="connsiteX335" fmla="*/ 4778333 w 7467600"/>
              <a:gd name="connsiteY335" fmla="*/ 5873626 h 6858000"/>
              <a:gd name="connsiteX336" fmla="*/ 5414185 w 7467600"/>
              <a:gd name="connsiteY336" fmla="*/ 5573882 h 6858000"/>
              <a:gd name="connsiteX337" fmla="*/ 5959648 w 7467600"/>
              <a:gd name="connsiteY337" fmla="*/ 4760797 h 6858000"/>
              <a:gd name="connsiteX338" fmla="*/ 5355019 w 7467600"/>
              <a:gd name="connsiteY338" fmla="*/ 4734672 h 6858000"/>
              <a:gd name="connsiteX339" fmla="*/ 5083565 w 7467600"/>
              <a:gd name="connsiteY339" fmla="*/ 5179121 h 6858000"/>
              <a:gd name="connsiteX340" fmla="*/ 4713577 w 7467600"/>
              <a:gd name="connsiteY340" fmla="*/ 5616803 h 6858000"/>
              <a:gd name="connsiteX341" fmla="*/ 3989559 w 7467600"/>
              <a:gd name="connsiteY341" fmla="*/ 6145945 h 6858000"/>
              <a:gd name="connsiteX342" fmla="*/ 3939824 w 7467600"/>
              <a:gd name="connsiteY342" fmla="*/ 6066900 h 6858000"/>
              <a:gd name="connsiteX343" fmla="*/ 4584537 w 7467600"/>
              <a:gd name="connsiteY343" fmla="*/ 5324826 h 6858000"/>
              <a:gd name="connsiteX344" fmla="*/ 5037105 w 7467600"/>
              <a:gd name="connsiteY344" fmla="*/ 5088765 h 6858000"/>
              <a:gd name="connsiteX345" fmla="*/ 5039930 w 7467600"/>
              <a:gd name="connsiteY345" fmla="*/ 5089585 h 6858000"/>
              <a:gd name="connsiteX346" fmla="*/ 5263764 w 7467600"/>
              <a:gd name="connsiteY346" fmla="*/ 4735525 h 6858000"/>
              <a:gd name="connsiteX347" fmla="*/ 4086300 w 7467600"/>
              <a:gd name="connsiteY347" fmla="*/ 4884599 h 6858000"/>
              <a:gd name="connsiteX348" fmla="*/ 4085485 w 7467600"/>
              <a:gd name="connsiteY348" fmla="*/ 4899070 h 6858000"/>
              <a:gd name="connsiteX349" fmla="*/ 3871915 w 7467600"/>
              <a:gd name="connsiteY349" fmla="*/ 5253645 h 6858000"/>
              <a:gd name="connsiteX350" fmla="*/ 3799374 w 7467600"/>
              <a:gd name="connsiteY350" fmla="*/ 5466127 h 6858000"/>
              <a:gd name="connsiteX351" fmla="*/ 3498850 w 7467600"/>
              <a:gd name="connsiteY351" fmla="*/ 6661888 h 6858000"/>
              <a:gd name="connsiteX352" fmla="*/ 3399216 w 7467600"/>
              <a:gd name="connsiteY352" fmla="*/ 6858000 h 6858000"/>
              <a:gd name="connsiteX353" fmla="*/ 3303688 w 7467600"/>
              <a:gd name="connsiteY353" fmla="*/ 6858000 h 6858000"/>
              <a:gd name="connsiteX354" fmla="*/ 3391774 w 7467600"/>
              <a:gd name="connsiteY354" fmla="*/ 6697181 h 6858000"/>
              <a:gd name="connsiteX355" fmla="*/ 3735540 w 7467600"/>
              <a:gd name="connsiteY355" fmla="*/ 5546923 h 6858000"/>
              <a:gd name="connsiteX356" fmla="*/ 3729438 w 7467600"/>
              <a:gd name="connsiteY356" fmla="*/ 5569058 h 6858000"/>
              <a:gd name="connsiteX357" fmla="*/ 3707782 w 7467600"/>
              <a:gd name="connsiteY357" fmla="*/ 5644908 h 6858000"/>
              <a:gd name="connsiteX358" fmla="*/ 3583827 w 7467600"/>
              <a:gd name="connsiteY358" fmla="*/ 6039215 h 6858000"/>
              <a:gd name="connsiteX359" fmla="*/ 3547861 w 7467600"/>
              <a:gd name="connsiteY359" fmla="*/ 6129609 h 6858000"/>
              <a:gd name="connsiteX360" fmla="*/ 3490905 w 7467600"/>
              <a:gd name="connsiteY360" fmla="*/ 6277660 h 6858000"/>
              <a:gd name="connsiteX361" fmla="*/ 3455859 w 7467600"/>
              <a:gd name="connsiteY361" fmla="*/ 6391301 h 6858000"/>
              <a:gd name="connsiteX362" fmla="*/ 3429112 w 7467600"/>
              <a:gd name="connsiteY362" fmla="*/ 6479469 h 6858000"/>
              <a:gd name="connsiteX363" fmla="*/ 3304862 w 7467600"/>
              <a:gd name="connsiteY363" fmla="*/ 6796476 h 6858000"/>
              <a:gd name="connsiteX364" fmla="*/ 3276071 w 7467600"/>
              <a:gd name="connsiteY364" fmla="*/ 6858000 h 6858000"/>
              <a:gd name="connsiteX365" fmla="*/ 3240805 w 7467600"/>
              <a:gd name="connsiteY365" fmla="*/ 6858000 h 6858000"/>
              <a:gd name="connsiteX366" fmla="*/ 3275917 w 7467600"/>
              <a:gd name="connsiteY366" fmla="*/ 6783192 h 6858000"/>
              <a:gd name="connsiteX367" fmla="*/ 3399358 w 7467600"/>
              <a:gd name="connsiteY367" fmla="*/ 6469011 h 6858000"/>
              <a:gd name="connsiteX368" fmla="*/ 3425650 w 7467600"/>
              <a:gd name="connsiteY368" fmla="*/ 6381333 h 6858000"/>
              <a:gd name="connsiteX369" fmla="*/ 3460661 w 7467600"/>
              <a:gd name="connsiteY369" fmla="*/ 6266763 h 6858000"/>
              <a:gd name="connsiteX370" fmla="*/ 3518021 w 7467600"/>
              <a:gd name="connsiteY370" fmla="*/ 6117298 h 6858000"/>
              <a:gd name="connsiteX371" fmla="*/ 3554035 w 7467600"/>
              <a:gd name="connsiteY371" fmla="*/ 6027832 h 6858000"/>
              <a:gd name="connsiteX372" fmla="*/ 3677174 w 7467600"/>
              <a:gd name="connsiteY372" fmla="*/ 5636351 h 6858000"/>
              <a:gd name="connsiteX373" fmla="*/ 3698819 w 7467600"/>
              <a:gd name="connsiteY373" fmla="*/ 5560503 h 6858000"/>
              <a:gd name="connsiteX374" fmla="*/ 3702094 w 7467600"/>
              <a:gd name="connsiteY374" fmla="*/ 5549194 h 6858000"/>
              <a:gd name="connsiteX375" fmla="*/ 3398355 w 7467600"/>
              <a:gd name="connsiteY375" fmla="*/ 6094603 h 6858000"/>
              <a:gd name="connsiteX376" fmla="*/ 3193941 w 7467600"/>
              <a:gd name="connsiteY376" fmla="*/ 6798775 h 6858000"/>
              <a:gd name="connsiteX377" fmla="*/ 3184140 w 7467600"/>
              <a:gd name="connsiteY377" fmla="*/ 6858000 h 6858000"/>
              <a:gd name="connsiteX378" fmla="*/ 3099978 w 7467600"/>
              <a:gd name="connsiteY378" fmla="*/ 6858000 h 6858000"/>
              <a:gd name="connsiteX379" fmla="*/ 3101556 w 7467600"/>
              <a:gd name="connsiteY379" fmla="*/ 6843337 h 6858000"/>
              <a:gd name="connsiteX380" fmla="*/ 3370162 w 7467600"/>
              <a:gd name="connsiteY380" fmla="*/ 5785550 h 6858000"/>
              <a:gd name="connsiteX381" fmla="*/ 3746477 w 7467600"/>
              <a:gd name="connsiteY381" fmla="*/ 5377889 h 6858000"/>
              <a:gd name="connsiteX382" fmla="*/ 3863399 w 7467600"/>
              <a:gd name="connsiteY382" fmla="*/ 5087257 h 6858000"/>
              <a:gd name="connsiteX383" fmla="*/ 3968712 w 7467600"/>
              <a:gd name="connsiteY383" fmla="*/ 4913989 h 6858000"/>
              <a:gd name="connsiteX384" fmla="*/ 2792390 w 7467600"/>
              <a:gd name="connsiteY384" fmla="*/ 5382974 h 6858000"/>
              <a:gd name="connsiteX385" fmla="*/ 2714982 w 7467600"/>
              <a:gd name="connsiteY385" fmla="*/ 5427051 h 6858000"/>
              <a:gd name="connsiteX386" fmla="*/ 2813361 w 7467600"/>
              <a:gd name="connsiteY386" fmla="*/ 6023912 h 6858000"/>
              <a:gd name="connsiteX387" fmla="*/ 2688430 w 7467600"/>
              <a:gd name="connsiteY387" fmla="*/ 6801564 h 6858000"/>
              <a:gd name="connsiteX388" fmla="*/ 2629626 w 7467600"/>
              <a:gd name="connsiteY388" fmla="*/ 6763394 h 6858000"/>
              <a:gd name="connsiteX389" fmla="*/ 2565328 w 7467600"/>
              <a:gd name="connsiteY389" fmla="*/ 5516399 h 6858000"/>
              <a:gd name="connsiteX390" fmla="*/ 1922999 w 7467600"/>
              <a:gd name="connsiteY390" fmla="*/ 5980343 h 6858000"/>
              <a:gd name="connsiteX391" fmla="*/ 1950261 w 7467600"/>
              <a:gd name="connsiteY391" fmla="*/ 6405858 h 6858000"/>
              <a:gd name="connsiteX392" fmla="*/ 2365554 w 7467600"/>
              <a:gd name="connsiteY392" fmla="*/ 6759107 h 6858000"/>
              <a:gd name="connsiteX393" fmla="*/ 2424142 w 7467600"/>
              <a:gd name="connsiteY393" fmla="*/ 6858000 h 6858000"/>
              <a:gd name="connsiteX394" fmla="*/ 2395994 w 7467600"/>
              <a:gd name="connsiteY394" fmla="*/ 6858000 h 6858000"/>
              <a:gd name="connsiteX395" fmla="*/ 2392863 w 7467600"/>
              <a:gd name="connsiteY395" fmla="*/ 6852964 h 6858000"/>
              <a:gd name="connsiteX396" fmla="*/ 2017589 w 7467600"/>
              <a:gd name="connsiteY396" fmla="*/ 6493982 h 6858000"/>
              <a:gd name="connsiteX397" fmla="*/ 2147336 w 7467600"/>
              <a:gd name="connsiteY397" fmla="*/ 6594052 h 6858000"/>
              <a:gd name="connsiteX398" fmla="*/ 2207047 w 7467600"/>
              <a:gd name="connsiteY398" fmla="*/ 6654540 h 6858000"/>
              <a:gd name="connsiteX399" fmla="*/ 2299106 w 7467600"/>
              <a:gd name="connsiteY399" fmla="*/ 6778931 h 6858000"/>
              <a:gd name="connsiteX400" fmla="*/ 2314430 w 7467600"/>
              <a:gd name="connsiteY400" fmla="*/ 6801144 h 6858000"/>
              <a:gd name="connsiteX401" fmla="*/ 2352406 w 7467600"/>
              <a:gd name="connsiteY401" fmla="*/ 6858000 h 6858000"/>
              <a:gd name="connsiteX402" fmla="*/ 2314492 w 7467600"/>
              <a:gd name="connsiteY402" fmla="*/ 6858000 h 6858000"/>
              <a:gd name="connsiteX403" fmla="*/ 2288095 w 7467600"/>
              <a:gd name="connsiteY403" fmla="*/ 6818030 h 6858000"/>
              <a:gd name="connsiteX404" fmla="*/ 2272768 w 7467600"/>
              <a:gd name="connsiteY404" fmla="*/ 6795822 h 6858000"/>
              <a:gd name="connsiteX405" fmla="*/ 2182715 w 7467600"/>
              <a:gd name="connsiteY405" fmla="*/ 6675071 h 6858000"/>
              <a:gd name="connsiteX406" fmla="*/ 2032061 w 7467600"/>
              <a:gd name="connsiteY406" fmla="*/ 6541380 h 6858000"/>
              <a:gd name="connsiteX407" fmla="*/ 2257220 w 7467600"/>
              <a:gd name="connsiteY407" fmla="*/ 6826257 h 6858000"/>
              <a:gd name="connsiteX408" fmla="*/ 2281324 w 7467600"/>
              <a:gd name="connsiteY408" fmla="*/ 6858000 h 6858000"/>
              <a:gd name="connsiteX409" fmla="*/ 2242860 w 7467600"/>
              <a:gd name="connsiteY409" fmla="*/ 6858000 h 6858000"/>
              <a:gd name="connsiteX410" fmla="*/ 2232818 w 7467600"/>
              <a:gd name="connsiteY410" fmla="*/ 6844926 h 6858000"/>
              <a:gd name="connsiteX411" fmla="*/ 1990172 w 7467600"/>
              <a:gd name="connsiteY411" fmla="*/ 6542121 h 6858000"/>
              <a:gd name="connsiteX412" fmla="*/ 2124090 w 7467600"/>
              <a:gd name="connsiteY412" fmla="*/ 6761017 h 6858000"/>
              <a:gd name="connsiteX413" fmla="*/ 2200380 w 7467600"/>
              <a:gd name="connsiteY413" fmla="*/ 6858000 h 6858000"/>
              <a:gd name="connsiteX414" fmla="*/ 2147507 w 7467600"/>
              <a:gd name="connsiteY414" fmla="*/ 6858000 h 6858000"/>
              <a:gd name="connsiteX415" fmla="*/ 2070668 w 7467600"/>
              <a:gd name="connsiteY415" fmla="*/ 6761520 h 6858000"/>
              <a:gd name="connsiteX416" fmla="*/ 1975142 w 7467600"/>
              <a:gd name="connsiteY416" fmla="*/ 6585570 h 6858000"/>
              <a:gd name="connsiteX417" fmla="*/ 2050035 w 7467600"/>
              <a:gd name="connsiteY417" fmla="*/ 6813345 h 6858000"/>
              <a:gd name="connsiteX418" fmla="*/ 2063025 w 7467600"/>
              <a:gd name="connsiteY418" fmla="*/ 6858000 h 6858000"/>
              <a:gd name="connsiteX419" fmla="*/ 2021675 w 7467600"/>
              <a:gd name="connsiteY419" fmla="*/ 6858000 h 6858000"/>
              <a:gd name="connsiteX420" fmla="*/ 2019308 w 7467600"/>
              <a:gd name="connsiteY420" fmla="*/ 6847118 h 6858000"/>
              <a:gd name="connsiteX421" fmla="*/ 1938835 w 7467600"/>
              <a:gd name="connsiteY421" fmla="*/ 6551160 h 6858000"/>
              <a:gd name="connsiteX422" fmla="*/ 1953230 w 7467600"/>
              <a:gd name="connsiteY422" fmla="*/ 6759699 h 6858000"/>
              <a:gd name="connsiteX423" fmla="*/ 1956763 w 7467600"/>
              <a:gd name="connsiteY423" fmla="*/ 6778191 h 6858000"/>
              <a:gd name="connsiteX424" fmla="*/ 1967925 w 7467600"/>
              <a:gd name="connsiteY424" fmla="*/ 6858000 h 6858000"/>
              <a:gd name="connsiteX425" fmla="*/ 1936622 w 7467600"/>
              <a:gd name="connsiteY425" fmla="*/ 6858000 h 6858000"/>
              <a:gd name="connsiteX426" fmla="*/ 1926261 w 7467600"/>
              <a:gd name="connsiteY426" fmla="*/ 6784064 h 6858000"/>
              <a:gd name="connsiteX427" fmla="*/ 1922724 w 7467600"/>
              <a:gd name="connsiteY427" fmla="*/ 6765577 h 6858000"/>
              <a:gd name="connsiteX428" fmla="*/ 1904650 w 7467600"/>
              <a:gd name="connsiteY428" fmla="*/ 6639616 h 6858000"/>
              <a:gd name="connsiteX429" fmla="*/ 1885273 w 7467600"/>
              <a:gd name="connsiteY429" fmla="*/ 6858000 h 6858000"/>
              <a:gd name="connsiteX430" fmla="*/ 1854363 w 7467600"/>
              <a:gd name="connsiteY430" fmla="*/ 6858000 h 6858000"/>
              <a:gd name="connsiteX431" fmla="*/ 1880391 w 7467600"/>
              <a:gd name="connsiteY431" fmla="*/ 6603796 h 6858000"/>
              <a:gd name="connsiteX432" fmla="*/ 1818273 w 7467600"/>
              <a:gd name="connsiteY432" fmla="*/ 6715729 h 6858000"/>
              <a:gd name="connsiteX433" fmla="*/ 1794691 w 7467600"/>
              <a:gd name="connsiteY433" fmla="*/ 6843239 h 6858000"/>
              <a:gd name="connsiteX434" fmla="*/ 1794914 w 7467600"/>
              <a:gd name="connsiteY434" fmla="*/ 6858000 h 6858000"/>
              <a:gd name="connsiteX435" fmla="*/ 1746128 w 7467600"/>
              <a:gd name="connsiteY435" fmla="*/ 6858000 h 6858000"/>
              <a:gd name="connsiteX436" fmla="*/ 1753934 w 7467600"/>
              <a:gd name="connsiteY436" fmla="*/ 6724796 h 6858000"/>
              <a:gd name="connsiteX437" fmla="*/ 1792053 w 7467600"/>
              <a:gd name="connsiteY437" fmla="*/ 6572396 h 6858000"/>
              <a:gd name="connsiteX438" fmla="*/ 1862248 w 7467600"/>
              <a:gd name="connsiteY438" fmla="*/ 6266397 h 6858000"/>
              <a:gd name="connsiteX439" fmla="*/ 1862250 w 7467600"/>
              <a:gd name="connsiteY439" fmla="*/ 6033531 h 6858000"/>
              <a:gd name="connsiteX440" fmla="*/ 1211999 w 7467600"/>
              <a:gd name="connsiteY440" fmla="*/ 6683610 h 6858000"/>
              <a:gd name="connsiteX441" fmla="*/ 1213266 w 7467600"/>
              <a:gd name="connsiteY441" fmla="*/ 6691947 h 6858000"/>
              <a:gd name="connsiteX442" fmla="*/ 1203370 w 7467600"/>
              <a:gd name="connsiteY442" fmla="*/ 6850676 h 6858000"/>
              <a:gd name="connsiteX443" fmla="*/ 1203671 w 7467600"/>
              <a:gd name="connsiteY443" fmla="*/ 6858000 h 6858000"/>
              <a:gd name="connsiteX444" fmla="*/ 1143180 w 7467600"/>
              <a:gd name="connsiteY444" fmla="*/ 6858000 h 6858000"/>
              <a:gd name="connsiteX445" fmla="*/ 1142176 w 7467600"/>
              <a:gd name="connsiteY445" fmla="*/ 6766045 h 6858000"/>
              <a:gd name="connsiteX446" fmla="*/ 1067484 w 7467600"/>
              <a:gd name="connsiteY446" fmla="*/ 6858000 h 6858000"/>
              <a:gd name="connsiteX447" fmla="*/ 953928 w 7467600"/>
              <a:gd name="connsiteY447" fmla="*/ 6858000 h 6858000"/>
              <a:gd name="connsiteX448" fmla="*/ 959715 w 7467600"/>
              <a:gd name="connsiteY448" fmla="*/ 6850185 h 6858000"/>
              <a:gd name="connsiteX449" fmla="*/ 1483788 w 7467600"/>
              <a:gd name="connsiteY449" fmla="*/ 6259174 h 6858000"/>
              <a:gd name="connsiteX450" fmla="*/ 1100671 w 7467600"/>
              <a:gd name="connsiteY450" fmla="*/ 6252137 h 6858000"/>
              <a:gd name="connsiteX451" fmla="*/ 1090144 w 7467600"/>
              <a:gd name="connsiteY451" fmla="*/ 6256748 h 6858000"/>
              <a:gd name="connsiteX452" fmla="*/ 1095872 w 7467600"/>
              <a:gd name="connsiteY452" fmla="*/ 6271892 h 6858000"/>
              <a:gd name="connsiteX453" fmla="*/ 262785 w 7467600"/>
              <a:gd name="connsiteY453" fmla="*/ 6845450 h 6858000"/>
              <a:gd name="connsiteX454" fmla="*/ 209968 w 7467600"/>
              <a:gd name="connsiteY454" fmla="*/ 6770713 h 6858000"/>
              <a:gd name="connsiteX455" fmla="*/ 873460 w 7467600"/>
              <a:gd name="connsiteY455" fmla="*/ 6253768 h 6858000"/>
              <a:gd name="connsiteX456" fmla="*/ 192686 w 7467600"/>
              <a:gd name="connsiteY456" fmla="*/ 5849257 h 6858000"/>
              <a:gd name="connsiteX457" fmla="*/ 4696 w 7467600"/>
              <a:gd name="connsiteY457" fmla="*/ 5697668 h 6858000"/>
              <a:gd name="connsiteX458" fmla="*/ 0 w 7467600"/>
              <a:gd name="connsiteY458" fmla="*/ 5689984 h 6858000"/>
              <a:gd name="connsiteX459" fmla="*/ 0 w 7467600"/>
              <a:gd name="connsiteY459" fmla="*/ 5513472 h 6858000"/>
              <a:gd name="connsiteX460" fmla="*/ 174101 w 7467600"/>
              <a:gd name="connsiteY460" fmla="*/ 5620277 h 6858000"/>
              <a:gd name="connsiteX461" fmla="*/ 891800 w 7467600"/>
              <a:gd name="connsiteY461" fmla="*/ 6036935 h 6858000"/>
              <a:gd name="connsiteX462" fmla="*/ 1072219 w 7467600"/>
              <a:gd name="connsiteY462" fmla="*/ 6169443 h 6858000"/>
              <a:gd name="connsiteX463" fmla="*/ 1074117 w 7467600"/>
              <a:gd name="connsiteY463" fmla="*/ 6170301 h 6858000"/>
              <a:gd name="connsiteX464" fmla="*/ 1083114 w 7467600"/>
              <a:gd name="connsiteY464" fmla="*/ 6174131 h 6858000"/>
              <a:gd name="connsiteX465" fmla="*/ 1543010 w 7467600"/>
              <a:gd name="connsiteY465" fmla="*/ 6191140 h 6858000"/>
              <a:gd name="connsiteX466" fmla="*/ 1551080 w 7467600"/>
              <a:gd name="connsiteY466" fmla="*/ 6195006 h 6858000"/>
              <a:gd name="connsiteX467" fmla="*/ 2345443 w 7467600"/>
              <a:gd name="connsiteY467" fmla="*/ 5549882 h 6858000"/>
              <a:gd name="connsiteX468" fmla="*/ 1721499 w 7467600"/>
              <a:gd name="connsiteY468" fmla="*/ 5599969 h 6858000"/>
              <a:gd name="connsiteX469" fmla="*/ 767716 w 7467600"/>
              <a:gd name="connsiteY469" fmla="*/ 5472768 h 6858000"/>
              <a:gd name="connsiteX470" fmla="*/ 722147 w 7467600"/>
              <a:gd name="connsiteY470" fmla="*/ 5393091 h 6858000"/>
              <a:gd name="connsiteX471" fmla="*/ 1485552 w 7467600"/>
              <a:gd name="connsiteY471" fmla="*/ 5313202 h 6858000"/>
              <a:gd name="connsiteX472" fmla="*/ 2143004 w 7467600"/>
              <a:gd name="connsiteY472" fmla="*/ 5402420 h 6858000"/>
              <a:gd name="connsiteX473" fmla="*/ 1933391 w 7467600"/>
              <a:gd name="connsiteY473" fmla="*/ 5156971 h 6858000"/>
              <a:gd name="connsiteX474" fmla="*/ 1827118 w 7467600"/>
              <a:gd name="connsiteY474" fmla="*/ 4968410 h 6858000"/>
              <a:gd name="connsiteX475" fmla="*/ 1837349 w 7467600"/>
              <a:gd name="connsiteY475" fmla="*/ 4956357 h 6858000"/>
              <a:gd name="connsiteX476" fmla="*/ 2162835 w 7467600"/>
              <a:gd name="connsiteY476" fmla="*/ 5187853 h 6858000"/>
              <a:gd name="connsiteX477" fmla="*/ 2257167 w 7467600"/>
              <a:gd name="connsiteY477" fmla="*/ 5462123 h 6858000"/>
              <a:gd name="connsiteX478" fmla="*/ 2261598 w 7467600"/>
              <a:gd name="connsiteY478" fmla="*/ 5467998 h 6858000"/>
              <a:gd name="connsiteX479" fmla="*/ 2437177 w 7467600"/>
              <a:gd name="connsiteY479" fmla="*/ 5479608 h 6858000"/>
              <a:gd name="connsiteX480" fmla="*/ 2445247 w 7467600"/>
              <a:gd name="connsiteY480" fmla="*/ 5483476 h 6858000"/>
              <a:gd name="connsiteX481" fmla="*/ 2743626 w 7467600"/>
              <a:gd name="connsiteY481" fmla="*/ 5304819 h 6858000"/>
              <a:gd name="connsiteX482" fmla="*/ 3048102 w 7467600"/>
              <a:gd name="connsiteY482" fmla="*/ 5150595 h 6858000"/>
              <a:gd name="connsiteX483" fmla="*/ 1799414 w 7467600"/>
              <a:gd name="connsiteY483" fmla="*/ 4694732 h 6858000"/>
              <a:gd name="connsiteX484" fmla="*/ 1771735 w 7467600"/>
              <a:gd name="connsiteY484" fmla="*/ 4619929 h 6858000"/>
              <a:gd name="connsiteX485" fmla="*/ 3104273 w 7467600"/>
              <a:gd name="connsiteY485" fmla="*/ 5076159 h 6858000"/>
              <a:gd name="connsiteX486" fmla="*/ 3113245 w 7467600"/>
              <a:gd name="connsiteY486" fmla="*/ 5090705 h 6858000"/>
              <a:gd name="connsiteX487" fmla="*/ 3126294 w 7467600"/>
              <a:gd name="connsiteY487" fmla="*/ 5114400 h 6858000"/>
              <a:gd name="connsiteX488" fmla="*/ 3937433 w 7467600"/>
              <a:gd name="connsiteY488" fmla="*/ 4830473 h 6858000"/>
              <a:gd name="connsiteX489" fmla="*/ 3590475 w 7467600"/>
              <a:gd name="connsiteY489" fmla="*/ 4597974 h 6858000"/>
              <a:gd name="connsiteX490" fmla="*/ 3100264 w 7467600"/>
              <a:gd name="connsiteY490" fmla="*/ 4579845 h 6858000"/>
              <a:gd name="connsiteX491" fmla="*/ 2183576 w 7467600"/>
              <a:gd name="connsiteY491" fmla="*/ 4227150 h 6858000"/>
              <a:gd name="connsiteX492" fmla="*/ 2151029 w 7467600"/>
              <a:gd name="connsiteY492" fmla="*/ 4146947 h 6858000"/>
              <a:gd name="connsiteX493" fmla="*/ 3563434 w 7467600"/>
              <a:gd name="connsiteY493" fmla="*/ 4469115 h 6858000"/>
              <a:gd name="connsiteX494" fmla="*/ 3177952 w 7467600"/>
              <a:gd name="connsiteY494" fmla="*/ 3657386 h 6858000"/>
              <a:gd name="connsiteX495" fmla="*/ 3189263 w 7467600"/>
              <a:gd name="connsiteY495" fmla="*/ 3625726 h 6858000"/>
              <a:gd name="connsiteX496" fmla="*/ 3560912 w 7467600"/>
              <a:gd name="connsiteY496" fmla="*/ 4079863 h 6858000"/>
              <a:gd name="connsiteX497" fmla="*/ 3626636 w 7467600"/>
              <a:gd name="connsiteY497" fmla="*/ 4512230 h 6858000"/>
              <a:gd name="connsiteX498" fmla="*/ 3653088 w 7467600"/>
              <a:gd name="connsiteY498" fmla="*/ 4521417 h 6858000"/>
              <a:gd name="connsiteX499" fmla="*/ 3988128 w 7467600"/>
              <a:gd name="connsiteY499" fmla="*/ 4817267 h 6858000"/>
              <a:gd name="connsiteX500" fmla="*/ 4830582 w 7467600"/>
              <a:gd name="connsiteY500" fmla="*/ 4676000 h 6858000"/>
              <a:gd name="connsiteX501" fmla="*/ 4830100 w 7467600"/>
              <a:gd name="connsiteY501" fmla="*/ 4675554 h 6858000"/>
              <a:gd name="connsiteX502" fmla="*/ 4036318 w 7467600"/>
              <a:gd name="connsiteY502" fmla="*/ 4147013 h 6858000"/>
              <a:gd name="connsiteX503" fmla="*/ 3432098 w 7467600"/>
              <a:gd name="connsiteY503" fmla="*/ 3537312 h 6858000"/>
              <a:gd name="connsiteX504" fmla="*/ 3446761 w 7467600"/>
              <a:gd name="connsiteY504" fmla="*/ 3461278 h 6858000"/>
              <a:gd name="connsiteX505" fmla="*/ 4419733 w 7467600"/>
              <a:gd name="connsiteY505" fmla="*/ 3963555 h 6858000"/>
              <a:gd name="connsiteX506" fmla="*/ 4781371 w 7467600"/>
              <a:gd name="connsiteY506" fmla="*/ 4458604 h 6858000"/>
              <a:gd name="connsiteX507" fmla="*/ 4780440 w 7467600"/>
              <a:gd name="connsiteY507" fmla="*/ 4470290 h 6858000"/>
              <a:gd name="connsiteX508" fmla="*/ 4898954 w 7467600"/>
              <a:gd name="connsiteY508" fmla="*/ 4662092 h 6858000"/>
              <a:gd name="connsiteX509" fmla="*/ 4900699 w 7467600"/>
              <a:gd name="connsiteY509" fmla="*/ 4670867 h 6858000"/>
              <a:gd name="connsiteX510" fmla="*/ 5714511 w 7467600"/>
              <a:gd name="connsiteY510" fmla="*/ 4663483 h 6858000"/>
              <a:gd name="connsiteX511" fmla="*/ 5464793 w 7467600"/>
              <a:gd name="connsiteY511" fmla="*/ 4393556 h 6858000"/>
              <a:gd name="connsiteX512" fmla="*/ 5461897 w 7467600"/>
              <a:gd name="connsiteY512" fmla="*/ 4390879 h 6858000"/>
              <a:gd name="connsiteX513" fmla="*/ 4294126 w 7467600"/>
              <a:gd name="connsiteY513" fmla="*/ 3303048 h 6858000"/>
              <a:gd name="connsiteX514" fmla="*/ 4305321 w 7467600"/>
              <a:gd name="connsiteY514" fmla="*/ 3256953 h 6858000"/>
              <a:gd name="connsiteX515" fmla="*/ 4949299 w 7467600"/>
              <a:gd name="connsiteY515" fmla="*/ 3766336 h 6858000"/>
              <a:gd name="connsiteX516" fmla="*/ 5291452 w 7467600"/>
              <a:gd name="connsiteY516" fmla="*/ 4076801 h 6858000"/>
              <a:gd name="connsiteX517" fmla="*/ 5434998 w 7467600"/>
              <a:gd name="connsiteY517" fmla="*/ 4254100 h 6858000"/>
              <a:gd name="connsiteX518" fmla="*/ 5351015 w 7467600"/>
              <a:gd name="connsiteY518" fmla="*/ 3760989 h 6858000"/>
              <a:gd name="connsiteX519" fmla="*/ 5413780 w 7467600"/>
              <a:gd name="connsiteY519" fmla="*/ 2966265 h 6858000"/>
              <a:gd name="connsiteX520" fmla="*/ 5425627 w 7467600"/>
              <a:gd name="connsiteY520" fmla="*/ 2954192 h 6858000"/>
              <a:gd name="connsiteX521" fmla="*/ 6604735 w 7467600"/>
              <a:gd name="connsiteY521" fmla="*/ 2041381 h 6858000"/>
              <a:gd name="connsiteX522" fmla="*/ 7204487 w 7467600"/>
              <a:gd name="connsiteY522" fmla="*/ 2742112 h 6858000"/>
              <a:gd name="connsiteX523" fmla="*/ 7131592 w 7467600"/>
              <a:gd name="connsiteY523" fmla="*/ 2672096 h 6858000"/>
              <a:gd name="connsiteX524" fmla="*/ 6996344 w 7467600"/>
              <a:gd name="connsiteY524" fmla="*/ 2518310 h 6858000"/>
              <a:gd name="connsiteX525" fmla="*/ 6735495 w 7467600"/>
              <a:gd name="connsiteY525" fmla="*/ 2196890 h 6858000"/>
              <a:gd name="connsiteX526" fmla="*/ 6721901 w 7467600"/>
              <a:gd name="connsiteY526" fmla="*/ 2179274 h 6858000"/>
              <a:gd name="connsiteX527" fmla="*/ 6604735 w 7467600"/>
              <a:gd name="connsiteY527" fmla="*/ 2041381 h 6858000"/>
              <a:gd name="connsiteX528" fmla="*/ 6591670 w 7467600"/>
              <a:gd name="connsiteY528" fmla="*/ 1988277 h 6858000"/>
              <a:gd name="connsiteX529" fmla="*/ 6747349 w 7467600"/>
              <a:gd name="connsiteY529" fmla="*/ 2160069 h 6858000"/>
              <a:gd name="connsiteX530" fmla="*/ 6760943 w 7467600"/>
              <a:gd name="connsiteY530" fmla="*/ 2177686 h 6858000"/>
              <a:gd name="connsiteX531" fmla="*/ 7021065 w 7467600"/>
              <a:gd name="connsiteY531" fmla="*/ 2498102 h 6858000"/>
              <a:gd name="connsiteX532" fmla="*/ 7155223 w 7467600"/>
              <a:gd name="connsiteY532" fmla="*/ 2650386 h 6858000"/>
              <a:gd name="connsiteX533" fmla="*/ 7203167 w 7467600"/>
              <a:gd name="connsiteY533" fmla="*/ 2697288 h 6858000"/>
              <a:gd name="connsiteX534" fmla="*/ 6937703 w 7467600"/>
              <a:gd name="connsiteY534" fmla="*/ 2321981 h 6858000"/>
              <a:gd name="connsiteX535" fmla="*/ 6591670 w 7467600"/>
              <a:gd name="connsiteY535" fmla="*/ 1988277 h 6858000"/>
              <a:gd name="connsiteX536" fmla="*/ 5798671 w 7467600"/>
              <a:gd name="connsiteY536" fmla="*/ 1981601 h 6858000"/>
              <a:gd name="connsiteX537" fmla="*/ 5754709 w 7467600"/>
              <a:gd name="connsiteY537" fmla="*/ 2071454 h 6858000"/>
              <a:gd name="connsiteX538" fmla="*/ 5763044 w 7467600"/>
              <a:gd name="connsiteY538" fmla="*/ 2842206 h 6858000"/>
              <a:gd name="connsiteX539" fmla="*/ 5764974 w 7467600"/>
              <a:gd name="connsiteY539" fmla="*/ 2799609 h 6858000"/>
              <a:gd name="connsiteX540" fmla="*/ 5767665 w 7467600"/>
              <a:gd name="connsiteY540" fmla="*/ 2666409 h 6858000"/>
              <a:gd name="connsiteX541" fmla="*/ 5763055 w 7467600"/>
              <a:gd name="connsiteY541" fmla="*/ 2579705 h 6858000"/>
              <a:gd name="connsiteX542" fmla="*/ 5758079 w 7467600"/>
              <a:gd name="connsiteY542" fmla="*/ 2492508 h 6858000"/>
              <a:gd name="connsiteX543" fmla="*/ 5779325 w 7467600"/>
              <a:gd name="connsiteY543" fmla="*/ 2197069 h 6858000"/>
              <a:gd name="connsiteX544" fmla="*/ 5798671 w 7467600"/>
              <a:gd name="connsiteY544" fmla="*/ 1981601 h 6858000"/>
              <a:gd name="connsiteX545" fmla="*/ 5829202 w 7467600"/>
              <a:gd name="connsiteY545" fmla="*/ 1971679 h 6858000"/>
              <a:gd name="connsiteX546" fmla="*/ 5809558 w 7467600"/>
              <a:gd name="connsiteY546" fmla="*/ 2198043 h 6858000"/>
              <a:gd name="connsiteX547" fmla="*/ 5788653 w 7467600"/>
              <a:gd name="connsiteY547" fmla="*/ 2489430 h 6858000"/>
              <a:gd name="connsiteX548" fmla="*/ 5793439 w 7467600"/>
              <a:gd name="connsiteY548" fmla="*/ 2575235 h 6858000"/>
              <a:gd name="connsiteX549" fmla="*/ 5796837 w 7467600"/>
              <a:gd name="connsiteY549" fmla="*/ 2637633 h 6858000"/>
              <a:gd name="connsiteX550" fmla="*/ 5818614 w 7467600"/>
              <a:gd name="connsiteY550" fmla="*/ 2473055 h 6858000"/>
              <a:gd name="connsiteX551" fmla="*/ 5829202 w 7467600"/>
              <a:gd name="connsiteY551" fmla="*/ 1971679 h 6858000"/>
              <a:gd name="connsiteX552" fmla="*/ 5911389 w 7467600"/>
              <a:gd name="connsiteY552" fmla="*/ 1898371 h 6858000"/>
              <a:gd name="connsiteX553" fmla="*/ 6237627 w 7467600"/>
              <a:gd name="connsiteY553" fmla="*/ 2231921 h 6858000"/>
              <a:gd name="connsiteX554" fmla="*/ 5911389 w 7467600"/>
              <a:gd name="connsiteY554" fmla="*/ 1898371 h 6858000"/>
              <a:gd name="connsiteX555" fmla="*/ 6944437 w 7467600"/>
              <a:gd name="connsiteY555" fmla="*/ 1575402 h 6858000"/>
              <a:gd name="connsiteX556" fmla="*/ 6304730 w 7467600"/>
              <a:gd name="connsiteY556" fmla="*/ 1766654 h 6858000"/>
              <a:gd name="connsiteX557" fmla="*/ 6944437 w 7467600"/>
              <a:gd name="connsiteY557" fmla="*/ 1575402 h 6858000"/>
              <a:gd name="connsiteX558" fmla="*/ 7019523 w 7467600"/>
              <a:gd name="connsiteY558" fmla="*/ 1519450 h 6858000"/>
              <a:gd name="connsiteX559" fmla="*/ 6298091 w 7467600"/>
              <a:gd name="connsiteY559" fmla="*/ 1737122 h 6858000"/>
              <a:gd name="connsiteX560" fmla="*/ 7019523 w 7467600"/>
              <a:gd name="connsiteY560" fmla="*/ 1519450 h 6858000"/>
              <a:gd name="connsiteX561" fmla="*/ 2399523 w 7467600"/>
              <a:gd name="connsiteY561" fmla="*/ 1428234 h 6858000"/>
              <a:gd name="connsiteX562" fmla="*/ 2224982 w 7467600"/>
              <a:gd name="connsiteY562" fmla="*/ 1826201 h 6858000"/>
              <a:gd name="connsiteX563" fmla="*/ 2096099 w 7467600"/>
              <a:gd name="connsiteY563" fmla="*/ 2345900 h 6858000"/>
              <a:gd name="connsiteX564" fmla="*/ 2283317 w 7467600"/>
              <a:gd name="connsiteY564" fmla="*/ 1796925 h 6858000"/>
              <a:gd name="connsiteX565" fmla="*/ 2399523 w 7467600"/>
              <a:gd name="connsiteY565" fmla="*/ 1428234 h 6858000"/>
              <a:gd name="connsiteX566" fmla="*/ 2448558 w 7467600"/>
              <a:gd name="connsiteY566" fmla="*/ 1373435 h 6858000"/>
              <a:gd name="connsiteX567" fmla="*/ 2312521 w 7467600"/>
              <a:gd name="connsiteY567" fmla="*/ 1806140 h 6858000"/>
              <a:gd name="connsiteX568" fmla="*/ 2127533 w 7467600"/>
              <a:gd name="connsiteY568" fmla="*/ 2348380 h 6858000"/>
              <a:gd name="connsiteX569" fmla="*/ 2358080 w 7467600"/>
              <a:gd name="connsiteY569" fmla="*/ 1866134 h 6858000"/>
              <a:gd name="connsiteX570" fmla="*/ 2407436 w 7467600"/>
              <a:gd name="connsiteY570" fmla="*/ 1651070 h 6858000"/>
              <a:gd name="connsiteX571" fmla="*/ 2448558 w 7467600"/>
              <a:gd name="connsiteY571" fmla="*/ 1373435 h 6858000"/>
              <a:gd name="connsiteX572" fmla="*/ 278707 w 7467600"/>
              <a:gd name="connsiteY572" fmla="*/ 1352270 h 6858000"/>
              <a:gd name="connsiteX573" fmla="*/ 321570 w 7467600"/>
              <a:gd name="connsiteY573" fmla="*/ 1861610 h 6858000"/>
              <a:gd name="connsiteX574" fmla="*/ 294281 w 7467600"/>
              <a:gd name="connsiteY574" fmla="*/ 1440658 h 6858000"/>
              <a:gd name="connsiteX575" fmla="*/ 278707 w 7467600"/>
              <a:gd name="connsiteY575" fmla="*/ 1352270 h 6858000"/>
              <a:gd name="connsiteX576" fmla="*/ 1423821 w 7467600"/>
              <a:gd name="connsiteY576" fmla="*/ 1351958 h 6858000"/>
              <a:gd name="connsiteX577" fmla="*/ 1638521 w 7467600"/>
              <a:gd name="connsiteY577" fmla="*/ 1908470 h 6858000"/>
              <a:gd name="connsiteX578" fmla="*/ 1754199 w 7467600"/>
              <a:gd name="connsiteY578" fmla="*/ 2149284 h 6858000"/>
              <a:gd name="connsiteX579" fmla="*/ 1908359 w 7467600"/>
              <a:gd name="connsiteY579" fmla="*/ 2364988 h 6858000"/>
              <a:gd name="connsiteX580" fmla="*/ 1647661 w 7467600"/>
              <a:gd name="connsiteY580" fmla="*/ 1825945 h 6858000"/>
              <a:gd name="connsiteX581" fmla="*/ 1423821 w 7467600"/>
              <a:gd name="connsiteY581" fmla="*/ 1351958 h 6858000"/>
              <a:gd name="connsiteX582" fmla="*/ 1431890 w 7467600"/>
              <a:gd name="connsiteY582" fmla="*/ 1306475 h 6858000"/>
              <a:gd name="connsiteX583" fmla="*/ 1507597 w 7467600"/>
              <a:gd name="connsiteY583" fmla="*/ 1446132 h 6858000"/>
              <a:gd name="connsiteX584" fmla="*/ 1674586 w 7467600"/>
              <a:gd name="connsiteY584" fmla="*/ 1813832 h 6858000"/>
              <a:gd name="connsiteX585" fmla="*/ 1815950 w 7467600"/>
              <a:gd name="connsiteY585" fmla="*/ 2128564 h 6858000"/>
              <a:gd name="connsiteX586" fmla="*/ 1984242 w 7467600"/>
              <a:gd name="connsiteY586" fmla="*/ 2430829 h 6858000"/>
              <a:gd name="connsiteX587" fmla="*/ 2014023 w 7467600"/>
              <a:gd name="connsiteY587" fmla="*/ 2450995 h 6858000"/>
              <a:gd name="connsiteX588" fmla="*/ 1747337 w 7467600"/>
              <a:gd name="connsiteY588" fmla="*/ 1855264 h 6858000"/>
              <a:gd name="connsiteX589" fmla="*/ 1533749 w 7467600"/>
              <a:gd name="connsiteY589" fmla="*/ 1478656 h 6858000"/>
              <a:gd name="connsiteX590" fmla="*/ 1431890 w 7467600"/>
              <a:gd name="connsiteY590" fmla="*/ 1306475 h 6858000"/>
              <a:gd name="connsiteX591" fmla="*/ 5052692 w 7467600"/>
              <a:gd name="connsiteY591" fmla="*/ 1292994 h 6858000"/>
              <a:gd name="connsiteX592" fmla="*/ 5200661 w 7467600"/>
              <a:gd name="connsiteY592" fmla="*/ 1635186 h 6858000"/>
              <a:gd name="connsiteX593" fmla="*/ 5297138 w 7467600"/>
              <a:gd name="connsiteY593" fmla="*/ 1906351 h 6858000"/>
              <a:gd name="connsiteX594" fmla="*/ 5052692 w 7467600"/>
              <a:gd name="connsiteY594" fmla="*/ 1292994 h 6858000"/>
              <a:gd name="connsiteX595" fmla="*/ 5009948 w 7467600"/>
              <a:gd name="connsiteY595" fmla="*/ 1273619 h 6858000"/>
              <a:gd name="connsiteX596" fmla="*/ 5121777 w 7467600"/>
              <a:gd name="connsiteY596" fmla="*/ 1654213 h 6858000"/>
              <a:gd name="connsiteX597" fmla="*/ 5293545 w 7467600"/>
              <a:gd name="connsiteY597" fmla="*/ 2072247 h 6858000"/>
              <a:gd name="connsiteX598" fmla="*/ 5294042 w 7467600"/>
              <a:gd name="connsiteY598" fmla="*/ 2065019 h 6858000"/>
              <a:gd name="connsiteX599" fmla="*/ 5171936 w 7467600"/>
              <a:gd name="connsiteY599" fmla="*/ 1647613 h 6858000"/>
              <a:gd name="connsiteX600" fmla="*/ 5009948 w 7467600"/>
              <a:gd name="connsiteY600" fmla="*/ 1273619 h 6858000"/>
              <a:gd name="connsiteX601" fmla="*/ 655236 w 7467600"/>
              <a:gd name="connsiteY601" fmla="*/ 1268632 h 6858000"/>
              <a:gd name="connsiteX602" fmla="*/ 839521 w 7467600"/>
              <a:gd name="connsiteY602" fmla="*/ 1685315 h 6858000"/>
              <a:gd name="connsiteX603" fmla="*/ 1109416 w 7467600"/>
              <a:gd name="connsiteY603" fmla="*/ 2061663 h 6858000"/>
              <a:gd name="connsiteX604" fmla="*/ 1298300 w 7467600"/>
              <a:gd name="connsiteY604" fmla="*/ 2247742 h 6858000"/>
              <a:gd name="connsiteX605" fmla="*/ 1125871 w 7467600"/>
              <a:gd name="connsiteY605" fmla="*/ 1989513 h 6858000"/>
              <a:gd name="connsiteX606" fmla="*/ 981574 w 7467600"/>
              <a:gd name="connsiteY606" fmla="*/ 1783157 h 6858000"/>
              <a:gd name="connsiteX607" fmla="*/ 922198 w 7467600"/>
              <a:gd name="connsiteY607" fmla="*/ 1677437 h 6858000"/>
              <a:gd name="connsiteX608" fmla="*/ 869293 w 7467600"/>
              <a:gd name="connsiteY608" fmla="*/ 1583214 h 6858000"/>
              <a:gd name="connsiteX609" fmla="*/ 751431 w 7467600"/>
              <a:gd name="connsiteY609" fmla="*/ 1405731 h 6858000"/>
              <a:gd name="connsiteX610" fmla="*/ 655236 w 7467600"/>
              <a:gd name="connsiteY610" fmla="*/ 1268632 h 6858000"/>
              <a:gd name="connsiteX611" fmla="*/ 6516292 w 7467600"/>
              <a:gd name="connsiteY611" fmla="*/ 1263064 h 6858000"/>
              <a:gd name="connsiteX612" fmla="*/ 5736320 w 7467600"/>
              <a:gd name="connsiteY612" fmla="*/ 1501803 h 6858000"/>
              <a:gd name="connsiteX613" fmla="*/ 6516292 w 7467600"/>
              <a:gd name="connsiteY613" fmla="*/ 1263064 h 6858000"/>
              <a:gd name="connsiteX614" fmla="*/ 291466 w 7467600"/>
              <a:gd name="connsiteY614" fmla="*/ 1250369 h 6858000"/>
              <a:gd name="connsiteX615" fmla="*/ 323180 w 7467600"/>
              <a:gd name="connsiteY615" fmla="*/ 1435283 h 6858000"/>
              <a:gd name="connsiteX616" fmla="*/ 349381 w 7467600"/>
              <a:gd name="connsiteY616" fmla="*/ 1875041 h 6858000"/>
              <a:gd name="connsiteX617" fmla="*/ 374363 w 7467600"/>
              <a:gd name="connsiteY617" fmla="*/ 1506494 h 6858000"/>
              <a:gd name="connsiteX618" fmla="*/ 302168 w 7467600"/>
              <a:gd name="connsiteY618" fmla="*/ 1274495 h 6858000"/>
              <a:gd name="connsiteX619" fmla="*/ 291466 w 7467600"/>
              <a:gd name="connsiteY619" fmla="*/ 1250369 h 6858000"/>
              <a:gd name="connsiteX620" fmla="*/ 678222 w 7467600"/>
              <a:gd name="connsiteY620" fmla="*/ 1248670 h 6858000"/>
              <a:gd name="connsiteX621" fmla="*/ 775536 w 7467600"/>
              <a:gd name="connsiteY621" fmla="*/ 1388015 h 6858000"/>
              <a:gd name="connsiteX622" fmla="*/ 894529 w 7467600"/>
              <a:gd name="connsiteY622" fmla="*/ 1567739 h 6858000"/>
              <a:gd name="connsiteX623" fmla="*/ 948000 w 7467600"/>
              <a:gd name="connsiteY623" fmla="*/ 1663088 h 6858000"/>
              <a:gd name="connsiteX624" fmla="*/ 1006812 w 7467600"/>
              <a:gd name="connsiteY624" fmla="*/ 1767683 h 6858000"/>
              <a:gd name="connsiteX625" fmla="*/ 1149133 w 7467600"/>
              <a:gd name="connsiteY625" fmla="*/ 1971513 h 6858000"/>
              <a:gd name="connsiteX626" fmla="*/ 1333952 w 7467600"/>
              <a:gd name="connsiteY626" fmla="*/ 2251620 h 6858000"/>
              <a:gd name="connsiteX627" fmla="*/ 1337329 w 7467600"/>
              <a:gd name="connsiteY627" fmla="*/ 2258350 h 6858000"/>
              <a:gd name="connsiteX628" fmla="*/ 1014726 w 7467600"/>
              <a:gd name="connsiteY628" fmla="*/ 1615556 h 6858000"/>
              <a:gd name="connsiteX629" fmla="*/ 678222 w 7467600"/>
              <a:gd name="connsiteY629" fmla="*/ 1248670 h 6858000"/>
              <a:gd name="connsiteX630" fmla="*/ 6691602 w 7467600"/>
              <a:gd name="connsiteY630" fmla="*/ 1140573 h 6858000"/>
              <a:gd name="connsiteX631" fmla="*/ 6571100 w 7467600"/>
              <a:gd name="connsiteY631" fmla="*/ 1183662 h 6858000"/>
              <a:gd name="connsiteX632" fmla="*/ 6241687 w 7467600"/>
              <a:gd name="connsiteY632" fmla="*/ 1257600 h 6858000"/>
              <a:gd name="connsiteX633" fmla="*/ 5693009 w 7467600"/>
              <a:gd name="connsiteY633" fmla="*/ 1478256 h 6858000"/>
              <a:gd name="connsiteX634" fmla="*/ 6548420 w 7467600"/>
              <a:gd name="connsiteY634" fmla="*/ 1214599 h 6858000"/>
              <a:gd name="connsiteX635" fmla="*/ 6605473 w 7467600"/>
              <a:gd name="connsiteY635" fmla="*/ 1184686 h 6858000"/>
              <a:gd name="connsiteX636" fmla="*/ 6691602 w 7467600"/>
              <a:gd name="connsiteY636" fmla="*/ 1140573 h 6858000"/>
              <a:gd name="connsiteX637" fmla="*/ 4002475 w 7467600"/>
              <a:gd name="connsiteY637" fmla="*/ 1037802 h 6858000"/>
              <a:gd name="connsiteX638" fmla="*/ 4000324 w 7467600"/>
              <a:gd name="connsiteY638" fmla="*/ 1039362 h 6858000"/>
              <a:gd name="connsiteX639" fmla="*/ 4002862 w 7467600"/>
              <a:gd name="connsiteY639" fmla="*/ 1042866 h 6858000"/>
              <a:gd name="connsiteX640" fmla="*/ 4002475 w 7467600"/>
              <a:gd name="connsiteY640" fmla="*/ 1037802 h 6858000"/>
              <a:gd name="connsiteX641" fmla="*/ 506322 w 7467600"/>
              <a:gd name="connsiteY641" fmla="*/ 1020997 h 6858000"/>
              <a:gd name="connsiteX642" fmla="*/ 533068 w 7467600"/>
              <a:gd name="connsiteY642" fmla="*/ 1029409 h 6858000"/>
              <a:gd name="connsiteX643" fmla="*/ 1232525 w 7467600"/>
              <a:gd name="connsiteY643" fmla="*/ 1804675 h 6858000"/>
              <a:gd name="connsiteX644" fmla="*/ 1388858 w 7467600"/>
              <a:gd name="connsiteY644" fmla="*/ 2368011 h 6858000"/>
              <a:gd name="connsiteX645" fmla="*/ 1384098 w 7467600"/>
              <a:gd name="connsiteY645" fmla="*/ 2378125 h 6858000"/>
              <a:gd name="connsiteX646" fmla="*/ 1425393 w 7467600"/>
              <a:gd name="connsiteY646" fmla="*/ 2589124 h 6858000"/>
              <a:gd name="connsiteX647" fmla="*/ 1424001 w 7467600"/>
              <a:gd name="connsiteY647" fmla="*/ 2597541 h 6858000"/>
              <a:gd name="connsiteX648" fmla="*/ 2152729 w 7467600"/>
              <a:gd name="connsiteY648" fmla="*/ 2864487 h 6858000"/>
              <a:gd name="connsiteX649" fmla="*/ 2020609 w 7467600"/>
              <a:gd name="connsiteY649" fmla="*/ 2539671 h 6858000"/>
              <a:gd name="connsiteX650" fmla="*/ 2018920 w 7467600"/>
              <a:gd name="connsiteY650" fmla="*/ 2536309 h 6858000"/>
              <a:gd name="connsiteX651" fmla="*/ 1342441 w 7467600"/>
              <a:gd name="connsiteY651" fmla="*/ 1173017 h 6858000"/>
              <a:gd name="connsiteX652" fmla="*/ 1367925 w 7467600"/>
              <a:gd name="connsiteY652" fmla="*/ 1135648 h 6858000"/>
              <a:gd name="connsiteX653" fmla="*/ 1771401 w 7467600"/>
              <a:gd name="connsiteY653" fmla="*/ 1806673 h 6858000"/>
              <a:gd name="connsiteX654" fmla="*/ 1972385 w 7467600"/>
              <a:gd name="connsiteY654" fmla="*/ 2198735 h 6858000"/>
              <a:gd name="connsiteX655" fmla="*/ 2040892 w 7467600"/>
              <a:gd name="connsiteY655" fmla="*/ 2405205 h 6858000"/>
              <a:gd name="connsiteX656" fmla="*/ 2131689 w 7467600"/>
              <a:gd name="connsiteY656" fmla="*/ 1936926 h 6858000"/>
              <a:gd name="connsiteX657" fmla="*/ 2454820 w 7467600"/>
              <a:gd name="connsiteY657" fmla="*/ 1248808 h 6858000"/>
              <a:gd name="connsiteX658" fmla="*/ 2492512 w 7467600"/>
              <a:gd name="connsiteY658" fmla="*/ 1302920 h 6858000"/>
              <a:gd name="connsiteX659" fmla="*/ 2081216 w 7467600"/>
              <a:gd name="connsiteY659" fmla="*/ 2527513 h 6858000"/>
              <a:gd name="connsiteX660" fmla="*/ 2081211 w 7467600"/>
              <a:gd name="connsiteY660" fmla="*/ 2528916 h 6858000"/>
              <a:gd name="connsiteX661" fmla="*/ 2199067 w 7467600"/>
              <a:gd name="connsiteY661" fmla="*/ 2884061 h 6858000"/>
              <a:gd name="connsiteX662" fmla="*/ 3192586 w 7467600"/>
              <a:gd name="connsiteY662" fmla="*/ 3411496 h 6858000"/>
              <a:gd name="connsiteX663" fmla="*/ 3182620 w 7467600"/>
              <a:gd name="connsiteY663" fmla="*/ 3483279 h 6858000"/>
              <a:gd name="connsiteX664" fmla="*/ 2435119 w 7467600"/>
              <a:gd name="connsiteY664" fmla="*/ 3080173 h 6858000"/>
              <a:gd name="connsiteX665" fmla="*/ 2410152 w 7467600"/>
              <a:gd name="connsiteY665" fmla="*/ 3063751 h 6858000"/>
              <a:gd name="connsiteX666" fmla="*/ 2408099 w 7467600"/>
              <a:gd name="connsiteY666" fmla="*/ 3064403 h 6858000"/>
              <a:gd name="connsiteX667" fmla="*/ 2407218 w 7467600"/>
              <a:gd name="connsiteY667" fmla="*/ 3070324 h 6858000"/>
              <a:gd name="connsiteX668" fmla="*/ 2380138 w 7467600"/>
              <a:gd name="connsiteY668" fmla="*/ 3099341 h 6858000"/>
              <a:gd name="connsiteX669" fmla="*/ 1765923 w 7467600"/>
              <a:gd name="connsiteY669" fmla="*/ 3581043 h 6858000"/>
              <a:gd name="connsiteX670" fmla="*/ 1702258 w 7467600"/>
              <a:gd name="connsiteY670" fmla="*/ 3612286 h 6858000"/>
              <a:gd name="connsiteX671" fmla="*/ 1538370 w 7467600"/>
              <a:gd name="connsiteY671" fmla="*/ 3811804 h 6858000"/>
              <a:gd name="connsiteX672" fmla="*/ 542867 w 7467600"/>
              <a:gd name="connsiteY672" fmla="*/ 4944092 h 6858000"/>
              <a:gd name="connsiteX673" fmla="*/ 515800 w 7467600"/>
              <a:gd name="connsiteY673" fmla="*/ 4862180 h 6858000"/>
              <a:gd name="connsiteX674" fmla="*/ 909145 w 7467600"/>
              <a:gd name="connsiteY674" fmla="*/ 4199225 h 6858000"/>
              <a:gd name="connsiteX675" fmla="*/ 1214067 w 7467600"/>
              <a:gd name="connsiteY675" fmla="*/ 3908561 h 6858000"/>
              <a:gd name="connsiteX676" fmla="*/ 640967 w 7467600"/>
              <a:gd name="connsiteY676" fmla="*/ 4105601 h 6858000"/>
              <a:gd name="connsiteX677" fmla="*/ 112563 w 7467600"/>
              <a:gd name="connsiteY677" fmla="*/ 4396952 h 6858000"/>
              <a:gd name="connsiteX678" fmla="*/ 0 w 7467600"/>
              <a:gd name="connsiteY678" fmla="*/ 4466006 h 6858000"/>
              <a:gd name="connsiteX679" fmla="*/ 0 w 7467600"/>
              <a:gd name="connsiteY679" fmla="*/ 4233763 h 6858000"/>
              <a:gd name="connsiteX680" fmla="*/ 36881 w 7467600"/>
              <a:gd name="connsiteY680" fmla="*/ 4200118 h 6858000"/>
              <a:gd name="connsiteX681" fmla="*/ 910534 w 7467600"/>
              <a:gd name="connsiteY681" fmla="*/ 3629753 h 6858000"/>
              <a:gd name="connsiteX682" fmla="*/ 1578717 w 7467600"/>
              <a:gd name="connsiteY682" fmla="*/ 3575982 h 6858000"/>
              <a:gd name="connsiteX683" fmla="*/ 2338780 w 7467600"/>
              <a:gd name="connsiteY683" fmla="*/ 3033725 h 6858000"/>
              <a:gd name="connsiteX684" fmla="*/ 1807991 w 7467600"/>
              <a:gd name="connsiteY684" fmla="*/ 2807184 h 6858000"/>
              <a:gd name="connsiteX685" fmla="*/ 1416358 w 7467600"/>
              <a:gd name="connsiteY685" fmla="*/ 3112571 h 6858000"/>
              <a:gd name="connsiteX686" fmla="*/ 939066 w 7467600"/>
              <a:gd name="connsiteY686" fmla="*/ 3378798 h 6858000"/>
              <a:gd name="connsiteX687" fmla="*/ 115099 w 7467600"/>
              <a:gd name="connsiteY687" fmla="*/ 3607650 h 6858000"/>
              <a:gd name="connsiteX688" fmla="*/ 97284 w 7467600"/>
              <a:gd name="connsiteY688" fmla="*/ 3520393 h 6858000"/>
              <a:gd name="connsiteX689" fmla="*/ 922050 w 7467600"/>
              <a:gd name="connsiteY689" fmla="*/ 3074867 h 6858000"/>
              <a:gd name="connsiteX690" fmla="*/ 1405265 w 7467600"/>
              <a:gd name="connsiteY690" fmla="*/ 3016319 h 6858000"/>
              <a:gd name="connsiteX691" fmla="*/ 1407512 w 7467600"/>
              <a:gd name="connsiteY691" fmla="*/ 3018001 h 6858000"/>
              <a:gd name="connsiteX692" fmla="*/ 1726266 w 7467600"/>
              <a:gd name="connsiteY692" fmla="*/ 2777274 h 6858000"/>
              <a:gd name="connsiteX693" fmla="*/ 625390 w 7467600"/>
              <a:gd name="connsiteY693" fmla="*/ 2514541 h 6858000"/>
              <a:gd name="connsiteX694" fmla="*/ 619799 w 7467600"/>
              <a:gd name="connsiteY694" fmla="*/ 2527180 h 6858000"/>
              <a:gd name="connsiteX695" fmla="*/ 310030 w 7467600"/>
              <a:gd name="connsiteY695" fmla="*/ 2771818 h 6858000"/>
              <a:gd name="connsiteX696" fmla="*/ 173877 w 7467600"/>
              <a:gd name="connsiteY696" fmla="*/ 2937056 h 6858000"/>
              <a:gd name="connsiteX697" fmla="*/ 77889 w 7467600"/>
              <a:gd name="connsiteY697" fmla="*/ 3138440 h 6858000"/>
              <a:gd name="connsiteX698" fmla="*/ 0 w 7467600"/>
              <a:gd name="connsiteY698" fmla="*/ 3271395 h 6858000"/>
              <a:gd name="connsiteX699" fmla="*/ 0 w 7467600"/>
              <a:gd name="connsiteY699" fmla="*/ 3153002 h 6858000"/>
              <a:gd name="connsiteX700" fmla="*/ 2386 w 7467600"/>
              <a:gd name="connsiteY700" fmla="*/ 3149203 h 6858000"/>
              <a:gd name="connsiteX701" fmla="*/ 89753 w 7467600"/>
              <a:gd name="connsiteY701" fmla="*/ 2987702 h 6858000"/>
              <a:gd name="connsiteX702" fmla="*/ 76869 w 7467600"/>
              <a:gd name="connsiteY702" fmla="*/ 3005404 h 6858000"/>
              <a:gd name="connsiteX703" fmla="*/ 32049 w 7467600"/>
              <a:gd name="connsiteY703" fmla="*/ 3065814 h 6858000"/>
              <a:gd name="connsiteX704" fmla="*/ 0 w 7467600"/>
              <a:gd name="connsiteY704" fmla="*/ 3108744 h 6858000"/>
              <a:gd name="connsiteX705" fmla="*/ 0 w 7467600"/>
              <a:gd name="connsiteY705" fmla="*/ 3058059 h 6858000"/>
              <a:gd name="connsiteX706" fmla="*/ 7610 w 7467600"/>
              <a:gd name="connsiteY706" fmla="*/ 3047889 h 6858000"/>
              <a:gd name="connsiteX707" fmla="*/ 52419 w 7467600"/>
              <a:gd name="connsiteY707" fmla="*/ 2987479 h 6858000"/>
              <a:gd name="connsiteX708" fmla="*/ 59142 w 7467600"/>
              <a:gd name="connsiteY708" fmla="*/ 2978488 h 6858000"/>
              <a:gd name="connsiteX709" fmla="*/ 0 w 7467600"/>
              <a:gd name="connsiteY709" fmla="*/ 3015334 h 6858000"/>
              <a:gd name="connsiteX710" fmla="*/ 0 w 7467600"/>
              <a:gd name="connsiteY710" fmla="*/ 2914286 h 6858000"/>
              <a:gd name="connsiteX711" fmla="*/ 36383 w 7467600"/>
              <a:gd name="connsiteY711" fmla="*/ 2901128 h 6858000"/>
              <a:gd name="connsiteX712" fmla="*/ 156329 w 7467600"/>
              <a:gd name="connsiteY712" fmla="*/ 2840533 h 6858000"/>
              <a:gd name="connsiteX713" fmla="*/ 358355 w 7467600"/>
              <a:gd name="connsiteY713" fmla="*/ 2620471 h 6858000"/>
              <a:gd name="connsiteX714" fmla="*/ 510577 w 7467600"/>
              <a:gd name="connsiteY714" fmla="*/ 2501244 h 6858000"/>
              <a:gd name="connsiteX715" fmla="*/ 211967 w 7467600"/>
              <a:gd name="connsiteY715" fmla="*/ 2479171 h 6858000"/>
              <a:gd name="connsiteX716" fmla="*/ 0 w 7467600"/>
              <a:gd name="connsiteY716" fmla="*/ 2476398 h 6858000"/>
              <a:gd name="connsiteX717" fmla="*/ 0 w 7467600"/>
              <a:gd name="connsiteY717" fmla="*/ 2389189 h 6858000"/>
              <a:gd name="connsiteX718" fmla="*/ 103062 w 7467600"/>
              <a:gd name="connsiteY718" fmla="*/ 2389518 h 6858000"/>
              <a:gd name="connsiteX719" fmla="*/ 510734 w 7467600"/>
              <a:gd name="connsiteY719" fmla="*/ 2416201 h 6858000"/>
              <a:gd name="connsiteX720" fmla="*/ 279257 w 7467600"/>
              <a:gd name="connsiteY720" fmla="*/ 2092102 h 6858000"/>
              <a:gd name="connsiteX721" fmla="*/ 65265 w 7467600"/>
              <a:gd name="connsiteY721" fmla="*/ 2006049 h 6858000"/>
              <a:gd name="connsiteX722" fmla="*/ 0 w 7467600"/>
              <a:gd name="connsiteY722" fmla="*/ 1982532 h 6858000"/>
              <a:gd name="connsiteX723" fmla="*/ 0 w 7467600"/>
              <a:gd name="connsiteY723" fmla="*/ 1912789 h 6858000"/>
              <a:gd name="connsiteX724" fmla="*/ 97460 w 7467600"/>
              <a:gd name="connsiteY724" fmla="*/ 1953725 h 6858000"/>
              <a:gd name="connsiteX725" fmla="*/ 221272 w 7467600"/>
              <a:gd name="connsiteY725" fmla="*/ 1980766 h 6858000"/>
              <a:gd name="connsiteX726" fmla="*/ 116765 w 7467600"/>
              <a:gd name="connsiteY726" fmla="*/ 1911033 h 6858000"/>
              <a:gd name="connsiteX727" fmla="*/ 16405 w 7467600"/>
              <a:gd name="connsiteY727" fmla="*/ 1803412 h 6858000"/>
              <a:gd name="connsiteX728" fmla="*/ 0 w 7467600"/>
              <a:gd name="connsiteY728" fmla="*/ 1784777 h 6858000"/>
              <a:gd name="connsiteX729" fmla="*/ 0 w 7467600"/>
              <a:gd name="connsiteY729" fmla="*/ 1740082 h 6858000"/>
              <a:gd name="connsiteX730" fmla="*/ 39394 w 7467600"/>
              <a:gd name="connsiteY730" fmla="*/ 1784856 h 6858000"/>
              <a:gd name="connsiteX731" fmla="*/ 135813 w 7467600"/>
              <a:gd name="connsiteY731" fmla="*/ 1888838 h 6858000"/>
              <a:gd name="connsiteX732" fmla="*/ 242575 w 7467600"/>
              <a:gd name="connsiteY732" fmla="*/ 1958841 h 6858000"/>
              <a:gd name="connsiteX733" fmla="*/ 82197 w 7467600"/>
              <a:gd name="connsiteY733" fmla="*/ 1754826 h 6858000"/>
              <a:gd name="connsiteX734" fmla="*/ 0 w 7467600"/>
              <a:gd name="connsiteY734" fmla="*/ 1679650 h 6858000"/>
              <a:gd name="connsiteX735" fmla="*/ 0 w 7467600"/>
              <a:gd name="connsiteY735" fmla="*/ 1602463 h 6858000"/>
              <a:gd name="connsiteX736" fmla="*/ 84689 w 7467600"/>
              <a:gd name="connsiteY736" fmla="*/ 1677442 h 6858000"/>
              <a:gd name="connsiteX737" fmla="*/ 298437 w 7467600"/>
              <a:gd name="connsiteY737" fmla="*/ 1968019 h 6858000"/>
              <a:gd name="connsiteX738" fmla="*/ 227269 w 7467600"/>
              <a:gd name="connsiteY738" fmla="*/ 1114064 h 6858000"/>
              <a:gd name="connsiteX739" fmla="*/ 248003 w 7467600"/>
              <a:gd name="connsiteY739" fmla="*/ 1089613 h 6858000"/>
              <a:gd name="connsiteX740" fmla="*/ 427020 w 7467600"/>
              <a:gd name="connsiteY740" fmla="*/ 1619803 h 6858000"/>
              <a:gd name="connsiteX741" fmla="*/ 340345 w 7467600"/>
              <a:gd name="connsiteY741" fmla="*/ 2027739 h 6858000"/>
              <a:gd name="connsiteX742" fmla="*/ 360865 w 7467600"/>
              <a:gd name="connsiteY742" fmla="*/ 2044827 h 6858000"/>
              <a:gd name="connsiteX743" fmla="*/ 560414 w 7467600"/>
              <a:gd name="connsiteY743" fmla="*/ 2421457 h 6858000"/>
              <a:gd name="connsiteX744" fmla="*/ 1359703 w 7467600"/>
              <a:gd name="connsiteY744" fmla="*/ 2578554 h 6858000"/>
              <a:gd name="connsiteX745" fmla="*/ 1359422 w 7467600"/>
              <a:gd name="connsiteY745" fmla="*/ 2577994 h 6858000"/>
              <a:gd name="connsiteX746" fmla="*/ 828701 w 7467600"/>
              <a:gd name="connsiteY746" fmla="*/ 1839520 h 6858000"/>
              <a:gd name="connsiteX747" fmla="*/ 494427 w 7467600"/>
              <a:gd name="connsiteY747" fmla="*/ 1092333 h 6858000"/>
              <a:gd name="connsiteX748" fmla="*/ 506322 w 7467600"/>
              <a:gd name="connsiteY748" fmla="*/ 1020997 h 6858000"/>
              <a:gd name="connsiteX749" fmla="*/ 4570198 w 7467600"/>
              <a:gd name="connsiteY749" fmla="*/ 978081 h 6858000"/>
              <a:gd name="connsiteX750" fmla="*/ 4523691 w 7467600"/>
              <a:gd name="connsiteY750" fmla="*/ 1127776 h 6858000"/>
              <a:gd name="connsiteX751" fmla="*/ 4509875 w 7467600"/>
              <a:gd name="connsiteY751" fmla="*/ 1167552 h 6858000"/>
              <a:gd name="connsiteX752" fmla="*/ 4478168 w 7467600"/>
              <a:gd name="connsiteY752" fmla="*/ 1260735 h 6858000"/>
              <a:gd name="connsiteX753" fmla="*/ 4409309 w 7467600"/>
              <a:gd name="connsiteY753" fmla="*/ 1666996 h 6858000"/>
              <a:gd name="connsiteX754" fmla="*/ 4370031 w 7467600"/>
              <a:gd name="connsiteY754" fmla="*/ 1955666 h 6858000"/>
              <a:gd name="connsiteX755" fmla="*/ 4570198 w 7467600"/>
              <a:gd name="connsiteY755" fmla="*/ 978081 h 6858000"/>
              <a:gd name="connsiteX756" fmla="*/ 4557898 w 7467600"/>
              <a:gd name="connsiteY756" fmla="*/ 900011 h 6858000"/>
              <a:gd name="connsiteX757" fmla="*/ 4344840 w 7467600"/>
              <a:gd name="connsiteY757" fmla="*/ 1922038 h 6858000"/>
              <a:gd name="connsiteX758" fmla="*/ 4378710 w 7467600"/>
              <a:gd name="connsiteY758" fmla="*/ 1665516 h 6858000"/>
              <a:gd name="connsiteX759" fmla="*/ 4448798 w 7467600"/>
              <a:gd name="connsiteY759" fmla="*/ 1253024 h 6858000"/>
              <a:gd name="connsiteX760" fmla="*/ 4480315 w 7467600"/>
              <a:gd name="connsiteY760" fmla="*/ 1158454 h 6858000"/>
              <a:gd name="connsiteX761" fmla="*/ 4494133 w 7467600"/>
              <a:gd name="connsiteY761" fmla="*/ 1118676 h 6858000"/>
              <a:gd name="connsiteX762" fmla="*/ 4557898 w 7467600"/>
              <a:gd name="connsiteY762" fmla="*/ 900011 h 6858000"/>
              <a:gd name="connsiteX763" fmla="*/ 5870151 w 7467600"/>
              <a:gd name="connsiteY763" fmla="*/ 898890 h 6858000"/>
              <a:gd name="connsiteX764" fmla="*/ 5861335 w 7467600"/>
              <a:gd name="connsiteY764" fmla="*/ 899177 h 6858000"/>
              <a:gd name="connsiteX765" fmla="*/ 5843702 w 7467600"/>
              <a:gd name="connsiteY765" fmla="*/ 899748 h 6858000"/>
              <a:gd name="connsiteX766" fmla="*/ 5651107 w 7467600"/>
              <a:gd name="connsiteY766" fmla="*/ 920306 h 6858000"/>
              <a:gd name="connsiteX767" fmla="*/ 5459407 w 7467600"/>
              <a:gd name="connsiteY767" fmla="*/ 940975 h 6858000"/>
              <a:gd name="connsiteX768" fmla="*/ 5374846 w 7467600"/>
              <a:gd name="connsiteY768" fmla="*/ 941988 h 6858000"/>
              <a:gd name="connsiteX769" fmla="*/ 5256105 w 7467600"/>
              <a:gd name="connsiteY769" fmla="*/ 945632 h 6858000"/>
              <a:gd name="connsiteX770" fmla="*/ 5107071 w 7467600"/>
              <a:gd name="connsiteY770" fmla="*/ 969720 h 6858000"/>
              <a:gd name="connsiteX771" fmla="*/ 4998681 w 7467600"/>
              <a:gd name="connsiteY771" fmla="*/ 988771 h 6858000"/>
              <a:gd name="connsiteX772" fmla="*/ 5870151 w 7467600"/>
              <a:gd name="connsiteY772" fmla="*/ 898890 h 6858000"/>
              <a:gd name="connsiteX773" fmla="*/ 5504425 w 7467600"/>
              <a:gd name="connsiteY773" fmla="*/ 848067 h 6858000"/>
              <a:gd name="connsiteX774" fmla="*/ 4968849 w 7467600"/>
              <a:gd name="connsiteY774" fmla="*/ 962318 h 6858000"/>
              <a:gd name="connsiteX775" fmla="*/ 5104039 w 7467600"/>
              <a:gd name="connsiteY775" fmla="*/ 940634 h 6858000"/>
              <a:gd name="connsiteX776" fmla="*/ 5256311 w 7467600"/>
              <a:gd name="connsiteY776" fmla="*/ 916490 h 6858000"/>
              <a:gd name="connsiteX777" fmla="*/ 5377381 w 7467600"/>
              <a:gd name="connsiteY777" fmla="*/ 912671 h 6858000"/>
              <a:gd name="connsiteX778" fmla="*/ 5460148 w 7467600"/>
              <a:gd name="connsiteY778" fmla="*/ 911442 h 6858000"/>
              <a:gd name="connsiteX779" fmla="*/ 5648971 w 7467600"/>
              <a:gd name="connsiteY779" fmla="*/ 891331 h 6858000"/>
              <a:gd name="connsiteX780" fmla="*/ 5844807 w 7467600"/>
              <a:gd name="connsiteY780" fmla="*/ 870718 h 6858000"/>
              <a:gd name="connsiteX781" fmla="*/ 5862975 w 7467600"/>
              <a:gd name="connsiteY781" fmla="*/ 869756 h 6858000"/>
              <a:gd name="connsiteX782" fmla="*/ 5920887 w 7467600"/>
              <a:gd name="connsiteY782" fmla="*/ 865929 h 6858000"/>
              <a:gd name="connsiteX783" fmla="*/ 5504425 w 7467600"/>
              <a:gd name="connsiteY783" fmla="*/ 848067 h 6858000"/>
              <a:gd name="connsiteX784" fmla="*/ 3607114 w 7467600"/>
              <a:gd name="connsiteY784" fmla="*/ 467441 h 6858000"/>
              <a:gd name="connsiteX785" fmla="*/ 3296242 w 7467600"/>
              <a:gd name="connsiteY785" fmla="*/ 807991 h 6858000"/>
              <a:gd name="connsiteX786" fmla="*/ 3174674 w 7467600"/>
              <a:gd name="connsiteY786" fmla="*/ 919759 h 6858000"/>
              <a:gd name="connsiteX787" fmla="*/ 3042978 w 7467600"/>
              <a:gd name="connsiteY787" fmla="*/ 1054894 h 6858000"/>
              <a:gd name="connsiteX788" fmla="*/ 2968914 w 7467600"/>
              <a:gd name="connsiteY788" fmla="*/ 1133756 h 6858000"/>
              <a:gd name="connsiteX789" fmla="*/ 3103823 w 7467600"/>
              <a:gd name="connsiteY789" fmla="*/ 1026814 h 6858000"/>
              <a:gd name="connsiteX790" fmla="*/ 3607114 w 7467600"/>
              <a:gd name="connsiteY790" fmla="*/ 467441 h 6858000"/>
              <a:gd name="connsiteX791" fmla="*/ 3744487 w 7467600"/>
              <a:gd name="connsiteY791" fmla="*/ 383136 h 6858000"/>
              <a:gd name="connsiteX792" fmla="*/ 3970213 w 7467600"/>
              <a:gd name="connsiteY792" fmla="*/ 995559 h 6858000"/>
              <a:gd name="connsiteX793" fmla="*/ 3744487 w 7467600"/>
              <a:gd name="connsiteY793" fmla="*/ 383136 h 6858000"/>
              <a:gd name="connsiteX794" fmla="*/ 3624562 w 7467600"/>
              <a:gd name="connsiteY794" fmla="*/ 367041 h 6858000"/>
              <a:gd name="connsiteX795" fmla="*/ 3489712 w 7467600"/>
              <a:gd name="connsiteY795" fmla="*/ 485386 h 6858000"/>
              <a:gd name="connsiteX796" fmla="*/ 3182994 w 7467600"/>
              <a:gd name="connsiteY796" fmla="*/ 828265 h 6858000"/>
              <a:gd name="connsiteX797" fmla="*/ 2892114 w 7467600"/>
              <a:gd name="connsiteY797" fmla="*/ 1172635 h 6858000"/>
              <a:gd name="connsiteX798" fmla="*/ 3021459 w 7467600"/>
              <a:gd name="connsiteY798" fmla="*/ 1035385 h 6858000"/>
              <a:gd name="connsiteX799" fmla="*/ 3153873 w 7467600"/>
              <a:gd name="connsiteY799" fmla="*/ 898971 h 6858000"/>
              <a:gd name="connsiteX800" fmla="*/ 3276511 w 7467600"/>
              <a:gd name="connsiteY800" fmla="*/ 786423 h 6858000"/>
              <a:gd name="connsiteX801" fmla="*/ 3584154 w 7467600"/>
              <a:gd name="connsiteY801" fmla="*/ 448218 h 6858000"/>
              <a:gd name="connsiteX802" fmla="*/ 3624562 w 7467600"/>
              <a:gd name="connsiteY802" fmla="*/ 367041 h 6858000"/>
              <a:gd name="connsiteX803" fmla="*/ 3766672 w 7467600"/>
              <a:gd name="connsiteY803" fmla="*/ 359429 h 6858000"/>
              <a:gd name="connsiteX804" fmla="*/ 3996338 w 7467600"/>
              <a:gd name="connsiteY804" fmla="*/ 968237 h 6858000"/>
              <a:gd name="connsiteX805" fmla="*/ 3766672 w 7467600"/>
              <a:gd name="connsiteY805" fmla="*/ 359429 h 6858000"/>
              <a:gd name="connsiteX806" fmla="*/ 5805386 w 7467600"/>
              <a:gd name="connsiteY806" fmla="*/ 239240 h 6858000"/>
              <a:gd name="connsiteX807" fmla="*/ 5736947 w 7467600"/>
              <a:gd name="connsiteY807" fmla="*/ 261367 h 6858000"/>
              <a:gd name="connsiteX808" fmla="*/ 5427012 w 7467600"/>
              <a:gd name="connsiteY808" fmla="*/ 311272 h 6858000"/>
              <a:gd name="connsiteX809" fmla="*/ 5147818 w 7467600"/>
              <a:gd name="connsiteY809" fmla="*/ 322112 h 6858000"/>
              <a:gd name="connsiteX810" fmla="*/ 5060854 w 7467600"/>
              <a:gd name="connsiteY810" fmla="*/ 311882 h 6858000"/>
              <a:gd name="connsiteX811" fmla="*/ 4945989 w 7467600"/>
              <a:gd name="connsiteY811" fmla="*/ 300516 h 6858000"/>
              <a:gd name="connsiteX812" fmla="*/ 5410479 w 7467600"/>
              <a:gd name="connsiteY812" fmla="*/ 348434 h 6858000"/>
              <a:gd name="connsiteX813" fmla="*/ 5805386 w 7467600"/>
              <a:gd name="connsiteY813" fmla="*/ 239240 h 6858000"/>
              <a:gd name="connsiteX814" fmla="*/ 5905192 w 7467600"/>
              <a:gd name="connsiteY814" fmla="*/ 163079 h 6858000"/>
              <a:gd name="connsiteX815" fmla="*/ 5865655 w 7467600"/>
              <a:gd name="connsiteY815" fmla="*/ 171901 h 6858000"/>
              <a:gd name="connsiteX816" fmla="*/ 5259740 w 7467600"/>
              <a:gd name="connsiteY816" fmla="*/ 257013 h 6858000"/>
              <a:gd name="connsiteX817" fmla="*/ 5208466 w 7467600"/>
              <a:gd name="connsiteY817" fmla="*/ 257550 h 6858000"/>
              <a:gd name="connsiteX818" fmla="*/ 4980204 w 7467600"/>
              <a:gd name="connsiteY818" fmla="*/ 271903 h 6858000"/>
              <a:gd name="connsiteX819" fmla="*/ 5068068 w 7467600"/>
              <a:gd name="connsiteY819" fmla="*/ 282244 h 6858000"/>
              <a:gd name="connsiteX820" fmla="*/ 5153231 w 7467600"/>
              <a:gd name="connsiteY820" fmla="*/ 292240 h 6858000"/>
              <a:gd name="connsiteX821" fmla="*/ 5426491 w 7467600"/>
              <a:gd name="connsiteY821" fmla="*/ 281128 h 6858000"/>
              <a:gd name="connsiteX822" fmla="*/ 5731212 w 7467600"/>
              <a:gd name="connsiteY822" fmla="*/ 231951 h 6858000"/>
              <a:gd name="connsiteX823" fmla="*/ 5905192 w 7467600"/>
              <a:gd name="connsiteY823" fmla="*/ 163079 h 6858000"/>
              <a:gd name="connsiteX824" fmla="*/ 5944437 w 7467600"/>
              <a:gd name="connsiteY824" fmla="*/ 113829 h 6858000"/>
              <a:gd name="connsiteX825" fmla="*/ 5825032 w 7467600"/>
              <a:gd name="connsiteY825" fmla="*/ 146405 h 6858000"/>
              <a:gd name="connsiteX826" fmla="*/ 4955599 w 7467600"/>
              <a:gd name="connsiteY826" fmla="*/ 247008 h 6858000"/>
              <a:gd name="connsiteX827" fmla="*/ 5210104 w 7467600"/>
              <a:gd name="connsiteY827" fmla="*/ 228123 h 6858000"/>
              <a:gd name="connsiteX828" fmla="*/ 5261015 w 7467600"/>
              <a:gd name="connsiteY828" fmla="*/ 227087 h 6858000"/>
              <a:gd name="connsiteX829" fmla="*/ 5861181 w 7467600"/>
              <a:gd name="connsiteY829" fmla="*/ 143093 h 6858000"/>
              <a:gd name="connsiteX830" fmla="*/ 5961252 w 7467600"/>
              <a:gd name="connsiteY830" fmla="*/ 114820 h 6858000"/>
              <a:gd name="connsiteX831" fmla="*/ 5944437 w 7467600"/>
              <a:gd name="connsiteY831" fmla="*/ 113829 h 6858000"/>
              <a:gd name="connsiteX832" fmla="*/ 3882765 w 7467600"/>
              <a:gd name="connsiteY832" fmla="*/ 0 h 6858000"/>
              <a:gd name="connsiteX833" fmla="*/ 3995099 w 7467600"/>
              <a:gd name="connsiteY833" fmla="*/ 0 h 6858000"/>
              <a:gd name="connsiteX834" fmla="*/ 4163818 w 7467600"/>
              <a:gd name="connsiteY834" fmla="*/ 234104 h 6858000"/>
              <a:gd name="connsiteX835" fmla="*/ 4172099 w 7467600"/>
              <a:gd name="connsiteY835" fmla="*/ 234207 h 6858000"/>
              <a:gd name="connsiteX836" fmla="*/ 4784282 w 7467600"/>
              <a:gd name="connsiteY836" fmla="*/ 276561 h 6858000"/>
              <a:gd name="connsiteX837" fmla="*/ 4801687 w 7467600"/>
              <a:gd name="connsiteY837" fmla="*/ 267764 h 6858000"/>
              <a:gd name="connsiteX838" fmla="*/ 6082788 w 7467600"/>
              <a:gd name="connsiteY838" fmla="*/ 64119 h 6858000"/>
              <a:gd name="connsiteX839" fmla="*/ 6099442 w 7467600"/>
              <a:gd name="connsiteY839" fmla="*/ 82568 h 6858000"/>
              <a:gd name="connsiteX840" fmla="*/ 4804137 w 7467600"/>
              <a:gd name="connsiteY840" fmla="*/ 320931 h 6858000"/>
              <a:gd name="connsiteX841" fmla="*/ 4227047 w 7467600"/>
              <a:gd name="connsiteY841" fmla="*/ 313415 h 6858000"/>
              <a:gd name="connsiteX842" fmla="*/ 4346041 w 7467600"/>
              <a:gd name="connsiteY842" fmla="*/ 456086 h 6858000"/>
              <a:gd name="connsiteX843" fmla="*/ 4870967 w 7467600"/>
              <a:gd name="connsiteY843" fmla="*/ 963061 h 6858000"/>
              <a:gd name="connsiteX844" fmla="*/ 4889647 w 7467600"/>
              <a:gd name="connsiteY844" fmla="*/ 957147 h 6858000"/>
              <a:gd name="connsiteX845" fmla="*/ 5422504 w 7467600"/>
              <a:gd name="connsiteY845" fmla="*/ 805191 h 6858000"/>
              <a:gd name="connsiteX846" fmla="*/ 6087656 w 7467600"/>
              <a:gd name="connsiteY846" fmla="*/ 826703 h 6858000"/>
              <a:gd name="connsiteX847" fmla="*/ 6058717 w 7467600"/>
              <a:gd name="connsiteY847" fmla="*/ 865992 h 6858000"/>
              <a:gd name="connsiteX848" fmla="*/ 4974153 w 7467600"/>
              <a:gd name="connsiteY848" fmla="*/ 1045456 h 6858000"/>
              <a:gd name="connsiteX849" fmla="*/ 5627835 w 7467600"/>
              <a:gd name="connsiteY849" fmla="*/ 1472077 h 6858000"/>
              <a:gd name="connsiteX850" fmla="*/ 5629817 w 7467600"/>
              <a:gd name="connsiteY850" fmla="*/ 1471412 h 6858000"/>
              <a:gd name="connsiteX851" fmla="*/ 5634124 w 7467600"/>
              <a:gd name="connsiteY851" fmla="*/ 1470572 h 6858000"/>
              <a:gd name="connsiteX852" fmla="*/ 5755832 w 7467600"/>
              <a:gd name="connsiteY852" fmla="*/ 1383886 h 6858000"/>
              <a:gd name="connsiteX853" fmla="*/ 6014186 w 7467600"/>
              <a:gd name="connsiteY853" fmla="*/ 1279799 h 6858000"/>
              <a:gd name="connsiteX854" fmla="*/ 6901619 w 7467600"/>
              <a:gd name="connsiteY854" fmla="*/ 1047874 h 6858000"/>
              <a:gd name="connsiteX855" fmla="*/ 6931566 w 7467600"/>
              <a:gd name="connsiteY855" fmla="*/ 1062034 h 6858000"/>
              <a:gd name="connsiteX856" fmla="*/ 5790982 w 7467600"/>
              <a:gd name="connsiteY856" fmla="*/ 1561380 h 6858000"/>
              <a:gd name="connsiteX857" fmla="*/ 6188971 w 7467600"/>
              <a:gd name="connsiteY857" fmla="*/ 1755168 h 6858000"/>
              <a:gd name="connsiteX858" fmla="*/ 6202446 w 7467600"/>
              <a:gd name="connsiteY858" fmla="*/ 1752268 h 6858000"/>
              <a:gd name="connsiteX859" fmla="*/ 7179560 w 7467600"/>
              <a:gd name="connsiteY859" fmla="*/ 1467551 h 6858000"/>
              <a:gd name="connsiteX860" fmla="*/ 7158730 w 7467600"/>
              <a:gd name="connsiteY860" fmla="*/ 1507835 h 6858000"/>
              <a:gd name="connsiteX861" fmla="*/ 6326959 w 7467600"/>
              <a:gd name="connsiteY861" fmla="*/ 1817686 h 6858000"/>
              <a:gd name="connsiteX862" fmla="*/ 6537433 w 7467600"/>
              <a:gd name="connsiteY862" fmla="*/ 1907790 h 6858000"/>
              <a:gd name="connsiteX863" fmla="*/ 6550221 w 7467600"/>
              <a:gd name="connsiteY863" fmla="*/ 1910729 h 6858000"/>
              <a:gd name="connsiteX864" fmla="*/ 6964438 w 7467600"/>
              <a:gd name="connsiteY864" fmla="*/ 2209505 h 6858000"/>
              <a:gd name="connsiteX865" fmla="*/ 7367862 w 7467600"/>
              <a:gd name="connsiteY865" fmla="*/ 2806833 h 6858000"/>
              <a:gd name="connsiteX866" fmla="*/ 7364329 w 7467600"/>
              <a:gd name="connsiteY866" fmla="*/ 2826907 h 6858000"/>
              <a:gd name="connsiteX867" fmla="*/ 7290545 w 7467600"/>
              <a:gd name="connsiteY867" fmla="*/ 2850663 h 6858000"/>
              <a:gd name="connsiteX868" fmla="*/ 6472036 w 7467600"/>
              <a:gd name="connsiteY868" fmla="*/ 1959003 h 6858000"/>
              <a:gd name="connsiteX869" fmla="*/ 5792897 w 7467600"/>
              <a:gd name="connsiteY869" fmla="*/ 1647747 h 6858000"/>
              <a:gd name="connsiteX870" fmla="*/ 5842751 w 7467600"/>
              <a:gd name="connsiteY870" fmla="*/ 1816112 h 6858000"/>
              <a:gd name="connsiteX871" fmla="*/ 5847424 w 7467600"/>
              <a:gd name="connsiteY871" fmla="*/ 1815776 h 6858000"/>
              <a:gd name="connsiteX872" fmla="*/ 6399821 w 7467600"/>
              <a:gd name="connsiteY872" fmla="*/ 2344799 h 6858000"/>
              <a:gd name="connsiteX873" fmla="*/ 6323232 w 7467600"/>
              <a:gd name="connsiteY873" fmla="*/ 2389634 h 6858000"/>
              <a:gd name="connsiteX874" fmla="*/ 5942958 w 7467600"/>
              <a:gd name="connsiteY874" fmla="*/ 2077708 h 6858000"/>
              <a:gd name="connsiteX875" fmla="*/ 5921559 w 7467600"/>
              <a:gd name="connsiteY875" fmla="*/ 2378596 h 6858000"/>
              <a:gd name="connsiteX876" fmla="*/ 5817651 w 7467600"/>
              <a:gd name="connsiteY876" fmla="*/ 3023919 h 6858000"/>
              <a:gd name="connsiteX877" fmla="*/ 5729634 w 7467600"/>
              <a:gd name="connsiteY877" fmla="*/ 3051849 h 6858000"/>
              <a:gd name="connsiteX878" fmla="*/ 5611018 w 7467600"/>
              <a:gd name="connsiteY878" fmla="*/ 2316769 h 6858000"/>
              <a:gd name="connsiteX879" fmla="*/ 5687608 w 7467600"/>
              <a:gd name="connsiteY879" fmla="*/ 2039972 h 6858000"/>
              <a:gd name="connsiteX880" fmla="*/ 5657554 w 7467600"/>
              <a:gd name="connsiteY880" fmla="*/ 1576445 h 6858000"/>
              <a:gd name="connsiteX881" fmla="*/ 5150475 w 7467600"/>
              <a:gd name="connsiteY881" fmla="*/ 1274012 h 6858000"/>
              <a:gd name="connsiteX882" fmla="*/ 5349142 w 7467600"/>
              <a:gd name="connsiteY882" fmla="*/ 2204405 h 6858000"/>
              <a:gd name="connsiteX883" fmla="*/ 5262214 w 7467600"/>
              <a:gd name="connsiteY883" fmla="*/ 2233836 h 6858000"/>
              <a:gd name="connsiteX884" fmla="*/ 4981539 w 7467600"/>
              <a:gd name="connsiteY884" fmla="*/ 1542201 h 6858000"/>
              <a:gd name="connsiteX885" fmla="*/ 4958461 w 7467600"/>
              <a:gd name="connsiteY885" fmla="*/ 1136957 h 6858000"/>
              <a:gd name="connsiteX886" fmla="*/ 4655015 w 7467600"/>
              <a:gd name="connsiteY886" fmla="*/ 891426 h 6858000"/>
              <a:gd name="connsiteX887" fmla="*/ 4348002 w 7467600"/>
              <a:gd name="connsiteY887" fmla="*/ 2205895 h 6858000"/>
              <a:gd name="connsiteX888" fmla="*/ 4262250 w 7467600"/>
              <a:gd name="connsiteY888" fmla="*/ 2219972 h 6858000"/>
              <a:gd name="connsiteX889" fmla="*/ 4550611 w 7467600"/>
              <a:gd name="connsiteY889" fmla="*/ 817540 h 6858000"/>
              <a:gd name="connsiteX890" fmla="*/ 4564418 w 7467600"/>
              <a:gd name="connsiteY890" fmla="*/ 808293 h 6858000"/>
              <a:gd name="connsiteX891" fmla="*/ 4266388 w 7467600"/>
              <a:gd name="connsiteY891" fmla="*/ 500083 h 6858000"/>
              <a:gd name="connsiteX892" fmla="*/ 4032842 w 7467600"/>
              <a:gd name="connsiteY892" fmla="*/ 211809 h 6858000"/>
              <a:gd name="connsiteX893" fmla="*/ 3882765 w 7467600"/>
              <a:gd name="connsiteY893" fmla="*/ 0 h 6858000"/>
              <a:gd name="connsiteX894" fmla="*/ 3721337 w 7467600"/>
              <a:gd name="connsiteY894" fmla="*/ 0 h 6858000"/>
              <a:gd name="connsiteX895" fmla="*/ 3797544 w 7467600"/>
              <a:gd name="connsiteY895" fmla="*/ 0 h 6858000"/>
              <a:gd name="connsiteX896" fmla="*/ 3775734 w 7467600"/>
              <a:gd name="connsiteY896" fmla="*/ 95131 h 6858000"/>
              <a:gd name="connsiteX897" fmla="*/ 3724807 w 7467600"/>
              <a:gd name="connsiteY897" fmla="*/ 272257 h 6858000"/>
              <a:gd name="connsiteX898" fmla="*/ 3726844 w 7467600"/>
              <a:gd name="connsiteY898" fmla="*/ 282988 h 6858000"/>
              <a:gd name="connsiteX899" fmla="*/ 3742664 w 7467600"/>
              <a:gd name="connsiteY899" fmla="*/ 279918 h 6858000"/>
              <a:gd name="connsiteX900" fmla="*/ 4103910 w 7467600"/>
              <a:gd name="connsiteY900" fmla="*/ 1161917 h 6858000"/>
              <a:gd name="connsiteX901" fmla="*/ 4020269 w 7467600"/>
              <a:gd name="connsiteY901" fmla="*/ 1200406 h 6858000"/>
              <a:gd name="connsiteX902" fmla="*/ 3674882 w 7467600"/>
              <a:gd name="connsiteY902" fmla="*/ 488524 h 6858000"/>
              <a:gd name="connsiteX903" fmla="*/ 3132682 w 7467600"/>
              <a:gd name="connsiteY903" fmla="*/ 1072284 h 6858000"/>
              <a:gd name="connsiteX904" fmla="*/ 2716346 w 7467600"/>
              <a:gd name="connsiteY904" fmla="*/ 1276376 h 6858000"/>
              <a:gd name="connsiteX905" fmla="*/ 2716772 w 7467600"/>
              <a:gd name="connsiteY905" fmla="*/ 1255462 h 6858000"/>
              <a:gd name="connsiteX906" fmla="*/ 3471096 w 7467600"/>
              <a:gd name="connsiteY906" fmla="*/ 437072 h 6858000"/>
              <a:gd name="connsiteX907" fmla="*/ 3639057 w 7467600"/>
              <a:gd name="connsiteY907" fmla="*/ 286334 h 6858000"/>
              <a:gd name="connsiteX908" fmla="*/ 3640309 w 7467600"/>
              <a:gd name="connsiteY908" fmla="*/ 284664 h 6858000"/>
              <a:gd name="connsiteX909" fmla="*/ 3646022 w 7467600"/>
              <a:gd name="connsiteY909" fmla="*/ 276711 h 6858000"/>
              <a:gd name="connsiteX910" fmla="*/ 3707943 w 7467600"/>
              <a:gd name="connsiteY910" fmla="*/ 65958 h 6858000"/>
              <a:gd name="connsiteX911" fmla="*/ 3721337 w 7467600"/>
              <a:gd name="connsiteY911" fmla="*/ 0 h 6858000"/>
              <a:gd name="connsiteX912" fmla="*/ 2867960 w 7467600"/>
              <a:gd name="connsiteY912" fmla="*/ 0 h 6858000"/>
              <a:gd name="connsiteX913" fmla="*/ 2926351 w 7467600"/>
              <a:gd name="connsiteY913" fmla="*/ 0 h 6858000"/>
              <a:gd name="connsiteX914" fmla="*/ 2902823 w 7467600"/>
              <a:gd name="connsiteY914" fmla="*/ 262929 h 6858000"/>
              <a:gd name="connsiteX915" fmla="*/ 2940663 w 7467600"/>
              <a:gd name="connsiteY915" fmla="*/ 140884 h 6858000"/>
              <a:gd name="connsiteX916" fmla="*/ 2947039 w 7467600"/>
              <a:gd name="connsiteY916" fmla="*/ 122524 h 6858000"/>
              <a:gd name="connsiteX917" fmla="*/ 2984316 w 7467600"/>
              <a:gd name="connsiteY917" fmla="*/ 0 h 6858000"/>
              <a:gd name="connsiteX918" fmla="*/ 3016114 w 7467600"/>
              <a:gd name="connsiteY918" fmla="*/ 0 h 6858000"/>
              <a:gd name="connsiteX919" fmla="*/ 2979949 w 7467600"/>
              <a:gd name="connsiteY919" fmla="*/ 119274 h 6858000"/>
              <a:gd name="connsiteX920" fmla="*/ 3023879 w 7467600"/>
              <a:gd name="connsiteY920" fmla="*/ 0 h 6858000"/>
              <a:gd name="connsiteX921" fmla="*/ 3105400 w 7467600"/>
              <a:gd name="connsiteY921" fmla="*/ 0 h 6858000"/>
              <a:gd name="connsiteX922" fmla="*/ 3094669 w 7467600"/>
              <a:gd name="connsiteY922" fmla="*/ 30308 h 6858000"/>
              <a:gd name="connsiteX923" fmla="*/ 2901945 w 7467600"/>
              <a:gd name="connsiteY923" fmla="*/ 466538 h 6858000"/>
              <a:gd name="connsiteX924" fmla="*/ 2815209 w 7467600"/>
              <a:gd name="connsiteY924" fmla="*/ 497361 h 6858000"/>
              <a:gd name="connsiteX925" fmla="*/ 2844845 w 7467600"/>
              <a:gd name="connsiteY925" fmla="*/ 127638 h 6858000"/>
              <a:gd name="connsiteX926" fmla="*/ 2867960 w 7467600"/>
              <a:gd name="connsiteY926" fmla="*/ 0 h 6858000"/>
              <a:gd name="connsiteX927" fmla="*/ 1057230 w 7467600"/>
              <a:gd name="connsiteY927" fmla="*/ 0 h 6858000"/>
              <a:gd name="connsiteX928" fmla="*/ 1111003 w 7467600"/>
              <a:gd name="connsiteY928" fmla="*/ 0 h 6858000"/>
              <a:gd name="connsiteX929" fmla="*/ 1125553 w 7467600"/>
              <a:gd name="connsiteY929" fmla="*/ 52588 h 6858000"/>
              <a:gd name="connsiteX930" fmla="*/ 1304276 w 7467600"/>
              <a:gd name="connsiteY930" fmla="*/ 476275 h 6858000"/>
              <a:gd name="connsiteX931" fmla="*/ 1492066 w 7467600"/>
              <a:gd name="connsiteY931" fmla="*/ 886333 h 6858000"/>
              <a:gd name="connsiteX932" fmla="*/ 1423698 w 7467600"/>
              <a:gd name="connsiteY932" fmla="*/ 710817 h 6858000"/>
              <a:gd name="connsiteX933" fmla="*/ 1357609 w 7467600"/>
              <a:gd name="connsiteY933" fmla="*/ 532892 h 6858000"/>
              <a:gd name="connsiteX934" fmla="*/ 1309550 w 7467600"/>
              <a:gd name="connsiteY934" fmla="*/ 374031 h 6858000"/>
              <a:gd name="connsiteX935" fmla="*/ 1193673 w 7467600"/>
              <a:gd name="connsiteY935" fmla="*/ 49533 h 6858000"/>
              <a:gd name="connsiteX936" fmla="*/ 1164391 w 7467600"/>
              <a:gd name="connsiteY936" fmla="*/ 0 h 6858000"/>
              <a:gd name="connsiteX937" fmla="*/ 1200666 w 7467600"/>
              <a:gd name="connsiteY937" fmla="*/ 0 h 6858000"/>
              <a:gd name="connsiteX938" fmla="*/ 1223408 w 7467600"/>
              <a:gd name="connsiteY938" fmla="*/ 38996 h 6858000"/>
              <a:gd name="connsiteX939" fmla="*/ 1339635 w 7467600"/>
              <a:gd name="connsiteY939" fmla="*/ 365517 h 6858000"/>
              <a:gd name="connsiteX940" fmla="*/ 1387469 w 7467600"/>
              <a:gd name="connsiteY940" fmla="*/ 523079 h 6858000"/>
              <a:gd name="connsiteX941" fmla="*/ 1452685 w 7467600"/>
              <a:gd name="connsiteY941" fmla="*/ 699806 h 6858000"/>
              <a:gd name="connsiteX942" fmla="*/ 1492092 w 7467600"/>
              <a:gd name="connsiteY942" fmla="*/ 800424 h 6858000"/>
              <a:gd name="connsiteX943" fmla="*/ 1455302 w 7467600"/>
              <a:gd name="connsiteY943" fmla="*/ 632913 h 6858000"/>
              <a:gd name="connsiteX944" fmla="*/ 1222336 w 7467600"/>
              <a:gd name="connsiteY944" fmla="*/ 9480 h 6858000"/>
              <a:gd name="connsiteX945" fmla="*/ 1214634 w 7467600"/>
              <a:gd name="connsiteY945" fmla="*/ 0 h 6858000"/>
              <a:gd name="connsiteX946" fmla="*/ 1289827 w 7467600"/>
              <a:gd name="connsiteY946" fmla="*/ 0 h 6858000"/>
              <a:gd name="connsiteX947" fmla="*/ 1321076 w 7467600"/>
              <a:gd name="connsiteY947" fmla="*/ 59722 h 6858000"/>
              <a:gd name="connsiteX948" fmla="*/ 1512579 w 7467600"/>
              <a:gd name="connsiteY948" fmla="*/ 626441 h 6858000"/>
              <a:gd name="connsiteX949" fmla="*/ 1506076 w 7467600"/>
              <a:gd name="connsiteY949" fmla="*/ 1089289 h 6858000"/>
              <a:gd name="connsiteX950" fmla="*/ 1486346 w 7467600"/>
              <a:gd name="connsiteY950" fmla="*/ 1079919 h 6858000"/>
              <a:gd name="connsiteX951" fmla="*/ 1070511 w 7467600"/>
              <a:gd name="connsiteY951" fmla="*/ 48609 h 6858000"/>
              <a:gd name="connsiteX952" fmla="*/ 1057230 w 7467600"/>
              <a:gd name="connsiteY952" fmla="*/ 0 h 6858000"/>
              <a:gd name="connsiteX953" fmla="*/ 43151 w 7467600"/>
              <a:gd name="connsiteY953" fmla="*/ 0 h 6858000"/>
              <a:gd name="connsiteX954" fmla="*/ 95283 w 7467600"/>
              <a:gd name="connsiteY954" fmla="*/ 0 h 6858000"/>
              <a:gd name="connsiteX955" fmla="*/ 300708 w 7467600"/>
              <a:gd name="connsiteY955" fmla="*/ 154571 h 6858000"/>
              <a:gd name="connsiteX956" fmla="*/ 530414 w 7467600"/>
              <a:gd name="connsiteY956" fmla="*/ 354673 h 6858000"/>
              <a:gd name="connsiteX957" fmla="*/ 333785 w 7467600"/>
              <a:gd name="connsiteY957" fmla="*/ 161564 h 6858000"/>
              <a:gd name="connsiteX958" fmla="*/ 147005 w 7467600"/>
              <a:gd name="connsiteY958" fmla="*/ 0 h 6858000"/>
              <a:gd name="connsiteX959" fmla="*/ 272509 w 7467600"/>
              <a:gd name="connsiteY959" fmla="*/ 0 h 6858000"/>
              <a:gd name="connsiteX960" fmla="*/ 326276 w 7467600"/>
              <a:gd name="connsiteY960" fmla="*/ 45847 h 6858000"/>
              <a:gd name="connsiteX961" fmla="*/ 823759 w 7467600"/>
              <a:gd name="connsiteY961" fmla="*/ 574145 h 6858000"/>
              <a:gd name="connsiteX962" fmla="*/ 811254 w 7467600"/>
              <a:gd name="connsiteY962" fmla="*/ 665546 h 6858000"/>
              <a:gd name="connsiteX963" fmla="*/ 154042 w 7467600"/>
              <a:gd name="connsiteY963" fmla="*/ 261522 h 6858000"/>
              <a:gd name="connsiteX964" fmla="*/ 13550 w 7467600"/>
              <a:gd name="connsiteY964" fmla="*/ 158423 h 6858000"/>
              <a:gd name="connsiteX965" fmla="*/ 0 w 7467600"/>
              <a:gd name="connsiteY965" fmla="*/ 146618 h 6858000"/>
              <a:gd name="connsiteX966" fmla="*/ 0 w 7467600"/>
              <a:gd name="connsiteY966" fmla="*/ 59161 h 6858000"/>
              <a:gd name="connsiteX967" fmla="*/ 45427 w 7467600"/>
              <a:gd name="connsiteY967" fmla="*/ 101078 h 6858000"/>
              <a:gd name="connsiteX968" fmla="*/ 630103 w 7467600"/>
              <a:gd name="connsiteY968" fmla="*/ 485885 h 6858000"/>
              <a:gd name="connsiteX969" fmla="*/ 532040 w 7467600"/>
              <a:gd name="connsiteY969" fmla="*/ 399359 h 6858000"/>
              <a:gd name="connsiteX970" fmla="*/ 517618 w 7467600"/>
              <a:gd name="connsiteY970" fmla="*/ 385726 h 6858000"/>
              <a:gd name="connsiteX971" fmla="*/ 285074 w 7467600"/>
              <a:gd name="connsiteY971" fmla="*/ 182755 h 6858000"/>
              <a:gd name="connsiteX972" fmla="*/ 43151 w 7467600"/>
              <a:gd name="connsiteY97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7105827 w 7467600"/>
              <a:gd name="connsiteY81" fmla="*/ 5718700 h 6858000"/>
              <a:gd name="connsiteX82" fmla="*/ 7356878 w 7467600"/>
              <a:gd name="connsiteY82" fmla="*/ 5981332 h 6858000"/>
              <a:gd name="connsiteX83" fmla="*/ 7467600 w 7467600"/>
              <a:gd name="connsiteY83" fmla="*/ 6117703 h 6858000"/>
              <a:gd name="connsiteX84" fmla="*/ 7467600 w 7467600"/>
              <a:gd name="connsiteY84" fmla="*/ 6163634 h 6858000"/>
              <a:gd name="connsiteX85" fmla="*/ 7403637 w 7467600"/>
              <a:gd name="connsiteY85" fmla="*/ 6083957 h 6858000"/>
              <a:gd name="connsiteX86" fmla="*/ 7254615 w 7467600"/>
              <a:gd name="connsiteY86" fmla="*/ 5911918 h 6858000"/>
              <a:gd name="connsiteX87" fmla="*/ 7312589 w 7467600"/>
              <a:gd name="connsiteY87" fmla="*/ 5982309 h 6858000"/>
              <a:gd name="connsiteX88" fmla="*/ 7448321 w 7467600"/>
              <a:gd name="connsiteY88" fmla="*/ 6190991 h 6858000"/>
              <a:gd name="connsiteX89" fmla="*/ 7467600 w 7467600"/>
              <a:gd name="connsiteY89" fmla="*/ 6221686 h 6858000"/>
              <a:gd name="connsiteX90" fmla="*/ 7467600 w 7467600"/>
              <a:gd name="connsiteY90" fmla="*/ 6334256 h 6858000"/>
              <a:gd name="connsiteX91" fmla="*/ 7454976 w 7467600"/>
              <a:gd name="connsiteY91" fmla="*/ 6318297 h 6858000"/>
              <a:gd name="connsiteX92" fmla="*/ 7042773 w 7467600"/>
              <a:gd name="connsiteY92" fmla="*/ 5734011 h 6858000"/>
              <a:gd name="connsiteX93" fmla="*/ 1456157 w 7467600"/>
              <a:gd name="connsiteY93" fmla="*/ 5371404 h 6858000"/>
              <a:gd name="connsiteX94" fmla="*/ 1244432 w 7467600"/>
              <a:gd name="connsiteY94" fmla="*/ 5385601 h 6858000"/>
              <a:gd name="connsiteX95" fmla="*/ 973990 w 7467600"/>
              <a:gd name="connsiteY95" fmla="*/ 5424940 h 6858000"/>
              <a:gd name="connsiteX96" fmla="*/ 1103809 w 7467600"/>
              <a:gd name="connsiteY96" fmla="*/ 5433720 h 6858000"/>
              <a:gd name="connsiteX97" fmla="*/ 1123454 w 7467600"/>
              <a:gd name="connsiteY97" fmla="*/ 5435727 h 6858000"/>
              <a:gd name="connsiteX98" fmla="*/ 1737017 w 7467600"/>
              <a:gd name="connsiteY98" fmla="*/ 5452183 h 6858000"/>
              <a:gd name="connsiteX99" fmla="*/ 1824397 w 7467600"/>
              <a:gd name="connsiteY99" fmla="*/ 5447757 h 6858000"/>
              <a:gd name="connsiteX100" fmla="*/ 2070059 w 7467600"/>
              <a:gd name="connsiteY100" fmla="*/ 5441660 h 6858000"/>
              <a:gd name="connsiteX101" fmla="*/ 1456157 w 7467600"/>
              <a:gd name="connsiteY101" fmla="*/ 5371404 h 6858000"/>
              <a:gd name="connsiteX102" fmla="*/ 4988186 w 7467600"/>
              <a:gd name="connsiteY102" fmla="*/ 5216467 h 6858000"/>
              <a:gd name="connsiteX103" fmla="*/ 4777334 w 7467600"/>
              <a:gd name="connsiteY103" fmla="*/ 5406072 h 6858000"/>
              <a:gd name="connsiteX104" fmla="*/ 4718341 w 7467600"/>
              <a:gd name="connsiteY104" fmla="*/ 5468043 h 6858000"/>
              <a:gd name="connsiteX105" fmla="*/ 4604655 w 7467600"/>
              <a:gd name="connsiteY105" fmla="*/ 5583434 h 6858000"/>
              <a:gd name="connsiteX106" fmla="*/ 4565074 w 7467600"/>
              <a:gd name="connsiteY106" fmla="*/ 5618550 h 6858000"/>
              <a:gd name="connsiteX107" fmla="*/ 4988186 w 7467600"/>
              <a:gd name="connsiteY107" fmla="*/ 5216467 h 6858000"/>
              <a:gd name="connsiteX108" fmla="*/ 4978032 w 7467600"/>
              <a:gd name="connsiteY108" fmla="*/ 5183809 h 6858000"/>
              <a:gd name="connsiteX109" fmla="*/ 4463413 w 7467600"/>
              <a:gd name="connsiteY109" fmla="*/ 5615162 h 6858000"/>
              <a:gd name="connsiteX110" fmla="*/ 4358134 w 7467600"/>
              <a:gd name="connsiteY110" fmla="*/ 5742791 h 6858000"/>
              <a:gd name="connsiteX111" fmla="*/ 4376219 w 7467600"/>
              <a:gd name="connsiteY111" fmla="*/ 5729027 h 6858000"/>
              <a:gd name="connsiteX112" fmla="*/ 4582340 w 7467600"/>
              <a:gd name="connsiteY112" fmla="*/ 5561037 h 6858000"/>
              <a:gd name="connsiteX113" fmla="*/ 4694684 w 7467600"/>
              <a:gd name="connsiteY113" fmla="*/ 5447098 h 6858000"/>
              <a:gd name="connsiteX114" fmla="*/ 4754123 w 7467600"/>
              <a:gd name="connsiteY114" fmla="*/ 5384643 h 6858000"/>
              <a:gd name="connsiteX115" fmla="*/ 4978032 w 7467600"/>
              <a:gd name="connsiteY115" fmla="*/ 5183809 h 6858000"/>
              <a:gd name="connsiteX116" fmla="*/ 1903353 w 7467600"/>
              <a:gd name="connsiteY116" fmla="*/ 5044827 h 6858000"/>
              <a:gd name="connsiteX117" fmla="*/ 1936931 w 7467600"/>
              <a:gd name="connsiteY117" fmla="*/ 5093954 h 6858000"/>
              <a:gd name="connsiteX118" fmla="*/ 2195868 w 7467600"/>
              <a:gd name="connsiteY118" fmla="*/ 5396574 h 6858000"/>
              <a:gd name="connsiteX119" fmla="*/ 2088852 w 7467600"/>
              <a:gd name="connsiteY119" fmla="*/ 5166123 h 6858000"/>
              <a:gd name="connsiteX120" fmla="*/ 1958241 w 7467600"/>
              <a:gd name="connsiteY120" fmla="*/ 5067955 h 6858000"/>
              <a:gd name="connsiteX121" fmla="*/ 1903353 w 7467600"/>
              <a:gd name="connsiteY121" fmla="*/ 5044827 h 6858000"/>
              <a:gd name="connsiteX122" fmla="*/ 1979378 w 7467600"/>
              <a:gd name="connsiteY122" fmla="*/ 4769504 h 6858000"/>
              <a:gd name="connsiteX123" fmla="*/ 2882120 w 7467600"/>
              <a:gd name="connsiteY123" fmla="*/ 5064547 h 6858000"/>
              <a:gd name="connsiteX124" fmla="*/ 2793103 w 7467600"/>
              <a:gd name="connsiteY124" fmla="*/ 5039699 h 6858000"/>
              <a:gd name="connsiteX125" fmla="*/ 2770041 w 7467600"/>
              <a:gd name="connsiteY125" fmla="*/ 5033634 h 6858000"/>
              <a:gd name="connsiteX126" fmla="*/ 1979378 w 7467600"/>
              <a:gd name="connsiteY126" fmla="*/ 4769504 h 6858000"/>
              <a:gd name="connsiteX127" fmla="*/ 1927410 w 7467600"/>
              <a:gd name="connsiteY127" fmla="*/ 4716164 h 6858000"/>
              <a:gd name="connsiteX128" fmla="*/ 1959587 w 7467600"/>
              <a:gd name="connsiteY128" fmla="*/ 4728849 h 6858000"/>
              <a:gd name="connsiteX129" fmla="*/ 2777707 w 7467600"/>
              <a:gd name="connsiteY129" fmla="*/ 5003991 h 6858000"/>
              <a:gd name="connsiteX130" fmla="*/ 2800768 w 7467600"/>
              <a:gd name="connsiteY130" fmla="*/ 5010056 h 6858000"/>
              <a:gd name="connsiteX131" fmla="*/ 2879408 w 7467600"/>
              <a:gd name="connsiteY131" fmla="*/ 5031590 h 6858000"/>
              <a:gd name="connsiteX132" fmla="*/ 2862295 w 7467600"/>
              <a:gd name="connsiteY132" fmla="*/ 5022958 h 6858000"/>
              <a:gd name="connsiteX133" fmla="*/ 2813343 w 7467600"/>
              <a:gd name="connsiteY133" fmla="*/ 4998369 h 6858000"/>
              <a:gd name="connsiteX134" fmla="*/ 2646245 w 7467600"/>
              <a:gd name="connsiteY134" fmla="*/ 4930999 h 6858000"/>
              <a:gd name="connsiteX135" fmla="*/ 1999243 w 7467600"/>
              <a:gd name="connsiteY135" fmla="*/ 4730524 h 6858000"/>
              <a:gd name="connsiteX136" fmla="*/ 1979527 w 7467600"/>
              <a:gd name="connsiteY136" fmla="*/ 4726651 h 6858000"/>
              <a:gd name="connsiteX137" fmla="*/ 1927410 w 7467600"/>
              <a:gd name="connsiteY137" fmla="*/ 4716164 h 6858000"/>
              <a:gd name="connsiteX138" fmla="*/ 1997014 w 7467600"/>
              <a:gd name="connsiteY138" fmla="*/ 4698007 h 6858000"/>
              <a:gd name="connsiteX139" fmla="*/ 2005458 w 7467600"/>
              <a:gd name="connsiteY139" fmla="*/ 4699540 h 6858000"/>
              <a:gd name="connsiteX140" fmla="*/ 2657186 w 7467600"/>
              <a:gd name="connsiteY140" fmla="*/ 4901687 h 6858000"/>
              <a:gd name="connsiteX141" fmla="*/ 2826662 w 7467600"/>
              <a:gd name="connsiteY141" fmla="*/ 4970362 h 6858000"/>
              <a:gd name="connsiteX142" fmla="*/ 2876100 w 7467600"/>
              <a:gd name="connsiteY142" fmla="*/ 4995397 h 6858000"/>
              <a:gd name="connsiteX143" fmla="*/ 3042600 w 7467600"/>
              <a:gd name="connsiteY143" fmla="*/ 5059532 h 6858000"/>
              <a:gd name="connsiteX144" fmla="*/ 1997014 w 7467600"/>
              <a:gd name="connsiteY144" fmla="*/ 4698007 h 6858000"/>
              <a:gd name="connsiteX145" fmla="*/ 2305292 w 7467600"/>
              <a:gd name="connsiteY145" fmla="*/ 4219492 h 6858000"/>
              <a:gd name="connsiteX146" fmla="*/ 3360922 w 7467600"/>
              <a:gd name="connsiteY146" fmla="*/ 4529373 h 6858000"/>
              <a:gd name="connsiteX147" fmla="*/ 3492420 w 7467600"/>
              <a:gd name="connsiteY147" fmla="*/ 4510145 h 6858000"/>
              <a:gd name="connsiteX148" fmla="*/ 3364086 w 7467600"/>
              <a:gd name="connsiteY148" fmla="*/ 4480340 h 6858000"/>
              <a:gd name="connsiteX149" fmla="*/ 3225818 w 7467600"/>
              <a:gd name="connsiteY149" fmla="*/ 4411822 h 6858000"/>
              <a:gd name="connsiteX150" fmla="*/ 3129696 w 7467600"/>
              <a:gd name="connsiteY150" fmla="*/ 4360704 h 6858000"/>
              <a:gd name="connsiteX151" fmla="*/ 2814545 w 7467600"/>
              <a:gd name="connsiteY151" fmla="*/ 4282955 h 6858000"/>
              <a:gd name="connsiteX152" fmla="*/ 2305292 w 7467600"/>
              <a:gd name="connsiteY152" fmla="*/ 4219492 h 6858000"/>
              <a:gd name="connsiteX153" fmla="*/ 2626982 w 7467600"/>
              <a:gd name="connsiteY153" fmla="*/ 4206450 h 6858000"/>
              <a:gd name="connsiteX154" fmla="*/ 2490617 w 7467600"/>
              <a:gd name="connsiteY154" fmla="*/ 4206951 h 6858000"/>
              <a:gd name="connsiteX155" fmla="*/ 2819869 w 7467600"/>
              <a:gd name="connsiteY155" fmla="*/ 4252936 h 6858000"/>
              <a:gd name="connsiteX156" fmla="*/ 3143018 w 7467600"/>
              <a:gd name="connsiteY156" fmla="*/ 4332698 h 6858000"/>
              <a:gd name="connsiteX157" fmla="*/ 3241520 w 7467600"/>
              <a:gd name="connsiteY157" fmla="*/ 4385112 h 6858000"/>
              <a:gd name="connsiteX158" fmla="*/ 3374575 w 7467600"/>
              <a:gd name="connsiteY158" fmla="*/ 4451517 h 6858000"/>
              <a:gd name="connsiteX159" fmla="*/ 3505221 w 7467600"/>
              <a:gd name="connsiteY159" fmla="*/ 4480757 h 6858000"/>
              <a:gd name="connsiteX160" fmla="*/ 2626982 w 7467600"/>
              <a:gd name="connsiteY160" fmla="*/ 4206450 h 6858000"/>
              <a:gd name="connsiteX161" fmla="*/ 1310106 w 7467600"/>
              <a:gd name="connsiteY161" fmla="*/ 3943217 h 6858000"/>
              <a:gd name="connsiteX162" fmla="*/ 854994 w 7467600"/>
              <a:gd name="connsiteY162" fmla="*/ 4399136 h 6858000"/>
              <a:gd name="connsiteX163" fmla="*/ 742462 w 7467600"/>
              <a:gd name="connsiteY163" fmla="*/ 4594648 h 6858000"/>
              <a:gd name="connsiteX164" fmla="*/ 820602 w 7467600"/>
              <a:gd name="connsiteY164" fmla="*/ 4485915 h 6858000"/>
              <a:gd name="connsiteX165" fmla="*/ 878295 w 7467600"/>
              <a:gd name="connsiteY165" fmla="*/ 4403594 h 6858000"/>
              <a:gd name="connsiteX166" fmla="*/ 1240607 w 7467600"/>
              <a:gd name="connsiteY166" fmla="*/ 4010401 h 6858000"/>
              <a:gd name="connsiteX167" fmla="*/ 1310106 w 7467600"/>
              <a:gd name="connsiteY167" fmla="*/ 3943217 h 6858000"/>
              <a:gd name="connsiteX168" fmla="*/ 1423113 w 7467600"/>
              <a:gd name="connsiteY168" fmla="*/ 3874565 h 6858000"/>
              <a:gd name="connsiteX169" fmla="*/ 1260565 w 7467600"/>
              <a:gd name="connsiteY169" fmla="*/ 4031982 h 6858000"/>
              <a:gd name="connsiteX170" fmla="*/ 901900 w 7467600"/>
              <a:gd name="connsiteY170" fmla="*/ 4421236 h 6858000"/>
              <a:gd name="connsiteX171" fmla="*/ 845044 w 7467600"/>
              <a:gd name="connsiteY171" fmla="*/ 4502436 h 6858000"/>
              <a:gd name="connsiteX172" fmla="*/ 685926 w 7467600"/>
              <a:gd name="connsiteY172" fmla="*/ 4703069 h 6858000"/>
              <a:gd name="connsiteX173" fmla="*/ 684248 w 7467600"/>
              <a:gd name="connsiteY173" fmla="*/ 4706721 h 6858000"/>
              <a:gd name="connsiteX174" fmla="*/ 1423113 w 7467600"/>
              <a:gd name="connsiteY174" fmla="*/ 3874565 h 6858000"/>
              <a:gd name="connsiteX175" fmla="*/ 3316479 w 7467600"/>
              <a:gd name="connsiteY175" fmla="*/ 3872136 h 6858000"/>
              <a:gd name="connsiteX176" fmla="*/ 3546806 w 7467600"/>
              <a:gd name="connsiteY176" fmla="*/ 4356139 h 6858000"/>
              <a:gd name="connsiteX177" fmla="*/ 3364433 w 7467600"/>
              <a:gd name="connsiteY177" fmla="*/ 3953121 h 6858000"/>
              <a:gd name="connsiteX178" fmla="*/ 3316479 w 7467600"/>
              <a:gd name="connsiteY178" fmla="*/ 3872136 h 6858000"/>
              <a:gd name="connsiteX179" fmla="*/ 3291335 w 7467600"/>
              <a:gd name="connsiteY179" fmla="*/ 3767420 h 6858000"/>
              <a:gd name="connsiteX180" fmla="*/ 3390805 w 7467600"/>
              <a:gd name="connsiteY180" fmla="*/ 3937163 h 6858000"/>
              <a:gd name="connsiteX181" fmla="*/ 3579062 w 7467600"/>
              <a:gd name="connsiteY181" fmla="*/ 4359040 h 6858000"/>
              <a:gd name="connsiteX182" fmla="*/ 3467355 w 7467600"/>
              <a:gd name="connsiteY182" fmla="*/ 3988130 h 6858000"/>
              <a:gd name="connsiteX183" fmla="*/ 3310753 w 7467600"/>
              <a:gd name="connsiteY183" fmla="*/ 3787140 h 6858000"/>
              <a:gd name="connsiteX184" fmla="*/ 3291335 w 7467600"/>
              <a:gd name="connsiteY184" fmla="*/ 3767420 h 6858000"/>
              <a:gd name="connsiteX185" fmla="*/ 1635889 w 7467600"/>
              <a:gd name="connsiteY185" fmla="*/ 3709494 h 6858000"/>
              <a:gd name="connsiteX186" fmla="*/ 1634800 w 7467600"/>
              <a:gd name="connsiteY186" fmla="*/ 3731111 h 6858000"/>
              <a:gd name="connsiteX187" fmla="*/ 1635889 w 7467600"/>
              <a:gd name="connsiteY187" fmla="*/ 3709494 h 6858000"/>
              <a:gd name="connsiteX188" fmla="*/ 1510397 w 7467600"/>
              <a:gd name="connsiteY188" fmla="*/ 3684705 h 6858000"/>
              <a:gd name="connsiteX189" fmla="*/ 1146550 w 7467600"/>
              <a:gd name="connsiteY189" fmla="*/ 3802012 h 6858000"/>
              <a:gd name="connsiteX190" fmla="*/ 698834 w 7467600"/>
              <a:gd name="connsiteY190" fmla="*/ 3952272 h 6858000"/>
              <a:gd name="connsiteX191" fmla="*/ 34256 w 7467600"/>
              <a:gd name="connsiteY191" fmla="*/ 4347603 h 6858000"/>
              <a:gd name="connsiteX192" fmla="*/ 527241 w 7467600"/>
              <a:gd name="connsiteY192" fmla="*/ 4065078 h 6858000"/>
              <a:gd name="connsiteX193" fmla="*/ 1510397 w 7467600"/>
              <a:gd name="connsiteY193" fmla="*/ 3684705 h 6858000"/>
              <a:gd name="connsiteX194" fmla="*/ 1313114 w 7467600"/>
              <a:gd name="connsiteY194" fmla="*/ 3655216 h 6858000"/>
              <a:gd name="connsiteX195" fmla="*/ 1109304 w 7467600"/>
              <a:gd name="connsiteY195" fmla="*/ 3669030 h 6858000"/>
              <a:gd name="connsiteX196" fmla="*/ 8129 w 7467600"/>
              <a:gd name="connsiteY196" fmla="*/ 4330519 h 6858000"/>
              <a:gd name="connsiteX197" fmla="*/ 687572 w 7467600"/>
              <a:gd name="connsiteY197" fmla="*/ 3925629 h 6858000"/>
              <a:gd name="connsiteX198" fmla="*/ 1138365 w 7467600"/>
              <a:gd name="connsiteY198" fmla="*/ 3774515 h 6858000"/>
              <a:gd name="connsiteX199" fmla="*/ 1505579 w 7467600"/>
              <a:gd name="connsiteY199" fmla="*/ 3655526 h 6858000"/>
              <a:gd name="connsiteX200" fmla="*/ 1313114 w 7467600"/>
              <a:gd name="connsiteY200" fmla="*/ 3655216 h 6858000"/>
              <a:gd name="connsiteX201" fmla="*/ 3655073 w 7467600"/>
              <a:gd name="connsiteY201" fmla="*/ 3650884 h 6858000"/>
              <a:gd name="connsiteX202" fmla="*/ 3989938 w 7467600"/>
              <a:gd name="connsiteY202" fmla="*/ 3991685 h 6858000"/>
              <a:gd name="connsiteX203" fmla="*/ 4393907 w 7467600"/>
              <a:gd name="connsiteY203" fmla="*/ 4261258 h 6858000"/>
              <a:gd name="connsiteX204" fmla="*/ 4648051 w 7467600"/>
              <a:gd name="connsiteY204" fmla="*/ 4374051 h 6858000"/>
              <a:gd name="connsiteX205" fmla="*/ 4383389 w 7467600"/>
              <a:gd name="connsiteY205" fmla="*/ 4184369 h 6858000"/>
              <a:gd name="connsiteX206" fmla="*/ 4165508 w 7467600"/>
              <a:gd name="connsiteY206" fmla="*/ 4035196 h 6858000"/>
              <a:gd name="connsiteX207" fmla="*/ 4068162 w 7467600"/>
              <a:gd name="connsiteY207" fmla="*/ 3953394 h 6858000"/>
              <a:gd name="connsiteX208" fmla="*/ 3981416 w 7467600"/>
              <a:gd name="connsiteY208" fmla="*/ 3880482 h 6858000"/>
              <a:gd name="connsiteX209" fmla="*/ 3800147 w 7467600"/>
              <a:gd name="connsiteY209" fmla="*/ 3749872 h 6858000"/>
              <a:gd name="connsiteX210" fmla="*/ 3655073 w 7467600"/>
              <a:gd name="connsiteY210" fmla="*/ 3650884 h 6858000"/>
              <a:gd name="connsiteX211" fmla="*/ 3670252 w 7467600"/>
              <a:gd name="connsiteY211" fmla="*/ 3622798 h 6858000"/>
              <a:gd name="connsiteX212" fmla="*/ 3817258 w 7467600"/>
              <a:gd name="connsiteY212" fmla="*/ 3723577 h 6858000"/>
              <a:gd name="connsiteX213" fmla="*/ 4000461 w 7467600"/>
              <a:gd name="connsiteY213" fmla="*/ 3855966 h 6858000"/>
              <a:gd name="connsiteX214" fmla="*/ 4088180 w 7467600"/>
              <a:gd name="connsiteY214" fmla="*/ 3929774 h 6858000"/>
              <a:gd name="connsiteX215" fmla="*/ 4184555 w 7467600"/>
              <a:gd name="connsiteY215" fmla="*/ 4010683 h 6858000"/>
              <a:gd name="connsiteX216" fmla="*/ 4399563 w 7467600"/>
              <a:gd name="connsiteY216" fmla="*/ 4158106 h 6858000"/>
              <a:gd name="connsiteX217" fmla="*/ 4684469 w 7467600"/>
              <a:gd name="connsiteY217" fmla="*/ 4364680 h 6858000"/>
              <a:gd name="connsiteX218" fmla="*/ 4690271 w 7467600"/>
              <a:gd name="connsiteY218" fmla="*/ 4370034 h 6858000"/>
              <a:gd name="connsiteX219" fmla="*/ 4136093 w 7467600"/>
              <a:gd name="connsiteY219" fmla="*/ 3858466 h 6858000"/>
              <a:gd name="connsiteX220" fmla="*/ 3670252 w 7467600"/>
              <a:gd name="connsiteY220" fmla="*/ 3622798 h 6858000"/>
              <a:gd name="connsiteX221" fmla="*/ 4440129 w 7467600"/>
              <a:gd name="connsiteY221" fmla="*/ 3448571 h 6858000"/>
              <a:gd name="connsiteX222" fmla="*/ 4856525 w 7467600"/>
              <a:gd name="connsiteY222" fmla="*/ 3915351 h 6858000"/>
              <a:gd name="connsiteX223" fmla="*/ 5059055 w 7467600"/>
              <a:gd name="connsiteY223" fmla="*/ 4108918 h 6858000"/>
              <a:gd name="connsiteX224" fmla="*/ 5290070 w 7467600"/>
              <a:gd name="connsiteY224" fmla="*/ 4263619 h 6858000"/>
              <a:gd name="connsiteX225" fmla="*/ 4834991 w 7467600"/>
              <a:gd name="connsiteY225" fmla="*/ 3830985 h 6858000"/>
              <a:gd name="connsiteX226" fmla="*/ 4440129 w 7467600"/>
              <a:gd name="connsiteY226" fmla="*/ 3448571 h 6858000"/>
              <a:gd name="connsiteX227" fmla="*/ 4441737 w 7467600"/>
              <a:gd name="connsiteY227" fmla="*/ 3399734 h 6858000"/>
              <a:gd name="connsiteX228" fmla="*/ 4431236 w 7467600"/>
              <a:gd name="connsiteY228" fmla="*/ 3400954 h 6858000"/>
              <a:gd name="connsiteX229" fmla="*/ 4557150 w 7467600"/>
              <a:gd name="connsiteY229" fmla="*/ 3510023 h 6858000"/>
              <a:gd name="connsiteX230" fmla="*/ 4856936 w 7467600"/>
              <a:gd name="connsiteY230" fmla="*/ 3809146 h 6858000"/>
              <a:gd name="connsiteX231" fmla="*/ 5111996 w 7467600"/>
              <a:gd name="connsiteY231" fmla="*/ 4065759 h 6858000"/>
              <a:gd name="connsiteX232" fmla="*/ 5388878 w 7467600"/>
              <a:gd name="connsiteY232" fmla="*/ 4300185 h 6858000"/>
              <a:gd name="connsiteX233" fmla="*/ 5425556 w 7467600"/>
              <a:gd name="connsiteY233" fmla="*/ 4308967 h 6858000"/>
              <a:gd name="connsiteX234" fmla="*/ 4943646 w 7467600"/>
              <a:gd name="connsiteY234" fmla="*/ 3822916 h 6858000"/>
              <a:gd name="connsiteX235" fmla="*/ 4594837 w 7467600"/>
              <a:gd name="connsiteY235" fmla="*/ 3532274 h 6858000"/>
              <a:gd name="connsiteX236" fmla="*/ 4441737 w 7467600"/>
              <a:gd name="connsiteY236" fmla="*/ 3399734 h 6858000"/>
              <a:gd name="connsiteX237" fmla="*/ 5425834 w 7467600"/>
              <a:gd name="connsiteY237" fmla="*/ 3162785 h 6858000"/>
              <a:gd name="connsiteX238" fmla="*/ 5401644 w 7467600"/>
              <a:gd name="connsiteY238" fmla="*/ 3617847 h 6858000"/>
              <a:gd name="connsiteX239" fmla="*/ 5467256 w 7467600"/>
              <a:gd name="connsiteY239" fmla="*/ 4175494 h 6858000"/>
              <a:gd name="connsiteX240" fmla="*/ 5448069 w 7467600"/>
              <a:gd name="connsiteY240" fmla="*/ 3567554 h 6858000"/>
              <a:gd name="connsiteX241" fmla="*/ 5425834 w 7467600"/>
              <a:gd name="connsiteY241" fmla="*/ 3162785 h 6858000"/>
              <a:gd name="connsiteX242" fmla="*/ 1318687 w 7467600"/>
              <a:gd name="connsiteY242" fmla="*/ 3113840 h 6858000"/>
              <a:gd name="connsiteX243" fmla="*/ 1066793 w 7467600"/>
              <a:gd name="connsiteY243" fmla="*/ 3212171 h 6858000"/>
              <a:gd name="connsiteX244" fmla="*/ 993319 w 7467600"/>
              <a:gd name="connsiteY244" fmla="*/ 3247648 h 6858000"/>
              <a:gd name="connsiteX245" fmla="*/ 853081 w 7467600"/>
              <a:gd name="connsiteY245" fmla="*/ 3312410 h 6858000"/>
              <a:gd name="connsiteX246" fmla="*/ 805957 w 7467600"/>
              <a:gd name="connsiteY246" fmla="*/ 3330443 h 6858000"/>
              <a:gd name="connsiteX247" fmla="*/ 1318687 w 7467600"/>
              <a:gd name="connsiteY247" fmla="*/ 3113840 h 6858000"/>
              <a:gd name="connsiteX248" fmla="*/ 5453702 w 7467600"/>
              <a:gd name="connsiteY248" fmla="*/ 3090882 h 6858000"/>
              <a:gd name="connsiteX249" fmla="*/ 5480135 w 7467600"/>
              <a:gd name="connsiteY249" fmla="*/ 3565802 h 6858000"/>
              <a:gd name="connsiteX250" fmla="*/ 5499023 w 7467600"/>
              <a:gd name="connsiteY250" fmla="*/ 4166310 h 6858000"/>
              <a:gd name="connsiteX251" fmla="*/ 5547022 w 7467600"/>
              <a:gd name="connsiteY251" fmla="*/ 3607838 h 6858000"/>
              <a:gd name="connsiteX252" fmla="*/ 5515964 w 7467600"/>
              <a:gd name="connsiteY252" fmla="*/ 3378541 h 6858000"/>
              <a:gd name="connsiteX253" fmla="*/ 5453702 w 7467600"/>
              <a:gd name="connsiteY253" fmla="*/ 3090882 h 6858000"/>
              <a:gd name="connsiteX254" fmla="*/ 1238695 w 7467600"/>
              <a:gd name="connsiteY254" fmla="*/ 3076820 h 6858000"/>
              <a:gd name="connsiteX255" fmla="*/ 716371 w 7467600"/>
              <a:gd name="connsiteY255" fmla="*/ 3293249 h 6858000"/>
              <a:gd name="connsiteX256" fmla="*/ 579522 w 7467600"/>
              <a:gd name="connsiteY256" fmla="*/ 3371759 h 6858000"/>
              <a:gd name="connsiteX257" fmla="*/ 600288 w 7467600"/>
              <a:gd name="connsiteY257" fmla="*/ 3365555 h 6858000"/>
              <a:gd name="connsiteX258" fmla="*/ 840692 w 7467600"/>
              <a:gd name="connsiteY258" fmla="*/ 3284921 h 6858000"/>
              <a:gd name="connsiteX259" fmla="*/ 979248 w 7467600"/>
              <a:gd name="connsiteY259" fmla="*/ 3221003 h 6858000"/>
              <a:gd name="connsiteX260" fmla="*/ 1053282 w 7467600"/>
              <a:gd name="connsiteY260" fmla="*/ 3185247 h 6858000"/>
              <a:gd name="connsiteX261" fmla="*/ 1320603 w 7467600"/>
              <a:gd name="connsiteY261" fmla="*/ 3081281 h 6858000"/>
              <a:gd name="connsiteX262" fmla="*/ 1238695 w 7467600"/>
              <a:gd name="connsiteY262" fmla="*/ 3076820 h 6858000"/>
              <a:gd name="connsiteX263" fmla="*/ 5425627 w 7467600"/>
              <a:gd name="connsiteY263" fmla="*/ 2954192 h 6858000"/>
              <a:gd name="connsiteX264" fmla="*/ 5470770 w 7467600"/>
              <a:gd name="connsiteY264" fmla="*/ 3005435 h 6858000"/>
              <a:gd name="connsiteX265" fmla="*/ 5519779 w 7467600"/>
              <a:gd name="connsiteY265" fmla="*/ 4359223 h 6858000"/>
              <a:gd name="connsiteX266" fmla="*/ 5520293 w 7467600"/>
              <a:gd name="connsiteY266" fmla="*/ 4360602 h 6858000"/>
              <a:gd name="connsiteX267" fmla="*/ 5767221 w 7467600"/>
              <a:gd name="connsiteY267" fmla="*/ 4665564 h 6858000"/>
              <a:gd name="connsiteX268" fmla="*/ 6937169 w 7467600"/>
              <a:gd name="connsiteY268" fmla="*/ 4815941 h 6858000"/>
              <a:gd name="connsiteX269" fmla="*/ 6953922 w 7467600"/>
              <a:gd name="connsiteY269" fmla="*/ 4890068 h 6858000"/>
              <a:gd name="connsiteX270" fmla="*/ 6071359 w 7467600"/>
              <a:gd name="connsiteY270" fmla="*/ 4770770 h 6858000"/>
              <a:gd name="connsiteX271" fmla="*/ 6038839 w 7467600"/>
              <a:gd name="connsiteY271" fmla="*/ 4764474 h 6858000"/>
              <a:gd name="connsiteX272" fmla="*/ 6038706 w 7467600"/>
              <a:gd name="connsiteY272" fmla="*/ 4763847 h 6858000"/>
              <a:gd name="connsiteX273" fmla="*/ 6037784 w 7467600"/>
              <a:gd name="connsiteY273" fmla="*/ 4764270 h 6858000"/>
              <a:gd name="connsiteX274" fmla="*/ 6038839 w 7467600"/>
              <a:gd name="connsiteY274" fmla="*/ 4764474 h 6858000"/>
              <a:gd name="connsiteX275" fmla="*/ 6040338 w 7467600"/>
              <a:gd name="connsiteY275" fmla="*/ 4771418 h 6858000"/>
              <a:gd name="connsiteX276" fmla="*/ 6024488 w 7467600"/>
              <a:gd name="connsiteY276" fmla="*/ 4809903 h 6858000"/>
              <a:gd name="connsiteX277" fmla="*/ 5599771 w 7467600"/>
              <a:gd name="connsiteY277" fmla="*/ 5509652 h 6858000"/>
              <a:gd name="connsiteX278" fmla="*/ 5548843 w 7467600"/>
              <a:gd name="connsiteY278" fmla="*/ 5563845 h 6858000"/>
              <a:gd name="connsiteX279" fmla="*/ 5940952 w 7467600"/>
              <a:gd name="connsiteY279" fmla="*/ 6250028 h 6858000"/>
              <a:gd name="connsiteX280" fmla="*/ 6043441 w 7467600"/>
              <a:gd name="connsiteY280" fmla="*/ 6665847 h 6858000"/>
              <a:gd name="connsiteX281" fmla="*/ 6093432 w 7467600"/>
              <a:gd name="connsiteY281" fmla="*/ 6858000 h 6858000"/>
              <a:gd name="connsiteX282" fmla="*/ 6034344 w 7467600"/>
              <a:gd name="connsiteY282" fmla="*/ 6858000 h 6858000"/>
              <a:gd name="connsiteX283" fmla="*/ 6026679 w 7467600"/>
              <a:gd name="connsiteY283" fmla="*/ 6836959 h 6858000"/>
              <a:gd name="connsiteX284" fmla="*/ 5800441 w 7467600"/>
              <a:gd name="connsiteY284" fmla="*/ 6335286 h 6858000"/>
              <a:gd name="connsiteX285" fmla="*/ 5526562 w 7467600"/>
              <a:gd name="connsiteY285" fmla="*/ 5705388 h 6858000"/>
              <a:gd name="connsiteX286" fmla="*/ 5519640 w 7467600"/>
              <a:gd name="connsiteY286" fmla="*/ 5683774 h 6858000"/>
              <a:gd name="connsiteX287" fmla="*/ 5844559 w 7467600"/>
              <a:gd name="connsiteY287" fmla="*/ 6553349 h 6858000"/>
              <a:gd name="connsiteX288" fmla="*/ 5975994 w 7467600"/>
              <a:gd name="connsiteY288" fmla="*/ 6858000 h 6858000"/>
              <a:gd name="connsiteX289" fmla="*/ 5898547 w 7467600"/>
              <a:gd name="connsiteY289" fmla="*/ 6858000 h 6858000"/>
              <a:gd name="connsiteX290" fmla="*/ 5682041 w 7467600"/>
              <a:gd name="connsiteY290" fmla="*/ 6355860 h 6858000"/>
              <a:gd name="connsiteX291" fmla="*/ 5461758 w 7467600"/>
              <a:gd name="connsiteY291" fmla="*/ 5820220 h 6858000"/>
              <a:gd name="connsiteX292" fmla="*/ 5237282 w 7467600"/>
              <a:gd name="connsiteY292" fmla="*/ 6579086 h 6858000"/>
              <a:gd name="connsiteX293" fmla="*/ 5115009 w 7467600"/>
              <a:gd name="connsiteY293" fmla="*/ 6858000 h 6858000"/>
              <a:gd name="connsiteX294" fmla="*/ 5028074 w 7467600"/>
              <a:gd name="connsiteY294" fmla="*/ 6858000 h 6858000"/>
              <a:gd name="connsiteX295" fmla="*/ 5079508 w 7467600"/>
              <a:gd name="connsiteY295" fmla="*/ 6749074 h 6858000"/>
              <a:gd name="connsiteX296" fmla="*/ 5371846 w 7467600"/>
              <a:gd name="connsiteY296" fmla="*/ 5924413 h 6858000"/>
              <a:gd name="connsiteX297" fmla="*/ 5270512 w 7467600"/>
              <a:gd name="connsiteY297" fmla="*/ 6138975 h 6858000"/>
              <a:gd name="connsiteX298" fmla="*/ 5062409 w 7467600"/>
              <a:gd name="connsiteY298" fmla="*/ 6653544 h 6858000"/>
              <a:gd name="connsiteX299" fmla="*/ 5036628 w 7467600"/>
              <a:gd name="connsiteY299" fmla="*/ 6754247 h 6858000"/>
              <a:gd name="connsiteX300" fmla="*/ 5009112 w 7467600"/>
              <a:gd name="connsiteY300" fmla="*/ 6858000 h 6858000"/>
              <a:gd name="connsiteX301" fmla="*/ 4976679 w 7467600"/>
              <a:gd name="connsiteY301" fmla="*/ 6858000 h 6858000"/>
              <a:gd name="connsiteX302" fmla="*/ 5006537 w 7467600"/>
              <a:gd name="connsiteY302" fmla="*/ 6747068 h 6858000"/>
              <a:gd name="connsiteX303" fmla="*/ 5032723 w 7467600"/>
              <a:gd name="connsiteY303" fmla="*/ 6644957 h 6858000"/>
              <a:gd name="connsiteX304" fmla="*/ 5242949 w 7467600"/>
              <a:gd name="connsiteY304" fmla="*/ 6125175 h 6858000"/>
              <a:gd name="connsiteX305" fmla="*/ 5286321 w 7467600"/>
              <a:gd name="connsiteY305" fmla="*/ 6033555 h 6858000"/>
              <a:gd name="connsiteX306" fmla="*/ 5008210 w 7467600"/>
              <a:gd name="connsiteY306" fmla="*/ 6649194 h 6858000"/>
              <a:gd name="connsiteX307" fmla="*/ 4986321 w 7467600"/>
              <a:gd name="connsiteY307" fmla="*/ 6765687 h 6858000"/>
              <a:gd name="connsiteX308" fmla="*/ 4973474 w 7467600"/>
              <a:gd name="connsiteY308" fmla="*/ 6858000 h 6858000"/>
              <a:gd name="connsiteX309" fmla="*/ 4907178 w 7467600"/>
              <a:gd name="connsiteY309" fmla="*/ 6858000 h 6858000"/>
              <a:gd name="connsiteX310" fmla="*/ 4910810 w 7467600"/>
              <a:gd name="connsiteY310" fmla="*/ 6829660 h 6858000"/>
              <a:gd name="connsiteX311" fmla="*/ 4987461 w 7467600"/>
              <a:gd name="connsiteY311" fmla="*/ 6432994 h 6858000"/>
              <a:gd name="connsiteX312" fmla="*/ 5179262 w 7467600"/>
              <a:gd name="connsiteY312" fmla="*/ 6035044 h 6858000"/>
              <a:gd name="connsiteX313" fmla="*/ 4689678 w 7467600"/>
              <a:gd name="connsiteY313" fmla="*/ 6440241 h 6858000"/>
              <a:gd name="connsiteX314" fmla="*/ 4477543 w 7467600"/>
              <a:gd name="connsiteY314" fmla="*/ 6674836 h 6858000"/>
              <a:gd name="connsiteX315" fmla="*/ 4329957 w 7467600"/>
              <a:gd name="connsiteY315" fmla="*/ 6858000 h 6858000"/>
              <a:gd name="connsiteX316" fmla="*/ 4218595 w 7467600"/>
              <a:gd name="connsiteY316" fmla="*/ 6858000 h 6858000"/>
              <a:gd name="connsiteX317" fmla="*/ 4368888 w 7467600"/>
              <a:gd name="connsiteY317" fmla="*/ 6668412 h 6858000"/>
              <a:gd name="connsiteX318" fmla="*/ 4563091 w 7467600"/>
              <a:gd name="connsiteY318" fmla="*/ 6442508 h 6858000"/>
              <a:gd name="connsiteX319" fmla="*/ 5387324 w 7467600"/>
              <a:gd name="connsiteY319" fmla="*/ 5705830 h 6858000"/>
              <a:gd name="connsiteX320" fmla="*/ 5073620 w 7467600"/>
              <a:gd name="connsiteY320" fmla="*/ 5955437 h 6858000"/>
              <a:gd name="connsiteX321" fmla="*/ 4689789 w 7467600"/>
              <a:gd name="connsiteY321" fmla="*/ 6268382 h 6858000"/>
              <a:gd name="connsiteX322" fmla="*/ 4418722 w 7467600"/>
              <a:gd name="connsiteY322" fmla="*/ 6570886 h 6858000"/>
              <a:gd name="connsiteX323" fmla="*/ 4214944 w 7467600"/>
              <a:gd name="connsiteY323" fmla="*/ 6858000 h 6858000"/>
              <a:gd name="connsiteX324" fmla="*/ 4177898 w 7467600"/>
              <a:gd name="connsiteY324" fmla="*/ 6858000 h 6858000"/>
              <a:gd name="connsiteX325" fmla="*/ 4391597 w 7467600"/>
              <a:gd name="connsiteY325" fmla="*/ 6556370 h 6858000"/>
              <a:gd name="connsiteX326" fmla="*/ 4668889 w 7467600"/>
              <a:gd name="connsiteY326" fmla="*/ 6246399 h 6858000"/>
              <a:gd name="connsiteX327" fmla="*/ 5055427 w 7467600"/>
              <a:gd name="connsiteY327" fmla="*/ 5931476 h 6858000"/>
              <a:gd name="connsiteX328" fmla="*/ 5371814 w 7467600"/>
              <a:gd name="connsiteY328" fmla="*/ 5678975 h 6858000"/>
              <a:gd name="connsiteX329" fmla="*/ 4987918 w 7467600"/>
              <a:gd name="connsiteY329" fmla="*/ 5838701 h 6858000"/>
              <a:gd name="connsiteX330" fmla="*/ 4317146 w 7467600"/>
              <a:gd name="connsiteY330" fmla="*/ 6587716 h 6858000"/>
              <a:gd name="connsiteX331" fmla="*/ 4171627 w 7467600"/>
              <a:gd name="connsiteY331" fmla="*/ 6858000 h 6858000"/>
              <a:gd name="connsiteX332" fmla="*/ 4081585 w 7467600"/>
              <a:gd name="connsiteY332" fmla="*/ 6858000 h 6858000"/>
              <a:gd name="connsiteX333" fmla="*/ 4238603 w 7467600"/>
              <a:gd name="connsiteY333" fmla="*/ 6559341 h 6858000"/>
              <a:gd name="connsiteX334" fmla="*/ 4778333 w 7467600"/>
              <a:gd name="connsiteY334" fmla="*/ 5873626 h 6858000"/>
              <a:gd name="connsiteX335" fmla="*/ 5414185 w 7467600"/>
              <a:gd name="connsiteY335" fmla="*/ 5573882 h 6858000"/>
              <a:gd name="connsiteX336" fmla="*/ 5959648 w 7467600"/>
              <a:gd name="connsiteY336" fmla="*/ 4760797 h 6858000"/>
              <a:gd name="connsiteX337" fmla="*/ 5355019 w 7467600"/>
              <a:gd name="connsiteY337" fmla="*/ 4734672 h 6858000"/>
              <a:gd name="connsiteX338" fmla="*/ 5083565 w 7467600"/>
              <a:gd name="connsiteY338" fmla="*/ 5179121 h 6858000"/>
              <a:gd name="connsiteX339" fmla="*/ 4713577 w 7467600"/>
              <a:gd name="connsiteY339" fmla="*/ 5616803 h 6858000"/>
              <a:gd name="connsiteX340" fmla="*/ 3989559 w 7467600"/>
              <a:gd name="connsiteY340" fmla="*/ 6145945 h 6858000"/>
              <a:gd name="connsiteX341" fmla="*/ 3939824 w 7467600"/>
              <a:gd name="connsiteY341" fmla="*/ 6066900 h 6858000"/>
              <a:gd name="connsiteX342" fmla="*/ 4584537 w 7467600"/>
              <a:gd name="connsiteY342" fmla="*/ 5324826 h 6858000"/>
              <a:gd name="connsiteX343" fmla="*/ 5037105 w 7467600"/>
              <a:gd name="connsiteY343" fmla="*/ 5088765 h 6858000"/>
              <a:gd name="connsiteX344" fmla="*/ 5039930 w 7467600"/>
              <a:gd name="connsiteY344" fmla="*/ 5089585 h 6858000"/>
              <a:gd name="connsiteX345" fmla="*/ 5263764 w 7467600"/>
              <a:gd name="connsiteY345" fmla="*/ 4735525 h 6858000"/>
              <a:gd name="connsiteX346" fmla="*/ 4086300 w 7467600"/>
              <a:gd name="connsiteY346" fmla="*/ 4884599 h 6858000"/>
              <a:gd name="connsiteX347" fmla="*/ 4085485 w 7467600"/>
              <a:gd name="connsiteY347" fmla="*/ 4899070 h 6858000"/>
              <a:gd name="connsiteX348" fmla="*/ 3871915 w 7467600"/>
              <a:gd name="connsiteY348" fmla="*/ 5253645 h 6858000"/>
              <a:gd name="connsiteX349" fmla="*/ 3799374 w 7467600"/>
              <a:gd name="connsiteY349" fmla="*/ 5466127 h 6858000"/>
              <a:gd name="connsiteX350" fmla="*/ 3498850 w 7467600"/>
              <a:gd name="connsiteY350" fmla="*/ 6661888 h 6858000"/>
              <a:gd name="connsiteX351" fmla="*/ 3399216 w 7467600"/>
              <a:gd name="connsiteY351" fmla="*/ 6858000 h 6858000"/>
              <a:gd name="connsiteX352" fmla="*/ 3303688 w 7467600"/>
              <a:gd name="connsiteY352" fmla="*/ 6858000 h 6858000"/>
              <a:gd name="connsiteX353" fmla="*/ 3391774 w 7467600"/>
              <a:gd name="connsiteY353" fmla="*/ 6697181 h 6858000"/>
              <a:gd name="connsiteX354" fmla="*/ 3735540 w 7467600"/>
              <a:gd name="connsiteY354" fmla="*/ 5546923 h 6858000"/>
              <a:gd name="connsiteX355" fmla="*/ 3729438 w 7467600"/>
              <a:gd name="connsiteY355" fmla="*/ 5569058 h 6858000"/>
              <a:gd name="connsiteX356" fmla="*/ 3707782 w 7467600"/>
              <a:gd name="connsiteY356" fmla="*/ 5644908 h 6858000"/>
              <a:gd name="connsiteX357" fmla="*/ 3583827 w 7467600"/>
              <a:gd name="connsiteY357" fmla="*/ 6039215 h 6858000"/>
              <a:gd name="connsiteX358" fmla="*/ 3547861 w 7467600"/>
              <a:gd name="connsiteY358" fmla="*/ 6129609 h 6858000"/>
              <a:gd name="connsiteX359" fmla="*/ 3490905 w 7467600"/>
              <a:gd name="connsiteY359" fmla="*/ 6277660 h 6858000"/>
              <a:gd name="connsiteX360" fmla="*/ 3455859 w 7467600"/>
              <a:gd name="connsiteY360" fmla="*/ 6391301 h 6858000"/>
              <a:gd name="connsiteX361" fmla="*/ 3429112 w 7467600"/>
              <a:gd name="connsiteY361" fmla="*/ 6479469 h 6858000"/>
              <a:gd name="connsiteX362" fmla="*/ 3304862 w 7467600"/>
              <a:gd name="connsiteY362" fmla="*/ 6796476 h 6858000"/>
              <a:gd name="connsiteX363" fmla="*/ 3276071 w 7467600"/>
              <a:gd name="connsiteY363" fmla="*/ 6858000 h 6858000"/>
              <a:gd name="connsiteX364" fmla="*/ 3240805 w 7467600"/>
              <a:gd name="connsiteY364" fmla="*/ 6858000 h 6858000"/>
              <a:gd name="connsiteX365" fmla="*/ 3275917 w 7467600"/>
              <a:gd name="connsiteY365" fmla="*/ 6783192 h 6858000"/>
              <a:gd name="connsiteX366" fmla="*/ 3399358 w 7467600"/>
              <a:gd name="connsiteY366" fmla="*/ 6469011 h 6858000"/>
              <a:gd name="connsiteX367" fmla="*/ 3425650 w 7467600"/>
              <a:gd name="connsiteY367" fmla="*/ 6381333 h 6858000"/>
              <a:gd name="connsiteX368" fmla="*/ 3460661 w 7467600"/>
              <a:gd name="connsiteY368" fmla="*/ 6266763 h 6858000"/>
              <a:gd name="connsiteX369" fmla="*/ 3518021 w 7467600"/>
              <a:gd name="connsiteY369" fmla="*/ 6117298 h 6858000"/>
              <a:gd name="connsiteX370" fmla="*/ 3554035 w 7467600"/>
              <a:gd name="connsiteY370" fmla="*/ 6027832 h 6858000"/>
              <a:gd name="connsiteX371" fmla="*/ 3677174 w 7467600"/>
              <a:gd name="connsiteY371" fmla="*/ 5636351 h 6858000"/>
              <a:gd name="connsiteX372" fmla="*/ 3698819 w 7467600"/>
              <a:gd name="connsiteY372" fmla="*/ 5560503 h 6858000"/>
              <a:gd name="connsiteX373" fmla="*/ 3702094 w 7467600"/>
              <a:gd name="connsiteY373" fmla="*/ 5549194 h 6858000"/>
              <a:gd name="connsiteX374" fmla="*/ 3398355 w 7467600"/>
              <a:gd name="connsiteY374" fmla="*/ 6094603 h 6858000"/>
              <a:gd name="connsiteX375" fmla="*/ 3193941 w 7467600"/>
              <a:gd name="connsiteY375" fmla="*/ 6798775 h 6858000"/>
              <a:gd name="connsiteX376" fmla="*/ 3184140 w 7467600"/>
              <a:gd name="connsiteY376" fmla="*/ 6858000 h 6858000"/>
              <a:gd name="connsiteX377" fmla="*/ 3099978 w 7467600"/>
              <a:gd name="connsiteY377" fmla="*/ 6858000 h 6858000"/>
              <a:gd name="connsiteX378" fmla="*/ 3101556 w 7467600"/>
              <a:gd name="connsiteY378" fmla="*/ 6843337 h 6858000"/>
              <a:gd name="connsiteX379" fmla="*/ 3370162 w 7467600"/>
              <a:gd name="connsiteY379" fmla="*/ 5785550 h 6858000"/>
              <a:gd name="connsiteX380" fmla="*/ 3746477 w 7467600"/>
              <a:gd name="connsiteY380" fmla="*/ 5377889 h 6858000"/>
              <a:gd name="connsiteX381" fmla="*/ 3863399 w 7467600"/>
              <a:gd name="connsiteY381" fmla="*/ 5087257 h 6858000"/>
              <a:gd name="connsiteX382" fmla="*/ 3968712 w 7467600"/>
              <a:gd name="connsiteY382" fmla="*/ 4913989 h 6858000"/>
              <a:gd name="connsiteX383" fmla="*/ 2792390 w 7467600"/>
              <a:gd name="connsiteY383" fmla="*/ 5382974 h 6858000"/>
              <a:gd name="connsiteX384" fmla="*/ 2714982 w 7467600"/>
              <a:gd name="connsiteY384" fmla="*/ 5427051 h 6858000"/>
              <a:gd name="connsiteX385" fmla="*/ 2813361 w 7467600"/>
              <a:gd name="connsiteY385" fmla="*/ 6023912 h 6858000"/>
              <a:gd name="connsiteX386" fmla="*/ 2688430 w 7467600"/>
              <a:gd name="connsiteY386" fmla="*/ 6801564 h 6858000"/>
              <a:gd name="connsiteX387" fmla="*/ 2629626 w 7467600"/>
              <a:gd name="connsiteY387" fmla="*/ 6763394 h 6858000"/>
              <a:gd name="connsiteX388" fmla="*/ 2565328 w 7467600"/>
              <a:gd name="connsiteY388" fmla="*/ 5516399 h 6858000"/>
              <a:gd name="connsiteX389" fmla="*/ 1922999 w 7467600"/>
              <a:gd name="connsiteY389" fmla="*/ 5980343 h 6858000"/>
              <a:gd name="connsiteX390" fmla="*/ 1950261 w 7467600"/>
              <a:gd name="connsiteY390" fmla="*/ 6405858 h 6858000"/>
              <a:gd name="connsiteX391" fmla="*/ 2365554 w 7467600"/>
              <a:gd name="connsiteY391" fmla="*/ 6759107 h 6858000"/>
              <a:gd name="connsiteX392" fmla="*/ 2424142 w 7467600"/>
              <a:gd name="connsiteY392" fmla="*/ 6858000 h 6858000"/>
              <a:gd name="connsiteX393" fmla="*/ 2395994 w 7467600"/>
              <a:gd name="connsiteY393" fmla="*/ 6858000 h 6858000"/>
              <a:gd name="connsiteX394" fmla="*/ 2392863 w 7467600"/>
              <a:gd name="connsiteY394" fmla="*/ 6852964 h 6858000"/>
              <a:gd name="connsiteX395" fmla="*/ 2017589 w 7467600"/>
              <a:gd name="connsiteY395" fmla="*/ 6493982 h 6858000"/>
              <a:gd name="connsiteX396" fmla="*/ 2147336 w 7467600"/>
              <a:gd name="connsiteY396" fmla="*/ 6594052 h 6858000"/>
              <a:gd name="connsiteX397" fmla="*/ 2207047 w 7467600"/>
              <a:gd name="connsiteY397" fmla="*/ 6654540 h 6858000"/>
              <a:gd name="connsiteX398" fmla="*/ 2299106 w 7467600"/>
              <a:gd name="connsiteY398" fmla="*/ 6778931 h 6858000"/>
              <a:gd name="connsiteX399" fmla="*/ 2314430 w 7467600"/>
              <a:gd name="connsiteY399" fmla="*/ 6801144 h 6858000"/>
              <a:gd name="connsiteX400" fmla="*/ 2352406 w 7467600"/>
              <a:gd name="connsiteY400" fmla="*/ 6858000 h 6858000"/>
              <a:gd name="connsiteX401" fmla="*/ 2314492 w 7467600"/>
              <a:gd name="connsiteY401" fmla="*/ 6858000 h 6858000"/>
              <a:gd name="connsiteX402" fmla="*/ 2288095 w 7467600"/>
              <a:gd name="connsiteY402" fmla="*/ 6818030 h 6858000"/>
              <a:gd name="connsiteX403" fmla="*/ 2272768 w 7467600"/>
              <a:gd name="connsiteY403" fmla="*/ 6795822 h 6858000"/>
              <a:gd name="connsiteX404" fmla="*/ 2182715 w 7467600"/>
              <a:gd name="connsiteY404" fmla="*/ 6675071 h 6858000"/>
              <a:gd name="connsiteX405" fmla="*/ 2032061 w 7467600"/>
              <a:gd name="connsiteY405" fmla="*/ 6541380 h 6858000"/>
              <a:gd name="connsiteX406" fmla="*/ 2257220 w 7467600"/>
              <a:gd name="connsiteY406" fmla="*/ 6826257 h 6858000"/>
              <a:gd name="connsiteX407" fmla="*/ 2281324 w 7467600"/>
              <a:gd name="connsiteY407" fmla="*/ 6858000 h 6858000"/>
              <a:gd name="connsiteX408" fmla="*/ 2242860 w 7467600"/>
              <a:gd name="connsiteY408" fmla="*/ 6858000 h 6858000"/>
              <a:gd name="connsiteX409" fmla="*/ 2232818 w 7467600"/>
              <a:gd name="connsiteY409" fmla="*/ 6844926 h 6858000"/>
              <a:gd name="connsiteX410" fmla="*/ 1990172 w 7467600"/>
              <a:gd name="connsiteY410" fmla="*/ 6542121 h 6858000"/>
              <a:gd name="connsiteX411" fmla="*/ 2124090 w 7467600"/>
              <a:gd name="connsiteY411" fmla="*/ 6761017 h 6858000"/>
              <a:gd name="connsiteX412" fmla="*/ 2200380 w 7467600"/>
              <a:gd name="connsiteY412" fmla="*/ 6858000 h 6858000"/>
              <a:gd name="connsiteX413" fmla="*/ 2147507 w 7467600"/>
              <a:gd name="connsiteY413" fmla="*/ 6858000 h 6858000"/>
              <a:gd name="connsiteX414" fmla="*/ 2070668 w 7467600"/>
              <a:gd name="connsiteY414" fmla="*/ 6761520 h 6858000"/>
              <a:gd name="connsiteX415" fmla="*/ 1975142 w 7467600"/>
              <a:gd name="connsiteY415" fmla="*/ 6585570 h 6858000"/>
              <a:gd name="connsiteX416" fmla="*/ 2050035 w 7467600"/>
              <a:gd name="connsiteY416" fmla="*/ 6813345 h 6858000"/>
              <a:gd name="connsiteX417" fmla="*/ 2063025 w 7467600"/>
              <a:gd name="connsiteY417" fmla="*/ 6858000 h 6858000"/>
              <a:gd name="connsiteX418" fmla="*/ 2021675 w 7467600"/>
              <a:gd name="connsiteY418" fmla="*/ 6858000 h 6858000"/>
              <a:gd name="connsiteX419" fmla="*/ 2019308 w 7467600"/>
              <a:gd name="connsiteY419" fmla="*/ 6847118 h 6858000"/>
              <a:gd name="connsiteX420" fmla="*/ 1938835 w 7467600"/>
              <a:gd name="connsiteY420" fmla="*/ 6551160 h 6858000"/>
              <a:gd name="connsiteX421" fmla="*/ 1953230 w 7467600"/>
              <a:gd name="connsiteY421" fmla="*/ 6759699 h 6858000"/>
              <a:gd name="connsiteX422" fmla="*/ 1956763 w 7467600"/>
              <a:gd name="connsiteY422" fmla="*/ 6778191 h 6858000"/>
              <a:gd name="connsiteX423" fmla="*/ 1967925 w 7467600"/>
              <a:gd name="connsiteY423" fmla="*/ 6858000 h 6858000"/>
              <a:gd name="connsiteX424" fmla="*/ 1936622 w 7467600"/>
              <a:gd name="connsiteY424" fmla="*/ 6858000 h 6858000"/>
              <a:gd name="connsiteX425" fmla="*/ 1926261 w 7467600"/>
              <a:gd name="connsiteY425" fmla="*/ 6784064 h 6858000"/>
              <a:gd name="connsiteX426" fmla="*/ 1922724 w 7467600"/>
              <a:gd name="connsiteY426" fmla="*/ 6765577 h 6858000"/>
              <a:gd name="connsiteX427" fmla="*/ 1904650 w 7467600"/>
              <a:gd name="connsiteY427" fmla="*/ 6639616 h 6858000"/>
              <a:gd name="connsiteX428" fmla="*/ 1885273 w 7467600"/>
              <a:gd name="connsiteY428" fmla="*/ 6858000 h 6858000"/>
              <a:gd name="connsiteX429" fmla="*/ 1854363 w 7467600"/>
              <a:gd name="connsiteY429" fmla="*/ 6858000 h 6858000"/>
              <a:gd name="connsiteX430" fmla="*/ 1880391 w 7467600"/>
              <a:gd name="connsiteY430" fmla="*/ 6603796 h 6858000"/>
              <a:gd name="connsiteX431" fmla="*/ 1818273 w 7467600"/>
              <a:gd name="connsiteY431" fmla="*/ 6715729 h 6858000"/>
              <a:gd name="connsiteX432" fmla="*/ 1794691 w 7467600"/>
              <a:gd name="connsiteY432" fmla="*/ 6843239 h 6858000"/>
              <a:gd name="connsiteX433" fmla="*/ 1794914 w 7467600"/>
              <a:gd name="connsiteY433" fmla="*/ 6858000 h 6858000"/>
              <a:gd name="connsiteX434" fmla="*/ 1746128 w 7467600"/>
              <a:gd name="connsiteY434" fmla="*/ 6858000 h 6858000"/>
              <a:gd name="connsiteX435" fmla="*/ 1753934 w 7467600"/>
              <a:gd name="connsiteY435" fmla="*/ 6724796 h 6858000"/>
              <a:gd name="connsiteX436" fmla="*/ 1792053 w 7467600"/>
              <a:gd name="connsiteY436" fmla="*/ 6572396 h 6858000"/>
              <a:gd name="connsiteX437" fmla="*/ 1862248 w 7467600"/>
              <a:gd name="connsiteY437" fmla="*/ 6266397 h 6858000"/>
              <a:gd name="connsiteX438" fmla="*/ 1862250 w 7467600"/>
              <a:gd name="connsiteY438" fmla="*/ 6033531 h 6858000"/>
              <a:gd name="connsiteX439" fmla="*/ 1211999 w 7467600"/>
              <a:gd name="connsiteY439" fmla="*/ 6683610 h 6858000"/>
              <a:gd name="connsiteX440" fmla="*/ 1213266 w 7467600"/>
              <a:gd name="connsiteY440" fmla="*/ 6691947 h 6858000"/>
              <a:gd name="connsiteX441" fmla="*/ 1203370 w 7467600"/>
              <a:gd name="connsiteY441" fmla="*/ 6850676 h 6858000"/>
              <a:gd name="connsiteX442" fmla="*/ 1203671 w 7467600"/>
              <a:gd name="connsiteY442" fmla="*/ 6858000 h 6858000"/>
              <a:gd name="connsiteX443" fmla="*/ 1143180 w 7467600"/>
              <a:gd name="connsiteY443" fmla="*/ 6858000 h 6858000"/>
              <a:gd name="connsiteX444" fmla="*/ 1142176 w 7467600"/>
              <a:gd name="connsiteY444" fmla="*/ 6766045 h 6858000"/>
              <a:gd name="connsiteX445" fmla="*/ 1067484 w 7467600"/>
              <a:gd name="connsiteY445" fmla="*/ 6858000 h 6858000"/>
              <a:gd name="connsiteX446" fmla="*/ 953928 w 7467600"/>
              <a:gd name="connsiteY446" fmla="*/ 6858000 h 6858000"/>
              <a:gd name="connsiteX447" fmla="*/ 959715 w 7467600"/>
              <a:gd name="connsiteY447" fmla="*/ 6850185 h 6858000"/>
              <a:gd name="connsiteX448" fmla="*/ 1483788 w 7467600"/>
              <a:gd name="connsiteY448" fmla="*/ 6259174 h 6858000"/>
              <a:gd name="connsiteX449" fmla="*/ 1100671 w 7467600"/>
              <a:gd name="connsiteY449" fmla="*/ 6252137 h 6858000"/>
              <a:gd name="connsiteX450" fmla="*/ 1090144 w 7467600"/>
              <a:gd name="connsiteY450" fmla="*/ 6256748 h 6858000"/>
              <a:gd name="connsiteX451" fmla="*/ 1095872 w 7467600"/>
              <a:gd name="connsiteY451" fmla="*/ 6271892 h 6858000"/>
              <a:gd name="connsiteX452" fmla="*/ 262785 w 7467600"/>
              <a:gd name="connsiteY452" fmla="*/ 6845450 h 6858000"/>
              <a:gd name="connsiteX453" fmla="*/ 209968 w 7467600"/>
              <a:gd name="connsiteY453" fmla="*/ 6770713 h 6858000"/>
              <a:gd name="connsiteX454" fmla="*/ 873460 w 7467600"/>
              <a:gd name="connsiteY454" fmla="*/ 6253768 h 6858000"/>
              <a:gd name="connsiteX455" fmla="*/ 192686 w 7467600"/>
              <a:gd name="connsiteY455" fmla="*/ 5849257 h 6858000"/>
              <a:gd name="connsiteX456" fmla="*/ 4696 w 7467600"/>
              <a:gd name="connsiteY456" fmla="*/ 5697668 h 6858000"/>
              <a:gd name="connsiteX457" fmla="*/ 0 w 7467600"/>
              <a:gd name="connsiteY457" fmla="*/ 5689984 h 6858000"/>
              <a:gd name="connsiteX458" fmla="*/ 0 w 7467600"/>
              <a:gd name="connsiteY458" fmla="*/ 5513472 h 6858000"/>
              <a:gd name="connsiteX459" fmla="*/ 174101 w 7467600"/>
              <a:gd name="connsiteY459" fmla="*/ 5620277 h 6858000"/>
              <a:gd name="connsiteX460" fmla="*/ 891800 w 7467600"/>
              <a:gd name="connsiteY460" fmla="*/ 6036935 h 6858000"/>
              <a:gd name="connsiteX461" fmla="*/ 1072219 w 7467600"/>
              <a:gd name="connsiteY461" fmla="*/ 6169443 h 6858000"/>
              <a:gd name="connsiteX462" fmla="*/ 1074117 w 7467600"/>
              <a:gd name="connsiteY462" fmla="*/ 6170301 h 6858000"/>
              <a:gd name="connsiteX463" fmla="*/ 1083114 w 7467600"/>
              <a:gd name="connsiteY463" fmla="*/ 6174131 h 6858000"/>
              <a:gd name="connsiteX464" fmla="*/ 1543010 w 7467600"/>
              <a:gd name="connsiteY464" fmla="*/ 6191140 h 6858000"/>
              <a:gd name="connsiteX465" fmla="*/ 1551080 w 7467600"/>
              <a:gd name="connsiteY465" fmla="*/ 6195006 h 6858000"/>
              <a:gd name="connsiteX466" fmla="*/ 2345443 w 7467600"/>
              <a:gd name="connsiteY466" fmla="*/ 5549882 h 6858000"/>
              <a:gd name="connsiteX467" fmla="*/ 1721499 w 7467600"/>
              <a:gd name="connsiteY467" fmla="*/ 5599969 h 6858000"/>
              <a:gd name="connsiteX468" fmla="*/ 767716 w 7467600"/>
              <a:gd name="connsiteY468" fmla="*/ 5472768 h 6858000"/>
              <a:gd name="connsiteX469" fmla="*/ 722147 w 7467600"/>
              <a:gd name="connsiteY469" fmla="*/ 5393091 h 6858000"/>
              <a:gd name="connsiteX470" fmla="*/ 1485552 w 7467600"/>
              <a:gd name="connsiteY470" fmla="*/ 5313202 h 6858000"/>
              <a:gd name="connsiteX471" fmla="*/ 2143004 w 7467600"/>
              <a:gd name="connsiteY471" fmla="*/ 5402420 h 6858000"/>
              <a:gd name="connsiteX472" fmla="*/ 1933391 w 7467600"/>
              <a:gd name="connsiteY472" fmla="*/ 5156971 h 6858000"/>
              <a:gd name="connsiteX473" fmla="*/ 1827118 w 7467600"/>
              <a:gd name="connsiteY473" fmla="*/ 4968410 h 6858000"/>
              <a:gd name="connsiteX474" fmla="*/ 1837349 w 7467600"/>
              <a:gd name="connsiteY474" fmla="*/ 4956357 h 6858000"/>
              <a:gd name="connsiteX475" fmla="*/ 2162835 w 7467600"/>
              <a:gd name="connsiteY475" fmla="*/ 5187853 h 6858000"/>
              <a:gd name="connsiteX476" fmla="*/ 2257167 w 7467600"/>
              <a:gd name="connsiteY476" fmla="*/ 5462123 h 6858000"/>
              <a:gd name="connsiteX477" fmla="*/ 2261598 w 7467600"/>
              <a:gd name="connsiteY477" fmla="*/ 5467998 h 6858000"/>
              <a:gd name="connsiteX478" fmla="*/ 2437177 w 7467600"/>
              <a:gd name="connsiteY478" fmla="*/ 5479608 h 6858000"/>
              <a:gd name="connsiteX479" fmla="*/ 2445247 w 7467600"/>
              <a:gd name="connsiteY479" fmla="*/ 5483476 h 6858000"/>
              <a:gd name="connsiteX480" fmla="*/ 2743626 w 7467600"/>
              <a:gd name="connsiteY480" fmla="*/ 5304819 h 6858000"/>
              <a:gd name="connsiteX481" fmla="*/ 3048102 w 7467600"/>
              <a:gd name="connsiteY481" fmla="*/ 5150595 h 6858000"/>
              <a:gd name="connsiteX482" fmla="*/ 1799414 w 7467600"/>
              <a:gd name="connsiteY482" fmla="*/ 4694732 h 6858000"/>
              <a:gd name="connsiteX483" fmla="*/ 1771735 w 7467600"/>
              <a:gd name="connsiteY483" fmla="*/ 4619929 h 6858000"/>
              <a:gd name="connsiteX484" fmla="*/ 3104273 w 7467600"/>
              <a:gd name="connsiteY484" fmla="*/ 5076159 h 6858000"/>
              <a:gd name="connsiteX485" fmla="*/ 3113245 w 7467600"/>
              <a:gd name="connsiteY485" fmla="*/ 5090705 h 6858000"/>
              <a:gd name="connsiteX486" fmla="*/ 3126294 w 7467600"/>
              <a:gd name="connsiteY486" fmla="*/ 5114400 h 6858000"/>
              <a:gd name="connsiteX487" fmla="*/ 3937433 w 7467600"/>
              <a:gd name="connsiteY487" fmla="*/ 4830473 h 6858000"/>
              <a:gd name="connsiteX488" fmla="*/ 3590475 w 7467600"/>
              <a:gd name="connsiteY488" fmla="*/ 4597974 h 6858000"/>
              <a:gd name="connsiteX489" fmla="*/ 3100264 w 7467600"/>
              <a:gd name="connsiteY489" fmla="*/ 4579845 h 6858000"/>
              <a:gd name="connsiteX490" fmla="*/ 2183576 w 7467600"/>
              <a:gd name="connsiteY490" fmla="*/ 4227150 h 6858000"/>
              <a:gd name="connsiteX491" fmla="*/ 2151029 w 7467600"/>
              <a:gd name="connsiteY491" fmla="*/ 4146947 h 6858000"/>
              <a:gd name="connsiteX492" fmla="*/ 3563434 w 7467600"/>
              <a:gd name="connsiteY492" fmla="*/ 4469115 h 6858000"/>
              <a:gd name="connsiteX493" fmla="*/ 3177952 w 7467600"/>
              <a:gd name="connsiteY493" fmla="*/ 3657386 h 6858000"/>
              <a:gd name="connsiteX494" fmla="*/ 3189263 w 7467600"/>
              <a:gd name="connsiteY494" fmla="*/ 3625726 h 6858000"/>
              <a:gd name="connsiteX495" fmla="*/ 3560912 w 7467600"/>
              <a:gd name="connsiteY495" fmla="*/ 4079863 h 6858000"/>
              <a:gd name="connsiteX496" fmla="*/ 3626636 w 7467600"/>
              <a:gd name="connsiteY496" fmla="*/ 4512230 h 6858000"/>
              <a:gd name="connsiteX497" fmla="*/ 3653088 w 7467600"/>
              <a:gd name="connsiteY497" fmla="*/ 4521417 h 6858000"/>
              <a:gd name="connsiteX498" fmla="*/ 3988128 w 7467600"/>
              <a:gd name="connsiteY498" fmla="*/ 4817267 h 6858000"/>
              <a:gd name="connsiteX499" fmla="*/ 4830582 w 7467600"/>
              <a:gd name="connsiteY499" fmla="*/ 4676000 h 6858000"/>
              <a:gd name="connsiteX500" fmla="*/ 4830100 w 7467600"/>
              <a:gd name="connsiteY500" fmla="*/ 4675554 h 6858000"/>
              <a:gd name="connsiteX501" fmla="*/ 4036318 w 7467600"/>
              <a:gd name="connsiteY501" fmla="*/ 4147013 h 6858000"/>
              <a:gd name="connsiteX502" fmla="*/ 3432098 w 7467600"/>
              <a:gd name="connsiteY502" fmla="*/ 3537312 h 6858000"/>
              <a:gd name="connsiteX503" fmla="*/ 3446761 w 7467600"/>
              <a:gd name="connsiteY503" fmla="*/ 3461278 h 6858000"/>
              <a:gd name="connsiteX504" fmla="*/ 4419733 w 7467600"/>
              <a:gd name="connsiteY504" fmla="*/ 3963555 h 6858000"/>
              <a:gd name="connsiteX505" fmla="*/ 4781371 w 7467600"/>
              <a:gd name="connsiteY505" fmla="*/ 4458604 h 6858000"/>
              <a:gd name="connsiteX506" fmla="*/ 4780440 w 7467600"/>
              <a:gd name="connsiteY506" fmla="*/ 4470290 h 6858000"/>
              <a:gd name="connsiteX507" fmla="*/ 4898954 w 7467600"/>
              <a:gd name="connsiteY507" fmla="*/ 4662092 h 6858000"/>
              <a:gd name="connsiteX508" fmla="*/ 4900699 w 7467600"/>
              <a:gd name="connsiteY508" fmla="*/ 4670867 h 6858000"/>
              <a:gd name="connsiteX509" fmla="*/ 5714511 w 7467600"/>
              <a:gd name="connsiteY509" fmla="*/ 4663483 h 6858000"/>
              <a:gd name="connsiteX510" fmla="*/ 5464793 w 7467600"/>
              <a:gd name="connsiteY510" fmla="*/ 4393556 h 6858000"/>
              <a:gd name="connsiteX511" fmla="*/ 5461897 w 7467600"/>
              <a:gd name="connsiteY511" fmla="*/ 4390879 h 6858000"/>
              <a:gd name="connsiteX512" fmla="*/ 4294126 w 7467600"/>
              <a:gd name="connsiteY512" fmla="*/ 3303048 h 6858000"/>
              <a:gd name="connsiteX513" fmla="*/ 4305321 w 7467600"/>
              <a:gd name="connsiteY513" fmla="*/ 3256953 h 6858000"/>
              <a:gd name="connsiteX514" fmla="*/ 4949299 w 7467600"/>
              <a:gd name="connsiteY514" fmla="*/ 3766336 h 6858000"/>
              <a:gd name="connsiteX515" fmla="*/ 5291452 w 7467600"/>
              <a:gd name="connsiteY515" fmla="*/ 4076801 h 6858000"/>
              <a:gd name="connsiteX516" fmla="*/ 5434998 w 7467600"/>
              <a:gd name="connsiteY516" fmla="*/ 4254100 h 6858000"/>
              <a:gd name="connsiteX517" fmla="*/ 5351015 w 7467600"/>
              <a:gd name="connsiteY517" fmla="*/ 3760989 h 6858000"/>
              <a:gd name="connsiteX518" fmla="*/ 5413780 w 7467600"/>
              <a:gd name="connsiteY518" fmla="*/ 2966265 h 6858000"/>
              <a:gd name="connsiteX519" fmla="*/ 5425627 w 7467600"/>
              <a:gd name="connsiteY519" fmla="*/ 2954192 h 6858000"/>
              <a:gd name="connsiteX520" fmla="*/ 6604735 w 7467600"/>
              <a:gd name="connsiteY520" fmla="*/ 2041381 h 6858000"/>
              <a:gd name="connsiteX521" fmla="*/ 7204487 w 7467600"/>
              <a:gd name="connsiteY521" fmla="*/ 2742112 h 6858000"/>
              <a:gd name="connsiteX522" fmla="*/ 7131592 w 7467600"/>
              <a:gd name="connsiteY522" fmla="*/ 2672096 h 6858000"/>
              <a:gd name="connsiteX523" fmla="*/ 6996344 w 7467600"/>
              <a:gd name="connsiteY523" fmla="*/ 2518310 h 6858000"/>
              <a:gd name="connsiteX524" fmla="*/ 6735495 w 7467600"/>
              <a:gd name="connsiteY524" fmla="*/ 2196890 h 6858000"/>
              <a:gd name="connsiteX525" fmla="*/ 6721901 w 7467600"/>
              <a:gd name="connsiteY525" fmla="*/ 2179274 h 6858000"/>
              <a:gd name="connsiteX526" fmla="*/ 6604735 w 7467600"/>
              <a:gd name="connsiteY526" fmla="*/ 2041381 h 6858000"/>
              <a:gd name="connsiteX527" fmla="*/ 6591670 w 7467600"/>
              <a:gd name="connsiteY527" fmla="*/ 1988277 h 6858000"/>
              <a:gd name="connsiteX528" fmla="*/ 6747349 w 7467600"/>
              <a:gd name="connsiteY528" fmla="*/ 2160069 h 6858000"/>
              <a:gd name="connsiteX529" fmla="*/ 6760943 w 7467600"/>
              <a:gd name="connsiteY529" fmla="*/ 2177686 h 6858000"/>
              <a:gd name="connsiteX530" fmla="*/ 7021065 w 7467600"/>
              <a:gd name="connsiteY530" fmla="*/ 2498102 h 6858000"/>
              <a:gd name="connsiteX531" fmla="*/ 7155223 w 7467600"/>
              <a:gd name="connsiteY531" fmla="*/ 2650386 h 6858000"/>
              <a:gd name="connsiteX532" fmla="*/ 7203167 w 7467600"/>
              <a:gd name="connsiteY532" fmla="*/ 2697288 h 6858000"/>
              <a:gd name="connsiteX533" fmla="*/ 6937703 w 7467600"/>
              <a:gd name="connsiteY533" fmla="*/ 2321981 h 6858000"/>
              <a:gd name="connsiteX534" fmla="*/ 6591670 w 7467600"/>
              <a:gd name="connsiteY534" fmla="*/ 1988277 h 6858000"/>
              <a:gd name="connsiteX535" fmla="*/ 5798671 w 7467600"/>
              <a:gd name="connsiteY535" fmla="*/ 1981601 h 6858000"/>
              <a:gd name="connsiteX536" fmla="*/ 5754709 w 7467600"/>
              <a:gd name="connsiteY536" fmla="*/ 2071454 h 6858000"/>
              <a:gd name="connsiteX537" fmla="*/ 5763044 w 7467600"/>
              <a:gd name="connsiteY537" fmla="*/ 2842206 h 6858000"/>
              <a:gd name="connsiteX538" fmla="*/ 5764974 w 7467600"/>
              <a:gd name="connsiteY538" fmla="*/ 2799609 h 6858000"/>
              <a:gd name="connsiteX539" fmla="*/ 5767665 w 7467600"/>
              <a:gd name="connsiteY539" fmla="*/ 2666409 h 6858000"/>
              <a:gd name="connsiteX540" fmla="*/ 5763055 w 7467600"/>
              <a:gd name="connsiteY540" fmla="*/ 2579705 h 6858000"/>
              <a:gd name="connsiteX541" fmla="*/ 5758079 w 7467600"/>
              <a:gd name="connsiteY541" fmla="*/ 2492508 h 6858000"/>
              <a:gd name="connsiteX542" fmla="*/ 5779325 w 7467600"/>
              <a:gd name="connsiteY542" fmla="*/ 2197069 h 6858000"/>
              <a:gd name="connsiteX543" fmla="*/ 5798671 w 7467600"/>
              <a:gd name="connsiteY543" fmla="*/ 1981601 h 6858000"/>
              <a:gd name="connsiteX544" fmla="*/ 5829202 w 7467600"/>
              <a:gd name="connsiteY544" fmla="*/ 1971679 h 6858000"/>
              <a:gd name="connsiteX545" fmla="*/ 5809558 w 7467600"/>
              <a:gd name="connsiteY545" fmla="*/ 2198043 h 6858000"/>
              <a:gd name="connsiteX546" fmla="*/ 5788653 w 7467600"/>
              <a:gd name="connsiteY546" fmla="*/ 2489430 h 6858000"/>
              <a:gd name="connsiteX547" fmla="*/ 5793439 w 7467600"/>
              <a:gd name="connsiteY547" fmla="*/ 2575235 h 6858000"/>
              <a:gd name="connsiteX548" fmla="*/ 5796837 w 7467600"/>
              <a:gd name="connsiteY548" fmla="*/ 2637633 h 6858000"/>
              <a:gd name="connsiteX549" fmla="*/ 5818614 w 7467600"/>
              <a:gd name="connsiteY549" fmla="*/ 2473055 h 6858000"/>
              <a:gd name="connsiteX550" fmla="*/ 5829202 w 7467600"/>
              <a:gd name="connsiteY550" fmla="*/ 1971679 h 6858000"/>
              <a:gd name="connsiteX551" fmla="*/ 5911389 w 7467600"/>
              <a:gd name="connsiteY551" fmla="*/ 1898371 h 6858000"/>
              <a:gd name="connsiteX552" fmla="*/ 6237627 w 7467600"/>
              <a:gd name="connsiteY552" fmla="*/ 2231921 h 6858000"/>
              <a:gd name="connsiteX553" fmla="*/ 5911389 w 7467600"/>
              <a:gd name="connsiteY553" fmla="*/ 1898371 h 6858000"/>
              <a:gd name="connsiteX554" fmla="*/ 6944437 w 7467600"/>
              <a:gd name="connsiteY554" fmla="*/ 1575402 h 6858000"/>
              <a:gd name="connsiteX555" fmla="*/ 6304730 w 7467600"/>
              <a:gd name="connsiteY555" fmla="*/ 1766654 h 6858000"/>
              <a:gd name="connsiteX556" fmla="*/ 6944437 w 7467600"/>
              <a:gd name="connsiteY556" fmla="*/ 1575402 h 6858000"/>
              <a:gd name="connsiteX557" fmla="*/ 7019523 w 7467600"/>
              <a:gd name="connsiteY557" fmla="*/ 1519450 h 6858000"/>
              <a:gd name="connsiteX558" fmla="*/ 6298091 w 7467600"/>
              <a:gd name="connsiteY558" fmla="*/ 1737122 h 6858000"/>
              <a:gd name="connsiteX559" fmla="*/ 7019523 w 7467600"/>
              <a:gd name="connsiteY559" fmla="*/ 1519450 h 6858000"/>
              <a:gd name="connsiteX560" fmla="*/ 2399523 w 7467600"/>
              <a:gd name="connsiteY560" fmla="*/ 1428234 h 6858000"/>
              <a:gd name="connsiteX561" fmla="*/ 2224982 w 7467600"/>
              <a:gd name="connsiteY561" fmla="*/ 1826201 h 6858000"/>
              <a:gd name="connsiteX562" fmla="*/ 2096099 w 7467600"/>
              <a:gd name="connsiteY562" fmla="*/ 2345900 h 6858000"/>
              <a:gd name="connsiteX563" fmla="*/ 2283317 w 7467600"/>
              <a:gd name="connsiteY563" fmla="*/ 1796925 h 6858000"/>
              <a:gd name="connsiteX564" fmla="*/ 2399523 w 7467600"/>
              <a:gd name="connsiteY564" fmla="*/ 1428234 h 6858000"/>
              <a:gd name="connsiteX565" fmla="*/ 2448558 w 7467600"/>
              <a:gd name="connsiteY565" fmla="*/ 1373435 h 6858000"/>
              <a:gd name="connsiteX566" fmla="*/ 2312521 w 7467600"/>
              <a:gd name="connsiteY566" fmla="*/ 1806140 h 6858000"/>
              <a:gd name="connsiteX567" fmla="*/ 2127533 w 7467600"/>
              <a:gd name="connsiteY567" fmla="*/ 2348380 h 6858000"/>
              <a:gd name="connsiteX568" fmla="*/ 2358080 w 7467600"/>
              <a:gd name="connsiteY568" fmla="*/ 1866134 h 6858000"/>
              <a:gd name="connsiteX569" fmla="*/ 2407436 w 7467600"/>
              <a:gd name="connsiteY569" fmla="*/ 1651070 h 6858000"/>
              <a:gd name="connsiteX570" fmla="*/ 2448558 w 7467600"/>
              <a:gd name="connsiteY570" fmla="*/ 1373435 h 6858000"/>
              <a:gd name="connsiteX571" fmla="*/ 278707 w 7467600"/>
              <a:gd name="connsiteY571" fmla="*/ 1352270 h 6858000"/>
              <a:gd name="connsiteX572" fmla="*/ 321570 w 7467600"/>
              <a:gd name="connsiteY572" fmla="*/ 1861610 h 6858000"/>
              <a:gd name="connsiteX573" fmla="*/ 294281 w 7467600"/>
              <a:gd name="connsiteY573" fmla="*/ 1440658 h 6858000"/>
              <a:gd name="connsiteX574" fmla="*/ 278707 w 7467600"/>
              <a:gd name="connsiteY574" fmla="*/ 1352270 h 6858000"/>
              <a:gd name="connsiteX575" fmla="*/ 1423821 w 7467600"/>
              <a:gd name="connsiteY575" fmla="*/ 1351958 h 6858000"/>
              <a:gd name="connsiteX576" fmla="*/ 1638521 w 7467600"/>
              <a:gd name="connsiteY576" fmla="*/ 1908470 h 6858000"/>
              <a:gd name="connsiteX577" fmla="*/ 1754199 w 7467600"/>
              <a:gd name="connsiteY577" fmla="*/ 2149284 h 6858000"/>
              <a:gd name="connsiteX578" fmla="*/ 1908359 w 7467600"/>
              <a:gd name="connsiteY578" fmla="*/ 2364988 h 6858000"/>
              <a:gd name="connsiteX579" fmla="*/ 1647661 w 7467600"/>
              <a:gd name="connsiteY579" fmla="*/ 1825945 h 6858000"/>
              <a:gd name="connsiteX580" fmla="*/ 1423821 w 7467600"/>
              <a:gd name="connsiteY580" fmla="*/ 1351958 h 6858000"/>
              <a:gd name="connsiteX581" fmla="*/ 1431890 w 7467600"/>
              <a:gd name="connsiteY581" fmla="*/ 1306475 h 6858000"/>
              <a:gd name="connsiteX582" fmla="*/ 1507597 w 7467600"/>
              <a:gd name="connsiteY582" fmla="*/ 1446132 h 6858000"/>
              <a:gd name="connsiteX583" fmla="*/ 1674586 w 7467600"/>
              <a:gd name="connsiteY583" fmla="*/ 1813832 h 6858000"/>
              <a:gd name="connsiteX584" fmla="*/ 1815950 w 7467600"/>
              <a:gd name="connsiteY584" fmla="*/ 2128564 h 6858000"/>
              <a:gd name="connsiteX585" fmla="*/ 1984242 w 7467600"/>
              <a:gd name="connsiteY585" fmla="*/ 2430829 h 6858000"/>
              <a:gd name="connsiteX586" fmla="*/ 2014023 w 7467600"/>
              <a:gd name="connsiteY586" fmla="*/ 2450995 h 6858000"/>
              <a:gd name="connsiteX587" fmla="*/ 1747337 w 7467600"/>
              <a:gd name="connsiteY587" fmla="*/ 1855264 h 6858000"/>
              <a:gd name="connsiteX588" fmla="*/ 1533749 w 7467600"/>
              <a:gd name="connsiteY588" fmla="*/ 1478656 h 6858000"/>
              <a:gd name="connsiteX589" fmla="*/ 1431890 w 7467600"/>
              <a:gd name="connsiteY589" fmla="*/ 1306475 h 6858000"/>
              <a:gd name="connsiteX590" fmla="*/ 5052692 w 7467600"/>
              <a:gd name="connsiteY590" fmla="*/ 1292994 h 6858000"/>
              <a:gd name="connsiteX591" fmla="*/ 5200661 w 7467600"/>
              <a:gd name="connsiteY591" fmla="*/ 1635186 h 6858000"/>
              <a:gd name="connsiteX592" fmla="*/ 5297138 w 7467600"/>
              <a:gd name="connsiteY592" fmla="*/ 1906351 h 6858000"/>
              <a:gd name="connsiteX593" fmla="*/ 5052692 w 7467600"/>
              <a:gd name="connsiteY593" fmla="*/ 1292994 h 6858000"/>
              <a:gd name="connsiteX594" fmla="*/ 5009948 w 7467600"/>
              <a:gd name="connsiteY594" fmla="*/ 1273619 h 6858000"/>
              <a:gd name="connsiteX595" fmla="*/ 5121777 w 7467600"/>
              <a:gd name="connsiteY595" fmla="*/ 1654213 h 6858000"/>
              <a:gd name="connsiteX596" fmla="*/ 5293545 w 7467600"/>
              <a:gd name="connsiteY596" fmla="*/ 2072247 h 6858000"/>
              <a:gd name="connsiteX597" fmla="*/ 5294042 w 7467600"/>
              <a:gd name="connsiteY597" fmla="*/ 2065019 h 6858000"/>
              <a:gd name="connsiteX598" fmla="*/ 5171936 w 7467600"/>
              <a:gd name="connsiteY598" fmla="*/ 1647613 h 6858000"/>
              <a:gd name="connsiteX599" fmla="*/ 5009948 w 7467600"/>
              <a:gd name="connsiteY599" fmla="*/ 1273619 h 6858000"/>
              <a:gd name="connsiteX600" fmla="*/ 655236 w 7467600"/>
              <a:gd name="connsiteY600" fmla="*/ 1268632 h 6858000"/>
              <a:gd name="connsiteX601" fmla="*/ 839521 w 7467600"/>
              <a:gd name="connsiteY601" fmla="*/ 1685315 h 6858000"/>
              <a:gd name="connsiteX602" fmla="*/ 1109416 w 7467600"/>
              <a:gd name="connsiteY602" fmla="*/ 2061663 h 6858000"/>
              <a:gd name="connsiteX603" fmla="*/ 1298300 w 7467600"/>
              <a:gd name="connsiteY603" fmla="*/ 2247742 h 6858000"/>
              <a:gd name="connsiteX604" fmla="*/ 1125871 w 7467600"/>
              <a:gd name="connsiteY604" fmla="*/ 1989513 h 6858000"/>
              <a:gd name="connsiteX605" fmla="*/ 981574 w 7467600"/>
              <a:gd name="connsiteY605" fmla="*/ 1783157 h 6858000"/>
              <a:gd name="connsiteX606" fmla="*/ 922198 w 7467600"/>
              <a:gd name="connsiteY606" fmla="*/ 1677437 h 6858000"/>
              <a:gd name="connsiteX607" fmla="*/ 869293 w 7467600"/>
              <a:gd name="connsiteY607" fmla="*/ 1583214 h 6858000"/>
              <a:gd name="connsiteX608" fmla="*/ 751431 w 7467600"/>
              <a:gd name="connsiteY608" fmla="*/ 1405731 h 6858000"/>
              <a:gd name="connsiteX609" fmla="*/ 655236 w 7467600"/>
              <a:gd name="connsiteY609" fmla="*/ 1268632 h 6858000"/>
              <a:gd name="connsiteX610" fmla="*/ 6516292 w 7467600"/>
              <a:gd name="connsiteY610" fmla="*/ 1263064 h 6858000"/>
              <a:gd name="connsiteX611" fmla="*/ 5736320 w 7467600"/>
              <a:gd name="connsiteY611" fmla="*/ 1501803 h 6858000"/>
              <a:gd name="connsiteX612" fmla="*/ 6516292 w 7467600"/>
              <a:gd name="connsiteY612" fmla="*/ 1263064 h 6858000"/>
              <a:gd name="connsiteX613" fmla="*/ 291466 w 7467600"/>
              <a:gd name="connsiteY613" fmla="*/ 1250369 h 6858000"/>
              <a:gd name="connsiteX614" fmla="*/ 323180 w 7467600"/>
              <a:gd name="connsiteY614" fmla="*/ 1435283 h 6858000"/>
              <a:gd name="connsiteX615" fmla="*/ 349381 w 7467600"/>
              <a:gd name="connsiteY615" fmla="*/ 1875041 h 6858000"/>
              <a:gd name="connsiteX616" fmla="*/ 374363 w 7467600"/>
              <a:gd name="connsiteY616" fmla="*/ 1506494 h 6858000"/>
              <a:gd name="connsiteX617" fmla="*/ 302168 w 7467600"/>
              <a:gd name="connsiteY617" fmla="*/ 1274495 h 6858000"/>
              <a:gd name="connsiteX618" fmla="*/ 291466 w 7467600"/>
              <a:gd name="connsiteY618" fmla="*/ 1250369 h 6858000"/>
              <a:gd name="connsiteX619" fmla="*/ 678222 w 7467600"/>
              <a:gd name="connsiteY619" fmla="*/ 1248670 h 6858000"/>
              <a:gd name="connsiteX620" fmla="*/ 775536 w 7467600"/>
              <a:gd name="connsiteY620" fmla="*/ 1388015 h 6858000"/>
              <a:gd name="connsiteX621" fmla="*/ 894529 w 7467600"/>
              <a:gd name="connsiteY621" fmla="*/ 1567739 h 6858000"/>
              <a:gd name="connsiteX622" fmla="*/ 948000 w 7467600"/>
              <a:gd name="connsiteY622" fmla="*/ 1663088 h 6858000"/>
              <a:gd name="connsiteX623" fmla="*/ 1006812 w 7467600"/>
              <a:gd name="connsiteY623" fmla="*/ 1767683 h 6858000"/>
              <a:gd name="connsiteX624" fmla="*/ 1149133 w 7467600"/>
              <a:gd name="connsiteY624" fmla="*/ 1971513 h 6858000"/>
              <a:gd name="connsiteX625" fmla="*/ 1333952 w 7467600"/>
              <a:gd name="connsiteY625" fmla="*/ 2251620 h 6858000"/>
              <a:gd name="connsiteX626" fmla="*/ 1337329 w 7467600"/>
              <a:gd name="connsiteY626" fmla="*/ 2258350 h 6858000"/>
              <a:gd name="connsiteX627" fmla="*/ 1014726 w 7467600"/>
              <a:gd name="connsiteY627" fmla="*/ 1615556 h 6858000"/>
              <a:gd name="connsiteX628" fmla="*/ 678222 w 7467600"/>
              <a:gd name="connsiteY628" fmla="*/ 1248670 h 6858000"/>
              <a:gd name="connsiteX629" fmla="*/ 6691602 w 7467600"/>
              <a:gd name="connsiteY629" fmla="*/ 1140573 h 6858000"/>
              <a:gd name="connsiteX630" fmla="*/ 6571100 w 7467600"/>
              <a:gd name="connsiteY630" fmla="*/ 1183662 h 6858000"/>
              <a:gd name="connsiteX631" fmla="*/ 6241687 w 7467600"/>
              <a:gd name="connsiteY631" fmla="*/ 1257600 h 6858000"/>
              <a:gd name="connsiteX632" fmla="*/ 5693009 w 7467600"/>
              <a:gd name="connsiteY632" fmla="*/ 1478256 h 6858000"/>
              <a:gd name="connsiteX633" fmla="*/ 6548420 w 7467600"/>
              <a:gd name="connsiteY633" fmla="*/ 1214599 h 6858000"/>
              <a:gd name="connsiteX634" fmla="*/ 6605473 w 7467600"/>
              <a:gd name="connsiteY634" fmla="*/ 1184686 h 6858000"/>
              <a:gd name="connsiteX635" fmla="*/ 6691602 w 7467600"/>
              <a:gd name="connsiteY635" fmla="*/ 1140573 h 6858000"/>
              <a:gd name="connsiteX636" fmla="*/ 4002475 w 7467600"/>
              <a:gd name="connsiteY636" fmla="*/ 1037802 h 6858000"/>
              <a:gd name="connsiteX637" fmla="*/ 4000324 w 7467600"/>
              <a:gd name="connsiteY637" fmla="*/ 1039362 h 6858000"/>
              <a:gd name="connsiteX638" fmla="*/ 4002862 w 7467600"/>
              <a:gd name="connsiteY638" fmla="*/ 1042866 h 6858000"/>
              <a:gd name="connsiteX639" fmla="*/ 4002475 w 7467600"/>
              <a:gd name="connsiteY639" fmla="*/ 1037802 h 6858000"/>
              <a:gd name="connsiteX640" fmla="*/ 506322 w 7467600"/>
              <a:gd name="connsiteY640" fmla="*/ 1020997 h 6858000"/>
              <a:gd name="connsiteX641" fmla="*/ 533068 w 7467600"/>
              <a:gd name="connsiteY641" fmla="*/ 1029409 h 6858000"/>
              <a:gd name="connsiteX642" fmla="*/ 1232525 w 7467600"/>
              <a:gd name="connsiteY642" fmla="*/ 1804675 h 6858000"/>
              <a:gd name="connsiteX643" fmla="*/ 1388858 w 7467600"/>
              <a:gd name="connsiteY643" fmla="*/ 2368011 h 6858000"/>
              <a:gd name="connsiteX644" fmla="*/ 1384098 w 7467600"/>
              <a:gd name="connsiteY644" fmla="*/ 2378125 h 6858000"/>
              <a:gd name="connsiteX645" fmla="*/ 1425393 w 7467600"/>
              <a:gd name="connsiteY645" fmla="*/ 2589124 h 6858000"/>
              <a:gd name="connsiteX646" fmla="*/ 1424001 w 7467600"/>
              <a:gd name="connsiteY646" fmla="*/ 2597541 h 6858000"/>
              <a:gd name="connsiteX647" fmla="*/ 2152729 w 7467600"/>
              <a:gd name="connsiteY647" fmla="*/ 2864487 h 6858000"/>
              <a:gd name="connsiteX648" fmla="*/ 2020609 w 7467600"/>
              <a:gd name="connsiteY648" fmla="*/ 2539671 h 6858000"/>
              <a:gd name="connsiteX649" fmla="*/ 2018920 w 7467600"/>
              <a:gd name="connsiteY649" fmla="*/ 2536309 h 6858000"/>
              <a:gd name="connsiteX650" fmla="*/ 1342441 w 7467600"/>
              <a:gd name="connsiteY650" fmla="*/ 1173017 h 6858000"/>
              <a:gd name="connsiteX651" fmla="*/ 1367925 w 7467600"/>
              <a:gd name="connsiteY651" fmla="*/ 1135648 h 6858000"/>
              <a:gd name="connsiteX652" fmla="*/ 1771401 w 7467600"/>
              <a:gd name="connsiteY652" fmla="*/ 1806673 h 6858000"/>
              <a:gd name="connsiteX653" fmla="*/ 1972385 w 7467600"/>
              <a:gd name="connsiteY653" fmla="*/ 2198735 h 6858000"/>
              <a:gd name="connsiteX654" fmla="*/ 2040892 w 7467600"/>
              <a:gd name="connsiteY654" fmla="*/ 2405205 h 6858000"/>
              <a:gd name="connsiteX655" fmla="*/ 2131689 w 7467600"/>
              <a:gd name="connsiteY655" fmla="*/ 1936926 h 6858000"/>
              <a:gd name="connsiteX656" fmla="*/ 2454820 w 7467600"/>
              <a:gd name="connsiteY656" fmla="*/ 1248808 h 6858000"/>
              <a:gd name="connsiteX657" fmla="*/ 2492512 w 7467600"/>
              <a:gd name="connsiteY657" fmla="*/ 1302920 h 6858000"/>
              <a:gd name="connsiteX658" fmla="*/ 2081216 w 7467600"/>
              <a:gd name="connsiteY658" fmla="*/ 2527513 h 6858000"/>
              <a:gd name="connsiteX659" fmla="*/ 2081211 w 7467600"/>
              <a:gd name="connsiteY659" fmla="*/ 2528916 h 6858000"/>
              <a:gd name="connsiteX660" fmla="*/ 2199067 w 7467600"/>
              <a:gd name="connsiteY660" fmla="*/ 2884061 h 6858000"/>
              <a:gd name="connsiteX661" fmla="*/ 3192586 w 7467600"/>
              <a:gd name="connsiteY661" fmla="*/ 3411496 h 6858000"/>
              <a:gd name="connsiteX662" fmla="*/ 3182620 w 7467600"/>
              <a:gd name="connsiteY662" fmla="*/ 3483279 h 6858000"/>
              <a:gd name="connsiteX663" fmla="*/ 2435119 w 7467600"/>
              <a:gd name="connsiteY663" fmla="*/ 3080173 h 6858000"/>
              <a:gd name="connsiteX664" fmla="*/ 2410152 w 7467600"/>
              <a:gd name="connsiteY664" fmla="*/ 3063751 h 6858000"/>
              <a:gd name="connsiteX665" fmla="*/ 2408099 w 7467600"/>
              <a:gd name="connsiteY665" fmla="*/ 3064403 h 6858000"/>
              <a:gd name="connsiteX666" fmla="*/ 2407218 w 7467600"/>
              <a:gd name="connsiteY666" fmla="*/ 3070324 h 6858000"/>
              <a:gd name="connsiteX667" fmla="*/ 2380138 w 7467600"/>
              <a:gd name="connsiteY667" fmla="*/ 3099341 h 6858000"/>
              <a:gd name="connsiteX668" fmla="*/ 1765923 w 7467600"/>
              <a:gd name="connsiteY668" fmla="*/ 3581043 h 6858000"/>
              <a:gd name="connsiteX669" fmla="*/ 1702258 w 7467600"/>
              <a:gd name="connsiteY669" fmla="*/ 3612286 h 6858000"/>
              <a:gd name="connsiteX670" fmla="*/ 1538370 w 7467600"/>
              <a:gd name="connsiteY670" fmla="*/ 3811804 h 6858000"/>
              <a:gd name="connsiteX671" fmla="*/ 542867 w 7467600"/>
              <a:gd name="connsiteY671" fmla="*/ 4944092 h 6858000"/>
              <a:gd name="connsiteX672" fmla="*/ 515800 w 7467600"/>
              <a:gd name="connsiteY672" fmla="*/ 4862180 h 6858000"/>
              <a:gd name="connsiteX673" fmla="*/ 909145 w 7467600"/>
              <a:gd name="connsiteY673" fmla="*/ 4199225 h 6858000"/>
              <a:gd name="connsiteX674" fmla="*/ 1214067 w 7467600"/>
              <a:gd name="connsiteY674" fmla="*/ 3908561 h 6858000"/>
              <a:gd name="connsiteX675" fmla="*/ 640967 w 7467600"/>
              <a:gd name="connsiteY675" fmla="*/ 4105601 h 6858000"/>
              <a:gd name="connsiteX676" fmla="*/ 112563 w 7467600"/>
              <a:gd name="connsiteY676" fmla="*/ 4396952 h 6858000"/>
              <a:gd name="connsiteX677" fmla="*/ 0 w 7467600"/>
              <a:gd name="connsiteY677" fmla="*/ 4466006 h 6858000"/>
              <a:gd name="connsiteX678" fmla="*/ 0 w 7467600"/>
              <a:gd name="connsiteY678" fmla="*/ 4233763 h 6858000"/>
              <a:gd name="connsiteX679" fmla="*/ 36881 w 7467600"/>
              <a:gd name="connsiteY679" fmla="*/ 4200118 h 6858000"/>
              <a:gd name="connsiteX680" fmla="*/ 910534 w 7467600"/>
              <a:gd name="connsiteY680" fmla="*/ 3629753 h 6858000"/>
              <a:gd name="connsiteX681" fmla="*/ 1578717 w 7467600"/>
              <a:gd name="connsiteY681" fmla="*/ 3575982 h 6858000"/>
              <a:gd name="connsiteX682" fmla="*/ 2338780 w 7467600"/>
              <a:gd name="connsiteY682" fmla="*/ 3033725 h 6858000"/>
              <a:gd name="connsiteX683" fmla="*/ 1807991 w 7467600"/>
              <a:gd name="connsiteY683" fmla="*/ 2807184 h 6858000"/>
              <a:gd name="connsiteX684" fmla="*/ 1416358 w 7467600"/>
              <a:gd name="connsiteY684" fmla="*/ 3112571 h 6858000"/>
              <a:gd name="connsiteX685" fmla="*/ 939066 w 7467600"/>
              <a:gd name="connsiteY685" fmla="*/ 3378798 h 6858000"/>
              <a:gd name="connsiteX686" fmla="*/ 115099 w 7467600"/>
              <a:gd name="connsiteY686" fmla="*/ 3607650 h 6858000"/>
              <a:gd name="connsiteX687" fmla="*/ 97284 w 7467600"/>
              <a:gd name="connsiteY687" fmla="*/ 3520393 h 6858000"/>
              <a:gd name="connsiteX688" fmla="*/ 922050 w 7467600"/>
              <a:gd name="connsiteY688" fmla="*/ 3074867 h 6858000"/>
              <a:gd name="connsiteX689" fmla="*/ 1405265 w 7467600"/>
              <a:gd name="connsiteY689" fmla="*/ 3016319 h 6858000"/>
              <a:gd name="connsiteX690" fmla="*/ 1407512 w 7467600"/>
              <a:gd name="connsiteY690" fmla="*/ 3018001 h 6858000"/>
              <a:gd name="connsiteX691" fmla="*/ 1726266 w 7467600"/>
              <a:gd name="connsiteY691" fmla="*/ 2777274 h 6858000"/>
              <a:gd name="connsiteX692" fmla="*/ 625390 w 7467600"/>
              <a:gd name="connsiteY692" fmla="*/ 2514541 h 6858000"/>
              <a:gd name="connsiteX693" fmla="*/ 619799 w 7467600"/>
              <a:gd name="connsiteY693" fmla="*/ 2527180 h 6858000"/>
              <a:gd name="connsiteX694" fmla="*/ 310030 w 7467600"/>
              <a:gd name="connsiteY694" fmla="*/ 2771818 h 6858000"/>
              <a:gd name="connsiteX695" fmla="*/ 173877 w 7467600"/>
              <a:gd name="connsiteY695" fmla="*/ 2937056 h 6858000"/>
              <a:gd name="connsiteX696" fmla="*/ 77889 w 7467600"/>
              <a:gd name="connsiteY696" fmla="*/ 3138440 h 6858000"/>
              <a:gd name="connsiteX697" fmla="*/ 0 w 7467600"/>
              <a:gd name="connsiteY697" fmla="*/ 3271395 h 6858000"/>
              <a:gd name="connsiteX698" fmla="*/ 0 w 7467600"/>
              <a:gd name="connsiteY698" fmla="*/ 3153002 h 6858000"/>
              <a:gd name="connsiteX699" fmla="*/ 2386 w 7467600"/>
              <a:gd name="connsiteY699" fmla="*/ 3149203 h 6858000"/>
              <a:gd name="connsiteX700" fmla="*/ 89753 w 7467600"/>
              <a:gd name="connsiteY700" fmla="*/ 2987702 h 6858000"/>
              <a:gd name="connsiteX701" fmla="*/ 76869 w 7467600"/>
              <a:gd name="connsiteY701" fmla="*/ 3005404 h 6858000"/>
              <a:gd name="connsiteX702" fmla="*/ 32049 w 7467600"/>
              <a:gd name="connsiteY702" fmla="*/ 3065814 h 6858000"/>
              <a:gd name="connsiteX703" fmla="*/ 0 w 7467600"/>
              <a:gd name="connsiteY703" fmla="*/ 3108744 h 6858000"/>
              <a:gd name="connsiteX704" fmla="*/ 0 w 7467600"/>
              <a:gd name="connsiteY704" fmla="*/ 3058059 h 6858000"/>
              <a:gd name="connsiteX705" fmla="*/ 7610 w 7467600"/>
              <a:gd name="connsiteY705" fmla="*/ 3047889 h 6858000"/>
              <a:gd name="connsiteX706" fmla="*/ 52419 w 7467600"/>
              <a:gd name="connsiteY706" fmla="*/ 2987479 h 6858000"/>
              <a:gd name="connsiteX707" fmla="*/ 59142 w 7467600"/>
              <a:gd name="connsiteY707" fmla="*/ 2978488 h 6858000"/>
              <a:gd name="connsiteX708" fmla="*/ 0 w 7467600"/>
              <a:gd name="connsiteY708" fmla="*/ 3015334 h 6858000"/>
              <a:gd name="connsiteX709" fmla="*/ 0 w 7467600"/>
              <a:gd name="connsiteY709" fmla="*/ 2914286 h 6858000"/>
              <a:gd name="connsiteX710" fmla="*/ 36383 w 7467600"/>
              <a:gd name="connsiteY710" fmla="*/ 2901128 h 6858000"/>
              <a:gd name="connsiteX711" fmla="*/ 156329 w 7467600"/>
              <a:gd name="connsiteY711" fmla="*/ 2840533 h 6858000"/>
              <a:gd name="connsiteX712" fmla="*/ 358355 w 7467600"/>
              <a:gd name="connsiteY712" fmla="*/ 2620471 h 6858000"/>
              <a:gd name="connsiteX713" fmla="*/ 510577 w 7467600"/>
              <a:gd name="connsiteY713" fmla="*/ 2501244 h 6858000"/>
              <a:gd name="connsiteX714" fmla="*/ 211967 w 7467600"/>
              <a:gd name="connsiteY714" fmla="*/ 2479171 h 6858000"/>
              <a:gd name="connsiteX715" fmla="*/ 0 w 7467600"/>
              <a:gd name="connsiteY715" fmla="*/ 2476398 h 6858000"/>
              <a:gd name="connsiteX716" fmla="*/ 0 w 7467600"/>
              <a:gd name="connsiteY716" fmla="*/ 2389189 h 6858000"/>
              <a:gd name="connsiteX717" fmla="*/ 103062 w 7467600"/>
              <a:gd name="connsiteY717" fmla="*/ 2389518 h 6858000"/>
              <a:gd name="connsiteX718" fmla="*/ 510734 w 7467600"/>
              <a:gd name="connsiteY718" fmla="*/ 2416201 h 6858000"/>
              <a:gd name="connsiteX719" fmla="*/ 279257 w 7467600"/>
              <a:gd name="connsiteY719" fmla="*/ 2092102 h 6858000"/>
              <a:gd name="connsiteX720" fmla="*/ 65265 w 7467600"/>
              <a:gd name="connsiteY720" fmla="*/ 2006049 h 6858000"/>
              <a:gd name="connsiteX721" fmla="*/ 0 w 7467600"/>
              <a:gd name="connsiteY721" fmla="*/ 1982532 h 6858000"/>
              <a:gd name="connsiteX722" fmla="*/ 0 w 7467600"/>
              <a:gd name="connsiteY722" fmla="*/ 1912789 h 6858000"/>
              <a:gd name="connsiteX723" fmla="*/ 97460 w 7467600"/>
              <a:gd name="connsiteY723" fmla="*/ 1953725 h 6858000"/>
              <a:gd name="connsiteX724" fmla="*/ 221272 w 7467600"/>
              <a:gd name="connsiteY724" fmla="*/ 1980766 h 6858000"/>
              <a:gd name="connsiteX725" fmla="*/ 116765 w 7467600"/>
              <a:gd name="connsiteY725" fmla="*/ 1911033 h 6858000"/>
              <a:gd name="connsiteX726" fmla="*/ 16405 w 7467600"/>
              <a:gd name="connsiteY726" fmla="*/ 1803412 h 6858000"/>
              <a:gd name="connsiteX727" fmla="*/ 0 w 7467600"/>
              <a:gd name="connsiteY727" fmla="*/ 1784777 h 6858000"/>
              <a:gd name="connsiteX728" fmla="*/ 0 w 7467600"/>
              <a:gd name="connsiteY728" fmla="*/ 1740082 h 6858000"/>
              <a:gd name="connsiteX729" fmla="*/ 39394 w 7467600"/>
              <a:gd name="connsiteY729" fmla="*/ 1784856 h 6858000"/>
              <a:gd name="connsiteX730" fmla="*/ 135813 w 7467600"/>
              <a:gd name="connsiteY730" fmla="*/ 1888838 h 6858000"/>
              <a:gd name="connsiteX731" fmla="*/ 242575 w 7467600"/>
              <a:gd name="connsiteY731" fmla="*/ 1958841 h 6858000"/>
              <a:gd name="connsiteX732" fmla="*/ 82197 w 7467600"/>
              <a:gd name="connsiteY732" fmla="*/ 1754826 h 6858000"/>
              <a:gd name="connsiteX733" fmla="*/ 0 w 7467600"/>
              <a:gd name="connsiteY733" fmla="*/ 1679650 h 6858000"/>
              <a:gd name="connsiteX734" fmla="*/ 0 w 7467600"/>
              <a:gd name="connsiteY734" fmla="*/ 1602463 h 6858000"/>
              <a:gd name="connsiteX735" fmla="*/ 84689 w 7467600"/>
              <a:gd name="connsiteY735" fmla="*/ 1677442 h 6858000"/>
              <a:gd name="connsiteX736" fmla="*/ 298437 w 7467600"/>
              <a:gd name="connsiteY736" fmla="*/ 1968019 h 6858000"/>
              <a:gd name="connsiteX737" fmla="*/ 227269 w 7467600"/>
              <a:gd name="connsiteY737" fmla="*/ 1114064 h 6858000"/>
              <a:gd name="connsiteX738" fmla="*/ 248003 w 7467600"/>
              <a:gd name="connsiteY738" fmla="*/ 1089613 h 6858000"/>
              <a:gd name="connsiteX739" fmla="*/ 427020 w 7467600"/>
              <a:gd name="connsiteY739" fmla="*/ 1619803 h 6858000"/>
              <a:gd name="connsiteX740" fmla="*/ 340345 w 7467600"/>
              <a:gd name="connsiteY740" fmla="*/ 2027739 h 6858000"/>
              <a:gd name="connsiteX741" fmla="*/ 360865 w 7467600"/>
              <a:gd name="connsiteY741" fmla="*/ 2044827 h 6858000"/>
              <a:gd name="connsiteX742" fmla="*/ 560414 w 7467600"/>
              <a:gd name="connsiteY742" fmla="*/ 2421457 h 6858000"/>
              <a:gd name="connsiteX743" fmla="*/ 1359703 w 7467600"/>
              <a:gd name="connsiteY743" fmla="*/ 2578554 h 6858000"/>
              <a:gd name="connsiteX744" fmla="*/ 1359422 w 7467600"/>
              <a:gd name="connsiteY744" fmla="*/ 2577994 h 6858000"/>
              <a:gd name="connsiteX745" fmla="*/ 828701 w 7467600"/>
              <a:gd name="connsiteY745" fmla="*/ 1839520 h 6858000"/>
              <a:gd name="connsiteX746" fmla="*/ 494427 w 7467600"/>
              <a:gd name="connsiteY746" fmla="*/ 1092333 h 6858000"/>
              <a:gd name="connsiteX747" fmla="*/ 506322 w 7467600"/>
              <a:gd name="connsiteY747" fmla="*/ 1020997 h 6858000"/>
              <a:gd name="connsiteX748" fmla="*/ 4570198 w 7467600"/>
              <a:gd name="connsiteY748" fmla="*/ 978081 h 6858000"/>
              <a:gd name="connsiteX749" fmla="*/ 4523691 w 7467600"/>
              <a:gd name="connsiteY749" fmla="*/ 1127776 h 6858000"/>
              <a:gd name="connsiteX750" fmla="*/ 4509875 w 7467600"/>
              <a:gd name="connsiteY750" fmla="*/ 1167552 h 6858000"/>
              <a:gd name="connsiteX751" fmla="*/ 4478168 w 7467600"/>
              <a:gd name="connsiteY751" fmla="*/ 1260735 h 6858000"/>
              <a:gd name="connsiteX752" fmla="*/ 4409309 w 7467600"/>
              <a:gd name="connsiteY752" fmla="*/ 1666996 h 6858000"/>
              <a:gd name="connsiteX753" fmla="*/ 4370031 w 7467600"/>
              <a:gd name="connsiteY753" fmla="*/ 1955666 h 6858000"/>
              <a:gd name="connsiteX754" fmla="*/ 4570198 w 7467600"/>
              <a:gd name="connsiteY754" fmla="*/ 978081 h 6858000"/>
              <a:gd name="connsiteX755" fmla="*/ 4557898 w 7467600"/>
              <a:gd name="connsiteY755" fmla="*/ 900011 h 6858000"/>
              <a:gd name="connsiteX756" fmla="*/ 4344840 w 7467600"/>
              <a:gd name="connsiteY756" fmla="*/ 1922038 h 6858000"/>
              <a:gd name="connsiteX757" fmla="*/ 4378710 w 7467600"/>
              <a:gd name="connsiteY757" fmla="*/ 1665516 h 6858000"/>
              <a:gd name="connsiteX758" fmla="*/ 4448798 w 7467600"/>
              <a:gd name="connsiteY758" fmla="*/ 1253024 h 6858000"/>
              <a:gd name="connsiteX759" fmla="*/ 4480315 w 7467600"/>
              <a:gd name="connsiteY759" fmla="*/ 1158454 h 6858000"/>
              <a:gd name="connsiteX760" fmla="*/ 4494133 w 7467600"/>
              <a:gd name="connsiteY760" fmla="*/ 1118676 h 6858000"/>
              <a:gd name="connsiteX761" fmla="*/ 4557898 w 7467600"/>
              <a:gd name="connsiteY761" fmla="*/ 900011 h 6858000"/>
              <a:gd name="connsiteX762" fmla="*/ 5870151 w 7467600"/>
              <a:gd name="connsiteY762" fmla="*/ 898890 h 6858000"/>
              <a:gd name="connsiteX763" fmla="*/ 5861335 w 7467600"/>
              <a:gd name="connsiteY763" fmla="*/ 899177 h 6858000"/>
              <a:gd name="connsiteX764" fmla="*/ 5843702 w 7467600"/>
              <a:gd name="connsiteY764" fmla="*/ 899748 h 6858000"/>
              <a:gd name="connsiteX765" fmla="*/ 5651107 w 7467600"/>
              <a:gd name="connsiteY765" fmla="*/ 920306 h 6858000"/>
              <a:gd name="connsiteX766" fmla="*/ 5459407 w 7467600"/>
              <a:gd name="connsiteY766" fmla="*/ 940975 h 6858000"/>
              <a:gd name="connsiteX767" fmla="*/ 5374846 w 7467600"/>
              <a:gd name="connsiteY767" fmla="*/ 941988 h 6858000"/>
              <a:gd name="connsiteX768" fmla="*/ 5256105 w 7467600"/>
              <a:gd name="connsiteY768" fmla="*/ 945632 h 6858000"/>
              <a:gd name="connsiteX769" fmla="*/ 5107071 w 7467600"/>
              <a:gd name="connsiteY769" fmla="*/ 969720 h 6858000"/>
              <a:gd name="connsiteX770" fmla="*/ 4998681 w 7467600"/>
              <a:gd name="connsiteY770" fmla="*/ 988771 h 6858000"/>
              <a:gd name="connsiteX771" fmla="*/ 5870151 w 7467600"/>
              <a:gd name="connsiteY771" fmla="*/ 898890 h 6858000"/>
              <a:gd name="connsiteX772" fmla="*/ 5504425 w 7467600"/>
              <a:gd name="connsiteY772" fmla="*/ 848067 h 6858000"/>
              <a:gd name="connsiteX773" fmla="*/ 4968849 w 7467600"/>
              <a:gd name="connsiteY773" fmla="*/ 962318 h 6858000"/>
              <a:gd name="connsiteX774" fmla="*/ 5104039 w 7467600"/>
              <a:gd name="connsiteY774" fmla="*/ 940634 h 6858000"/>
              <a:gd name="connsiteX775" fmla="*/ 5256311 w 7467600"/>
              <a:gd name="connsiteY775" fmla="*/ 916490 h 6858000"/>
              <a:gd name="connsiteX776" fmla="*/ 5377381 w 7467600"/>
              <a:gd name="connsiteY776" fmla="*/ 912671 h 6858000"/>
              <a:gd name="connsiteX777" fmla="*/ 5460148 w 7467600"/>
              <a:gd name="connsiteY777" fmla="*/ 911442 h 6858000"/>
              <a:gd name="connsiteX778" fmla="*/ 5648971 w 7467600"/>
              <a:gd name="connsiteY778" fmla="*/ 891331 h 6858000"/>
              <a:gd name="connsiteX779" fmla="*/ 5844807 w 7467600"/>
              <a:gd name="connsiteY779" fmla="*/ 870718 h 6858000"/>
              <a:gd name="connsiteX780" fmla="*/ 5862975 w 7467600"/>
              <a:gd name="connsiteY780" fmla="*/ 869756 h 6858000"/>
              <a:gd name="connsiteX781" fmla="*/ 5920887 w 7467600"/>
              <a:gd name="connsiteY781" fmla="*/ 865929 h 6858000"/>
              <a:gd name="connsiteX782" fmla="*/ 5504425 w 7467600"/>
              <a:gd name="connsiteY782" fmla="*/ 848067 h 6858000"/>
              <a:gd name="connsiteX783" fmla="*/ 3607114 w 7467600"/>
              <a:gd name="connsiteY783" fmla="*/ 467441 h 6858000"/>
              <a:gd name="connsiteX784" fmla="*/ 3296242 w 7467600"/>
              <a:gd name="connsiteY784" fmla="*/ 807991 h 6858000"/>
              <a:gd name="connsiteX785" fmla="*/ 3174674 w 7467600"/>
              <a:gd name="connsiteY785" fmla="*/ 919759 h 6858000"/>
              <a:gd name="connsiteX786" fmla="*/ 3042978 w 7467600"/>
              <a:gd name="connsiteY786" fmla="*/ 1054894 h 6858000"/>
              <a:gd name="connsiteX787" fmla="*/ 2968914 w 7467600"/>
              <a:gd name="connsiteY787" fmla="*/ 1133756 h 6858000"/>
              <a:gd name="connsiteX788" fmla="*/ 3103823 w 7467600"/>
              <a:gd name="connsiteY788" fmla="*/ 1026814 h 6858000"/>
              <a:gd name="connsiteX789" fmla="*/ 3607114 w 7467600"/>
              <a:gd name="connsiteY789" fmla="*/ 467441 h 6858000"/>
              <a:gd name="connsiteX790" fmla="*/ 3744487 w 7467600"/>
              <a:gd name="connsiteY790" fmla="*/ 383136 h 6858000"/>
              <a:gd name="connsiteX791" fmla="*/ 3970213 w 7467600"/>
              <a:gd name="connsiteY791" fmla="*/ 995559 h 6858000"/>
              <a:gd name="connsiteX792" fmla="*/ 3744487 w 7467600"/>
              <a:gd name="connsiteY792" fmla="*/ 383136 h 6858000"/>
              <a:gd name="connsiteX793" fmla="*/ 3624562 w 7467600"/>
              <a:gd name="connsiteY793" fmla="*/ 367041 h 6858000"/>
              <a:gd name="connsiteX794" fmla="*/ 3489712 w 7467600"/>
              <a:gd name="connsiteY794" fmla="*/ 485386 h 6858000"/>
              <a:gd name="connsiteX795" fmla="*/ 3182994 w 7467600"/>
              <a:gd name="connsiteY795" fmla="*/ 828265 h 6858000"/>
              <a:gd name="connsiteX796" fmla="*/ 2892114 w 7467600"/>
              <a:gd name="connsiteY796" fmla="*/ 1172635 h 6858000"/>
              <a:gd name="connsiteX797" fmla="*/ 3021459 w 7467600"/>
              <a:gd name="connsiteY797" fmla="*/ 1035385 h 6858000"/>
              <a:gd name="connsiteX798" fmla="*/ 3153873 w 7467600"/>
              <a:gd name="connsiteY798" fmla="*/ 898971 h 6858000"/>
              <a:gd name="connsiteX799" fmla="*/ 3276511 w 7467600"/>
              <a:gd name="connsiteY799" fmla="*/ 786423 h 6858000"/>
              <a:gd name="connsiteX800" fmla="*/ 3584154 w 7467600"/>
              <a:gd name="connsiteY800" fmla="*/ 448218 h 6858000"/>
              <a:gd name="connsiteX801" fmla="*/ 3624562 w 7467600"/>
              <a:gd name="connsiteY801" fmla="*/ 367041 h 6858000"/>
              <a:gd name="connsiteX802" fmla="*/ 3766672 w 7467600"/>
              <a:gd name="connsiteY802" fmla="*/ 359429 h 6858000"/>
              <a:gd name="connsiteX803" fmla="*/ 3996338 w 7467600"/>
              <a:gd name="connsiteY803" fmla="*/ 968237 h 6858000"/>
              <a:gd name="connsiteX804" fmla="*/ 3766672 w 7467600"/>
              <a:gd name="connsiteY804" fmla="*/ 359429 h 6858000"/>
              <a:gd name="connsiteX805" fmla="*/ 5805386 w 7467600"/>
              <a:gd name="connsiteY805" fmla="*/ 239240 h 6858000"/>
              <a:gd name="connsiteX806" fmla="*/ 5736947 w 7467600"/>
              <a:gd name="connsiteY806" fmla="*/ 261367 h 6858000"/>
              <a:gd name="connsiteX807" fmla="*/ 5427012 w 7467600"/>
              <a:gd name="connsiteY807" fmla="*/ 311272 h 6858000"/>
              <a:gd name="connsiteX808" fmla="*/ 5147818 w 7467600"/>
              <a:gd name="connsiteY808" fmla="*/ 322112 h 6858000"/>
              <a:gd name="connsiteX809" fmla="*/ 5060854 w 7467600"/>
              <a:gd name="connsiteY809" fmla="*/ 311882 h 6858000"/>
              <a:gd name="connsiteX810" fmla="*/ 4945989 w 7467600"/>
              <a:gd name="connsiteY810" fmla="*/ 300516 h 6858000"/>
              <a:gd name="connsiteX811" fmla="*/ 5410479 w 7467600"/>
              <a:gd name="connsiteY811" fmla="*/ 348434 h 6858000"/>
              <a:gd name="connsiteX812" fmla="*/ 5805386 w 7467600"/>
              <a:gd name="connsiteY812" fmla="*/ 239240 h 6858000"/>
              <a:gd name="connsiteX813" fmla="*/ 5905192 w 7467600"/>
              <a:gd name="connsiteY813" fmla="*/ 163079 h 6858000"/>
              <a:gd name="connsiteX814" fmla="*/ 5865655 w 7467600"/>
              <a:gd name="connsiteY814" fmla="*/ 171901 h 6858000"/>
              <a:gd name="connsiteX815" fmla="*/ 5259740 w 7467600"/>
              <a:gd name="connsiteY815" fmla="*/ 257013 h 6858000"/>
              <a:gd name="connsiteX816" fmla="*/ 5208466 w 7467600"/>
              <a:gd name="connsiteY816" fmla="*/ 257550 h 6858000"/>
              <a:gd name="connsiteX817" fmla="*/ 4980204 w 7467600"/>
              <a:gd name="connsiteY817" fmla="*/ 271903 h 6858000"/>
              <a:gd name="connsiteX818" fmla="*/ 5068068 w 7467600"/>
              <a:gd name="connsiteY818" fmla="*/ 282244 h 6858000"/>
              <a:gd name="connsiteX819" fmla="*/ 5153231 w 7467600"/>
              <a:gd name="connsiteY819" fmla="*/ 292240 h 6858000"/>
              <a:gd name="connsiteX820" fmla="*/ 5426491 w 7467600"/>
              <a:gd name="connsiteY820" fmla="*/ 281128 h 6858000"/>
              <a:gd name="connsiteX821" fmla="*/ 5731212 w 7467600"/>
              <a:gd name="connsiteY821" fmla="*/ 231951 h 6858000"/>
              <a:gd name="connsiteX822" fmla="*/ 5905192 w 7467600"/>
              <a:gd name="connsiteY822" fmla="*/ 163079 h 6858000"/>
              <a:gd name="connsiteX823" fmla="*/ 5944437 w 7467600"/>
              <a:gd name="connsiteY823" fmla="*/ 113829 h 6858000"/>
              <a:gd name="connsiteX824" fmla="*/ 5825032 w 7467600"/>
              <a:gd name="connsiteY824" fmla="*/ 146405 h 6858000"/>
              <a:gd name="connsiteX825" fmla="*/ 4955599 w 7467600"/>
              <a:gd name="connsiteY825" fmla="*/ 247008 h 6858000"/>
              <a:gd name="connsiteX826" fmla="*/ 5210104 w 7467600"/>
              <a:gd name="connsiteY826" fmla="*/ 228123 h 6858000"/>
              <a:gd name="connsiteX827" fmla="*/ 5261015 w 7467600"/>
              <a:gd name="connsiteY827" fmla="*/ 227087 h 6858000"/>
              <a:gd name="connsiteX828" fmla="*/ 5861181 w 7467600"/>
              <a:gd name="connsiteY828" fmla="*/ 143093 h 6858000"/>
              <a:gd name="connsiteX829" fmla="*/ 5961252 w 7467600"/>
              <a:gd name="connsiteY829" fmla="*/ 114820 h 6858000"/>
              <a:gd name="connsiteX830" fmla="*/ 5944437 w 7467600"/>
              <a:gd name="connsiteY830" fmla="*/ 113829 h 6858000"/>
              <a:gd name="connsiteX831" fmla="*/ 3882765 w 7467600"/>
              <a:gd name="connsiteY831" fmla="*/ 0 h 6858000"/>
              <a:gd name="connsiteX832" fmla="*/ 3995099 w 7467600"/>
              <a:gd name="connsiteY832" fmla="*/ 0 h 6858000"/>
              <a:gd name="connsiteX833" fmla="*/ 4163818 w 7467600"/>
              <a:gd name="connsiteY833" fmla="*/ 234104 h 6858000"/>
              <a:gd name="connsiteX834" fmla="*/ 4172099 w 7467600"/>
              <a:gd name="connsiteY834" fmla="*/ 234207 h 6858000"/>
              <a:gd name="connsiteX835" fmla="*/ 4784282 w 7467600"/>
              <a:gd name="connsiteY835" fmla="*/ 276561 h 6858000"/>
              <a:gd name="connsiteX836" fmla="*/ 4801687 w 7467600"/>
              <a:gd name="connsiteY836" fmla="*/ 267764 h 6858000"/>
              <a:gd name="connsiteX837" fmla="*/ 6082788 w 7467600"/>
              <a:gd name="connsiteY837" fmla="*/ 64119 h 6858000"/>
              <a:gd name="connsiteX838" fmla="*/ 6099442 w 7467600"/>
              <a:gd name="connsiteY838" fmla="*/ 82568 h 6858000"/>
              <a:gd name="connsiteX839" fmla="*/ 4804137 w 7467600"/>
              <a:gd name="connsiteY839" fmla="*/ 320931 h 6858000"/>
              <a:gd name="connsiteX840" fmla="*/ 4227047 w 7467600"/>
              <a:gd name="connsiteY840" fmla="*/ 313415 h 6858000"/>
              <a:gd name="connsiteX841" fmla="*/ 4346041 w 7467600"/>
              <a:gd name="connsiteY841" fmla="*/ 456086 h 6858000"/>
              <a:gd name="connsiteX842" fmla="*/ 4870967 w 7467600"/>
              <a:gd name="connsiteY842" fmla="*/ 963061 h 6858000"/>
              <a:gd name="connsiteX843" fmla="*/ 4889647 w 7467600"/>
              <a:gd name="connsiteY843" fmla="*/ 957147 h 6858000"/>
              <a:gd name="connsiteX844" fmla="*/ 5422504 w 7467600"/>
              <a:gd name="connsiteY844" fmla="*/ 805191 h 6858000"/>
              <a:gd name="connsiteX845" fmla="*/ 6087656 w 7467600"/>
              <a:gd name="connsiteY845" fmla="*/ 826703 h 6858000"/>
              <a:gd name="connsiteX846" fmla="*/ 6058717 w 7467600"/>
              <a:gd name="connsiteY846" fmla="*/ 865992 h 6858000"/>
              <a:gd name="connsiteX847" fmla="*/ 4974153 w 7467600"/>
              <a:gd name="connsiteY847" fmla="*/ 1045456 h 6858000"/>
              <a:gd name="connsiteX848" fmla="*/ 5627835 w 7467600"/>
              <a:gd name="connsiteY848" fmla="*/ 1472077 h 6858000"/>
              <a:gd name="connsiteX849" fmla="*/ 5629817 w 7467600"/>
              <a:gd name="connsiteY849" fmla="*/ 1471412 h 6858000"/>
              <a:gd name="connsiteX850" fmla="*/ 5634124 w 7467600"/>
              <a:gd name="connsiteY850" fmla="*/ 1470572 h 6858000"/>
              <a:gd name="connsiteX851" fmla="*/ 5755832 w 7467600"/>
              <a:gd name="connsiteY851" fmla="*/ 1383886 h 6858000"/>
              <a:gd name="connsiteX852" fmla="*/ 6014186 w 7467600"/>
              <a:gd name="connsiteY852" fmla="*/ 1279799 h 6858000"/>
              <a:gd name="connsiteX853" fmla="*/ 6901619 w 7467600"/>
              <a:gd name="connsiteY853" fmla="*/ 1047874 h 6858000"/>
              <a:gd name="connsiteX854" fmla="*/ 6931566 w 7467600"/>
              <a:gd name="connsiteY854" fmla="*/ 1062034 h 6858000"/>
              <a:gd name="connsiteX855" fmla="*/ 5790982 w 7467600"/>
              <a:gd name="connsiteY855" fmla="*/ 1561380 h 6858000"/>
              <a:gd name="connsiteX856" fmla="*/ 6188971 w 7467600"/>
              <a:gd name="connsiteY856" fmla="*/ 1755168 h 6858000"/>
              <a:gd name="connsiteX857" fmla="*/ 6202446 w 7467600"/>
              <a:gd name="connsiteY857" fmla="*/ 1752268 h 6858000"/>
              <a:gd name="connsiteX858" fmla="*/ 7179560 w 7467600"/>
              <a:gd name="connsiteY858" fmla="*/ 1467551 h 6858000"/>
              <a:gd name="connsiteX859" fmla="*/ 7158730 w 7467600"/>
              <a:gd name="connsiteY859" fmla="*/ 1507835 h 6858000"/>
              <a:gd name="connsiteX860" fmla="*/ 6326959 w 7467600"/>
              <a:gd name="connsiteY860" fmla="*/ 1817686 h 6858000"/>
              <a:gd name="connsiteX861" fmla="*/ 6537433 w 7467600"/>
              <a:gd name="connsiteY861" fmla="*/ 1907790 h 6858000"/>
              <a:gd name="connsiteX862" fmla="*/ 6550221 w 7467600"/>
              <a:gd name="connsiteY862" fmla="*/ 1910729 h 6858000"/>
              <a:gd name="connsiteX863" fmla="*/ 6964438 w 7467600"/>
              <a:gd name="connsiteY863" fmla="*/ 2209505 h 6858000"/>
              <a:gd name="connsiteX864" fmla="*/ 7367862 w 7467600"/>
              <a:gd name="connsiteY864" fmla="*/ 2806833 h 6858000"/>
              <a:gd name="connsiteX865" fmla="*/ 7364329 w 7467600"/>
              <a:gd name="connsiteY865" fmla="*/ 2826907 h 6858000"/>
              <a:gd name="connsiteX866" fmla="*/ 7290545 w 7467600"/>
              <a:gd name="connsiteY866" fmla="*/ 2850663 h 6858000"/>
              <a:gd name="connsiteX867" fmla="*/ 6472036 w 7467600"/>
              <a:gd name="connsiteY867" fmla="*/ 1959003 h 6858000"/>
              <a:gd name="connsiteX868" fmla="*/ 5792897 w 7467600"/>
              <a:gd name="connsiteY868" fmla="*/ 1647747 h 6858000"/>
              <a:gd name="connsiteX869" fmla="*/ 5842751 w 7467600"/>
              <a:gd name="connsiteY869" fmla="*/ 1816112 h 6858000"/>
              <a:gd name="connsiteX870" fmla="*/ 5847424 w 7467600"/>
              <a:gd name="connsiteY870" fmla="*/ 1815776 h 6858000"/>
              <a:gd name="connsiteX871" fmla="*/ 6399821 w 7467600"/>
              <a:gd name="connsiteY871" fmla="*/ 2344799 h 6858000"/>
              <a:gd name="connsiteX872" fmla="*/ 6323232 w 7467600"/>
              <a:gd name="connsiteY872" fmla="*/ 2389634 h 6858000"/>
              <a:gd name="connsiteX873" fmla="*/ 5942958 w 7467600"/>
              <a:gd name="connsiteY873" fmla="*/ 2077708 h 6858000"/>
              <a:gd name="connsiteX874" fmla="*/ 5921559 w 7467600"/>
              <a:gd name="connsiteY874" fmla="*/ 2378596 h 6858000"/>
              <a:gd name="connsiteX875" fmla="*/ 5817651 w 7467600"/>
              <a:gd name="connsiteY875" fmla="*/ 3023919 h 6858000"/>
              <a:gd name="connsiteX876" fmla="*/ 5729634 w 7467600"/>
              <a:gd name="connsiteY876" fmla="*/ 3051849 h 6858000"/>
              <a:gd name="connsiteX877" fmla="*/ 5611018 w 7467600"/>
              <a:gd name="connsiteY877" fmla="*/ 2316769 h 6858000"/>
              <a:gd name="connsiteX878" fmla="*/ 5687608 w 7467600"/>
              <a:gd name="connsiteY878" fmla="*/ 2039972 h 6858000"/>
              <a:gd name="connsiteX879" fmla="*/ 5657554 w 7467600"/>
              <a:gd name="connsiteY879" fmla="*/ 1576445 h 6858000"/>
              <a:gd name="connsiteX880" fmla="*/ 5150475 w 7467600"/>
              <a:gd name="connsiteY880" fmla="*/ 1274012 h 6858000"/>
              <a:gd name="connsiteX881" fmla="*/ 5349142 w 7467600"/>
              <a:gd name="connsiteY881" fmla="*/ 2204405 h 6858000"/>
              <a:gd name="connsiteX882" fmla="*/ 5262214 w 7467600"/>
              <a:gd name="connsiteY882" fmla="*/ 2233836 h 6858000"/>
              <a:gd name="connsiteX883" fmla="*/ 4981539 w 7467600"/>
              <a:gd name="connsiteY883" fmla="*/ 1542201 h 6858000"/>
              <a:gd name="connsiteX884" fmla="*/ 4958461 w 7467600"/>
              <a:gd name="connsiteY884" fmla="*/ 1136957 h 6858000"/>
              <a:gd name="connsiteX885" fmla="*/ 4655015 w 7467600"/>
              <a:gd name="connsiteY885" fmla="*/ 891426 h 6858000"/>
              <a:gd name="connsiteX886" fmla="*/ 4348002 w 7467600"/>
              <a:gd name="connsiteY886" fmla="*/ 2205895 h 6858000"/>
              <a:gd name="connsiteX887" fmla="*/ 4262250 w 7467600"/>
              <a:gd name="connsiteY887" fmla="*/ 2219972 h 6858000"/>
              <a:gd name="connsiteX888" fmla="*/ 4550611 w 7467600"/>
              <a:gd name="connsiteY888" fmla="*/ 817540 h 6858000"/>
              <a:gd name="connsiteX889" fmla="*/ 4564418 w 7467600"/>
              <a:gd name="connsiteY889" fmla="*/ 808293 h 6858000"/>
              <a:gd name="connsiteX890" fmla="*/ 4266388 w 7467600"/>
              <a:gd name="connsiteY890" fmla="*/ 500083 h 6858000"/>
              <a:gd name="connsiteX891" fmla="*/ 4032842 w 7467600"/>
              <a:gd name="connsiteY891" fmla="*/ 211809 h 6858000"/>
              <a:gd name="connsiteX892" fmla="*/ 3882765 w 7467600"/>
              <a:gd name="connsiteY892" fmla="*/ 0 h 6858000"/>
              <a:gd name="connsiteX893" fmla="*/ 3721337 w 7467600"/>
              <a:gd name="connsiteY893" fmla="*/ 0 h 6858000"/>
              <a:gd name="connsiteX894" fmla="*/ 3797544 w 7467600"/>
              <a:gd name="connsiteY894" fmla="*/ 0 h 6858000"/>
              <a:gd name="connsiteX895" fmla="*/ 3775734 w 7467600"/>
              <a:gd name="connsiteY895" fmla="*/ 95131 h 6858000"/>
              <a:gd name="connsiteX896" fmla="*/ 3724807 w 7467600"/>
              <a:gd name="connsiteY896" fmla="*/ 272257 h 6858000"/>
              <a:gd name="connsiteX897" fmla="*/ 3726844 w 7467600"/>
              <a:gd name="connsiteY897" fmla="*/ 282988 h 6858000"/>
              <a:gd name="connsiteX898" fmla="*/ 3742664 w 7467600"/>
              <a:gd name="connsiteY898" fmla="*/ 279918 h 6858000"/>
              <a:gd name="connsiteX899" fmla="*/ 4103910 w 7467600"/>
              <a:gd name="connsiteY899" fmla="*/ 1161917 h 6858000"/>
              <a:gd name="connsiteX900" fmla="*/ 4020269 w 7467600"/>
              <a:gd name="connsiteY900" fmla="*/ 1200406 h 6858000"/>
              <a:gd name="connsiteX901" fmla="*/ 3674882 w 7467600"/>
              <a:gd name="connsiteY901" fmla="*/ 488524 h 6858000"/>
              <a:gd name="connsiteX902" fmla="*/ 3132682 w 7467600"/>
              <a:gd name="connsiteY902" fmla="*/ 1072284 h 6858000"/>
              <a:gd name="connsiteX903" fmla="*/ 2716346 w 7467600"/>
              <a:gd name="connsiteY903" fmla="*/ 1276376 h 6858000"/>
              <a:gd name="connsiteX904" fmla="*/ 2716772 w 7467600"/>
              <a:gd name="connsiteY904" fmla="*/ 1255462 h 6858000"/>
              <a:gd name="connsiteX905" fmla="*/ 3471096 w 7467600"/>
              <a:gd name="connsiteY905" fmla="*/ 437072 h 6858000"/>
              <a:gd name="connsiteX906" fmla="*/ 3639057 w 7467600"/>
              <a:gd name="connsiteY906" fmla="*/ 286334 h 6858000"/>
              <a:gd name="connsiteX907" fmla="*/ 3640309 w 7467600"/>
              <a:gd name="connsiteY907" fmla="*/ 284664 h 6858000"/>
              <a:gd name="connsiteX908" fmla="*/ 3646022 w 7467600"/>
              <a:gd name="connsiteY908" fmla="*/ 276711 h 6858000"/>
              <a:gd name="connsiteX909" fmla="*/ 3707943 w 7467600"/>
              <a:gd name="connsiteY909" fmla="*/ 65958 h 6858000"/>
              <a:gd name="connsiteX910" fmla="*/ 3721337 w 7467600"/>
              <a:gd name="connsiteY910" fmla="*/ 0 h 6858000"/>
              <a:gd name="connsiteX911" fmla="*/ 2867960 w 7467600"/>
              <a:gd name="connsiteY911" fmla="*/ 0 h 6858000"/>
              <a:gd name="connsiteX912" fmla="*/ 2926351 w 7467600"/>
              <a:gd name="connsiteY912" fmla="*/ 0 h 6858000"/>
              <a:gd name="connsiteX913" fmla="*/ 2902823 w 7467600"/>
              <a:gd name="connsiteY913" fmla="*/ 262929 h 6858000"/>
              <a:gd name="connsiteX914" fmla="*/ 2940663 w 7467600"/>
              <a:gd name="connsiteY914" fmla="*/ 140884 h 6858000"/>
              <a:gd name="connsiteX915" fmla="*/ 2947039 w 7467600"/>
              <a:gd name="connsiteY915" fmla="*/ 122524 h 6858000"/>
              <a:gd name="connsiteX916" fmla="*/ 2984316 w 7467600"/>
              <a:gd name="connsiteY916" fmla="*/ 0 h 6858000"/>
              <a:gd name="connsiteX917" fmla="*/ 3016114 w 7467600"/>
              <a:gd name="connsiteY917" fmla="*/ 0 h 6858000"/>
              <a:gd name="connsiteX918" fmla="*/ 2979949 w 7467600"/>
              <a:gd name="connsiteY918" fmla="*/ 119274 h 6858000"/>
              <a:gd name="connsiteX919" fmla="*/ 3023879 w 7467600"/>
              <a:gd name="connsiteY919" fmla="*/ 0 h 6858000"/>
              <a:gd name="connsiteX920" fmla="*/ 3105400 w 7467600"/>
              <a:gd name="connsiteY920" fmla="*/ 0 h 6858000"/>
              <a:gd name="connsiteX921" fmla="*/ 3094669 w 7467600"/>
              <a:gd name="connsiteY921" fmla="*/ 30308 h 6858000"/>
              <a:gd name="connsiteX922" fmla="*/ 2901945 w 7467600"/>
              <a:gd name="connsiteY922" fmla="*/ 466538 h 6858000"/>
              <a:gd name="connsiteX923" fmla="*/ 2815209 w 7467600"/>
              <a:gd name="connsiteY923" fmla="*/ 497361 h 6858000"/>
              <a:gd name="connsiteX924" fmla="*/ 2844845 w 7467600"/>
              <a:gd name="connsiteY924" fmla="*/ 127638 h 6858000"/>
              <a:gd name="connsiteX925" fmla="*/ 2867960 w 7467600"/>
              <a:gd name="connsiteY925" fmla="*/ 0 h 6858000"/>
              <a:gd name="connsiteX926" fmla="*/ 1057230 w 7467600"/>
              <a:gd name="connsiteY926" fmla="*/ 0 h 6858000"/>
              <a:gd name="connsiteX927" fmla="*/ 1111003 w 7467600"/>
              <a:gd name="connsiteY927" fmla="*/ 0 h 6858000"/>
              <a:gd name="connsiteX928" fmla="*/ 1125553 w 7467600"/>
              <a:gd name="connsiteY928" fmla="*/ 52588 h 6858000"/>
              <a:gd name="connsiteX929" fmla="*/ 1304276 w 7467600"/>
              <a:gd name="connsiteY929" fmla="*/ 476275 h 6858000"/>
              <a:gd name="connsiteX930" fmla="*/ 1492066 w 7467600"/>
              <a:gd name="connsiteY930" fmla="*/ 886333 h 6858000"/>
              <a:gd name="connsiteX931" fmla="*/ 1423698 w 7467600"/>
              <a:gd name="connsiteY931" fmla="*/ 710817 h 6858000"/>
              <a:gd name="connsiteX932" fmla="*/ 1357609 w 7467600"/>
              <a:gd name="connsiteY932" fmla="*/ 532892 h 6858000"/>
              <a:gd name="connsiteX933" fmla="*/ 1309550 w 7467600"/>
              <a:gd name="connsiteY933" fmla="*/ 374031 h 6858000"/>
              <a:gd name="connsiteX934" fmla="*/ 1193673 w 7467600"/>
              <a:gd name="connsiteY934" fmla="*/ 49533 h 6858000"/>
              <a:gd name="connsiteX935" fmla="*/ 1164391 w 7467600"/>
              <a:gd name="connsiteY935" fmla="*/ 0 h 6858000"/>
              <a:gd name="connsiteX936" fmla="*/ 1200666 w 7467600"/>
              <a:gd name="connsiteY936" fmla="*/ 0 h 6858000"/>
              <a:gd name="connsiteX937" fmla="*/ 1223408 w 7467600"/>
              <a:gd name="connsiteY937" fmla="*/ 38996 h 6858000"/>
              <a:gd name="connsiteX938" fmla="*/ 1339635 w 7467600"/>
              <a:gd name="connsiteY938" fmla="*/ 365517 h 6858000"/>
              <a:gd name="connsiteX939" fmla="*/ 1387469 w 7467600"/>
              <a:gd name="connsiteY939" fmla="*/ 523079 h 6858000"/>
              <a:gd name="connsiteX940" fmla="*/ 1452685 w 7467600"/>
              <a:gd name="connsiteY940" fmla="*/ 699806 h 6858000"/>
              <a:gd name="connsiteX941" fmla="*/ 1492092 w 7467600"/>
              <a:gd name="connsiteY941" fmla="*/ 800424 h 6858000"/>
              <a:gd name="connsiteX942" fmla="*/ 1455302 w 7467600"/>
              <a:gd name="connsiteY942" fmla="*/ 632913 h 6858000"/>
              <a:gd name="connsiteX943" fmla="*/ 1222336 w 7467600"/>
              <a:gd name="connsiteY943" fmla="*/ 9480 h 6858000"/>
              <a:gd name="connsiteX944" fmla="*/ 1214634 w 7467600"/>
              <a:gd name="connsiteY944" fmla="*/ 0 h 6858000"/>
              <a:gd name="connsiteX945" fmla="*/ 1289827 w 7467600"/>
              <a:gd name="connsiteY945" fmla="*/ 0 h 6858000"/>
              <a:gd name="connsiteX946" fmla="*/ 1321076 w 7467600"/>
              <a:gd name="connsiteY946" fmla="*/ 59722 h 6858000"/>
              <a:gd name="connsiteX947" fmla="*/ 1512579 w 7467600"/>
              <a:gd name="connsiteY947" fmla="*/ 626441 h 6858000"/>
              <a:gd name="connsiteX948" fmla="*/ 1506076 w 7467600"/>
              <a:gd name="connsiteY948" fmla="*/ 1089289 h 6858000"/>
              <a:gd name="connsiteX949" fmla="*/ 1486346 w 7467600"/>
              <a:gd name="connsiteY949" fmla="*/ 1079919 h 6858000"/>
              <a:gd name="connsiteX950" fmla="*/ 1070511 w 7467600"/>
              <a:gd name="connsiteY950" fmla="*/ 48609 h 6858000"/>
              <a:gd name="connsiteX951" fmla="*/ 1057230 w 7467600"/>
              <a:gd name="connsiteY951" fmla="*/ 0 h 6858000"/>
              <a:gd name="connsiteX952" fmla="*/ 43151 w 7467600"/>
              <a:gd name="connsiteY952" fmla="*/ 0 h 6858000"/>
              <a:gd name="connsiteX953" fmla="*/ 95283 w 7467600"/>
              <a:gd name="connsiteY953" fmla="*/ 0 h 6858000"/>
              <a:gd name="connsiteX954" fmla="*/ 300708 w 7467600"/>
              <a:gd name="connsiteY954" fmla="*/ 154571 h 6858000"/>
              <a:gd name="connsiteX955" fmla="*/ 530414 w 7467600"/>
              <a:gd name="connsiteY955" fmla="*/ 354673 h 6858000"/>
              <a:gd name="connsiteX956" fmla="*/ 333785 w 7467600"/>
              <a:gd name="connsiteY956" fmla="*/ 161564 h 6858000"/>
              <a:gd name="connsiteX957" fmla="*/ 147005 w 7467600"/>
              <a:gd name="connsiteY957" fmla="*/ 0 h 6858000"/>
              <a:gd name="connsiteX958" fmla="*/ 272509 w 7467600"/>
              <a:gd name="connsiteY958" fmla="*/ 0 h 6858000"/>
              <a:gd name="connsiteX959" fmla="*/ 326276 w 7467600"/>
              <a:gd name="connsiteY959" fmla="*/ 45847 h 6858000"/>
              <a:gd name="connsiteX960" fmla="*/ 823759 w 7467600"/>
              <a:gd name="connsiteY960" fmla="*/ 574145 h 6858000"/>
              <a:gd name="connsiteX961" fmla="*/ 811254 w 7467600"/>
              <a:gd name="connsiteY961" fmla="*/ 665546 h 6858000"/>
              <a:gd name="connsiteX962" fmla="*/ 154042 w 7467600"/>
              <a:gd name="connsiteY962" fmla="*/ 261522 h 6858000"/>
              <a:gd name="connsiteX963" fmla="*/ 13550 w 7467600"/>
              <a:gd name="connsiteY963" fmla="*/ 158423 h 6858000"/>
              <a:gd name="connsiteX964" fmla="*/ 0 w 7467600"/>
              <a:gd name="connsiteY964" fmla="*/ 146618 h 6858000"/>
              <a:gd name="connsiteX965" fmla="*/ 0 w 7467600"/>
              <a:gd name="connsiteY965" fmla="*/ 59161 h 6858000"/>
              <a:gd name="connsiteX966" fmla="*/ 45427 w 7467600"/>
              <a:gd name="connsiteY966" fmla="*/ 101078 h 6858000"/>
              <a:gd name="connsiteX967" fmla="*/ 630103 w 7467600"/>
              <a:gd name="connsiteY967" fmla="*/ 485885 h 6858000"/>
              <a:gd name="connsiteX968" fmla="*/ 532040 w 7467600"/>
              <a:gd name="connsiteY968" fmla="*/ 399359 h 6858000"/>
              <a:gd name="connsiteX969" fmla="*/ 517618 w 7467600"/>
              <a:gd name="connsiteY969" fmla="*/ 385726 h 6858000"/>
              <a:gd name="connsiteX970" fmla="*/ 285074 w 7467600"/>
              <a:gd name="connsiteY970" fmla="*/ 182755 h 6858000"/>
              <a:gd name="connsiteX971" fmla="*/ 43151 w 7467600"/>
              <a:gd name="connsiteY97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7042773 w 7467600"/>
              <a:gd name="connsiteY91" fmla="*/ 5734011 h 6858000"/>
              <a:gd name="connsiteX92" fmla="*/ 1456157 w 7467600"/>
              <a:gd name="connsiteY92" fmla="*/ 5371404 h 6858000"/>
              <a:gd name="connsiteX93" fmla="*/ 1244432 w 7467600"/>
              <a:gd name="connsiteY93" fmla="*/ 5385601 h 6858000"/>
              <a:gd name="connsiteX94" fmla="*/ 973990 w 7467600"/>
              <a:gd name="connsiteY94" fmla="*/ 5424940 h 6858000"/>
              <a:gd name="connsiteX95" fmla="*/ 1103809 w 7467600"/>
              <a:gd name="connsiteY95" fmla="*/ 5433720 h 6858000"/>
              <a:gd name="connsiteX96" fmla="*/ 1123454 w 7467600"/>
              <a:gd name="connsiteY96" fmla="*/ 5435727 h 6858000"/>
              <a:gd name="connsiteX97" fmla="*/ 1737017 w 7467600"/>
              <a:gd name="connsiteY97" fmla="*/ 5452183 h 6858000"/>
              <a:gd name="connsiteX98" fmla="*/ 1824397 w 7467600"/>
              <a:gd name="connsiteY98" fmla="*/ 5447757 h 6858000"/>
              <a:gd name="connsiteX99" fmla="*/ 2070059 w 7467600"/>
              <a:gd name="connsiteY99" fmla="*/ 5441660 h 6858000"/>
              <a:gd name="connsiteX100" fmla="*/ 1456157 w 7467600"/>
              <a:gd name="connsiteY100" fmla="*/ 5371404 h 6858000"/>
              <a:gd name="connsiteX101" fmla="*/ 4988186 w 7467600"/>
              <a:gd name="connsiteY101" fmla="*/ 5216467 h 6858000"/>
              <a:gd name="connsiteX102" fmla="*/ 4777334 w 7467600"/>
              <a:gd name="connsiteY102" fmla="*/ 5406072 h 6858000"/>
              <a:gd name="connsiteX103" fmla="*/ 4718341 w 7467600"/>
              <a:gd name="connsiteY103" fmla="*/ 5468043 h 6858000"/>
              <a:gd name="connsiteX104" fmla="*/ 4604655 w 7467600"/>
              <a:gd name="connsiteY104" fmla="*/ 5583434 h 6858000"/>
              <a:gd name="connsiteX105" fmla="*/ 4565074 w 7467600"/>
              <a:gd name="connsiteY105" fmla="*/ 5618550 h 6858000"/>
              <a:gd name="connsiteX106" fmla="*/ 4988186 w 7467600"/>
              <a:gd name="connsiteY106" fmla="*/ 5216467 h 6858000"/>
              <a:gd name="connsiteX107" fmla="*/ 4978032 w 7467600"/>
              <a:gd name="connsiteY107" fmla="*/ 5183809 h 6858000"/>
              <a:gd name="connsiteX108" fmla="*/ 4463413 w 7467600"/>
              <a:gd name="connsiteY108" fmla="*/ 5615162 h 6858000"/>
              <a:gd name="connsiteX109" fmla="*/ 4358134 w 7467600"/>
              <a:gd name="connsiteY109" fmla="*/ 5742791 h 6858000"/>
              <a:gd name="connsiteX110" fmla="*/ 4376219 w 7467600"/>
              <a:gd name="connsiteY110" fmla="*/ 5729027 h 6858000"/>
              <a:gd name="connsiteX111" fmla="*/ 4582340 w 7467600"/>
              <a:gd name="connsiteY111" fmla="*/ 5561037 h 6858000"/>
              <a:gd name="connsiteX112" fmla="*/ 4694684 w 7467600"/>
              <a:gd name="connsiteY112" fmla="*/ 5447098 h 6858000"/>
              <a:gd name="connsiteX113" fmla="*/ 4754123 w 7467600"/>
              <a:gd name="connsiteY113" fmla="*/ 5384643 h 6858000"/>
              <a:gd name="connsiteX114" fmla="*/ 4978032 w 7467600"/>
              <a:gd name="connsiteY114" fmla="*/ 5183809 h 6858000"/>
              <a:gd name="connsiteX115" fmla="*/ 1903353 w 7467600"/>
              <a:gd name="connsiteY115" fmla="*/ 5044827 h 6858000"/>
              <a:gd name="connsiteX116" fmla="*/ 1936931 w 7467600"/>
              <a:gd name="connsiteY116" fmla="*/ 5093954 h 6858000"/>
              <a:gd name="connsiteX117" fmla="*/ 2195868 w 7467600"/>
              <a:gd name="connsiteY117" fmla="*/ 5396574 h 6858000"/>
              <a:gd name="connsiteX118" fmla="*/ 2088852 w 7467600"/>
              <a:gd name="connsiteY118" fmla="*/ 5166123 h 6858000"/>
              <a:gd name="connsiteX119" fmla="*/ 1958241 w 7467600"/>
              <a:gd name="connsiteY119" fmla="*/ 5067955 h 6858000"/>
              <a:gd name="connsiteX120" fmla="*/ 1903353 w 7467600"/>
              <a:gd name="connsiteY120" fmla="*/ 5044827 h 6858000"/>
              <a:gd name="connsiteX121" fmla="*/ 1979378 w 7467600"/>
              <a:gd name="connsiteY121" fmla="*/ 4769504 h 6858000"/>
              <a:gd name="connsiteX122" fmla="*/ 2882120 w 7467600"/>
              <a:gd name="connsiteY122" fmla="*/ 5064547 h 6858000"/>
              <a:gd name="connsiteX123" fmla="*/ 2793103 w 7467600"/>
              <a:gd name="connsiteY123" fmla="*/ 5039699 h 6858000"/>
              <a:gd name="connsiteX124" fmla="*/ 2770041 w 7467600"/>
              <a:gd name="connsiteY124" fmla="*/ 5033634 h 6858000"/>
              <a:gd name="connsiteX125" fmla="*/ 1979378 w 7467600"/>
              <a:gd name="connsiteY125" fmla="*/ 4769504 h 6858000"/>
              <a:gd name="connsiteX126" fmla="*/ 1927410 w 7467600"/>
              <a:gd name="connsiteY126" fmla="*/ 4716164 h 6858000"/>
              <a:gd name="connsiteX127" fmla="*/ 1959587 w 7467600"/>
              <a:gd name="connsiteY127" fmla="*/ 4728849 h 6858000"/>
              <a:gd name="connsiteX128" fmla="*/ 2777707 w 7467600"/>
              <a:gd name="connsiteY128" fmla="*/ 5003991 h 6858000"/>
              <a:gd name="connsiteX129" fmla="*/ 2800768 w 7467600"/>
              <a:gd name="connsiteY129" fmla="*/ 5010056 h 6858000"/>
              <a:gd name="connsiteX130" fmla="*/ 2879408 w 7467600"/>
              <a:gd name="connsiteY130" fmla="*/ 5031590 h 6858000"/>
              <a:gd name="connsiteX131" fmla="*/ 2862295 w 7467600"/>
              <a:gd name="connsiteY131" fmla="*/ 5022958 h 6858000"/>
              <a:gd name="connsiteX132" fmla="*/ 2813343 w 7467600"/>
              <a:gd name="connsiteY132" fmla="*/ 4998369 h 6858000"/>
              <a:gd name="connsiteX133" fmla="*/ 2646245 w 7467600"/>
              <a:gd name="connsiteY133" fmla="*/ 4930999 h 6858000"/>
              <a:gd name="connsiteX134" fmla="*/ 1999243 w 7467600"/>
              <a:gd name="connsiteY134" fmla="*/ 4730524 h 6858000"/>
              <a:gd name="connsiteX135" fmla="*/ 1979527 w 7467600"/>
              <a:gd name="connsiteY135" fmla="*/ 4726651 h 6858000"/>
              <a:gd name="connsiteX136" fmla="*/ 1927410 w 7467600"/>
              <a:gd name="connsiteY136" fmla="*/ 4716164 h 6858000"/>
              <a:gd name="connsiteX137" fmla="*/ 1997014 w 7467600"/>
              <a:gd name="connsiteY137" fmla="*/ 4698007 h 6858000"/>
              <a:gd name="connsiteX138" fmla="*/ 2005458 w 7467600"/>
              <a:gd name="connsiteY138" fmla="*/ 4699540 h 6858000"/>
              <a:gd name="connsiteX139" fmla="*/ 2657186 w 7467600"/>
              <a:gd name="connsiteY139" fmla="*/ 4901687 h 6858000"/>
              <a:gd name="connsiteX140" fmla="*/ 2826662 w 7467600"/>
              <a:gd name="connsiteY140" fmla="*/ 4970362 h 6858000"/>
              <a:gd name="connsiteX141" fmla="*/ 2876100 w 7467600"/>
              <a:gd name="connsiteY141" fmla="*/ 4995397 h 6858000"/>
              <a:gd name="connsiteX142" fmla="*/ 3042600 w 7467600"/>
              <a:gd name="connsiteY142" fmla="*/ 5059532 h 6858000"/>
              <a:gd name="connsiteX143" fmla="*/ 1997014 w 7467600"/>
              <a:gd name="connsiteY143" fmla="*/ 4698007 h 6858000"/>
              <a:gd name="connsiteX144" fmla="*/ 2305292 w 7467600"/>
              <a:gd name="connsiteY144" fmla="*/ 4219492 h 6858000"/>
              <a:gd name="connsiteX145" fmla="*/ 3360922 w 7467600"/>
              <a:gd name="connsiteY145" fmla="*/ 4529373 h 6858000"/>
              <a:gd name="connsiteX146" fmla="*/ 3492420 w 7467600"/>
              <a:gd name="connsiteY146" fmla="*/ 4510145 h 6858000"/>
              <a:gd name="connsiteX147" fmla="*/ 3364086 w 7467600"/>
              <a:gd name="connsiteY147" fmla="*/ 4480340 h 6858000"/>
              <a:gd name="connsiteX148" fmla="*/ 3225818 w 7467600"/>
              <a:gd name="connsiteY148" fmla="*/ 4411822 h 6858000"/>
              <a:gd name="connsiteX149" fmla="*/ 3129696 w 7467600"/>
              <a:gd name="connsiteY149" fmla="*/ 4360704 h 6858000"/>
              <a:gd name="connsiteX150" fmla="*/ 2814545 w 7467600"/>
              <a:gd name="connsiteY150" fmla="*/ 4282955 h 6858000"/>
              <a:gd name="connsiteX151" fmla="*/ 2305292 w 7467600"/>
              <a:gd name="connsiteY151" fmla="*/ 4219492 h 6858000"/>
              <a:gd name="connsiteX152" fmla="*/ 2626982 w 7467600"/>
              <a:gd name="connsiteY152" fmla="*/ 4206450 h 6858000"/>
              <a:gd name="connsiteX153" fmla="*/ 2490617 w 7467600"/>
              <a:gd name="connsiteY153" fmla="*/ 4206951 h 6858000"/>
              <a:gd name="connsiteX154" fmla="*/ 2819869 w 7467600"/>
              <a:gd name="connsiteY154" fmla="*/ 4252936 h 6858000"/>
              <a:gd name="connsiteX155" fmla="*/ 3143018 w 7467600"/>
              <a:gd name="connsiteY155" fmla="*/ 4332698 h 6858000"/>
              <a:gd name="connsiteX156" fmla="*/ 3241520 w 7467600"/>
              <a:gd name="connsiteY156" fmla="*/ 4385112 h 6858000"/>
              <a:gd name="connsiteX157" fmla="*/ 3374575 w 7467600"/>
              <a:gd name="connsiteY157" fmla="*/ 4451517 h 6858000"/>
              <a:gd name="connsiteX158" fmla="*/ 3505221 w 7467600"/>
              <a:gd name="connsiteY158" fmla="*/ 4480757 h 6858000"/>
              <a:gd name="connsiteX159" fmla="*/ 2626982 w 7467600"/>
              <a:gd name="connsiteY159" fmla="*/ 4206450 h 6858000"/>
              <a:gd name="connsiteX160" fmla="*/ 1310106 w 7467600"/>
              <a:gd name="connsiteY160" fmla="*/ 3943217 h 6858000"/>
              <a:gd name="connsiteX161" fmla="*/ 854994 w 7467600"/>
              <a:gd name="connsiteY161" fmla="*/ 4399136 h 6858000"/>
              <a:gd name="connsiteX162" fmla="*/ 742462 w 7467600"/>
              <a:gd name="connsiteY162" fmla="*/ 4594648 h 6858000"/>
              <a:gd name="connsiteX163" fmla="*/ 820602 w 7467600"/>
              <a:gd name="connsiteY163" fmla="*/ 4485915 h 6858000"/>
              <a:gd name="connsiteX164" fmla="*/ 878295 w 7467600"/>
              <a:gd name="connsiteY164" fmla="*/ 4403594 h 6858000"/>
              <a:gd name="connsiteX165" fmla="*/ 1240607 w 7467600"/>
              <a:gd name="connsiteY165" fmla="*/ 4010401 h 6858000"/>
              <a:gd name="connsiteX166" fmla="*/ 1310106 w 7467600"/>
              <a:gd name="connsiteY166" fmla="*/ 3943217 h 6858000"/>
              <a:gd name="connsiteX167" fmla="*/ 1423113 w 7467600"/>
              <a:gd name="connsiteY167" fmla="*/ 3874565 h 6858000"/>
              <a:gd name="connsiteX168" fmla="*/ 1260565 w 7467600"/>
              <a:gd name="connsiteY168" fmla="*/ 4031982 h 6858000"/>
              <a:gd name="connsiteX169" fmla="*/ 901900 w 7467600"/>
              <a:gd name="connsiteY169" fmla="*/ 4421236 h 6858000"/>
              <a:gd name="connsiteX170" fmla="*/ 845044 w 7467600"/>
              <a:gd name="connsiteY170" fmla="*/ 4502436 h 6858000"/>
              <a:gd name="connsiteX171" fmla="*/ 685926 w 7467600"/>
              <a:gd name="connsiteY171" fmla="*/ 4703069 h 6858000"/>
              <a:gd name="connsiteX172" fmla="*/ 684248 w 7467600"/>
              <a:gd name="connsiteY172" fmla="*/ 4706721 h 6858000"/>
              <a:gd name="connsiteX173" fmla="*/ 1423113 w 7467600"/>
              <a:gd name="connsiteY173" fmla="*/ 3874565 h 6858000"/>
              <a:gd name="connsiteX174" fmla="*/ 3316479 w 7467600"/>
              <a:gd name="connsiteY174" fmla="*/ 3872136 h 6858000"/>
              <a:gd name="connsiteX175" fmla="*/ 3546806 w 7467600"/>
              <a:gd name="connsiteY175" fmla="*/ 4356139 h 6858000"/>
              <a:gd name="connsiteX176" fmla="*/ 3364433 w 7467600"/>
              <a:gd name="connsiteY176" fmla="*/ 3953121 h 6858000"/>
              <a:gd name="connsiteX177" fmla="*/ 3316479 w 7467600"/>
              <a:gd name="connsiteY177" fmla="*/ 3872136 h 6858000"/>
              <a:gd name="connsiteX178" fmla="*/ 3291335 w 7467600"/>
              <a:gd name="connsiteY178" fmla="*/ 3767420 h 6858000"/>
              <a:gd name="connsiteX179" fmla="*/ 3390805 w 7467600"/>
              <a:gd name="connsiteY179" fmla="*/ 3937163 h 6858000"/>
              <a:gd name="connsiteX180" fmla="*/ 3579062 w 7467600"/>
              <a:gd name="connsiteY180" fmla="*/ 4359040 h 6858000"/>
              <a:gd name="connsiteX181" fmla="*/ 3467355 w 7467600"/>
              <a:gd name="connsiteY181" fmla="*/ 3988130 h 6858000"/>
              <a:gd name="connsiteX182" fmla="*/ 3310753 w 7467600"/>
              <a:gd name="connsiteY182" fmla="*/ 3787140 h 6858000"/>
              <a:gd name="connsiteX183" fmla="*/ 3291335 w 7467600"/>
              <a:gd name="connsiteY183" fmla="*/ 3767420 h 6858000"/>
              <a:gd name="connsiteX184" fmla="*/ 1635889 w 7467600"/>
              <a:gd name="connsiteY184" fmla="*/ 3709494 h 6858000"/>
              <a:gd name="connsiteX185" fmla="*/ 1634800 w 7467600"/>
              <a:gd name="connsiteY185" fmla="*/ 3731111 h 6858000"/>
              <a:gd name="connsiteX186" fmla="*/ 1635889 w 7467600"/>
              <a:gd name="connsiteY186" fmla="*/ 3709494 h 6858000"/>
              <a:gd name="connsiteX187" fmla="*/ 1510397 w 7467600"/>
              <a:gd name="connsiteY187" fmla="*/ 3684705 h 6858000"/>
              <a:gd name="connsiteX188" fmla="*/ 1146550 w 7467600"/>
              <a:gd name="connsiteY188" fmla="*/ 3802012 h 6858000"/>
              <a:gd name="connsiteX189" fmla="*/ 698834 w 7467600"/>
              <a:gd name="connsiteY189" fmla="*/ 3952272 h 6858000"/>
              <a:gd name="connsiteX190" fmla="*/ 34256 w 7467600"/>
              <a:gd name="connsiteY190" fmla="*/ 4347603 h 6858000"/>
              <a:gd name="connsiteX191" fmla="*/ 527241 w 7467600"/>
              <a:gd name="connsiteY191" fmla="*/ 4065078 h 6858000"/>
              <a:gd name="connsiteX192" fmla="*/ 1510397 w 7467600"/>
              <a:gd name="connsiteY192" fmla="*/ 3684705 h 6858000"/>
              <a:gd name="connsiteX193" fmla="*/ 1313114 w 7467600"/>
              <a:gd name="connsiteY193" fmla="*/ 3655216 h 6858000"/>
              <a:gd name="connsiteX194" fmla="*/ 1109304 w 7467600"/>
              <a:gd name="connsiteY194" fmla="*/ 3669030 h 6858000"/>
              <a:gd name="connsiteX195" fmla="*/ 8129 w 7467600"/>
              <a:gd name="connsiteY195" fmla="*/ 4330519 h 6858000"/>
              <a:gd name="connsiteX196" fmla="*/ 687572 w 7467600"/>
              <a:gd name="connsiteY196" fmla="*/ 3925629 h 6858000"/>
              <a:gd name="connsiteX197" fmla="*/ 1138365 w 7467600"/>
              <a:gd name="connsiteY197" fmla="*/ 3774515 h 6858000"/>
              <a:gd name="connsiteX198" fmla="*/ 1505579 w 7467600"/>
              <a:gd name="connsiteY198" fmla="*/ 3655526 h 6858000"/>
              <a:gd name="connsiteX199" fmla="*/ 1313114 w 7467600"/>
              <a:gd name="connsiteY199" fmla="*/ 3655216 h 6858000"/>
              <a:gd name="connsiteX200" fmla="*/ 3655073 w 7467600"/>
              <a:gd name="connsiteY200" fmla="*/ 3650884 h 6858000"/>
              <a:gd name="connsiteX201" fmla="*/ 3989938 w 7467600"/>
              <a:gd name="connsiteY201" fmla="*/ 3991685 h 6858000"/>
              <a:gd name="connsiteX202" fmla="*/ 4393907 w 7467600"/>
              <a:gd name="connsiteY202" fmla="*/ 4261258 h 6858000"/>
              <a:gd name="connsiteX203" fmla="*/ 4648051 w 7467600"/>
              <a:gd name="connsiteY203" fmla="*/ 4374051 h 6858000"/>
              <a:gd name="connsiteX204" fmla="*/ 4383389 w 7467600"/>
              <a:gd name="connsiteY204" fmla="*/ 4184369 h 6858000"/>
              <a:gd name="connsiteX205" fmla="*/ 4165508 w 7467600"/>
              <a:gd name="connsiteY205" fmla="*/ 4035196 h 6858000"/>
              <a:gd name="connsiteX206" fmla="*/ 4068162 w 7467600"/>
              <a:gd name="connsiteY206" fmla="*/ 3953394 h 6858000"/>
              <a:gd name="connsiteX207" fmla="*/ 3981416 w 7467600"/>
              <a:gd name="connsiteY207" fmla="*/ 3880482 h 6858000"/>
              <a:gd name="connsiteX208" fmla="*/ 3800147 w 7467600"/>
              <a:gd name="connsiteY208" fmla="*/ 3749872 h 6858000"/>
              <a:gd name="connsiteX209" fmla="*/ 3655073 w 7467600"/>
              <a:gd name="connsiteY209" fmla="*/ 3650884 h 6858000"/>
              <a:gd name="connsiteX210" fmla="*/ 3670252 w 7467600"/>
              <a:gd name="connsiteY210" fmla="*/ 3622798 h 6858000"/>
              <a:gd name="connsiteX211" fmla="*/ 3817258 w 7467600"/>
              <a:gd name="connsiteY211" fmla="*/ 3723577 h 6858000"/>
              <a:gd name="connsiteX212" fmla="*/ 4000461 w 7467600"/>
              <a:gd name="connsiteY212" fmla="*/ 3855966 h 6858000"/>
              <a:gd name="connsiteX213" fmla="*/ 4088180 w 7467600"/>
              <a:gd name="connsiteY213" fmla="*/ 3929774 h 6858000"/>
              <a:gd name="connsiteX214" fmla="*/ 4184555 w 7467600"/>
              <a:gd name="connsiteY214" fmla="*/ 4010683 h 6858000"/>
              <a:gd name="connsiteX215" fmla="*/ 4399563 w 7467600"/>
              <a:gd name="connsiteY215" fmla="*/ 4158106 h 6858000"/>
              <a:gd name="connsiteX216" fmla="*/ 4684469 w 7467600"/>
              <a:gd name="connsiteY216" fmla="*/ 4364680 h 6858000"/>
              <a:gd name="connsiteX217" fmla="*/ 4690271 w 7467600"/>
              <a:gd name="connsiteY217" fmla="*/ 4370034 h 6858000"/>
              <a:gd name="connsiteX218" fmla="*/ 4136093 w 7467600"/>
              <a:gd name="connsiteY218" fmla="*/ 3858466 h 6858000"/>
              <a:gd name="connsiteX219" fmla="*/ 3670252 w 7467600"/>
              <a:gd name="connsiteY219" fmla="*/ 3622798 h 6858000"/>
              <a:gd name="connsiteX220" fmla="*/ 4440129 w 7467600"/>
              <a:gd name="connsiteY220" fmla="*/ 3448571 h 6858000"/>
              <a:gd name="connsiteX221" fmla="*/ 4856525 w 7467600"/>
              <a:gd name="connsiteY221" fmla="*/ 3915351 h 6858000"/>
              <a:gd name="connsiteX222" fmla="*/ 5059055 w 7467600"/>
              <a:gd name="connsiteY222" fmla="*/ 4108918 h 6858000"/>
              <a:gd name="connsiteX223" fmla="*/ 5290070 w 7467600"/>
              <a:gd name="connsiteY223" fmla="*/ 4263619 h 6858000"/>
              <a:gd name="connsiteX224" fmla="*/ 4834991 w 7467600"/>
              <a:gd name="connsiteY224" fmla="*/ 3830985 h 6858000"/>
              <a:gd name="connsiteX225" fmla="*/ 4440129 w 7467600"/>
              <a:gd name="connsiteY225" fmla="*/ 3448571 h 6858000"/>
              <a:gd name="connsiteX226" fmla="*/ 4441737 w 7467600"/>
              <a:gd name="connsiteY226" fmla="*/ 3399734 h 6858000"/>
              <a:gd name="connsiteX227" fmla="*/ 4431236 w 7467600"/>
              <a:gd name="connsiteY227" fmla="*/ 3400954 h 6858000"/>
              <a:gd name="connsiteX228" fmla="*/ 4557150 w 7467600"/>
              <a:gd name="connsiteY228" fmla="*/ 3510023 h 6858000"/>
              <a:gd name="connsiteX229" fmla="*/ 4856936 w 7467600"/>
              <a:gd name="connsiteY229" fmla="*/ 3809146 h 6858000"/>
              <a:gd name="connsiteX230" fmla="*/ 5111996 w 7467600"/>
              <a:gd name="connsiteY230" fmla="*/ 4065759 h 6858000"/>
              <a:gd name="connsiteX231" fmla="*/ 5388878 w 7467600"/>
              <a:gd name="connsiteY231" fmla="*/ 4300185 h 6858000"/>
              <a:gd name="connsiteX232" fmla="*/ 5425556 w 7467600"/>
              <a:gd name="connsiteY232" fmla="*/ 4308967 h 6858000"/>
              <a:gd name="connsiteX233" fmla="*/ 4943646 w 7467600"/>
              <a:gd name="connsiteY233" fmla="*/ 3822916 h 6858000"/>
              <a:gd name="connsiteX234" fmla="*/ 4594837 w 7467600"/>
              <a:gd name="connsiteY234" fmla="*/ 3532274 h 6858000"/>
              <a:gd name="connsiteX235" fmla="*/ 4441737 w 7467600"/>
              <a:gd name="connsiteY235" fmla="*/ 3399734 h 6858000"/>
              <a:gd name="connsiteX236" fmla="*/ 5425834 w 7467600"/>
              <a:gd name="connsiteY236" fmla="*/ 3162785 h 6858000"/>
              <a:gd name="connsiteX237" fmla="*/ 5401644 w 7467600"/>
              <a:gd name="connsiteY237" fmla="*/ 3617847 h 6858000"/>
              <a:gd name="connsiteX238" fmla="*/ 5467256 w 7467600"/>
              <a:gd name="connsiteY238" fmla="*/ 4175494 h 6858000"/>
              <a:gd name="connsiteX239" fmla="*/ 5448069 w 7467600"/>
              <a:gd name="connsiteY239" fmla="*/ 3567554 h 6858000"/>
              <a:gd name="connsiteX240" fmla="*/ 5425834 w 7467600"/>
              <a:gd name="connsiteY240" fmla="*/ 3162785 h 6858000"/>
              <a:gd name="connsiteX241" fmla="*/ 1318687 w 7467600"/>
              <a:gd name="connsiteY241" fmla="*/ 3113840 h 6858000"/>
              <a:gd name="connsiteX242" fmla="*/ 1066793 w 7467600"/>
              <a:gd name="connsiteY242" fmla="*/ 3212171 h 6858000"/>
              <a:gd name="connsiteX243" fmla="*/ 993319 w 7467600"/>
              <a:gd name="connsiteY243" fmla="*/ 3247648 h 6858000"/>
              <a:gd name="connsiteX244" fmla="*/ 853081 w 7467600"/>
              <a:gd name="connsiteY244" fmla="*/ 3312410 h 6858000"/>
              <a:gd name="connsiteX245" fmla="*/ 805957 w 7467600"/>
              <a:gd name="connsiteY245" fmla="*/ 3330443 h 6858000"/>
              <a:gd name="connsiteX246" fmla="*/ 1318687 w 7467600"/>
              <a:gd name="connsiteY246" fmla="*/ 3113840 h 6858000"/>
              <a:gd name="connsiteX247" fmla="*/ 5453702 w 7467600"/>
              <a:gd name="connsiteY247" fmla="*/ 3090882 h 6858000"/>
              <a:gd name="connsiteX248" fmla="*/ 5480135 w 7467600"/>
              <a:gd name="connsiteY248" fmla="*/ 3565802 h 6858000"/>
              <a:gd name="connsiteX249" fmla="*/ 5499023 w 7467600"/>
              <a:gd name="connsiteY249" fmla="*/ 4166310 h 6858000"/>
              <a:gd name="connsiteX250" fmla="*/ 5547022 w 7467600"/>
              <a:gd name="connsiteY250" fmla="*/ 3607838 h 6858000"/>
              <a:gd name="connsiteX251" fmla="*/ 5515964 w 7467600"/>
              <a:gd name="connsiteY251" fmla="*/ 3378541 h 6858000"/>
              <a:gd name="connsiteX252" fmla="*/ 5453702 w 7467600"/>
              <a:gd name="connsiteY252" fmla="*/ 3090882 h 6858000"/>
              <a:gd name="connsiteX253" fmla="*/ 1238695 w 7467600"/>
              <a:gd name="connsiteY253" fmla="*/ 3076820 h 6858000"/>
              <a:gd name="connsiteX254" fmla="*/ 716371 w 7467600"/>
              <a:gd name="connsiteY254" fmla="*/ 3293249 h 6858000"/>
              <a:gd name="connsiteX255" fmla="*/ 579522 w 7467600"/>
              <a:gd name="connsiteY255" fmla="*/ 3371759 h 6858000"/>
              <a:gd name="connsiteX256" fmla="*/ 600288 w 7467600"/>
              <a:gd name="connsiteY256" fmla="*/ 3365555 h 6858000"/>
              <a:gd name="connsiteX257" fmla="*/ 840692 w 7467600"/>
              <a:gd name="connsiteY257" fmla="*/ 3284921 h 6858000"/>
              <a:gd name="connsiteX258" fmla="*/ 979248 w 7467600"/>
              <a:gd name="connsiteY258" fmla="*/ 3221003 h 6858000"/>
              <a:gd name="connsiteX259" fmla="*/ 1053282 w 7467600"/>
              <a:gd name="connsiteY259" fmla="*/ 3185247 h 6858000"/>
              <a:gd name="connsiteX260" fmla="*/ 1320603 w 7467600"/>
              <a:gd name="connsiteY260" fmla="*/ 3081281 h 6858000"/>
              <a:gd name="connsiteX261" fmla="*/ 1238695 w 7467600"/>
              <a:gd name="connsiteY261" fmla="*/ 3076820 h 6858000"/>
              <a:gd name="connsiteX262" fmla="*/ 5425627 w 7467600"/>
              <a:gd name="connsiteY262" fmla="*/ 2954192 h 6858000"/>
              <a:gd name="connsiteX263" fmla="*/ 5470770 w 7467600"/>
              <a:gd name="connsiteY263" fmla="*/ 3005435 h 6858000"/>
              <a:gd name="connsiteX264" fmla="*/ 5519779 w 7467600"/>
              <a:gd name="connsiteY264" fmla="*/ 4359223 h 6858000"/>
              <a:gd name="connsiteX265" fmla="*/ 5520293 w 7467600"/>
              <a:gd name="connsiteY265" fmla="*/ 4360602 h 6858000"/>
              <a:gd name="connsiteX266" fmla="*/ 5767221 w 7467600"/>
              <a:gd name="connsiteY266" fmla="*/ 4665564 h 6858000"/>
              <a:gd name="connsiteX267" fmla="*/ 6937169 w 7467600"/>
              <a:gd name="connsiteY267" fmla="*/ 4815941 h 6858000"/>
              <a:gd name="connsiteX268" fmla="*/ 6953922 w 7467600"/>
              <a:gd name="connsiteY268" fmla="*/ 4890068 h 6858000"/>
              <a:gd name="connsiteX269" fmla="*/ 6071359 w 7467600"/>
              <a:gd name="connsiteY269" fmla="*/ 4770770 h 6858000"/>
              <a:gd name="connsiteX270" fmla="*/ 6038839 w 7467600"/>
              <a:gd name="connsiteY270" fmla="*/ 4764474 h 6858000"/>
              <a:gd name="connsiteX271" fmla="*/ 6038706 w 7467600"/>
              <a:gd name="connsiteY271" fmla="*/ 4763847 h 6858000"/>
              <a:gd name="connsiteX272" fmla="*/ 6037784 w 7467600"/>
              <a:gd name="connsiteY272" fmla="*/ 4764270 h 6858000"/>
              <a:gd name="connsiteX273" fmla="*/ 6038839 w 7467600"/>
              <a:gd name="connsiteY273" fmla="*/ 4764474 h 6858000"/>
              <a:gd name="connsiteX274" fmla="*/ 6040338 w 7467600"/>
              <a:gd name="connsiteY274" fmla="*/ 4771418 h 6858000"/>
              <a:gd name="connsiteX275" fmla="*/ 6024488 w 7467600"/>
              <a:gd name="connsiteY275" fmla="*/ 4809903 h 6858000"/>
              <a:gd name="connsiteX276" fmla="*/ 5599771 w 7467600"/>
              <a:gd name="connsiteY276" fmla="*/ 5509652 h 6858000"/>
              <a:gd name="connsiteX277" fmla="*/ 5548843 w 7467600"/>
              <a:gd name="connsiteY277" fmla="*/ 5563845 h 6858000"/>
              <a:gd name="connsiteX278" fmla="*/ 5940952 w 7467600"/>
              <a:gd name="connsiteY278" fmla="*/ 6250028 h 6858000"/>
              <a:gd name="connsiteX279" fmla="*/ 6043441 w 7467600"/>
              <a:gd name="connsiteY279" fmla="*/ 6665847 h 6858000"/>
              <a:gd name="connsiteX280" fmla="*/ 6093432 w 7467600"/>
              <a:gd name="connsiteY280" fmla="*/ 6858000 h 6858000"/>
              <a:gd name="connsiteX281" fmla="*/ 6034344 w 7467600"/>
              <a:gd name="connsiteY281" fmla="*/ 6858000 h 6858000"/>
              <a:gd name="connsiteX282" fmla="*/ 6026679 w 7467600"/>
              <a:gd name="connsiteY282" fmla="*/ 6836959 h 6858000"/>
              <a:gd name="connsiteX283" fmla="*/ 5800441 w 7467600"/>
              <a:gd name="connsiteY283" fmla="*/ 6335286 h 6858000"/>
              <a:gd name="connsiteX284" fmla="*/ 5526562 w 7467600"/>
              <a:gd name="connsiteY284" fmla="*/ 5705388 h 6858000"/>
              <a:gd name="connsiteX285" fmla="*/ 5519640 w 7467600"/>
              <a:gd name="connsiteY285" fmla="*/ 5683774 h 6858000"/>
              <a:gd name="connsiteX286" fmla="*/ 5844559 w 7467600"/>
              <a:gd name="connsiteY286" fmla="*/ 6553349 h 6858000"/>
              <a:gd name="connsiteX287" fmla="*/ 5975994 w 7467600"/>
              <a:gd name="connsiteY287" fmla="*/ 6858000 h 6858000"/>
              <a:gd name="connsiteX288" fmla="*/ 5898547 w 7467600"/>
              <a:gd name="connsiteY288" fmla="*/ 6858000 h 6858000"/>
              <a:gd name="connsiteX289" fmla="*/ 5682041 w 7467600"/>
              <a:gd name="connsiteY289" fmla="*/ 6355860 h 6858000"/>
              <a:gd name="connsiteX290" fmla="*/ 5461758 w 7467600"/>
              <a:gd name="connsiteY290" fmla="*/ 5820220 h 6858000"/>
              <a:gd name="connsiteX291" fmla="*/ 5237282 w 7467600"/>
              <a:gd name="connsiteY291" fmla="*/ 6579086 h 6858000"/>
              <a:gd name="connsiteX292" fmla="*/ 5115009 w 7467600"/>
              <a:gd name="connsiteY292" fmla="*/ 6858000 h 6858000"/>
              <a:gd name="connsiteX293" fmla="*/ 5028074 w 7467600"/>
              <a:gd name="connsiteY293" fmla="*/ 6858000 h 6858000"/>
              <a:gd name="connsiteX294" fmla="*/ 5079508 w 7467600"/>
              <a:gd name="connsiteY294" fmla="*/ 6749074 h 6858000"/>
              <a:gd name="connsiteX295" fmla="*/ 5371846 w 7467600"/>
              <a:gd name="connsiteY295" fmla="*/ 5924413 h 6858000"/>
              <a:gd name="connsiteX296" fmla="*/ 5270512 w 7467600"/>
              <a:gd name="connsiteY296" fmla="*/ 6138975 h 6858000"/>
              <a:gd name="connsiteX297" fmla="*/ 5062409 w 7467600"/>
              <a:gd name="connsiteY297" fmla="*/ 6653544 h 6858000"/>
              <a:gd name="connsiteX298" fmla="*/ 5036628 w 7467600"/>
              <a:gd name="connsiteY298" fmla="*/ 6754247 h 6858000"/>
              <a:gd name="connsiteX299" fmla="*/ 5009112 w 7467600"/>
              <a:gd name="connsiteY299" fmla="*/ 6858000 h 6858000"/>
              <a:gd name="connsiteX300" fmla="*/ 4976679 w 7467600"/>
              <a:gd name="connsiteY300" fmla="*/ 6858000 h 6858000"/>
              <a:gd name="connsiteX301" fmla="*/ 5006537 w 7467600"/>
              <a:gd name="connsiteY301" fmla="*/ 6747068 h 6858000"/>
              <a:gd name="connsiteX302" fmla="*/ 5032723 w 7467600"/>
              <a:gd name="connsiteY302" fmla="*/ 6644957 h 6858000"/>
              <a:gd name="connsiteX303" fmla="*/ 5242949 w 7467600"/>
              <a:gd name="connsiteY303" fmla="*/ 6125175 h 6858000"/>
              <a:gd name="connsiteX304" fmla="*/ 5286321 w 7467600"/>
              <a:gd name="connsiteY304" fmla="*/ 6033555 h 6858000"/>
              <a:gd name="connsiteX305" fmla="*/ 5008210 w 7467600"/>
              <a:gd name="connsiteY305" fmla="*/ 6649194 h 6858000"/>
              <a:gd name="connsiteX306" fmla="*/ 4986321 w 7467600"/>
              <a:gd name="connsiteY306" fmla="*/ 6765687 h 6858000"/>
              <a:gd name="connsiteX307" fmla="*/ 4973474 w 7467600"/>
              <a:gd name="connsiteY307" fmla="*/ 6858000 h 6858000"/>
              <a:gd name="connsiteX308" fmla="*/ 4907178 w 7467600"/>
              <a:gd name="connsiteY308" fmla="*/ 6858000 h 6858000"/>
              <a:gd name="connsiteX309" fmla="*/ 4910810 w 7467600"/>
              <a:gd name="connsiteY309" fmla="*/ 6829660 h 6858000"/>
              <a:gd name="connsiteX310" fmla="*/ 4987461 w 7467600"/>
              <a:gd name="connsiteY310" fmla="*/ 6432994 h 6858000"/>
              <a:gd name="connsiteX311" fmla="*/ 5179262 w 7467600"/>
              <a:gd name="connsiteY311" fmla="*/ 6035044 h 6858000"/>
              <a:gd name="connsiteX312" fmla="*/ 4689678 w 7467600"/>
              <a:gd name="connsiteY312" fmla="*/ 6440241 h 6858000"/>
              <a:gd name="connsiteX313" fmla="*/ 4477543 w 7467600"/>
              <a:gd name="connsiteY313" fmla="*/ 6674836 h 6858000"/>
              <a:gd name="connsiteX314" fmla="*/ 4329957 w 7467600"/>
              <a:gd name="connsiteY314" fmla="*/ 6858000 h 6858000"/>
              <a:gd name="connsiteX315" fmla="*/ 4218595 w 7467600"/>
              <a:gd name="connsiteY315" fmla="*/ 6858000 h 6858000"/>
              <a:gd name="connsiteX316" fmla="*/ 4368888 w 7467600"/>
              <a:gd name="connsiteY316" fmla="*/ 6668412 h 6858000"/>
              <a:gd name="connsiteX317" fmla="*/ 4563091 w 7467600"/>
              <a:gd name="connsiteY317" fmla="*/ 6442508 h 6858000"/>
              <a:gd name="connsiteX318" fmla="*/ 5387324 w 7467600"/>
              <a:gd name="connsiteY318" fmla="*/ 5705830 h 6858000"/>
              <a:gd name="connsiteX319" fmla="*/ 5073620 w 7467600"/>
              <a:gd name="connsiteY319" fmla="*/ 5955437 h 6858000"/>
              <a:gd name="connsiteX320" fmla="*/ 4689789 w 7467600"/>
              <a:gd name="connsiteY320" fmla="*/ 6268382 h 6858000"/>
              <a:gd name="connsiteX321" fmla="*/ 4418722 w 7467600"/>
              <a:gd name="connsiteY321" fmla="*/ 6570886 h 6858000"/>
              <a:gd name="connsiteX322" fmla="*/ 4214944 w 7467600"/>
              <a:gd name="connsiteY322" fmla="*/ 6858000 h 6858000"/>
              <a:gd name="connsiteX323" fmla="*/ 4177898 w 7467600"/>
              <a:gd name="connsiteY323" fmla="*/ 6858000 h 6858000"/>
              <a:gd name="connsiteX324" fmla="*/ 4391597 w 7467600"/>
              <a:gd name="connsiteY324" fmla="*/ 6556370 h 6858000"/>
              <a:gd name="connsiteX325" fmla="*/ 4668889 w 7467600"/>
              <a:gd name="connsiteY325" fmla="*/ 6246399 h 6858000"/>
              <a:gd name="connsiteX326" fmla="*/ 5055427 w 7467600"/>
              <a:gd name="connsiteY326" fmla="*/ 5931476 h 6858000"/>
              <a:gd name="connsiteX327" fmla="*/ 5371814 w 7467600"/>
              <a:gd name="connsiteY327" fmla="*/ 5678975 h 6858000"/>
              <a:gd name="connsiteX328" fmla="*/ 4987918 w 7467600"/>
              <a:gd name="connsiteY328" fmla="*/ 5838701 h 6858000"/>
              <a:gd name="connsiteX329" fmla="*/ 4317146 w 7467600"/>
              <a:gd name="connsiteY329" fmla="*/ 6587716 h 6858000"/>
              <a:gd name="connsiteX330" fmla="*/ 4171627 w 7467600"/>
              <a:gd name="connsiteY330" fmla="*/ 6858000 h 6858000"/>
              <a:gd name="connsiteX331" fmla="*/ 4081585 w 7467600"/>
              <a:gd name="connsiteY331" fmla="*/ 6858000 h 6858000"/>
              <a:gd name="connsiteX332" fmla="*/ 4238603 w 7467600"/>
              <a:gd name="connsiteY332" fmla="*/ 6559341 h 6858000"/>
              <a:gd name="connsiteX333" fmla="*/ 4778333 w 7467600"/>
              <a:gd name="connsiteY333" fmla="*/ 5873626 h 6858000"/>
              <a:gd name="connsiteX334" fmla="*/ 5414185 w 7467600"/>
              <a:gd name="connsiteY334" fmla="*/ 5573882 h 6858000"/>
              <a:gd name="connsiteX335" fmla="*/ 5959648 w 7467600"/>
              <a:gd name="connsiteY335" fmla="*/ 4760797 h 6858000"/>
              <a:gd name="connsiteX336" fmla="*/ 5355019 w 7467600"/>
              <a:gd name="connsiteY336" fmla="*/ 4734672 h 6858000"/>
              <a:gd name="connsiteX337" fmla="*/ 5083565 w 7467600"/>
              <a:gd name="connsiteY337" fmla="*/ 5179121 h 6858000"/>
              <a:gd name="connsiteX338" fmla="*/ 4713577 w 7467600"/>
              <a:gd name="connsiteY338" fmla="*/ 5616803 h 6858000"/>
              <a:gd name="connsiteX339" fmla="*/ 3989559 w 7467600"/>
              <a:gd name="connsiteY339" fmla="*/ 6145945 h 6858000"/>
              <a:gd name="connsiteX340" fmla="*/ 3939824 w 7467600"/>
              <a:gd name="connsiteY340" fmla="*/ 6066900 h 6858000"/>
              <a:gd name="connsiteX341" fmla="*/ 4584537 w 7467600"/>
              <a:gd name="connsiteY341" fmla="*/ 5324826 h 6858000"/>
              <a:gd name="connsiteX342" fmla="*/ 5037105 w 7467600"/>
              <a:gd name="connsiteY342" fmla="*/ 5088765 h 6858000"/>
              <a:gd name="connsiteX343" fmla="*/ 5039930 w 7467600"/>
              <a:gd name="connsiteY343" fmla="*/ 5089585 h 6858000"/>
              <a:gd name="connsiteX344" fmla="*/ 5263764 w 7467600"/>
              <a:gd name="connsiteY344" fmla="*/ 4735525 h 6858000"/>
              <a:gd name="connsiteX345" fmla="*/ 4086300 w 7467600"/>
              <a:gd name="connsiteY345" fmla="*/ 4884599 h 6858000"/>
              <a:gd name="connsiteX346" fmla="*/ 4085485 w 7467600"/>
              <a:gd name="connsiteY346" fmla="*/ 4899070 h 6858000"/>
              <a:gd name="connsiteX347" fmla="*/ 3871915 w 7467600"/>
              <a:gd name="connsiteY347" fmla="*/ 5253645 h 6858000"/>
              <a:gd name="connsiteX348" fmla="*/ 3799374 w 7467600"/>
              <a:gd name="connsiteY348" fmla="*/ 5466127 h 6858000"/>
              <a:gd name="connsiteX349" fmla="*/ 3498850 w 7467600"/>
              <a:gd name="connsiteY349" fmla="*/ 6661888 h 6858000"/>
              <a:gd name="connsiteX350" fmla="*/ 3399216 w 7467600"/>
              <a:gd name="connsiteY350" fmla="*/ 6858000 h 6858000"/>
              <a:gd name="connsiteX351" fmla="*/ 3303688 w 7467600"/>
              <a:gd name="connsiteY351" fmla="*/ 6858000 h 6858000"/>
              <a:gd name="connsiteX352" fmla="*/ 3391774 w 7467600"/>
              <a:gd name="connsiteY352" fmla="*/ 6697181 h 6858000"/>
              <a:gd name="connsiteX353" fmla="*/ 3735540 w 7467600"/>
              <a:gd name="connsiteY353" fmla="*/ 5546923 h 6858000"/>
              <a:gd name="connsiteX354" fmla="*/ 3729438 w 7467600"/>
              <a:gd name="connsiteY354" fmla="*/ 5569058 h 6858000"/>
              <a:gd name="connsiteX355" fmla="*/ 3707782 w 7467600"/>
              <a:gd name="connsiteY355" fmla="*/ 5644908 h 6858000"/>
              <a:gd name="connsiteX356" fmla="*/ 3583827 w 7467600"/>
              <a:gd name="connsiteY356" fmla="*/ 6039215 h 6858000"/>
              <a:gd name="connsiteX357" fmla="*/ 3547861 w 7467600"/>
              <a:gd name="connsiteY357" fmla="*/ 6129609 h 6858000"/>
              <a:gd name="connsiteX358" fmla="*/ 3490905 w 7467600"/>
              <a:gd name="connsiteY358" fmla="*/ 6277660 h 6858000"/>
              <a:gd name="connsiteX359" fmla="*/ 3455859 w 7467600"/>
              <a:gd name="connsiteY359" fmla="*/ 6391301 h 6858000"/>
              <a:gd name="connsiteX360" fmla="*/ 3429112 w 7467600"/>
              <a:gd name="connsiteY360" fmla="*/ 6479469 h 6858000"/>
              <a:gd name="connsiteX361" fmla="*/ 3304862 w 7467600"/>
              <a:gd name="connsiteY361" fmla="*/ 6796476 h 6858000"/>
              <a:gd name="connsiteX362" fmla="*/ 3276071 w 7467600"/>
              <a:gd name="connsiteY362" fmla="*/ 6858000 h 6858000"/>
              <a:gd name="connsiteX363" fmla="*/ 3240805 w 7467600"/>
              <a:gd name="connsiteY363" fmla="*/ 6858000 h 6858000"/>
              <a:gd name="connsiteX364" fmla="*/ 3275917 w 7467600"/>
              <a:gd name="connsiteY364" fmla="*/ 6783192 h 6858000"/>
              <a:gd name="connsiteX365" fmla="*/ 3399358 w 7467600"/>
              <a:gd name="connsiteY365" fmla="*/ 6469011 h 6858000"/>
              <a:gd name="connsiteX366" fmla="*/ 3425650 w 7467600"/>
              <a:gd name="connsiteY366" fmla="*/ 6381333 h 6858000"/>
              <a:gd name="connsiteX367" fmla="*/ 3460661 w 7467600"/>
              <a:gd name="connsiteY367" fmla="*/ 6266763 h 6858000"/>
              <a:gd name="connsiteX368" fmla="*/ 3518021 w 7467600"/>
              <a:gd name="connsiteY368" fmla="*/ 6117298 h 6858000"/>
              <a:gd name="connsiteX369" fmla="*/ 3554035 w 7467600"/>
              <a:gd name="connsiteY369" fmla="*/ 6027832 h 6858000"/>
              <a:gd name="connsiteX370" fmla="*/ 3677174 w 7467600"/>
              <a:gd name="connsiteY370" fmla="*/ 5636351 h 6858000"/>
              <a:gd name="connsiteX371" fmla="*/ 3698819 w 7467600"/>
              <a:gd name="connsiteY371" fmla="*/ 5560503 h 6858000"/>
              <a:gd name="connsiteX372" fmla="*/ 3702094 w 7467600"/>
              <a:gd name="connsiteY372" fmla="*/ 5549194 h 6858000"/>
              <a:gd name="connsiteX373" fmla="*/ 3398355 w 7467600"/>
              <a:gd name="connsiteY373" fmla="*/ 6094603 h 6858000"/>
              <a:gd name="connsiteX374" fmla="*/ 3193941 w 7467600"/>
              <a:gd name="connsiteY374" fmla="*/ 6798775 h 6858000"/>
              <a:gd name="connsiteX375" fmla="*/ 3184140 w 7467600"/>
              <a:gd name="connsiteY375" fmla="*/ 6858000 h 6858000"/>
              <a:gd name="connsiteX376" fmla="*/ 3099978 w 7467600"/>
              <a:gd name="connsiteY376" fmla="*/ 6858000 h 6858000"/>
              <a:gd name="connsiteX377" fmla="*/ 3101556 w 7467600"/>
              <a:gd name="connsiteY377" fmla="*/ 6843337 h 6858000"/>
              <a:gd name="connsiteX378" fmla="*/ 3370162 w 7467600"/>
              <a:gd name="connsiteY378" fmla="*/ 5785550 h 6858000"/>
              <a:gd name="connsiteX379" fmla="*/ 3746477 w 7467600"/>
              <a:gd name="connsiteY379" fmla="*/ 5377889 h 6858000"/>
              <a:gd name="connsiteX380" fmla="*/ 3863399 w 7467600"/>
              <a:gd name="connsiteY380" fmla="*/ 5087257 h 6858000"/>
              <a:gd name="connsiteX381" fmla="*/ 3968712 w 7467600"/>
              <a:gd name="connsiteY381" fmla="*/ 4913989 h 6858000"/>
              <a:gd name="connsiteX382" fmla="*/ 2792390 w 7467600"/>
              <a:gd name="connsiteY382" fmla="*/ 5382974 h 6858000"/>
              <a:gd name="connsiteX383" fmla="*/ 2714982 w 7467600"/>
              <a:gd name="connsiteY383" fmla="*/ 5427051 h 6858000"/>
              <a:gd name="connsiteX384" fmla="*/ 2813361 w 7467600"/>
              <a:gd name="connsiteY384" fmla="*/ 6023912 h 6858000"/>
              <a:gd name="connsiteX385" fmla="*/ 2688430 w 7467600"/>
              <a:gd name="connsiteY385" fmla="*/ 6801564 h 6858000"/>
              <a:gd name="connsiteX386" fmla="*/ 2629626 w 7467600"/>
              <a:gd name="connsiteY386" fmla="*/ 6763394 h 6858000"/>
              <a:gd name="connsiteX387" fmla="*/ 2565328 w 7467600"/>
              <a:gd name="connsiteY387" fmla="*/ 5516399 h 6858000"/>
              <a:gd name="connsiteX388" fmla="*/ 1922999 w 7467600"/>
              <a:gd name="connsiteY388" fmla="*/ 5980343 h 6858000"/>
              <a:gd name="connsiteX389" fmla="*/ 1950261 w 7467600"/>
              <a:gd name="connsiteY389" fmla="*/ 6405858 h 6858000"/>
              <a:gd name="connsiteX390" fmla="*/ 2365554 w 7467600"/>
              <a:gd name="connsiteY390" fmla="*/ 6759107 h 6858000"/>
              <a:gd name="connsiteX391" fmla="*/ 2424142 w 7467600"/>
              <a:gd name="connsiteY391" fmla="*/ 6858000 h 6858000"/>
              <a:gd name="connsiteX392" fmla="*/ 2395994 w 7467600"/>
              <a:gd name="connsiteY392" fmla="*/ 6858000 h 6858000"/>
              <a:gd name="connsiteX393" fmla="*/ 2392863 w 7467600"/>
              <a:gd name="connsiteY393" fmla="*/ 6852964 h 6858000"/>
              <a:gd name="connsiteX394" fmla="*/ 2017589 w 7467600"/>
              <a:gd name="connsiteY394" fmla="*/ 6493982 h 6858000"/>
              <a:gd name="connsiteX395" fmla="*/ 2147336 w 7467600"/>
              <a:gd name="connsiteY395" fmla="*/ 6594052 h 6858000"/>
              <a:gd name="connsiteX396" fmla="*/ 2207047 w 7467600"/>
              <a:gd name="connsiteY396" fmla="*/ 6654540 h 6858000"/>
              <a:gd name="connsiteX397" fmla="*/ 2299106 w 7467600"/>
              <a:gd name="connsiteY397" fmla="*/ 6778931 h 6858000"/>
              <a:gd name="connsiteX398" fmla="*/ 2314430 w 7467600"/>
              <a:gd name="connsiteY398" fmla="*/ 6801144 h 6858000"/>
              <a:gd name="connsiteX399" fmla="*/ 2352406 w 7467600"/>
              <a:gd name="connsiteY399" fmla="*/ 6858000 h 6858000"/>
              <a:gd name="connsiteX400" fmla="*/ 2314492 w 7467600"/>
              <a:gd name="connsiteY400" fmla="*/ 6858000 h 6858000"/>
              <a:gd name="connsiteX401" fmla="*/ 2288095 w 7467600"/>
              <a:gd name="connsiteY401" fmla="*/ 6818030 h 6858000"/>
              <a:gd name="connsiteX402" fmla="*/ 2272768 w 7467600"/>
              <a:gd name="connsiteY402" fmla="*/ 6795822 h 6858000"/>
              <a:gd name="connsiteX403" fmla="*/ 2182715 w 7467600"/>
              <a:gd name="connsiteY403" fmla="*/ 6675071 h 6858000"/>
              <a:gd name="connsiteX404" fmla="*/ 2032061 w 7467600"/>
              <a:gd name="connsiteY404" fmla="*/ 6541380 h 6858000"/>
              <a:gd name="connsiteX405" fmla="*/ 2257220 w 7467600"/>
              <a:gd name="connsiteY405" fmla="*/ 6826257 h 6858000"/>
              <a:gd name="connsiteX406" fmla="*/ 2281324 w 7467600"/>
              <a:gd name="connsiteY406" fmla="*/ 6858000 h 6858000"/>
              <a:gd name="connsiteX407" fmla="*/ 2242860 w 7467600"/>
              <a:gd name="connsiteY407" fmla="*/ 6858000 h 6858000"/>
              <a:gd name="connsiteX408" fmla="*/ 2232818 w 7467600"/>
              <a:gd name="connsiteY408" fmla="*/ 6844926 h 6858000"/>
              <a:gd name="connsiteX409" fmla="*/ 1990172 w 7467600"/>
              <a:gd name="connsiteY409" fmla="*/ 6542121 h 6858000"/>
              <a:gd name="connsiteX410" fmla="*/ 2124090 w 7467600"/>
              <a:gd name="connsiteY410" fmla="*/ 6761017 h 6858000"/>
              <a:gd name="connsiteX411" fmla="*/ 2200380 w 7467600"/>
              <a:gd name="connsiteY411" fmla="*/ 6858000 h 6858000"/>
              <a:gd name="connsiteX412" fmla="*/ 2147507 w 7467600"/>
              <a:gd name="connsiteY412" fmla="*/ 6858000 h 6858000"/>
              <a:gd name="connsiteX413" fmla="*/ 2070668 w 7467600"/>
              <a:gd name="connsiteY413" fmla="*/ 6761520 h 6858000"/>
              <a:gd name="connsiteX414" fmla="*/ 1975142 w 7467600"/>
              <a:gd name="connsiteY414" fmla="*/ 6585570 h 6858000"/>
              <a:gd name="connsiteX415" fmla="*/ 2050035 w 7467600"/>
              <a:gd name="connsiteY415" fmla="*/ 6813345 h 6858000"/>
              <a:gd name="connsiteX416" fmla="*/ 2063025 w 7467600"/>
              <a:gd name="connsiteY416" fmla="*/ 6858000 h 6858000"/>
              <a:gd name="connsiteX417" fmla="*/ 2021675 w 7467600"/>
              <a:gd name="connsiteY417" fmla="*/ 6858000 h 6858000"/>
              <a:gd name="connsiteX418" fmla="*/ 2019308 w 7467600"/>
              <a:gd name="connsiteY418" fmla="*/ 6847118 h 6858000"/>
              <a:gd name="connsiteX419" fmla="*/ 1938835 w 7467600"/>
              <a:gd name="connsiteY419" fmla="*/ 6551160 h 6858000"/>
              <a:gd name="connsiteX420" fmla="*/ 1953230 w 7467600"/>
              <a:gd name="connsiteY420" fmla="*/ 6759699 h 6858000"/>
              <a:gd name="connsiteX421" fmla="*/ 1956763 w 7467600"/>
              <a:gd name="connsiteY421" fmla="*/ 6778191 h 6858000"/>
              <a:gd name="connsiteX422" fmla="*/ 1967925 w 7467600"/>
              <a:gd name="connsiteY422" fmla="*/ 6858000 h 6858000"/>
              <a:gd name="connsiteX423" fmla="*/ 1936622 w 7467600"/>
              <a:gd name="connsiteY423" fmla="*/ 6858000 h 6858000"/>
              <a:gd name="connsiteX424" fmla="*/ 1926261 w 7467600"/>
              <a:gd name="connsiteY424" fmla="*/ 6784064 h 6858000"/>
              <a:gd name="connsiteX425" fmla="*/ 1922724 w 7467600"/>
              <a:gd name="connsiteY425" fmla="*/ 6765577 h 6858000"/>
              <a:gd name="connsiteX426" fmla="*/ 1904650 w 7467600"/>
              <a:gd name="connsiteY426" fmla="*/ 6639616 h 6858000"/>
              <a:gd name="connsiteX427" fmla="*/ 1885273 w 7467600"/>
              <a:gd name="connsiteY427" fmla="*/ 6858000 h 6858000"/>
              <a:gd name="connsiteX428" fmla="*/ 1854363 w 7467600"/>
              <a:gd name="connsiteY428" fmla="*/ 6858000 h 6858000"/>
              <a:gd name="connsiteX429" fmla="*/ 1880391 w 7467600"/>
              <a:gd name="connsiteY429" fmla="*/ 6603796 h 6858000"/>
              <a:gd name="connsiteX430" fmla="*/ 1818273 w 7467600"/>
              <a:gd name="connsiteY430" fmla="*/ 6715729 h 6858000"/>
              <a:gd name="connsiteX431" fmla="*/ 1794691 w 7467600"/>
              <a:gd name="connsiteY431" fmla="*/ 6843239 h 6858000"/>
              <a:gd name="connsiteX432" fmla="*/ 1794914 w 7467600"/>
              <a:gd name="connsiteY432" fmla="*/ 6858000 h 6858000"/>
              <a:gd name="connsiteX433" fmla="*/ 1746128 w 7467600"/>
              <a:gd name="connsiteY433" fmla="*/ 6858000 h 6858000"/>
              <a:gd name="connsiteX434" fmla="*/ 1753934 w 7467600"/>
              <a:gd name="connsiteY434" fmla="*/ 6724796 h 6858000"/>
              <a:gd name="connsiteX435" fmla="*/ 1792053 w 7467600"/>
              <a:gd name="connsiteY435" fmla="*/ 6572396 h 6858000"/>
              <a:gd name="connsiteX436" fmla="*/ 1862248 w 7467600"/>
              <a:gd name="connsiteY436" fmla="*/ 6266397 h 6858000"/>
              <a:gd name="connsiteX437" fmla="*/ 1862250 w 7467600"/>
              <a:gd name="connsiteY437" fmla="*/ 6033531 h 6858000"/>
              <a:gd name="connsiteX438" fmla="*/ 1211999 w 7467600"/>
              <a:gd name="connsiteY438" fmla="*/ 6683610 h 6858000"/>
              <a:gd name="connsiteX439" fmla="*/ 1213266 w 7467600"/>
              <a:gd name="connsiteY439" fmla="*/ 6691947 h 6858000"/>
              <a:gd name="connsiteX440" fmla="*/ 1203370 w 7467600"/>
              <a:gd name="connsiteY440" fmla="*/ 6850676 h 6858000"/>
              <a:gd name="connsiteX441" fmla="*/ 1203671 w 7467600"/>
              <a:gd name="connsiteY441" fmla="*/ 6858000 h 6858000"/>
              <a:gd name="connsiteX442" fmla="*/ 1143180 w 7467600"/>
              <a:gd name="connsiteY442" fmla="*/ 6858000 h 6858000"/>
              <a:gd name="connsiteX443" fmla="*/ 1142176 w 7467600"/>
              <a:gd name="connsiteY443" fmla="*/ 6766045 h 6858000"/>
              <a:gd name="connsiteX444" fmla="*/ 1067484 w 7467600"/>
              <a:gd name="connsiteY444" fmla="*/ 6858000 h 6858000"/>
              <a:gd name="connsiteX445" fmla="*/ 953928 w 7467600"/>
              <a:gd name="connsiteY445" fmla="*/ 6858000 h 6858000"/>
              <a:gd name="connsiteX446" fmla="*/ 959715 w 7467600"/>
              <a:gd name="connsiteY446" fmla="*/ 6850185 h 6858000"/>
              <a:gd name="connsiteX447" fmla="*/ 1483788 w 7467600"/>
              <a:gd name="connsiteY447" fmla="*/ 6259174 h 6858000"/>
              <a:gd name="connsiteX448" fmla="*/ 1100671 w 7467600"/>
              <a:gd name="connsiteY448" fmla="*/ 6252137 h 6858000"/>
              <a:gd name="connsiteX449" fmla="*/ 1090144 w 7467600"/>
              <a:gd name="connsiteY449" fmla="*/ 6256748 h 6858000"/>
              <a:gd name="connsiteX450" fmla="*/ 1095872 w 7467600"/>
              <a:gd name="connsiteY450" fmla="*/ 6271892 h 6858000"/>
              <a:gd name="connsiteX451" fmla="*/ 262785 w 7467600"/>
              <a:gd name="connsiteY451" fmla="*/ 6845450 h 6858000"/>
              <a:gd name="connsiteX452" fmla="*/ 209968 w 7467600"/>
              <a:gd name="connsiteY452" fmla="*/ 6770713 h 6858000"/>
              <a:gd name="connsiteX453" fmla="*/ 873460 w 7467600"/>
              <a:gd name="connsiteY453" fmla="*/ 6253768 h 6858000"/>
              <a:gd name="connsiteX454" fmla="*/ 192686 w 7467600"/>
              <a:gd name="connsiteY454" fmla="*/ 5849257 h 6858000"/>
              <a:gd name="connsiteX455" fmla="*/ 4696 w 7467600"/>
              <a:gd name="connsiteY455" fmla="*/ 5697668 h 6858000"/>
              <a:gd name="connsiteX456" fmla="*/ 0 w 7467600"/>
              <a:gd name="connsiteY456" fmla="*/ 5689984 h 6858000"/>
              <a:gd name="connsiteX457" fmla="*/ 0 w 7467600"/>
              <a:gd name="connsiteY457" fmla="*/ 5513472 h 6858000"/>
              <a:gd name="connsiteX458" fmla="*/ 174101 w 7467600"/>
              <a:gd name="connsiteY458" fmla="*/ 5620277 h 6858000"/>
              <a:gd name="connsiteX459" fmla="*/ 891800 w 7467600"/>
              <a:gd name="connsiteY459" fmla="*/ 6036935 h 6858000"/>
              <a:gd name="connsiteX460" fmla="*/ 1072219 w 7467600"/>
              <a:gd name="connsiteY460" fmla="*/ 6169443 h 6858000"/>
              <a:gd name="connsiteX461" fmla="*/ 1074117 w 7467600"/>
              <a:gd name="connsiteY461" fmla="*/ 6170301 h 6858000"/>
              <a:gd name="connsiteX462" fmla="*/ 1083114 w 7467600"/>
              <a:gd name="connsiteY462" fmla="*/ 6174131 h 6858000"/>
              <a:gd name="connsiteX463" fmla="*/ 1543010 w 7467600"/>
              <a:gd name="connsiteY463" fmla="*/ 6191140 h 6858000"/>
              <a:gd name="connsiteX464" fmla="*/ 1551080 w 7467600"/>
              <a:gd name="connsiteY464" fmla="*/ 6195006 h 6858000"/>
              <a:gd name="connsiteX465" fmla="*/ 2345443 w 7467600"/>
              <a:gd name="connsiteY465" fmla="*/ 5549882 h 6858000"/>
              <a:gd name="connsiteX466" fmla="*/ 1721499 w 7467600"/>
              <a:gd name="connsiteY466" fmla="*/ 5599969 h 6858000"/>
              <a:gd name="connsiteX467" fmla="*/ 767716 w 7467600"/>
              <a:gd name="connsiteY467" fmla="*/ 5472768 h 6858000"/>
              <a:gd name="connsiteX468" fmla="*/ 722147 w 7467600"/>
              <a:gd name="connsiteY468" fmla="*/ 5393091 h 6858000"/>
              <a:gd name="connsiteX469" fmla="*/ 1485552 w 7467600"/>
              <a:gd name="connsiteY469" fmla="*/ 5313202 h 6858000"/>
              <a:gd name="connsiteX470" fmla="*/ 2143004 w 7467600"/>
              <a:gd name="connsiteY470" fmla="*/ 5402420 h 6858000"/>
              <a:gd name="connsiteX471" fmla="*/ 1933391 w 7467600"/>
              <a:gd name="connsiteY471" fmla="*/ 5156971 h 6858000"/>
              <a:gd name="connsiteX472" fmla="*/ 1827118 w 7467600"/>
              <a:gd name="connsiteY472" fmla="*/ 4968410 h 6858000"/>
              <a:gd name="connsiteX473" fmla="*/ 1837349 w 7467600"/>
              <a:gd name="connsiteY473" fmla="*/ 4956357 h 6858000"/>
              <a:gd name="connsiteX474" fmla="*/ 2162835 w 7467600"/>
              <a:gd name="connsiteY474" fmla="*/ 5187853 h 6858000"/>
              <a:gd name="connsiteX475" fmla="*/ 2257167 w 7467600"/>
              <a:gd name="connsiteY475" fmla="*/ 5462123 h 6858000"/>
              <a:gd name="connsiteX476" fmla="*/ 2261598 w 7467600"/>
              <a:gd name="connsiteY476" fmla="*/ 5467998 h 6858000"/>
              <a:gd name="connsiteX477" fmla="*/ 2437177 w 7467600"/>
              <a:gd name="connsiteY477" fmla="*/ 5479608 h 6858000"/>
              <a:gd name="connsiteX478" fmla="*/ 2445247 w 7467600"/>
              <a:gd name="connsiteY478" fmla="*/ 5483476 h 6858000"/>
              <a:gd name="connsiteX479" fmla="*/ 2743626 w 7467600"/>
              <a:gd name="connsiteY479" fmla="*/ 5304819 h 6858000"/>
              <a:gd name="connsiteX480" fmla="*/ 3048102 w 7467600"/>
              <a:gd name="connsiteY480" fmla="*/ 5150595 h 6858000"/>
              <a:gd name="connsiteX481" fmla="*/ 1799414 w 7467600"/>
              <a:gd name="connsiteY481" fmla="*/ 4694732 h 6858000"/>
              <a:gd name="connsiteX482" fmla="*/ 1771735 w 7467600"/>
              <a:gd name="connsiteY482" fmla="*/ 4619929 h 6858000"/>
              <a:gd name="connsiteX483" fmla="*/ 3104273 w 7467600"/>
              <a:gd name="connsiteY483" fmla="*/ 5076159 h 6858000"/>
              <a:gd name="connsiteX484" fmla="*/ 3113245 w 7467600"/>
              <a:gd name="connsiteY484" fmla="*/ 5090705 h 6858000"/>
              <a:gd name="connsiteX485" fmla="*/ 3126294 w 7467600"/>
              <a:gd name="connsiteY485" fmla="*/ 5114400 h 6858000"/>
              <a:gd name="connsiteX486" fmla="*/ 3937433 w 7467600"/>
              <a:gd name="connsiteY486" fmla="*/ 4830473 h 6858000"/>
              <a:gd name="connsiteX487" fmla="*/ 3590475 w 7467600"/>
              <a:gd name="connsiteY487" fmla="*/ 4597974 h 6858000"/>
              <a:gd name="connsiteX488" fmla="*/ 3100264 w 7467600"/>
              <a:gd name="connsiteY488" fmla="*/ 4579845 h 6858000"/>
              <a:gd name="connsiteX489" fmla="*/ 2183576 w 7467600"/>
              <a:gd name="connsiteY489" fmla="*/ 4227150 h 6858000"/>
              <a:gd name="connsiteX490" fmla="*/ 2151029 w 7467600"/>
              <a:gd name="connsiteY490" fmla="*/ 4146947 h 6858000"/>
              <a:gd name="connsiteX491" fmla="*/ 3563434 w 7467600"/>
              <a:gd name="connsiteY491" fmla="*/ 4469115 h 6858000"/>
              <a:gd name="connsiteX492" fmla="*/ 3177952 w 7467600"/>
              <a:gd name="connsiteY492" fmla="*/ 3657386 h 6858000"/>
              <a:gd name="connsiteX493" fmla="*/ 3189263 w 7467600"/>
              <a:gd name="connsiteY493" fmla="*/ 3625726 h 6858000"/>
              <a:gd name="connsiteX494" fmla="*/ 3560912 w 7467600"/>
              <a:gd name="connsiteY494" fmla="*/ 4079863 h 6858000"/>
              <a:gd name="connsiteX495" fmla="*/ 3626636 w 7467600"/>
              <a:gd name="connsiteY495" fmla="*/ 4512230 h 6858000"/>
              <a:gd name="connsiteX496" fmla="*/ 3653088 w 7467600"/>
              <a:gd name="connsiteY496" fmla="*/ 4521417 h 6858000"/>
              <a:gd name="connsiteX497" fmla="*/ 3988128 w 7467600"/>
              <a:gd name="connsiteY497" fmla="*/ 4817267 h 6858000"/>
              <a:gd name="connsiteX498" fmla="*/ 4830582 w 7467600"/>
              <a:gd name="connsiteY498" fmla="*/ 4676000 h 6858000"/>
              <a:gd name="connsiteX499" fmla="*/ 4830100 w 7467600"/>
              <a:gd name="connsiteY499" fmla="*/ 4675554 h 6858000"/>
              <a:gd name="connsiteX500" fmla="*/ 4036318 w 7467600"/>
              <a:gd name="connsiteY500" fmla="*/ 4147013 h 6858000"/>
              <a:gd name="connsiteX501" fmla="*/ 3432098 w 7467600"/>
              <a:gd name="connsiteY501" fmla="*/ 3537312 h 6858000"/>
              <a:gd name="connsiteX502" fmla="*/ 3446761 w 7467600"/>
              <a:gd name="connsiteY502" fmla="*/ 3461278 h 6858000"/>
              <a:gd name="connsiteX503" fmla="*/ 4419733 w 7467600"/>
              <a:gd name="connsiteY503" fmla="*/ 3963555 h 6858000"/>
              <a:gd name="connsiteX504" fmla="*/ 4781371 w 7467600"/>
              <a:gd name="connsiteY504" fmla="*/ 4458604 h 6858000"/>
              <a:gd name="connsiteX505" fmla="*/ 4780440 w 7467600"/>
              <a:gd name="connsiteY505" fmla="*/ 4470290 h 6858000"/>
              <a:gd name="connsiteX506" fmla="*/ 4898954 w 7467600"/>
              <a:gd name="connsiteY506" fmla="*/ 4662092 h 6858000"/>
              <a:gd name="connsiteX507" fmla="*/ 4900699 w 7467600"/>
              <a:gd name="connsiteY507" fmla="*/ 4670867 h 6858000"/>
              <a:gd name="connsiteX508" fmla="*/ 5714511 w 7467600"/>
              <a:gd name="connsiteY508" fmla="*/ 4663483 h 6858000"/>
              <a:gd name="connsiteX509" fmla="*/ 5464793 w 7467600"/>
              <a:gd name="connsiteY509" fmla="*/ 4393556 h 6858000"/>
              <a:gd name="connsiteX510" fmla="*/ 5461897 w 7467600"/>
              <a:gd name="connsiteY510" fmla="*/ 4390879 h 6858000"/>
              <a:gd name="connsiteX511" fmla="*/ 4294126 w 7467600"/>
              <a:gd name="connsiteY511" fmla="*/ 3303048 h 6858000"/>
              <a:gd name="connsiteX512" fmla="*/ 4305321 w 7467600"/>
              <a:gd name="connsiteY512" fmla="*/ 3256953 h 6858000"/>
              <a:gd name="connsiteX513" fmla="*/ 4949299 w 7467600"/>
              <a:gd name="connsiteY513" fmla="*/ 3766336 h 6858000"/>
              <a:gd name="connsiteX514" fmla="*/ 5291452 w 7467600"/>
              <a:gd name="connsiteY514" fmla="*/ 4076801 h 6858000"/>
              <a:gd name="connsiteX515" fmla="*/ 5434998 w 7467600"/>
              <a:gd name="connsiteY515" fmla="*/ 4254100 h 6858000"/>
              <a:gd name="connsiteX516" fmla="*/ 5351015 w 7467600"/>
              <a:gd name="connsiteY516" fmla="*/ 3760989 h 6858000"/>
              <a:gd name="connsiteX517" fmla="*/ 5413780 w 7467600"/>
              <a:gd name="connsiteY517" fmla="*/ 2966265 h 6858000"/>
              <a:gd name="connsiteX518" fmla="*/ 5425627 w 7467600"/>
              <a:gd name="connsiteY518" fmla="*/ 2954192 h 6858000"/>
              <a:gd name="connsiteX519" fmla="*/ 6604735 w 7467600"/>
              <a:gd name="connsiteY519" fmla="*/ 2041381 h 6858000"/>
              <a:gd name="connsiteX520" fmla="*/ 7204487 w 7467600"/>
              <a:gd name="connsiteY520" fmla="*/ 2742112 h 6858000"/>
              <a:gd name="connsiteX521" fmla="*/ 7131592 w 7467600"/>
              <a:gd name="connsiteY521" fmla="*/ 2672096 h 6858000"/>
              <a:gd name="connsiteX522" fmla="*/ 6996344 w 7467600"/>
              <a:gd name="connsiteY522" fmla="*/ 2518310 h 6858000"/>
              <a:gd name="connsiteX523" fmla="*/ 6735495 w 7467600"/>
              <a:gd name="connsiteY523" fmla="*/ 2196890 h 6858000"/>
              <a:gd name="connsiteX524" fmla="*/ 6721901 w 7467600"/>
              <a:gd name="connsiteY524" fmla="*/ 2179274 h 6858000"/>
              <a:gd name="connsiteX525" fmla="*/ 6604735 w 7467600"/>
              <a:gd name="connsiteY525" fmla="*/ 2041381 h 6858000"/>
              <a:gd name="connsiteX526" fmla="*/ 6591670 w 7467600"/>
              <a:gd name="connsiteY526" fmla="*/ 1988277 h 6858000"/>
              <a:gd name="connsiteX527" fmla="*/ 6747349 w 7467600"/>
              <a:gd name="connsiteY527" fmla="*/ 2160069 h 6858000"/>
              <a:gd name="connsiteX528" fmla="*/ 6760943 w 7467600"/>
              <a:gd name="connsiteY528" fmla="*/ 2177686 h 6858000"/>
              <a:gd name="connsiteX529" fmla="*/ 7021065 w 7467600"/>
              <a:gd name="connsiteY529" fmla="*/ 2498102 h 6858000"/>
              <a:gd name="connsiteX530" fmla="*/ 7155223 w 7467600"/>
              <a:gd name="connsiteY530" fmla="*/ 2650386 h 6858000"/>
              <a:gd name="connsiteX531" fmla="*/ 7203167 w 7467600"/>
              <a:gd name="connsiteY531" fmla="*/ 2697288 h 6858000"/>
              <a:gd name="connsiteX532" fmla="*/ 6937703 w 7467600"/>
              <a:gd name="connsiteY532" fmla="*/ 2321981 h 6858000"/>
              <a:gd name="connsiteX533" fmla="*/ 6591670 w 7467600"/>
              <a:gd name="connsiteY533" fmla="*/ 1988277 h 6858000"/>
              <a:gd name="connsiteX534" fmla="*/ 5798671 w 7467600"/>
              <a:gd name="connsiteY534" fmla="*/ 1981601 h 6858000"/>
              <a:gd name="connsiteX535" fmla="*/ 5754709 w 7467600"/>
              <a:gd name="connsiteY535" fmla="*/ 2071454 h 6858000"/>
              <a:gd name="connsiteX536" fmla="*/ 5763044 w 7467600"/>
              <a:gd name="connsiteY536" fmla="*/ 2842206 h 6858000"/>
              <a:gd name="connsiteX537" fmla="*/ 5764974 w 7467600"/>
              <a:gd name="connsiteY537" fmla="*/ 2799609 h 6858000"/>
              <a:gd name="connsiteX538" fmla="*/ 5767665 w 7467600"/>
              <a:gd name="connsiteY538" fmla="*/ 2666409 h 6858000"/>
              <a:gd name="connsiteX539" fmla="*/ 5763055 w 7467600"/>
              <a:gd name="connsiteY539" fmla="*/ 2579705 h 6858000"/>
              <a:gd name="connsiteX540" fmla="*/ 5758079 w 7467600"/>
              <a:gd name="connsiteY540" fmla="*/ 2492508 h 6858000"/>
              <a:gd name="connsiteX541" fmla="*/ 5779325 w 7467600"/>
              <a:gd name="connsiteY541" fmla="*/ 2197069 h 6858000"/>
              <a:gd name="connsiteX542" fmla="*/ 5798671 w 7467600"/>
              <a:gd name="connsiteY542" fmla="*/ 1981601 h 6858000"/>
              <a:gd name="connsiteX543" fmla="*/ 5829202 w 7467600"/>
              <a:gd name="connsiteY543" fmla="*/ 1971679 h 6858000"/>
              <a:gd name="connsiteX544" fmla="*/ 5809558 w 7467600"/>
              <a:gd name="connsiteY544" fmla="*/ 2198043 h 6858000"/>
              <a:gd name="connsiteX545" fmla="*/ 5788653 w 7467600"/>
              <a:gd name="connsiteY545" fmla="*/ 2489430 h 6858000"/>
              <a:gd name="connsiteX546" fmla="*/ 5793439 w 7467600"/>
              <a:gd name="connsiteY546" fmla="*/ 2575235 h 6858000"/>
              <a:gd name="connsiteX547" fmla="*/ 5796837 w 7467600"/>
              <a:gd name="connsiteY547" fmla="*/ 2637633 h 6858000"/>
              <a:gd name="connsiteX548" fmla="*/ 5818614 w 7467600"/>
              <a:gd name="connsiteY548" fmla="*/ 2473055 h 6858000"/>
              <a:gd name="connsiteX549" fmla="*/ 5829202 w 7467600"/>
              <a:gd name="connsiteY549" fmla="*/ 1971679 h 6858000"/>
              <a:gd name="connsiteX550" fmla="*/ 5911389 w 7467600"/>
              <a:gd name="connsiteY550" fmla="*/ 1898371 h 6858000"/>
              <a:gd name="connsiteX551" fmla="*/ 6237627 w 7467600"/>
              <a:gd name="connsiteY551" fmla="*/ 2231921 h 6858000"/>
              <a:gd name="connsiteX552" fmla="*/ 5911389 w 7467600"/>
              <a:gd name="connsiteY552" fmla="*/ 1898371 h 6858000"/>
              <a:gd name="connsiteX553" fmla="*/ 6944437 w 7467600"/>
              <a:gd name="connsiteY553" fmla="*/ 1575402 h 6858000"/>
              <a:gd name="connsiteX554" fmla="*/ 6304730 w 7467600"/>
              <a:gd name="connsiteY554" fmla="*/ 1766654 h 6858000"/>
              <a:gd name="connsiteX555" fmla="*/ 6944437 w 7467600"/>
              <a:gd name="connsiteY555" fmla="*/ 1575402 h 6858000"/>
              <a:gd name="connsiteX556" fmla="*/ 7019523 w 7467600"/>
              <a:gd name="connsiteY556" fmla="*/ 1519450 h 6858000"/>
              <a:gd name="connsiteX557" fmla="*/ 6298091 w 7467600"/>
              <a:gd name="connsiteY557" fmla="*/ 1737122 h 6858000"/>
              <a:gd name="connsiteX558" fmla="*/ 7019523 w 7467600"/>
              <a:gd name="connsiteY558" fmla="*/ 1519450 h 6858000"/>
              <a:gd name="connsiteX559" fmla="*/ 2399523 w 7467600"/>
              <a:gd name="connsiteY559" fmla="*/ 1428234 h 6858000"/>
              <a:gd name="connsiteX560" fmla="*/ 2224982 w 7467600"/>
              <a:gd name="connsiteY560" fmla="*/ 1826201 h 6858000"/>
              <a:gd name="connsiteX561" fmla="*/ 2096099 w 7467600"/>
              <a:gd name="connsiteY561" fmla="*/ 2345900 h 6858000"/>
              <a:gd name="connsiteX562" fmla="*/ 2283317 w 7467600"/>
              <a:gd name="connsiteY562" fmla="*/ 1796925 h 6858000"/>
              <a:gd name="connsiteX563" fmla="*/ 2399523 w 7467600"/>
              <a:gd name="connsiteY563" fmla="*/ 1428234 h 6858000"/>
              <a:gd name="connsiteX564" fmla="*/ 2448558 w 7467600"/>
              <a:gd name="connsiteY564" fmla="*/ 1373435 h 6858000"/>
              <a:gd name="connsiteX565" fmla="*/ 2312521 w 7467600"/>
              <a:gd name="connsiteY565" fmla="*/ 1806140 h 6858000"/>
              <a:gd name="connsiteX566" fmla="*/ 2127533 w 7467600"/>
              <a:gd name="connsiteY566" fmla="*/ 2348380 h 6858000"/>
              <a:gd name="connsiteX567" fmla="*/ 2358080 w 7467600"/>
              <a:gd name="connsiteY567" fmla="*/ 1866134 h 6858000"/>
              <a:gd name="connsiteX568" fmla="*/ 2407436 w 7467600"/>
              <a:gd name="connsiteY568" fmla="*/ 1651070 h 6858000"/>
              <a:gd name="connsiteX569" fmla="*/ 2448558 w 7467600"/>
              <a:gd name="connsiteY569" fmla="*/ 1373435 h 6858000"/>
              <a:gd name="connsiteX570" fmla="*/ 278707 w 7467600"/>
              <a:gd name="connsiteY570" fmla="*/ 1352270 h 6858000"/>
              <a:gd name="connsiteX571" fmla="*/ 321570 w 7467600"/>
              <a:gd name="connsiteY571" fmla="*/ 1861610 h 6858000"/>
              <a:gd name="connsiteX572" fmla="*/ 294281 w 7467600"/>
              <a:gd name="connsiteY572" fmla="*/ 1440658 h 6858000"/>
              <a:gd name="connsiteX573" fmla="*/ 278707 w 7467600"/>
              <a:gd name="connsiteY573" fmla="*/ 1352270 h 6858000"/>
              <a:gd name="connsiteX574" fmla="*/ 1423821 w 7467600"/>
              <a:gd name="connsiteY574" fmla="*/ 1351958 h 6858000"/>
              <a:gd name="connsiteX575" fmla="*/ 1638521 w 7467600"/>
              <a:gd name="connsiteY575" fmla="*/ 1908470 h 6858000"/>
              <a:gd name="connsiteX576" fmla="*/ 1754199 w 7467600"/>
              <a:gd name="connsiteY576" fmla="*/ 2149284 h 6858000"/>
              <a:gd name="connsiteX577" fmla="*/ 1908359 w 7467600"/>
              <a:gd name="connsiteY577" fmla="*/ 2364988 h 6858000"/>
              <a:gd name="connsiteX578" fmla="*/ 1647661 w 7467600"/>
              <a:gd name="connsiteY578" fmla="*/ 1825945 h 6858000"/>
              <a:gd name="connsiteX579" fmla="*/ 1423821 w 7467600"/>
              <a:gd name="connsiteY579" fmla="*/ 1351958 h 6858000"/>
              <a:gd name="connsiteX580" fmla="*/ 1431890 w 7467600"/>
              <a:gd name="connsiteY580" fmla="*/ 1306475 h 6858000"/>
              <a:gd name="connsiteX581" fmla="*/ 1507597 w 7467600"/>
              <a:gd name="connsiteY581" fmla="*/ 1446132 h 6858000"/>
              <a:gd name="connsiteX582" fmla="*/ 1674586 w 7467600"/>
              <a:gd name="connsiteY582" fmla="*/ 1813832 h 6858000"/>
              <a:gd name="connsiteX583" fmla="*/ 1815950 w 7467600"/>
              <a:gd name="connsiteY583" fmla="*/ 2128564 h 6858000"/>
              <a:gd name="connsiteX584" fmla="*/ 1984242 w 7467600"/>
              <a:gd name="connsiteY584" fmla="*/ 2430829 h 6858000"/>
              <a:gd name="connsiteX585" fmla="*/ 2014023 w 7467600"/>
              <a:gd name="connsiteY585" fmla="*/ 2450995 h 6858000"/>
              <a:gd name="connsiteX586" fmla="*/ 1747337 w 7467600"/>
              <a:gd name="connsiteY586" fmla="*/ 1855264 h 6858000"/>
              <a:gd name="connsiteX587" fmla="*/ 1533749 w 7467600"/>
              <a:gd name="connsiteY587" fmla="*/ 1478656 h 6858000"/>
              <a:gd name="connsiteX588" fmla="*/ 1431890 w 7467600"/>
              <a:gd name="connsiteY588" fmla="*/ 1306475 h 6858000"/>
              <a:gd name="connsiteX589" fmla="*/ 5052692 w 7467600"/>
              <a:gd name="connsiteY589" fmla="*/ 1292994 h 6858000"/>
              <a:gd name="connsiteX590" fmla="*/ 5200661 w 7467600"/>
              <a:gd name="connsiteY590" fmla="*/ 1635186 h 6858000"/>
              <a:gd name="connsiteX591" fmla="*/ 5297138 w 7467600"/>
              <a:gd name="connsiteY591" fmla="*/ 1906351 h 6858000"/>
              <a:gd name="connsiteX592" fmla="*/ 5052692 w 7467600"/>
              <a:gd name="connsiteY592" fmla="*/ 1292994 h 6858000"/>
              <a:gd name="connsiteX593" fmla="*/ 5009948 w 7467600"/>
              <a:gd name="connsiteY593" fmla="*/ 1273619 h 6858000"/>
              <a:gd name="connsiteX594" fmla="*/ 5121777 w 7467600"/>
              <a:gd name="connsiteY594" fmla="*/ 1654213 h 6858000"/>
              <a:gd name="connsiteX595" fmla="*/ 5293545 w 7467600"/>
              <a:gd name="connsiteY595" fmla="*/ 2072247 h 6858000"/>
              <a:gd name="connsiteX596" fmla="*/ 5294042 w 7467600"/>
              <a:gd name="connsiteY596" fmla="*/ 2065019 h 6858000"/>
              <a:gd name="connsiteX597" fmla="*/ 5171936 w 7467600"/>
              <a:gd name="connsiteY597" fmla="*/ 1647613 h 6858000"/>
              <a:gd name="connsiteX598" fmla="*/ 5009948 w 7467600"/>
              <a:gd name="connsiteY598" fmla="*/ 1273619 h 6858000"/>
              <a:gd name="connsiteX599" fmla="*/ 655236 w 7467600"/>
              <a:gd name="connsiteY599" fmla="*/ 1268632 h 6858000"/>
              <a:gd name="connsiteX600" fmla="*/ 839521 w 7467600"/>
              <a:gd name="connsiteY600" fmla="*/ 1685315 h 6858000"/>
              <a:gd name="connsiteX601" fmla="*/ 1109416 w 7467600"/>
              <a:gd name="connsiteY601" fmla="*/ 2061663 h 6858000"/>
              <a:gd name="connsiteX602" fmla="*/ 1298300 w 7467600"/>
              <a:gd name="connsiteY602" fmla="*/ 2247742 h 6858000"/>
              <a:gd name="connsiteX603" fmla="*/ 1125871 w 7467600"/>
              <a:gd name="connsiteY603" fmla="*/ 1989513 h 6858000"/>
              <a:gd name="connsiteX604" fmla="*/ 981574 w 7467600"/>
              <a:gd name="connsiteY604" fmla="*/ 1783157 h 6858000"/>
              <a:gd name="connsiteX605" fmla="*/ 922198 w 7467600"/>
              <a:gd name="connsiteY605" fmla="*/ 1677437 h 6858000"/>
              <a:gd name="connsiteX606" fmla="*/ 869293 w 7467600"/>
              <a:gd name="connsiteY606" fmla="*/ 1583214 h 6858000"/>
              <a:gd name="connsiteX607" fmla="*/ 751431 w 7467600"/>
              <a:gd name="connsiteY607" fmla="*/ 1405731 h 6858000"/>
              <a:gd name="connsiteX608" fmla="*/ 655236 w 7467600"/>
              <a:gd name="connsiteY608" fmla="*/ 1268632 h 6858000"/>
              <a:gd name="connsiteX609" fmla="*/ 6516292 w 7467600"/>
              <a:gd name="connsiteY609" fmla="*/ 1263064 h 6858000"/>
              <a:gd name="connsiteX610" fmla="*/ 5736320 w 7467600"/>
              <a:gd name="connsiteY610" fmla="*/ 1501803 h 6858000"/>
              <a:gd name="connsiteX611" fmla="*/ 6516292 w 7467600"/>
              <a:gd name="connsiteY611" fmla="*/ 1263064 h 6858000"/>
              <a:gd name="connsiteX612" fmla="*/ 291466 w 7467600"/>
              <a:gd name="connsiteY612" fmla="*/ 1250369 h 6858000"/>
              <a:gd name="connsiteX613" fmla="*/ 323180 w 7467600"/>
              <a:gd name="connsiteY613" fmla="*/ 1435283 h 6858000"/>
              <a:gd name="connsiteX614" fmla="*/ 349381 w 7467600"/>
              <a:gd name="connsiteY614" fmla="*/ 1875041 h 6858000"/>
              <a:gd name="connsiteX615" fmla="*/ 374363 w 7467600"/>
              <a:gd name="connsiteY615" fmla="*/ 1506494 h 6858000"/>
              <a:gd name="connsiteX616" fmla="*/ 302168 w 7467600"/>
              <a:gd name="connsiteY616" fmla="*/ 1274495 h 6858000"/>
              <a:gd name="connsiteX617" fmla="*/ 291466 w 7467600"/>
              <a:gd name="connsiteY617" fmla="*/ 1250369 h 6858000"/>
              <a:gd name="connsiteX618" fmla="*/ 678222 w 7467600"/>
              <a:gd name="connsiteY618" fmla="*/ 1248670 h 6858000"/>
              <a:gd name="connsiteX619" fmla="*/ 775536 w 7467600"/>
              <a:gd name="connsiteY619" fmla="*/ 1388015 h 6858000"/>
              <a:gd name="connsiteX620" fmla="*/ 894529 w 7467600"/>
              <a:gd name="connsiteY620" fmla="*/ 1567739 h 6858000"/>
              <a:gd name="connsiteX621" fmla="*/ 948000 w 7467600"/>
              <a:gd name="connsiteY621" fmla="*/ 1663088 h 6858000"/>
              <a:gd name="connsiteX622" fmla="*/ 1006812 w 7467600"/>
              <a:gd name="connsiteY622" fmla="*/ 1767683 h 6858000"/>
              <a:gd name="connsiteX623" fmla="*/ 1149133 w 7467600"/>
              <a:gd name="connsiteY623" fmla="*/ 1971513 h 6858000"/>
              <a:gd name="connsiteX624" fmla="*/ 1333952 w 7467600"/>
              <a:gd name="connsiteY624" fmla="*/ 2251620 h 6858000"/>
              <a:gd name="connsiteX625" fmla="*/ 1337329 w 7467600"/>
              <a:gd name="connsiteY625" fmla="*/ 2258350 h 6858000"/>
              <a:gd name="connsiteX626" fmla="*/ 1014726 w 7467600"/>
              <a:gd name="connsiteY626" fmla="*/ 1615556 h 6858000"/>
              <a:gd name="connsiteX627" fmla="*/ 678222 w 7467600"/>
              <a:gd name="connsiteY627" fmla="*/ 1248670 h 6858000"/>
              <a:gd name="connsiteX628" fmla="*/ 6691602 w 7467600"/>
              <a:gd name="connsiteY628" fmla="*/ 1140573 h 6858000"/>
              <a:gd name="connsiteX629" fmla="*/ 6571100 w 7467600"/>
              <a:gd name="connsiteY629" fmla="*/ 1183662 h 6858000"/>
              <a:gd name="connsiteX630" fmla="*/ 6241687 w 7467600"/>
              <a:gd name="connsiteY630" fmla="*/ 1257600 h 6858000"/>
              <a:gd name="connsiteX631" fmla="*/ 5693009 w 7467600"/>
              <a:gd name="connsiteY631" fmla="*/ 1478256 h 6858000"/>
              <a:gd name="connsiteX632" fmla="*/ 6548420 w 7467600"/>
              <a:gd name="connsiteY632" fmla="*/ 1214599 h 6858000"/>
              <a:gd name="connsiteX633" fmla="*/ 6605473 w 7467600"/>
              <a:gd name="connsiteY633" fmla="*/ 1184686 h 6858000"/>
              <a:gd name="connsiteX634" fmla="*/ 6691602 w 7467600"/>
              <a:gd name="connsiteY634" fmla="*/ 1140573 h 6858000"/>
              <a:gd name="connsiteX635" fmla="*/ 4002475 w 7467600"/>
              <a:gd name="connsiteY635" fmla="*/ 1037802 h 6858000"/>
              <a:gd name="connsiteX636" fmla="*/ 4000324 w 7467600"/>
              <a:gd name="connsiteY636" fmla="*/ 1039362 h 6858000"/>
              <a:gd name="connsiteX637" fmla="*/ 4002862 w 7467600"/>
              <a:gd name="connsiteY637" fmla="*/ 1042866 h 6858000"/>
              <a:gd name="connsiteX638" fmla="*/ 4002475 w 7467600"/>
              <a:gd name="connsiteY638" fmla="*/ 1037802 h 6858000"/>
              <a:gd name="connsiteX639" fmla="*/ 506322 w 7467600"/>
              <a:gd name="connsiteY639" fmla="*/ 1020997 h 6858000"/>
              <a:gd name="connsiteX640" fmla="*/ 533068 w 7467600"/>
              <a:gd name="connsiteY640" fmla="*/ 1029409 h 6858000"/>
              <a:gd name="connsiteX641" fmla="*/ 1232525 w 7467600"/>
              <a:gd name="connsiteY641" fmla="*/ 1804675 h 6858000"/>
              <a:gd name="connsiteX642" fmla="*/ 1388858 w 7467600"/>
              <a:gd name="connsiteY642" fmla="*/ 2368011 h 6858000"/>
              <a:gd name="connsiteX643" fmla="*/ 1384098 w 7467600"/>
              <a:gd name="connsiteY643" fmla="*/ 2378125 h 6858000"/>
              <a:gd name="connsiteX644" fmla="*/ 1425393 w 7467600"/>
              <a:gd name="connsiteY644" fmla="*/ 2589124 h 6858000"/>
              <a:gd name="connsiteX645" fmla="*/ 1424001 w 7467600"/>
              <a:gd name="connsiteY645" fmla="*/ 2597541 h 6858000"/>
              <a:gd name="connsiteX646" fmla="*/ 2152729 w 7467600"/>
              <a:gd name="connsiteY646" fmla="*/ 2864487 h 6858000"/>
              <a:gd name="connsiteX647" fmla="*/ 2020609 w 7467600"/>
              <a:gd name="connsiteY647" fmla="*/ 2539671 h 6858000"/>
              <a:gd name="connsiteX648" fmla="*/ 2018920 w 7467600"/>
              <a:gd name="connsiteY648" fmla="*/ 2536309 h 6858000"/>
              <a:gd name="connsiteX649" fmla="*/ 1342441 w 7467600"/>
              <a:gd name="connsiteY649" fmla="*/ 1173017 h 6858000"/>
              <a:gd name="connsiteX650" fmla="*/ 1367925 w 7467600"/>
              <a:gd name="connsiteY650" fmla="*/ 1135648 h 6858000"/>
              <a:gd name="connsiteX651" fmla="*/ 1771401 w 7467600"/>
              <a:gd name="connsiteY651" fmla="*/ 1806673 h 6858000"/>
              <a:gd name="connsiteX652" fmla="*/ 1972385 w 7467600"/>
              <a:gd name="connsiteY652" fmla="*/ 2198735 h 6858000"/>
              <a:gd name="connsiteX653" fmla="*/ 2040892 w 7467600"/>
              <a:gd name="connsiteY653" fmla="*/ 2405205 h 6858000"/>
              <a:gd name="connsiteX654" fmla="*/ 2131689 w 7467600"/>
              <a:gd name="connsiteY654" fmla="*/ 1936926 h 6858000"/>
              <a:gd name="connsiteX655" fmla="*/ 2454820 w 7467600"/>
              <a:gd name="connsiteY655" fmla="*/ 1248808 h 6858000"/>
              <a:gd name="connsiteX656" fmla="*/ 2492512 w 7467600"/>
              <a:gd name="connsiteY656" fmla="*/ 1302920 h 6858000"/>
              <a:gd name="connsiteX657" fmla="*/ 2081216 w 7467600"/>
              <a:gd name="connsiteY657" fmla="*/ 2527513 h 6858000"/>
              <a:gd name="connsiteX658" fmla="*/ 2081211 w 7467600"/>
              <a:gd name="connsiteY658" fmla="*/ 2528916 h 6858000"/>
              <a:gd name="connsiteX659" fmla="*/ 2199067 w 7467600"/>
              <a:gd name="connsiteY659" fmla="*/ 2884061 h 6858000"/>
              <a:gd name="connsiteX660" fmla="*/ 3192586 w 7467600"/>
              <a:gd name="connsiteY660" fmla="*/ 3411496 h 6858000"/>
              <a:gd name="connsiteX661" fmla="*/ 3182620 w 7467600"/>
              <a:gd name="connsiteY661" fmla="*/ 3483279 h 6858000"/>
              <a:gd name="connsiteX662" fmla="*/ 2435119 w 7467600"/>
              <a:gd name="connsiteY662" fmla="*/ 3080173 h 6858000"/>
              <a:gd name="connsiteX663" fmla="*/ 2410152 w 7467600"/>
              <a:gd name="connsiteY663" fmla="*/ 3063751 h 6858000"/>
              <a:gd name="connsiteX664" fmla="*/ 2408099 w 7467600"/>
              <a:gd name="connsiteY664" fmla="*/ 3064403 h 6858000"/>
              <a:gd name="connsiteX665" fmla="*/ 2407218 w 7467600"/>
              <a:gd name="connsiteY665" fmla="*/ 3070324 h 6858000"/>
              <a:gd name="connsiteX666" fmla="*/ 2380138 w 7467600"/>
              <a:gd name="connsiteY666" fmla="*/ 3099341 h 6858000"/>
              <a:gd name="connsiteX667" fmla="*/ 1765923 w 7467600"/>
              <a:gd name="connsiteY667" fmla="*/ 3581043 h 6858000"/>
              <a:gd name="connsiteX668" fmla="*/ 1702258 w 7467600"/>
              <a:gd name="connsiteY668" fmla="*/ 3612286 h 6858000"/>
              <a:gd name="connsiteX669" fmla="*/ 1538370 w 7467600"/>
              <a:gd name="connsiteY669" fmla="*/ 3811804 h 6858000"/>
              <a:gd name="connsiteX670" fmla="*/ 542867 w 7467600"/>
              <a:gd name="connsiteY670" fmla="*/ 4944092 h 6858000"/>
              <a:gd name="connsiteX671" fmla="*/ 515800 w 7467600"/>
              <a:gd name="connsiteY671" fmla="*/ 4862180 h 6858000"/>
              <a:gd name="connsiteX672" fmla="*/ 909145 w 7467600"/>
              <a:gd name="connsiteY672" fmla="*/ 4199225 h 6858000"/>
              <a:gd name="connsiteX673" fmla="*/ 1214067 w 7467600"/>
              <a:gd name="connsiteY673" fmla="*/ 3908561 h 6858000"/>
              <a:gd name="connsiteX674" fmla="*/ 640967 w 7467600"/>
              <a:gd name="connsiteY674" fmla="*/ 4105601 h 6858000"/>
              <a:gd name="connsiteX675" fmla="*/ 112563 w 7467600"/>
              <a:gd name="connsiteY675" fmla="*/ 4396952 h 6858000"/>
              <a:gd name="connsiteX676" fmla="*/ 0 w 7467600"/>
              <a:gd name="connsiteY676" fmla="*/ 4466006 h 6858000"/>
              <a:gd name="connsiteX677" fmla="*/ 0 w 7467600"/>
              <a:gd name="connsiteY677" fmla="*/ 4233763 h 6858000"/>
              <a:gd name="connsiteX678" fmla="*/ 36881 w 7467600"/>
              <a:gd name="connsiteY678" fmla="*/ 4200118 h 6858000"/>
              <a:gd name="connsiteX679" fmla="*/ 910534 w 7467600"/>
              <a:gd name="connsiteY679" fmla="*/ 3629753 h 6858000"/>
              <a:gd name="connsiteX680" fmla="*/ 1578717 w 7467600"/>
              <a:gd name="connsiteY680" fmla="*/ 3575982 h 6858000"/>
              <a:gd name="connsiteX681" fmla="*/ 2338780 w 7467600"/>
              <a:gd name="connsiteY681" fmla="*/ 3033725 h 6858000"/>
              <a:gd name="connsiteX682" fmla="*/ 1807991 w 7467600"/>
              <a:gd name="connsiteY682" fmla="*/ 2807184 h 6858000"/>
              <a:gd name="connsiteX683" fmla="*/ 1416358 w 7467600"/>
              <a:gd name="connsiteY683" fmla="*/ 3112571 h 6858000"/>
              <a:gd name="connsiteX684" fmla="*/ 939066 w 7467600"/>
              <a:gd name="connsiteY684" fmla="*/ 3378798 h 6858000"/>
              <a:gd name="connsiteX685" fmla="*/ 115099 w 7467600"/>
              <a:gd name="connsiteY685" fmla="*/ 3607650 h 6858000"/>
              <a:gd name="connsiteX686" fmla="*/ 97284 w 7467600"/>
              <a:gd name="connsiteY686" fmla="*/ 3520393 h 6858000"/>
              <a:gd name="connsiteX687" fmla="*/ 922050 w 7467600"/>
              <a:gd name="connsiteY687" fmla="*/ 3074867 h 6858000"/>
              <a:gd name="connsiteX688" fmla="*/ 1405265 w 7467600"/>
              <a:gd name="connsiteY688" fmla="*/ 3016319 h 6858000"/>
              <a:gd name="connsiteX689" fmla="*/ 1407512 w 7467600"/>
              <a:gd name="connsiteY689" fmla="*/ 3018001 h 6858000"/>
              <a:gd name="connsiteX690" fmla="*/ 1726266 w 7467600"/>
              <a:gd name="connsiteY690" fmla="*/ 2777274 h 6858000"/>
              <a:gd name="connsiteX691" fmla="*/ 625390 w 7467600"/>
              <a:gd name="connsiteY691" fmla="*/ 2514541 h 6858000"/>
              <a:gd name="connsiteX692" fmla="*/ 619799 w 7467600"/>
              <a:gd name="connsiteY692" fmla="*/ 2527180 h 6858000"/>
              <a:gd name="connsiteX693" fmla="*/ 310030 w 7467600"/>
              <a:gd name="connsiteY693" fmla="*/ 2771818 h 6858000"/>
              <a:gd name="connsiteX694" fmla="*/ 173877 w 7467600"/>
              <a:gd name="connsiteY694" fmla="*/ 2937056 h 6858000"/>
              <a:gd name="connsiteX695" fmla="*/ 77889 w 7467600"/>
              <a:gd name="connsiteY695" fmla="*/ 3138440 h 6858000"/>
              <a:gd name="connsiteX696" fmla="*/ 0 w 7467600"/>
              <a:gd name="connsiteY696" fmla="*/ 3271395 h 6858000"/>
              <a:gd name="connsiteX697" fmla="*/ 0 w 7467600"/>
              <a:gd name="connsiteY697" fmla="*/ 3153002 h 6858000"/>
              <a:gd name="connsiteX698" fmla="*/ 2386 w 7467600"/>
              <a:gd name="connsiteY698" fmla="*/ 3149203 h 6858000"/>
              <a:gd name="connsiteX699" fmla="*/ 89753 w 7467600"/>
              <a:gd name="connsiteY699" fmla="*/ 2987702 h 6858000"/>
              <a:gd name="connsiteX700" fmla="*/ 76869 w 7467600"/>
              <a:gd name="connsiteY700" fmla="*/ 3005404 h 6858000"/>
              <a:gd name="connsiteX701" fmla="*/ 32049 w 7467600"/>
              <a:gd name="connsiteY701" fmla="*/ 3065814 h 6858000"/>
              <a:gd name="connsiteX702" fmla="*/ 0 w 7467600"/>
              <a:gd name="connsiteY702" fmla="*/ 3108744 h 6858000"/>
              <a:gd name="connsiteX703" fmla="*/ 0 w 7467600"/>
              <a:gd name="connsiteY703" fmla="*/ 3058059 h 6858000"/>
              <a:gd name="connsiteX704" fmla="*/ 7610 w 7467600"/>
              <a:gd name="connsiteY704" fmla="*/ 3047889 h 6858000"/>
              <a:gd name="connsiteX705" fmla="*/ 52419 w 7467600"/>
              <a:gd name="connsiteY705" fmla="*/ 2987479 h 6858000"/>
              <a:gd name="connsiteX706" fmla="*/ 59142 w 7467600"/>
              <a:gd name="connsiteY706" fmla="*/ 2978488 h 6858000"/>
              <a:gd name="connsiteX707" fmla="*/ 0 w 7467600"/>
              <a:gd name="connsiteY707" fmla="*/ 3015334 h 6858000"/>
              <a:gd name="connsiteX708" fmla="*/ 0 w 7467600"/>
              <a:gd name="connsiteY708" fmla="*/ 2914286 h 6858000"/>
              <a:gd name="connsiteX709" fmla="*/ 36383 w 7467600"/>
              <a:gd name="connsiteY709" fmla="*/ 2901128 h 6858000"/>
              <a:gd name="connsiteX710" fmla="*/ 156329 w 7467600"/>
              <a:gd name="connsiteY710" fmla="*/ 2840533 h 6858000"/>
              <a:gd name="connsiteX711" fmla="*/ 358355 w 7467600"/>
              <a:gd name="connsiteY711" fmla="*/ 2620471 h 6858000"/>
              <a:gd name="connsiteX712" fmla="*/ 510577 w 7467600"/>
              <a:gd name="connsiteY712" fmla="*/ 2501244 h 6858000"/>
              <a:gd name="connsiteX713" fmla="*/ 211967 w 7467600"/>
              <a:gd name="connsiteY713" fmla="*/ 2479171 h 6858000"/>
              <a:gd name="connsiteX714" fmla="*/ 0 w 7467600"/>
              <a:gd name="connsiteY714" fmla="*/ 2476398 h 6858000"/>
              <a:gd name="connsiteX715" fmla="*/ 0 w 7467600"/>
              <a:gd name="connsiteY715" fmla="*/ 2389189 h 6858000"/>
              <a:gd name="connsiteX716" fmla="*/ 103062 w 7467600"/>
              <a:gd name="connsiteY716" fmla="*/ 2389518 h 6858000"/>
              <a:gd name="connsiteX717" fmla="*/ 510734 w 7467600"/>
              <a:gd name="connsiteY717" fmla="*/ 2416201 h 6858000"/>
              <a:gd name="connsiteX718" fmla="*/ 279257 w 7467600"/>
              <a:gd name="connsiteY718" fmla="*/ 2092102 h 6858000"/>
              <a:gd name="connsiteX719" fmla="*/ 65265 w 7467600"/>
              <a:gd name="connsiteY719" fmla="*/ 2006049 h 6858000"/>
              <a:gd name="connsiteX720" fmla="*/ 0 w 7467600"/>
              <a:gd name="connsiteY720" fmla="*/ 1982532 h 6858000"/>
              <a:gd name="connsiteX721" fmla="*/ 0 w 7467600"/>
              <a:gd name="connsiteY721" fmla="*/ 1912789 h 6858000"/>
              <a:gd name="connsiteX722" fmla="*/ 97460 w 7467600"/>
              <a:gd name="connsiteY722" fmla="*/ 1953725 h 6858000"/>
              <a:gd name="connsiteX723" fmla="*/ 221272 w 7467600"/>
              <a:gd name="connsiteY723" fmla="*/ 1980766 h 6858000"/>
              <a:gd name="connsiteX724" fmla="*/ 116765 w 7467600"/>
              <a:gd name="connsiteY724" fmla="*/ 1911033 h 6858000"/>
              <a:gd name="connsiteX725" fmla="*/ 16405 w 7467600"/>
              <a:gd name="connsiteY725" fmla="*/ 1803412 h 6858000"/>
              <a:gd name="connsiteX726" fmla="*/ 0 w 7467600"/>
              <a:gd name="connsiteY726" fmla="*/ 1784777 h 6858000"/>
              <a:gd name="connsiteX727" fmla="*/ 0 w 7467600"/>
              <a:gd name="connsiteY727" fmla="*/ 1740082 h 6858000"/>
              <a:gd name="connsiteX728" fmla="*/ 39394 w 7467600"/>
              <a:gd name="connsiteY728" fmla="*/ 1784856 h 6858000"/>
              <a:gd name="connsiteX729" fmla="*/ 135813 w 7467600"/>
              <a:gd name="connsiteY729" fmla="*/ 1888838 h 6858000"/>
              <a:gd name="connsiteX730" fmla="*/ 242575 w 7467600"/>
              <a:gd name="connsiteY730" fmla="*/ 1958841 h 6858000"/>
              <a:gd name="connsiteX731" fmla="*/ 82197 w 7467600"/>
              <a:gd name="connsiteY731" fmla="*/ 1754826 h 6858000"/>
              <a:gd name="connsiteX732" fmla="*/ 0 w 7467600"/>
              <a:gd name="connsiteY732" fmla="*/ 1679650 h 6858000"/>
              <a:gd name="connsiteX733" fmla="*/ 0 w 7467600"/>
              <a:gd name="connsiteY733" fmla="*/ 1602463 h 6858000"/>
              <a:gd name="connsiteX734" fmla="*/ 84689 w 7467600"/>
              <a:gd name="connsiteY734" fmla="*/ 1677442 h 6858000"/>
              <a:gd name="connsiteX735" fmla="*/ 298437 w 7467600"/>
              <a:gd name="connsiteY735" fmla="*/ 1968019 h 6858000"/>
              <a:gd name="connsiteX736" fmla="*/ 227269 w 7467600"/>
              <a:gd name="connsiteY736" fmla="*/ 1114064 h 6858000"/>
              <a:gd name="connsiteX737" fmla="*/ 248003 w 7467600"/>
              <a:gd name="connsiteY737" fmla="*/ 1089613 h 6858000"/>
              <a:gd name="connsiteX738" fmla="*/ 427020 w 7467600"/>
              <a:gd name="connsiteY738" fmla="*/ 1619803 h 6858000"/>
              <a:gd name="connsiteX739" fmla="*/ 340345 w 7467600"/>
              <a:gd name="connsiteY739" fmla="*/ 2027739 h 6858000"/>
              <a:gd name="connsiteX740" fmla="*/ 360865 w 7467600"/>
              <a:gd name="connsiteY740" fmla="*/ 2044827 h 6858000"/>
              <a:gd name="connsiteX741" fmla="*/ 560414 w 7467600"/>
              <a:gd name="connsiteY741" fmla="*/ 2421457 h 6858000"/>
              <a:gd name="connsiteX742" fmla="*/ 1359703 w 7467600"/>
              <a:gd name="connsiteY742" fmla="*/ 2578554 h 6858000"/>
              <a:gd name="connsiteX743" fmla="*/ 1359422 w 7467600"/>
              <a:gd name="connsiteY743" fmla="*/ 2577994 h 6858000"/>
              <a:gd name="connsiteX744" fmla="*/ 828701 w 7467600"/>
              <a:gd name="connsiteY744" fmla="*/ 1839520 h 6858000"/>
              <a:gd name="connsiteX745" fmla="*/ 494427 w 7467600"/>
              <a:gd name="connsiteY745" fmla="*/ 1092333 h 6858000"/>
              <a:gd name="connsiteX746" fmla="*/ 506322 w 7467600"/>
              <a:gd name="connsiteY746" fmla="*/ 1020997 h 6858000"/>
              <a:gd name="connsiteX747" fmla="*/ 4570198 w 7467600"/>
              <a:gd name="connsiteY747" fmla="*/ 978081 h 6858000"/>
              <a:gd name="connsiteX748" fmla="*/ 4523691 w 7467600"/>
              <a:gd name="connsiteY748" fmla="*/ 1127776 h 6858000"/>
              <a:gd name="connsiteX749" fmla="*/ 4509875 w 7467600"/>
              <a:gd name="connsiteY749" fmla="*/ 1167552 h 6858000"/>
              <a:gd name="connsiteX750" fmla="*/ 4478168 w 7467600"/>
              <a:gd name="connsiteY750" fmla="*/ 1260735 h 6858000"/>
              <a:gd name="connsiteX751" fmla="*/ 4409309 w 7467600"/>
              <a:gd name="connsiteY751" fmla="*/ 1666996 h 6858000"/>
              <a:gd name="connsiteX752" fmla="*/ 4370031 w 7467600"/>
              <a:gd name="connsiteY752" fmla="*/ 1955666 h 6858000"/>
              <a:gd name="connsiteX753" fmla="*/ 4570198 w 7467600"/>
              <a:gd name="connsiteY753" fmla="*/ 978081 h 6858000"/>
              <a:gd name="connsiteX754" fmla="*/ 4557898 w 7467600"/>
              <a:gd name="connsiteY754" fmla="*/ 900011 h 6858000"/>
              <a:gd name="connsiteX755" fmla="*/ 4344840 w 7467600"/>
              <a:gd name="connsiteY755" fmla="*/ 1922038 h 6858000"/>
              <a:gd name="connsiteX756" fmla="*/ 4378710 w 7467600"/>
              <a:gd name="connsiteY756" fmla="*/ 1665516 h 6858000"/>
              <a:gd name="connsiteX757" fmla="*/ 4448798 w 7467600"/>
              <a:gd name="connsiteY757" fmla="*/ 1253024 h 6858000"/>
              <a:gd name="connsiteX758" fmla="*/ 4480315 w 7467600"/>
              <a:gd name="connsiteY758" fmla="*/ 1158454 h 6858000"/>
              <a:gd name="connsiteX759" fmla="*/ 4494133 w 7467600"/>
              <a:gd name="connsiteY759" fmla="*/ 1118676 h 6858000"/>
              <a:gd name="connsiteX760" fmla="*/ 4557898 w 7467600"/>
              <a:gd name="connsiteY760" fmla="*/ 900011 h 6858000"/>
              <a:gd name="connsiteX761" fmla="*/ 5870151 w 7467600"/>
              <a:gd name="connsiteY761" fmla="*/ 898890 h 6858000"/>
              <a:gd name="connsiteX762" fmla="*/ 5861335 w 7467600"/>
              <a:gd name="connsiteY762" fmla="*/ 899177 h 6858000"/>
              <a:gd name="connsiteX763" fmla="*/ 5843702 w 7467600"/>
              <a:gd name="connsiteY763" fmla="*/ 899748 h 6858000"/>
              <a:gd name="connsiteX764" fmla="*/ 5651107 w 7467600"/>
              <a:gd name="connsiteY764" fmla="*/ 920306 h 6858000"/>
              <a:gd name="connsiteX765" fmla="*/ 5459407 w 7467600"/>
              <a:gd name="connsiteY765" fmla="*/ 940975 h 6858000"/>
              <a:gd name="connsiteX766" fmla="*/ 5374846 w 7467600"/>
              <a:gd name="connsiteY766" fmla="*/ 941988 h 6858000"/>
              <a:gd name="connsiteX767" fmla="*/ 5256105 w 7467600"/>
              <a:gd name="connsiteY767" fmla="*/ 945632 h 6858000"/>
              <a:gd name="connsiteX768" fmla="*/ 5107071 w 7467600"/>
              <a:gd name="connsiteY768" fmla="*/ 969720 h 6858000"/>
              <a:gd name="connsiteX769" fmla="*/ 4998681 w 7467600"/>
              <a:gd name="connsiteY769" fmla="*/ 988771 h 6858000"/>
              <a:gd name="connsiteX770" fmla="*/ 5870151 w 7467600"/>
              <a:gd name="connsiteY770" fmla="*/ 898890 h 6858000"/>
              <a:gd name="connsiteX771" fmla="*/ 5504425 w 7467600"/>
              <a:gd name="connsiteY771" fmla="*/ 848067 h 6858000"/>
              <a:gd name="connsiteX772" fmla="*/ 4968849 w 7467600"/>
              <a:gd name="connsiteY772" fmla="*/ 962318 h 6858000"/>
              <a:gd name="connsiteX773" fmla="*/ 5104039 w 7467600"/>
              <a:gd name="connsiteY773" fmla="*/ 940634 h 6858000"/>
              <a:gd name="connsiteX774" fmla="*/ 5256311 w 7467600"/>
              <a:gd name="connsiteY774" fmla="*/ 916490 h 6858000"/>
              <a:gd name="connsiteX775" fmla="*/ 5377381 w 7467600"/>
              <a:gd name="connsiteY775" fmla="*/ 912671 h 6858000"/>
              <a:gd name="connsiteX776" fmla="*/ 5460148 w 7467600"/>
              <a:gd name="connsiteY776" fmla="*/ 911442 h 6858000"/>
              <a:gd name="connsiteX777" fmla="*/ 5648971 w 7467600"/>
              <a:gd name="connsiteY777" fmla="*/ 891331 h 6858000"/>
              <a:gd name="connsiteX778" fmla="*/ 5844807 w 7467600"/>
              <a:gd name="connsiteY778" fmla="*/ 870718 h 6858000"/>
              <a:gd name="connsiteX779" fmla="*/ 5862975 w 7467600"/>
              <a:gd name="connsiteY779" fmla="*/ 869756 h 6858000"/>
              <a:gd name="connsiteX780" fmla="*/ 5920887 w 7467600"/>
              <a:gd name="connsiteY780" fmla="*/ 865929 h 6858000"/>
              <a:gd name="connsiteX781" fmla="*/ 5504425 w 7467600"/>
              <a:gd name="connsiteY781" fmla="*/ 848067 h 6858000"/>
              <a:gd name="connsiteX782" fmla="*/ 3607114 w 7467600"/>
              <a:gd name="connsiteY782" fmla="*/ 467441 h 6858000"/>
              <a:gd name="connsiteX783" fmla="*/ 3296242 w 7467600"/>
              <a:gd name="connsiteY783" fmla="*/ 807991 h 6858000"/>
              <a:gd name="connsiteX784" fmla="*/ 3174674 w 7467600"/>
              <a:gd name="connsiteY784" fmla="*/ 919759 h 6858000"/>
              <a:gd name="connsiteX785" fmla="*/ 3042978 w 7467600"/>
              <a:gd name="connsiteY785" fmla="*/ 1054894 h 6858000"/>
              <a:gd name="connsiteX786" fmla="*/ 2968914 w 7467600"/>
              <a:gd name="connsiteY786" fmla="*/ 1133756 h 6858000"/>
              <a:gd name="connsiteX787" fmla="*/ 3103823 w 7467600"/>
              <a:gd name="connsiteY787" fmla="*/ 1026814 h 6858000"/>
              <a:gd name="connsiteX788" fmla="*/ 3607114 w 7467600"/>
              <a:gd name="connsiteY788" fmla="*/ 467441 h 6858000"/>
              <a:gd name="connsiteX789" fmla="*/ 3744487 w 7467600"/>
              <a:gd name="connsiteY789" fmla="*/ 383136 h 6858000"/>
              <a:gd name="connsiteX790" fmla="*/ 3970213 w 7467600"/>
              <a:gd name="connsiteY790" fmla="*/ 995559 h 6858000"/>
              <a:gd name="connsiteX791" fmla="*/ 3744487 w 7467600"/>
              <a:gd name="connsiteY791" fmla="*/ 383136 h 6858000"/>
              <a:gd name="connsiteX792" fmla="*/ 3624562 w 7467600"/>
              <a:gd name="connsiteY792" fmla="*/ 367041 h 6858000"/>
              <a:gd name="connsiteX793" fmla="*/ 3489712 w 7467600"/>
              <a:gd name="connsiteY793" fmla="*/ 485386 h 6858000"/>
              <a:gd name="connsiteX794" fmla="*/ 3182994 w 7467600"/>
              <a:gd name="connsiteY794" fmla="*/ 828265 h 6858000"/>
              <a:gd name="connsiteX795" fmla="*/ 2892114 w 7467600"/>
              <a:gd name="connsiteY795" fmla="*/ 1172635 h 6858000"/>
              <a:gd name="connsiteX796" fmla="*/ 3021459 w 7467600"/>
              <a:gd name="connsiteY796" fmla="*/ 1035385 h 6858000"/>
              <a:gd name="connsiteX797" fmla="*/ 3153873 w 7467600"/>
              <a:gd name="connsiteY797" fmla="*/ 898971 h 6858000"/>
              <a:gd name="connsiteX798" fmla="*/ 3276511 w 7467600"/>
              <a:gd name="connsiteY798" fmla="*/ 786423 h 6858000"/>
              <a:gd name="connsiteX799" fmla="*/ 3584154 w 7467600"/>
              <a:gd name="connsiteY799" fmla="*/ 448218 h 6858000"/>
              <a:gd name="connsiteX800" fmla="*/ 3624562 w 7467600"/>
              <a:gd name="connsiteY800" fmla="*/ 367041 h 6858000"/>
              <a:gd name="connsiteX801" fmla="*/ 3766672 w 7467600"/>
              <a:gd name="connsiteY801" fmla="*/ 359429 h 6858000"/>
              <a:gd name="connsiteX802" fmla="*/ 3996338 w 7467600"/>
              <a:gd name="connsiteY802" fmla="*/ 968237 h 6858000"/>
              <a:gd name="connsiteX803" fmla="*/ 3766672 w 7467600"/>
              <a:gd name="connsiteY803" fmla="*/ 359429 h 6858000"/>
              <a:gd name="connsiteX804" fmla="*/ 5805386 w 7467600"/>
              <a:gd name="connsiteY804" fmla="*/ 239240 h 6858000"/>
              <a:gd name="connsiteX805" fmla="*/ 5736947 w 7467600"/>
              <a:gd name="connsiteY805" fmla="*/ 261367 h 6858000"/>
              <a:gd name="connsiteX806" fmla="*/ 5427012 w 7467600"/>
              <a:gd name="connsiteY806" fmla="*/ 311272 h 6858000"/>
              <a:gd name="connsiteX807" fmla="*/ 5147818 w 7467600"/>
              <a:gd name="connsiteY807" fmla="*/ 322112 h 6858000"/>
              <a:gd name="connsiteX808" fmla="*/ 5060854 w 7467600"/>
              <a:gd name="connsiteY808" fmla="*/ 311882 h 6858000"/>
              <a:gd name="connsiteX809" fmla="*/ 4945989 w 7467600"/>
              <a:gd name="connsiteY809" fmla="*/ 300516 h 6858000"/>
              <a:gd name="connsiteX810" fmla="*/ 5410479 w 7467600"/>
              <a:gd name="connsiteY810" fmla="*/ 348434 h 6858000"/>
              <a:gd name="connsiteX811" fmla="*/ 5805386 w 7467600"/>
              <a:gd name="connsiteY811" fmla="*/ 239240 h 6858000"/>
              <a:gd name="connsiteX812" fmla="*/ 5905192 w 7467600"/>
              <a:gd name="connsiteY812" fmla="*/ 163079 h 6858000"/>
              <a:gd name="connsiteX813" fmla="*/ 5865655 w 7467600"/>
              <a:gd name="connsiteY813" fmla="*/ 171901 h 6858000"/>
              <a:gd name="connsiteX814" fmla="*/ 5259740 w 7467600"/>
              <a:gd name="connsiteY814" fmla="*/ 257013 h 6858000"/>
              <a:gd name="connsiteX815" fmla="*/ 5208466 w 7467600"/>
              <a:gd name="connsiteY815" fmla="*/ 257550 h 6858000"/>
              <a:gd name="connsiteX816" fmla="*/ 4980204 w 7467600"/>
              <a:gd name="connsiteY816" fmla="*/ 271903 h 6858000"/>
              <a:gd name="connsiteX817" fmla="*/ 5068068 w 7467600"/>
              <a:gd name="connsiteY817" fmla="*/ 282244 h 6858000"/>
              <a:gd name="connsiteX818" fmla="*/ 5153231 w 7467600"/>
              <a:gd name="connsiteY818" fmla="*/ 292240 h 6858000"/>
              <a:gd name="connsiteX819" fmla="*/ 5426491 w 7467600"/>
              <a:gd name="connsiteY819" fmla="*/ 281128 h 6858000"/>
              <a:gd name="connsiteX820" fmla="*/ 5731212 w 7467600"/>
              <a:gd name="connsiteY820" fmla="*/ 231951 h 6858000"/>
              <a:gd name="connsiteX821" fmla="*/ 5905192 w 7467600"/>
              <a:gd name="connsiteY821" fmla="*/ 163079 h 6858000"/>
              <a:gd name="connsiteX822" fmla="*/ 5944437 w 7467600"/>
              <a:gd name="connsiteY822" fmla="*/ 113829 h 6858000"/>
              <a:gd name="connsiteX823" fmla="*/ 5825032 w 7467600"/>
              <a:gd name="connsiteY823" fmla="*/ 146405 h 6858000"/>
              <a:gd name="connsiteX824" fmla="*/ 4955599 w 7467600"/>
              <a:gd name="connsiteY824" fmla="*/ 247008 h 6858000"/>
              <a:gd name="connsiteX825" fmla="*/ 5210104 w 7467600"/>
              <a:gd name="connsiteY825" fmla="*/ 228123 h 6858000"/>
              <a:gd name="connsiteX826" fmla="*/ 5261015 w 7467600"/>
              <a:gd name="connsiteY826" fmla="*/ 227087 h 6858000"/>
              <a:gd name="connsiteX827" fmla="*/ 5861181 w 7467600"/>
              <a:gd name="connsiteY827" fmla="*/ 143093 h 6858000"/>
              <a:gd name="connsiteX828" fmla="*/ 5961252 w 7467600"/>
              <a:gd name="connsiteY828" fmla="*/ 114820 h 6858000"/>
              <a:gd name="connsiteX829" fmla="*/ 5944437 w 7467600"/>
              <a:gd name="connsiteY829" fmla="*/ 113829 h 6858000"/>
              <a:gd name="connsiteX830" fmla="*/ 3882765 w 7467600"/>
              <a:gd name="connsiteY830" fmla="*/ 0 h 6858000"/>
              <a:gd name="connsiteX831" fmla="*/ 3995099 w 7467600"/>
              <a:gd name="connsiteY831" fmla="*/ 0 h 6858000"/>
              <a:gd name="connsiteX832" fmla="*/ 4163818 w 7467600"/>
              <a:gd name="connsiteY832" fmla="*/ 234104 h 6858000"/>
              <a:gd name="connsiteX833" fmla="*/ 4172099 w 7467600"/>
              <a:gd name="connsiteY833" fmla="*/ 234207 h 6858000"/>
              <a:gd name="connsiteX834" fmla="*/ 4784282 w 7467600"/>
              <a:gd name="connsiteY834" fmla="*/ 276561 h 6858000"/>
              <a:gd name="connsiteX835" fmla="*/ 4801687 w 7467600"/>
              <a:gd name="connsiteY835" fmla="*/ 267764 h 6858000"/>
              <a:gd name="connsiteX836" fmla="*/ 6082788 w 7467600"/>
              <a:gd name="connsiteY836" fmla="*/ 64119 h 6858000"/>
              <a:gd name="connsiteX837" fmla="*/ 6099442 w 7467600"/>
              <a:gd name="connsiteY837" fmla="*/ 82568 h 6858000"/>
              <a:gd name="connsiteX838" fmla="*/ 4804137 w 7467600"/>
              <a:gd name="connsiteY838" fmla="*/ 320931 h 6858000"/>
              <a:gd name="connsiteX839" fmla="*/ 4227047 w 7467600"/>
              <a:gd name="connsiteY839" fmla="*/ 313415 h 6858000"/>
              <a:gd name="connsiteX840" fmla="*/ 4346041 w 7467600"/>
              <a:gd name="connsiteY840" fmla="*/ 456086 h 6858000"/>
              <a:gd name="connsiteX841" fmla="*/ 4870967 w 7467600"/>
              <a:gd name="connsiteY841" fmla="*/ 963061 h 6858000"/>
              <a:gd name="connsiteX842" fmla="*/ 4889647 w 7467600"/>
              <a:gd name="connsiteY842" fmla="*/ 957147 h 6858000"/>
              <a:gd name="connsiteX843" fmla="*/ 5422504 w 7467600"/>
              <a:gd name="connsiteY843" fmla="*/ 805191 h 6858000"/>
              <a:gd name="connsiteX844" fmla="*/ 6087656 w 7467600"/>
              <a:gd name="connsiteY844" fmla="*/ 826703 h 6858000"/>
              <a:gd name="connsiteX845" fmla="*/ 6058717 w 7467600"/>
              <a:gd name="connsiteY845" fmla="*/ 865992 h 6858000"/>
              <a:gd name="connsiteX846" fmla="*/ 4974153 w 7467600"/>
              <a:gd name="connsiteY846" fmla="*/ 1045456 h 6858000"/>
              <a:gd name="connsiteX847" fmla="*/ 5627835 w 7467600"/>
              <a:gd name="connsiteY847" fmla="*/ 1472077 h 6858000"/>
              <a:gd name="connsiteX848" fmla="*/ 5629817 w 7467600"/>
              <a:gd name="connsiteY848" fmla="*/ 1471412 h 6858000"/>
              <a:gd name="connsiteX849" fmla="*/ 5634124 w 7467600"/>
              <a:gd name="connsiteY849" fmla="*/ 1470572 h 6858000"/>
              <a:gd name="connsiteX850" fmla="*/ 5755832 w 7467600"/>
              <a:gd name="connsiteY850" fmla="*/ 1383886 h 6858000"/>
              <a:gd name="connsiteX851" fmla="*/ 6014186 w 7467600"/>
              <a:gd name="connsiteY851" fmla="*/ 1279799 h 6858000"/>
              <a:gd name="connsiteX852" fmla="*/ 6901619 w 7467600"/>
              <a:gd name="connsiteY852" fmla="*/ 1047874 h 6858000"/>
              <a:gd name="connsiteX853" fmla="*/ 6931566 w 7467600"/>
              <a:gd name="connsiteY853" fmla="*/ 1062034 h 6858000"/>
              <a:gd name="connsiteX854" fmla="*/ 5790982 w 7467600"/>
              <a:gd name="connsiteY854" fmla="*/ 1561380 h 6858000"/>
              <a:gd name="connsiteX855" fmla="*/ 6188971 w 7467600"/>
              <a:gd name="connsiteY855" fmla="*/ 1755168 h 6858000"/>
              <a:gd name="connsiteX856" fmla="*/ 6202446 w 7467600"/>
              <a:gd name="connsiteY856" fmla="*/ 1752268 h 6858000"/>
              <a:gd name="connsiteX857" fmla="*/ 7179560 w 7467600"/>
              <a:gd name="connsiteY857" fmla="*/ 1467551 h 6858000"/>
              <a:gd name="connsiteX858" fmla="*/ 7158730 w 7467600"/>
              <a:gd name="connsiteY858" fmla="*/ 1507835 h 6858000"/>
              <a:gd name="connsiteX859" fmla="*/ 6326959 w 7467600"/>
              <a:gd name="connsiteY859" fmla="*/ 1817686 h 6858000"/>
              <a:gd name="connsiteX860" fmla="*/ 6537433 w 7467600"/>
              <a:gd name="connsiteY860" fmla="*/ 1907790 h 6858000"/>
              <a:gd name="connsiteX861" fmla="*/ 6550221 w 7467600"/>
              <a:gd name="connsiteY861" fmla="*/ 1910729 h 6858000"/>
              <a:gd name="connsiteX862" fmla="*/ 6964438 w 7467600"/>
              <a:gd name="connsiteY862" fmla="*/ 2209505 h 6858000"/>
              <a:gd name="connsiteX863" fmla="*/ 7367862 w 7467600"/>
              <a:gd name="connsiteY863" fmla="*/ 2806833 h 6858000"/>
              <a:gd name="connsiteX864" fmla="*/ 7364329 w 7467600"/>
              <a:gd name="connsiteY864" fmla="*/ 2826907 h 6858000"/>
              <a:gd name="connsiteX865" fmla="*/ 7290545 w 7467600"/>
              <a:gd name="connsiteY865" fmla="*/ 2850663 h 6858000"/>
              <a:gd name="connsiteX866" fmla="*/ 6472036 w 7467600"/>
              <a:gd name="connsiteY866" fmla="*/ 1959003 h 6858000"/>
              <a:gd name="connsiteX867" fmla="*/ 5792897 w 7467600"/>
              <a:gd name="connsiteY867" fmla="*/ 1647747 h 6858000"/>
              <a:gd name="connsiteX868" fmla="*/ 5842751 w 7467600"/>
              <a:gd name="connsiteY868" fmla="*/ 1816112 h 6858000"/>
              <a:gd name="connsiteX869" fmla="*/ 5847424 w 7467600"/>
              <a:gd name="connsiteY869" fmla="*/ 1815776 h 6858000"/>
              <a:gd name="connsiteX870" fmla="*/ 6399821 w 7467600"/>
              <a:gd name="connsiteY870" fmla="*/ 2344799 h 6858000"/>
              <a:gd name="connsiteX871" fmla="*/ 6323232 w 7467600"/>
              <a:gd name="connsiteY871" fmla="*/ 2389634 h 6858000"/>
              <a:gd name="connsiteX872" fmla="*/ 5942958 w 7467600"/>
              <a:gd name="connsiteY872" fmla="*/ 2077708 h 6858000"/>
              <a:gd name="connsiteX873" fmla="*/ 5921559 w 7467600"/>
              <a:gd name="connsiteY873" fmla="*/ 2378596 h 6858000"/>
              <a:gd name="connsiteX874" fmla="*/ 5817651 w 7467600"/>
              <a:gd name="connsiteY874" fmla="*/ 3023919 h 6858000"/>
              <a:gd name="connsiteX875" fmla="*/ 5729634 w 7467600"/>
              <a:gd name="connsiteY875" fmla="*/ 3051849 h 6858000"/>
              <a:gd name="connsiteX876" fmla="*/ 5611018 w 7467600"/>
              <a:gd name="connsiteY876" fmla="*/ 2316769 h 6858000"/>
              <a:gd name="connsiteX877" fmla="*/ 5687608 w 7467600"/>
              <a:gd name="connsiteY877" fmla="*/ 2039972 h 6858000"/>
              <a:gd name="connsiteX878" fmla="*/ 5657554 w 7467600"/>
              <a:gd name="connsiteY878" fmla="*/ 1576445 h 6858000"/>
              <a:gd name="connsiteX879" fmla="*/ 5150475 w 7467600"/>
              <a:gd name="connsiteY879" fmla="*/ 1274012 h 6858000"/>
              <a:gd name="connsiteX880" fmla="*/ 5349142 w 7467600"/>
              <a:gd name="connsiteY880" fmla="*/ 2204405 h 6858000"/>
              <a:gd name="connsiteX881" fmla="*/ 5262214 w 7467600"/>
              <a:gd name="connsiteY881" fmla="*/ 2233836 h 6858000"/>
              <a:gd name="connsiteX882" fmla="*/ 4981539 w 7467600"/>
              <a:gd name="connsiteY882" fmla="*/ 1542201 h 6858000"/>
              <a:gd name="connsiteX883" fmla="*/ 4958461 w 7467600"/>
              <a:gd name="connsiteY883" fmla="*/ 1136957 h 6858000"/>
              <a:gd name="connsiteX884" fmla="*/ 4655015 w 7467600"/>
              <a:gd name="connsiteY884" fmla="*/ 891426 h 6858000"/>
              <a:gd name="connsiteX885" fmla="*/ 4348002 w 7467600"/>
              <a:gd name="connsiteY885" fmla="*/ 2205895 h 6858000"/>
              <a:gd name="connsiteX886" fmla="*/ 4262250 w 7467600"/>
              <a:gd name="connsiteY886" fmla="*/ 2219972 h 6858000"/>
              <a:gd name="connsiteX887" fmla="*/ 4550611 w 7467600"/>
              <a:gd name="connsiteY887" fmla="*/ 817540 h 6858000"/>
              <a:gd name="connsiteX888" fmla="*/ 4564418 w 7467600"/>
              <a:gd name="connsiteY888" fmla="*/ 808293 h 6858000"/>
              <a:gd name="connsiteX889" fmla="*/ 4266388 w 7467600"/>
              <a:gd name="connsiteY889" fmla="*/ 500083 h 6858000"/>
              <a:gd name="connsiteX890" fmla="*/ 4032842 w 7467600"/>
              <a:gd name="connsiteY890" fmla="*/ 211809 h 6858000"/>
              <a:gd name="connsiteX891" fmla="*/ 3882765 w 7467600"/>
              <a:gd name="connsiteY891" fmla="*/ 0 h 6858000"/>
              <a:gd name="connsiteX892" fmla="*/ 3721337 w 7467600"/>
              <a:gd name="connsiteY892" fmla="*/ 0 h 6858000"/>
              <a:gd name="connsiteX893" fmla="*/ 3797544 w 7467600"/>
              <a:gd name="connsiteY893" fmla="*/ 0 h 6858000"/>
              <a:gd name="connsiteX894" fmla="*/ 3775734 w 7467600"/>
              <a:gd name="connsiteY894" fmla="*/ 95131 h 6858000"/>
              <a:gd name="connsiteX895" fmla="*/ 3724807 w 7467600"/>
              <a:gd name="connsiteY895" fmla="*/ 272257 h 6858000"/>
              <a:gd name="connsiteX896" fmla="*/ 3726844 w 7467600"/>
              <a:gd name="connsiteY896" fmla="*/ 282988 h 6858000"/>
              <a:gd name="connsiteX897" fmla="*/ 3742664 w 7467600"/>
              <a:gd name="connsiteY897" fmla="*/ 279918 h 6858000"/>
              <a:gd name="connsiteX898" fmla="*/ 4103910 w 7467600"/>
              <a:gd name="connsiteY898" fmla="*/ 1161917 h 6858000"/>
              <a:gd name="connsiteX899" fmla="*/ 4020269 w 7467600"/>
              <a:gd name="connsiteY899" fmla="*/ 1200406 h 6858000"/>
              <a:gd name="connsiteX900" fmla="*/ 3674882 w 7467600"/>
              <a:gd name="connsiteY900" fmla="*/ 488524 h 6858000"/>
              <a:gd name="connsiteX901" fmla="*/ 3132682 w 7467600"/>
              <a:gd name="connsiteY901" fmla="*/ 1072284 h 6858000"/>
              <a:gd name="connsiteX902" fmla="*/ 2716346 w 7467600"/>
              <a:gd name="connsiteY902" fmla="*/ 1276376 h 6858000"/>
              <a:gd name="connsiteX903" fmla="*/ 2716772 w 7467600"/>
              <a:gd name="connsiteY903" fmla="*/ 1255462 h 6858000"/>
              <a:gd name="connsiteX904" fmla="*/ 3471096 w 7467600"/>
              <a:gd name="connsiteY904" fmla="*/ 437072 h 6858000"/>
              <a:gd name="connsiteX905" fmla="*/ 3639057 w 7467600"/>
              <a:gd name="connsiteY905" fmla="*/ 286334 h 6858000"/>
              <a:gd name="connsiteX906" fmla="*/ 3640309 w 7467600"/>
              <a:gd name="connsiteY906" fmla="*/ 284664 h 6858000"/>
              <a:gd name="connsiteX907" fmla="*/ 3646022 w 7467600"/>
              <a:gd name="connsiteY907" fmla="*/ 276711 h 6858000"/>
              <a:gd name="connsiteX908" fmla="*/ 3707943 w 7467600"/>
              <a:gd name="connsiteY908" fmla="*/ 65958 h 6858000"/>
              <a:gd name="connsiteX909" fmla="*/ 3721337 w 7467600"/>
              <a:gd name="connsiteY909" fmla="*/ 0 h 6858000"/>
              <a:gd name="connsiteX910" fmla="*/ 2867960 w 7467600"/>
              <a:gd name="connsiteY910" fmla="*/ 0 h 6858000"/>
              <a:gd name="connsiteX911" fmla="*/ 2926351 w 7467600"/>
              <a:gd name="connsiteY911" fmla="*/ 0 h 6858000"/>
              <a:gd name="connsiteX912" fmla="*/ 2902823 w 7467600"/>
              <a:gd name="connsiteY912" fmla="*/ 262929 h 6858000"/>
              <a:gd name="connsiteX913" fmla="*/ 2940663 w 7467600"/>
              <a:gd name="connsiteY913" fmla="*/ 140884 h 6858000"/>
              <a:gd name="connsiteX914" fmla="*/ 2947039 w 7467600"/>
              <a:gd name="connsiteY914" fmla="*/ 122524 h 6858000"/>
              <a:gd name="connsiteX915" fmla="*/ 2984316 w 7467600"/>
              <a:gd name="connsiteY915" fmla="*/ 0 h 6858000"/>
              <a:gd name="connsiteX916" fmla="*/ 3016114 w 7467600"/>
              <a:gd name="connsiteY916" fmla="*/ 0 h 6858000"/>
              <a:gd name="connsiteX917" fmla="*/ 2979949 w 7467600"/>
              <a:gd name="connsiteY917" fmla="*/ 119274 h 6858000"/>
              <a:gd name="connsiteX918" fmla="*/ 3023879 w 7467600"/>
              <a:gd name="connsiteY918" fmla="*/ 0 h 6858000"/>
              <a:gd name="connsiteX919" fmla="*/ 3105400 w 7467600"/>
              <a:gd name="connsiteY919" fmla="*/ 0 h 6858000"/>
              <a:gd name="connsiteX920" fmla="*/ 3094669 w 7467600"/>
              <a:gd name="connsiteY920" fmla="*/ 30308 h 6858000"/>
              <a:gd name="connsiteX921" fmla="*/ 2901945 w 7467600"/>
              <a:gd name="connsiteY921" fmla="*/ 466538 h 6858000"/>
              <a:gd name="connsiteX922" fmla="*/ 2815209 w 7467600"/>
              <a:gd name="connsiteY922" fmla="*/ 497361 h 6858000"/>
              <a:gd name="connsiteX923" fmla="*/ 2844845 w 7467600"/>
              <a:gd name="connsiteY923" fmla="*/ 127638 h 6858000"/>
              <a:gd name="connsiteX924" fmla="*/ 2867960 w 7467600"/>
              <a:gd name="connsiteY924" fmla="*/ 0 h 6858000"/>
              <a:gd name="connsiteX925" fmla="*/ 1057230 w 7467600"/>
              <a:gd name="connsiteY925" fmla="*/ 0 h 6858000"/>
              <a:gd name="connsiteX926" fmla="*/ 1111003 w 7467600"/>
              <a:gd name="connsiteY926" fmla="*/ 0 h 6858000"/>
              <a:gd name="connsiteX927" fmla="*/ 1125553 w 7467600"/>
              <a:gd name="connsiteY927" fmla="*/ 52588 h 6858000"/>
              <a:gd name="connsiteX928" fmla="*/ 1304276 w 7467600"/>
              <a:gd name="connsiteY928" fmla="*/ 476275 h 6858000"/>
              <a:gd name="connsiteX929" fmla="*/ 1492066 w 7467600"/>
              <a:gd name="connsiteY929" fmla="*/ 886333 h 6858000"/>
              <a:gd name="connsiteX930" fmla="*/ 1423698 w 7467600"/>
              <a:gd name="connsiteY930" fmla="*/ 710817 h 6858000"/>
              <a:gd name="connsiteX931" fmla="*/ 1357609 w 7467600"/>
              <a:gd name="connsiteY931" fmla="*/ 532892 h 6858000"/>
              <a:gd name="connsiteX932" fmla="*/ 1309550 w 7467600"/>
              <a:gd name="connsiteY932" fmla="*/ 374031 h 6858000"/>
              <a:gd name="connsiteX933" fmla="*/ 1193673 w 7467600"/>
              <a:gd name="connsiteY933" fmla="*/ 49533 h 6858000"/>
              <a:gd name="connsiteX934" fmla="*/ 1164391 w 7467600"/>
              <a:gd name="connsiteY934" fmla="*/ 0 h 6858000"/>
              <a:gd name="connsiteX935" fmla="*/ 1200666 w 7467600"/>
              <a:gd name="connsiteY935" fmla="*/ 0 h 6858000"/>
              <a:gd name="connsiteX936" fmla="*/ 1223408 w 7467600"/>
              <a:gd name="connsiteY936" fmla="*/ 38996 h 6858000"/>
              <a:gd name="connsiteX937" fmla="*/ 1339635 w 7467600"/>
              <a:gd name="connsiteY937" fmla="*/ 365517 h 6858000"/>
              <a:gd name="connsiteX938" fmla="*/ 1387469 w 7467600"/>
              <a:gd name="connsiteY938" fmla="*/ 523079 h 6858000"/>
              <a:gd name="connsiteX939" fmla="*/ 1452685 w 7467600"/>
              <a:gd name="connsiteY939" fmla="*/ 699806 h 6858000"/>
              <a:gd name="connsiteX940" fmla="*/ 1492092 w 7467600"/>
              <a:gd name="connsiteY940" fmla="*/ 800424 h 6858000"/>
              <a:gd name="connsiteX941" fmla="*/ 1455302 w 7467600"/>
              <a:gd name="connsiteY941" fmla="*/ 632913 h 6858000"/>
              <a:gd name="connsiteX942" fmla="*/ 1222336 w 7467600"/>
              <a:gd name="connsiteY942" fmla="*/ 9480 h 6858000"/>
              <a:gd name="connsiteX943" fmla="*/ 1214634 w 7467600"/>
              <a:gd name="connsiteY943" fmla="*/ 0 h 6858000"/>
              <a:gd name="connsiteX944" fmla="*/ 1289827 w 7467600"/>
              <a:gd name="connsiteY944" fmla="*/ 0 h 6858000"/>
              <a:gd name="connsiteX945" fmla="*/ 1321076 w 7467600"/>
              <a:gd name="connsiteY945" fmla="*/ 59722 h 6858000"/>
              <a:gd name="connsiteX946" fmla="*/ 1512579 w 7467600"/>
              <a:gd name="connsiteY946" fmla="*/ 626441 h 6858000"/>
              <a:gd name="connsiteX947" fmla="*/ 1506076 w 7467600"/>
              <a:gd name="connsiteY947" fmla="*/ 1089289 h 6858000"/>
              <a:gd name="connsiteX948" fmla="*/ 1486346 w 7467600"/>
              <a:gd name="connsiteY948" fmla="*/ 1079919 h 6858000"/>
              <a:gd name="connsiteX949" fmla="*/ 1070511 w 7467600"/>
              <a:gd name="connsiteY949" fmla="*/ 48609 h 6858000"/>
              <a:gd name="connsiteX950" fmla="*/ 1057230 w 7467600"/>
              <a:gd name="connsiteY950" fmla="*/ 0 h 6858000"/>
              <a:gd name="connsiteX951" fmla="*/ 43151 w 7467600"/>
              <a:gd name="connsiteY951" fmla="*/ 0 h 6858000"/>
              <a:gd name="connsiteX952" fmla="*/ 95283 w 7467600"/>
              <a:gd name="connsiteY952" fmla="*/ 0 h 6858000"/>
              <a:gd name="connsiteX953" fmla="*/ 300708 w 7467600"/>
              <a:gd name="connsiteY953" fmla="*/ 154571 h 6858000"/>
              <a:gd name="connsiteX954" fmla="*/ 530414 w 7467600"/>
              <a:gd name="connsiteY954" fmla="*/ 354673 h 6858000"/>
              <a:gd name="connsiteX955" fmla="*/ 333785 w 7467600"/>
              <a:gd name="connsiteY955" fmla="*/ 161564 h 6858000"/>
              <a:gd name="connsiteX956" fmla="*/ 147005 w 7467600"/>
              <a:gd name="connsiteY956" fmla="*/ 0 h 6858000"/>
              <a:gd name="connsiteX957" fmla="*/ 272509 w 7467600"/>
              <a:gd name="connsiteY957" fmla="*/ 0 h 6858000"/>
              <a:gd name="connsiteX958" fmla="*/ 326276 w 7467600"/>
              <a:gd name="connsiteY958" fmla="*/ 45847 h 6858000"/>
              <a:gd name="connsiteX959" fmla="*/ 823759 w 7467600"/>
              <a:gd name="connsiteY959" fmla="*/ 574145 h 6858000"/>
              <a:gd name="connsiteX960" fmla="*/ 811254 w 7467600"/>
              <a:gd name="connsiteY960" fmla="*/ 665546 h 6858000"/>
              <a:gd name="connsiteX961" fmla="*/ 154042 w 7467600"/>
              <a:gd name="connsiteY961" fmla="*/ 261522 h 6858000"/>
              <a:gd name="connsiteX962" fmla="*/ 13550 w 7467600"/>
              <a:gd name="connsiteY962" fmla="*/ 158423 h 6858000"/>
              <a:gd name="connsiteX963" fmla="*/ 0 w 7467600"/>
              <a:gd name="connsiteY963" fmla="*/ 146618 h 6858000"/>
              <a:gd name="connsiteX964" fmla="*/ 0 w 7467600"/>
              <a:gd name="connsiteY964" fmla="*/ 59161 h 6858000"/>
              <a:gd name="connsiteX965" fmla="*/ 45427 w 7467600"/>
              <a:gd name="connsiteY965" fmla="*/ 101078 h 6858000"/>
              <a:gd name="connsiteX966" fmla="*/ 630103 w 7467600"/>
              <a:gd name="connsiteY966" fmla="*/ 485885 h 6858000"/>
              <a:gd name="connsiteX967" fmla="*/ 532040 w 7467600"/>
              <a:gd name="connsiteY967" fmla="*/ 399359 h 6858000"/>
              <a:gd name="connsiteX968" fmla="*/ 517618 w 7467600"/>
              <a:gd name="connsiteY968" fmla="*/ 385726 h 6858000"/>
              <a:gd name="connsiteX969" fmla="*/ 285074 w 7467600"/>
              <a:gd name="connsiteY969" fmla="*/ 182755 h 6858000"/>
              <a:gd name="connsiteX970" fmla="*/ 43151 w 7467600"/>
              <a:gd name="connsiteY97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1456157 w 7467600"/>
              <a:gd name="connsiteY91" fmla="*/ 5371404 h 6858000"/>
              <a:gd name="connsiteX92" fmla="*/ 1244432 w 7467600"/>
              <a:gd name="connsiteY92" fmla="*/ 5385601 h 6858000"/>
              <a:gd name="connsiteX93" fmla="*/ 973990 w 7467600"/>
              <a:gd name="connsiteY93" fmla="*/ 5424940 h 6858000"/>
              <a:gd name="connsiteX94" fmla="*/ 1103809 w 7467600"/>
              <a:gd name="connsiteY94" fmla="*/ 5433720 h 6858000"/>
              <a:gd name="connsiteX95" fmla="*/ 1123454 w 7467600"/>
              <a:gd name="connsiteY95" fmla="*/ 5435727 h 6858000"/>
              <a:gd name="connsiteX96" fmla="*/ 1737017 w 7467600"/>
              <a:gd name="connsiteY96" fmla="*/ 5452183 h 6858000"/>
              <a:gd name="connsiteX97" fmla="*/ 1824397 w 7467600"/>
              <a:gd name="connsiteY97" fmla="*/ 5447757 h 6858000"/>
              <a:gd name="connsiteX98" fmla="*/ 2070059 w 7467600"/>
              <a:gd name="connsiteY98" fmla="*/ 5441660 h 6858000"/>
              <a:gd name="connsiteX99" fmla="*/ 1456157 w 7467600"/>
              <a:gd name="connsiteY99" fmla="*/ 5371404 h 6858000"/>
              <a:gd name="connsiteX100" fmla="*/ 4988186 w 7467600"/>
              <a:gd name="connsiteY100" fmla="*/ 5216467 h 6858000"/>
              <a:gd name="connsiteX101" fmla="*/ 4777334 w 7467600"/>
              <a:gd name="connsiteY101" fmla="*/ 5406072 h 6858000"/>
              <a:gd name="connsiteX102" fmla="*/ 4718341 w 7467600"/>
              <a:gd name="connsiteY102" fmla="*/ 5468043 h 6858000"/>
              <a:gd name="connsiteX103" fmla="*/ 4604655 w 7467600"/>
              <a:gd name="connsiteY103" fmla="*/ 5583434 h 6858000"/>
              <a:gd name="connsiteX104" fmla="*/ 4565074 w 7467600"/>
              <a:gd name="connsiteY104" fmla="*/ 5618550 h 6858000"/>
              <a:gd name="connsiteX105" fmla="*/ 4988186 w 7467600"/>
              <a:gd name="connsiteY105" fmla="*/ 5216467 h 6858000"/>
              <a:gd name="connsiteX106" fmla="*/ 4978032 w 7467600"/>
              <a:gd name="connsiteY106" fmla="*/ 5183809 h 6858000"/>
              <a:gd name="connsiteX107" fmla="*/ 4463413 w 7467600"/>
              <a:gd name="connsiteY107" fmla="*/ 5615162 h 6858000"/>
              <a:gd name="connsiteX108" fmla="*/ 4358134 w 7467600"/>
              <a:gd name="connsiteY108" fmla="*/ 5742791 h 6858000"/>
              <a:gd name="connsiteX109" fmla="*/ 4376219 w 7467600"/>
              <a:gd name="connsiteY109" fmla="*/ 5729027 h 6858000"/>
              <a:gd name="connsiteX110" fmla="*/ 4582340 w 7467600"/>
              <a:gd name="connsiteY110" fmla="*/ 5561037 h 6858000"/>
              <a:gd name="connsiteX111" fmla="*/ 4694684 w 7467600"/>
              <a:gd name="connsiteY111" fmla="*/ 5447098 h 6858000"/>
              <a:gd name="connsiteX112" fmla="*/ 4754123 w 7467600"/>
              <a:gd name="connsiteY112" fmla="*/ 5384643 h 6858000"/>
              <a:gd name="connsiteX113" fmla="*/ 4978032 w 7467600"/>
              <a:gd name="connsiteY113" fmla="*/ 5183809 h 6858000"/>
              <a:gd name="connsiteX114" fmla="*/ 1903353 w 7467600"/>
              <a:gd name="connsiteY114" fmla="*/ 5044827 h 6858000"/>
              <a:gd name="connsiteX115" fmla="*/ 1936931 w 7467600"/>
              <a:gd name="connsiteY115" fmla="*/ 5093954 h 6858000"/>
              <a:gd name="connsiteX116" fmla="*/ 2195868 w 7467600"/>
              <a:gd name="connsiteY116" fmla="*/ 5396574 h 6858000"/>
              <a:gd name="connsiteX117" fmla="*/ 2088852 w 7467600"/>
              <a:gd name="connsiteY117" fmla="*/ 5166123 h 6858000"/>
              <a:gd name="connsiteX118" fmla="*/ 1958241 w 7467600"/>
              <a:gd name="connsiteY118" fmla="*/ 5067955 h 6858000"/>
              <a:gd name="connsiteX119" fmla="*/ 1903353 w 7467600"/>
              <a:gd name="connsiteY119" fmla="*/ 5044827 h 6858000"/>
              <a:gd name="connsiteX120" fmla="*/ 1979378 w 7467600"/>
              <a:gd name="connsiteY120" fmla="*/ 4769504 h 6858000"/>
              <a:gd name="connsiteX121" fmla="*/ 2882120 w 7467600"/>
              <a:gd name="connsiteY121" fmla="*/ 5064547 h 6858000"/>
              <a:gd name="connsiteX122" fmla="*/ 2793103 w 7467600"/>
              <a:gd name="connsiteY122" fmla="*/ 5039699 h 6858000"/>
              <a:gd name="connsiteX123" fmla="*/ 2770041 w 7467600"/>
              <a:gd name="connsiteY123" fmla="*/ 5033634 h 6858000"/>
              <a:gd name="connsiteX124" fmla="*/ 1979378 w 7467600"/>
              <a:gd name="connsiteY124" fmla="*/ 4769504 h 6858000"/>
              <a:gd name="connsiteX125" fmla="*/ 1927410 w 7467600"/>
              <a:gd name="connsiteY125" fmla="*/ 4716164 h 6858000"/>
              <a:gd name="connsiteX126" fmla="*/ 1959587 w 7467600"/>
              <a:gd name="connsiteY126" fmla="*/ 4728849 h 6858000"/>
              <a:gd name="connsiteX127" fmla="*/ 2777707 w 7467600"/>
              <a:gd name="connsiteY127" fmla="*/ 5003991 h 6858000"/>
              <a:gd name="connsiteX128" fmla="*/ 2800768 w 7467600"/>
              <a:gd name="connsiteY128" fmla="*/ 5010056 h 6858000"/>
              <a:gd name="connsiteX129" fmla="*/ 2879408 w 7467600"/>
              <a:gd name="connsiteY129" fmla="*/ 5031590 h 6858000"/>
              <a:gd name="connsiteX130" fmla="*/ 2862295 w 7467600"/>
              <a:gd name="connsiteY130" fmla="*/ 5022958 h 6858000"/>
              <a:gd name="connsiteX131" fmla="*/ 2813343 w 7467600"/>
              <a:gd name="connsiteY131" fmla="*/ 4998369 h 6858000"/>
              <a:gd name="connsiteX132" fmla="*/ 2646245 w 7467600"/>
              <a:gd name="connsiteY132" fmla="*/ 4930999 h 6858000"/>
              <a:gd name="connsiteX133" fmla="*/ 1999243 w 7467600"/>
              <a:gd name="connsiteY133" fmla="*/ 4730524 h 6858000"/>
              <a:gd name="connsiteX134" fmla="*/ 1979527 w 7467600"/>
              <a:gd name="connsiteY134" fmla="*/ 4726651 h 6858000"/>
              <a:gd name="connsiteX135" fmla="*/ 1927410 w 7467600"/>
              <a:gd name="connsiteY135" fmla="*/ 4716164 h 6858000"/>
              <a:gd name="connsiteX136" fmla="*/ 1997014 w 7467600"/>
              <a:gd name="connsiteY136" fmla="*/ 4698007 h 6858000"/>
              <a:gd name="connsiteX137" fmla="*/ 2005458 w 7467600"/>
              <a:gd name="connsiteY137" fmla="*/ 4699540 h 6858000"/>
              <a:gd name="connsiteX138" fmla="*/ 2657186 w 7467600"/>
              <a:gd name="connsiteY138" fmla="*/ 4901687 h 6858000"/>
              <a:gd name="connsiteX139" fmla="*/ 2826662 w 7467600"/>
              <a:gd name="connsiteY139" fmla="*/ 4970362 h 6858000"/>
              <a:gd name="connsiteX140" fmla="*/ 2876100 w 7467600"/>
              <a:gd name="connsiteY140" fmla="*/ 4995397 h 6858000"/>
              <a:gd name="connsiteX141" fmla="*/ 3042600 w 7467600"/>
              <a:gd name="connsiteY141" fmla="*/ 5059532 h 6858000"/>
              <a:gd name="connsiteX142" fmla="*/ 1997014 w 7467600"/>
              <a:gd name="connsiteY142" fmla="*/ 4698007 h 6858000"/>
              <a:gd name="connsiteX143" fmla="*/ 2305292 w 7467600"/>
              <a:gd name="connsiteY143" fmla="*/ 4219492 h 6858000"/>
              <a:gd name="connsiteX144" fmla="*/ 3360922 w 7467600"/>
              <a:gd name="connsiteY144" fmla="*/ 4529373 h 6858000"/>
              <a:gd name="connsiteX145" fmla="*/ 3492420 w 7467600"/>
              <a:gd name="connsiteY145" fmla="*/ 4510145 h 6858000"/>
              <a:gd name="connsiteX146" fmla="*/ 3364086 w 7467600"/>
              <a:gd name="connsiteY146" fmla="*/ 4480340 h 6858000"/>
              <a:gd name="connsiteX147" fmla="*/ 3225818 w 7467600"/>
              <a:gd name="connsiteY147" fmla="*/ 4411822 h 6858000"/>
              <a:gd name="connsiteX148" fmla="*/ 3129696 w 7467600"/>
              <a:gd name="connsiteY148" fmla="*/ 4360704 h 6858000"/>
              <a:gd name="connsiteX149" fmla="*/ 2814545 w 7467600"/>
              <a:gd name="connsiteY149" fmla="*/ 4282955 h 6858000"/>
              <a:gd name="connsiteX150" fmla="*/ 2305292 w 7467600"/>
              <a:gd name="connsiteY150" fmla="*/ 4219492 h 6858000"/>
              <a:gd name="connsiteX151" fmla="*/ 2626982 w 7467600"/>
              <a:gd name="connsiteY151" fmla="*/ 4206450 h 6858000"/>
              <a:gd name="connsiteX152" fmla="*/ 2490617 w 7467600"/>
              <a:gd name="connsiteY152" fmla="*/ 4206951 h 6858000"/>
              <a:gd name="connsiteX153" fmla="*/ 2819869 w 7467600"/>
              <a:gd name="connsiteY153" fmla="*/ 4252936 h 6858000"/>
              <a:gd name="connsiteX154" fmla="*/ 3143018 w 7467600"/>
              <a:gd name="connsiteY154" fmla="*/ 4332698 h 6858000"/>
              <a:gd name="connsiteX155" fmla="*/ 3241520 w 7467600"/>
              <a:gd name="connsiteY155" fmla="*/ 4385112 h 6858000"/>
              <a:gd name="connsiteX156" fmla="*/ 3374575 w 7467600"/>
              <a:gd name="connsiteY156" fmla="*/ 4451517 h 6858000"/>
              <a:gd name="connsiteX157" fmla="*/ 3505221 w 7467600"/>
              <a:gd name="connsiteY157" fmla="*/ 4480757 h 6858000"/>
              <a:gd name="connsiteX158" fmla="*/ 2626982 w 7467600"/>
              <a:gd name="connsiteY158" fmla="*/ 4206450 h 6858000"/>
              <a:gd name="connsiteX159" fmla="*/ 1310106 w 7467600"/>
              <a:gd name="connsiteY159" fmla="*/ 3943217 h 6858000"/>
              <a:gd name="connsiteX160" fmla="*/ 854994 w 7467600"/>
              <a:gd name="connsiteY160" fmla="*/ 4399136 h 6858000"/>
              <a:gd name="connsiteX161" fmla="*/ 742462 w 7467600"/>
              <a:gd name="connsiteY161" fmla="*/ 4594648 h 6858000"/>
              <a:gd name="connsiteX162" fmla="*/ 820602 w 7467600"/>
              <a:gd name="connsiteY162" fmla="*/ 4485915 h 6858000"/>
              <a:gd name="connsiteX163" fmla="*/ 878295 w 7467600"/>
              <a:gd name="connsiteY163" fmla="*/ 4403594 h 6858000"/>
              <a:gd name="connsiteX164" fmla="*/ 1240607 w 7467600"/>
              <a:gd name="connsiteY164" fmla="*/ 4010401 h 6858000"/>
              <a:gd name="connsiteX165" fmla="*/ 1310106 w 7467600"/>
              <a:gd name="connsiteY165" fmla="*/ 3943217 h 6858000"/>
              <a:gd name="connsiteX166" fmla="*/ 1423113 w 7467600"/>
              <a:gd name="connsiteY166" fmla="*/ 3874565 h 6858000"/>
              <a:gd name="connsiteX167" fmla="*/ 1260565 w 7467600"/>
              <a:gd name="connsiteY167" fmla="*/ 4031982 h 6858000"/>
              <a:gd name="connsiteX168" fmla="*/ 901900 w 7467600"/>
              <a:gd name="connsiteY168" fmla="*/ 4421236 h 6858000"/>
              <a:gd name="connsiteX169" fmla="*/ 845044 w 7467600"/>
              <a:gd name="connsiteY169" fmla="*/ 4502436 h 6858000"/>
              <a:gd name="connsiteX170" fmla="*/ 685926 w 7467600"/>
              <a:gd name="connsiteY170" fmla="*/ 4703069 h 6858000"/>
              <a:gd name="connsiteX171" fmla="*/ 684248 w 7467600"/>
              <a:gd name="connsiteY171" fmla="*/ 4706721 h 6858000"/>
              <a:gd name="connsiteX172" fmla="*/ 1423113 w 7467600"/>
              <a:gd name="connsiteY172" fmla="*/ 3874565 h 6858000"/>
              <a:gd name="connsiteX173" fmla="*/ 3316479 w 7467600"/>
              <a:gd name="connsiteY173" fmla="*/ 3872136 h 6858000"/>
              <a:gd name="connsiteX174" fmla="*/ 3546806 w 7467600"/>
              <a:gd name="connsiteY174" fmla="*/ 4356139 h 6858000"/>
              <a:gd name="connsiteX175" fmla="*/ 3364433 w 7467600"/>
              <a:gd name="connsiteY175" fmla="*/ 3953121 h 6858000"/>
              <a:gd name="connsiteX176" fmla="*/ 3316479 w 7467600"/>
              <a:gd name="connsiteY176" fmla="*/ 3872136 h 6858000"/>
              <a:gd name="connsiteX177" fmla="*/ 3291335 w 7467600"/>
              <a:gd name="connsiteY177" fmla="*/ 3767420 h 6858000"/>
              <a:gd name="connsiteX178" fmla="*/ 3390805 w 7467600"/>
              <a:gd name="connsiteY178" fmla="*/ 3937163 h 6858000"/>
              <a:gd name="connsiteX179" fmla="*/ 3579062 w 7467600"/>
              <a:gd name="connsiteY179" fmla="*/ 4359040 h 6858000"/>
              <a:gd name="connsiteX180" fmla="*/ 3467355 w 7467600"/>
              <a:gd name="connsiteY180" fmla="*/ 3988130 h 6858000"/>
              <a:gd name="connsiteX181" fmla="*/ 3310753 w 7467600"/>
              <a:gd name="connsiteY181" fmla="*/ 3787140 h 6858000"/>
              <a:gd name="connsiteX182" fmla="*/ 3291335 w 7467600"/>
              <a:gd name="connsiteY182" fmla="*/ 3767420 h 6858000"/>
              <a:gd name="connsiteX183" fmla="*/ 1635889 w 7467600"/>
              <a:gd name="connsiteY183" fmla="*/ 3709494 h 6858000"/>
              <a:gd name="connsiteX184" fmla="*/ 1634800 w 7467600"/>
              <a:gd name="connsiteY184" fmla="*/ 3731111 h 6858000"/>
              <a:gd name="connsiteX185" fmla="*/ 1635889 w 7467600"/>
              <a:gd name="connsiteY185" fmla="*/ 3709494 h 6858000"/>
              <a:gd name="connsiteX186" fmla="*/ 1510397 w 7467600"/>
              <a:gd name="connsiteY186" fmla="*/ 3684705 h 6858000"/>
              <a:gd name="connsiteX187" fmla="*/ 1146550 w 7467600"/>
              <a:gd name="connsiteY187" fmla="*/ 3802012 h 6858000"/>
              <a:gd name="connsiteX188" fmla="*/ 698834 w 7467600"/>
              <a:gd name="connsiteY188" fmla="*/ 3952272 h 6858000"/>
              <a:gd name="connsiteX189" fmla="*/ 34256 w 7467600"/>
              <a:gd name="connsiteY189" fmla="*/ 4347603 h 6858000"/>
              <a:gd name="connsiteX190" fmla="*/ 527241 w 7467600"/>
              <a:gd name="connsiteY190" fmla="*/ 4065078 h 6858000"/>
              <a:gd name="connsiteX191" fmla="*/ 1510397 w 7467600"/>
              <a:gd name="connsiteY191" fmla="*/ 3684705 h 6858000"/>
              <a:gd name="connsiteX192" fmla="*/ 1313114 w 7467600"/>
              <a:gd name="connsiteY192" fmla="*/ 3655216 h 6858000"/>
              <a:gd name="connsiteX193" fmla="*/ 1109304 w 7467600"/>
              <a:gd name="connsiteY193" fmla="*/ 3669030 h 6858000"/>
              <a:gd name="connsiteX194" fmla="*/ 8129 w 7467600"/>
              <a:gd name="connsiteY194" fmla="*/ 4330519 h 6858000"/>
              <a:gd name="connsiteX195" fmla="*/ 687572 w 7467600"/>
              <a:gd name="connsiteY195" fmla="*/ 3925629 h 6858000"/>
              <a:gd name="connsiteX196" fmla="*/ 1138365 w 7467600"/>
              <a:gd name="connsiteY196" fmla="*/ 3774515 h 6858000"/>
              <a:gd name="connsiteX197" fmla="*/ 1505579 w 7467600"/>
              <a:gd name="connsiteY197" fmla="*/ 3655526 h 6858000"/>
              <a:gd name="connsiteX198" fmla="*/ 1313114 w 7467600"/>
              <a:gd name="connsiteY198" fmla="*/ 3655216 h 6858000"/>
              <a:gd name="connsiteX199" fmla="*/ 3655073 w 7467600"/>
              <a:gd name="connsiteY199" fmla="*/ 3650884 h 6858000"/>
              <a:gd name="connsiteX200" fmla="*/ 3989938 w 7467600"/>
              <a:gd name="connsiteY200" fmla="*/ 3991685 h 6858000"/>
              <a:gd name="connsiteX201" fmla="*/ 4393907 w 7467600"/>
              <a:gd name="connsiteY201" fmla="*/ 4261258 h 6858000"/>
              <a:gd name="connsiteX202" fmla="*/ 4648051 w 7467600"/>
              <a:gd name="connsiteY202" fmla="*/ 4374051 h 6858000"/>
              <a:gd name="connsiteX203" fmla="*/ 4383389 w 7467600"/>
              <a:gd name="connsiteY203" fmla="*/ 4184369 h 6858000"/>
              <a:gd name="connsiteX204" fmla="*/ 4165508 w 7467600"/>
              <a:gd name="connsiteY204" fmla="*/ 4035196 h 6858000"/>
              <a:gd name="connsiteX205" fmla="*/ 4068162 w 7467600"/>
              <a:gd name="connsiteY205" fmla="*/ 3953394 h 6858000"/>
              <a:gd name="connsiteX206" fmla="*/ 3981416 w 7467600"/>
              <a:gd name="connsiteY206" fmla="*/ 3880482 h 6858000"/>
              <a:gd name="connsiteX207" fmla="*/ 3800147 w 7467600"/>
              <a:gd name="connsiteY207" fmla="*/ 3749872 h 6858000"/>
              <a:gd name="connsiteX208" fmla="*/ 3655073 w 7467600"/>
              <a:gd name="connsiteY208" fmla="*/ 3650884 h 6858000"/>
              <a:gd name="connsiteX209" fmla="*/ 3670252 w 7467600"/>
              <a:gd name="connsiteY209" fmla="*/ 3622798 h 6858000"/>
              <a:gd name="connsiteX210" fmla="*/ 3817258 w 7467600"/>
              <a:gd name="connsiteY210" fmla="*/ 3723577 h 6858000"/>
              <a:gd name="connsiteX211" fmla="*/ 4000461 w 7467600"/>
              <a:gd name="connsiteY211" fmla="*/ 3855966 h 6858000"/>
              <a:gd name="connsiteX212" fmla="*/ 4088180 w 7467600"/>
              <a:gd name="connsiteY212" fmla="*/ 3929774 h 6858000"/>
              <a:gd name="connsiteX213" fmla="*/ 4184555 w 7467600"/>
              <a:gd name="connsiteY213" fmla="*/ 4010683 h 6858000"/>
              <a:gd name="connsiteX214" fmla="*/ 4399563 w 7467600"/>
              <a:gd name="connsiteY214" fmla="*/ 4158106 h 6858000"/>
              <a:gd name="connsiteX215" fmla="*/ 4684469 w 7467600"/>
              <a:gd name="connsiteY215" fmla="*/ 4364680 h 6858000"/>
              <a:gd name="connsiteX216" fmla="*/ 4690271 w 7467600"/>
              <a:gd name="connsiteY216" fmla="*/ 4370034 h 6858000"/>
              <a:gd name="connsiteX217" fmla="*/ 4136093 w 7467600"/>
              <a:gd name="connsiteY217" fmla="*/ 3858466 h 6858000"/>
              <a:gd name="connsiteX218" fmla="*/ 3670252 w 7467600"/>
              <a:gd name="connsiteY218" fmla="*/ 3622798 h 6858000"/>
              <a:gd name="connsiteX219" fmla="*/ 4440129 w 7467600"/>
              <a:gd name="connsiteY219" fmla="*/ 3448571 h 6858000"/>
              <a:gd name="connsiteX220" fmla="*/ 4856525 w 7467600"/>
              <a:gd name="connsiteY220" fmla="*/ 3915351 h 6858000"/>
              <a:gd name="connsiteX221" fmla="*/ 5059055 w 7467600"/>
              <a:gd name="connsiteY221" fmla="*/ 4108918 h 6858000"/>
              <a:gd name="connsiteX222" fmla="*/ 5290070 w 7467600"/>
              <a:gd name="connsiteY222" fmla="*/ 4263619 h 6858000"/>
              <a:gd name="connsiteX223" fmla="*/ 4834991 w 7467600"/>
              <a:gd name="connsiteY223" fmla="*/ 3830985 h 6858000"/>
              <a:gd name="connsiteX224" fmla="*/ 4440129 w 7467600"/>
              <a:gd name="connsiteY224" fmla="*/ 3448571 h 6858000"/>
              <a:gd name="connsiteX225" fmla="*/ 4441737 w 7467600"/>
              <a:gd name="connsiteY225" fmla="*/ 3399734 h 6858000"/>
              <a:gd name="connsiteX226" fmla="*/ 4431236 w 7467600"/>
              <a:gd name="connsiteY226" fmla="*/ 3400954 h 6858000"/>
              <a:gd name="connsiteX227" fmla="*/ 4557150 w 7467600"/>
              <a:gd name="connsiteY227" fmla="*/ 3510023 h 6858000"/>
              <a:gd name="connsiteX228" fmla="*/ 4856936 w 7467600"/>
              <a:gd name="connsiteY228" fmla="*/ 3809146 h 6858000"/>
              <a:gd name="connsiteX229" fmla="*/ 5111996 w 7467600"/>
              <a:gd name="connsiteY229" fmla="*/ 4065759 h 6858000"/>
              <a:gd name="connsiteX230" fmla="*/ 5388878 w 7467600"/>
              <a:gd name="connsiteY230" fmla="*/ 4300185 h 6858000"/>
              <a:gd name="connsiteX231" fmla="*/ 5425556 w 7467600"/>
              <a:gd name="connsiteY231" fmla="*/ 4308967 h 6858000"/>
              <a:gd name="connsiteX232" fmla="*/ 4943646 w 7467600"/>
              <a:gd name="connsiteY232" fmla="*/ 3822916 h 6858000"/>
              <a:gd name="connsiteX233" fmla="*/ 4594837 w 7467600"/>
              <a:gd name="connsiteY233" fmla="*/ 3532274 h 6858000"/>
              <a:gd name="connsiteX234" fmla="*/ 4441737 w 7467600"/>
              <a:gd name="connsiteY234" fmla="*/ 3399734 h 6858000"/>
              <a:gd name="connsiteX235" fmla="*/ 5425834 w 7467600"/>
              <a:gd name="connsiteY235" fmla="*/ 3162785 h 6858000"/>
              <a:gd name="connsiteX236" fmla="*/ 5401644 w 7467600"/>
              <a:gd name="connsiteY236" fmla="*/ 3617847 h 6858000"/>
              <a:gd name="connsiteX237" fmla="*/ 5467256 w 7467600"/>
              <a:gd name="connsiteY237" fmla="*/ 4175494 h 6858000"/>
              <a:gd name="connsiteX238" fmla="*/ 5448069 w 7467600"/>
              <a:gd name="connsiteY238" fmla="*/ 3567554 h 6858000"/>
              <a:gd name="connsiteX239" fmla="*/ 5425834 w 7467600"/>
              <a:gd name="connsiteY239" fmla="*/ 3162785 h 6858000"/>
              <a:gd name="connsiteX240" fmla="*/ 1318687 w 7467600"/>
              <a:gd name="connsiteY240" fmla="*/ 3113840 h 6858000"/>
              <a:gd name="connsiteX241" fmla="*/ 1066793 w 7467600"/>
              <a:gd name="connsiteY241" fmla="*/ 3212171 h 6858000"/>
              <a:gd name="connsiteX242" fmla="*/ 993319 w 7467600"/>
              <a:gd name="connsiteY242" fmla="*/ 3247648 h 6858000"/>
              <a:gd name="connsiteX243" fmla="*/ 853081 w 7467600"/>
              <a:gd name="connsiteY243" fmla="*/ 3312410 h 6858000"/>
              <a:gd name="connsiteX244" fmla="*/ 805957 w 7467600"/>
              <a:gd name="connsiteY244" fmla="*/ 3330443 h 6858000"/>
              <a:gd name="connsiteX245" fmla="*/ 1318687 w 7467600"/>
              <a:gd name="connsiteY245" fmla="*/ 3113840 h 6858000"/>
              <a:gd name="connsiteX246" fmla="*/ 5453702 w 7467600"/>
              <a:gd name="connsiteY246" fmla="*/ 3090882 h 6858000"/>
              <a:gd name="connsiteX247" fmla="*/ 5480135 w 7467600"/>
              <a:gd name="connsiteY247" fmla="*/ 3565802 h 6858000"/>
              <a:gd name="connsiteX248" fmla="*/ 5499023 w 7467600"/>
              <a:gd name="connsiteY248" fmla="*/ 4166310 h 6858000"/>
              <a:gd name="connsiteX249" fmla="*/ 5547022 w 7467600"/>
              <a:gd name="connsiteY249" fmla="*/ 3607838 h 6858000"/>
              <a:gd name="connsiteX250" fmla="*/ 5515964 w 7467600"/>
              <a:gd name="connsiteY250" fmla="*/ 3378541 h 6858000"/>
              <a:gd name="connsiteX251" fmla="*/ 5453702 w 7467600"/>
              <a:gd name="connsiteY251" fmla="*/ 3090882 h 6858000"/>
              <a:gd name="connsiteX252" fmla="*/ 1238695 w 7467600"/>
              <a:gd name="connsiteY252" fmla="*/ 3076820 h 6858000"/>
              <a:gd name="connsiteX253" fmla="*/ 716371 w 7467600"/>
              <a:gd name="connsiteY253" fmla="*/ 3293249 h 6858000"/>
              <a:gd name="connsiteX254" fmla="*/ 579522 w 7467600"/>
              <a:gd name="connsiteY254" fmla="*/ 3371759 h 6858000"/>
              <a:gd name="connsiteX255" fmla="*/ 600288 w 7467600"/>
              <a:gd name="connsiteY255" fmla="*/ 3365555 h 6858000"/>
              <a:gd name="connsiteX256" fmla="*/ 840692 w 7467600"/>
              <a:gd name="connsiteY256" fmla="*/ 3284921 h 6858000"/>
              <a:gd name="connsiteX257" fmla="*/ 979248 w 7467600"/>
              <a:gd name="connsiteY257" fmla="*/ 3221003 h 6858000"/>
              <a:gd name="connsiteX258" fmla="*/ 1053282 w 7467600"/>
              <a:gd name="connsiteY258" fmla="*/ 3185247 h 6858000"/>
              <a:gd name="connsiteX259" fmla="*/ 1320603 w 7467600"/>
              <a:gd name="connsiteY259" fmla="*/ 3081281 h 6858000"/>
              <a:gd name="connsiteX260" fmla="*/ 1238695 w 7467600"/>
              <a:gd name="connsiteY260" fmla="*/ 3076820 h 6858000"/>
              <a:gd name="connsiteX261" fmla="*/ 5425627 w 7467600"/>
              <a:gd name="connsiteY261" fmla="*/ 2954192 h 6858000"/>
              <a:gd name="connsiteX262" fmla="*/ 5470770 w 7467600"/>
              <a:gd name="connsiteY262" fmla="*/ 3005435 h 6858000"/>
              <a:gd name="connsiteX263" fmla="*/ 5519779 w 7467600"/>
              <a:gd name="connsiteY263" fmla="*/ 4359223 h 6858000"/>
              <a:gd name="connsiteX264" fmla="*/ 5520293 w 7467600"/>
              <a:gd name="connsiteY264" fmla="*/ 4360602 h 6858000"/>
              <a:gd name="connsiteX265" fmla="*/ 5767221 w 7467600"/>
              <a:gd name="connsiteY265" fmla="*/ 4665564 h 6858000"/>
              <a:gd name="connsiteX266" fmla="*/ 6937169 w 7467600"/>
              <a:gd name="connsiteY266" fmla="*/ 4815941 h 6858000"/>
              <a:gd name="connsiteX267" fmla="*/ 6953922 w 7467600"/>
              <a:gd name="connsiteY267" fmla="*/ 4890068 h 6858000"/>
              <a:gd name="connsiteX268" fmla="*/ 6071359 w 7467600"/>
              <a:gd name="connsiteY268" fmla="*/ 4770770 h 6858000"/>
              <a:gd name="connsiteX269" fmla="*/ 6038839 w 7467600"/>
              <a:gd name="connsiteY269" fmla="*/ 4764474 h 6858000"/>
              <a:gd name="connsiteX270" fmla="*/ 6038706 w 7467600"/>
              <a:gd name="connsiteY270" fmla="*/ 4763847 h 6858000"/>
              <a:gd name="connsiteX271" fmla="*/ 6037784 w 7467600"/>
              <a:gd name="connsiteY271" fmla="*/ 4764270 h 6858000"/>
              <a:gd name="connsiteX272" fmla="*/ 6038839 w 7467600"/>
              <a:gd name="connsiteY272" fmla="*/ 4764474 h 6858000"/>
              <a:gd name="connsiteX273" fmla="*/ 6040338 w 7467600"/>
              <a:gd name="connsiteY273" fmla="*/ 4771418 h 6858000"/>
              <a:gd name="connsiteX274" fmla="*/ 6024488 w 7467600"/>
              <a:gd name="connsiteY274" fmla="*/ 4809903 h 6858000"/>
              <a:gd name="connsiteX275" fmla="*/ 5599771 w 7467600"/>
              <a:gd name="connsiteY275" fmla="*/ 5509652 h 6858000"/>
              <a:gd name="connsiteX276" fmla="*/ 5548843 w 7467600"/>
              <a:gd name="connsiteY276" fmla="*/ 5563845 h 6858000"/>
              <a:gd name="connsiteX277" fmla="*/ 5940952 w 7467600"/>
              <a:gd name="connsiteY277" fmla="*/ 6250028 h 6858000"/>
              <a:gd name="connsiteX278" fmla="*/ 6043441 w 7467600"/>
              <a:gd name="connsiteY278" fmla="*/ 6665847 h 6858000"/>
              <a:gd name="connsiteX279" fmla="*/ 6093432 w 7467600"/>
              <a:gd name="connsiteY279" fmla="*/ 6858000 h 6858000"/>
              <a:gd name="connsiteX280" fmla="*/ 6034344 w 7467600"/>
              <a:gd name="connsiteY280" fmla="*/ 6858000 h 6858000"/>
              <a:gd name="connsiteX281" fmla="*/ 6026679 w 7467600"/>
              <a:gd name="connsiteY281" fmla="*/ 6836959 h 6858000"/>
              <a:gd name="connsiteX282" fmla="*/ 5800441 w 7467600"/>
              <a:gd name="connsiteY282" fmla="*/ 6335286 h 6858000"/>
              <a:gd name="connsiteX283" fmla="*/ 5526562 w 7467600"/>
              <a:gd name="connsiteY283" fmla="*/ 5705388 h 6858000"/>
              <a:gd name="connsiteX284" fmla="*/ 5519640 w 7467600"/>
              <a:gd name="connsiteY284" fmla="*/ 5683774 h 6858000"/>
              <a:gd name="connsiteX285" fmla="*/ 5844559 w 7467600"/>
              <a:gd name="connsiteY285" fmla="*/ 6553349 h 6858000"/>
              <a:gd name="connsiteX286" fmla="*/ 5975994 w 7467600"/>
              <a:gd name="connsiteY286" fmla="*/ 6858000 h 6858000"/>
              <a:gd name="connsiteX287" fmla="*/ 5898547 w 7467600"/>
              <a:gd name="connsiteY287" fmla="*/ 6858000 h 6858000"/>
              <a:gd name="connsiteX288" fmla="*/ 5682041 w 7467600"/>
              <a:gd name="connsiteY288" fmla="*/ 6355860 h 6858000"/>
              <a:gd name="connsiteX289" fmla="*/ 5461758 w 7467600"/>
              <a:gd name="connsiteY289" fmla="*/ 5820220 h 6858000"/>
              <a:gd name="connsiteX290" fmla="*/ 5237282 w 7467600"/>
              <a:gd name="connsiteY290" fmla="*/ 6579086 h 6858000"/>
              <a:gd name="connsiteX291" fmla="*/ 5115009 w 7467600"/>
              <a:gd name="connsiteY291" fmla="*/ 6858000 h 6858000"/>
              <a:gd name="connsiteX292" fmla="*/ 5028074 w 7467600"/>
              <a:gd name="connsiteY292" fmla="*/ 6858000 h 6858000"/>
              <a:gd name="connsiteX293" fmla="*/ 5079508 w 7467600"/>
              <a:gd name="connsiteY293" fmla="*/ 6749074 h 6858000"/>
              <a:gd name="connsiteX294" fmla="*/ 5371846 w 7467600"/>
              <a:gd name="connsiteY294" fmla="*/ 5924413 h 6858000"/>
              <a:gd name="connsiteX295" fmla="*/ 5270512 w 7467600"/>
              <a:gd name="connsiteY295" fmla="*/ 6138975 h 6858000"/>
              <a:gd name="connsiteX296" fmla="*/ 5062409 w 7467600"/>
              <a:gd name="connsiteY296" fmla="*/ 6653544 h 6858000"/>
              <a:gd name="connsiteX297" fmla="*/ 5036628 w 7467600"/>
              <a:gd name="connsiteY297" fmla="*/ 6754247 h 6858000"/>
              <a:gd name="connsiteX298" fmla="*/ 5009112 w 7467600"/>
              <a:gd name="connsiteY298" fmla="*/ 6858000 h 6858000"/>
              <a:gd name="connsiteX299" fmla="*/ 4976679 w 7467600"/>
              <a:gd name="connsiteY299" fmla="*/ 6858000 h 6858000"/>
              <a:gd name="connsiteX300" fmla="*/ 5006537 w 7467600"/>
              <a:gd name="connsiteY300" fmla="*/ 6747068 h 6858000"/>
              <a:gd name="connsiteX301" fmla="*/ 5032723 w 7467600"/>
              <a:gd name="connsiteY301" fmla="*/ 6644957 h 6858000"/>
              <a:gd name="connsiteX302" fmla="*/ 5242949 w 7467600"/>
              <a:gd name="connsiteY302" fmla="*/ 6125175 h 6858000"/>
              <a:gd name="connsiteX303" fmla="*/ 5286321 w 7467600"/>
              <a:gd name="connsiteY303" fmla="*/ 6033555 h 6858000"/>
              <a:gd name="connsiteX304" fmla="*/ 5008210 w 7467600"/>
              <a:gd name="connsiteY304" fmla="*/ 6649194 h 6858000"/>
              <a:gd name="connsiteX305" fmla="*/ 4986321 w 7467600"/>
              <a:gd name="connsiteY305" fmla="*/ 6765687 h 6858000"/>
              <a:gd name="connsiteX306" fmla="*/ 4973474 w 7467600"/>
              <a:gd name="connsiteY306" fmla="*/ 6858000 h 6858000"/>
              <a:gd name="connsiteX307" fmla="*/ 4907178 w 7467600"/>
              <a:gd name="connsiteY307" fmla="*/ 6858000 h 6858000"/>
              <a:gd name="connsiteX308" fmla="*/ 4910810 w 7467600"/>
              <a:gd name="connsiteY308" fmla="*/ 6829660 h 6858000"/>
              <a:gd name="connsiteX309" fmla="*/ 4987461 w 7467600"/>
              <a:gd name="connsiteY309" fmla="*/ 6432994 h 6858000"/>
              <a:gd name="connsiteX310" fmla="*/ 5179262 w 7467600"/>
              <a:gd name="connsiteY310" fmla="*/ 6035044 h 6858000"/>
              <a:gd name="connsiteX311" fmla="*/ 4689678 w 7467600"/>
              <a:gd name="connsiteY311" fmla="*/ 6440241 h 6858000"/>
              <a:gd name="connsiteX312" fmla="*/ 4477543 w 7467600"/>
              <a:gd name="connsiteY312" fmla="*/ 6674836 h 6858000"/>
              <a:gd name="connsiteX313" fmla="*/ 4329957 w 7467600"/>
              <a:gd name="connsiteY313" fmla="*/ 6858000 h 6858000"/>
              <a:gd name="connsiteX314" fmla="*/ 4218595 w 7467600"/>
              <a:gd name="connsiteY314" fmla="*/ 6858000 h 6858000"/>
              <a:gd name="connsiteX315" fmla="*/ 4368888 w 7467600"/>
              <a:gd name="connsiteY315" fmla="*/ 6668412 h 6858000"/>
              <a:gd name="connsiteX316" fmla="*/ 4563091 w 7467600"/>
              <a:gd name="connsiteY316" fmla="*/ 6442508 h 6858000"/>
              <a:gd name="connsiteX317" fmla="*/ 5387324 w 7467600"/>
              <a:gd name="connsiteY317" fmla="*/ 5705830 h 6858000"/>
              <a:gd name="connsiteX318" fmla="*/ 5073620 w 7467600"/>
              <a:gd name="connsiteY318" fmla="*/ 5955437 h 6858000"/>
              <a:gd name="connsiteX319" fmla="*/ 4689789 w 7467600"/>
              <a:gd name="connsiteY319" fmla="*/ 6268382 h 6858000"/>
              <a:gd name="connsiteX320" fmla="*/ 4418722 w 7467600"/>
              <a:gd name="connsiteY320" fmla="*/ 6570886 h 6858000"/>
              <a:gd name="connsiteX321" fmla="*/ 4214944 w 7467600"/>
              <a:gd name="connsiteY321" fmla="*/ 6858000 h 6858000"/>
              <a:gd name="connsiteX322" fmla="*/ 4177898 w 7467600"/>
              <a:gd name="connsiteY322" fmla="*/ 6858000 h 6858000"/>
              <a:gd name="connsiteX323" fmla="*/ 4391597 w 7467600"/>
              <a:gd name="connsiteY323" fmla="*/ 6556370 h 6858000"/>
              <a:gd name="connsiteX324" fmla="*/ 4668889 w 7467600"/>
              <a:gd name="connsiteY324" fmla="*/ 6246399 h 6858000"/>
              <a:gd name="connsiteX325" fmla="*/ 5055427 w 7467600"/>
              <a:gd name="connsiteY325" fmla="*/ 5931476 h 6858000"/>
              <a:gd name="connsiteX326" fmla="*/ 5371814 w 7467600"/>
              <a:gd name="connsiteY326" fmla="*/ 5678975 h 6858000"/>
              <a:gd name="connsiteX327" fmla="*/ 4987918 w 7467600"/>
              <a:gd name="connsiteY327" fmla="*/ 5838701 h 6858000"/>
              <a:gd name="connsiteX328" fmla="*/ 4317146 w 7467600"/>
              <a:gd name="connsiteY328" fmla="*/ 6587716 h 6858000"/>
              <a:gd name="connsiteX329" fmla="*/ 4171627 w 7467600"/>
              <a:gd name="connsiteY329" fmla="*/ 6858000 h 6858000"/>
              <a:gd name="connsiteX330" fmla="*/ 4081585 w 7467600"/>
              <a:gd name="connsiteY330" fmla="*/ 6858000 h 6858000"/>
              <a:gd name="connsiteX331" fmla="*/ 4238603 w 7467600"/>
              <a:gd name="connsiteY331" fmla="*/ 6559341 h 6858000"/>
              <a:gd name="connsiteX332" fmla="*/ 4778333 w 7467600"/>
              <a:gd name="connsiteY332" fmla="*/ 5873626 h 6858000"/>
              <a:gd name="connsiteX333" fmla="*/ 5414185 w 7467600"/>
              <a:gd name="connsiteY333" fmla="*/ 5573882 h 6858000"/>
              <a:gd name="connsiteX334" fmla="*/ 5959648 w 7467600"/>
              <a:gd name="connsiteY334" fmla="*/ 4760797 h 6858000"/>
              <a:gd name="connsiteX335" fmla="*/ 5355019 w 7467600"/>
              <a:gd name="connsiteY335" fmla="*/ 4734672 h 6858000"/>
              <a:gd name="connsiteX336" fmla="*/ 5083565 w 7467600"/>
              <a:gd name="connsiteY336" fmla="*/ 5179121 h 6858000"/>
              <a:gd name="connsiteX337" fmla="*/ 4713577 w 7467600"/>
              <a:gd name="connsiteY337" fmla="*/ 5616803 h 6858000"/>
              <a:gd name="connsiteX338" fmla="*/ 3989559 w 7467600"/>
              <a:gd name="connsiteY338" fmla="*/ 6145945 h 6858000"/>
              <a:gd name="connsiteX339" fmla="*/ 3939824 w 7467600"/>
              <a:gd name="connsiteY339" fmla="*/ 6066900 h 6858000"/>
              <a:gd name="connsiteX340" fmla="*/ 4584537 w 7467600"/>
              <a:gd name="connsiteY340" fmla="*/ 5324826 h 6858000"/>
              <a:gd name="connsiteX341" fmla="*/ 5037105 w 7467600"/>
              <a:gd name="connsiteY341" fmla="*/ 5088765 h 6858000"/>
              <a:gd name="connsiteX342" fmla="*/ 5039930 w 7467600"/>
              <a:gd name="connsiteY342" fmla="*/ 5089585 h 6858000"/>
              <a:gd name="connsiteX343" fmla="*/ 5263764 w 7467600"/>
              <a:gd name="connsiteY343" fmla="*/ 4735525 h 6858000"/>
              <a:gd name="connsiteX344" fmla="*/ 4086300 w 7467600"/>
              <a:gd name="connsiteY344" fmla="*/ 4884599 h 6858000"/>
              <a:gd name="connsiteX345" fmla="*/ 4085485 w 7467600"/>
              <a:gd name="connsiteY345" fmla="*/ 4899070 h 6858000"/>
              <a:gd name="connsiteX346" fmla="*/ 3871915 w 7467600"/>
              <a:gd name="connsiteY346" fmla="*/ 5253645 h 6858000"/>
              <a:gd name="connsiteX347" fmla="*/ 3799374 w 7467600"/>
              <a:gd name="connsiteY347" fmla="*/ 5466127 h 6858000"/>
              <a:gd name="connsiteX348" fmla="*/ 3498850 w 7467600"/>
              <a:gd name="connsiteY348" fmla="*/ 6661888 h 6858000"/>
              <a:gd name="connsiteX349" fmla="*/ 3399216 w 7467600"/>
              <a:gd name="connsiteY349" fmla="*/ 6858000 h 6858000"/>
              <a:gd name="connsiteX350" fmla="*/ 3303688 w 7467600"/>
              <a:gd name="connsiteY350" fmla="*/ 6858000 h 6858000"/>
              <a:gd name="connsiteX351" fmla="*/ 3391774 w 7467600"/>
              <a:gd name="connsiteY351" fmla="*/ 6697181 h 6858000"/>
              <a:gd name="connsiteX352" fmla="*/ 3735540 w 7467600"/>
              <a:gd name="connsiteY352" fmla="*/ 5546923 h 6858000"/>
              <a:gd name="connsiteX353" fmla="*/ 3729438 w 7467600"/>
              <a:gd name="connsiteY353" fmla="*/ 5569058 h 6858000"/>
              <a:gd name="connsiteX354" fmla="*/ 3707782 w 7467600"/>
              <a:gd name="connsiteY354" fmla="*/ 5644908 h 6858000"/>
              <a:gd name="connsiteX355" fmla="*/ 3583827 w 7467600"/>
              <a:gd name="connsiteY355" fmla="*/ 6039215 h 6858000"/>
              <a:gd name="connsiteX356" fmla="*/ 3547861 w 7467600"/>
              <a:gd name="connsiteY356" fmla="*/ 6129609 h 6858000"/>
              <a:gd name="connsiteX357" fmla="*/ 3490905 w 7467600"/>
              <a:gd name="connsiteY357" fmla="*/ 6277660 h 6858000"/>
              <a:gd name="connsiteX358" fmla="*/ 3455859 w 7467600"/>
              <a:gd name="connsiteY358" fmla="*/ 6391301 h 6858000"/>
              <a:gd name="connsiteX359" fmla="*/ 3429112 w 7467600"/>
              <a:gd name="connsiteY359" fmla="*/ 6479469 h 6858000"/>
              <a:gd name="connsiteX360" fmla="*/ 3304862 w 7467600"/>
              <a:gd name="connsiteY360" fmla="*/ 6796476 h 6858000"/>
              <a:gd name="connsiteX361" fmla="*/ 3276071 w 7467600"/>
              <a:gd name="connsiteY361" fmla="*/ 6858000 h 6858000"/>
              <a:gd name="connsiteX362" fmla="*/ 3240805 w 7467600"/>
              <a:gd name="connsiteY362" fmla="*/ 6858000 h 6858000"/>
              <a:gd name="connsiteX363" fmla="*/ 3275917 w 7467600"/>
              <a:gd name="connsiteY363" fmla="*/ 6783192 h 6858000"/>
              <a:gd name="connsiteX364" fmla="*/ 3399358 w 7467600"/>
              <a:gd name="connsiteY364" fmla="*/ 6469011 h 6858000"/>
              <a:gd name="connsiteX365" fmla="*/ 3425650 w 7467600"/>
              <a:gd name="connsiteY365" fmla="*/ 6381333 h 6858000"/>
              <a:gd name="connsiteX366" fmla="*/ 3460661 w 7467600"/>
              <a:gd name="connsiteY366" fmla="*/ 6266763 h 6858000"/>
              <a:gd name="connsiteX367" fmla="*/ 3518021 w 7467600"/>
              <a:gd name="connsiteY367" fmla="*/ 6117298 h 6858000"/>
              <a:gd name="connsiteX368" fmla="*/ 3554035 w 7467600"/>
              <a:gd name="connsiteY368" fmla="*/ 6027832 h 6858000"/>
              <a:gd name="connsiteX369" fmla="*/ 3677174 w 7467600"/>
              <a:gd name="connsiteY369" fmla="*/ 5636351 h 6858000"/>
              <a:gd name="connsiteX370" fmla="*/ 3698819 w 7467600"/>
              <a:gd name="connsiteY370" fmla="*/ 5560503 h 6858000"/>
              <a:gd name="connsiteX371" fmla="*/ 3702094 w 7467600"/>
              <a:gd name="connsiteY371" fmla="*/ 5549194 h 6858000"/>
              <a:gd name="connsiteX372" fmla="*/ 3398355 w 7467600"/>
              <a:gd name="connsiteY372" fmla="*/ 6094603 h 6858000"/>
              <a:gd name="connsiteX373" fmla="*/ 3193941 w 7467600"/>
              <a:gd name="connsiteY373" fmla="*/ 6798775 h 6858000"/>
              <a:gd name="connsiteX374" fmla="*/ 3184140 w 7467600"/>
              <a:gd name="connsiteY374" fmla="*/ 6858000 h 6858000"/>
              <a:gd name="connsiteX375" fmla="*/ 3099978 w 7467600"/>
              <a:gd name="connsiteY375" fmla="*/ 6858000 h 6858000"/>
              <a:gd name="connsiteX376" fmla="*/ 3101556 w 7467600"/>
              <a:gd name="connsiteY376" fmla="*/ 6843337 h 6858000"/>
              <a:gd name="connsiteX377" fmla="*/ 3370162 w 7467600"/>
              <a:gd name="connsiteY377" fmla="*/ 5785550 h 6858000"/>
              <a:gd name="connsiteX378" fmla="*/ 3746477 w 7467600"/>
              <a:gd name="connsiteY378" fmla="*/ 5377889 h 6858000"/>
              <a:gd name="connsiteX379" fmla="*/ 3863399 w 7467600"/>
              <a:gd name="connsiteY379" fmla="*/ 5087257 h 6858000"/>
              <a:gd name="connsiteX380" fmla="*/ 3968712 w 7467600"/>
              <a:gd name="connsiteY380" fmla="*/ 4913989 h 6858000"/>
              <a:gd name="connsiteX381" fmla="*/ 2792390 w 7467600"/>
              <a:gd name="connsiteY381" fmla="*/ 5382974 h 6858000"/>
              <a:gd name="connsiteX382" fmla="*/ 2714982 w 7467600"/>
              <a:gd name="connsiteY382" fmla="*/ 5427051 h 6858000"/>
              <a:gd name="connsiteX383" fmla="*/ 2813361 w 7467600"/>
              <a:gd name="connsiteY383" fmla="*/ 6023912 h 6858000"/>
              <a:gd name="connsiteX384" fmla="*/ 2688430 w 7467600"/>
              <a:gd name="connsiteY384" fmla="*/ 6801564 h 6858000"/>
              <a:gd name="connsiteX385" fmla="*/ 2629626 w 7467600"/>
              <a:gd name="connsiteY385" fmla="*/ 6763394 h 6858000"/>
              <a:gd name="connsiteX386" fmla="*/ 2565328 w 7467600"/>
              <a:gd name="connsiteY386" fmla="*/ 5516399 h 6858000"/>
              <a:gd name="connsiteX387" fmla="*/ 1922999 w 7467600"/>
              <a:gd name="connsiteY387" fmla="*/ 5980343 h 6858000"/>
              <a:gd name="connsiteX388" fmla="*/ 1950261 w 7467600"/>
              <a:gd name="connsiteY388" fmla="*/ 6405858 h 6858000"/>
              <a:gd name="connsiteX389" fmla="*/ 2365554 w 7467600"/>
              <a:gd name="connsiteY389" fmla="*/ 6759107 h 6858000"/>
              <a:gd name="connsiteX390" fmla="*/ 2424142 w 7467600"/>
              <a:gd name="connsiteY390" fmla="*/ 6858000 h 6858000"/>
              <a:gd name="connsiteX391" fmla="*/ 2395994 w 7467600"/>
              <a:gd name="connsiteY391" fmla="*/ 6858000 h 6858000"/>
              <a:gd name="connsiteX392" fmla="*/ 2392863 w 7467600"/>
              <a:gd name="connsiteY392" fmla="*/ 6852964 h 6858000"/>
              <a:gd name="connsiteX393" fmla="*/ 2017589 w 7467600"/>
              <a:gd name="connsiteY393" fmla="*/ 6493982 h 6858000"/>
              <a:gd name="connsiteX394" fmla="*/ 2147336 w 7467600"/>
              <a:gd name="connsiteY394" fmla="*/ 6594052 h 6858000"/>
              <a:gd name="connsiteX395" fmla="*/ 2207047 w 7467600"/>
              <a:gd name="connsiteY395" fmla="*/ 6654540 h 6858000"/>
              <a:gd name="connsiteX396" fmla="*/ 2299106 w 7467600"/>
              <a:gd name="connsiteY396" fmla="*/ 6778931 h 6858000"/>
              <a:gd name="connsiteX397" fmla="*/ 2314430 w 7467600"/>
              <a:gd name="connsiteY397" fmla="*/ 6801144 h 6858000"/>
              <a:gd name="connsiteX398" fmla="*/ 2352406 w 7467600"/>
              <a:gd name="connsiteY398" fmla="*/ 6858000 h 6858000"/>
              <a:gd name="connsiteX399" fmla="*/ 2314492 w 7467600"/>
              <a:gd name="connsiteY399" fmla="*/ 6858000 h 6858000"/>
              <a:gd name="connsiteX400" fmla="*/ 2288095 w 7467600"/>
              <a:gd name="connsiteY400" fmla="*/ 6818030 h 6858000"/>
              <a:gd name="connsiteX401" fmla="*/ 2272768 w 7467600"/>
              <a:gd name="connsiteY401" fmla="*/ 6795822 h 6858000"/>
              <a:gd name="connsiteX402" fmla="*/ 2182715 w 7467600"/>
              <a:gd name="connsiteY402" fmla="*/ 6675071 h 6858000"/>
              <a:gd name="connsiteX403" fmla="*/ 2032061 w 7467600"/>
              <a:gd name="connsiteY403" fmla="*/ 6541380 h 6858000"/>
              <a:gd name="connsiteX404" fmla="*/ 2257220 w 7467600"/>
              <a:gd name="connsiteY404" fmla="*/ 6826257 h 6858000"/>
              <a:gd name="connsiteX405" fmla="*/ 2281324 w 7467600"/>
              <a:gd name="connsiteY405" fmla="*/ 6858000 h 6858000"/>
              <a:gd name="connsiteX406" fmla="*/ 2242860 w 7467600"/>
              <a:gd name="connsiteY406" fmla="*/ 6858000 h 6858000"/>
              <a:gd name="connsiteX407" fmla="*/ 2232818 w 7467600"/>
              <a:gd name="connsiteY407" fmla="*/ 6844926 h 6858000"/>
              <a:gd name="connsiteX408" fmla="*/ 1990172 w 7467600"/>
              <a:gd name="connsiteY408" fmla="*/ 6542121 h 6858000"/>
              <a:gd name="connsiteX409" fmla="*/ 2124090 w 7467600"/>
              <a:gd name="connsiteY409" fmla="*/ 6761017 h 6858000"/>
              <a:gd name="connsiteX410" fmla="*/ 2200380 w 7467600"/>
              <a:gd name="connsiteY410" fmla="*/ 6858000 h 6858000"/>
              <a:gd name="connsiteX411" fmla="*/ 2147507 w 7467600"/>
              <a:gd name="connsiteY411" fmla="*/ 6858000 h 6858000"/>
              <a:gd name="connsiteX412" fmla="*/ 2070668 w 7467600"/>
              <a:gd name="connsiteY412" fmla="*/ 6761520 h 6858000"/>
              <a:gd name="connsiteX413" fmla="*/ 1975142 w 7467600"/>
              <a:gd name="connsiteY413" fmla="*/ 6585570 h 6858000"/>
              <a:gd name="connsiteX414" fmla="*/ 2050035 w 7467600"/>
              <a:gd name="connsiteY414" fmla="*/ 6813345 h 6858000"/>
              <a:gd name="connsiteX415" fmla="*/ 2063025 w 7467600"/>
              <a:gd name="connsiteY415" fmla="*/ 6858000 h 6858000"/>
              <a:gd name="connsiteX416" fmla="*/ 2021675 w 7467600"/>
              <a:gd name="connsiteY416" fmla="*/ 6858000 h 6858000"/>
              <a:gd name="connsiteX417" fmla="*/ 2019308 w 7467600"/>
              <a:gd name="connsiteY417" fmla="*/ 6847118 h 6858000"/>
              <a:gd name="connsiteX418" fmla="*/ 1938835 w 7467600"/>
              <a:gd name="connsiteY418" fmla="*/ 6551160 h 6858000"/>
              <a:gd name="connsiteX419" fmla="*/ 1953230 w 7467600"/>
              <a:gd name="connsiteY419" fmla="*/ 6759699 h 6858000"/>
              <a:gd name="connsiteX420" fmla="*/ 1956763 w 7467600"/>
              <a:gd name="connsiteY420" fmla="*/ 6778191 h 6858000"/>
              <a:gd name="connsiteX421" fmla="*/ 1967925 w 7467600"/>
              <a:gd name="connsiteY421" fmla="*/ 6858000 h 6858000"/>
              <a:gd name="connsiteX422" fmla="*/ 1936622 w 7467600"/>
              <a:gd name="connsiteY422" fmla="*/ 6858000 h 6858000"/>
              <a:gd name="connsiteX423" fmla="*/ 1926261 w 7467600"/>
              <a:gd name="connsiteY423" fmla="*/ 6784064 h 6858000"/>
              <a:gd name="connsiteX424" fmla="*/ 1922724 w 7467600"/>
              <a:gd name="connsiteY424" fmla="*/ 6765577 h 6858000"/>
              <a:gd name="connsiteX425" fmla="*/ 1904650 w 7467600"/>
              <a:gd name="connsiteY425" fmla="*/ 6639616 h 6858000"/>
              <a:gd name="connsiteX426" fmla="*/ 1885273 w 7467600"/>
              <a:gd name="connsiteY426" fmla="*/ 6858000 h 6858000"/>
              <a:gd name="connsiteX427" fmla="*/ 1854363 w 7467600"/>
              <a:gd name="connsiteY427" fmla="*/ 6858000 h 6858000"/>
              <a:gd name="connsiteX428" fmla="*/ 1880391 w 7467600"/>
              <a:gd name="connsiteY428" fmla="*/ 6603796 h 6858000"/>
              <a:gd name="connsiteX429" fmla="*/ 1818273 w 7467600"/>
              <a:gd name="connsiteY429" fmla="*/ 6715729 h 6858000"/>
              <a:gd name="connsiteX430" fmla="*/ 1794691 w 7467600"/>
              <a:gd name="connsiteY430" fmla="*/ 6843239 h 6858000"/>
              <a:gd name="connsiteX431" fmla="*/ 1794914 w 7467600"/>
              <a:gd name="connsiteY431" fmla="*/ 6858000 h 6858000"/>
              <a:gd name="connsiteX432" fmla="*/ 1746128 w 7467600"/>
              <a:gd name="connsiteY432" fmla="*/ 6858000 h 6858000"/>
              <a:gd name="connsiteX433" fmla="*/ 1753934 w 7467600"/>
              <a:gd name="connsiteY433" fmla="*/ 6724796 h 6858000"/>
              <a:gd name="connsiteX434" fmla="*/ 1792053 w 7467600"/>
              <a:gd name="connsiteY434" fmla="*/ 6572396 h 6858000"/>
              <a:gd name="connsiteX435" fmla="*/ 1862248 w 7467600"/>
              <a:gd name="connsiteY435" fmla="*/ 6266397 h 6858000"/>
              <a:gd name="connsiteX436" fmla="*/ 1862250 w 7467600"/>
              <a:gd name="connsiteY436" fmla="*/ 6033531 h 6858000"/>
              <a:gd name="connsiteX437" fmla="*/ 1211999 w 7467600"/>
              <a:gd name="connsiteY437" fmla="*/ 6683610 h 6858000"/>
              <a:gd name="connsiteX438" fmla="*/ 1213266 w 7467600"/>
              <a:gd name="connsiteY438" fmla="*/ 6691947 h 6858000"/>
              <a:gd name="connsiteX439" fmla="*/ 1203370 w 7467600"/>
              <a:gd name="connsiteY439" fmla="*/ 6850676 h 6858000"/>
              <a:gd name="connsiteX440" fmla="*/ 1203671 w 7467600"/>
              <a:gd name="connsiteY440" fmla="*/ 6858000 h 6858000"/>
              <a:gd name="connsiteX441" fmla="*/ 1143180 w 7467600"/>
              <a:gd name="connsiteY441" fmla="*/ 6858000 h 6858000"/>
              <a:gd name="connsiteX442" fmla="*/ 1142176 w 7467600"/>
              <a:gd name="connsiteY442" fmla="*/ 6766045 h 6858000"/>
              <a:gd name="connsiteX443" fmla="*/ 1067484 w 7467600"/>
              <a:gd name="connsiteY443" fmla="*/ 6858000 h 6858000"/>
              <a:gd name="connsiteX444" fmla="*/ 953928 w 7467600"/>
              <a:gd name="connsiteY444" fmla="*/ 6858000 h 6858000"/>
              <a:gd name="connsiteX445" fmla="*/ 959715 w 7467600"/>
              <a:gd name="connsiteY445" fmla="*/ 6850185 h 6858000"/>
              <a:gd name="connsiteX446" fmla="*/ 1483788 w 7467600"/>
              <a:gd name="connsiteY446" fmla="*/ 6259174 h 6858000"/>
              <a:gd name="connsiteX447" fmla="*/ 1100671 w 7467600"/>
              <a:gd name="connsiteY447" fmla="*/ 6252137 h 6858000"/>
              <a:gd name="connsiteX448" fmla="*/ 1090144 w 7467600"/>
              <a:gd name="connsiteY448" fmla="*/ 6256748 h 6858000"/>
              <a:gd name="connsiteX449" fmla="*/ 1095872 w 7467600"/>
              <a:gd name="connsiteY449" fmla="*/ 6271892 h 6858000"/>
              <a:gd name="connsiteX450" fmla="*/ 262785 w 7467600"/>
              <a:gd name="connsiteY450" fmla="*/ 6845450 h 6858000"/>
              <a:gd name="connsiteX451" fmla="*/ 209968 w 7467600"/>
              <a:gd name="connsiteY451" fmla="*/ 6770713 h 6858000"/>
              <a:gd name="connsiteX452" fmla="*/ 873460 w 7467600"/>
              <a:gd name="connsiteY452" fmla="*/ 6253768 h 6858000"/>
              <a:gd name="connsiteX453" fmla="*/ 192686 w 7467600"/>
              <a:gd name="connsiteY453" fmla="*/ 5849257 h 6858000"/>
              <a:gd name="connsiteX454" fmla="*/ 4696 w 7467600"/>
              <a:gd name="connsiteY454" fmla="*/ 5697668 h 6858000"/>
              <a:gd name="connsiteX455" fmla="*/ 0 w 7467600"/>
              <a:gd name="connsiteY455" fmla="*/ 5689984 h 6858000"/>
              <a:gd name="connsiteX456" fmla="*/ 0 w 7467600"/>
              <a:gd name="connsiteY456" fmla="*/ 5513472 h 6858000"/>
              <a:gd name="connsiteX457" fmla="*/ 174101 w 7467600"/>
              <a:gd name="connsiteY457" fmla="*/ 5620277 h 6858000"/>
              <a:gd name="connsiteX458" fmla="*/ 891800 w 7467600"/>
              <a:gd name="connsiteY458" fmla="*/ 6036935 h 6858000"/>
              <a:gd name="connsiteX459" fmla="*/ 1072219 w 7467600"/>
              <a:gd name="connsiteY459" fmla="*/ 6169443 h 6858000"/>
              <a:gd name="connsiteX460" fmla="*/ 1074117 w 7467600"/>
              <a:gd name="connsiteY460" fmla="*/ 6170301 h 6858000"/>
              <a:gd name="connsiteX461" fmla="*/ 1083114 w 7467600"/>
              <a:gd name="connsiteY461" fmla="*/ 6174131 h 6858000"/>
              <a:gd name="connsiteX462" fmla="*/ 1543010 w 7467600"/>
              <a:gd name="connsiteY462" fmla="*/ 6191140 h 6858000"/>
              <a:gd name="connsiteX463" fmla="*/ 1551080 w 7467600"/>
              <a:gd name="connsiteY463" fmla="*/ 6195006 h 6858000"/>
              <a:gd name="connsiteX464" fmla="*/ 2345443 w 7467600"/>
              <a:gd name="connsiteY464" fmla="*/ 5549882 h 6858000"/>
              <a:gd name="connsiteX465" fmla="*/ 1721499 w 7467600"/>
              <a:gd name="connsiteY465" fmla="*/ 5599969 h 6858000"/>
              <a:gd name="connsiteX466" fmla="*/ 767716 w 7467600"/>
              <a:gd name="connsiteY466" fmla="*/ 5472768 h 6858000"/>
              <a:gd name="connsiteX467" fmla="*/ 722147 w 7467600"/>
              <a:gd name="connsiteY467" fmla="*/ 5393091 h 6858000"/>
              <a:gd name="connsiteX468" fmla="*/ 1485552 w 7467600"/>
              <a:gd name="connsiteY468" fmla="*/ 5313202 h 6858000"/>
              <a:gd name="connsiteX469" fmla="*/ 2143004 w 7467600"/>
              <a:gd name="connsiteY469" fmla="*/ 5402420 h 6858000"/>
              <a:gd name="connsiteX470" fmla="*/ 1933391 w 7467600"/>
              <a:gd name="connsiteY470" fmla="*/ 5156971 h 6858000"/>
              <a:gd name="connsiteX471" fmla="*/ 1827118 w 7467600"/>
              <a:gd name="connsiteY471" fmla="*/ 4968410 h 6858000"/>
              <a:gd name="connsiteX472" fmla="*/ 1837349 w 7467600"/>
              <a:gd name="connsiteY472" fmla="*/ 4956357 h 6858000"/>
              <a:gd name="connsiteX473" fmla="*/ 2162835 w 7467600"/>
              <a:gd name="connsiteY473" fmla="*/ 5187853 h 6858000"/>
              <a:gd name="connsiteX474" fmla="*/ 2257167 w 7467600"/>
              <a:gd name="connsiteY474" fmla="*/ 5462123 h 6858000"/>
              <a:gd name="connsiteX475" fmla="*/ 2261598 w 7467600"/>
              <a:gd name="connsiteY475" fmla="*/ 5467998 h 6858000"/>
              <a:gd name="connsiteX476" fmla="*/ 2437177 w 7467600"/>
              <a:gd name="connsiteY476" fmla="*/ 5479608 h 6858000"/>
              <a:gd name="connsiteX477" fmla="*/ 2445247 w 7467600"/>
              <a:gd name="connsiteY477" fmla="*/ 5483476 h 6858000"/>
              <a:gd name="connsiteX478" fmla="*/ 2743626 w 7467600"/>
              <a:gd name="connsiteY478" fmla="*/ 5304819 h 6858000"/>
              <a:gd name="connsiteX479" fmla="*/ 3048102 w 7467600"/>
              <a:gd name="connsiteY479" fmla="*/ 5150595 h 6858000"/>
              <a:gd name="connsiteX480" fmla="*/ 1799414 w 7467600"/>
              <a:gd name="connsiteY480" fmla="*/ 4694732 h 6858000"/>
              <a:gd name="connsiteX481" fmla="*/ 1771735 w 7467600"/>
              <a:gd name="connsiteY481" fmla="*/ 4619929 h 6858000"/>
              <a:gd name="connsiteX482" fmla="*/ 3104273 w 7467600"/>
              <a:gd name="connsiteY482" fmla="*/ 5076159 h 6858000"/>
              <a:gd name="connsiteX483" fmla="*/ 3113245 w 7467600"/>
              <a:gd name="connsiteY483" fmla="*/ 5090705 h 6858000"/>
              <a:gd name="connsiteX484" fmla="*/ 3126294 w 7467600"/>
              <a:gd name="connsiteY484" fmla="*/ 5114400 h 6858000"/>
              <a:gd name="connsiteX485" fmla="*/ 3937433 w 7467600"/>
              <a:gd name="connsiteY485" fmla="*/ 4830473 h 6858000"/>
              <a:gd name="connsiteX486" fmla="*/ 3590475 w 7467600"/>
              <a:gd name="connsiteY486" fmla="*/ 4597974 h 6858000"/>
              <a:gd name="connsiteX487" fmla="*/ 3100264 w 7467600"/>
              <a:gd name="connsiteY487" fmla="*/ 4579845 h 6858000"/>
              <a:gd name="connsiteX488" fmla="*/ 2183576 w 7467600"/>
              <a:gd name="connsiteY488" fmla="*/ 4227150 h 6858000"/>
              <a:gd name="connsiteX489" fmla="*/ 2151029 w 7467600"/>
              <a:gd name="connsiteY489" fmla="*/ 4146947 h 6858000"/>
              <a:gd name="connsiteX490" fmla="*/ 3563434 w 7467600"/>
              <a:gd name="connsiteY490" fmla="*/ 4469115 h 6858000"/>
              <a:gd name="connsiteX491" fmla="*/ 3177952 w 7467600"/>
              <a:gd name="connsiteY491" fmla="*/ 3657386 h 6858000"/>
              <a:gd name="connsiteX492" fmla="*/ 3189263 w 7467600"/>
              <a:gd name="connsiteY492" fmla="*/ 3625726 h 6858000"/>
              <a:gd name="connsiteX493" fmla="*/ 3560912 w 7467600"/>
              <a:gd name="connsiteY493" fmla="*/ 4079863 h 6858000"/>
              <a:gd name="connsiteX494" fmla="*/ 3626636 w 7467600"/>
              <a:gd name="connsiteY494" fmla="*/ 4512230 h 6858000"/>
              <a:gd name="connsiteX495" fmla="*/ 3653088 w 7467600"/>
              <a:gd name="connsiteY495" fmla="*/ 4521417 h 6858000"/>
              <a:gd name="connsiteX496" fmla="*/ 3988128 w 7467600"/>
              <a:gd name="connsiteY496" fmla="*/ 4817267 h 6858000"/>
              <a:gd name="connsiteX497" fmla="*/ 4830582 w 7467600"/>
              <a:gd name="connsiteY497" fmla="*/ 4676000 h 6858000"/>
              <a:gd name="connsiteX498" fmla="*/ 4830100 w 7467600"/>
              <a:gd name="connsiteY498" fmla="*/ 4675554 h 6858000"/>
              <a:gd name="connsiteX499" fmla="*/ 4036318 w 7467600"/>
              <a:gd name="connsiteY499" fmla="*/ 4147013 h 6858000"/>
              <a:gd name="connsiteX500" fmla="*/ 3432098 w 7467600"/>
              <a:gd name="connsiteY500" fmla="*/ 3537312 h 6858000"/>
              <a:gd name="connsiteX501" fmla="*/ 3446761 w 7467600"/>
              <a:gd name="connsiteY501" fmla="*/ 3461278 h 6858000"/>
              <a:gd name="connsiteX502" fmla="*/ 4419733 w 7467600"/>
              <a:gd name="connsiteY502" fmla="*/ 3963555 h 6858000"/>
              <a:gd name="connsiteX503" fmla="*/ 4781371 w 7467600"/>
              <a:gd name="connsiteY503" fmla="*/ 4458604 h 6858000"/>
              <a:gd name="connsiteX504" fmla="*/ 4780440 w 7467600"/>
              <a:gd name="connsiteY504" fmla="*/ 4470290 h 6858000"/>
              <a:gd name="connsiteX505" fmla="*/ 4898954 w 7467600"/>
              <a:gd name="connsiteY505" fmla="*/ 4662092 h 6858000"/>
              <a:gd name="connsiteX506" fmla="*/ 4900699 w 7467600"/>
              <a:gd name="connsiteY506" fmla="*/ 4670867 h 6858000"/>
              <a:gd name="connsiteX507" fmla="*/ 5714511 w 7467600"/>
              <a:gd name="connsiteY507" fmla="*/ 4663483 h 6858000"/>
              <a:gd name="connsiteX508" fmla="*/ 5464793 w 7467600"/>
              <a:gd name="connsiteY508" fmla="*/ 4393556 h 6858000"/>
              <a:gd name="connsiteX509" fmla="*/ 5461897 w 7467600"/>
              <a:gd name="connsiteY509" fmla="*/ 4390879 h 6858000"/>
              <a:gd name="connsiteX510" fmla="*/ 4294126 w 7467600"/>
              <a:gd name="connsiteY510" fmla="*/ 3303048 h 6858000"/>
              <a:gd name="connsiteX511" fmla="*/ 4305321 w 7467600"/>
              <a:gd name="connsiteY511" fmla="*/ 3256953 h 6858000"/>
              <a:gd name="connsiteX512" fmla="*/ 4949299 w 7467600"/>
              <a:gd name="connsiteY512" fmla="*/ 3766336 h 6858000"/>
              <a:gd name="connsiteX513" fmla="*/ 5291452 w 7467600"/>
              <a:gd name="connsiteY513" fmla="*/ 4076801 h 6858000"/>
              <a:gd name="connsiteX514" fmla="*/ 5434998 w 7467600"/>
              <a:gd name="connsiteY514" fmla="*/ 4254100 h 6858000"/>
              <a:gd name="connsiteX515" fmla="*/ 5351015 w 7467600"/>
              <a:gd name="connsiteY515" fmla="*/ 3760989 h 6858000"/>
              <a:gd name="connsiteX516" fmla="*/ 5413780 w 7467600"/>
              <a:gd name="connsiteY516" fmla="*/ 2966265 h 6858000"/>
              <a:gd name="connsiteX517" fmla="*/ 5425627 w 7467600"/>
              <a:gd name="connsiteY517" fmla="*/ 2954192 h 6858000"/>
              <a:gd name="connsiteX518" fmla="*/ 6604735 w 7467600"/>
              <a:gd name="connsiteY518" fmla="*/ 2041381 h 6858000"/>
              <a:gd name="connsiteX519" fmla="*/ 7204487 w 7467600"/>
              <a:gd name="connsiteY519" fmla="*/ 2742112 h 6858000"/>
              <a:gd name="connsiteX520" fmla="*/ 7131592 w 7467600"/>
              <a:gd name="connsiteY520" fmla="*/ 2672096 h 6858000"/>
              <a:gd name="connsiteX521" fmla="*/ 6996344 w 7467600"/>
              <a:gd name="connsiteY521" fmla="*/ 2518310 h 6858000"/>
              <a:gd name="connsiteX522" fmla="*/ 6735495 w 7467600"/>
              <a:gd name="connsiteY522" fmla="*/ 2196890 h 6858000"/>
              <a:gd name="connsiteX523" fmla="*/ 6721901 w 7467600"/>
              <a:gd name="connsiteY523" fmla="*/ 2179274 h 6858000"/>
              <a:gd name="connsiteX524" fmla="*/ 6604735 w 7467600"/>
              <a:gd name="connsiteY524" fmla="*/ 2041381 h 6858000"/>
              <a:gd name="connsiteX525" fmla="*/ 6591670 w 7467600"/>
              <a:gd name="connsiteY525" fmla="*/ 1988277 h 6858000"/>
              <a:gd name="connsiteX526" fmla="*/ 6747349 w 7467600"/>
              <a:gd name="connsiteY526" fmla="*/ 2160069 h 6858000"/>
              <a:gd name="connsiteX527" fmla="*/ 6760943 w 7467600"/>
              <a:gd name="connsiteY527" fmla="*/ 2177686 h 6858000"/>
              <a:gd name="connsiteX528" fmla="*/ 7021065 w 7467600"/>
              <a:gd name="connsiteY528" fmla="*/ 2498102 h 6858000"/>
              <a:gd name="connsiteX529" fmla="*/ 7155223 w 7467600"/>
              <a:gd name="connsiteY529" fmla="*/ 2650386 h 6858000"/>
              <a:gd name="connsiteX530" fmla="*/ 7203167 w 7467600"/>
              <a:gd name="connsiteY530" fmla="*/ 2697288 h 6858000"/>
              <a:gd name="connsiteX531" fmla="*/ 6937703 w 7467600"/>
              <a:gd name="connsiteY531" fmla="*/ 2321981 h 6858000"/>
              <a:gd name="connsiteX532" fmla="*/ 6591670 w 7467600"/>
              <a:gd name="connsiteY532" fmla="*/ 1988277 h 6858000"/>
              <a:gd name="connsiteX533" fmla="*/ 5798671 w 7467600"/>
              <a:gd name="connsiteY533" fmla="*/ 1981601 h 6858000"/>
              <a:gd name="connsiteX534" fmla="*/ 5754709 w 7467600"/>
              <a:gd name="connsiteY534" fmla="*/ 2071454 h 6858000"/>
              <a:gd name="connsiteX535" fmla="*/ 5763044 w 7467600"/>
              <a:gd name="connsiteY535" fmla="*/ 2842206 h 6858000"/>
              <a:gd name="connsiteX536" fmla="*/ 5764974 w 7467600"/>
              <a:gd name="connsiteY536" fmla="*/ 2799609 h 6858000"/>
              <a:gd name="connsiteX537" fmla="*/ 5767665 w 7467600"/>
              <a:gd name="connsiteY537" fmla="*/ 2666409 h 6858000"/>
              <a:gd name="connsiteX538" fmla="*/ 5763055 w 7467600"/>
              <a:gd name="connsiteY538" fmla="*/ 2579705 h 6858000"/>
              <a:gd name="connsiteX539" fmla="*/ 5758079 w 7467600"/>
              <a:gd name="connsiteY539" fmla="*/ 2492508 h 6858000"/>
              <a:gd name="connsiteX540" fmla="*/ 5779325 w 7467600"/>
              <a:gd name="connsiteY540" fmla="*/ 2197069 h 6858000"/>
              <a:gd name="connsiteX541" fmla="*/ 5798671 w 7467600"/>
              <a:gd name="connsiteY541" fmla="*/ 1981601 h 6858000"/>
              <a:gd name="connsiteX542" fmla="*/ 5829202 w 7467600"/>
              <a:gd name="connsiteY542" fmla="*/ 1971679 h 6858000"/>
              <a:gd name="connsiteX543" fmla="*/ 5809558 w 7467600"/>
              <a:gd name="connsiteY543" fmla="*/ 2198043 h 6858000"/>
              <a:gd name="connsiteX544" fmla="*/ 5788653 w 7467600"/>
              <a:gd name="connsiteY544" fmla="*/ 2489430 h 6858000"/>
              <a:gd name="connsiteX545" fmla="*/ 5793439 w 7467600"/>
              <a:gd name="connsiteY545" fmla="*/ 2575235 h 6858000"/>
              <a:gd name="connsiteX546" fmla="*/ 5796837 w 7467600"/>
              <a:gd name="connsiteY546" fmla="*/ 2637633 h 6858000"/>
              <a:gd name="connsiteX547" fmla="*/ 5818614 w 7467600"/>
              <a:gd name="connsiteY547" fmla="*/ 2473055 h 6858000"/>
              <a:gd name="connsiteX548" fmla="*/ 5829202 w 7467600"/>
              <a:gd name="connsiteY548" fmla="*/ 1971679 h 6858000"/>
              <a:gd name="connsiteX549" fmla="*/ 5911389 w 7467600"/>
              <a:gd name="connsiteY549" fmla="*/ 1898371 h 6858000"/>
              <a:gd name="connsiteX550" fmla="*/ 6237627 w 7467600"/>
              <a:gd name="connsiteY550" fmla="*/ 2231921 h 6858000"/>
              <a:gd name="connsiteX551" fmla="*/ 5911389 w 7467600"/>
              <a:gd name="connsiteY551" fmla="*/ 1898371 h 6858000"/>
              <a:gd name="connsiteX552" fmla="*/ 6944437 w 7467600"/>
              <a:gd name="connsiteY552" fmla="*/ 1575402 h 6858000"/>
              <a:gd name="connsiteX553" fmla="*/ 6304730 w 7467600"/>
              <a:gd name="connsiteY553" fmla="*/ 1766654 h 6858000"/>
              <a:gd name="connsiteX554" fmla="*/ 6944437 w 7467600"/>
              <a:gd name="connsiteY554" fmla="*/ 1575402 h 6858000"/>
              <a:gd name="connsiteX555" fmla="*/ 7019523 w 7467600"/>
              <a:gd name="connsiteY555" fmla="*/ 1519450 h 6858000"/>
              <a:gd name="connsiteX556" fmla="*/ 6298091 w 7467600"/>
              <a:gd name="connsiteY556" fmla="*/ 1737122 h 6858000"/>
              <a:gd name="connsiteX557" fmla="*/ 7019523 w 7467600"/>
              <a:gd name="connsiteY557" fmla="*/ 1519450 h 6858000"/>
              <a:gd name="connsiteX558" fmla="*/ 2399523 w 7467600"/>
              <a:gd name="connsiteY558" fmla="*/ 1428234 h 6858000"/>
              <a:gd name="connsiteX559" fmla="*/ 2224982 w 7467600"/>
              <a:gd name="connsiteY559" fmla="*/ 1826201 h 6858000"/>
              <a:gd name="connsiteX560" fmla="*/ 2096099 w 7467600"/>
              <a:gd name="connsiteY560" fmla="*/ 2345900 h 6858000"/>
              <a:gd name="connsiteX561" fmla="*/ 2283317 w 7467600"/>
              <a:gd name="connsiteY561" fmla="*/ 1796925 h 6858000"/>
              <a:gd name="connsiteX562" fmla="*/ 2399523 w 7467600"/>
              <a:gd name="connsiteY562" fmla="*/ 1428234 h 6858000"/>
              <a:gd name="connsiteX563" fmla="*/ 2448558 w 7467600"/>
              <a:gd name="connsiteY563" fmla="*/ 1373435 h 6858000"/>
              <a:gd name="connsiteX564" fmla="*/ 2312521 w 7467600"/>
              <a:gd name="connsiteY564" fmla="*/ 1806140 h 6858000"/>
              <a:gd name="connsiteX565" fmla="*/ 2127533 w 7467600"/>
              <a:gd name="connsiteY565" fmla="*/ 2348380 h 6858000"/>
              <a:gd name="connsiteX566" fmla="*/ 2358080 w 7467600"/>
              <a:gd name="connsiteY566" fmla="*/ 1866134 h 6858000"/>
              <a:gd name="connsiteX567" fmla="*/ 2407436 w 7467600"/>
              <a:gd name="connsiteY567" fmla="*/ 1651070 h 6858000"/>
              <a:gd name="connsiteX568" fmla="*/ 2448558 w 7467600"/>
              <a:gd name="connsiteY568" fmla="*/ 1373435 h 6858000"/>
              <a:gd name="connsiteX569" fmla="*/ 278707 w 7467600"/>
              <a:gd name="connsiteY569" fmla="*/ 1352270 h 6858000"/>
              <a:gd name="connsiteX570" fmla="*/ 321570 w 7467600"/>
              <a:gd name="connsiteY570" fmla="*/ 1861610 h 6858000"/>
              <a:gd name="connsiteX571" fmla="*/ 294281 w 7467600"/>
              <a:gd name="connsiteY571" fmla="*/ 1440658 h 6858000"/>
              <a:gd name="connsiteX572" fmla="*/ 278707 w 7467600"/>
              <a:gd name="connsiteY572" fmla="*/ 1352270 h 6858000"/>
              <a:gd name="connsiteX573" fmla="*/ 1423821 w 7467600"/>
              <a:gd name="connsiteY573" fmla="*/ 1351958 h 6858000"/>
              <a:gd name="connsiteX574" fmla="*/ 1638521 w 7467600"/>
              <a:gd name="connsiteY574" fmla="*/ 1908470 h 6858000"/>
              <a:gd name="connsiteX575" fmla="*/ 1754199 w 7467600"/>
              <a:gd name="connsiteY575" fmla="*/ 2149284 h 6858000"/>
              <a:gd name="connsiteX576" fmla="*/ 1908359 w 7467600"/>
              <a:gd name="connsiteY576" fmla="*/ 2364988 h 6858000"/>
              <a:gd name="connsiteX577" fmla="*/ 1647661 w 7467600"/>
              <a:gd name="connsiteY577" fmla="*/ 1825945 h 6858000"/>
              <a:gd name="connsiteX578" fmla="*/ 1423821 w 7467600"/>
              <a:gd name="connsiteY578" fmla="*/ 1351958 h 6858000"/>
              <a:gd name="connsiteX579" fmla="*/ 1431890 w 7467600"/>
              <a:gd name="connsiteY579" fmla="*/ 1306475 h 6858000"/>
              <a:gd name="connsiteX580" fmla="*/ 1507597 w 7467600"/>
              <a:gd name="connsiteY580" fmla="*/ 1446132 h 6858000"/>
              <a:gd name="connsiteX581" fmla="*/ 1674586 w 7467600"/>
              <a:gd name="connsiteY581" fmla="*/ 1813832 h 6858000"/>
              <a:gd name="connsiteX582" fmla="*/ 1815950 w 7467600"/>
              <a:gd name="connsiteY582" fmla="*/ 2128564 h 6858000"/>
              <a:gd name="connsiteX583" fmla="*/ 1984242 w 7467600"/>
              <a:gd name="connsiteY583" fmla="*/ 2430829 h 6858000"/>
              <a:gd name="connsiteX584" fmla="*/ 2014023 w 7467600"/>
              <a:gd name="connsiteY584" fmla="*/ 2450995 h 6858000"/>
              <a:gd name="connsiteX585" fmla="*/ 1747337 w 7467600"/>
              <a:gd name="connsiteY585" fmla="*/ 1855264 h 6858000"/>
              <a:gd name="connsiteX586" fmla="*/ 1533749 w 7467600"/>
              <a:gd name="connsiteY586" fmla="*/ 1478656 h 6858000"/>
              <a:gd name="connsiteX587" fmla="*/ 1431890 w 7467600"/>
              <a:gd name="connsiteY587" fmla="*/ 1306475 h 6858000"/>
              <a:gd name="connsiteX588" fmla="*/ 5052692 w 7467600"/>
              <a:gd name="connsiteY588" fmla="*/ 1292994 h 6858000"/>
              <a:gd name="connsiteX589" fmla="*/ 5200661 w 7467600"/>
              <a:gd name="connsiteY589" fmla="*/ 1635186 h 6858000"/>
              <a:gd name="connsiteX590" fmla="*/ 5297138 w 7467600"/>
              <a:gd name="connsiteY590" fmla="*/ 1906351 h 6858000"/>
              <a:gd name="connsiteX591" fmla="*/ 5052692 w 7467600"/>
              <a:gd name="connsiteY591" fmla="*/ 1292994 h 6858000"/>
              <a:gd name="connsiteX592" fmla="*/ 5009948 w 7467600"/>
              <a:gd name="connsiteY592" fmla="*/ 1273619 h 6858000"/>
              <a:gd name="connsiteX593" fmla="*/ 5121777 w 7467600"/>
              <a:gd name="connsiteY593" fmla="*/ 1654213 h 6858000"/>
              <a:gd name="connsiteX594" fmla="*/ 5293545 w 7467600"/>
              <a:gd name="connsiteY594" fmla="*/ 2072247 h 6858000"/>
              <a:gd name="connsiteX595" fmla="*/ 5294042 w 7467600"/>
              <a:gd name="connsiteY595" fmla="*/ 2065019 h 6858000"/>
              <a:gd name="connsiteX596" fmla="*/ 5171936 w 7467600"/>
              <a:gd name="connsiteY596" fmla="*/ 1647613 h 6858000"/>
              <a:gd name="connsiteX597" fmla="*/ 5009948 w 7467600"/>
              <a:gd name="connsiteY597" fmla="*/ 1273619 h 6858000"/>
              <a:gd name="connsiteX598" fmla="*/ 655236 w 7467600"/>
              <a:gd name="connsiteY598" fmla="*/ 1268632 h 6858000"/>
              <a:gd name="connsiteX599" fmla="*/ 839521 w 7467600"/>
              <a:gd name="connsiteY599" fmla="*/ 1685315 h 6858000"/>
              <a:gd name="connsiteX600" fmla="*/ 1109416 w 7467600"/>
              <a:gd name="connsiteY600" fmla="*/ 2061663 h 6858000"/>
              <a:gd name="connsiteX601" fmla="*/ 1298300 w 7467600"/>
              <a:gd name="connsiteY601" fmla="*/ 2247742 h 6858000"/>
              <a:gd name="connsiteX602" fmla="*/ 1125871 w 7467600"/>
              <a:gd name="connsiteY602" fmla="*/ 1989513 h 6858000"/>
              <a:gd name="connsiteX603" fmla="*/ 981574 w 7467600"/>
              <a:gd name="connsiteY603" fmla="*/ 1783157 h 6858000"/>
              <a:gd name="connsiteX604" fmla="*/ 922198 w 7467600"/>
              <a:gd name="connsiteY604" fmla="*/ 1677437 h 6858000"/>
              <a:gd name="connsiteX605" fmla="*/ 869293 w 7467600"/>
              <a:gd name="connsiteY605" fmla="*/ 1583214 h 6858000"/>
              <a:gd name="connsiteX606" fmla="*/ 751431 w 7467600"/>
              <a:gd name="connsiteY606" fmla="*/ 1405731 h 6858000"/>
              <a:gd name="connsiteX607" fmla="*/ 655236 w 7467600"/>
              <a:gd name="connsiteY607" fmla="*/ 1268632 h 6858000"/>
              <a:gd name="connsiteX608" fmla="*/ 6516292 w 7467600"/>
              <a:gd name="connsiteY608" fmla="*/ 1263064 h 6858000"/>
              <a:gd name="connsiteX609" fmla="*/ 5736320 w 7467600"/>
              <a:gd name="connsiteY609" fmla="*/ 1501803 h 6858000"/>
              <a:gd name="connsiteX610" fmla="*/ 6516292 w 7467600"/>
              <a:gd name="connsiteY610" fmla="*/ 1263064 h 6858000"/>
              <a:gd name="connsiteX611" fmla="*/ 291466 w 7467600"/>
              <a:gd name="connsiteY611" fmla="*/ 1250369 h 6858000"/>
              <a:gd name="connsiteX612" fmla="*/ 323180 w 7467600"/>
              <a:gd name="connsiteY612" fmla="*/ 1435283 h 6858000"/>
              <a:gd name="connsiteX613" fmla="*/ 349381 w 7467600"/>
              <a:gd name="connsiteY613" fmla="*/ 1875041 h 6858000"/>
              <a:gd name="connsiteX614" fmla="*/ 374363 w 7467600"/>
              <a:gd name="connsiteY614" fmla="*/ 1506494 h 6858000"/>
              <a:gd name="connsiteX615" fmla="*/ 302168 w 7467600"/>
              <a:gd name="connsiteY615" fmla="*/ 1274495 h 6858000"/>
              <a:gd name="connsiteX616" fmla="*/ 291466 w 7467600"/>
              <a:gd name="connsiteY616" fmla="*/ 1250369 h 6858000"/>
              <a:gd name="connsiteX617" fmla="*/ 678222 w 7467600"/>
              <a:gd name="connsiteY617" fmla="*/ 1248670 h 6858000"/>
              <a:gd name="connsiteX618" fmla="*/ 775536 w 7467600"/>
              <a:gd name="connsiteY618" fmla="*/ 1388015 h 6858000"/>
              <a:gd name="connsiteX619" fmla="*/ 894529 w 7467600"/>
              <a:gd name="connsiteY619" fmla="*/ 1567739 h 6858000"/>
              <a:gd name="connsiteX620" fmla="*/ 948000 w 7467600"/>
              <a:gd name="connsiteY620" fmla="*/ 1663088 h 6858000"/>
              <a:gd name="connsiteX621" fmla="*/ 1006812 w 7467600"/>
              <a:gd name="connsiteY621" fmla="*/ 1767683 h 6858000"/>
              <a:gd name="connsiteX622" fmla="*/ 1149133 w 7467600"/>
              <a:gd name="connsiteY622" fmla="*/ 1971513 h 6858000"/>
              <a:gd name="connsiteX623" fmla="*/ 1333952 w 7467600"/>
              <a:gd name="connsiteY623" fmla="*/ 2251620 h 6858000"/>
              <a:gd name="connsiteX624" fmla="*/ 1337329 w 7467600"/>
              <a:gd name="connsiteY624" fmla="*/ 2258350 h 6858000"/>
              <a:gd name="connsiteX625" fmla="*/ 1014726 w 7467600"/>
              <a:gd name="connsiteY625" fmla="*/ 1615556 h 6858000"/>
              <a:gd name="connsiteX626" fmla="*/ 678222 w 7467600"/>
              <a:gd name="connsiteY626" fmla="*/ 1248670 h 6858000"/>
              <a:gd name="connsiteX627" fmla="*/ 6691602 w 7467600"/>
              <a:gd name="connsiteY627" fmla="*/ 1140573 h 6858000"/>
              <a:gd name="connsiteX628" fmla="*/ 6571100 w 7467600"/>
              <a:gd name="connsiteY628" fmla="*/ 1183662 h 6858000"/>
              <a:gd name="connsiteX629" fmla="*/ 6241687 w 7467600"/>
              <a:gd name="connsiteY629" fmla="*/ 1257600 h 6858000"/>
              <a:gd name="connsiteX630" fmla="*/ 5693009 w 7467600"/>
              <a:gd name="connsiteY630" fmla="*/ 1478256 h 6858000"/>
              <a:gd name="connsiteX631" fmla="*/ 6548420 w 7467600"/>
              <a:gd name="connsiteY631" fmla="*/ 1214599 h 6858000"/>
              <a:gd name="connsiteX632" fmla="*/ 6605473 w 7467600"/>
              <a:gd name="connsiteY632" fmla="*/ 1184686 h 6858000"/>
              <a:gd name="connsiteX633" fmla="*/ 6691602 w 7467600"/>
              <a:gd name="connsiteY633" fmla="*/ 1140573 h 6858000"/>
              <a:gd name="connsiteX634" fmla="*/ 4002475 w 7467600"/>
              <a:gd name="connsiteY634" fmla="*/ 1037802 h 6858000"/>
              <a:gd name="connsiteX635" fmla="*/ 4000324 w 7467600"/>
              <a:gd name="connsiteY635" fmla="*/ 1039362 h 6858000"/>
              <a:gd name="connsiteX636" fmla="*/ 4002862 w 7467600"/>
              <a:gd name="connsiteY636" fmla="*/ 1042866 h 6858000"/>
              <a:gd name="connsiteX637" fmla="*/ 4002475 w 7467600"/>
              <a:gd name="connsiteY637" fmla="*/ 1037802 h 6858000"/>
              <a:gd name="connsiteX638" fmla="*/ 506322 w 7467600"/>
              <a:gd name="connsiteY638" fmla="*/ 1020997 h 6858000"/>
              <a:gd name="connsiteX639" fmla="*/ 533068 w 7467600"/>
              <a:gd name="connsiteY639" fmla="*/ 1029409 h 6858000"/>
              <a:gd name="connsiteX640" fmla="*/ 1232525 w 7467600"/>
              <a:gd name="connsiteY640" fmla="*/ 1804675 h 6858000"/>
              <a:gd name="connsiteX641" fmla="*/ 1388858 w 7467600"/>
              <a:gd name="connsiteY641" fmla="*/ 2368011 h 6858000"/>
              <a:gd name="connsiteX642" fmla="*/ 1384098 w 7467600"/>
              <a:gd name="connsiteY642" fmla="*/ 2378125 h 6858000"/>
              <a:gd name="connsiteX643" fmla="*/ 1425393 w 7467600"/>
              <a:gd name="connsiteY643" fmla="*/ 2589124 h 6858000"/>
              <a:gd name="connsiteX644" fmla="*/ 1424001 w 7467600"/>
              <a:gd name="connsiteY644" fmla="*/ 2597541 h 6858000"/>
              <a:gd name="connsiteX645" fmla="*/ 2152729 w 7467600"/>
              <a:gd name="connsiteY645" fmla="*/ 2864487 h 6858000"/>
              <a:gd name="connsiteX646" fmla="*/ 2020609 w 7467600"/>
              <a:gd name="connsiteY646" fmla="*/ 2539671 h 6858000"/>
              <a:gd name="connsiteX647" fmla="*/ 2018920 w 7467600"/>
              <a:gd name="connsiteY647" fmla="*/ 2536309 h 6858000"/>
              <a:gd name="connsiteX648" fmla="*/ 1342441 w 7467600"/>
              <a:gd name="connsiteY648" fmla="*/ 1173017 h 6858000"/>
              <a:gd name="connsiteX649" fmla="*/ 1367925 w 7467600"/>
              <a:gd name="connsiteY649" fmla="*/ 1135648 h 6858000"/>
              <a:gd name="connsiteX650" fmla="*/ 1771401 w 7467600"/>
              <a:gd name="connsiteY650" fmla="*/ 1806673 h 6858000"/>
              <a:gd name="connsiteX651" fmla="*/ 1972385 w 7467600"/>
              <a:gd name="connsiteY651" fmla="*/ 2198735 h 6858000"/>
              <a:gd name="connsiteX652" fmla="*/ 2040892 w 7467600"/>
              <a:gd name="connsiteY652" fmla="*/ 2405205 h 6858000"/>
              <a:gd name="connsiteX653" fmla="*/ 2131689 w 7467600"/>
              <a:gd name="connsiteY653" fmla="*/ 1936926 h 6858000"/>
              <a:gd name="connsiteX654" fmla="*/ 2454820 w 7467600"/>
              <a:gd name="connsiteY654" fmla="*/ 1248808 h 6858000"/>
              <a:gd name="connsiteX655" fmla="*/ 2492512 w 7467600"/>
              <a:gd name="connsiteY655" fmla="*/ 1302920 h 6858000"/>
              <a:gd name="connsiteX656" fmla="*/ 2081216 w 7467600"/>
              <a:gd name="connsiteY656" fmla="*/ 2527513 h 6858000"/>
              <a:gd name="connsiteX657" fmla="*/ 2081211 w 7467600"/>
              <a:gd name="connsiteY657" fmla="*/ 2528916 h 6858000"/>
              <a:gd name="connsiteX658" fmla="*/ 2199067 w 7467600"/>
              <a:gd name="connsiteY658" fmla="*/ 2884061 h 6858000"/>
              <a:gd name="connsiteX659" fmla="*/ 3192586 w 7467600"/>
              <a:gd name="connsiteY659" fmla="*/ 3411496 h 6858000"/>
              <a:gd name="connsiteX660" fmla="*/ 3182620 w 7467600"/>
              <a:gd name="connsiteY660" fmla="*/ 3483279 h 6858000"/>
              <a:gd name="connsiteX661" fmla="*/ 2435119 w 7467600"/>
              <a:gd name="connsiteY661" fmla="*/ 3080173 h 6858000"/>
              <a:gd name="connsiteX662" fmla="*/ 2410152 w 7467600"/>
              <a:gd name="connsiteY662" fmla="*/ 3063751 h 6858000"/>
              <a:gd name="connsiteX663" fmla="*/ 2408099 w 7467600"/>
              <a:gd name="connsiteY663" fmla="*/ 3064403 h 6858000"/>
              <a:gd name="connsiteX664" fmla="*/ 2407218 w 7467600"/>
              <a:gd name="connsiteY664" fmla="*/ 3070324 h 6858000"/>
              <a:gd name="connsiteX665" fmla="*/ 2380138 w 7467600"/>
              <a:gd name="connsiteY665" fmla="*/ 3099341 h 6858000"/>
              <a:gd name="connsiteX666" fmla="*/ 1765923 w 7467600"/>
              <a:gd name="connsiteY666" fmla="*/ 3581043 h 6858000"/>
              <a:gd name="connsiteX667" fmla="*/ 1702258 w 7467600"/>
              <a:gd name="connsiteY667" fmla="*/ 3612286 h 6858000"/>
              <a:gd name="connsiteX668" fmla="*/ 1538370 w 7467600"/>
              <a:gd name="connsiteY668" fmla="*/ 3811804 h 6858000"/>
              <a:gd name="connsiteX669" fmla="*/ 542867 w 7467600"/>
              <a:gd name="connsiteY669" fmla="*/ 4944092 h 6858000"/>
              <a:gd name="connsiteX670" fmla="*/ 515800 w 7467600"/>
              <a:gd name="connsiteY670" fmla="*/ 4862180 h 6858000"/>
              <a:gd name="connsiteX671" fmla="*/ 909145 w 7467600"/>
              <a:gd name="connsiteY671" fmla="*/ 4199225 h 6858000"/>
              <a:gd name="connsiteX672" fmla="*/ 1214067 w 7467600"/>
              <a:gd name="connsiteY672" fmla="*/ 3908561 h 6858000"/>
              <a:gd name="connsiteX673" fmla="*/ 640967 w 7467600"/>
              <a:gd name="connsiteY673" fmla="*/ 4105601 h 6858000"/>
              <a:gd name="connsiteX674" fmla="*/ 112563 w 7467600"/>
              <a:gd name="connsiteY674" fmla="*/ 4396952 h 6858000"/>
              <a:gd name="connsiteX675" fmla="*/ 0 w 7467600"/>
              <a:gd name="connsiteY675" fmla="*/ 4466006 h 6858000"/>
              <a:gd name="connsiteX676" fmla="*/ 0 w 7467600"/>
              <a:gd name="connsiteY676" fmla="*/ 4233763 h 6858000"/>
              <a:gd name="connsiteX677" fmla="*/ 36881 w 7467600"/>
              <a:gd name="connsiteY677" fmla="*/ 4200118 h 6858000"/>
              <a:gd name="connsiteX678" fmla="*/ 910534 w 7467600"/>
              <a:gd name="connsiteY678" fmla="*/ 3629753 h 6858000"/>
              <a:gd name="connsiteX679" fmla="*/ 1578717 w 7467600"/>
              <a:gd name="connsiteY679" fmla="*/ 3575982 h 6858000"/>
              <a:gd name="connsiteX680" fmla="*/ 2338780 w 7467600"/>
              <a:gd name="connsiteY680" fmla="*/ 3033725 h 6858000"/>
              <a:gd name="connsiteX681" fmla="*/ 1807991 w 7467600"/>
              <a:gd name="connsiteY681" fmla="*/ 2807184 h 6858000"/>
              <a:gd name="connsiteX682" fmla="*/ 1416358 w 7467600"/>
              <a:gd name="connsiteY682" fmla="*/ 3112571 h 6858000"/>
              <a:gd name="connsiteX683" fmla="*/ 939066 w 7467600"/>
              <a:gd name="connsiteY683" fmla="*/ 3378798 h 6858000"/>
              <a:gd name="connsiteX684" fmla="*/ 115099 w 7467600"/>
              <a:gd name="connsiteY684" fmla="*/ 3607650 h 6858000"/>
              <a:gd name="connsiteX685" fmla="*/ 97284 w 7467600"/>
              <a:gd name="connsiteY685" fmla="*/ 3520393 h 6858000"/>
              <a:gd name="connsiteX686" fmla="*/ 922050 w 7467600"/>
              <a:gd name="connsiteY686" fmla="*/ 3074867 h 6858000"/>
              <a:gd name="connsiteX687" fmla="*/ 1405265 w 7467600"/>
              <a:gd name="connsiteY687" fmla="*/ 3016319 h 6858000"/>
              <a:gd name="connsiteX688" fmla="*/ 1407512 w 7467600"/>
              <a:gd name="connsiteY688" fmla="*/ 3018001 h 6858000"/>
              <a:gd name="connsiteX689" fmla="*/ 1726266 w 7467600"/>
              <a:gd name="connsiteY689" fmla="*/ 2777274 h 6858000"/>
              <a:gd name="connsiteX690" fmla="*/ 625390 w 7467600"/>
              <a:gd name="connsiteY690" fmla="*/ 2514541 h 6858000"/>
              <a:gd name="connsiteX691" fmla="*/ 619799 w 7467600"/>
              <a:gd name="connsiteY691" fmla="*/ 2527180 h 6858000"/>
              <a:gd name="connsiteX692" fmla="*/ 310030 w 7467600"/>
              <a:gd name="connsiteY692" fmla="*/ 2771818 h 6858000"/>
              <a:gd name="connsiteX693" fmla="*/ 173877 w 7467600"/>
              <a:gd name="connsiteY693" fmla="*/ 2937056 h 6858000"/>
              <a:gd name="connsiteX694" fmla="*/ 77889 w 7467600"/>
              <a:gd name="connsiteY694" fmla="*/ 3138440 h 6858000"/>
              <a:gd name="connsiteX695" fmla="*/ 0 w 7467600"/>
              <a:gd name="connsiteY695" fmla="*/ 3271395 h 6858000"/>
              <a:gd name="connsiteX696" fmla="*/ 0 w 7467600"/>
              <a:gd name="connsiteY696" fmla="*/ 3153002 h 6858000"/>
              <a:gd name="connsiteX697" fmla="*/ 2386 w 7467600"/>
              <a:gd name="connsiteY697" fmla="*/ 3149203 h 6858000"/>
              <a:gd name="connsiteX698" fmla="*/ 89753 w 7467600"/>
              <a:gd name="connsiteY698" fmla="*/ 2987702 h 6858000"/>
              <a:gd name="connsiteX699" fmla="*/ 76869 w 7467600"/>
              <a:gd name="connsiteY699" fmla="*/ 3005404 h 6858000"/>
              <a:gd name="connsiteX700" fmla="*/ 32049 w 7467600"/>
              <a:gd name="connsiteY700" fmla="*/ 3065814 h 6858000"/>
              <a:gd name="connsiteX701" fmla="*/ 0 w 7467600"/>
              <a:gd name="connsiteY701" fmla="*/ 3108744 h 6858000"/>
              <a:gd name="connsiteX702" fmla="*/ 0 w 7467600"/>
              <a:gd name="connsiteY702" fmla="*/ 3058059 h 6858000"/>
              <a:gd name="connsiteX703" fmla="*/ 7610 w 7467600"/>
              <a:gd name="connsiteY703" fmla="*/ 3047889 h 6858000"/>
              <a:gd name="connsiteX704" fmla="*/ 52419 w 7467600"/>
              <a:gd name="connsiteY704" fmla="*/ 2987479 h 6858000"/>
              <a:gd name="connsiteX705" fmla="*/ 59142 w 7467600"/>
              <a:gd name="connsiteY705" fmla="*/ 2978488 h 6858000"/>
              <a:gd name="connsiteX706" fmla="*/ 0 w 7467600"/>
              <a:gd name="connsiteY706" fmla="*/ 3015334 h 6858000"/>
              <a:gd name="connsiteX707" fmla="*/ 0 w 7467600"/>
              <a:gd name="connsiteY707" fmla="*/ 2914286 h 6858000"/>
              <a:gd name="connsiteX708" fmla="*/ 36383 w 7467600"/>
              <a:gd name="connsiteY708" fmla="*/ 2901128 h 6858000"/>
              <a:gd name="connsiteX709" fmla="*/ 156329 w 7467600"/>
              <a:gd name="connsiteY709" fmla="*/ 2840533 h 6858000"/>
              <a:gd name="connsiteX710" fmla="*/ 358355 w 7467600"/>
              <a:gd name="connsiteY710" fmla="*/ 2620471 h 6858000"/>
              <a:gd name="connsiteX711" fmla="*/ 510577 w 7467600"/>
              <a:gd name="connsiteY711" fmla="*/ 2501244 h 6858000"/>
              <a:gd name="connsiteX712" fmla="*/ 211967 w 7467600"/>
              <a:gd name="connsiteY712" fmla="*/ 2479171 h 6858000"/>
              <a:gd name="connsiteX713" fmla="*/ 0 w 7467600"/>
              <a:gd name="connsiteY713" fmla="*/ 2476398 h 6858000"/>
              <a:gd name="connsiteX714" fmla="*/ 0 w 7467600"/>
              <a:gd name="connsiteY714" fmla="*/ 2389189 h 6858000"/>
              <a:gd name="connsiteX715" fmla="*/ 103062 w 7467600"/>
              <a:gd name="connsiteY715" fmla="*/ 2389518 h 6858000"/>
              <a:gd name="connsiteX716" fmla="*/ 510734 w 7467600"/>
              <a:gd name="connsiteY716" fmla="*/ 2416201 h 6858000"/>
              <a:gd name="connsiteX717" fmla="*/ 279257 w 7467600"/>
              <a:gd name="connsiteY717" fmla="*/ 2092102 h 6858000"/>
              <a:gd name="connsiteX718" fmla="*/ 65265 w 7467600"/>
              <a:gd name="connsiteY718" fmla="*/ 2006049 h 6858000"/>
              <a:gd name="connsiteX719" fmla="*/ 0 w 7467600"/>
              <a:gd name="connsiteY719" fmla="*/ 1982532 h 6858000"/>
              <a:gd name="connsiteX720" fmla="*/ 0 w 7467600"/>
              <a:gd name="connsiteY720" fmla="*/ 1912789 h 6858000"/>
              <a:gd name="connsiteX721" fmla="*/ 97460 w 7467600"/>
              <a:gd name="connsiteY721" fmla="*/ 1953725 h 6858000"/>
              <a:gd name="connsiteX722" fmla="*/ 221272 w 7467600"/>
              <a:gd name="connsiteY722" fmla="*/ 1980766 h 6858000"/>
              <a:gd name="connsiteX723" fmla="*/ 116765 w 7467600"/>
              <a:gd name="connsiteY723" fmla="*/ 1911033 h 6858000"/>
              <a:gd name="connsiteX724" fmla="*/ 16405 w 7467600"/>
              <a:gd name="connsiteY724" fmla="*/ 1803412 h 6858000"/>
              <a:gd name="connsiteX725" fmla="*/ 0 w 7467600"/>
              <a:gd name="connsiteY725" fmla="*/ 1784777 h 6858000"/>
              <a:gd name="connsiteX726" fmla="*/ 0 w 7467600"/>
              <a:gd name="connsiteY726" fmla="*/ 1740082 h 6858000"/>
              <a:gd name="connsiteX727" fmla="*/ 39394 w 7467600"/>
              <a:gd name="connsiteY727" fmla="*/ 1784856 h 6858000"/>
              <a:gd name="connsiteX728" fmla="*/ 135813 w 7467600"/>
              <a:gd name="connsiteY728" fmla="*/ 1888838 h 6858000"/>
              <a:gd name="connsiteX729" fmla="*/ 242575 w 7467600"/>
              <a:gd name="connsiteY729" fmla="*/ 1958841 h 6858000"/>
              <a:gd name="connsiteX730" fmla="*/ 82197 w 7467600"/>
              <a:gd name="connsiteY730" fmla="*/ 1754826 h 6858000"/>
              <a:gd name="connsiteX731" fmla="*/ 0 w 7467600"/>
              <a:gd name="connsiteY731" fmla="*/ 1679650 h 6858000"/>
              <a:gd name="connsiteX732" fmla="*/ 0 w 7467600"/>
              <a:gd name="connsiteY732" fmla="*/ 1602463 h 6858000"/>
              <a:gd name="connsiteX733" fmla="*/ 84689 w 7467600"/>
              <a:gd name="connsiteY733" fmla="*/ 1677442 h 6858000"/>
              <a:gd name="connsiteX734" fmla="*/ 298437 w 7467600"/>
              <a:gd name="connsiteY734" fmla="*/ 1968019 h 6858000"/>
              <a:gd name="connsiteX735" fmla="*/ 227269 w 7467600"/>
              <a:gd name="connsiteY735" fmla="*/ 1114064 h 6858000"/>
              <a:gd name="connsiteX736" fmla="*/ 248003 w 7467600"/>
              <a:gd name="connsiteY736" fmla="*/ 1089613 h 6858000"/>
              <a:gd name="connsiteX737" fmla="*/ 427020 w 7467600"/>
              <a:gd name="connsiteY737" fmla="*/ 1619803 h 6858000"/>
              <a:gd name="connsiteX738" fmla="*/ 340345 w 7467600"/>
              <a:gd name="connsiteY738" fmla="*/ 2027739 h 6858000"/>
              <a:gd name="connsiteX739" fmla="*/ 360865 w 7467600"/>
              <a:gd name="connsiteY739" fmla="*/ 2044827 h 6858000"/>
              <a:gd name="connsiteX740" fmla="*/ 560414 w 7467600"/>
              <a:gd name="connsiteY740" fmla="*/ 2421457 h 6858000"/>
              <a:gd name="connsiteX741" fmla="*/ 1359703 w 7467600"/>
              <a:gd name="connsiteY741" fmla="*/ 2578554 h 6858000"/>
              <a:gd name="connsiteX742" fmla="*/ 1359422 w 7467600"/>
              <a:gd name="connsiteY742" fmla="*/ 2577994 h 6858000"/>
              <a:gd name="connsiteX743" fmla="*/ 828701 w 7467600"/>
              <a:gd name="connsiteY743" fmla="*/ 1839520 h 6858000"/>
              <a:gd name="connsiteX744" fmla="*/ 494427 w 7467600"/>
              <a:gd name="connsiteY744" fmla="*/ 1092333 h 6858000"/>
              <a:gd name="connsiteX745" fmla="*/ 506322 w 7467600"/>
              <a:gd name="connsiteY745" fmla="*/ 1020997 h 6858000"/>
              <a:gd name="connsiteX746" fmla="*/ 4570198 w 7467600"/>
              <a:gd name="connsiteY746" fmla="*/ 978081 h 6858000"/>
              <a:gd name="connsiteX747" fmla="*/ 4523691 w 7467600"/>
              <a:gd name="connsiteY747" fmla="*/ 1127776 h 6858000"/>
              <a:gd name="connsiteX748" fmla="*/ 4509875 w 7467600"/>
              <a:gd name="connsiteY748" fmla="*/ 1167552 h 6858000"/>
              <a:gd name="connsiteX749" fmla="*/ 4478168 w 7467600"/>
              <a:gd name="connsiteY749" fmla="*/ 1260735 h 6858000"/>
              <a:gd name="connsiteX750" fmla="*/ 4409309 w 7467600"/>
              <a:gd name="connsiteY750" fmla="*/ 1666996 h 6858000"/>
              <a:gd name="connsiteX751" fmla="*/ 4370031 w 7467600"/>
              <a:gd name="connsiteY751" fmla="*/ 1955666 h 6858000"/>
              <a:gd name="connsiteX752" fmla="*/ 4570198 w 7467600"/>
              <a:gd name="connsiteY752" fmla="*/ 978081 h 6858000"/>
              <a:gd name="connsiteX753" fmla="*/ 4557898 w 7467600"/>
              <a:gd name="connsiteY753" fmla="*/ 900011 h 6858000"/>
              <a:gd name="connsiteX754" fmla="*/ 4344840 w 7467600"/>
              <a:gd name="connsiteY754" fmla="*/ 1922038 h 6858000"/>
              <a:gd name="connsiteX755" fmla="*/ 4378710 w 7467600"/>
              <a:gd name="connsiteY755" fmla="*/ 1665516 h 6858000"/>
              <a:gd name="connsiteX756" fmla="*/ 4448798 w 7467600"/>
              <a:gd name="connsiteY756" fmla="*/ 1253024 h 6858000"/>
              <a:gd name="connsiteX757" fmla="*/ 4480315 w 7467600"/>
              <a:gd name="connsiteY757" fmla="*/ 1158454 h 6858000"/>
              <a:gd name="connsiteX758" fmla="*/ 4494133 w 7467600"/>
              <a:gd name="connsiteY758" fmla="*/ 1118676 h 6858000"/>
              <a:gd name="connsiteX759" fmla="*/ 4557898 w 7467600"/>
              <a:gd name="connsiteY759" fmla="*/ 900011 h 6858000"/>
              <a:gd name="connsiteX760" fmla="*/ 5870151 w 7467600"/>
              <a:gd name="connsiteY760" fmla="*/ 898890 h 6858000"/>
              <a:gd name="connsiteX761" fmla="*/ 5861335 w 7467600"/>
              <a:gd name="connsiteY761" fmla="*/ 899177 h 6858000"/>
              <a:gd name="connsiteX762" fmla="*/ 5843702 w 7467600"/>
              <a:gd name="connsiteY762" fmla="*/ 899748 h 6858000"/>
              <a:gd name="connsiteX763" fmla="*/ 5651107 w 7467600"/>
              <a:gd name="connsiteY763" fmla="*/ 920306 h 6858000"/>
              <a:gd name="connsiteX764" fmla="*/ 5459407 w 7467600"/>
              <a:gd name="connsiteY764" fmla="*/ 940975 h 6858000"/>
              <a:gd name="connsiteX765" fmla="*/ 5374846 w 7467600"/>
              <a:gd name="connsiteY765" fmla="*/ 941988 h 6858000"/>
              <a:gd name="connsiteX766" fmla="*/ 5256105 w 7467600"/>
              <a:gd name="connsiteY766" fmla="*/ 945632 h 6858000"/>
              <a:gd name="connsiteX767" fmla="*/ 5107071 w 7467600"/>
              <a:gd name="connsiteY767" fmla="*/ 969720 h 6858000"/>
              <a:gd name="connsiteX768" fmla="*/ 4998681 w 7467600"/>
              <a:gd name="connsiteY768" fmla="*/ 988771 h 6858000"/>
              <a:gd name="connsiteX769" fmla="*/ 5870151 w 7467600"/>
              <a:gd name="connsiteY769" fmla="*/ 898890 h 6858000"/>
              <a:gd name="connsiteX770" fmla="*/ 5504425 w 7467600"/>
              <a:gd name="connsiteY770" fmla="*/ 848067 h 6858000"/>
              <a:gd name="connsiteX771" fmla="*/ 4968849 w 7467600"/>
              <a:gd name="connsiteY771" fmla="*/ 962318 h 6858000"/>
              <a:gd name="connsiteX772" fmla="*/ 5104039 w 7467600"/>
              <a:gd name="connsiteY772" fmla="*/ 940634 h 6858000"/>
              <a:gd name="connsiteX773" fmla="*/ 5256311 w 7467600"/>
              <a:gd name="connsiteY773" fmla="*/ 916490 h 6858000"/>
              <a:gd name="connsiteX774" fmla="*/ 5377381 w 7467600"/>
              <a:gd name="connsiteY774" fmla="*/ 912671 h 6858000"/>
              <a:gd name="connsiteX775" fmla="*/ 5460148 w 7467600"/>
              <a:gd name="connsiteY775" fmla="*/ 911442 h 6858000"/>
              <a:gd name="connsiteX776" fmla="*/ 5648971 w 7467600"/>
              <a:gd name="connsiteY776" fmla="*/ 891331 h 6858000"/>
              <a:gd name="connsiteX777" fmla="*/ 5844807 w 7467600"/>
              <a:gd name="connsiteY777" fmla="*/ 870718 h 6858000"/>
              <a:gd name="connsiteX778" fmla="*/ 5862975 w 7467600"/>
              <a:gd name="connsiteY778" fmla="*/ 869756 h 6858000"/>
              <a:gd name="connsiteX779" fmla="*/ 5920887 w 7467600"/>
              <a:gd name="connsiteY779" fmla="*/ 865929 h 6858000"/>
              <a:gd name="connsiteX780" fmla="*/ 5504425 w 7467600"/>
              <a:gd name="connsiteY780" fmla="*/ 848067 h 6858000"/>
              <a:gd name="connsiteX781" fmla="*/ 3607114 w 7467600"/>
              <a:gd name="connsiteY781" fmla="*/ 467441 h 6858000"/>
              <a:gd name="connsiteX782" fmla="*/ 3296242 w 7467600"/>
              <a:gd name="connsiteY782" fmla="*/ 807991 h 6858000"/>
              <a:gd name="connsiteX783" fmla="*/ 3174674 w 7467600"/>
              <a:gd name="connsiteY783" fmla="*/ 919759 h 6858000"/>
              <a:gd name="connsiteX784" fmla="*/ 3042978 w 7467600"/>
              <a:gd name="connsiteY784" fmla="*/ 1054894 h 6858000"/>
              <a:gd name="connsiteX785" fmla="*/ 2968914 w 7467600"/>
              <a:gd name="connsiteY785" fmla="*/ 1133756 h 6858000"/>
              <a:gd name="connsiteX786" fmla="*/ 3103823 w 7467600"/>
              <a:gd name="connsiteY786" fmla="*/ 1026814 h 6858000"/>
              <a:gd name="connsiteX787" fmla="*/ 3607114 w 7467600"/>
              <a:gd name="connsiteY787" fmla="*/ 467441 h 6858000"/>
              <a:gd name="connsiteX788" fmla="*/ 3744487 w 7467600"/>
              <a:gd name="connsiteY788" fmla="*/ 383136 h 6858000"/>
              <a:gd name="connsiteX789" fmla="*/ 3970213 w 7467600"/>
              <a:gd name="connsiteY789" fmla="*/ 995559 h 6858000"/>
              <a:gd name="connsiteX790" fmla="*/ 3744487 w 7467600"/>
              <a:gd name="connsiteY790" fmla="*/ 383136 h 6858000"/>
              <a:gd name="connsiteX791" fmla="*/ 3624562 w 7467600"/>
              <a:gd name="connsiteY791" fmla="*/ 367041 h 6858000"/>
              <a:gd name="connsiteX792" fmla="*/ 3489712 w 7467600"/>
              <a:gd name="connsiteY792" fmla="*/ 485386 h 6858000"/>
              <a:gd name="connsiteX793" fmla="*/ 3182994 w 7467600"/>
              <a:gd name="connsiteY793" fmla="*/ 828265 h 6858000"/>
              <a:gd name="connsiteX794" fmla="*/ 2892114 w 7467600"/>
              <a:gd name="connsiteY794" fmla="*/ 1172635 h 6858000"/>
              <a:gd name="connsiteX795" fmla="*/ 3021459 w 7467600"/>
              <a:gd name="connsiteY795" fmla="*/ 1035385 h 6858000"/>
              <a:gd name="connsiteX796" fmla="*/ 3153873 w 7467600"/>
              <a:gd name="connsiteY796" fmla="*/ 898971 h 6858000"/>
              <a:gd name="connsiteX797" fmla="*/ 3276511 w 7467600"/>
              <a:gd name="connsiteY797" fmla="*/ 786423 h 6858000"/>
              <a:gd name="connsiteX798" fmla="*/ 3584154 w 7467600"/>
              <a:gd name="connsiteY798" fmla="*/ 448218 h 6858000"/>
              <a:gd name="connsiteX799" fmla="*/ 3624562 w 7467600"/>
              <a:gd name="connsiteY799" fmla="*/ 367041 h 6858000"/>
              <a:gd name="connsiteX800" fmla="*/ 3766672 w 7467600"/>
              <a:gd name="connsiteY800" fmla="*/ 359429 h 6858000"/>
              <a:gd name="connsiteX801" fmla="*/ 3996338 w 7467600"/>
              <a:gd name="connsiteY801" fmla="*/ 968237 h 6858000"/>
              <a:gd name="connsiteX802" fmla="*/ 3766672 w 7467600"/>
              <a:gd name="connsiteY802" fmla="*/ 359429 h 6858000"/>
              <a:gd name="connsiteX803" fmla="*/ 5805386 w 7467600"/>
              <a:gd name="connsiteY803" fmla="*/ 239240 h 6858000"/>
              <a:gd name="connsiteX804" fmla="*/ 5736947 w 7467600"/>
              <a:gd name="connsiteY804" fmla="*/ 261367 h 6858000"/>
              <a:gd name="connsiteX805" fmla="*/ 5427012 w 7467600"/>
              <a:gd name="connsiteY805" fmla="*/ 311272 h 6858000"/>
              <a:gd name="connsiteX806" fmla="*/ 5147818 w 7467600"/>
              <a:gd name="connsiteY806" fmla="*/ 322112 h 6858000"/>
              <a:gd name="connsiteX807" fmla="*/ 5060854 w 7467600"/>
              <a:gd name="connsiteY807" fmla="*/ 311882 h 6858000"/>
              <a:gd name="connsiteX808" fmla="*/ 4945989 w 7467600"/>
              <a:gd name="connsiteY808" fmla="*/ 300516 h 6858000"/>
              <a:gd name="connsiteX809" fmla="*/ 5410479 w 7467600"/>
              <a:gd name="connsiteY809" fmla="*/ 348434 h 6858000"/>
              <a:gd name="connsiteX810" fmla="*/ 5805386 w 7467600"/>
              <a:gd name="connsiteY810" fmla="*/ 239240 h 6858000"/>
              <a:gd name="connsiteX811" fmla="*/ 5905192 w 7467600"/>
              <a:gd name="connsiteY811" fmla="*/ 163079 h 6858000"/>
              <a:gd name="connsiteX812" fmla="*/ 5865655 w 7467600"/>
              <a:gd name="connsiteY812" fmla="*/ 171901 h 6858000"/>
              <a:gd name="connsiteX813" fmla="*/ 5259740 w 7467600"/>
              <a:gd name="connsiteY813" fmla="*/ 257013 h 6858000"/>
              <a:gd name="connsiteX814" fmla="*/ 5208466 w 7467600"/>
              <a:gd name="connsiteY814" fmla="*/ 257550 h 6858000"/>
              <a:gd name="connsiteX815" fmla="*/ 4980204 w 7467600"/>
              <a:gd name="connsiteY815" fmla="*/ 271903 h 6858000"/>
              <a:gd name="connsiteX816" fmla="*/ 5068068 w 7467600"/>
              <a:gd name="connsiteY816" fmla="*/ 282244 h 6858000"/>
              <a:gd name="connsiteX817" fmla="*/ 5153231 w 7467600"/>
              <a:gd name="connsiteY817" fmla="*/ 292240 h 6858000"/>
              <a:gd name="connsiteX818" fmla="*/ 5426491 w 7467600"/>
              <a:gd name="connsiteY818" fmla="*/ 281128 h 6858000"/>
              <a:gd name="connsiteX819" fmla="*/ 5731212 w 7467600"/>
              <a:gd name="connsiteY819" fmla="*/ 231951 h 6858000"/>
              <a:gd name="connsiteX820" fmla="*/ 5905192 w 7467600"/>
              <a:gd name="connsiteY820" fmla="*/ 163079 h 6858000"/>
              <a:gd name="connsiteX821" fmla="*/ 5944437 w 7467600"/>
              <a:gd name="connsiteY821" fmla="*/ 113829 h 6858000"/>
              <a:gd name="connsiteX822" fmla="*/ 5825032 w 7467600"/>
              <a:gd name="connsiteY822" fmla="*/ 146405 h 6858000"/>
              <a:gd name="connsiteX823" fmla="*/ 4955599 w 7467600"/>
              <a:gd name="connsiteY823" fmla="*/ 247008 h 6858000"/>
              <a:gd name="connsiteX824" fmla="*/ 5210104 w 7467600"/>
              <a:gd name="connsiteY824" fmla="*/ 228123 h 6858000"/>
              <a:gd name="connsiteX825" fmla="*/ 5261015 w 7467600"/>
              <a:gd name="connsiteY825" fmla="*/ 227087 h 6858000"/>
              <a:gd name="connsiteX826" fmla="*/ 5861181 w 7467600"/>
              <a:gd name="connsiteY826" fmla="*/ 143093 h 6858000"/>
              <a:gd name="connsiteX827" fmla="*/ 5961252 w 7467600"/>
              <a:gd name="connsiteY827" fmla="*/ 114820 h 6858000"/>
              <a:gd name="connsiteX828" fmla="*/ 5944437 w 7467600"/>
              <a:gd name="connsiteY828" fmla="*/ 113829 h 6858000"/>
              <a:gd name="connsiteX829" fmla="*/ 3882765 w 7467600"/>
              <a:gd name="connsiteY829" fmla="*/ 0 h 6858000"/>
              <a:gd name="connsiteX830" fmla="*/ 3995099 w 7467600"/>
              <a:gd name="connsiteY830" fmla="*/ 0 h 6858000"/>
              <a:gd name="connsiteX831" fmla="*/ 4163818 w 7467600"/>
              <a:gd name="connsiteY831" fmla="*/ 234104 h 6858000"/>
              <a:gd name="connsiteX832" fmla="*/ 4172099 w 7467600"/>
              <a:gd name="connsiteY832" fmla="*/ 234207 h 6858000"/>
              <a:gd name="connsiteX833" fmla="*/ 4784282 w 7467600"/>
              <a:gd name="connsiteY833" fmla="*/ 276561 h 6858000"/>
              <a:gd name="connsiteX834" fmla="*/ 4801687 w 7467600"/>
              <a:gd name="connsiteY834" fmla="*/ 267764 h 6858000"/>
              <a:gd name="connsiteX835" fmla="*/ 6082788 w 7467600"/>
              <a:gd name="connsiteY835" fmla="*/ 64119 h 6858000"/>
              <a:gd name="connsiteX836" fmla="*/ 6099442 w 7467600"/>
              <a:gd name="connsiteY836" fmla="*/ 82568 h 6858000"/>
              <a:gd name="connsiteX837" fmla="*/ 4804137 w 7467600"/>
              <a:gd name="connsiteY837" fmla="*/ 320931 h 6858000"/>
              <a:gd name="connsiteX838" fmla="*/ 4227047 w 7467600"/>
              <a:gd name="connsiteY838" fmla="*/ 313415 h 6858000"/>
              <a:gd name="connsiteX839" fmla="*/ 4346041 w 7467600"/>
              <a:gd name="connsiteY839" fmla="*/ 456086 h 6858000"/>
              <a:gd name="connsiteX840" fmla="*/ 4870967 w 7467600"/>
              <a:gd name="connsiteY840" fmla="*/ 963061 h 6858000"/>
              <a:gd name="connsiteX841" fmla="*/ 4889647 w 7467600"/>
              <a:gd name="connsiteY841" fmla="*/ 957147 h 6858000"/>
              <a:gd name="connsiteX842" fmla="*/ 5422504 w 7467600"/>
              <a:gd name="connsiteY842" fmla="*/ 805191 h 6858000"/>
              <a:gd name="connsiteX843" fmla="*/ 6087656 w 7467600"/>
              <a:gd name="connsiteY843" fmla="*/ 826703 h 6858000"/>
              <a:gd name="connsiteX844" fmla="*/ 6058717 w 7467600"/>
              <a:gd name="connsiteY844" fmla="*/ 865992 h 6858000"/>
              <a:gd name="connsiteX845" fmla="*/ 4974153 w 7467600"/>
              <a:gd name="connsiteY845" fmla="*/ 1045456 h 6858000"/>
              <a:gd name="connsiteX846" fmla="*/ 5627835 w 7467600"/>
              <a:gd name="connsiteY846" fmla="*/ 1472077 h 6858000"/>
              <a:gd name="connsiteX847" fmla="*/ 5629817 w 7467600"/>
              <a:gd name="connsiteY847" fmla="*/ 1471412 h 6858000"/>
              <a:gd name="connsiteX848" fmla="*/ 5634124 w 7467600"/>
              <a:gd name="connsiteY848" fmla="*/ 1470572 h 6858000"/>
              <a:gd name="connsiteX849" fmla="*/ 5755832 w 7467600"/>
              <a:gd name="connsiteY849" fmla="*/ 1383886 h 6858000"/>
              <a:gd name="connsiteX850" fmla="*/ 6014186 w 7467600"/>
              <a:gd name="connsiteY850" fmla="*/ 1279799 h 6858000"/>
              <a:gd name="connsiteX851" fmla="*/ 6901619 w 7467600"/>
              <a:gd name="connsiteY851" fmla="*/ 1047874 h 6858000"/>
              <a:gd name="connsiteX852" fmla="*/ 6931566 w 7467600"/>
              <a:gd name="connsiteY852" fmla="*/ 1062034 h 6858000"/>
              <a:gd name="connsiteX853" fmla="*/ 5790982 w 7467600"/>
              <a:gd name="connsiteY853" fmla="*/ 1561380 h 6858000"/>
              <a:gd name="connsiteX854" fmla="*/ 6188971 w 7467600"/>
              <a:gd name="connsiteY854" fmla="*/ 1755168 h 6858000"/>
              <a:gd name="connsiteX855" fmla="*/ 6202446 w 7467600"/>
              <a:gd name="connsiteY855" fmla="*/ 1752268 h 6858000"/>
              <a:gd name="connsiteX856" fmla="*/ 7179560 w 7467600"/>
              <a:gd name="connsiteY856" fmla="*/ 1467551 h 6858000"/>
              <a:gd name="connsiteX857" fmla="*/ 7158730 w 7467600"/>
              <a:gd name="connsiteY857" fmla="*/ 1507835 h 6858000"/>
              <a:gd name="connsiteX858" fmla="*/ 6326959 w 7467600"/>
              <a:gd name="connsiteY858" fmla="*/ 1817686 h 6858000"/>
              <a:gd name="connsiteX859" fmla="*/ 6537433 w 7467600"/>
              <a:gd name="connsiteY859" fmla="*/ 1907790 h 6858000"/>
              <a:gd name="connsiteX860" fmla="*/ 6550221 w 7467600"/>
              <a:gd name="connsiteY860" fmla="*/ 1910729 h 6858000"/>
              <a:gd name="connsiteX861" fmla="*/ 6964438 w 7467600"/>
              <a:gd name="connsiteY861" fmla="*/ 2209505 h 6858000"/>
              <a:gd name="connsiteX862" fmla="*/ 7367862 w 7467600"/>
              <a:gd name="connsiteY862" fmla="*/ 2806833 h 6858000"/>
              <a:gd name="connsiteX863" fmla="*/ 7364329 w 7467600"/>
              <a:gd name="connsiteY863" fmla="*/ 2826907 h 6858000"/>
              <a:gd name="connsiteX864" fmla="*/ 7290545 w 7467600"/>
              <a:gd name="connsiteY864" fmla="*/ 2850663 h 6858000"/>
              <a:gd name="connsiteX865" fmla="*/ 6472036 w 7467600"/>
              <a:gd name="connsiteY865" fmla="*/ 1959003 h 6858000"/>
              <a:gd name="connsiteX866" fmla="*/ 5792897 w 7467600"/>
              <a:gd name="connsiteY866" fmla="*/ 1647747 h 6858000"/>
              <a:gd name="connsiteX867" fmla="*/ 5842751 w 7467600"/>
              <a:gd name="connsiteY867" fmla="*/ 1816112 h 6858000"/>
              <a:gd name="connsiteX868" fmla="*/ 5847424 w 7467600"/>
              <a:gd name="connsiteY868" fmla="*/ 1815776 h 6858000"/>
              <a:gd name="connsiteX869" fmla="*/ 6399821 w 7467600"/>
              <a:gd name="connsiteY869" fmla="*/ 2344799 h 6858000"/>
              <a:gd name="connsiteX870" fmla="*/ 6323232 w 7467600"/>
              <a:gd name="connsiteY870" fmla="*/ 2389634 h 6858000"/>
              <a:gd name="connsiteX871" fmla="*/ 5942958 w 7467600"/>
              <a:gd name="connsiteY871" fmla="*/ 2077708 h 6858000"/>
              <a:gd name="connsiteX872" fmla="*/ 5921559 w 7467600"/>
              <a:gd name="connsiteY872" fmla="*/ 2378596 h 6858000"/>
              <a:gd name="connsiteX873" fmla="*/ 5817651 w 7467600"/>
              <a:gd name="connsiteY873" fmla="*/ 3023919 h 6858000"/>
              <a:gd name="connsiteX874" fmla="*/ 5729634 w 7467600"/>
              <a:gd name="connsiteY874" fmla="*/ 3051849 h 6858000"/>
              <a:gd name="connsiteX875" fmla="*/ 5611018 w 7467600"/>
              <a:gd name="connsiteY875" fmla="*/ 2316769 h 6858000"/>
              <a:gd name="connsiteX876" fmla="*/ 5687608 w 7467600"/>
              <a:gd name="connsiteY876" fmla="*/ 2039972 h 6858000"/>
              <a:gd name="connsiteX877" fmla="*/ 5657554 w 7467600"/>
              <a:gd name="connsiteY877" fmla="*/ 1576445 h 6858000"/>
              <a:gd name="connsiteX878" fmla="*/ 5150475 w 7467600"/>
              <a:gd name="connsiteY878" fmla="*/ 1274012 h 6858000"/>
              <a:gd name="connsiteX879" fmla="*/ 5349142 w 7467600"/>
              <a:gd name="connsiteY879" fmla="*/ 2204405 h 6858000"/>
              <a:gd name="connsiteX880" fmla="*/ 5262214 w 7467600"/>
              <a:gd name="connsiteY880" fmla="*/ 2233836 h 6858000"/>
              <a:gd name="connsiteX881" fmla="*/ 4981539 w 7467600"/>
              <a:gd name="connsiteY881" fmla="*/ 1542201 h 6858000"/>
              <a:gd name="connsiteX882" fmla="*/ 4958461 w 7467600"/>
              <a:gd name="connsiteY882" fmla="*/ 1136957 h 6858000"/>
              <a:gd name="connsiteX883" fmla="*/ 4655015 w 7467600"/>
              <a:gd name="connsiteY883" fmla="*/ 891426 h 6858000"/>
              <a:gd name="connsiteX884" fmla="*/ 4348002 w 7467600"/>
              <a:gd name="connsiteY884" fmla="*/ 2205895 h 6858000"/>
              <a:gd name="connsiteX885" fmla="*/ 4262250 w 7467600"/>
              <a:gd name="connsiteY885" fmla="*/ 2219972 h 6858000"/>
              <a:gd name="connsiteX886" fmla="*/ 4550611 w 7467600"/>
              <a:gd name="connsiteY886" fmla="*/ 817540 h 6858000"/>
              <a:gd name="connsiteX887" fmla="*/ 4564418 w 7467600"/>
              <a:gd name="connsiteY887" fmla="*/ 808293 h 6858000"/>
              <a:gd name="connsiteX888" fmla="*/ 4266388 w 7467600"/>
              <a:gd name="connsiteY888" fmla="*/ 500083 h 6858000"/>
              <a:gd name="connsiteX889" fmla="*/ 4032842 w 7467600"/>
              <a:gd name="connsiteY889" fmla="*/ 211809 h 6858000"/>
              <a:gd name="connsiteX890" fmla="*/ 3882765 w 7467600"/>
              <a:gd name="connsiteY890" fmla="*/ 0 h 6858000"/>
              <a:gd name="connsiteX891" fmla="*/ 3721337 w 7467600"/>
              <a:gd name="connsiteY891" fmla="*/ 0 h 6858000"/>
              <a:gd name="connsiteX892" fmla="*/ 3797544 w 7467600"/>
              <a:gd name="connsiteY892" fmla="*/ 0 h 6858000"/>
              <a:gd name="connsiteX893" fmla="*/ 3775734 w 7467600"/>
              <a:gd name="connsiteY893" fmla="*/ 95131 h 6858000"/>
              <a:gd name="connsiteX894" fmla="*/ 3724807 w 7467600"/>
              <a:gd name="connsiteY894" fmla="*/ 272257 h 6858000"/>
              <a:gd name="connsiteX895" fmla="*/ 3726844 w 7467600"/>
              <a:gd name="connsiteY895" fmla="*/ 282988 h 6858000"/>
              <a:gd name="connsiteX896" fmla="*/ 3742664 w 7467600"/>
              <a:gd name="connsiteY896" fmla="*/ 279918 h 6858000"/>
              <a:gd name="connsiteX897" fmla="*/ 4103910 w 7467600"/>
              <a:gd name="connsiteY897" fmla="*/ 1161917 h 6858000"/>
              <a:gd name="connsiteX898" fmla="*/ 4020269 w 7467600"/>
              <a:gd name="connsiteY898" fmla="*/ 1200406 h 6858000"/>
              <a:gd name="connsiteX899" fmla="*/ 3674882 w 7467600"/>
              <a:gd name="connsiteY899" fmla="*/ 488524 h 6858000"/>
              <a:gd name="connsiteX900" fmla="*/ 3132682 w 7467600"/>
              <a:gd name="connsiteY900" fmla="*/ 1072284 h 6858000"/>
              <a:gd name="connsiteX901" fmla="*/ 2716346 w 7467600"/>
              <a:gd name="connsiteY901" fmla="*/ 1276376 h 6858000"/>
              <a:gd name="connsiteX902" fmla="*/ 2716772 w 7467600"/>
              <a:gd name="connsiteY902" fmla="*/ 1255462 h 6858000"/>
              <a:gd name="connsiteX903" fmla="*/ 3471096 w 7467600"/>
              <a:gd name="connsiteY903" fmla="*/ 437072 h 6858000"/>
              <a:gd name="connsiteX904" fmla="*/ 3639057 w 7467600"/>
              <a:gd name="connsiteY904" fmla="*/ 286334 h 6858000"/>
              <a:gd name="connsiteX905" fmla="*/ 3640309 w 7467600"/>
              <a:gd name="connsiteY905" fmla="*/ 284664 h 6858000"/>
              <a:gd name="connsiteX906" fmla="*/ 3646022 w 7467600"/>
              <a:gd name="connsiteY906" fmla="*/ 276711 h 6858000"/>
              <a:gd name="connsiteX907" fmla="*/ 3707943 w 7467600"/>
              <a:gd name="connsiteY907" fmla="*/ 65958 h 6858000"/>
              <a:gd name="connsiteX908" fmla="*/ 3721337 w 7467600"/>
              <a:gd name="connsiteY908" fmla="*/ 0 h 6858000"/>
              <a:gd name="connsiteX909" fmla="*/ 2867960 w 7467600"/>
              <a:gd name="connsiteY909" fmla="*/ 0 h 6858000"/>
              <a:gd name="connsiteX910" fmla="*/ 2926351 w 7467600"/>
              <a:gd name="connsiteY910" fmla="*/ 0 h 6858000"/>
              <a:gd name="connsiteX911" fmla="*/ 2902823 w 7467600"/>
              <a:gd name="connsiteY911" fmla="*/ 262929 h 6858000"/>
              <a:gd name="connsiteX912" fmla="*/ 2940663 w 7467600"/>
              <a:gd name="connsiteY912" fmla="*/ 140884 h 6858000"/>
              <a:gd name="connsiteX913" fmla="*/ 2947039 w 7467600"/>
              <a:gd name="connsiteY913" fmla="*/ 122524 h 6858000"/>
              <a:gd name="connsiteX914" fmla="*/ 2984316 w 7467600"/>
              <a:gd name="connsiteY914" fmla="*/ 0 h 6858000"/>
              <a:gd name="connsiteX915" fmla="*/ 3016114 w 7467600"/>
              <a:gd name="connsiteY915" fmla="*/ 0 h 6858000"/>
              <a:gd name="connsiteX916" fmla="*/ 2979949 w 7467600"/>
              <a:gd name="connsiteY916" fmla="*/ 119274 h 6858000"/>
              <a:gd name="connsiteX917" fmla="*/ 3023879 w 7467600"/>
              <a:gd name="connsiteY917" fmla="*/ 0 h 6858000"/>
              <a:gd name="connsiteX918" fmla="*/ 3105400 w 7467600"/>
              <a:gd name="connsiteY918" fmla="*/ 0 h 6858000"/>
              <a:gd name="connsiteX919" fmla="*/ 3094669 w 7467600"/>
              <a:gd name="connsiteY919" fmla="*/ 30308 h 6858000"/>
              <a:gd name="connsiteX920" fmla="*/ 2901945 w 7467600"/>
              <a:gd name="connsiteY920" fmla="*/ 466538 h 6858000"/>
              <a:gd name="connsiteX921" fmla="*/ 2815209 w 7467600"/>
              <a:gd name="connsiteY921" fmla="*/ 497361 h 6858000"/>
              <a:gd name="connsiteX922" fmla="*/ 2844845 w 7467600"/>
              <a:gd name="connsiteY922" fmla="*/ 127638 h 6858000"/>
              <a:gd name="connsiteX923" fmla="*/ 2867960 w 7467600"/>
              <a:gd name="connsiteY923" fmla="*/ 0 h 6858000"/>
              <a:gd name="connsiteX924" fmla="*/ 1057230 w 7467600"/>
              <a:gd name="connsiteY924" fmla="*/ 0 h 6858000"/>
              <a:gd name="connsiteX925" fmla="*/ 1111003 w 7467600"/>
              <a:gd name="connsiteY925" fmla="*/ 0 h 6858000"/>
              <a:gd name="connsiteX926" fmla="*/ 1125553 w 7467600"/>
              <a:gd name="connsiteY926" fmla="*/ 52588 h 6858000"/>
              <a:gd name="connsiteX927" fmla="*/ 1304276 w 7467600"/>
              <a:gd name="connsiteY927" fmla="*/ 476275 h 6858000"/>
              <a:gd name="connsiteX928" fmla="*/ 1492066 w 7467600"/>
              <a:gd name="connsiteY928" fmla="*/ 886333 h 6858000"/>
              <a:gd name="connsiteX929" fmla="*/ 1423698 w 7467600"/>
              <a:gd name="connsiteY929" fmla="*/ 710817 h 6858000"/>
              <a:gd name="connsiteX930" fmla="*/ 1357609 w 7467600"/>
              <a:gd name="connsiteY930" fmla="*/ 532892 h 6858000"/>
              <a:gd name="connsiteX931" fmla="*/ 1309550 w 7467600"/>
              <a:gd name="connsiteY931" fmla="*/ 374031 h 6858000"/>
              <a:gd name="connsiteX932" fmla="*/ 1193673 w 7467600"/>
              <a:gd name="connsiteY932" fmla="*/ 49533 h 6858000"/>
              <a:gd name="connsiteX933" fmla="*/ 1164391 w 7467600"/>
              <a:gd name="connsiteY933" fmla="*/ 0 h 6858000"/>
              <a:gd name="connsiteX934" fmla="*/ 1200666 w 7467600"/>
              <a:gd name="connsiteY934" fmla="*/ 0 h 6858000"/>
              <a:gd name="connsiteX935" fmla="*/ 1223408 w 7467600"/>
              <a:gd name="connsiteY935" fmla="*/ 38996 h 6858000"/>
              <a:gd name="connsiteX936" fmla="*/ 1339635 w 7467600"/>
              <a:gd name="connsiteY936" fmla="*/ 365517 h 6858000"/>
              <a:gd name="connsiteX937" fmla="*/ 1387469 w 7467600"/>
              <a:gd name="connsiteY937" fmla="*/ 523079 h 6858000"/>
              <a:gd name="connsiteX938" fmla="*/ 1452685 w 7467600"/>
              <a:gd name="connsiteY938" fmla="*/ 699806 h 6858000"/>
              <a:gd name="connsiteX939" fmla="*/ 1492092 w 7467600"/>
              <a:gd name="connsiteY939" fmla="*/ 800424 h 6858000"/>
              <a:gd name="connsiteX940" fmla="*/ 1455302 w 7467600"/>
              <a:gd name="connsiteY940" fmla="*/ 632913 h 6858000"/>
              <a:gd name="connsiteX941" fmla="*/ 1222336 w 7467600"/>
              <a:gd name="connsiteY941" fmla="*/ 9480 h 6858000"/>
              <a:gd name="connsiteX942" fmla="*/ 1214634 w 7467600"/>
              <a:gd name="connsiteY942" fmla="*/ 0 h 6858000"/>
              <a:gd name="connsiteX943" fmla="*/ 1289827 w 7467600"/>
              <a:gd name="connsiteY943" fmla="*/ 0 h 6858000"/>
              <a:gd name="connsiteX944" fmla="*/ 1321076 w 7467600"/>
              <a:gd name="connsiteY944" fmla="*/ 59722 h 6858000"/>
              <a:gd name="connsiteX945" fmla="*/ 1512579 w 7467600"/>
              <a:gd name="connsiteY945" fmla="*/ 626441 h 6858000"/>
              <a:gd name="connsiteX946" fmla="*/ 1506076 w 7467600"/>
              <a:gd name="connsiteY946" fmla="*/ 1089289 h 6858000"/>
              <a:gd name="connsiteX947" fmla="*/ 1486346 w 7467600"/>
              <a:gd name="connsiteY947" fmla="*/ 1079919 h 6858000"/>
              <a:gd name="connsiteX948" fmla="*/ 1070511 w 7467600"/>
              <a:gd name="connsiteY948" fmla="*/ 48609 h 6858000"/>
              <a:gd name="connsiteX949" fmla="*/ 1057230 w 7467600"/>
              <a:gd name="connsiteY949" fmla="*/ 0 h 6858000"/>
              <a:gd name="connsiteX950" fmla="*/ 43151 w 7467600"/>
              <a:gd name="connsiteY950" fmla="*/ 0 h 6858000"/>
              <a:gd name="connsiteX951" fmla="*/ 95283 w 7467600"/>
              <a:gd name="connsiteY951" fmla="*/ 0 h 6858000"/>
              <a:gd name="connsiteX952" fmla="*/ 300708 w 7467600"/>
              <a:gd name="connsiteY952" fmla="*/ 154571 h 6858000"/>
              <a:gd name="connsiteX953" fmla="*/ 530414 w 7467600"/>
              <a:gd name="connsiteY953" fmla="*/ 354673 h 6858000"/>
              <a:gd name="connsiteX954" fmla="*/ 333785 w 7467600"/>
              <a:gd name="connsiteY954" fmla="*/ 161564 h 6858000"/>
              <a:gd name="connsiteX955" fmla="*/ 147005 w 7467600"/>
              <a:gd name="connsiteY955" fmla="*/ 0 h 6858000"/>
              <a:gd name="connsiteX956" fmla="*/ 272509 w 7467600"/>
              <a:gd name="connsiteY956" fmla="*/ 0 h 6858000"/>
              <a:gd name="connsiteX957" fmla="*/ 326276 w 7467600"/>
              <a:gd name="connsiteY957" fmla="*/ 45847 h 6858000"/>
              <a:gd name="connsiteX958" fmla="*/ 823759 w 7467600"/>
              <a:gd name="connsiteY958" fmla="*/ 574145 h 6858000"/>
              <a:gd name="connsiteX959" fmla="*/ 811254 w 7467600"/>
              <a:gd name="connsiteY959" fmla="*/ 665546 h 6858000"/>
              <a:gd name="connsiteX960" fmla="*/ 154042 w 7467600"/>
              <a:gd name="connsiteY960" fmla="*/ 261522 h 6858000"/>
              <a:gd name="connsiteX961" fmla="*/ 13550 w 7467600"/>
              <a:gd name="connsiteY961" fmla="*/ 158423 h 6858000"/>
              <a:gd name="connsiteX962" fmla="*/ 0 w 7467600"/>
              <a:gd name="connsiteY962" fmla="*/ 146618 h 6858000"/>
              <a:gd name="connsiteX963" fmla="*/ 0 w 7467600"/>
              <a:gd name="connsiteY963" fmla="*/ 59161 h 6858000"/>
              <a:gd name="connsiteX964" fmla="*/ 45427 w 7467600"/>
              <a:gd name="connsiteY964" fmla="*/ 101078 h 6858000"/>
              <a:gd name="connsiteX965" fmla="*/ 630103 w 7467600"/>
              <a:gd name="connsiteY965" fmla="*/ 485885 h 6858000"/>
              <a:gd name="connsiteX966" fmla="*/ 532040 w 7467600"/>
              <a:gd name="connsiteY966" fmla="*/ 399359 h 6858000"/>
              <a:gd name="connsiteX967" fmla="*/ 517618 w 7467600"/>
              <a:gd name="connsiteY967" fmla="*/ 385726 h 6858000"/>
              <a:gd name="connsiteX968" fmla="*/ 285074 w 7467600"/>
              <a:gd name="connsiteY968" fmla="*/ 182755 h 6858000"/>
              <a:gd name="connsiteX969" fmla="*/ 43151 w 7467600"/>
              <a:gd name="connsiteY96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356878 w 7467600"/>
              <a:gd name="connsiteY80" fmla="*/ 5981332 h 6858000"/>
              <a:gd name="connsiteX81" fmla="*/ 7467600 w 7467600"/>
              <a:gd name="connsiteY81" fmla="*/ 6117703 h 6858000"/>
              <a:gd name="connsiteX82" fmla="*/ 7467600 w 7467600"/>
              <a:gd name="connsiteY82" fmla="*/ 6163634 h 6858000"/>
              <a:gd name="connsiteX83" fmla="*/ 7403637 w 7467600"/>
              <a:gd name="connsiteY83" fmla="*/ 6083957 h 6858000"/>
              <a:gd name="connsiteX84" fmla="*/ 7254615 w 7467600"/>
              <a:gd name="connsiteY84" fmla="*/ 5911918 h 6858000"/>
              <a:gd name="connsiteX85" fmla="*/ 7312589 w 7467600"/>
              <a:gd name="connsiteY85" fmla="*/ 5982309 h 6858000"/>
              <a:gd name="connsiteX86" fmla="*/ 7448321 w 7467600"/>
              <a:gd name="connsiteY86" fmla="*/ 6190991 h 6858000"/>
              <a:gd name="connsiteX87" fmla="*/ 7467600 w 7467600"/>
              <a:gd name="connsiteY87" fmla="*/ 6221686 h 6858000"/>
              <a:gd name="connsiteX88" fmla="*/ 7467600 w 7467600"/>
              <a:gd name="connsiteY88" fmla="*/ 6334256 h 6858000"/>
              <a:gd name="connsiteX89" fmla="*/ 7454976 w 7467600"/>
              <a:gd name="connsiteY89" fmla="*/ 6318297 h 6858000"/>
              <a:gd name="connsiteX90" fmla="*/ 1456157 w 7467600"/>
              <a:gd name="connsiteY90" fmla="*/ 5371404 h 6858000"/>
              <a:gd name="connsiteX91" fmla="*/ 1244432 w 7467600"/>
              <a:gd name="connsiteY91" fmla="*/ 5385601 h 6858000"/>
              <a:gd name="connsiteX92" fmla="*/ 973990 w 7467600"/>
              <a:gd name="connsiteY92" fmla="*/ 5424940 h 6858000"/>
              <a:gd name="connsiteX93" fmla="*/ 1103809 w 7467600"/>
              <a:gd name="connsiteY93" fmla="*/ 5433720 h 6858000"/>
              <a:gd name="connsiteX94" fmla="*/ 1123454 w 7467600"/>
              <a:gd name="connsiteY94" fmla="*/ 5435727 h 6858000"/>
              <a:gd name="connsiteX95" fmla="*/ 1737017 w 7467600"/>
              <a:gd name="connsiteY95" fmla="*/ 5452183 h 6858000"/>
              <a:gd name="connsiteX96" fmla="*/ 1824397 w 7467600"/>
              <a:gd name="connsiteY96" fmla="*/ 5447757 h 6858000"/>
              <a:gd name="connsiteX97" fmla="*/ 2070059 w 7467600"/>
              <a:gd name="connsiteY97" fmla="*/ 5441660 h 6858000"/>
              <a:gd name="connsiteX98" fmla="*/ 1456157 w 7467600"/>
              <a:gd name="connsiteY98" fmla="*/ 5371404 h 6858000"/>
              <a:gd name="connsiteX99" fmla="*/ 4988186 w 7467600"/>
              <a:gd name="connsiteY99" fmla="*/ 5216467 h 6858000"/>
              <a:gd name="connsiteX100" fmla="*/ 4777334 w 7467600"/>
              <a:gd name="connsiteY100" fmla="*/ 5406072 h 6858000"/>
              <a:gd name="connsiteX101" fmla="*/ 4718341 w 7467600"/>
              <a:gd name="connsiteY101" fmla="*/ 5468043 h 6858000"/>
              <a:gd name="connsiteX102" fmla="*/ 4604655 w 7467600"/>
              <a:gd name="connsiteY102" fmla="*/ 5583434 h 6858000"/>
              <a:gd name="connsiteX103" fmla="*/ 4565074 w 7467600"/>
              <a:gd name="connsiteY103" fmla="*/ 5618550 h 6858000"/>
              <a:gd name="connsiteX104" fmla="*/ 4988186 w 7467600"/>
              <a:gd name="connsiteY104" fmla="*/ 5216467 h 6858000"/>
              <a:gd name="connsiteX105" fmla="*/ 4978032 w 7467600"/>
              <a:gd name="connsiteY105" fmla="*/ 5183809 h 6858000"/>
              <a:gd name="connsiteX106" fmla="*/ 4463413 w 7467600"/>
              <a:gd name="connsiteY106" fmla="*/ 5615162 h 6858000"/>
              <a:gd name="connsiteX107" fmla="*/ 4358134 w 7467600"/>
              <a:gd name="connsiteY107" fmla="*/ 5742791 h 6858000"/>
              <a:gd name="connsiteX108" fmla="*/ 4376219 w 7467600"/>
              <a:gd name="connsiteY108" fmla="*/ 5729027 h 6858000"/>
              <a:gd name="connsiteX109" fmla="*/ 4582340 w 7467600"/>
              <a:gd name="connsiteY109" fmla="*/ 5561037 h 6858000"/>
              <a:gd name="connsiteX110" fmla="*/ 4694684 w 7467600"/>
              <a:gd name="connsiteY110" fmla="*/ 5447098 h 6858000"/>
              <a:gd name="connsiteX111" fmla="*/ 4754123 w 7467600"/>
              <a:gd name="connsiteY111" fmla="*/ 5384643 h 6858000"/>
              <a:gd name="connsiteX112" fmla="*/ 4978032 w 7467600"/>
              <a:gd name="connsiteY112" fmla="*/ 5183809 h 6858000"/>
              <a:gd name="connsiteX113" fmla="*/ 1903353 w 7467600"/>
              <a:gd name="connsiteY113" fmla="*/ 5044827 h 6858000"/>
              <a:gd name="connsiteX114" fmla="*/ 1936931 w 7467600"/>
              <a:gd name="connsiteY114" fmla="*/ 5093954 h 6858000"/>
              <a:gd name="connsiteX115" fmla="*/ 2195868 w 7467600"/>
              <a:gd name="connsiteY115" fmla="*/ 5396574 h 6858000"/>
              <a:gd name="connsiteX116" fmla="*/ 2088852 w 7467600"/>
              <a:gd name="connsiteY116" fmla="*/ 5166123 h 6858000"/>
              <a:gd name="connsiteX117" fmla="*/ 1958241 w 7467600"/>
              <a:gd name="connsiteY117" fmla="*/ 5067955 h 6858000"/>
              <a:gd name="connsiteX118" fmla="*/ 1903353 w 7467600"/>
              <a:gd name="connsiteY118" fmla="*/ 5044827 h 6858000"/>
              <a:gd name="connsiteX119" fmla="*/ 1979378 w 7467600"/>
              <a:gd name="connsiteY119" fmla="*/ 4769504 h 6858000"/>
              <a:gd name="connsiteX120" fmla="*/ 2882120 w 7467600"/>
              <a:gd name="connsiteY120" fmla="*/ 5064547 h 6858000"/>
              <a:gd name="connsiteX121" fmla="*/ 2793103 w 7467600"/>
              <a:gd name="connsiteY121" fmla="*/ 5039699 h 6858000"/>
              <a:gd name="connsiteX122" fmla="*/ 2770041 w 7467600"/>
              <a:gd name="connsiteY122" fmla="*/ 5033634 h 6858000"/>
              <a:gd name="connsiteX123" fmla="*/ 1979378 w 7467600"/>
              <a:gd name="connsiteY123" fmla="*/ 4769504 h 6858000"/>
              <a:gd name="connsiteX124" fmla="*/ 1927410 w 7467600"/>
              <a:gd name="connsiteY124" fmla="*/ 4716164 h 6858000"/>
              <a:gd name="connsiteX125" fmla="*/ 1959587 w 7467600"/>
              <a:gd name="connsiteY125" fmla="*/ 4728849 h 6858000"/>
              <a:gd name="connsiteX126" fmla="*/ 2777707 w 7467600"/>
              <a:gd name="connsiteY126" fmla="*/ 5003991 h 6858000"/>
              <a:gd name="connsiteX127" fmla="*/ 2800768 w 7467600"/>
              <a:gd name="connsiteY127" fmla="*/ 5010056 h 6858000"/>
              <a:gd name="connsiteX128" fmla="*/ 2879408 w 7467600"/>
              <a:gd name="connsiteY128" fmla="*/ 5031590 h 6858000"/>
              <a:gd name="connsiteX129" fmla="*/ 2862295 w 7467600"/>
              <a:gd name="connsiteY129" fmla="*/ 5022958 h 6858000"/>
              <a:gd name="connsiteX130" fmla="*/ 2813343 w 7467600"/>
              <a:gd name="connsiteY130" fmla="*/ 4998369 h 6858000"/>
              <a:gd name="connsiteX131" fmla="*/ 2646245 w 7467600"/>
              <a:gd name="connsiteY131" fmla="*/ 4930999 h 6858000"/>
              <a:gd name="connsiteX132" fmla="*/ 1999243 w 7467600"/>
              <a:gd name="connsiteY132" fmla="*/ 4730524 h 6858000"/>
              <a:gd name="connsiteX133" fmla="*/ 1979527 w 7467600"/>
              <a:gd name="connsiteY133" fmla="*/ 4726651 h 6858000"/>
              <a:gd name="connsiteX134" fmla="*/ 1927410 w 7467600"/>
              <a:gd name="connsiteY134" fmla="*/ 4716164 h 6858000"/>
              <a:gd name="connsiteX135" fmla="*/ 1997014 w 7467600"/>
              <a:gd name="connsiteY135" fmla="*/ 4698007 h 6858000"/>
              <a:gd name="connsiteX136" fmla="*/ 2005458 w 7467600"/>
              <a:gd name="connsiteY136" fmla="*/ 4699540 h 6858000"/>
              <a:gd name="connsiteX137" fmla="*/ 2657186 w 7467600"/>
              <a:gd name="connsiteY137" fmla="*/ 4901687 h 6858000"/>
              <a:gd name="connsiteX138" fmla="*/ 2826662 w 7467600"/>
              <a:gd name="connsiteY138" fmla="*/ 4970362 h 6858000"/>
              <a:gd name="connsiteX139" fmla="*/ 2876100 w 7467600"/>
              <a:gd name="connsiteY139" fmla="*/ 4995397 h 6858000"/>
              <a:gd name="connsiteX140" fmla="*/ 3042600 w 7467600"/>
              <a:gd name="connsiteY140" fmla="*/ 5059532 h 6858000"/>
              <a:gd name="connsiteX141" fmla="*/ 1997014 w 7467600"/>
              <a:gd name="connsiteY141" fmla="*/ 4698007 h 6858000"/>
              <a:gd name="connsiteX142" fmla="*/ 2305292 w 7467600"/>
              <a:gd name="connsiteY142" fmla="*/ 4219492 h 6858000"/>
              <a:gd name="connsiteX143" fmla="*/ 3360922 w 7467600"/>
              <a:gd name="connsiteY143" fmla="*/ 4529373 h 6858000"/>
              <a:gd name="connsiteX144" fmla="*/ 3492420 w 7467600"/>
              <a:gd name="connsiteY144" fmla="*/ 4510145 h 6858000"/>
              <a:gd name="connsiteX145" fmla="*/ 3364086 w 7467600"/>
              <a:gd name="connsiteY145" fmla="*/ 4480340 h 6858000"/>
              <a:gd name="connsiteX146" fmla="*/ 3225818 w 7467600"/>
              <a:gd name="connsiteY146" fmla="*/ 4411822 h 6858000"/>
              <a:gd name="connsiteX147" fmla="*/ 3129696 w 7467600"/>
              <a:gd name="connsiteY147" fmla="*/ 4360704 h 6858000"/>
              <a:gd name="connsiteX148" fmla="*/ 2814545 w 7467600"/>
              <a:gd name="connsiteY148" fmla="*/ 4282955 h 6858000"/>
              <a:gd name="connsiteX149" fmla="*/ 2305292 w 7467600"/>
              <a:gd name="connsiteY149" fmla="*/ 4219492 h 6858000"/>
              <a:gd name="connsiteX150" fmla="*/ 2626982 w 7467600"/>
              <a:gd name="connsiteY150" fmla="*/ 4206450 h 6858000"/>
              <a:gd name="connsiteX151" fmla="*/ 2490617 w 7467600"/>
              <a:gd name="connsiteY151" fmla="*/ 4206951 h 6858000"/>
              <a:gd name="connsiteX152" fmla="*/ 2819869 w 7467600"/>
              <a:gd name="connsiteY152" fmla="*/ 4252936 h 6858000"/>
              <a:gd name="connsiteX153" fmla="*/ 3143018 w 7467600"/>
              <a:gd name="connsiteY153" fmla="*/ 4332698 h 6858000"/>
              <a:gd name="connsiteX154" fmla="*/ 3241520 w 7467600"/>
              <a:gd name="connsiteY154" fmla="*/ 4385112 h 6858000"/>
              <a:gd name="connsiteX155" fmla="*/ 3374575 w 7467600"/>
              <a:gd name="connsiteY155" fmla="*/ 4451517 h 6858000"/>
              <a:gd name="connsiteX156" fmla="*/ 3505221 w 7467600"/>
              <a:gd name="connsiteY156" fmla="*/ 4480757 h 6858000"/>
              <a:gd name="connsiteX157" fmla="*/ 2626982 w 7467600"/>
              <a:gd name="connsiteY157" fmla="*/ 4206450 h 6858000"/>
              <a:gd name="connsiteX158" fmla="*/ 1310106 w 7467600"/>
              <a:gd name="connsiteY158" fmla="*/ 3943217 h 6858000"/>
              <a:gd name="connsiteX159" fmla="*/ 854994 w 7467600"/>
              <a:gd name="connsiteY159" fmla="*/ 4399136 h 6858000"/>
              <a:gd name="connsiteX160" fmla="*/ 742462 w 7467600"/>
              <a:gd name="connsiteY160" fmla="*/ 4594648 h 6858000"/>
              <a:gd name="connsiteX161" fmla="*/ 820602 w 7467600"/>
              <a:gd name="connsiteY161" fmla="*/ 4485915 h 6858000"/>
              <a:gd name="connsiteX162" fmla="*/ 878295 w 7467600"/>
              <a:gd name="connsiteY162" fmla="*/ 4403594 h 6858000"/>
              <a:gd name="connsiteX163" fmla="*/ 1240607 w 7467600"/>
              <a:gd name="connsiteY163" fmla="*/ 4010401 h 6858000"/>
              <a:gd name="connsiteX164" fmla="*/ 1310106 w 7467600"/>
              <a:gd name="connsiteY164" fmla="*/ 3943217 h 6858000"/>
              <a:gd name="connsiteX165" fmla="*/ 1423113 w 7467600"/>
              <a:gd name="connsiteY165" fmla="*/ 3874565 h 6858000"/>
              <a:gd name="connsiteX166" fmla="*/ 1260565 w 7467600"/>
              <a:gd name="connsiteY166" fmla="*/ 4031982 h 6858000"/>
              <a:gd name="connsiteX167" fmla="*/ 901900 w 7467600"/>
              <a:gd name="connsiteY167" fmla="*/ 4421236 h 6858000"/>
              <a:gd name="connsiteX168" fmla="*/ 845044 w 7467600"/>
              <a:gd name="connsiteY168" fmla="*/ 4502436 h 6858000"/>
              <a:gd name="connsiteX169" fmla="*/ 685926 w 7467600"/>
              <a:gd name="connsiteY169" fmla="*/ 4703069 h 6858000"/>
              <a:gd name="connsiteX170" fmla="*/ 684248 w 7467600"/>
              <a:gd name="connsiteY170" fmla="*/ 4706721 h 6858000"/>
              <a:gd name="connsiteX171" fmla="*/ 1423113 w 7467600"/>
              <a:gd name="connsiteY171" fmla="*/ 3874565 h 6858000"/>
              <a:gd name="connsiteX172" fmla="*/ 3316479 w 7467600"/>
              <a:gd name="connsiteY172" fmla="*/ 3872136 h 6858000"/>
              <a:gd name="connsiteX173" fmla="*/ 3546806 w 7467600"/>
              <a:gd name="connsiteY173" fmla="*/ 4356139 h 6858000"/>
              <a:gd name="connsiteX174" fmla="*/ 3364433 w 7467600"/>
              <a:gd name="connsiteY174" fmla="*/ 3953121 h 6858000"/>
              <a:gd name="connsiteX175" fmla="*/ 3316479 w 7467600"/>
              <a:gd name="connsiteY175" fmla="*/ 3872136 h 6858000"/>
              <a:gd name="connsiteX176" fmla="*/ 3291335 w 7467600"/>
              <a:gd name="connsiteY176" fmla="*/ 3767420 h 6858000"/>
              <a:gd name="connsiteX177" fmla="*/ 3390805 w 7467600"/>
              <a:gd name="connsiteY177" fmla="*/ 3937163 h 6858000"/>
              <a:gd name="connsiteX178" fmla="*/ 3579062 w 7467600"/>
              <a:gd name="connsiteY178" fmla="*/ 4359040 h 6858000"/>
              <a:gd name="connsiteX179" fmla="*/ 3467355 w 7467600"/>
              <a:gd name="connsiteY179" fmla="*/ 3988130 h 6858000"/>
              <a:gd name="connsiteX180" fmla="*/ 3310753 w 7467600"/>
              <a:gd name="connsiteY180" fmla="*/ 3787140 h 6858000"/>
              <a:gd name="connsiteX181" fmla="*/ 3291335 w 7467600"/>
              <a:gd name="connsiteY181" fmla="*/ 3767420 h 6858000"/>
              <a:gd name="connsiteX182" fmla="*/ 1635889 w 7467600"/>
              <a:gd name="connsiteY182" fmla="*/ 3709494 h 6858000"/>
              <a:gd name="connsiteX183" fmla="*/ 1634800 w 7467600"/>
              <a:gd name="connsiteY183" fmla="*/ 3731111 h 6858000"/>
              <a:gd name="connsiteX184" fmla="*/ 1635889 w 7467600"/>
              <a:gd name="connsiteY184" fmla="*/ 3709494 h 6858000"/>
              <a:gd name="connsiteX185" fmla="*/ 1510397 w 7467600"/>
              <a:gd name="connsiteY185" fmla="*/ 3684705 h 6858000"/>
              <a:gd name="connsiteX186" fmla="*/ 1146550 w 7467600"/>
              <a:gd name="connsiteY186" fmla="*/ 3802012 h 6858000"/>
              <a:gd name="connsiteX187" fmla="*/ 698834 w 7467600"/>
              <a:gd name="connsiteY187" fmla="*/ 3952272 h 6858000"/>
              <a:gd name="connsiteX188" fmla="*/ 34256 w 7467600"/>
              <a:gd name="connsiteY188" fmla="*/ 4347603 h 6858000"/>
              <a:gd name="connsiteX189" fmla="*/ 527241 w 7467600"/>
              <a:gd name="connsiteY189" fmla="*/ 4065078 h 6858000"/>
              <a:gd name="connsiteX190" fmla="*/ 1510397 w 7467600"/>
              <a:gd name="connsiteY190" fmla="*/ 3684705 h 6858000"/>
              <a:gd name="connsiteX191" fmla="*/ 1313114 w 7467600"/>
              <a:gd name="connsiteY191" fmla="*/ 3655216 h 6858000"/>
              <a:gd name="connsiteX192" fmla="*/ 1109304 w 7467600"/>
              <a:gd name="connsiteY192" fmla="*/ 3669030 h 6858000"/>
              <a:gd name="connsiteX193" fmla="*/ 8129 w 7467600"/>
              <a:gd name="connsiteY193" fmla="*/ 4330519 h 6858000"/>
              <a:gd name="connsiteX194" fmla="*/ 687572 w 7467600"/>
              <a:gd name="connsiteY194" fmla="*/ 3925629 h 6858000"/>
              <a:gd name="connsiteX195" fmla="*/ 1138365 w 7467600"/>
              <a:gd name="connsiteY195" fmla="*/ 3774515 h 6858000"/>
              <a:gd name="connsiteX196" fmla="*/ 1505579 w 7467600"/>
              <a:gd name="connsiteY196" fmla="*/ 3655526 h 6858000"/>
              <a:gd name="connsiteX197" fmla="*/ 1313114 w 7467600"/>
              <a:gd name="connsiteY197" fmla="*/ 3655216 h 6858000"/>
              <a:gd name="connsiteX198" fmla="*/ 3655073 w 7467600"/>
              <a:gd name="connsiteY198" fmla="*/ 3650884 h 6858000"/>
              <a:gd name="connsiteX199" fmla="*/ 3989938 w 7467600"/>
              <a:gd name="connsiteY199" fmla="*/ 3991685 h 6858000"/>
              <a:gd name="connsiteX200" fmla="*/ 4393907 w 7467600"/>
              <a:gd name="connsiteY200" fmla="*/ 4261258 h 6858000"/>
              <a:gd name="connsiteX201" fmla="*/ 4648051 w 7467600"/>
              <a:gd name="connsiteY201" fmla="*/ 4374051 h 6858000"/>
              <a:gd name="connsiteX202" fmla="*/ 4383389 w 7467600"/>
              <a:gd name="connsiteY202" fmla="*/ 4184369 h 6858000"/>
              <a:gd name="connsiteX203" fmla="*/ 4165508 w 7467600"/>
              <a:gd name="connsiteY203" fmla="*/ 4035196 h 6858000"/>
              <a:gd name="connsiteX204" fmla="*/ 4068162 w 7467600"/>
              <a:gd name="connsiteY204" fmla="*/ 3953394 h 6858000"/>
              <a:gd name="connsiteX205" fmla="*/ 3981416 w 7467600"/>
              <a:gd name="connsiteY205" fmla="*/ 3880482 h 6858000"/>
              <a:gd name="connsiteX206" fmla="*/ 3800147 w 7467600"/>
              <a:gd name="connsiteY206" fmla="*/ 3749872 h 6858000"/>
              <a:gd name="connsiteX207" fmla="*/ 3655073 w 7467600"/>
              <a:gd name="connsiteY207" fmla="*/ 3650884 h 6858000"/>
              <a:gd name="connsiteX208" fmla="*/ 3670252 w 7467600"/>
              <a:gd name="connsiteY208" fmla="*/ 3622798 h 6858000"/>
              <a:gd name="connsiteX209" fmla="*/ 3817258 w 7467600"/>
              <a:gd name="connsiteY209" fmla="*/ 3723577 h 6858000"/>
              <a:gd name="connsiteX210" fmla="*/ 4000461 w 7467600"/>
              <a:gd name="connsiteY210" fmla="*/ 3855966 h 6858000"/>
              <a:gd name="connsiteX211" fmla="*/ 4088180 w 7467600"/>
              <a:gd name="connsiteY211" fmla="*/ 3929774 h 6858000"/>
              <a:gd name="connsiteX212" fmla="*/ 4184555 w 7467600"/>
              <a:gd name="connsiteY212" fmla="*/ 4010683 h 6858000"/>
              <a:gd name="connsiteX213" fmla="*/ 4399563 w 7467600"/>
              <a:gd name="connsiteY213" fmla="*/ 4158106 h 6858000"/>
              <a:gd name="connsiteX214" fmla="*/ 4684469 w 7467600"/>
              <a:gd name="connsiteY214" fmla="*/ 4364680 h 6858000"/>
              <a:gd name="connsiteX215" fmla="*/ 4690271 w 7467600"/>
              <a:gd name="connsiteY215" fmla="*/ 4370034 h 6858000"/>
              <a:gd name="connsiteX216" fmla="*/ 4136093 w 7467600"/>
              <a:gd name="connsiteY216" fmla="*/ 3858466 h 6858000"/>
              <a:gd name="connsiteX217" fmla="*/ 3670252 w 7467600"/>
              <a:gd name="connsiteY217" fmla="*/ 3622798 h 6858000"/>
              <a:gd name="connsiteX218" fmla="*/ 4440129 w 7467600"/>
              <a:gd name="connsiteY218" fmla="*/ 3448571 h 6858000"/>
              <a:gd name="connsiteX219" fmla="*/ 4856525 w 7467600"/>
              <a:gd name="connsiteY219" fmla="*/ 3915351 h 6858000"/>
              <a:gd name="connsiteX220" fmla="*/ 5059055 w 7467600"/>
              <a:gd name="connsiteY220" fmla="*/ 4108918 h 6858000"/>
              <a:gd name="connsiteX221" fmla="*/ 5290070 w 7467600"/>
              <a:gd name="connsiteY221" fmla="*/ 4263619 h 6858000"/>
              <a:gd name="connsiteX222" fmla="*/ 4834991 w 7467600"/>
              <a:gd name="connsiteY222" fmla="*/ 3830985 h 6858000"/>
              <a:gd name="connsiteX223" fmla="*/ 4440129 w 7467600"/>
              <a:gd name="connsiteY223" fmla="*/ 3448571 h 6858000"/>
              <a:gd name="connsiteX224" fmla="*/ 4441737 w 7467600"/>
              <a:gd name="connsiteY224" fmla="*/ 3399734 h 6858000"/>
              <a:gd name="connsiteX225" fmla="*/ 4431236 w 7467600"/>
              <a:gd name="connsiteY225" fmla="*/ 3400954 h 6858000"/>
              <a:gd name="connsiteX226" fmla="*/ 4557150 w 7467600"/>
              <a:gd name="connsiteY226" fmla="*/ 3510023 h 6858000"/>
              <a:gd name="connsiteX227" fmla="*/ 4856936 w 7467600"/>
              <a:gd name="connsiteY227" fmla="*/ 3809146 h 6858000"/>
              <a:gd name="connsiteX228" fmla="*/ 5111996 w 7467600"/>
              <a:gd name="connsiteY228" fmla="*/ 4065759 h 6858000"/>
              <a:gd name="connsiteX229" fmla="*/ 5388878 w 7467600"/>
              <a:gd name="connsiteY229" fmla="*/ 4300185 h 6858000"/>
              <a:gd name="connsiteX230" fmla="*/ 5425556 w 7467600"/>
              <a:gd name="connsiteY230" fmla="*/ 4308967 h 6858000"/>
              <a:gd name="connsiteX231" fmla="*/ 4943646 w 7467600"/>
              <a:gd name="connsiteY231" fmla="*/ 3822916 h 6858000"/>
              <a:gd name="connsiteX232" fmla="*/ 4594837 w 7467600"/>
              <a:gd name="connsiteY232" fmla="*/ 3532274 h 6858000"/>
              <a:gd name="connsiteX233" fmla="*/ 4441737 w 7467600"/>
              <a:gd name="connsiteY233" fmla="*/ 3399734 h 6858000"/>
              <a:gd name="connsiteX234" fmla="*/ 5425834 w 7467600"/>
              <a:gd name="connsiteY234" fmla="*/ 3162785 h 6858000"/>
              <a:gd name="connsiteX235" fmla="*/ 5401644 w 7467600"/>
              <a:gd name="connsiteY235" fmla="*/ 3617847 h 6858000"/>
              <a:gd name="connsiteX236" fmla="*/ 5467256 w 7467600"/>
              <a:gd name="connsiteY236" fmla="*/ 4175494 h 6858000"/>
              <a:gd name="connsiteX237" fmla="*/ 5448069 w 7467600"/>
              <a:gd name="connsiteY237" fmla="*/ 3567554 h 6858000"/>
              <a:gd name="connsiteX238" fmla="*/ 5425834 w 7467600"/>
              <a:gd name="connsiteY238" fmla="*/ 3162785 h 6858000"/>
              <a:gd name="connsiteX239" fmla="*/ 1318687 w 7467600"/>
              <a:gd name="connsiteY239" fmla="*/ 3113840 h 6858000"/>
              <a:gd name="connsiteX240" fmla="*/ 1066793 w 7467600"/>
              <a:gd name="connsiteY240" fmla="*/ 3212171 h 6858000"/>
              <a:gd name="connsiteX241" fmla="*/ 993319 w 7467600"/>
              <a:gd name="connsiteY241" fmla="*/ 3247648 h 6858000"/>
              <a:gd name="connsiteX242" fmla="*/ 853081 w 7467600"/>
              <a:gd name="connsiteY242" fmla="*/ 3312410 h 6858000"/>
              <a:gd name="connsiteX243" fmla="*/ 805957 w 7467600"/>
              <a:gd name="connsiteY243" fmla="*/ 3330443 h 6858000"/>
              <a:gd name="connsiteX244" fmla="*/ 1318687 w 7467600"/>
              <a:gd name="connsiteY244" fmla="*/ 3113840 h 6858000"/>
              <a:gd name="connsiteX245" fmla="*/ 5453702 w 7467600"/>
              <a:gd name="connsiteY245" fmla="*/ 3090882 h 6858000"/>
              <a:gd name="connsiteX246" fmla="*/ 5480135 w 7467600"/>
              <a:gd name="connsiteY246" fmla="*/ 3565802 h 6858000"/>
              <a:gd name="connsiteX247" fmla="*/ 5499023 w 7467600"/>
              <a:gd name="connsiteY247" fmla="*/ 4166310 h 6858000"/>
              <a:gd name="connsiteX248" fmla="*/ 5547022 w 7467600"/>
              <a:gd name="connsiteY248" fmla="*/ 3607838 h 6858000"/>
              <a:gd name="connsiteX249" fmla="*/ 5515964 w 7467600"/>
              <a:gd name="connsiteY249" fmla="*/ 3378541 h 6858000"/>
              <a:gd name="connsiteX250" fmla="*/ 5453702 w 7467600"/>
              <a:gd name="connsiteY250" fmla="*/ 3090882 h 6858000"/>
              <a:gd name="connsiteX251" fmla="*/ 1238695 w 7467600"/>
              <a:gd name="connsiteY251" fmla="*/ 3076820 h 6858000"/>
              <a:gd name="connsiteX252" fmla="*/ 716371 w 7467600"/>
              <a:gd name="connsiteY252" fmla="*/ 3293249 h 6858000"/>
              <a:gd name="connsiteX253" fmla="*/ 579522 w 7467600"/>
              <a:gd name="connsiteY253" fmla="*/ 3371759 h 6858000"/>
              <a:gd name="connsiteX254" fmla="*/ 600288 w 7467600"/>
              <a:gd name="connsiteY254" fmla="*/ 3365555 h 6858000"/>
              <a:gd name="connsiteX255" fmla="*/ 840692 w 7467600"/>
              <a:gd name="connsiteY255" fmla="*/ 3284921 h 6858000"/>
              <a:gd name="connsiteX256" fmla="*/ 979248 w 7467600"/>
              <a:gd name="connsiteY256" fmla="*/ 3221003 h 6858000"/>
              <a:gd name="connsiteX257" fmla="*/ 1053282 w 7467600"/>
              <a:gd name="connsiteY257" fmla="*/ 3185247 h 6858000"/>
              <a:gd name="connsiteX258" fmla="*/ 1320603 w 7467600"/>
              <a:gd name="connsiteY258" fmla="*/ 3081281 h 6858000"/>
              <a:gd name="connsiteX259" fmla="*/ 1238695 w 7467600"/>
              <a:gd name="connsiteY259" fmla="*/ 3076820 h 6858000"/>
              <a:gd name="connsiteX260" fmla="*/ 5425627 w 7467600"/>
              <a:gd name="connsiteY260" fmla="*/ 2954192 h 6858000"/>
              <a:gd name="connsiteX261" fmla="*/ 5470770 w 7467600"/>
              <a:gd name="connsiteY261" fmla="*/ 3005435 h 6858000"/>
              <a:gd name="connsiteX262" fmla="*/ 5519779 w 7467600"/>
              <a:gd name="connsiteY262" fmla="*/ 4359223 h 6858000"/>
              <a:gd name="connsiteX263" fmla="*/ 5520293 w 7467600"/>
              <a:gd name="connsiteY263" fmla="*/ 4360602 h 6858000"/>
              <a:gd name="connsiteX264" fmla="*/ 5767221 w 7467600"/>
              <a:gd name="connsiteY264" fmla="*/ 4665564 h 6858000"/>
              <a:gd name="connsiteX265" fmla="*/ 6937169 w 7467600"/>
              <a:gd name="connsiteY265" fmla="*/ 4815941 h 6858000"/>
              <a:gd name="connsiteX266" fmla="*/ 6953922 w 7467600"/>
              <a:gd name="connsiteY266" fmla="*/ 4890068 h 6858000"/>
              <a:gd name="connsiteX267" fmla="*/ 6071359 w 7467600"/>
              <a:gd name="connsiteY267" fmla="*/ 4770770 h 6858000"/>
              <a:gd name="connsiteX268" fmla="*/ 6038839 w 7467600"/>
              <a:gd name="connsiteY268" fmla="*/ 4764474 h 6858000"/>
              <a:gd name="connsiteX269" fmla="*/ 6038706 w 7467600"/>
              <a:gd name="connsiteY269" fmla="*/ 4763847 h 6858000"/>
              <a:gd name="connsiteX270" fmla="*/ 6037784 w 7467600"/>
              <a:gd name="connsiteY270" fmla="*/ 4764270 h 6858000"/>
              <a:gd name="connsiteX271" fmla="*/ 6038839 w 7467600"/>
              <a:gd name="connsiteY271" fmla="*/ 4764474 h 6858000"/>
              <a:gd name="connsiteX272" fmla="*/ 6040338 w 7467600"/>
              <a:gd name="connsiteY272" fmla="*/ 4771418 h 6858000"/>
              <a:gd name="connsiteX273" fmla="*/ 6024488 w 7467600"/>
              <a:gd name="connsiteY273" fmla="*/ 4809903 h 6858000"/>
              <a:gd name="connsiteX274" fmla="*/ 5599771 w 7467600"/>
              <a:gd name="connsiteY274" fmla="*/ 5509652 h 6858000"/>
              <a:gd name="connsiteX275" fmla="*/ 5548843 w 7467600"/>
              <a:gd name="connsiteY275" fmla="*/ 5563845 h 6858000"/>
              <a:gd name="connsiteX276" fmla="*/ 5940952 w 7467600"/>
              <a:gd name="connsiteY276" fmla="*/ 6250028 h 6858000"/>
              <a:gd name="connsiteX277" fmla="*/ 6043441 w 7467600"/>
              <a:gd name="connsiteY277" fmla="*/ 6665847 h 6858000"/>
              <a:gd name="connsiteX278" fmla="*/ 6093432 w 7467600"/>
              <a:gd name="connsiteY278" fmla="*/ 6858000 h 6858000"/>
              <a:gd name="connsiteX279" fmla="*/ 6034344 w 7467600"/>
              <a:gd name="connsiteY279" fmla="*/ 6858000 h 6858000"/>
              <a:gd name="connsiteX280" fmla="*/ 6026679 w 7467600"/>
              <a:gd name="connsiteY280" fmla="*/ 6836959 h 6858000"/>
              <a:gd name="connsiteX281" fmla="*/ 5800441 w 7467600"/>
              <a:gd name="connsiteY281" fmla="*/ 6335286 h 6858000"/>
              <a:gd name="connsiteX282" fmla="*/ 5526562 w 7467600"/>
              <a:gd name="connsiteY282" fmla="*/ 5705388 h 6858000"/>
              <a:gd name="connsiteX283" fmla="*/ 5519640 w 7467600"/>
              <a:gd name="connsiteY283" fmla="*/ 5683774 h 6858000"/>
              <a:gd name="connsiteX284" fmla="*/ 5844559 w 7467600"/>
              <a:gd name="connsiteY284" fmla="*/ 6553349 h 6858000"/>
              <a:gd name="connsiteX285" fmla="*/ 5975994 w 7467600"/>
              <a:gd name="connsiteY285" fmla="*/ 6858000 h 6858000"/>
              <a:gd name="connsiteX286" fmla="*/ 5898547 w 7467600"/>
              <a:gd name="connsiteY286" fmla="*/ 6858000 h 6858000"/>
              <a:gd name="connsiteX287" fmla="*/ 5682041 w 7467600"/>
              <a:gd name="connsiteY287" fmla="*/ 6355860 h 6858000"/>
              <a:gd name="connsiteX288" fmla="*/ 5461758 w 7467600"/>
              <a:gd name="connsiteY288" fmla="*/ 5820220 h 6858000"/>
              <a:gd name="connsiteX289" fmla="*/ 5237282 w 7467600"/>
              <a:gd name="connsiteY289" fmla="*/ 6579086 h 6858000"/>
              <a:gd name="connsiteX290" fmla="*/ 5115009 w 7467600"/>
              <a:gd name="connsiteY290" fmla="*/ 6858000 h 6858000"/>
              <a:gd name="connsiteX291" fmla="*/ 5028074 w 7467600"/>
              <a:gd name="connsiteY291" fmla="*/ 6858000 h 6858000"/>
              <a:gd name="connsiteX292" fmla="*/ 5079508 w 7467600"/>
              <a:gd name="connsiteY292" fmla="*/ 6749074 h 6858000"/>
              <a:gd name="connsiteX293" fmla="*/ 5371846 w 7467600"/>
              <a:gd name="connsiteY293" fmla="*/ 5924413 h 6858000"/>
              <a:gd name="connsiteX294" fmla="*/ 5270512 w 7467600"/>
              <a:gd name="connsiteY294" fmla="*/ 6138975 h 6858000"/>
              <a:gd name="connsiteX295" fmla="*/ 5062409 w 7467600"/>
              <a:gd name="connsiteY295" fmla="*/ 6653544 h 6858000"/>
              <a:gd name="connsiteX296" fmla="*/ 5036628 w 7467600"/>
              <a:gd name="connsiteY296" fmla="*/ 6754247 h 6858000"/>
              <a:gd name="connsiteX297" fmla="*/ 5009112 w 7467600"/>
              <a:gd name="connsiteY297" fmla="*/ 6858000 h 6858000"/>
              <a:gd name="connsiteX298" fmla="*/ 4976679 w 7467600"/>
              <a:gd name="connsiteY298" fmla="*/ 6858000 h 6858000"/>
              <a:gd name="connsiteX299" fmla="*/ 5006537 w 7467600"/>
              <a:gd name="connsiteY299" fmla="*/ 6747068 h 6858000"/>
              <a:gd name="connsiteX300" fmla="*/ 5032723 w 7467600"/>
              <a:gd name="connsiteY300" fmla="*/ 6644957 h 6858000"/>
              <a:gd name="connsiteX301" fmla="*/ 5242949 w 7467600"/>
              <a:gd name="connsiteY301" fmla="*/ 6125175 h 6858000"/>
              <a:gd name="connsiteX302" fmla="*/ 5286321 w 7467600"/>
              <a:gd name="connsiteY302" fmla="*/ 6033555 h 6858000"/>
              <a:gd name="connsiteX303" fmla="*/ 5008210 w 7467600"/>
              <a:gd name="connsiteY303" fmla="*/ 6649194 h 6858000"/>
              <a:gd name="connsiteX304" fmla="*/ 4986321 w 7467600"/>
              <a:gd name="connsiteY304" fmla="*/ 6765687 h 6858000"/>
              <a:gd name="connsiteX305" fmla="*/ 4973474 w 7467600"/>
              <a:gd name="connsiteY305" fmla="*/ 6858000 h 6858000"/>
              <a:gd name="connsiteX306" fmla="*/ 4907178 w 7467600"/>
              <a:gd name="connsiteY306" fmla="*/ 6858000 h 6858000"/>
              <a:gd name="connsiteX307" fmla="*/ 4910810 w 7467600"/>
              <a:gd name="connsiteY307" fmla="*/ 6829660 h 6858000"/>
              <a:gd name="connsiteX308" fmla="*/ 4987461 w 7467600"/>
              <a:gd name="connsiteY308" fmla="*/ 6432994 h 6858000"/>
              <a:gd name="connsiteX309" fmla="*/ 5179262 w 7467600"/>
              <a:gd name="connsiteY309" fmla="*/ 6035044 h 6858000"/>
              <a:gd name="connsiteX310" fmla="*/ 4689678 w 7467600"/>
              <a:gd name="connsiteY310" fmla="*/ 6440241 h 6858000"/>
              <a:gd name="connsiteX311" fmla="*/ 4477543 w 7467600"/>
              <a:gd name="connsiteY311" fmla="*/ 6674836 h 6858000"/>
              <a:gd name="connsiteX312" fmla="*/ 4329957 w 7467600"/>
              <a:gd name="connsiteY312" fmla="*/ 6858000 h 6858000"/>
              <a:gd name="connsiteX313" fmla="*/ 4218595 w 7467600"/>
              <a:gd name="connsiteY313" fmla="*/ 6858000 h 6858000"/>
              <a:gd name="connsiteX314" fmla="*/ 4368888 w 7467600"/>
              <a:gd name="connsiteY314" fmla="*/ 6668412 h 6858000"/>
              <a:gd name="connsiteX315" fmla="*/ 4563091 w 7467600"/>
              <a:gd name="connsiteY315" fmla="*/ 6442508 h 6858000"/>
              <a:gd name="connsiteX316" fmla="*/ 5387324 w 7467600"/>
              <a:gd name="connsiteY316" fmla="*/ 5705830 h 6858000"/>
              <a:gd name="connsiteX317" fmla="*/ 5073620 w 7467600"/>
              <a:gd name="connsiteY317" fmla="*/ 5955437 h 6858000"/>
              <a:gd name="connsiteX318" fmla="*/ 4689789 w 7467600"/>
              <a:gd name="connsiteY318" fmla="*/ 6268382 h 6858000"/>
              <a:gd name="connsiteX319" fmla="*/ 4418722 w 7467600"/>
              <a:gd name="connsiteY319" fmla="*/ 6570886 h 6858000"/>
              <a:gd name="connsiteX320" fmla="*/ 4214944 w 7467600"/>
              <a:gd name="connsiteY320" fmla="*/ 6858000 h 6858000"/>
              <a:gd name="connsiteX321" fmla="*/ 4177898 w 7467600"/>
              <a:gd name="connsiteY321" fmla="*/ 6858000 h 6858000"/>
              <a:gd name="connsiteX322" fmla="*/ 4391597 w 7467600"/>
              <a:gd name="connsiteY322" fmla="*/ 6556370 h 6858000"/>
              <a:gd name="connsiteX323" fmla="*/ 4668889 w 7467600"/>
              <a:gd name="connsiteY323" fmla="*/ 6246399 h 6858000"/>
              <a:gd name="connsiteX324" fmla="*/ 5055427 w 7467600"/>
              <a:gd name="connsiteY324" fmla="*/ 5931476 h 6858000"/>
              <a:gd name="connsiteX325" fmla="*/ 5371814 w 7467600"/>
              <a:gd name="connsiteY325" fmla="*/ 5678975 h 6858000"/>
              <a:gd name="connsiteX326" fmla="*/ 4987918 w 7467600"/>
              <a:gd name="connsiteY326" fmla="*/ 5838701 h 6858000"/>
              <a:gd name="connsiteX327" fmla="*/ 4317146 w 7467600"/>
              <a:gd name="connsiteY327" fmla="*/ 6587716 h 6858000"/>
              <a:gd name="connsiteX328" fmla="*/ 4171627 w 7467600"/>
              <a:gd name="connsiteY328" fmla="*/ 6858000 h 6858000"/>
              <a:gd name="connsiteX329" fmla="*/ 4081585 w 7467600"/>
              <a:gd name="connsiteY329" fmla="*/ 6858000 h 6858000"/>
              <a:gd name="connsiteX330" fmla="*/ 4238603 w 7467600"/>
              <a:gd name="connsiteY330" fmla="*/ 6559341 h 6858000"/>
              <a:gd name="connsiteX331" fmla="*/ 4778333 w 7467600"/>
              <a:gd name="connsiteY331" fmla="*/ 5873626 h 6858000"/>
              <a:gd name="connsiteX332" fmla="*/ 5414185 w 7467600"/>
              <a:gd name="connsiteY332" fmla="*/ 5573882 h 6858000"/>
              <a:gd name="connsiteX333" fmla="*/ 5959648 w 7467600"/>
              <a:gd name="connsiteY333" fmla="*/ 4760797 h 6858000"/>
              <a:gd name="connsiteX334" fmla="*/ 5355019 w 7467600"/>
              <a:gd name="connsiteY334" fmla="*/ 4734672 h 6858000"/>
              <a:gd name="connsiteX335" fmla="*/ 5083565 w 7467600"/>
              <a:gd name="connsiteY335" fmla="*/ 5179121 h 6858000"/>
              <a:gd name="connsiteX336" fmla="*/ 4713577 w 7467600"/>
              <a:gd name="connsiteY336" fmla="*/ 5616803 h 6858000"/>
              <a:gd name="connsiteX337" fmla="*/ 3989559 w 7467600"/>
              <a:gd name="connsiteY337" fmla="*/ 6145945 h 6858000"/>
              <a:gd name="connsiteX338" fmla="*/ 3939824 w 7467600"/>
              <a:gd name="connsiteY338" fmla="*/ 6066900 h 6858000"/>
              <a:gd name="connsiteX339" fmla="*/ 4584537 w 7467600"/>
              <a:gd name="connsiteY339" fmla="*/ 5324826 h 6858000"/>
              <a:gd name="connsiteX340" fmla="*/ 5037105 w 7467600"/>
              <a:gd name="connsiteY340" fmla="*/ 5088765 h 6858000"/>
              <a:gd name="connsiteX341" fmla="*/ 5039930 w 7467600"/>
              <a:gd name="connsiteY341" fmla="*/ 5089585 h 6858000"/>
              <a:gd name="connsiteX342" fmla="*/ 5263764 w 7467600"/>
              <a:gd name="connsiteY342" fmla="*/ 4735525 h 6858000"/>
              <a:gd name="connsiteX343" fmla="*/ 4086300 w 7467600"/>
              <a:gd name="connsiteY343" fmla="*/ 4884599 h 6858000"/>
              <a:gd name="connsiteX344" fmla="*/ 4085485 w 7467600"/>
              <a:gd name="connsiteY344" fmla="*/ 4899070 h 6858000"/>
              <a:gd name="connsiteX345" fmla="*/ 3871915 w 7467600"/>
              <a:gd name="connsiteY345" fmla="*/ 5253645 h 6858000"/>
              <a:gd name="connsiteX346" fmla="*/ 3799374 w 7467600"/>
              <a:gd name="connsiteY346" fmla="*/ 5466127 h 6858000"/>
              <a:gd name="connsiteX347" fmla="*/ 3498850 w 7467600"/>
              <a:gd name="connsiteY347" fmla="*/ 6661888 h 6858000"/>
              <a:gd name="connsiteX348" fmla="*/ 3399216 w 7467600"/>
              <a:gd name="connsiteY348" fmla="*/ 6858000 h 6858000"/>
              <a:gd name="connsiteX349" fmla="*/ 3303688 w 7467600"/>
              <a:gd name="connsiteY349" fmla="*/ 6858000 h 6858000"/>
              <a:gd name="connsiteX350" fmla="*/ 3391774 w 7467600"/>
              <a:gd name="connsiteY350" fmla="*/ 6697181 h 6858000"/>
              <a:gd name="connsiteX351" fmla="*/ 3735540 w 7467600"/>
              <a:gd name="connsiteY351" fmla="*/ 5546923 h 6858000"/>
              <a:gd name="connsiteX352" fmla="*/ 3729438 w 7467600"/>
              <a:gd name="connsiteY352" fmla="*/ 5569058 h 6858000"/>
              <a:gd name="connsiteX353" fmla="*/ 3707782 w 7467600"/>
              <a:gd name="connsiteY353" fmla="*/ 5644908 h 6858000"/>
              <a:gd name="connsiteX354" fmla="*/ 3583827 w 7467600"/>
              <a:gd name="connsiteY354" fmla="*/ 6039215 h 6858000"/>
              <a:gd name="connsiteX355" fmla="*/ 3547861 w 7467600"/>
              <a:gd name="connsiteY355" fmla="*/ 6129609 h 6858000"/>
              <a:gd name="connsiteX356" fmla="*/ 3490905 w 7467600"/>
              <a:gd name="connsiteY356" fmla="*/ 6277660 h 6858000"/>
              <a:gd name="connsiteX357" fmla="*/ 3455859 w 7467600"/>
              <a:gd name="connsiteY357" fmla="*/ 6391301 h 6858000"/>
              <a:gd name="connsiteX358" fmla="*/ 3429112 w 7467600"/>
              <a:gd name="connsiteY358" fmla="*/ 6479469 h 6858000"/>
              <a:gd name="connsiteX359" fmla="*/ 3304862 w 7467600"/>
              <a:gd name="connsiteY359" fmla="*/ 6796476 h 6858000"/>
              <a:gd name="connsiteX360" fmla="*/ 3276071 w 7467600"/>
              <a:gd name="connsiteY360" fmla="*/ 6858000 h 6858000"/>
              <a:gd name="connsiteX361" fmla="*/ 3240805 w 7467600"/>
              <a:gd name="connsiteY361" fmla="*/ 6858000 h 6858000"/>
              <a:gd name="connsiteX362" fmla="*/ 3275917 w 7467600"/>
              <a:gd name="connsiteY362" fmla="*/ 6783192 h 6858000"/>
              <a:gd name="connsiteX363" fmla="*/ 3399358 w 7467600"/>
              <a:gd name="connsiteY363" fmla="*/ 6469011 h 6858000"/>
              <a:gd name="connsiteX364" fmla="*/ 3425650 w 7467600"/>
              <a:gd name="connsiteY364" fmla="*/ 6381333 h 6858000"/>
              <a:gd name="connsiteX365" fmla="*/ 3460661 w 7467600"/>
              <a:gd name="connsiteY365" fmla="*/ 6266763 h 6858000"/>
              <a:gd name="connsiteX366" fmla="*/ 3518021 w 7467600"/>
              <a:gd name="connsiteY366" fmla="*/ 6117298 h 6858000"/>
              <a:gd name="connsiteX367" fmla="*/ 3554035 w 7467600"/>
              <a:gd name="connsiteY367" fmla="*/ 6027832 h 6858000"/>
              <a:gd name="connsiteX368" fmla="*/ 3677174 w 7467600"/>
              <a:gd name="connsiteY368" fmla="*/ 5636351 h 6858000"/>
              <a:gd name="connsiteX369" fmla="*/ 3698819 w 7467600"/>
              <a:gd name="connsiteY369" fmla="*/ 5560503 h 6858000"/>
              <a:gd name="connsiteX370" fmla="*/ 3702094 w 7467600"/>
              <a:gd name="connsiteY370" fmla="*/ 5549194 h 6858000"/>
              <a:gd name="connsiteX371" fmla="*/ 3398355 w 7467600"/>
              <a:gd name="connsiteY371" fmla="*/ 6094603 h 6858000"/>
              <a:gd name="connsiteX372" fmla="*/ 3193941 w 7467600"/>
              <a:gd name="connsiteY372" fmla="*/ 6798775 h 6858000"/>
              <a:gd name="connsiteX373" fmla="*/ 3184140 w 7467600"/>
              <a:gd name="connsiteY373" fmla="*/ 6858000 h 6858000"/>
              <a:gd name="connsiteX374" fmla="*/ 3099978 w 7467600"/>
              <a:gd name="connsiteY374" fmla="*/ 6858000 h 6858000"/>
              <a:gd name="connsiteX375" fmla="*/ 3101556 w 7467600"/>
              <a:gd name="connsiteY375" fmla="*/ 6843337 h 6858000"/>
              <a:gd name="connsiteX376" fmla="*/ 3370162 w 7467600"/>
              <a:gd name="connsiteY376" fmla="*/ 5785550 h 6858000"/>
              <a:gd name="connsiteX377" fmla="*/ 3746477 w 7467600"/>
              <a:gd name="connsiteY377" fmla="*/ 5377889 h 6858000"/>
              <a:gd name="connsiteX378" fmla="*/ 3863399 w 7467600"/>
              <a:gd name="connsiteY378" fmla="*/ 5087257 h 6858000"/>
              <a:gd name="connsiteX379" fmla="*/ 3968712 w 7467600"/>
              <a:gd name="connsiteY379" fmla="*/ 4913989 h 6858000"/>
              <a:gd name="connsiteX380" fmla="*/ 2792390 w 7467600"/>
              <a:gd name="connsiteY380" fmla="*/ 5382974 h 6858000"/>
              <a:gd name="connsiteX381" fmla="*/ 2714982 w 7467600"/>
              <a:gd name="connsiteY381" fmla="*/ 5427051 h 6858000"/>
              <a:gd name="connsiteX382" fmla="*/ 2813361 w 7467600"/>
              <a:gd name="connsiteY382" fmla="*/ 6023912 h 6858000"/>
              <a:gd name="connsiteX383" fmla="*/ 2688430 w 7467600"/>
              <a:gd name="connsiteY383" fmla="*/ 6801564 h 6858000"/>
              <a:gd name="connsiteX384" fmla="*/ 2629626 w 7467600"/>
              <a:gd name="connsiteY384" fmla="*/ 6763394 h 6858000"/>
              <a:gd name="connsiteX385" fmla="*/ 2565328 w 7467600"/>
              <a:gd name="connsiteY385" fmla="*/ 5516399 h 6858000"/>
              <a:gd name="connsiteX386" fmla="*/ 1922999 w 7467600"/>
              <a:gd name="connsiteY386" fmla="*/ 5980343 h 6858000"/>
              <a:gd name="connsiteX387" fmla="*/ 1950261 w 7467600"/>
              <a:gd name="connsiteY387" fmla="*/ 6405858 h 6858000"/>
              <a:gd name="connsiteX388" fmla="*/ 2365554 w 7467600"/>
              <a:gd name="connsiteY388" fmla="*/ 6759107 h 6858000"/>
              <a:gd name="connsiteX389" fmla="*/ 2424142 w 7467600"/>
              <a:gd name="connsiteY389" fmla="*/ 6858000 h 6858000"/>
              <a:gd name="connsiteX390" fmla="*/ 2395994 w 7467600"/>
              <a:gd name="connsiteY390" fmla="*/ 6858000 h 6858000"/>
              <a:gd name="connsiteX391" fmla="*/ 2392863 w 7467600"/>
              <a:gd name="connsiteY391" fmla="*/ 6852964 h 6858000"/>
              <a:gd name="connsiteX392" fmla="*/ 2017589 w 7467600"/>
              <a:gd name="connsiteY392" fmla="*/ 6493982 h 6858000"/>
              <a:gd name="connsiteX393" fmla="*/ 2147336 w 7467600"/>
              <a:gd name="connsiteY393" fmla="*/ 6594052 h 6858000"/>
              <a:gd name="connsiteX394" fmla="*/ 2207047 w 7467600"/>
              <a:gd name="connsiteY394" fmla="*/ 6654540 h 6858000"/>
              <a:gd name="connsiteX395" fmla="*/ 2299106 w 7467600"/>
              <a:gd name="connsiteY395" fmla="*/ 6778931 h 6858000"/>
              <a:gd name="connsiteX396" fmla="*/ 2314430 w 7467600"/>
              <a:gd name="connsiteY396" fmla="*/ 6801144 h 6858000"/>
              <a:gd name="connsiteX397" fmla="*/ 2352406 w 7467600"/>
              <a:gd name="connsiteY397" fmla="*/ 6858000 h 6858000"/>
              <a:gd name="connsiteX398" fmla="*/ 2314492 w 7467600"/>
              <a:gd name="connsiteY398" fmla="*/ 6858000 h 6858000"/>
              <a:gd name="connsiteX399" fmla="*/ 2288095 w 7467600"/>
              <a:gd name="connsiteY399" fmla="*/ 6818030 h 6858000"/>
              <a:gd name="connsiteX400" fmla="*/ 2272768 w 7467600"/>
              <a:gd name="connsiteY400" fmla="*/ 6795822 h 6858000"/>
              <a:gd name="connsiteX401" fmla="*/ 2182715 w 7467600"/>
              <a:gd name="connsiteY401" fmla="*/ 6675071 h 6858000"/>
              <a:gd name="connsiteX402" fmla="*/ 2032061 w 7467600"/>
              <a:gd name="connsiteY402" fmla="*/ 6541380 h 6858000"/>
              <a:gd name="connsiteX403" fmla="*/ 2257220 w 7467600"/>
              <a:gd name="connsiteY403" fmla="*/ 6826257 h 6858000"/>
              <a:gd name="connsiteX404" fmla="*/ 2281324 w 7467600"/>
              <a:gd name="connsiteY404" fmla="*/ 6858000 h 6858000"/>
              <a:gd name="connsiteX405" fmla="*/ 2242860 w 7467600"/>
              <a:gd name="connsiteY405" fmla="*/ 6858000 h 6858000"/>
              <a:gd name="connsiteX406" fmla="*/ 2232818 w 7467600"/>
              <a:gd name="connsiteY406" fmla="*/ 6844926 h 6858000"/>
              <a:gd name="connsiteX407" fmla="*/ 1990172 w 7467600"/>
              <a:gd name="connsiteY407" fmla="*/ 6542121 h 6858000"/>
              <a:gd name="connsiteX408" fmla="*/ 2124090 w 7467600"/>
              <a:gd name="connsiteY408" fmla="*/ 6761017 h 6858000"/>
              <a:gd name="connsiteX409" fmla="*/ 2200380 w 7467600"/>
              <a:gd name="connsiteY409" fmla="*/ 6858000 h 6858000"/>
              <a:gd name="connsiteX410" fmla="*/ 2147507 w 7467600"/>
              <a:gd name="connsiteY410" fmla="*/ 6858000 h 6858000"/>
              <a:gd name="connsiteX411" fmla="*/ 2070668 w 7467600"/>
              <a:gd name="connsiteY411" fmla="*/ 6761520 h 6858000"/>
              <a:gd name="connsiteX412" fmla="*/ 1975142 w 7467600"/>
              <a:gd name="connsiteY412" fmla="*/ 6585570 h 6858000"/>
              <a:gd name="connsiteX413" fmla="*/ 2050035 w 7467600"/>
              <a:gd name="connsiteY413" fmla="*/ 6813345 h 6858000"/>
              <a:gd name="connsiteX414" fmla="*/ 2063025 w 7467600"/>
              <a:gd name="connsiteY414" fmla="*/ 6858000 h 6858000"/>
              <a:gd name="connsiteX415" fmla="*/ 2021675 w 7467600"/>
              <a:gd name="connsiteY415" fmla="*/ 6858000 h 6858000"/>
              <a:gd name="connsiteX416" fmla="*/ 2019308 w 7467600"/>
              <a:gd name="connsiteY416" fmla="*/ 6847118 h 6858000"/>
              <a:gd name="connsiteX417" fmla="*/ 1938835 w 7467600"/>
              <a:gd name="connsiteY417" fmla="*/ 6551160 h 6858000"/>
              <a:gd name="connsiteX418" fmla="*/ 1953230 w 7467600"/>
              <a:gd name="connsiteY418" fmla="*/ 6759699 h 6858000"/>
              <a:gd name="connsiteX419" fmla="*/ 1956763 w 7467600"/>
              <a:gd name="connsiteY419" fmla="*/ 6778191 h 6858000"/>
              <a:gd name="connsiteX420" fmla="*/ 1967925 w 7467600"/>
              <a:gd name="connsiteY420" fmla="*/ 6858000 h 6858000"/>
              <a:gd name="connsiteX421" fmla="*/ 1936622 w 7467600"/>
              <a:gd name="connsiteY421" fmla="*/ 6858000 h 6858000"/>
              <a:gd name="connsiteX422" fmla="*/ 1926261 w 7467600"/>
              <a:gd name="connsiteY422" fmla="*/ 6784064 h 6858000"/>
              <a:gd name="connsiteX423" fmla="*/ 1922724 w 7467600"/>
              <a:gd name="connsiteY423" fmla="*/ 6765577 h 6858000"/>
              <a:gd name="connsiteX424" fmla="*/ 1904650 w 7467600"/>
              <a:gd name="connsiteY424" fmla="*/ 6639616 h 6858000"/>
              <a:gd name="connsiteX425" fmla="*/ 1885273 w 7467600"/>
              <a:gd name="connsiteY425" fmla="*/ 6858000 h 6858000"/>
              <a:gd name="connsiteX426" fmla="*/ 1854363 w 7467600"/>
              <a:gd name="connsiteY426" fmla="*/ 6858000 h 6858000"/>
              <a:gd name="connsiteX427" fmla="*/ 1880391 w 7467600"/>
              <a:gd name="connsiteY427" fmla="*/ 6603796 h 6858000"/>
              <a:gd name="connsiteX428" fmla="*/ 1818273 w 7467600"/>
              <a:gd name="connsiteY428" fmla="*/ 6715729 h 6858000"/>
              <a:gd name="connsiteX429" fmla="*/ 1794691 w 7467600"/>
              <a:gd name="connsiteY429" fmla="*/ 6843239 h 6858000"/>
              <a:gd name="connsiteX430" fmla="*/ 1794914 w 7467600"/>
              <a:gd name="connsiteY430" fmla="*/ 6858000 h 6858000"/>
              <a:gd name="connsiteX431" fmla="*/ 1746128 w 7467600"/>
              <a:gd name="connsiteY431" fmla="*/ 6858000 h 6858000"/>
              <a:gd name="connsiteX432" fmla="*/ 1753934 w 7467600"/>
              <a:gd name="connsiteY432" fmla="*/ 6724796 h 6858000"/>
              <a:gd name="connsiteX433" fmla="*/ 1792053 w 7467600"/>
              <a:gd name="connsiteY433" fmla="*/ 6572396 h 6858000"/>
              <a:gd name="connsiteX434" fmla="*/ 1862248 w 7467600"/>
              <a:gd name="connsiteY434" fmla="*/ 6266397 h 6858000"/>
              <a:gd name="connsiteX435" fmla="*/ 1862250 w 7467600"/>
              <a:gd name="connsiteY435" fmla="*/ 6033531 h 6858000"/>
              <a:gd name="connsiteX436" fmla="*/ 1211999 w 7467600"/>
              <a:gd name="connsiteY436" fmla="*/ 6683610 h 6858000"/>
              <a:gd name="connsiteX437" fmla="*/ 1213266 w 7467600"/>
              <a:gd name="connsiteY437" fmla="*/ 6691947 h 6858000"/>
              <a:gd name="connsiteX438" fmla="*/ 1203370 w 7467600"/>
              <a:gd name="connsiteY438" fmla="*/ 6850676 h 6858000"/>
              <a:gd name="connsiteX439" fmla="*/ 1203671 w 7467600"/>
              <a:gd name="connsiteY439" fmla="*/ 6858000 h 6858000"/>
              <a:gd name="connsiteX440" fmla="*/ 1143180 w 7467600"/>
              <a:gd name="connsiteY440" fmla="*/ 6858000 h 6858000"/>
              <a:gd name="connsiteX441" fmla="*/ 1142176 w 7467600"/>
              <a:gd name="connsiteY441" fmla="*/ 6766045 h 6858000"/>
              <a:gd name="connsiteX442" fmla="*/ 1067484 w 7467600"/>
              <a:gd name="connsiteY442" fmla="*/ 6858000 h 6858000"/>
              <a:gd name="connsiteX443" fmla="*/ 953928 w 7467600"/>
              <a:gd name="connsiteY443" fmla="*/ 6858000 h 6858000"/>
              <a:gd name="connsiteX444" fmla="*/ 959715 w 7467600"/>
              <a:gd name="connsiteY444" fmla="*/ 6850185 h 6858000"/>
              <a:gd name="connsiteX445" fmla="*/ 1483788 w 7467600"/>
              <a:gd name="connsiteY445" fmla="*/ 6259174 h 6858000"/>
              <a:gd name="connsiteX446" fmla="*/ 1100671 w 7467600"/>
              <a:gd name="connsiteY446" fmla="*/ 6252137 h 6858000"/>
              <a:gd name="connsiteX447" fmla="*/ 1090144 w 7467600"/>
              <a:gd name="connsiteY447" fmla="*/ 6256748 h 6858000"/>
              <a:gd name="connsiteX448" fmla="*/ 1095872 w 7467600"/>
              <a:gd name="connsiteY448" fmla="*/ 6271892 h 6858000"/>
              <a:gd name="connsiteX449" fmla="*/ 262785 w 7467600"/>
              <a:gd name="connsiteY449" fmla="*/ 6845450 h 6858000"/>
              <a:gd name="connsiteX450" fmla="*/ 209968 w 7467600"/>
              <a:gd name="connsiteY450" fmla="*/ 6770713 h 6858000"/>
              <a:gd name="connsiteX451" fmla="*/ 873460 w 7467600"/>
              <a:gd name="connsiteY451" fmla="*/ 6253768 h 6858000"/>
              <a:gd name="connsiteX452" fmla="*/ 192686 w 7467600"/>
              <a:gd name="connsiteY452" fmla="*/ 5849257 h 6858000"/>
              <a:gd name="connsiteX453" fmla="*/ 4696 w 7467600"/>
              <a:gd name="connsiteY453" fmla="*/ 5697668 h 6858000"/>
              <a:gd name="connsiteX454" fmla="*/ 0 w 7467600"/>
              <a:gd name="connsiteY454" fmla="*/ 5689984 h 6858000"/>
              <a:gd name="connsiteX455" fmla="*/ 0 w 7467600"/>
              <a:gd name="connsiteY455" fmla="*/ 5513472 h 6858000"/>
              <a:gd name="connsiteX456" fmla="*/ 174101 w 7467600"/>
              <a:gd name="connsiteY456" fmla="*/ 5620277 h 6858000"/>
              <a:gd name="connsiteX457" fmla="*/ 891800 w 7467600"/>
              <a:gd name="connsiteY457" fmla="*/ 6036935 h 6858000"/>
              <a:gd name="connsiteX458" fmla="*/ 1072219 w 7467600"/>
              <a:gd name="connsiteY458" fmla="*/ 6169443 h 6858000"/>
              <a:gd name="connsiteX459" fmla="*/ 1074117 w 7467600"/>
              <a:gd name="connsiteY459" fmla="*/ 6170301 h 6858000"/>
              <a:gd name="connsiteX460" fmla="*/ 1083114 w 7467600"/>
              <a:gd name="connsiteY460" fmla="*/ 6174131 h 6858000"/>
              <a:gd name="connsiteX461" fmla="*/ 1543010 w 7467600"/>
              <a:gd name="connsiteY461" fmla="*/ 6191140 h 6858000"/>
              <a:gd name="connsiteX462" fmla="*/ 1551080 w 7467600"/>
              <a:gd name="connsiteY462" fmla="*/ 6195006 h 6858000"/>
              <a:gd name="connsiteX463" fmla="*/ 2345443 w 7467600"/>
              <a:gd name="connsiteY463" fmla="*/ 5549882 h 6858000"/>
              <a:gd name="connsiteX464" fmla="*/ 1721499 w 7467600"/>
              <a:gd name="connsiteY464" fmla="*/ 5599969 h 6858000"/>
              <a:gd name="connsiteX465" fmla="*/ 767716 w 7467600"/>
              <a:gd name="connsiteY465" fmla="*/ 5472768 h 6858000"/>
              <a:gd name="connsiteX466" fmla="*/ 722147 w 7467600"/>
              <a:gd name="connsiteY466" fmla="*/ 5393091 h 6858000"/>
              <a:gd name="connsiteX467" fmla="*/ 1485552 w 7467600"/>
              <a:gd name="connsiteY467" fmla="*/ 5313202 h 6858000"/>
              <a:gd name="connsiteX468" fmla="*/ 2143004 w 7467600"/>
              <a:gd name="connsiteY468" fmla="*/ 5402420 h 6858000"/>
              <a:gd name="connsiteX469" fmla="*/ 1933391 w 7467600"/>
              <a:gd name="connsiteY469" fmla="*/ 5156971 h 6858000"/>
              <a:gd name="connsiteX470" fmla="*/ 1827118 w 7467600"/>
              <a:gd name="connsiteY470" fmla="*/ 4968410 h 6858000"/>
              <a:gd name="connsiteX471" fmla="*/ 1837349 w 7467600"/>
              <a:gd name="connsiteY471" fmla="*/ 4956357 h 6858000"/>
              <a:gd name="connsiteX472" fmla="*/ 2162835 w 7467600"/>
              <a:gd name="connsiteY472" fmla="*/ 5187853 h 6858000"/>
              <a:gd name="connsiteX473" fmla="*/ 2257167 w 7467600"/>
              <a:gd name="connsiteY473" fmla="*/ 5462123 h 6858000"/>
              <a:gd name="connsiteX474" fmla="*/ 2261598 w 7467600"/>
              <a:gd name="connsiteY474" fmla="*/ 5467998 h 6858000"/>
              <a:gd name="connsiteX475" fmla="*/ 2437177 w 7467600"/>
              <a:gd name="connsiteY475" fmla="*/ 5479608 h 6858000"/>
              <a:gd name="connsiteX476" fmla="*/ 2445247 w 7467600"/>
              <a:gd name="connsiteY476" fmla="*/ 5483476 h 6858000"/>
              <a:gd name="connsiteX477" fmla="*/ 2743626 w 7467600"/>
              <a:gd name="connsiteY477" fmla="*/ 5304819 h 6858000"/>
              <a:gd name="connsiteX478" fmla="*/ 3048102 w 7467600"/>
              <a:gd name="connsiteY478" fmla="*/ 5150595 h 6858000"/>
              <a:gd name="connsiteX479" fmla="*/ 1799414 w 7467600"/>
              <a:gd name="connsiteY479" fmla="*/ 4694732 h 6858000"/>
              <a:gd name="connsiteX480" fmla="*/ 1771735 w 7467600"/>
              <a:gd name="connsiteY480" fmla="*/ 4619929 h 6858000"/>
              <a:gd name="connsiteX481" fmla="*/ 3104273 w 7467600"/>
              <a:gd name="connsiteY481" fmla="*/ 5076159 h 6858000"/>
              <a:gd name="connsiteX482" fmla="*/ 3113245 w 7467600"/>
              <a:gd name="connsiteY482" fmla="*/ 5090705 h 6858000"/>
              <a:gd name="connsiteX483" fmla="*/ 3126294 w 7467600"/>
              <a:gd name="connsiteY483" fmla="*/ 5114400 h 6858000"/>
              <a:gd name="connsiteX484" fmla="*/ 3937433 w 7467600"/>
              <a:gd name="connsiteY484" fmla="*/ 4830473 h 6858000"/>
              <a:gd name="connsiteX485" fmla="*/ 3590475 w 7467600"/>
              <a:gd name="connsiteY485" fmla="*/ 4597974 h 6858000"/>
              <a:gd name="connsiteX486" fmla="*/ 3100264 w 7467600"/>
              <a:gd name="connsiteY486" fmla="*/ 4579845 h 6858000"/>
              <a:gd name="connsiteX487" fmla="*/ 2183576 w 7467600"/>
              <a:gd name="connsiteY487" fmla="*/ 4227150 h 6858000"/>
              <a:gd name="connsiteX488" fmla="*/ 2151029 w 7467600"/>
              <a:gd name="connsiteY488" fmla="*/ 4146947 h 6858000"/>
              <a:gd name="connsiteX489" fmla="*/ 3563434 w 7467600"/>
              <a:gd name="connsiteY489" fmla="*/ 4469115 h 6858000"/>
              <a:gd name="connsiteX490" fmla="*/ 3177952 w 7467600"/>
              <a:gd name="connsiteY490" fmla="*/ 3657386 h 6858000"/>
              <a:gd name="connsiteX491" fmla="*/ 3189263 w 7467600"/>
              <a:gd name="connsiteY491" fmla="*/ 3625726 h 6858000"/>
              <a:gd name="connsiteX492" fmla="*/ 3560912 w 7467600"/>
              <a:gd name="connsiteY492" fmla="*/ 4079863 h 6858000"/>
              <a:gd name="connsiteX493" fmla="*/ 3626636 w 7467600"/>
              <a:gd name="connsiteY493" fmla="*/ 4512230 h 6858000"/>
              <a:gd name="connsiteX494" fmla="*/ 3653088 w 7467600"/>
              <a:gd name="connsiteY494" fmla="*/ 4521417 h 6858000"/>
              <a:gd name="connsiteX495" fmla="*/ 3988128 w 7467600"/>
              <a:gd name="connsiteY495" fmla="*/ 4817267 h 6858000"/>
              <a:gd name="connsiteX496" fmla="*/ 4830582 w 7467600"/>
              <a:gd name="connsiteY496" fmla="*/ 4676000 h 6858000"/>
              <a:gd name="connsiteX497" fmla="*/ 4830100 w 7467600"/>
              <a:gd name="connsiteY497" fmla="*/ 4675554 h 6858000"/>
              <a:gd name="connsiteX498" fmla="*/ 4036318 w 7467600"/>
              <a:gd name="connsiteY498" fmla="*/ 4147013 h 6858000"/>
              <a:gd name="connsiteX499" fmla="*/ 3432098 w 7467600"/>
              <a:gd name="connsiteY499" fmla="*/ 3537312 h 6858000"/>
              <a:gd name="connsiteX500" fmla="*/ 3446761 w 7467600"/>
              <a:gd name="connsiteY500" fmla="*/ 3461278 h 6858000"/>
              <a:gd name="connsiteX501" fmla="*/ 4419733 w 7467600"/>
              <a:gd name="connsiteY501" fmla="*/ 3963555 h 6858000"/>
              <a:gd name="connsiteX502" fmla="*/ 4781371 w 7467600"/>
              <a:gd name="connsiteY502" fmla="*/ 4458604 h 6858000"/>
              <a:gd name="connsiteX503" fmla="*/ 4780440 w 7467600"/>
              <a:gd name="connsiteY503" fmla="*/ 4470290 h 6858000"/>
              <a:gd name="connsiteX504" fmla="*/ 4898954 w 7467600"/>
              <a:gd name="connsiteY504" fmla="*/ 4662092 h 6858000"/>
              <a:gd name="connsiteX505" fmla="*/ 4900699 w 7467600"/>
              <a:gd name="connsiteY505" fmla="*/ 4670867 h 6858000"/>
              <a:gd name="connsiteX506" fmla="*/ 5714511 w 7467600"/>
              <a:gd name="connsiteY506" fmla="*/ 4663483 h 6858000"/>
              <a:gd name="connsiteX507" fmla="*/ 5464793 w 7467600"/>
              <a:gd name="connsiteY507" fmla="*/ 4393556 h 6858000"/>
              <a:gd name="connsiteX508" fmla="*/ 5461897 w 7467600"/>
              <a:gd name="connsiteY508" fmla="*/ 4390879 h 6858000"/>
              <a:gd name="connsiteX509" fmla="*/ 4294126 w 7467600"/>
              <a:gd name="connsiteY509" fmla="*/ 3303048 h 6858000"/>
              <a:gd name="connsiteX510" fmla="*/ 4305321 w 7467600"/>
              <a:gd name="connsiteY510" fmla="*/ 3256953 h 6858000"/>
              <a:gd name="connsiteX511" fmla="*/ 4949299 w 7467600"/>
              <a:gd name="connsiteY511" fmla="*/ 3766336 h 6858000"/>
              <a:gd name="connsiteX512" fmla="*/ 5291452 w 7467600"/>
              <a:gd name="connsiteY512" fmla="*/ 4076801 h 6858000"/>
              <a:gd name="connsiteX513" fmla="*/ 5434998 w 7467600"/>
              <a:gd name="connsiteY513" fmla="*/ 4254100 h 6858000"/>
              <a:gd name="connsiteX514" fmla="*/ 5351015 w 7467600"/>
              <a:gd name="connsiteY514" fmla="*/ 3760989 h 6858000"/>
              <a:gd name="connsiteX515" fmla="*/ 5413780 w 7467600"/>
              <a:gd name="connsiteY515" fmla="*/ 2966265 h 6858000"/>
              <a:gd name="connsiteX516" fmla="*/ 5425627 w 7467600"/>
              <a:gd name="connsiteY516" fmla="*/ 2954192 h 6858000"/>
              <a:gd name="connsiteX517" fmla="*/ 6604735 w 7467600"/>
              <a:gd name="connsiteY517" fmla="*/ 2041381 h 6858000"/>
              <a:gd name="connsiteX518" fmla="*/ 7204487 w 7467600"/>
              <a:gd name="connsiteY518" fmla="*/ 2742112 h 6858000"/>
              <a:gd name="connsiteX519" fmla="*/ 7131592 w 7467600"/>
              <a:gd name="connsiteY519" fmla="*/ 2672096 h 6858000"/>
              <a:gd name="connsiteX520" fmla="*/ 6996344 w 7467600"/>
              <a:gd name="connsiteY520" fmla="*/ 2518310 h 6858000"/>
              <a:gd name="connsiteX521" fmla="*/ 6735495 w 7467600"/>
              <a:gd name="connsiteY521" fmla="*/ 2196890 h 6858000"/>
              <a:gd name="connsiteX522" fmla="*/ 6721901 w 7467600"/>
              <a:gd name="connsiteY522" fmla="*/ 2179274 h 6858000"/>
              <a:gd name="connsiteX523" fmla="*/ 6604735 w 7467600"/>
              <a:gd name="connsiteY523" fmla="*/ 2041381 h 6858000"/>
              <a:gd name="connsiteX524" fmla="*/ 6591670 w 7467600"/>
              <a:gd name="connsiteY524" fmla="*/ 1988277 h 6858000"/>
              <a:gd name="connsiteX525" fmla="*/ 6747349 w 7467600"/>
              <a:gd name="connsiteY525" fmla="*/ 2160069 h 6858000"/>
              <a:gd name="connsiteX526" fmla="*/ 6760943 w 7467600"/>
              <a:gd name="connsiteY526" fmla="*/ 2177686 h 6858000"/>
              <a:gd name="connsiteX527" fmla="*/ 7021065 w 7467600"/>
              <a:gd name="connsiteY527" fmla="*/ 2498102 h 6858000"/>
              <a:gd name="connsiteX528" fmla="*/ 7155223 w 7467600"/>
              <a:gd name="connsiteY528" fmla="*/ 2650386 h 6858000"/>
              <a:gd name="connsiteX529" fmla="*/ 7203167 w 7467600"/>
              <a:gd name="connsiteY529" fmla="*/ 2697288 h 6858000"/>
              <a:gd name="connsiteX530" fmla="*/ 6937703 w 7467600"/>
              <a:gd name="connsiteY530" fmla="*/ 2321981 h 6858000"/>
              <a:gd name="connsiteX531" fmla="*/ 6591670 w 7467600"/>
              <a:gd name="connsiteY531" fmla="*/ 1988277 h 6858000"/>
              <a:gd name="connsiteX532" fmla="*/ 5798671 w 7467600"/>
              <a:gd name="connsiteY532" fmla="*/ 1981601 h 6858000"/>
              <a:gd name="connsiteX533" fmla="*/ 5754709 w 7467600"/>
              <a:gd name="connsiteY533" fmla="*/ 2071454 h 6858000"/>
              <a:gd name="connsiteX534" fmla="*/ 5763044 w 7467600"/>
              <a:gd name="connsiteY534" fmla="*/ 2842206 h 6858000"/>
              <a:gd name="connsiteX535" fmla="*/ 5764974 w 7467600"/>
              <a:gd name="connsiteY535" fmla="*/ 2799609 h 6858000"/>
              <a:gd name="connsiteX536" fmla="*/ 5767665 w 7467600"/>
              <a:gd name="connsiteY536" fmla="*/ 2666409 h 6858000"/>
              <a:gd name="connsiteX537" fmla="*/ 5763055 w 7467600"/>
              <a:gd name="connsiteY537" fmla="*/ 2579705 h 6858000"/>
              <a:gd name="connsiteX538" fmla="*/ 5758079 w 7467600"/>
              <a:gd name="connsiteY538" fmla="*/ 2492508 h 6858000"/>
              <a:gd name="connsiteX539" fmla="*/ 5779325 w 7467600"/>
              <a:gd name="connsiteY539" fmla="*/ 2197069 h 6858000"/>
              <a:gd name="connsiteX540" fmla="*/ 5798671 w 7467600"/>
              <a:gd name="connsiteY540" fmla="*/ 1981601 h 6858000"/>
              <a:gd name="connsiteX541" fmla="*/ 5829202 w 7467600"/>
              <a:gd name="connsiteY541" fmla="*/ 1971679 h 6858000"/>
              <a:gd name="connsiteX542" fmla="*/ 5809558 w 7467600"/>
              <a:gd name="connsiteY542" fmla="*/ 2198043 h 6858000"/>
              <a:gd name="connsiteX543" fmla="*/ 5788653 w 7467600"/>
              <a:gd name="connsiteY543" fmla="*/ 2489430 h 6858000"/>
              <a:gd name="connsiteX544" fmla="*/ 5793439 w 7467600"/>
              <a:gd name="connsiteY544" fmla="*/ 2575235 h 6858000"/>
              <a:gd name="connsiteX545" fmla="*/ 5796837 w 7467600"/>
              <a:gd name="connsiteY545" fmla="*/ 2637633 h 6858000"/>
              <a:gd name="connsiteX546" fmla="*/ 5818614 w 7467600"/>
              <a:gd name="connsiteY546" fmla="*/ 2473055 h 6858000"/>
              <a:gd name="connsiteX547" fmla="*/ 5829202 w 7467600"/>
              <a:gd name="connsiteY547" fmla="*/ 1971679 h 6858000"/>
              <a:gd name="connsiteX548" fmla="*/ 5911389 w 7467600"/>
              <a:gd name="connsiteY548" fmla="*/ 1898371 h 6858000"/>
              <a:gd name="connsiteX549" fmla="*/ 6237627 w 7467600"/>
              <a:gd name="connsiteY549" fmla="*/ 2231921 h 6858000"/>
              <a:gd name="connsiteX550" fmla="*/ 5911389 w 7467600"/>
              <a:gd name="connsiteY550" fmla="*/ 1898371 h 6858000"/>
              <a:gd name="connsiteX551" fmla="*/ 6944437 w 7467600"/>
              <a:gd name="connsiteY551" fmla="*/ 1575402 h 6858000"/>
              <a:gd name="connsiteX552" fmla="*/ 6304730 w 7467600"/>
              <a:gd name="connsiteY552" fmla="*/ 1766654 h 6858000"/>
              <a:gd name="connsiteX553" fmla="*/ 6944437 w 7467600"/>
              <a:gd name="connsiteY553" fmla="*/ 1575402 h 6858000"/>
              <a:gd name="connsiteX554" fmla="*/ 7019523 w 7467600"/>
              <a:gd name="connsiteY554" fmla="*/ 1519450 h 6858000"/>
              <a:gd name="connsiteX555" fmla="*/ 6298091 w 7467600"/>
              <a:gd name="connsiteY555" fmla="*/ 1737122 h 6858000"/>
              <a:gd name="connsiteX556" fmla="*/ 7019523 w 7467600"/>
              <a:gd name="connsiteY556" fmla="*/ 1519450 h 6858000"/>
              <a:gd name="connsiteX557" fmla="*/ 2399523 w 7467600"/>
              <a:gd name="connsiteY557" fmla="*/ 1428234 h 6858000"/>
              <a:gd name="connsiteX558" fmla="*/ 2224982 w 7467600"/>
              <a:gd name="connsiteY558" fmla="*/ 1826201 h 6858000"/>
              <a:gd name="connsiteX559" fmla="*/ 2096099 w 7467600"/>
              <a:gd name="connsiteY559" fmla="*/ 2345900 h 6858000"/>
              <a:gd name="connsiteX560" fmla="*/ 2283317 w 7467600"/>
              <a:gd name="connsiteY560" fmla="*/ 1796925 h 6858000"/>
              <a:gd name="connsiteX561" fmla="*/ 2399523 w 7467600"/>
              <a:gd name="connsiteY561" fmla="*/ 1428234 h 6858000"/>
              <a:gd name="connsiteX562" fmla="*/ 2448558 w 7467600"/>
              <a:gd name="connsiteY562" fmla="*/ 1373435 h 6858000"/>
              <a:gd name="connsiteX563" fmla="*/ 2312521 w 7467600"/>
              <a:gd name="connsiteY563" fmla="*/ 1806140 h 6858000"/>
              <a:gd name="connsiteX564" fmla="*/ 2127533 w 7467600"/>
              <a:gd name="connsiteY564" fmla="*/ 2348380 h 6858000"/>
              <a:gd name="connsiteX565" fmla="*/ 2358080 w 7467600"/>
              <a:gd name="connsiteY565" fmla="*/ 1866134 h 6858000"/>
              <a:gd name="connsiteX566" fmla="*/ 2407436 w 7467600"/>
              <a:gd name="connsiteY566" fmla="*/ 1651070 h 6858000"/>
              <a:gd name="connsiteX567" fmla="*/ 2448558 w 7467600"/>
              <a:gd name="connsiteY567" fmla="*/ 1373435 h 6858000"/>
              <a:gd name="connsiteX568" fmla="*/ 278707 w 7467600"/>
              <a:gd name="connsiteY568" fmla="*/ 1352270 h 6858000"/>
              <a:gd name="connsiteX569" fmla="*/ 321570 w 7467600"/>
              <a:gd name="connsiteY569" fmla="*/ 1861610 h 6858000"/>
              <a:gd name="connsiteX570" fmla="*/ 294281 w 7467600"/>
              <a:gd name="connsiteY570" fmla="*/ 1440658 h 6858000"/>
              <a:gd name="connsiteX571" fmla="*/ 278707 w 7467600"/>
              <a:gd name="connsiteY571" fmla="*/ 1352270 h 6858000"/>
              <a:gd name="connsiteX572" fmla="*/ 1423821 w 7467600"/>
              <a:gd name="connsiteY572" fmla="*/ 1351958 h 6858000"/>
              <a:gd name="connsiteX573" fmla="*/ 1638521 w 7467600"/>
              <a:gd name="connsiteY573" fmla="*/ 1908470 h 6858000"/>
              <a:gd name="connsiteX574" fmla="*/ 1754199 w 7467600"/>
              <a:gd name="connsiteY574" fmla="*/ 2149284 h 6858000"/>
              <a:gd name="connsiteX575" fmla="*/ 1908359 w 7467600"/>
              <a:gd name="connsiteY575" fmla="*/ 2364988 h 6858000"/>
              <a:gd name="connsiteX576" fmla="*/ 1647661 w 7467600"/>
              <a:gd name="connsiteY576" fmla="*/ 1825945 h 6858000"/>
              <a:gd name="connsiteX577" fmla="*/ 1423821 w 7467600"/>
              <a:gd name="connsiteY577" fmla="*/ 1351958 h 6858000"/>
              <a:gd name="connsiteX578" fmla="*/ 1431890 w 7467600"/>
              <a:gd name="connsiteY578" fmla="*/ 1306475 h 6858000"/>
              <a:gd name="connsiteX579" fmla="*/ 1507597 w 7467600"/>
              <a:gd name="connsiteY579" fmla="*/ 1446132 h 6858000"/>
              <a:gd name="connsiteX580" fmla="*/ 1674586 w 7467600"/>
              <a:gd name="connsiteY580" fmla="*/ 1813832 h 6858000"/>
              <a:gd name="connsiteX581" fmla="*/ 1815950 w 7467600"/>
              <a:gd name="connsiteY581" fmla="*/ 2128564 h 6858000"/>
              <a:gd name="connsiteX582" fmla="*/ 1984242 w 7467600"/>
              <a:gd name="connsiteY582" fmla="*/ 2430829 h 6858000"/>
              <a:gd name="connsiteX583" fmla="*/ 2014023 w 7467600"/>
              <a:gd name="connsiteY583" fmla="*/ 2450995 h 6858000"/>
              <a:gd name="connsiteX584" fmla="*/ 1747337 w 7467600"/>
              <a:gd name="connsiteY584" fmla="*/ 1855264 h 6858000"/>
              <a:gd name="connsiteX585" fmla="*/ 1533749 w 7467600"/>
              <a:gd name="connsiteY585" fmla="*/ 1478656 h 6858000"/>
              <a:gd name="connsiteX586" fmla="*/ 1431890 w 7467600"/>
              <a:gd name="connsiteY586" fmla="*/ 1306475 h 6858000"/>
              <a:gd name="connsiteX587" fmla="*/ 5052692 w 7467600"/>
              <a:gd name="connsiteY587" fmla="*/ 1292994 h 6858000"/>
              <a:gd name="connsiteX588" fmla="*/ 5200661 w 7467600"/>
              <a:gd name="connsiteY588" fmla="*/ 1635186 h 6858000"/>
              <a:gd name="connsiteX589" fmla="*/ 5297138 w 7467600"/>
              <a:gd name="connsiteY589" fmla="*/ 1906351 h 6858000"/>
              <a:gd name="connsiteX590" fmla="*/ 5052692 w 7467600"/>
              <a:gd name="connsiteY590" fmla="*/ 1292994 h 6858000"/>
              <a:gd name="connsiteX591" fmla="*/ 5009948 w 7467600"/>
              <a:gd name="connsiteY591" fmla="*/ 1273619 h 6858000"/>
              <a:gd name="connsiteX592" fmla="*/ 5121777 w 7467600"/>
              <a:gd name="connsiteY592" fmla="*/ 1654213 h 6858000"/>
              <a:gd name="connsiteX593" fmla="*/ 5293545 w 7467600"/>
              <a:gd name="connsiteY593" fmla="*/ 2072247 h 6858000"/>
              <a:gd name="connsiteX594" fmla="*/ 5294042 w 7467600"/>
              <a:gd name="connsiteY594" fmla="*/ 2065019 h 6858000"/>
              <a:gd name="connsiteX595" fmla="*/ 5171936 w 7467600"/>
              <a:gd name="connsiteY595" fmla="*/ 1647613 h 6858000"/>
              <a:gd name="connsiteX596" fmla="*/ 5009948 w 7467600"/>
              <a:gd name="connsiteY596" fmla="*/ 1273619 h 6858000"/>
              <a:gd name="connsiteX597" fmla="*/ 655236 w 7467600"/>
              <a:gd name="connsiteY597" fmla="*/ 1268632 h 6858000"/>
              <a:gd name="connsiteX598" fmla="*/ 839521 w 7467600"/>
              <a:gd name="connsiteY598" fmla="*/ 1685315 h 6858000"/>
              <a:gd name="connsiteX599" fmla="*/ 1109416 w 7467600"/>
              <a:gd name="connsiteY599" fmla="*/ 2061663 h 6858000"/>
              <a:gd name="connsiteX600" fmla="*/ 1298300 w 7467600"/>
              <a:gd name="connsiteY600" fmla="*/ 2247742 h 6858000"/>
              <a:gd name="connsiteX601" fmla="*/ 1125871 w 7467600"/>
              <a:gd name="connsiteY601" fmla="*/ 1989513 h 6858000"/>
              <a:gd name="connsiteX602" fmla="*/ 981574 w 7467600"/>
              <a:gd name="connsiteY602" fmla="*/ 1783157 h 6858000"/>
              <a:gd name="connsiteX603" fmla="*/ 922198 w 7467600"/>
              <a:gd name="connsiteY603" fmla="*/ 1677437 h 6858000"/>
              <a:gd name="connsiteX604" fmla="*/ 869293 w 7467600"/>
              <a:gd name="connsiteY604" fmla="*/ 1583214 h 6858000"/>
              <a:gd name="connsiteX605" fmla="*/ 751431 w 7467600"/>
              <a:gd name="connsiteY605" fmla="*/ 1405731 h 6858000"/>
              <a:gd name="connsiteX606" fmla="*/ 655236 w 7467600"/>
              <a:gd name="connsiteY606" fmla="*/ 1268632 h 6858000"/>
              <a:gd name="connsiteX607" fmla="*/ 6516292 w 7467600"/>
              <a:gd name="connsiteY607" fmla="*/ 1263064 h 6858000"/>
              <a:gd name="connsiteX608" fmla="*/ 5736320 w 7467600"/>
              <a:gd name="connsiteY608" fmla="*/ 1501803 h 6858000"/>
              <a:gd name="connsiteX609" fmla="*/ 6516292 w 7467600"/>
              <a:gd name="connsiteY609" fmla="*/ 1263064 h 6858000"/>
              <a:gd name="connsiteX610" fmla="*/ 291466 w 7467600"/>
              <a:gd name="connsiteY610" fmla="*/ 1250369 h 6858000"/>
              <a:gd name="connsiteX611" fmla="*/ 323180 w 7467600"/>
              <a:gd name="connsiteY611" fmla="*/ 1435283 h 6858000"/>
              <a:gd name="connsiteX612" fmla="*/ 349381 w 7467600"/>
              <a:gd name="connsiteY612" fmla="*/ 1875041 h 6858000"/>
              <a:gd name="connsiteX613" fmla="*/ 374363 w 7467600"/>
              <a:gd name="connsiteY613" fmla="*/ 1506494 h 6858000"/>
              <a:gd name="connsiteX614" fmla="*/ 302168 w 7467600"/>
              <a:gd name="connsiteY614" fmla="*/ 1274495 h 6858000"/>
              <a:gd name="connsiteX615" fmla="*/ 291466 w 7467600"/>
              <a:gd name="connsiteY615" fmla="*/ 1250369 h 6858000"/>
              <a:gd name="connsiteX616" fmla="*/ 678222 w 7467600"/>
              <a:gd name="connsiteY616" fmla="*/ 1248670 h 6858000"/>
              <a:gd name="connsiteX617" fmla="*/ 775536 w 7467600"/>
              <a:gd name="connsiteY617" fmla="*/ 1388015 h 6858000"/>
              <a:gd name="connsiteX618" fmla="*/ 894529 w 7467600"/>
              <a:gd name="connsiteY618" fmla="*/ 1567739 h 6858000"/>
              <a:gd name="connsiteX619" fmla="*/ 948000 w 7467600"/>
              <a:gd name="connsiteY619" fmla="*/ 1663088 h 6858000"/>
              <a:gd name="connsiteX620" fmla="*/ 1006812 w 7467600"/>
              <a:gd name="connsiteY620" fmla="*/ 1767683 h 6858000"/>
              <a:gd name="connsiteX621" fmla="*/ 1149133 w 7467600"/>
              <a:gd name="connsiteY621" fmla="*/ 1971513 h 6858000"/>
              <a:gd name="connsiteX622" fmla="*/ 1333952 w 7467600"/>
              <a:gd name="connsiteY622" fmla="*/ 2251620 h 6858000"/>
              <a:gd name="connsiteX623" fmla="*/ 1337329 w 7467600"/>
              <a:gd name="connsiteY623" fmla="*/ 2258350 h 6858000"/>
              <a:gd name="connsiteX624" fmla="*/ 1014726 w 7467600"/>
              <a:gd name="connsiteY624" fmla="*/ 1615556 h 6858000"/>
              <a:gd name="connsiteX625" fmla="*/ 678222 w 7467600"/>
              <a:gd name="connsiteY625" fmla="*/ 1248670 h 6858000"/>
              <a:gd name="connsiteX626" fmla="*/ 6691602 w 7467600"/>
              <a:gd name="connsiteY626" fmla="*/ 1140573 h 6858000"/>
              <a:gd name="connsiteX627" fmla="*/ 6571100 w 7467600"/>
              <a:gd name="connsiteY627" fmla="*/ 1183662 h 6858000"/>
              <a:gd name="connsiteX628" fmla="*/ 6241687 w 7467600"/>
              <a:gd name="connsiteY628" fmla="*/ 1257600 h 6858000"/>
              <a:gd name="connsiteX629" fmla="*/ 5693009 w 7467600"/>
              <a:gd name="connsiteY629" fmla="*/ 1478256 h 6858000"/>
              <a:gd name="connsiteX630" fmla="*/ 6548420 w 7467600"/>
              <a:gd name="connsiteY630" fmla="*/ 1214599 h 6858000"/>
              <a:gd name="connsiteX631" fmla="*/ 6605473 w 7467600"/>
              <a:gd name="connsiteY631" fmla="*/ 1184686 h 6858000"/>
              <a:gd name="connsiteX632" fmla="*/ 6691602 w 7467600"/>
              <a:gd name="connsiteY632" fmla="*/ 1140573 h 6858000"/>
              <a:gd name="connsiteX633" fmla="*/ 4002475 w 7467600"/>
              <a:gd name="connsiteY633" fmla="*/ 1037802 h 6858000"/>
              <a:gd name="connsiteX634" fmla="*/ 4000324 w 7467600"/>
              <a:gd name="connsiteY634" fmla="*/ 1039362 h 6858000"/>
              <a:gd name="connsiteX635" fmla="*/ 4002862 w 7467600"/>
              <a:gd name="connsiteY635" fmla="*/ 1042866 h 6858000"/>
              <a:gd name="connsiteX636" fmla="*/ 4002475 w 7467600"/>
              <a:gd name="connsiteY636" fmla="*/ 1037802 h 6858000"/>
              <a:gd name="connsiteX637" fmla="*/ 506322 w 7467600"/>
              <a:gd name="connsiteY637" fmla="*/ 1020997 h 6858000"/>
              <a:gd name="connsiteX638" fmla="*/ 533068 w 7467600"/>
              <a:gd name="connsiteY638" fmla="*/ 1029409 h 6858000"/>
              <a:gd name="connsiteX639" fmla="*/ 1232525 w 7467600"/>
              <a:gd name="connsiteY639" fmla="*/ 1804675 h 6858000"/>
              <a:gd name="connsiteX640" fmla="*/ 1388858 w 7467600"/>
              <a:gd name="connsiteY640" fmla="*/ 2368011 h 6858000"/>
              <a:gd name="connsiteX641" fmla="*/ 1384098 w 7467600"/>
              <a:gd name="connsiteY641" fmla="*/ 2378125 h 6858000"/>
              <a:gd name="connsiteX642" fmla="*/ 1425393 w 7467600"/>
              <a:gd name="connsiteY642" fmla="*/ 2589124 h 6858000"/>
              <a:gd name="connsiteX643" fmla="*/ 1424001 w 7467600"/>
              <a:gd name="connsiteY643" fmla="*/ 2597541 h 6858000"/>
              <a:gd name="connsiteX644" fmla="*/ 2152729 w 7467600"/>
              <a:gd name="connsiteY644" fmla="*/ 2864487 h 6858000"/>
              <a:gd name="connsiteX645" fmla="*/ 2020609 w 7467600"/>
              <a:gd name="connsiteY645" fmla="*/ 2539671 h 6858000"/>
              <a:gd name="connsiteX646" fmla="*/ 2018920 w 7467600"/>
              <a:gd name="connsiteY646" fmla="*/ 2536309 h 6858000"/>
              <a:gd name="connsiteX647" fmla="*/ 1342441 w 7467600"/>
              <a:gd name="connsiteY647" fmla="*/ 1173017 h 6858000"/>
              <a:gd name="connsiteX648" fmla="*/ 1367925 w 7467600"/>
              <a:gd name="connsiteY648" fmla="*/ 1135648 h 6858000"/>
              <a:gd name="connsiteX649" fmla="*/ 1771401 w 7467600"/>
              <a:gd name="connsiteY649" fmla="*/ 1806673 h 6858000"/>
              <a:gd name="connsiteX650" fmla="*/ 1972385 w 7467600"/>
              <a:gd name="connsiteY650" fmla="*/ 2198735 h 6858000"/>
              <a:gd name="connsiteX651" fmla="*/ 2040892 w 7467600"/>
              <a:gd name="connsiteY651" fmla="*/ 2405205 h 6858000"/>
              <a:gd name="connsiteX652" fmla="*/ 2131689 w 7467600"/>
              <a:gd name="connsiteY652" fmla="*/ 1936926 h 6858000"/>
              <a:gd name="connsiteX653" fmla="*/ 2454820 w 7467600"/>
              <a:gd name="connsiteY653" fmla="*/ 1248808 h 6858000"/>
              <a:gd name="connsiteX654" fmla="*/ 2492512 w 7467600"/>
              <a:gd name="connsiteY654" fmla="*/ 1302920 h 6858000"/>
              <a:gd name="connsiteX655" fmla="*/ 2081216 w 7467600"/>
              <a:gd name="connsiteY655" fmla="*/ 2527513 h 6858000"/>
              <a:gd name="connsiteX656" fmla="*/ 2081211 w 7467600"/>
              <a:gd name="connsiteY656" fmla="*/ 2528916 h 6858000"/>
              <a:gd name="connsiteX657" fmla="*/ 2199067 w 7467600"/>
              <a:gd name="connsiteY657" fmla="*/ 2884061 h 6858000"/>
              <a:gd name="connsiteX658" fmla="*/ 3192586 w 7467600"/>
              <a:gd name="connsiteY658" fmla="*/ 3411496 h 6858000"/>
              <a:gd name="connsiteX659" fmla="*/ 3182620 w 7467600"/>
              <a:gd name="connsiteY659" fmla="*/ 3483279 h 6858000"/>
              <a:gd name="connsiteX660" fmla="*/ 2435119 w 7467600"/>
              <a:gd name="connsiteY660" fmla="*/ 3080173 h 6858000"/>
              <a:gd name="connsiteX661" fmla="*/ 2410152 w 7467600"/>
              <a:gd name="connsiteY661" fmla="*/ 3063751 h 6858000"/>
              <a:gd name="connsiteX662" fmla="*/ 2408099 w 7467600"/>
              <a:gd name="connsiteY662" fmla="*/ 3064403 h 6858000"/>
              <a:gd name="connsiteX663" fmla="*/ 2407218 w 7467600"/>
              <a:gd name="connsiteY663" fmla="*/ 3070324 h 6858000"/>
              <a:gd name="connsiteX664" fmla="*/ 2380138 w 7467600"/>
              <a:gd name="connsiteY664" fmla="*/ 3099341 h 6858000"/>
              <a:gd name="connsiteX665" fmla="*/ 1765923 w 7467600"/>
              <a:gd name="connsiteY665" fmla="*/ 3581043 h 6858000"/>
              <a:gd name="connsiteX666" fmla="*/ 1702258 w 7467600"/>
              <a:gd name="connsiteY666" fmla="*/ 3612286 h 6858000"/>
              <a:gd name="connsiteX667" fmla="*/ 1538370 w 7467600"/>
              <a:gd name="connsiteY667" fmla="*/ 3811804 h 6858000"/>
              <a:gd name="connsiteX668" fmla="*/ 542867 w 7467600"/>
              <a:gd name="connsiteY668" fmla="*/ 4944092 h 6858000"/>
              <a:gd name="connsiteX669" fmla="*/ 515800 w 7467600"/>
              <a:gd name="connsiteY669" fmla="*/ 4862180 h 6858000"/>
              <a:gd name="connsiteX670" fmla="*/ 909145 w 7467600"/>
              <a:gd name="connsiteY670" fmla="*/ 4199225 h 6858000"/>
              <a:gd name="connsiteX671" fmla="*/ 1214067 w 7467600"/>
              <a:gd name="connsiteY671" fmla="*/ 3908561 h 6858000"/>
              <a:gd name="connsiteX672" fmla="*/ 640967 w 7467600"/>
              <a:gd name="connsiteY672" fmla="*/ 4105601 h 6858000"/>
              <a:gd name="connsiteX673" fmla="*/ 112563 w 7467600"/>
              <a:gd name="connsiteY673" fmla="*/ 4396952 h 6858000"/>
              <a:gd name="connsiteX674" fmla="*/ 0 w 7467600"/>
              <a:gd name="connsiteY674" fmla="*/ 4466006 h 6858000"/>
              <a:gd name="connsiteX675" fmla="*/ 0 w 7467600"/>
              <a:gd name="connsiteY675" fmla="*/ 4233763 h 6858000"/>
              <a:gd name="connsiteX676" fmla="*/ 36881 w 7467600"/>
              <a:gd name="connsiteY676" fmla="*/ 4200118 h 6858000"/>
              <a:gd name="connsiteX677" fmla="*/ 910534 w 7467600"/>
              <a:gd name="connsiteY677" fmla="*/ 3629753 h 6858000"/>
              <a:gd name="connsiteX678" fmla="*/ 1578717 w 7467600"/>
              <a:gd name="connsiteY678" fmla="*/ 3575982 h 6858000"/>
              <a:gd name="connsiteX679" fmla="*/ 2338780 w 7467600"/>
              <a:gd name="connsiteY679" fmla="*/ 3033725 h 6858000"/>
              <a:gd name="connsiteX680" fmla="*/ 1807991 w 7467600"/>
              <a:gd name="connsiteY680" fmla="*/ 2807184 h 6858000"/>
              <a:gd name="connsiteX681" fmla="*/ 1416358 w 7467600"/>
              <a:gd name="connsiteY681" fmla="*/ 3112571 h 6858000"/>
              <a:gd name="connsiteX682" fmla="*/ 939066 w 7467600"/>
              <a:gd name="connsiteY682" fmla="*/ 3378798 h 6858000"/>
              <a:gd name="connsiteX683" fmla="*/ 115099 w 7467600"/>
              <a:gd name="connsiteY683" fmla="*/ 3607650 h 6858000"/>
              <a:gd name="connsiteX684" fmla="*/ 97284 w 7467600"/>
              <a:gd name="connsiteY684" fmla="*/ 3520393 h 6858000"/>
              <a:gd name="connsiteX685" fmla="*/ 922050 w 7467600"/>
              <a:gd name="connsiteY685" fmla="*/ 3074867 h 6858000"/>
              <a:gd name="connsiteX686" fmla="*/ 1405265 w 7467600"/>
              <a:gd name="connsiteY686" fmla="*/ 3016319 h 6858000"/>
              <a:gd name="connsiteX687" fmla="*/ 1407512 w 7467600"/>
              <a:gd name="connsiteY687" fmla="*/ 3018001 h 6858000"/>
              <a:gd name="connsiteX688" fmla="*/ 1726266 w 7467600"/>
              <a:gd name="connsiteY688" fmla="*/ 2777274 h 6858000"/>
              <a:gd name="connsiteX689" fmla="*/ 625390 w 7467600"/>
              <a:gd name="connsiteY689" fmla="*/ 2514541 h 6858000"/>
              <a:gd name="connsiteX690" fmla="*/ 619799 w 7467600"/>
              <a:gd name="connsiteY690" fmla="*/ 2527180 h 6858000"/>
              <a:gd name="connsiteX691" fmla="*/ 310030 w 7467600"/>
              <a:gd name="connsiteY691" fmla="*/ 2771818 h 6858000"/>
              <a:gd name="connsiteX692" fmla="*/ 173877 w 7467600"/>
              <a:gd name="connsiteY692" fmla="*/ 2937056 h 6858000"/>
              <a:gd name="connsiteX693" fmla="*/ 77889 w 7467600"/>
              <a:gd name="connsiteY693" fmla="*/ 3138440 h 6858000"/>
              <a:gd name="connsiteX694" fmla="*/ 0 w 7467600"/>
              <a:gd name="connsiteY694" fmla="*/ 3271395 h 6858000"/>
              <a:gd name="connsiteX695" fmla="*/ 0 w 7467600"/>
              <a:gd name="connsiteY695" fmla="*/ 3153002 h 6858000"/>
              <a:gd name="connsiteX696" fmla="*/ 2386 w 7467600"/>
              <a:gd name="connsiteY696" fmla="*/ 3149203 h 6858000"/>
              <a:gd name="connsiteX697" fmla="*/ 89753 w 7467600"/>
              <a:gd name="connsiteY697" fmla="*/ 2987702 h 6858000"/>
              <a:gd name="connsiteX698" fmla="*/ 76869 w 7467600"/>
              <a:gd name="connsiteY698" fmla="*/ 3005404 h 6858000"/>
              <a:gd name="connsiteX699" fmla="*/ 32049 w 7467600"/>
              <a:gd name="connsiteY699" fmla="*/ 3065814 h 6858000"/>
              <a:gd name="connsiteX700" fmla="*/ 0 w 7467600"/>
              <a:gd name="connsiteY700" fmla="*/ 3108744 h 6858000"/>
              <a:gd name="connsiteX701" fmla="*/ 0 w 7467600"/>
              <a:gd name="connsiteY701" fmla="*/ 3058059 h 6858000"/>
              <a:gd name="connsiteX702" fmla="*/ 7610 w 7467600"/>
              <a:gd name="connsiteY702" fmla="*/ 3047889 h 6858000"/>
              <a:gd name="connsiteX703" fmla="*/ 52419 w 7467600"/>
              <a:gd name="connsiteY703" fmla="*/ 2987479 h 6858000"/>
              <a:gd name="connsiteX704" fmla="*/ 59142 w 7467600"/>
              <a:gd name="connsiteY704" fmla="*/ 2978488 h 6858000"/>
              <a:gd name="connsiteX705" fmla="*/ 0 w 7467600"/>
              <a:gd name="connsiteY705" fmla="*/ 3015334 h 6858000"/>
              <a:gd name="connsiteX706" fmla="*/ 0 w 7467600"/>
              <a:gd name="connsiteY706" fmla="*/ 2914286 h 6858000"/>
              <a:gd name="connsiteX707" fmla="*/ 36383 w 7467600"/>
              <a:gd name="connsiteY707" fmla="*/ 2901128 h 6858000"/>
              <a:gd name="connsiteX708" fmla="*/ 156329 w 7467600"/>
              <a:gd name="connsiteY708" fmla="*/ 2840533 h 6858000"/>
              <a:gd name="connsiteX709" fmla="*/ 358355 w 7467600"/>
              <a:gd name="connsiteY709" fmla="*/ 2620471 h 6858000"/>
              <a:gd name="connsiteX710" fmla="*/ 510577 w 7467600"/>
              <a:gd name="connsiteY710" fmla="*/ 2501244 h 6858000"/>
              <a:gd name="connsiteX711" fmla="*/ 211967 w 7467600"/>
              <a:gd name="connsiteY711" fmla="*/ 2479171 h 6858000"/>
              <a:gd name="connsiteX712" fmla="*/ 0 w 7467600"/>
              <a:gd name="connsiteY712" fmla="*/ 2476398 h 6858000"/>
              <a:gd name="connsiteX713" fmla="*/ 0 w 7467600"/>
              <a:gd name="connsiteY713" fmla="*/ 2389189 h 6858000"/>
              <a:gd name="connsiteX714" fmla="*/ 103062 w 7467600"/>
              <a:gd name="connsiteY714" fmla="*/ 2389518 h 6858000"/>
              <a:gd name="connsiteX715" fmla="*/ 510734 w 7467600"/>
              <a:gd name="connsiteY715" fmla="*/ 2416201 h 6858000"/>
              <a:gd name="connsiteX716" fmla="*/ 279257 w 7467600"/>
              <a:gd name="connsiteY716" fmla="*/ 2092102 h 6858000"/>
              <a:gd name="connsiteX717" fmla="*/ 65265 w 7467600"/>
              <a:gd name="connsiteY717" fmla="*/ 2006049 h 6858000"/>
              <a:gd name="connsiteX718" fmla="*/ 0 w 7467600"/>
              <a:gd name="connsiteY718" fmla="*/ 1982532 h 6858000"/>
              <a:gd name="connsiteX719" fmla="*/ 0 w 7467600"/>
              <a:gd name="connsiteY719" fmla="*/ 1912789 h 6858000"/>
              <a:gd name="connsiteX720" fmla="*/ 97460 w 7467600"/>
              <a:gd name="connsiteY720" fmla="*/ 1953725 h 6858000"/>
              <a:gd name="connsiteX721" fmla="*/ 221272 w 7467600"/>
              <a:gd name="connsiteY721" fmla="*/ 1980766 h 6858000"/>
              <a:gd name="connsiteX722" fmla="*/ 116765 w 7467600"/>
              <a:gd name="connsiteY722" fmla="*/ 1911033 h 6858000"/>
              <a:gd name="connsiteX723" fmla="*/ 16405 w 7467600"/>
              <a:gd name="connsiteY723" fmla="*/ 1803412 h 6858000"/>
              <a:gd name="connsiteX724" fmla="*/ 0 w 7467600"/>
              <a:gd name="connsiteY724" fmla="*/ 1784777 h 6858000"/>
              <a:gd name="connsiteX725" fmla="*/ 0 w 7467600"/>
              <a:gd name="connsiteY725" fmla="*/ 1740082 h 6858000"/>
              <a:gd name="connsiteX726" fmla="*/ 39394 w 7467600"/>
              <a:gd name="connsiteY726" fmla="*/ 1784856 h 6858000"/>
              <a:gd name="connsiteX727" fmla="*/ 135813 w 7467600"/>
              <a:gd name="connsiteY727" fmla="*/ 1888838 h 6858000"/>
              <a:gd name="connsiteX728" fmla="*/ 242575 w 7467600"/>
              <a:gd name="connsiteY728" fmla="*/ 1958841 h 6858000"/>
              <a:gd name="connsiteX729" fmla="*/ 82197 w 7467600"/>
              <a:gd name="connsiteY729" fmla="*/ 1754826 h 6858000"/>
              <a:gd name="connsiteX730" fmla="*/ 0 w 7467600"/>
              <a:gd name="connsiteY730" fmla="*/ 1679650 h 6858000"/>
              <a:gd name="connsiteX731" fmla="*/ 0 w 7467600"/>
              <a:gd name="connsiteY731" fmla="*/ 1602463 h 6858000"/>
              <a:gd name="connsiteX732" fmla="*/ 84689 w 7467600"/>
              <a:gd name="connsiteY732" fmla="*/ 1677442 h 6858000"/>
              <a:gd name="connsiteX733" fmla="*/ 298437 w 7467600"/>
              <a:gd name="connsiteY733" fmla="*/ 1968019 h 6858000"/>
              <a:gd name="connsiteX734" fmla="*/ 227269 w 7467600"/>
              <a:gd name="connsiteY734" fmla="*/ 1114064 h 6858000"/>
              <a:gd name="connsiteX735" fmla="*/ 248003 w 7467600"/>
              <a:gd name="connsiteY735" fmla="*/ 1089613 h 6858000"/>
              <a:gd name="connsiteX736" fmla="*/ 427020 w 7467600"/>
              <a:gd name="connsiteY736" fmla="*/ 1619803 h 6858000"/>
              <a:gd name="connsiteX737" fmla="*/ 340345 w 7467600"/>
              <a:gd name="connsiteY737" fmla="*/ 2027739 h 6858000"/>
              <a:gd name="connsiteX738" fmla="*/ 360865 w 7467600"/>
              <a:gd name="connsiteY738" fmla="*/ 2044827 h 6858000"/>
              <a:gd name="connsiteX739" fmla="*/ 560414 w 7467600"/>
              <a:gd name="connsiteY739" fmla="*/ 2421457 h 6858000"/>
              <a:gd name="connsiteX740" fmla="*/ 1359703 w 7467600"/>
              <a:gd name="connsiteY740" fmla="*/ 2578554 h 6858000"/>
              <a:gd name="connsiteX741" fmla="*/ 1359422 w 7467600"/>
              <a:gd name="connsiteY741" fmla="*/ 2577994 h 6858000"/>
              <a:gd name="connsiteX742" fmla="*/ 828701 w 7467600"/>
              <a:gd name="connsiteY742" fmla="*/ 1839520 h 6858000"/>
              <a:gd name="connsiteX743" fmla="*/ 494427 w 7467600"/>
              <a:gd name="connsiteY743" fmla="*/ 1092333 h 6858000"/>
              <a:gd name="connsiteX744" fmla="*/ 506322 w 7467600"/>
              <a:gd name="connsiteY744" fmla="*/ 1020997 h 6858000"/>
              <a:gd name="connsiteX745" fmla="*/ 4570198 w 7467600"/>
              <a:gd name="connsiteY745" fmla="*/ 978081 h 6858000"/>
              <a:gd name="connsiteX746" fmla="*/ 4523691 w 7467600"/>
              <a:gd name="connsiteY746" fmla="*/ 1127776 h 6858000"/>
              <a:gd name="connsiteX747" fmla="*/ 4509875 w 7467600"/>
              <a:gd name="connsiteY747" fmla="*/ 1167552 h 6858000"/>
              <a:gd name="connsiteX748" fmla="*/ 4478168 w 7467600"/>
              <a:gd name="connsiteY748" fmla="*/ 1260735 h 6858000"/>
              <a:gd name="connsiteX749" fmla="*/ 4409309 w 7467600"/>
              <a:gd name="connsiteY749" fmla="*/ 1666996 h 6858000"/>
              <a:gd name="connsiteX750" fmla="*/ 4370031 w 7467600"/>
              <a:gd name="connsiteY750" fmla="*/ 1955666 h 6858000"/>
              <a:gd name="connsiteX751" fmla="*/ 4570198 w 7467600"/>
              <a:gd name="connsiteY751" fmla="*/ 978081 h 6858000"/>
              <a:gd name="connsiteX752" fmla="*/ 4557898 w 7467600"/>
              <a:gd name="connsiteY752" fmla="*/ 900011 h 6858000"/>
              <a:gd name="connsiteX753" fmla="*/ 4344840 w 7467600"/>
              <a:gd name="connsiteY753" fmla="*/ 1922038 h 6858000"/>
              <a:gd name="connsiteX754" fmla="*/ 4378710 w 7467600"/>
              <a:gd name="connsiteY754" fmla="*/ 1665516 h 6858000"/>
              <a:gd name="connsiteX755" fmla="*/ 4448798 w 7467600"/>
              <a:gd name="connsiteY755" fmla="*/ 1253024 h 6858000"/>
              <a:gd name="connsiteX756" fmla="*/ 4480315 w 7467600"/>
              <a:gd name="connsiteY756" fmla="*/ 1158454 h 6858000"/>
              <a:gd name="connsiteX757" fmla="*/ 4494133 w 7467600"/>
              <a:gd name="connsiteY757" fmla="*/ 1118676 h 6858000"/>
              <a:gd name="connsiteX758" fmla="*/ 4557898 w 7467600"/>
              <a:gd name="connsiteY758" fmla="*/ 900011 h 6858000"/>
              <a:gd name="connsiteX759" fmla="*/ 5870151 w 7467600"/>
              <a:gd name="connsiteY759" fmla="*/ 898890 h 6858000"/>
              <a:gd name="connsiteX760" fmla="*/ 5861335 w 7467600"/>
              <a:gd name="connsiteY760" fmla="*/ 899177 h 6858000"/>
              <a:gd name="connsiteX761" fmla="*/ 5843702 w 7467600"/>
              <a:gd name="connsiteY761" fmla="*/ 899748 h 6858000"/>
              <a:gd name="connsiteX762" fmla="*/ 5651107 w 7467600"/>
              <a:gd name="connsiteY762" fmla="*/ 920306 h 6858000"/>
              <a:gd name="connsiteX763" fmla="*/ 5459407 w 7467600"/>
              <a:gd name="connsiteY763" fmla="*/ 940975 h 6858000"/>
              <a:gd name="connsiteX764" fmla="*/ 5374846 w 7467600"/>
              <a:gd name="connsiteY764" fmla="*/ 941988 h 6858000"/>
              <a:gd name="connsiteX765" fmla="*/ 5256105 w 7467600"/>
              <a:gd name="connsiteY765" fmla="*/ 945632 h 6858000"/>
              <a:gd name="connsiteX766" fmla="*/ 5107071 w 7467600"/>
              <a:gd name="connsiteY766" fmla="*/ 969720 h 6858000"/>
              <a:gd name="connsiteX767" fmla="*/ 4998681 w 7467600"/>
              <a:gd name="connsiteY767" fmla="*/ 988771 h 6858000"/>
              <a:gd name="connsiteX768" fmla="*/ 5870151 w 7467600"/>
              <a:gd name="connsiteY768" fmla="*/ 898890 h 6858000"/>
              <a:gd name="connsiteX769" fmla="*/ 5504425 w 7467600"/>
              <a:gd name="connsiteY769" fmla="*/ 848067 h 6858000"/>
              <a:gd name="connsiteX770" fmla="*/ 4968849 w 7467600"/>
              <a:gd name="connsiteY770" fmla="*/ 962318 h 6858000"/>
              <a:gd name="connsiteX771" fmla="*/ 5104039 w 7467600"/>
              <a:gd name="connsiteY771" fmla="*/ 940634 h 6858000"/>
              <a:gd name="connsiteX772" fmla="*/ 5256311 w 7467600"/>
              <a:gd name="connsiteY772" fmla="*/ 916490 h 6858000"/>
              <a:gd name="connsiteX773" fmla="*/ 5377381 w 7467600"/>
              <a:gd name="connsiteY773" fmla="*/ 912671 h 6858000"/>
              <a:gd name="connsiteX774" fmla="*/ 5460148 w 7467600"/>
              <a:gd name="connsiteY774" fmla="*/ 911442 h 6858000"/>
              <a:gd name="connsiteX775" fmla="*/ 5648971 w 7467600"/>
              <a:gd name="connsiteY775" fmla="*/ 891331 h 6858000"/>
              <a:gd name="connsiteX776" fmla="*/ 5844807 w 7467600"/>
              <a:gd name="connsiteY776" fmla="*/ 870718 h 6858000"/>
              <a:gd name="connsiteX777" fmla="*/ 5862975 w 7467600"/>
              <a:gd name="connsiteY777" fmla="*/ 869756 h 6858000"/>
              <a:gd name="connsiteX778" fmla="*/ 5920887 w 7467600"/>
              <a:gd name="connsiteY778" fmla="*/ 865929 h 6858000"/>
              <a:gd name="connsiteX779" fmla="*/ 5504425 w 7467600"/>
              <a:gd name="connsiteY779" fmla="*/ 848067 h 6858000"/>
              <a:gd name="connsiteX780" fmla="*/ 3607114 w 7467600"/>
              <a:gd name="connsiteY780" fmla="*/ 467441 h 6858000"/>
              <a:gd name="connsiteX781" fmla="*/ 3296242 w 7467600"/>
              <a:gd name="connsiteY781" fmla="*/ 807991 h 6858000"/>
              <a:gd name="connsiteX782" fmla="*/ 3174674 w 7467600"/>
              <a:gd name="connsiteY782" fmla="*/ 919759 h 6858000"/>
              <a:gd name="connsiteX783" fmla="*/ 3042978 w 7467600"/>
              <a:gd name="connsiteY783" fmla="*/ 1054894 h 6858000"/>
              <a:gd name="connsiteX784" fmla="*/ 2968914 w 7467600"/>
              <a:gd name="connsiteY784" fmla="*/ 1133756 h 6858000"/>
              <a:gd name="connsiteX785" fmla="*/ 3103823 w 7467600"/>
              <a:gd name="connsiteY785" fmla="*/ 1026814 h 6858000"/>
              <a:gd name="connsiteX786" fmla="*/ 3607114 w 7467600"/>
              <a:gd name="connsiteY786" fmla="*/ 467441 h 6858000"/>
              <a:gd name="connsiteX787" fmla="*/ 3744487 w 7467600"/>
              <a:gd name="connsiteY787" fmla="*/ 383136 h 6858000"/>
              <a:gd name="connsiteX788" fmla="*/ 3970213 w 7467600"/>
              <a:gd name="connsiteY788" fmla="*/ 995559 h 6858000"/>
              <a:gd name="connsiteX789" fmla="*/ 3744487 w 7467600"/>
              <a:gd name="connsiteY789" fmla="*/ 383136 h 6858000"/>
              <a:gd name="connsiteX790" fmla="*/ 3624562 w 7467600"/>
              <a:gd name="connsiteY790" fmla="*/ 367041 h 6858000"/>
              <a:gd name="connsiteX791" fmla="*/ 3489712 w 7467600"/>
              <a:gd name="connsiteY791" fmla="*/ 485386 h 6858000"/>
              <a:gd name="connsiteX792" fmla="*/ 3182994 w 7467600"/>
              <a:gd name="connsiteY792" fmla="*/ 828265 h 6858000"/>
              <a:gd name="connsiteX793" fmla="*/ 2892114 w 7467600"/>
              <a:gd name="connsiteY793" fmla="*/ 1172635 h 6858000"/>
              <a:gd name="connsiteX794" fmla="*/ 3021459 w 7467600"/>
              <a:gd name="connsiteY794" fmla="*/ 1035385 h 6858000"/>
              <a:gd name="connsiteX795" fmla="*/ 3153873 w 7467600"/>
              <a:gd name="connsiteY795" fmla="*/ 898971 h 6858000"/>
              <a:gd name="connsiteX796" fmla="*/ 3276511 w 7467600"/>
              <a:gd name="connsiteY796" fmla="*/ 786423 h 6858000"/>
              <a:gd name="connsiteX797" fmla="*/ 3584154 w 7467600"/>
              <a:gd name="connsiteY797" fmla="*/ 448218 h 6858000"/>
              <a:gd name="connsiteX798" fmla="*/ 3624562 w 7467600"/>
              <a:gd name="connsiteY798" fmla="*/ 367041 h 6858000"/>
              <a:gd name="connsiteX799" fmla="*/ 3766672 w 7467600"/>
              <a:gd name="connsiteY799" fmla="*/ 359429 h 6858000"/>
              <a:gd name="connsiteX800" fmla="*/ 3996338 w 7467600"/>
              <a:gd name="connsiteY800" fmla="*/ 968237 h 6858000"/>
              <a:gd name="connsiteX801" fmla="*/ 3766672 w 7467600"/>
              <a:gd name="connsiteY801" fmla="*/ 359429 h 6858000"/>
              <a:gd name="connsiteX802" fmla="*/ 5805386 w 7467600"/>
              <a:gd name="connsiteY802" fmla="*/ 239240 h 6858000"/>
              <a:gd name="connsiteX803" fmla="*/ 5736947 w 7467600"/>
              <a:gd name="connsiteY803" fmla="*/ 261367 h 6858000"/>
              <a:gd name="connsiteX804" fmla="*/ 5427012 w 7467600"/>
              <a:gd name="connsiteY804" fmla="*/ 311272 h 6858000"/>
              <a:gd name="connsiteX805" fmla="*/ 5147818 w 7467600"/>
              <a:gd name="connsiteY805" fmla="*/ 322112 h 6858000"/>
              <a:gd name="connsiteX806" fmla="*/ 5060854 w 7467600"/>
              <a:gd name="connsiteY806" fmla="*/ 311882 h 6858000"/>
              <a:gd name="connsiteX807" fmla="*/ 4945989 w 7467600"/>
              <a:gd name="connsiteY807" fmla="*/ 300516 h 6858000"/>
              <a:gd name="connsiteX808" fmla="*/ 5410479 w 7467600"/>
              <a:gd name="connsiteY808" fmla="*/ 348434 h 6858000"/>
              <a:gd name="connsiteX809" fmla="*/ 5805386 w 7467600"/>
              <a:gd name="connsiteY809" fmla="*/ 239240 h 6858000"/>
              <a:gd name="connsiteX810" fmla="*/ 5905192 w 7467600"/>
              <a:gd name="connsiteY810" fmla="*/ 163079 h 6858000"/>
              <a:gd name="connsiteX811" fmla="*/ 5865655 w 7467600"/>
              <a:gd name="connsiteY811" fmla="*/ 171901 h 6858000"/>
              <a:gd name="connsiteX812" fmla="*/ 5259740 w 7467600"/>
              <a:gd name="connsiteY812" fmla="*/ 257013 h 6858000"/>
              <a:gd name="connsiteX813" fmla="*/ 5208466 w 7467600"/>
              <a:gd name="connsiteY813" fmla="*/ 257550 h 6858000"/>
              <a:gd name="connsiteX814" fmla="*/ 4980204 w 7467600"/>
              <a:gd name="connsiteY814" fmla="*/ 271903 h 6858000"/>
              <a:gd name="connsiteX815" fmla="*/ 5068068 w 7467600"/>
              <a:gd name="connsiteY815" fmla="*/ 282244 h 6858000"/>
              <a:gd name="connsiteX816" fmla="*/ 5153231 w 7467600"/>
              <a:gd name="connsiteY816" fmla="*/ 292240 h 6858000"/>
              <a:gd name="connsiteX817" fmla="*/ 5426491 w 7467600"/>
              <a:gd name="connsiteY817" fmla="*/ 281128 h 6858000"/>
              <a:gd name="connsiteX818" fmla="*/ 5731212 w 7467600"/>
              <a:gd name="connsiteY818" fmla="*/ 231951 h 6858000"/>
              <a:gd name="connsiteX819" fmla="*/ 5905192 w 7467600"/>
              <a:gd name="connsiteY819" fmla="*/ 163079 h 6858000"/>
              <a:gd name="connsiteX820" fmla="*/ 5944437 w 7467600"/>
              <a:gd name="connsiteY820" fmla="*/ 113829 h 6858000"/>
              <a:gd name="connsiteX821" fmla="*/ 5825032 w 7467600"/>
              <a:gd name="connsiteY821" fmla="*/ 146405 h 6858000"/>
              <a:gd name="connsiteX822" fmla="*/ 4955599 w 7467600"/>
              <a:gd name="connsiteY822" fmla="*/ 247008 h 6858000"/>
              <a:gd name="connsiteX823" fmla="*/ 5210104 w 7467600"/>
              <a:gd name="connsiteY823" fmla="*/ 228123 h 6858000"/>
              <a:gd name="connsiteX824" fmla="*/ 5261015 w 7467600"/>
              <a:gd name="connsiteY824" fmla="*/ 227087 h 6858000"/>
              <a:gd name="connsiteX825" fmla="*/ 5861181 w 7467600"/>
              <a:gd name="connsiteY825" fmla="*/ 143093 h 6858000"/>
              <a:gd name="connsiteX826" fmla="*/ 5961252 w 7467600"/>
              <a:gd name="connsiteY826" fmla="*/ 114820 h 6858000"/>
              <a:gd name="connsiteX827" fmla="*/ 5944437 w 7467600"/>
              <a:gd name="connsiteY827" fmla="*/ 113829 h 6858000"/>
              <a:gd name="connsiteX828" fmla="*/ 3882765 w 7467600"/>
              <a:gd name="connsiteY828" fmla="*/ 0 h 6858000"/>
              <a:gd name="connsiteX829" fmla="*/ 3995099 w 7467600"/>
              <a:gd name="connsiteY829" fmla="*/ 0 h 6858000"/>
              <a:gd name="connsiteX830" fmla="*/ 4163818 w 7467600"/>
              <a:gd name="connsiteY830" fmla="*/ 234104 h 6858000"/>
              <a:gd name="connsiteX831" fmla="*/ 4172099 w 7467600"/>
              <a:gd name="connsiteY831" fmla="*/ 234207 h 6858000"/>
              <a:gd name="connsiteX832" fmla="*/ 4784282 w 7467600"/>
              <a:gd name="connsiteY832" fmla="*/ 276561 h 6858000"/>
              <a:gd name="connsiteX833" fmla="*/ 4801687 w 7467600"/>
              <a:gd name="connsiteY833" fmla="*/ 267764 h 6858000"/>
              <a:gd name="connsiteX834" fmla="*/ 6082788 w 7467600"/>
              <a:gd name="connsiteY834" fmla="*/ 64119 h 6858000"/>
              <a:gd name="connsiteX835" fmla="*/ 6099442 w 7467600"/>
              <a:gd name="connsiteY835" fmla="*/ 82568 h 6858000"/>
              <a:gd name="connsiteX836" fmla="*/ 4804137 w 7467600"/>
              <a:gd name="connsiteY836" fmla="*/ 320931 h 6858000"/>
              <a:gd name="connsiteX837" fmla="*/ 4227047 w 7467600"/>
              <a:gd name="connsiteY837" fmla="*/ 313415 h 6858000"/>
              <a:gd name="connsiteX838" fmla="*/ 4346041 w 7467600"/>
              <a:gd name="connsiteY838" fmla="*/ 456086 h 6858000"/>
              <a:gd name="connsiteX839" fmla="*/ 4870967 w 7467600"/>
              <a:gd name="connsiteY839" fmla="*/ 963061 h 6858000"/>
              <a:gd name="connsiteX840" fmla="*/ 4889647 w 7467600"/>
              <a:gd name="connsiteY840" fmla="*/ 957147 h 6858000"/>
              <a:gd name="connsiteX841" fmla="*/ 5422504 w 7467600"/>
              <a:gd name="connsiteY841" fmla="*/ 805191 h 6858000"/>
              <a:gd name="connsiteX842" fmla="*/ 6087656 w 7467600"/>
              <a:gd name="connsiteY842" fmla="*/ 826703 h 6858000"/>
              <a:gd name="connsiteX843" fmla="*/ 6058717 w 7467600"/>
              <a:gd name="connsiteY843" fmla="*/ 865992 h 6858000"/>
              <a:gd name="connsiteX844" fmla="*/ 4974153 w 7467600"/>
              <a:gd name="connsiteY844" fmla="*/ 1045456 h 6858000"/>
              <a:gd name="connsiteX845" fmla="*/ 5627835 w 7467600"/>
              <a:gd name="connsiteY845" fmla="*/ 1472077 h 6858000"/>
              <a:gd name="connsiteX846" fmla="*/ 5629817 w 7467600"/>
              <a:gd name="connsiteY846" fmla="*/ 1471412 h 6858000"/>
              <a:gd name="connsiteX847" fmla="*/ 5634124 w 7467600"/>
              <a:gd name="connsiteY847" fmla="*/ 1470572 h 6858000"/>
              <a:gd name="connsiteX848" fmla="*/ 5755832 w 7467600"/>
              <a:gd name="connsiteY848" fmla="*/ 1383886 h 6858000"/>
              <a:gd name="connsiteX849" fmla="*/ 6014186 w 7467600"/>
              <a:gd name="connsiteY849" fmla="*/ 1279799 h 6858000"/>
              <a:gd name="connsiteX850" fmla="*/ 6901619 w 7467600"/>
              <a:gd name="connsiteY850" fmla="*/ 1047874 h 6858000"/>
              <a:gd name="connsiteX851" fmla="*/ 6931566 w 7467600"/>
              <a:gd name="connsiteY851" fmla="*/ 1062034 h 6858000"/>
              <a:gd name="connsiteX852" fmla="*/ 5790982 w 7467600"/>
              <a:gd name="connsiteY852" fmla="*/ 1561380 h 6858000"/>
              <a:gd name="connsiteX853" fmla="*/ 6188971 w 7467600"/>
              <a:gd name="connsiteY853" fmla="*/ 1755168 h 6858000"/>
              <a:gd name="connsiteX854" fmla="*/ 6202446 w 7467600"/>
              <a:gd name="connsiteY854" fmla="*/ 1752268 h 6858000"/>
              <a:gd name="connsiteX855" fmla="*/ 7179560 w 7467600"/>
              <a:gd name="connsiteY855" fmla="*/ 1467551 h 6858000"/>
              <a:gd name="connsiteX856" fmla="*/ 7158730 w 7467600"/>
              <a:gd name="connsiteY856" fmla="*/ 1507835 h 6858000"/>
              <a:gd name="connsiteX857" fmla="*/ 6326959 w 7467600"/>
              <a:gd name="connsiteY857" fmla="*/ 1817686 h 6858000"/>
              <a:gd name="connsiteX858" fmla="*/ 6537433 w 7467600"/>
              <a:gd name="connsiteY858" fmla="*/ 1907790 h 6858000"/>
              <a:gd name="connsiteX859" fmla="*/ 6550221 w 7467600"/>
              <a:gd name="connsiteY859" fmla="*/ 1910729 h 6858000"/>
              <a:gd name="connsiteX860" fmla="*/ 6964438 w 7467600"/>
              <a:gd name="connsiteY860" fmla="*/ 2209505 h 6858000"/>
              <a:gd name="connsiteX861" fmla="*/ 7367862 w 7467600"/>
              <a:gd name="connsiteY861" fmla="*/ 2806833 h 6858000"/>
              <a:gd name="connsiteX862" fmla="*/ 7364329 w 7467600"/>
              <a:gd name="connsiteY862" fmla="*/ 2826907 h 6858000"/>
              <a:gd name="connsiteX863" fmla="*/ 7290545 w 7467600"/>
              <a:gd name="connsiteY863" fmla="*/ 2850663 h 6858000"/>
              <a:gd name="connsiteX864" fmla="*/ 6472036 w 7467600"/>
              <a:gd name="connsiteY864" fmla="*/ 1959003 h 6858000"/>
              <a:gd name="connsiteX865" fmla="*/ 5792897 w 7467600"/>
              <a:gd name="connsiteY865" fmla="*/ 1647747 h 6858000"/>
              <a:gd name="connsiteX866" fmla="*/ 5842751 w 7467600"/>
              <a:gd name="connsiteY866" fmla="*/ 1816112 h 6858000"/>
              <a:gd name="connsiteX867" fmla="*/ 5847424 w 7467600"/>
              <a:gd name="connsiteY867" fmla="*/ 1815776 h 6858000"/>
              <a:gd name="connsiteX868" fmla="*/ 6399821 w 7467600"/>
              <a:gd name="connsiteY868" fmla="*/ 2344799 h 6858000"/>
              <a:gd name="connsiteX869" fmla="*/ 6323232 w 7467600"/>
              <a:gd name="connsiteY869" fmla="*/ 2389634 h 6858000"/>
              <a:gd name="connsiteX870" fmla="*/ 5942958 w 7467600"/>
              <a:gd name="connsiteY870" fmla="*/ 2077708 h 6858000"/>
              <a:gd name="connsiteX871" fmla="*/ 5921559 w 7467600"/>
              <a:gd name="connsiteY871" fmla="*/ 2378596 h 6858000"/>
              <a:gd name="connsiteX872" fmla="*/ 5817651 w 7467600"/>
              <a:gd name="connsiteY872" fmla="*/ 3023919 h 6858000"/>
              <a:gd name="connsiteX873" fmla="*/ 5729634 w 7467600"/>
              <a:gd name="connsiteY873" fmla="*/ 3051849 h 6858000"/>
              <a:gd name="connsiteX874" fmla="*/ 5611018 w 7467600"/>
              <a:gd name="connsiteY874" fmla="*/ 2316769 h 6858000"/>
              <a:gd name="connsiteX875" fmla="*/ 5687608 w 7467600"/>
              <a:gd name="connsiteY875" fmla="*/ 2039972 h 6858000"/>
              <a:gd name="connsiteX876" fmla="*/ 5657554 w 7467600"/>
              <a:gd name="connsiteY876" fmla="*/ 1576445 h 6858000"/>
              <a:gd name="connsiteX877" fmla="*/ 5150475 w 7467600"/>
              <a:gd name="connsiteY877" fmla="*/ 1274012 h 6858000"/>
              <a:gd name="connsiteX878" fmla="*/ 5349142 w 7467600"/>
              <a:gd name="connsiteY878" fmla="*/ 2204405 h 6858000"/>
              <a:gd name="connsiteX879" fmla="*/ 5262214 w 7467600"/>
              <a:gd name="connsiteY879" fmla="*/ 2233836 h 6858000"/>
              <a:gd name="connsiteX880" fmla="*/ 4981539 w 7467600"/>
              <a:gd name="connsiteY880" fmla="*/ 1542201 h 6858000"/>
              <a:gd name="connsiteX881" fmla="*/ 4958461 w 7467600"/>
              <a:gd name="connsiteY881" fmla="*/ 1136957 h 6858000"/>
              <a:gd name="connsiteX882" fmla="*/ 4655015 w 7467600"/>
              <a:gd name="connsiteY882" fmla="*/ 891426 h 6858000"/>
              <a:gd name="connsiteX883" fmla="*/ 4348002 w 7467600"/>
              <a:gd name="connsiteY883" fmla="*/ 2205895 h 6858000"/>
              <a:gd name="connsiteX884" fmla="*/ 4262250 w 7467600"/>
              <a:gd name="connsiteY884" fmla="*/ 2219972 h 6858000"/>
              <a:gd name="connsiteX885" fmla="*/ 4550611 w 7467600"/>
              <a:gd name="connsiteY885" fmla="*/ 817540 h 6858000"/>
              <a:gd name="connsiteX886" fmla="*/ 4564418 w 7467600"/>
              <a:gd name="connsiteY886" fmla="*/ 808293 h 6858000"/>
              <a:gd name="connsiteX887" fmla="*/ 4266388 w 7467600"/>
              <a:gd name="connsiteY887" fmla="*/ 500083 h 6858000"/>
              <a:gd name="connsiteX888" fmla="*/ 4032842 w 7467600"/>
              <a:gd name="connsiteY888" fmla="*/ 211809 h 6858000"/>
              <a:gd name="connsiteX889" fmla="*/ 3882765 w 7467600"/>
              <a:gd name="connsiteY889" fmla="*/ 0 h 6858000"/>
              <a:gd name="connsiteX890" fmla="*/ 3721337 w 7467600"/>
              <a:gd name="connsiteY890" fmla="*/ 0 h 6858000"/>
              <a:gd name="connsiteX891" fmla="*/ 3797544 w 7467600"/>
              <a:gd name="connsiteY891" fmla="*/ 0 h 6858000"/>
              <a:gd name="connsiteX892" fmla="*/ 3775734 w 7467600"/>
              <a:gd name="connsiteY892" fmla="*/ 95131 h 6858000"/>
              <a:gd name="connsiteX893" fmla="*/ 3724807 w 7467600"/>
              <a:gd name="connsiteY893" fmla="*/ 272257 h 6858000"/>
              <a:gd name="connsiteX894" fmla="*/ 3726844 w 7467600"/>
              <a:gd name="connsiteY894" fmla="*/ 282988 h 6858000"/>
              <a:gd name="connsiteX895" fmla="*/ 3742664 w 7467600"/>
              <a:gd name="connsiteY895" fmla="*/ 279918 h 6858000"/>
              <a:gd name="connsiteX896" fmla="*/ 4103910 w 7467600"/>
              <a:gd name="connsiteY896" fmla="*/ 1161917 h 6858000"/>
              <a:gd name="connsiteX897" fmla="*/ 4020269 w 7467600"/>
              <a:gd name="connsiteY897" fmla="*/ 1200406 h 6858000"/>
              <a:gd name="connsiteX898" fmla="*/ 3674882 w 7467600"/>
              <a:gd name="connsiteY898" fmla="*/ 488524 h 6858000"/>
              <a:gd name="connsiteX899" fmla="*/ 3132682 w 7467600"/>
              <a:gd name="connsiteY899" fmla="*/ 1072284 h 6858000"/>
              <a:gd name="connsiteX900" fmla="*/ 2716346 w 7467600"/>
              <a:gd name="connsiteY900" fmla="*/ 1276376 h 6858000"/>
              <a:gd name="connsiteX901" fmla="*/ 2716772 w 7467600"/>
              <a:gd name="connsiteY901" fmla="*/ 1255462 h 6858000"/>
              <a:gd name="connsiteX902" fmla="*/ 3471096 w 7467600"/>
              <a:gd name="connsiteY902" fmla="*/ 437072 h 6858000"/>
              <a:gd name="connsiteX903" fmla="*/ 3639057 w 7467600"/>
              <a:gd name="connsiteY903" fmla="*/ 286334 h 6858000"/>
              <a:gd name="connsiteX904" fmla="*/ 3640309 w 7467600"/>
              <a:gd name="connsiteY904" fmla="*/ 284664 h 6858000"/>
              <a:gd name="connsiteX905" fmla="*/ 3646022 w 7467600"/>
              <a:gd name="connsiteY905" fmla="*/ 276711 h 6858000"/>
              <a:gd name="connsiteX906" fmla="*/ 3707943 w 7467600"/>
              <a:gd name="connsiteY906" fmla="*/ 65958 h 6858000"/>
              <a:gd name="connsiteX907" fmla="*/ 3721337 w 7467600"/>
              <a:gd name="connsiteY907" fmla="*/ 0 h 6858000"/>
              <a:gd name="connsiteX908" fmla="*/ 2867960 w 7467600"/>
              <a:gd name="connsiteY908" fmla="*/ 0 h 6858000"/>
              <a:gd name="connsiteX909" fmla="*/ 2926351 w 7467600"/>
              <a:gd name="connsiteY909" fmla="*/ 0 h 6858000"/>
              <a:gd name="connsiteX910" fmla="*/ 2902823 w 7467600"/>
              <a:gd name="connsiteY910" fmla="*/ 262929 h 6858000"/>
              <a:gd name="connsiteX911" fmla="*/ 2940663 w 7467600"/>
              <a:gd name="connsiteY911" fmla="*/ 140884 h 6858000"/>
              <a:gd name="connsiteX912" fmla="*/ 2947039 w 7467600"/>
              <a:gd name="connsiteY912" fmla="*/ 122524 h 6858000"/>
              <a:gd name="connsiteX913" fmla="*/ 2984316 w 7467600"/>
              <a:gd name="connsiteY913" fmla="*/ 0 h 6858000"/>
              <a:gd name="connsiteX914" fmla="*/ 3016114 w 7467600"/>
              <a:gd name="connsiteY914" fmla="*/ 0 h 6858000"/>
              <a:gd name="connsiteX915" fmla="*/ 2979949 w 7467600"/>
              <a:gd name="connsiteY915" fmla="*/ 119274 h 6858000"/>
              <a:gd name="connsiteX916" fmla="*/ 3023879 w 7467600"/>
              <a:gd name="connsiteY916" fmla="*/ 0 h 6858000"/>
              <a:gd name="connsiteX917" fmla="*/ 3105400 w 7467600"/>
              <a:gd name="connsiteY917" fmla="*/ 0 h 6858000"/>
              <a:gd name="connsiteX918" fmla="*/ 3094669 w 7467600"/>
              <a:gd name="connsiteY918" fmla="*/ 30308 h 6858000"/>
              <a:gd name="connsiteX919" fmla="*/ 2901945 w 7467600"/>
              <a:gd name="connsiteY919" fmla="*/ 466538 h 6858000"/>
              <a:gd name="connsiteX920" fmla="*/ 2815209 w 7467600"/>
              <a:gd name="connsiteY920" fmla="*/ 497361 h 6858000"/>
              <a:gd name="connsiteX921" fmla="*/ 2844845 w 7467600"/>
              <a:gd name="connsiteY921" fmla="*/ 127638 h 6858000"/>
              <a:gd name="connsiteX922" fmla="*/ 2867960 w 7467600"/>
              <a:gd name="connsiteY922" fmla="*/ 0 h 6858000"/>
              <a:gd name="connsiteX923" fmla="*/ 1057230 w 7467600"/>
              <a:gd name="connsiteY923" fmla="*/ 0 h 6858000"/>
              <a:gd name="connsiteX924" fmla="*/ 1111003 w 7467600"/>
              <a:gd name="connsiteY924" fmla="*/ 0 h 6858000"/>
              <a:gd name="connsiteX925" fmla="*/ 1125553 w 7467600"/>
              <a:gd name="connsiteY925" fmla="*/ 52588 h 6858000"/>
              <a:gd name="connsiteX926" fmla="*/ 1304276 w 7467600"/>
              <a:gd name="connsiteY926" fmla="*/ 476275 h 6858000"/>
              <a:gd name="connsiteX927" fmla="*/ 1492066 w 7467600"/>
              <a:gd name="connsiteY927" fmla="*/ 886333 h 6858000"/>
              <a:gd name="connsiteX928" fmla="*/ 1423698 w 7467600"/>
              <a:gd name="connsiteY928" fmla="*/ 710817 h 6858000"/>
              <a:gd name="connsiteX929" fmla="*/ 1357609 w 7467600"/>
              <a:gd name="connsiteY929" fmla="*/ 532892 h 6858000"/>
              <a:gd name="connsiteX930" fmla="*/ 1309550 w 7467600"/>
              <a:gd name="connsiteY930" fmla="*/ 374031 h 6858000"/>
              <a:gd name="connsiteX931" fmla="*/ 1193673 w 7467600"/>
              <a:gd name="connsiteY931" fmla="*/ 49533 h 6858000"/>
              <a:gd name="connsiteX932" fmla="*/ 1164391 w 7467600"/>
              <a:gd name="connsiteY932" fmla="*/ 0 h 6858000"/>
              <a:gd name="connsiteX933" fmla="*/ 1200666 w 7467600"/>
              <a:gd name="connsiteY933" fmla="*/ 0 h 6858000"/>
              <a:gd name="connsiteX934" fmla="*/ 1223408 w 7467600"/>
              <a:gd name="connsiteY934" fmla="*/ 38996 h 6858000"/>
              <a:gd name="connsiteX935" fmla="*/ 1339635 w 7467600"/>
              <a:gd name="connsiteY935" fmla="*/ 365517 h 6858000"/>
              <a:gd name="connsiteX936" fmla="*/ 1387469 w 7467600"/>
              <a:gd name="connsiteY936" fmla="*/ 523079 h 6858000"/>
              <a:gd name="connsiteX937" fmla="*/ 1452685 w 7467600"/>
              <a:gd name="connsiteY937" fmla="*/ 699806 h 6858000"/>
              <a:gd name="connsiteX938" fmla="*/ 1492092 w 7467600"/>
              <a:gd name="connsiteY938" fmla="*/ 800424 h 6858000"/>
              <a:gd name="connsiteX939" fmla="*/ 1455302 w 7467600"/>
              <a:gd name="connsiteY939" fmla="*/ 632913 h 6858000"/>
              <a:gd name="connsiteX940" fmla="*/ 1222336 w 7467600"/>
              <a:gd name="connsiteY940" fmla="*/ 9480 h 6858000"/>
              <a:gd name="connsiteX941" fmla="*/ 1214634 w 7467600"/>
              <a:gd name="connsiteY941" fmla="*/ 0 h 6858000"/>
              <a:gd name="connsiteX942" fmla="*/ 1289827 w 7467600"/>
              <a:gd name="connsiteY942" fmla="*/ 0 h 6858000"/>
              <a:gd name="connsiteX943" fmla="*/ 1321076 w 7467600"/>
              <a:gd name="connsiteY943" fmla="*/ 59722 h 6858000"/>
              <a:gd name="connsiteX944" fmla="*/ 1512579 w 7467600"/>
              <a:gd name="connsiteY944" fmla="*/ 626441 h 6858000"/>
              <a:gd name="connsiteX945" fmla="*/ 1506076 w 7467600"/>
              <a:gd name="connsiteY945" fmla="*/ 1089289 h 6858000"/>
              <a:gd name="connsiteX946" fmla="*/ 1486346 w 7467600"/>
              <a:gd name="connsiteY946" fmla="*/ 1079919 h 6858000"/>
              <a:gd name="connsiteX947" fmla="*/ 1070511 w 7467600"/>
              <a:gd name="connsiteY947" fmla="*/ 48609 h 6858000"/>
              <a:gd name="connsiteX948" fmla="*/ 1057230 w 7467600"/>
              <a:gd name="connsiteY948" fmla="*/ 0 h 6858000"/>
              <a:gd name="connsiteX949" fmla="*/ 43151 w 7467600"/>
              <a:gd name="connsiteY949" fmla="*/ 0 h 6858000"/>
              <a:gd name="connsiteX950" fmla="*/ 95283 w 7467600"/>
              <a:gd name="connsiteY950" fmla="*/ 0 h 6858000"/>
              <a:gd name="connsiteX951" fmla="*/ 300708 w 7467600"/>
              <a:gd name="connsiteY951" fmla="*/ 154571 h 6858000"/>
              <a:gd name="connsiteX952" fmla="*/ 530414 w 7467600"/>
              <a:gd name="connsiteY952" fmla="*/ 354673 h 6858000"/>
              <a:gd name="connsiteX953" fmla="*/ 333785 w 7467600"/>
              <a:gd name="connsiteY953" fmla="*/ 161564 h 6858000"/>
              <a:gd name="connsiteX954" fmla="*/ 147005 w 7467600"/>
              <a:gd name="connsiteY954" fmla="*/ 0 h 6858000"/>
              <a:gd name="connsiteX955" fmla="*/ 272509 w 7467600"/>
              <a:gd name="connsiteY955" fmla="*/ 0 h 6858000"/>
              <a:gd name="connsiteX956" fmla="*/ 326276 w 7467600"/>
              <a:gd name="connsiteY956" fmla="*/ 45847 h 6858000"/>
              <a:gd name="connsiteX957" fmla="*/ 823759 w 7467600"/>
              <a:gd name="connsiteY957" fmla="*/ 574145 h 6858000"/>
              <a:gd name="connsiteX958" fmla="*/ 811254 w 7467600"/>
              <a:gd name="connsiteY958" fmla="*/ 665546 h 6858000"/>
              <a:gd name="connsiteX959" fmla="*/ 154042 w 7467600"/>
              <a:gd name="connsiteY959" fmla="*/ 261522 h 6858000"/>
              <a:gd name="connsiteX960" fmla="*/ 13550 w 7467600"/>
              <a:gd name="connsiteY960" fmla="*/ 158423 h 6858000"/>
              <a:gd name="connsiteX961" fmla="*/ 0 w 7467600"/>
              <a:gd name="connsiteY961" fmla="*/ 146618 h 6858000"/>
              <a:gd name="connsiteX962" fmla="*/ 0 w 7467600"/>
              <a:gd name="connsiteY962" fmla="*/ 59161 h 6858000"/>
              <a:gd name="connsiteX963" fmla="*/ 45427 w 7467600"/>
              <a:gd name="connsiteY963" fmla="*/ 101078 h 6858000"/>
              <a:gd name="connsiteX964" fmla="*/ 630103 w 7467600"/>
              <a:gd name="connsiteY964" fmla="*/ 485885 h 6858000"/>
              <a:gd name="connsiteX965" fmla="*/ 532040 w 7467600"/>
              <a:gd name="connsiteY965" fmla="*/ 399359 h 6858000"/>
              <a:gd name="connsiteX966" fmla="*/ 517618 w 7467600"/>
              <a:gd name="connsiteY966" fmla="*/ 385726 h 6858000"/>
              <a:gd name="connsiteX967" fmla="*/ 285074 w 7467600"/>
              <a:gd name="connsiteY967" fmla="*/ 182755 h 6858000"/>
              <a:gd name="connsiteX968" fmla="*/ 43151 w 7467600"/>
              <a:gd name="connsiteY96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467600 w 7467600"/>
              <a:gd name="connsiteY78" fmla="*/ 6012219 h 6858000"/>
              <a:gd name="connsiteX79" fmla="*/ 7356878 w 7467600"/>
              <a:gd name="connsiteY79" fmla="*/ 5981332 h 6858000"/>
              <a:gd name="connsiteX80" fmla="*/ 7467600 w 7467600"/>
              <a:gd name="connsiteY80" fmla="*/ 6117703 h 6858000"/>
              <a:gd name="connsiteX81" fmla="*/ 7467600 w 7467600"/>
              <a:gd name="connsiteY81" fmla="*/ 6163634 h 6858000"/>
              <a:gd name="connsiteX82" fmla="*/ 7403637 w 7467600"/>
              <a:gd name="connsiteY82" fmla="*/ 6083957 h 6858000"/>
              <a:gd name="connsiteX83" fmla="*/ 7254615 w 7467600"/>
              <a:gd name="connsiteY83" fmla="*/ 5911918 h 6858000"/>
              <a:gd name="connsiteX84" fmla="*/ 7312589 w 7467600"/>
              <a:gd name="connsiteY84" fmla="*/ 5982309 h 6858000"/>
              <a:gd name="connsiteX85" fmla="*/ 7448321 w 7467600"/>
              <a:gd name="connsiteY85" fmla="*/ 6190991 h 6858000"/>
              <a:gd name="connsiteX86" fmla="*/ 7467600 w 7467600"/>
              <a:gd name="connsiteY86" fmla="*/ 6221686 h 6858000"/>
              <a:gd name="connsiteX87" fmla="*/ 7467600 w 7467600"/>
              <a:gd name="connsiteY87" fmla="*/ 6334256 h 6858000"/>
              <a:gd name="connsiteX88" fmla="*/ 7454976 w 7467600"/>
              <a:gd name="connsiteY88" fmla="*/ 6318297 h 6858000"/>
              <a:gd name="connsiteX89" fmla="*/ 1456157 w 7467600"/>
              <a:gd name="connsiteY89" fmla="*/ 5371404 h 6858000"/>
              <a:gd name="connsiteX90" fmla="*/ 1244432 w 7467600"/>
              <a:gd name="connsiteY90" fmla="*/ 5385601 h 6858000"/>
              <a:gd name="connsiteX91" fmla="*/ 973990 w 7467600"/>
              <a:gd name="connsiteY91" fmla="*/ 5424940 h 6858000"/>
              <a:gd name="connsiteX92" fmla="*/ 1103809 w 7467600"/>
              <a:gd name="connsiteY92" fmla="*/ 5433720 h 6858000"/>
              <a:gd name="connsiteX93" fmla="*/ 1123454 w 7467600"/>
              <a:gd name="connsiteY93" fmla="*/ 5435727 h 6858000"/>
              <a:gd name="connsiteX94" fmla="*/ 1737017 w 7467600"/>
              <a:gd name="connsiteY94" fmla="*/ 5452183 h 6858000"/>
              <a:gd name="connsiteX95" fmla="*/ 1824397 w 7467600"/>
              <a:gd name="connsiteY95" fmla="*/ 5447757 h 6858000"/>
              <a:gd name="connsiteX96" fmla="*/ 2070059 w 7467600"/>
              <a:gd name="connsiteY96" fmla="*/ 5441660 h 6858000"/>
              <a:gd name="connsiteX97" fmla="*/ 1456157 w 7467600"/>
              <a:gd name="connsiteY97" fmla="*/ 5371404 h 6858000"/>
              <a:gd name="connsiteX98" fmla="*/ 4988186 w 7467600"/>
              <a:gd name="connsiteY98" fmla="*/ 5216467 h 6858000"/>
              <a:gd name="connsiteX99" fmla="*/ 4777334 w 7467600"/>
              <a:gd name="connsiteY99" fmla="*/ 5406072 h 6858000"/>
              <a:gd name="connsiteX100" fmla="*/ 4718341 w 7467600"/>
              <a:gd name="connsiteY100" fmla="*/ 5468043 h 6858000"/>
              <a:gd name="connsiteX101" fmla="*/ 4604655 w 7467600"/>
              <a:gd name="connsiteY101" fmla="*/ 5583434 h 6858000"/>
              <a:gd name="connsiteX102" fmla="*/ 4565074 w 7467600"/>
              <a:gd name="connsiteY102" fmla="*/ 5618550 h 6858000"/>
              <a:gd name="connsiteX103" fmla="*/ 4988186 w 7467600"/>
              <a:gd name="connsiteY103" fmla="*/ 5216467 h 6858000"/>
              <a:gd name="connsiteX104" fmla="*/ 4978032 w 7467600"/>
              <a:gd name="connsiteY104" fmla="*/ 5183809 h 6858000"/>
              <a:gd name="connsiteX105" fmla="*/ 4463413 w 7467600"/>
              <a:gd name="connsiteY105" fmla="*/ 5615162 h 6858000"/>
              <a:gd name="connsiteX106" fmla="*/ 4358134 w 7467600"/>
              <a:gd name="connsiteY106" fmla="*/ 5742791 h 6858000"/>
              <a:gd name="connsiteX107" fmla="*/ 4376219 w 7467600"/>
              <a:gd name="connsiteY107" fmla="*/ 5729027 h 6858000"/>
              <a:gd name="connsiteX108" fmla="*/ 4582340 w 7467600"/>
              <a:gd name="connsiteY108" fmla="*/ 5561037 h 6858000"/>
              <a:gd name="connsiteX109" fmla="*/ 4694684 w 7467600"/>
              <a:gd name="connsiteY109" fmla="*/ 5447098 h 6858000"/>
              <a:gd name="connsiteX110" fmla="*/ 4754123 w 7467600"/>
              <a:gd name="connsiteY110" fmla="*/ 5384643 h 6858000"/>
              <a:gd name="connsiteX111" fmla="*/ 4978032 w 7467600"/>
              <a:gd name="connsiteY111" fmla="*/ 5183809 h 6858000"/>
              <a:gd name="connsiteX112" fmla="*/ 1903353 w 7467600"/>
              <a:gd name="connsiteY112" fmla="*/ 5044827 h 6858000"/>
              <a:gd name="connsiteX113" fmla="*/ 1936931 w 7467600"/>
              <a:gd name="connsiteY113" fmla="*/ 5093954 h 6858000"/>
              <a:gd name="connsiteX114" fmla="*/ 2195868 w 7467600"/>
              <a:gd name="connsiteY114" fmla="*/ 5396574 h 6858000"/>
              <a:gd name="connsiteX115" fmla="*/ 2088852 w 7467600"/>
              <a:gd name="connsiteY115" fmla="*/ 5166123 h 6858000"/>
              <a:gd name="connsiteX116" fmla="*/ 1958241 w 7467600"/>
              <a:gd name="connsiteY116" fmla="*/ 5067955 h 6858000"/>
              <a:gd name="connsiteX117" fmla="*/ 1903353 w 7467600"/>
              <a:gd name="connsiteY117" fmla="*/ 5044827 h 6858000"/>
              <a:gd name="connsiteX118" fmla="*/ 1979378 w 7467600"/>
              <a:gd name="connsiteY118" fmla="*/ 4769504 h 6858000"/>
              <a:gd name="connsiteX119" fmla="*/ 2882120 w 7467600"/>
              <a:gd name="connsiteY119" fmla="*/ 5064547 h 6858000"/>
              <a:gd name="connsiteX120" fmla="*/ 2793103 w 7467600"/>
              <a:gd name="connsiteY120" fmla="*/ 5039699 h 6858000"/>
              <a:gd name="connsiteX121" fmla="*/ 2770041 w 7467600"/>
              <a:gd name="connsiteY121" fmla="*/ 5033634 h 6858000"/>
              <a:gd name="connsiteX122" fmla="*/ 1979378 w 7467600"/>
              <a:gd name="connsiteY122" fmla="*/ 4769504 h 6858000"/>
              <a:gd name="connsiteX123" fmla="*/ 1927410 w 7467600"/>
              <a:gd name="connsiteY123" fmla="*/ 4716164 h 6858000"/>
              <a:gd name="connsiteX124" fmla="*/ 1959587 w 7467600"/>
              <a:gd name="connsiteY124" fmla="*/ 4728849 h 6858000"/>
              <a:gd name="connsiteX125" fmla="*/ 2777707 w 7467600"/>
              <a:gd name="connsiteY125" fmla="*/ 5003991 h 6858000"/>
              <a:gd name="connsiteX126" fmla="*/ 2800768 w 7467600"/>
              <a:gd name="connsiteY126" fmla="*/ 5010056 h 6858000"/>
              <a:gd name="connsiteX127" fmla="*/ 2879408 w 7467600"/>
              <a:gd name="connsiteY127" fmla="*/ 5031590 h 6858000"/>
              <a:gd name="connsiteX128" fmla="*/ 2862295 w 7467600"/>
              <a:gd name="connsiteY128" fmla="*/ 5022958 h 6858000"/>
              <a:gd name="connsiteX129" fmla="*/ 2813343 w 7467600"/>
              <a:gd name="connsiteY129" fmla="*/ 4998369 h 6858000"/>
              <a:gd name="connsiteX130" fmla="*/ 2646245 w 7467600"/>
              <a:gd name="connsiteY130" fmla="*/ 4930999 h 6858000"/>
              <a:gd name="connsiteX131" fmla="*/ 1999243 w 7467600"/>
              <a:gd name="connsiteY131" fmla="*/ 4730524 h 6858000"/>
              <a:gd name="connsiteX132" fmla="*/ 1979527 w 7467600"/>
              <a:gd name="connsiteY132" fmla="*/ 4726651 h 6858000"/>
              <a:gd name="connsiteX133" fmla="*/ 1927410 w 7467600"/>
              <a:gd name="connsiteY133" fmla="*/ 4716164 h 6858000"/>
              <a:gd name="connsiteX134" fmla="*/ 1997014 w 7467600"/>
              <a:gd name="connsiteY134" fmla="*/ 4698007 h 6858000"/>
              <a:gd name="connsiteX135" fmla="*/ 2005458 w 7467600"/>
              <a:gd name="connsiteY135" fmla="*/ 4699540 h 6858000"/>
              <a:gd name="connsiteX136" fmla="*/ 2657186 w 7467600"/>
              <a:gd name="connsiteY136" fmla="*/ 4901687 h 6858000"/>
              <a:gd name="connsiteX137" fmla="*/ 2826662 w 7467600"/>
              <a:gd name="connsiteY137" fmla="*/ 4970362 h 6858000"/>
              <a:gd name="connsiteX138" fmla="*/ 2876100 w 7467600"/>
              <a:gd name="connsiteY138" fmla="*/ 4995397 h 6858000"/>
              <a:gd name="connsiteX139" fmla="*/ 3042600 w 7467600"/>
              <a:gd name="connsiteY139" fmla="*/ 5059532 h 6858000"/>
              <a:gd name="connsiteX140" fmla="*/ 1997014 w 7467600"/>
              <a:gd name="connsiteY140" fmla="*/ 4698007 h 6858000"/>
              <a:gd name="connsiteX141" fmla="*/ 2305292 w 7467600"/>
              <a:gd name="connsiteY141" fmla="*/ 4219492 h 6858000"/>
              <a:gd name="connsiteX142" fmla="*/ 3360922 w 7467600"/>
              <a:gd name="connsiteY142" fmla="*/ 4529373 h 6858000"/>
              <a:gd name="connsiteX143" fmla="*/ 3492420 w 7467600"/>
              <a:gd name="connsiteY143" fmla="*/ 4510145 h 6858000"/>
              <a:gd name="connsiteX144" fmla="*/ 3364086 w 7467600"/>
              <a:gd name="connsiteY144" fmla="*/ 4480340 h 6858000"/>
              <a:gd name="connsiteX145" fmla="*/ 3225818 w 7467600"/>
              <a:gd name="connsiteY145" fmla="*/ 4411822 h 6858000"/>
              <a:gd name="connsiteX146" fmla="*/ 3129696 w 7467600"/>
              <a:gd name="connsiteY146" fmla="*/ 4360704 h 6858000"/>
              <a:gd name="connsiteX147" fmla="*/ 2814545 w 7467600"/>
              <a:gd name="connsiteY147" fmla="*/ 4282955 h 6858000"/>
              <a:gd name="connsiteX148" fmla="*/ 2305292 w 7467600"/>
              <a:gd name="connsiteY148" fmla="*/ 4219492 h 6858000"/>
              <a:gd name="connsiteX149" fmla="*/ 2626982 w 7467600"/>
              <a:gd name="connsiteY149" fmla="*/ 4206450 h 6858000"/>
              <a:gd name="connsiteX150" fmla="*/ 2490617 w 7467600"/>
              <a:gd name="connsiteY150" fmla="*/ 4206951 h 6858000"/>
              <a:gd name="connsiteX151" fmla="*/ 2819869 w 7467600"/>
              <a:gd name="connsiteY151" fmla="*/ 4252936 h 6858000"/>
              <a:gd name="connsiteX152" fmla="*/ 3143018 w 7467600"/>
              <a:gd name="connsiteY152" fmla="*/ 4332698 h 6858000"/>
              <a:gd name="connsiteX153" fmla="*/ 3241520 w 7467600"/>
              <a:gd name="connsiteY153" fmla="*/ 4385112 h 6858000"/>
              <a:gd name="connsiteX154" fmla="*/ 3374575 w 7467600"/>
              <a:gd name="connsiteY154" fmla="*/ 4451517 h 6858000"/>
              <a:gd name="connsiteX155" fmla="*/ 3505221 w 7467600"/>
              <a:gd name="connsiteY155" fmla="*/ 4480757 h 6858000"/>
              <a:gd name="connsiteX156" fmla="*/ 2626982 w 7467600"/>
              <a:gd name="connsiteY156" fmla="*/ 4206450 h 6858000"/>
              <a:gd name="connsiteX157" fmla="*/ 1310106 w 7467600"/>
              <a:gd name="connsiteY157" fmla="*/ 3943217 h 6858000"/>
              <a:gd name="connsiteX158" fmla="*/ 854994 w 7467600"/>
              <a:gd name="connsiteY158" fmla="*/ 4399136 h 6858000"/>
              <a:gd name="connsiteX159" fmla="*/ 742462 w 7467600"/>
              <a:gd name="connsiteY159" fmla="*/ 4594648 h 6858000"/>
              <a:gd name="connsiteX160" fmla="*/ 820602 w 7467600"/>
              <a:gd name="connsiteY160" fmla="*/ 4485915 h 6858000"/>
              <a:gd name="connsiteX161" fmla="*/ 878295 w 7467600"/>
              <a:gd name="connsiteY161" fmla="*/ 4403594 h 6858000"/>
              <a:gd name="connsiteX162" fmla="*/ 1240607 w 7467600"/>
              <a:gd name="connsiteY162" fmla="*/ 4010401 h 6858000"/>
              <a:gd name="connsiteX163" fmla="*/ 1310106 w 7467600"/>
              <a:gd name="connsiteY163" fmla="*/ 3943217 h 6858000"/>
              <a:gd name="connsiteX164" fmla="*/ 1423113 w 7467600"/>
              <a:gd name="connsiteY164" fmla="*/ 3874565 h 6858000"/>
              <a:gd name="connsiteX165" fmla="*/ 1260565 w 7467600"/>
              <a:gd name="connsiteY165" fmla="*/ 4031982 h 6858000"/>
              <a:gd name="connsiteX166" fmla="*/ 901900 w 7467600"/>
              <a:gd name="connsiteY166" fmla="*/ 4421236 h 6858000"/>
              <a:gd name="connsiteX167" fmla="*/ 845044 w 7467600"/>
              <a:gd name="connsiteY167" fmla="*/ 4502436 h 6858000"/>
              <a:gd name="connsiteX168" fmla="*/ 685926 w 7467600"/>
              <a:gd name="connsiteY168" fmla="*/ 4703069 h 6858000"/>
              <a:gd name="connsiteX169" fmla="*/ 684248 w 7467600"/>
              <a:gd name="connsiteY169" fmla="*/ 4706721 h 6858000"/>
              <a:gd name="connsiteX170" fmla="*/ 1423113 w 7467600"/>
              <a:gd name="connsiteY170" fmla="*/ 3874565 h 6858000"/>
              <a:gd name="connsiteX171" fmla="*/ 3316479 w 7467600"/>
              <a:gd name="connsiteY171" fmla="*/ 3872136 h 6858000"/>
              <a:gd name="connsiteX172" fmla="*/ 3546806 w 7467600"/>
              <a:gd name="connsiteY172" fmla="*/ 4356139 h 6858000"/>
              <a:gd name="connsiteX173" fmla="*/ 3364433 w 7467600"/>
              <a:gd name="connsiteY173" fmla="*/ 3953121 h 6858000"/>
              <a:gd name="connsiteX174" fmla="*/ 3316479 w 7467600"/>
              <a:gd name="connsiteY174" fmla="*/ 3872136 h 6858000"/>
              <a:gd name="connsiteX175" fmla="*/ 3291335 w 7467600"/>
              <a:gd name="connsiteY175" fmla="*/ 3767420 h 6858000"/>
              <a:gd name="connsiteX176" fmla="*/ 3390805 w 7467600"/>
              <a:gd name="connsiteY176" fmla="*/ 3937163 h 6858000"/>
              <a:gd name="connsiteX177" fmla="*/ 3579062 w 7467600"/>
              <a:gd name="connsiteY177" fmla="*/ 4359040 h 6858000"/>
              <a:gd name="connsiteX178" fmla="*/ 3467355 w 7467600"/>
              <a:gd name="connsiteY178" fmla="*/ 3988130 h 6858000"/>
              <a:gd name="connsiteX179" fmla="*/ 3310753 w 7467600"/>
              <a:gd name="connsiteY179" fmla="*/ 3787140 h 6858000"/>
              <a:gd name="connsiteX180" fmla="*/ 3291335 w 7467600"/>
              <a:gd name="connsiteY180" fmla="*/ 3767420 h 6858000"/>
              <a:gd name="connsiteX181" fmla="*/ 1635889 w 7467600"/>
              <a:gd name="connsiteY181" fmla="*/ 3709494 h 6858000"/>
              <a:gd name="connsiteX182" fmla="*/ 1634800 w 7467600"/>
              <a:gd name="connsiteY182" fmla="*/ 3731111 h 6858000"/>
              <a:gd name="connsiteX183" fmla="*/ 1635889 w 7467600"/>
              <a:gd name="connsiteY183" fmla="*/ 3709494 h 6858000"/>
              <a:gd name="connsiteX184" fmla="*/ 1510397 w 7467600"/>
              <a:gd name="connsiteY184" fmla="*/ 3684705 h 6858000"/>
              <a:gd name="connsiteX185" fmla="*/ 1146550 w 7467600"/>
              <a:gd name="connsiteY185" fmla="*/ 3802012 h 6858000"/>
              <a:gd name="connsiteX186" fmla="*/ 698834 w 7467600"/>
              <a:gd name="connsiteY186" fmla="*/ 3952272 h 6858000"/>
              <a:gd name="connsiteX187" fmla="*/ 34256 w 7467600"/>
              <a:gd name="connsiteY187" fmla="*/ 4347603 h 6858000"/>
              <a:gd name="connsiteX188" fmla="*/ 527241 w 7467600"/>
              <a:gd name="connsiteY188" fmla="*/ 4065078 h 6858000"/>
              <a:gd name="connsiteX189" fmla="*/ 1510397 w 7467600"/>
              <a:gd name="connsiteY189" fmla="*/ 3684705 h 6858000"/>
              <a:gd name="connsiteX190" fmla="*/ 1313114 w 7467600"/>
              <a:gd name="connsiteY190" fmla="*/ 3655216 h 6858000"/>
              <a:gd name="connsiteX191" fmla="*/ 1109304 w 7467600"/>
              <a:gd name="connsiteY191" fmla="*/ 3669030 h 6858000"/>
              <a:gd name="connsiteX192" fmla="*/ 8129 w 7467600"/>
              <a:gd name="connsiteY192" fmla="*/ 4330519 h 6858000"/>
              <a:gd name="connsiteX193" fmla="*/ 687572 w 7467600"/>
              <a:gd name="connsiteY193" fmla="*/ 3925629 h 6858000"/>
              <a:gd name="connsiteX194" fmla="*/ 1138365 w 7467600"/>
              <a:gd name="connsiteY194" fmla="*/ 3774515 h 6858000"/>
              <a:gd name="connsiteX195" fmla="*/ 1505579 w 7467600"/>
              <a:gd name="connsiteY195" fmla="*/ 3655526 h 6858000"/>
              <a:gd name="connsiteX196" fmla="*/ 1313114 w 7467600"/>
              <a:gd name="connsiteY196" fmla="*/ 3655216 h 6858000"/>
              <a:gd name="connsiteX197" fmla="*/ 3655073 w 7467600"/>
              <a:gd name="connsiteY197" fmla="*/ 3650884 h 6858000"/>
              <a:gd name="connsiteX198" fmla="*/ 3989938 w 7467600"/>
              <a:gd name="connsiteY198" fmla="*/ 3991685 h 6858000"/>
              <a:gd name="connsiteX199" fmla="*/ 4393907 w 7467600"/>
              <a:gd name="connsiteY199" fmla="*/ 4261258 h 6858000"/>
              <a:gd name="connsiteX200" fmla="*/ 4648051 w 7467600"/>
              <a:gd name="connsiteY200" fmla="*/ 4374051 h 6858000"/>
              <a:gd name="connsiteX201" fmla="*/ 4383389 w 7467600"/>
              <a:gd name="connsiteY201" fmla="*/ 4184369 h 6858000"/>
              <a:gd name="connsiteX202" fmla="*/ 4165508 w 7467600"/>
              <a:gd name="connsiteY202" fmla="*/ 4035196 h 6858000"/>
              <a:gd name="connsiteX203" fmla="*/ 4068162 w 7467600"/>
              <a:gd name="connsiteY203" fmla="*/ 3953394 h 6858000"/>
              <a:gd name="connsiteX204" fmla="*/ 3981416 w 7467600"/>
              <a:gd name="connsiteY204" fmla="*/ 3880482 h 6858000"/>
              <a:gd name="connsiteX205" fmla="*/ 3800147 w 7467600"/>
              <a:gd name="connsiteY205" fmla="*/ 3749872 h 6858000"/>
              <a:gd name="connsiteX206" fmla="*/ 3655073 w 7467600"/>
              <a:gd name="connsiteY206" fmla="*/ 3650884 h 6858000"/>
              <a:gd name="connsiteX207" fmla="*/ 3670252 w 7467600"/>
              <a:gd name="connsiteY207" fmla="*/ 3622798 h 6858000"/>
              <a:gd name="connsiteX208" fmla="*/ 3817258 w 7467600"/>
              <a:gd name="connsiteY208" fmla="*/ 3723577 h 6858000"/>
              <a:gd name="connsiteX209" fmla="*/ 4000461 w 7467600"/>
              <a:gd name="connsiteY209" fmla="*/ 3855966 h 6858000"/>
              <a:gd name="connsiteX210" fmla="*/ 4088180 w 7467600"/>
              <a:gd name="connsiteY210" fmla="*/ 3929774 h 6858000"/>
              <a:gd name="connsiteX211" fmla="*/ 4184555 w 7467600"/>
              <a:gd name="connsiteY211" fmla="*/ 4010683 h 6858000"/>
              <a:gd name="connsiteX212" fmla="*/ 4399563 w 7467600"/>
              <a:gd name="connsiteY212" fmla="*/ 4158106 h 6858000"/>
              <a:gd name="connsiteX213" fmla="*/ 4684469 w 7467600"/>
              <a:gd name="connsiteY213" fmla="*/ 4364680 h 6858000"/>
              <a:gd name="connsiteX214" fmla="*/ 4690271 w 7467600"/>
              <a:gd name="connsiteY214" fmla="*/ 4370034 h 6858000"/>
              <a:gd name="connsiteX215" fmla="*/ 4136093 w 7467600"/>
              <a:gd name="connsiteY215" fmla="*/ 3858466 h 6858000"/>
              <a:gd name="connsiteX216" fmla="*/ 3670252 w 7467600"/>
              <a:gd name="connsiteY216" fmla="*/ 3622798 h 6858000"/>
              <a:gd name="connsiteX217" fmla="*/ 4440129 w 7467600"/>
              <a:gd name="connsiteY217" fmla="*/ 3448571 h 6858000"/>
              <a:gd name="connsiteX218" fmla="*/ 4856525 w 7467600"/>
              <a:gd name="connsiteY218" fmla="*/ 3915351 h 6858000"/>
              <a:gd name="connsiteX219" fmla="*/ 5059055 w 7467600"/>
              <a:gd name="connsiteY219" fmla="*/ 4108918 h 6858000"/>
              <a:gd name="connsiteX220" fmla="*/ 5290070 w 7467600"/>
              <a:gd name="connsiteY220" fmla="*/ 4263619 h 6858000"/>
              <a:gd name="connsiteX221" fmla="*/ 4834991 w 7467600"/>
              <a:gd name="connsiteY221" fmla="*/ 3830985 h 6858000"/>
              <a:gd name="connsiteX222" fmla="*/ 4440129 w 7467600"/>
              <a:gd name="connsiteY222" fmla="*/ 3448571 h 6858000"/>
              <a:gd name="connsiteX223" fmla="*/ 4441737 w 7467600"/>
              <a:gd name="connsiteY223" fmla="*/ 3399734 h 6858000"/>
              <a:gd name="connsiteX224" fmla="*/ 4431236 w 7467600"/>
              <a:gd name="connsiteY224" fmla="*/ 3400954 h 6858000"/>
              <a:gd name="connsiteX225" fmla="*/ 4557150 w 7467600"/>
              <a:gd name="connsiteY225" fmla="*/ 3510023 h 6858000"/>
              <a:gd name="connsiteX226" fmla="*/ 4856936 w 7467600"/>
              <a:gd name="connsiteY226" fmla="*/ 3809146 h 6858000"/>
              <a:gd name="connsiteX227" fmla="*/ 5111996 w 7467600"/>
              <a:gd name="connsiteY227" fmla="*/ 4065759 h 6858000"/>
              <a:gd name="connsiteX228" fmla="*/ 5388878 w 7467600"/>
              <a:gd name="connsiteY228" fmla="*/ 4300185 h 6858000"/>
              <a:gd name="connsiteX229" fmla="*/ 5425556 w 7467600"/>
              <a:gd name="connsiteY229" fmla="*/ 4308967 h 6858000"/>
              <a:gd name="connsiteX230" fmla="*/ 4943646 w 7467600"/>
              <a:gd name="connsiteY230" fmla="*/ 3822916 h 6858000"/>
              <a:gd name="connsiteX231" fmla="*/ 4594837 w 7467600"/>
              <a:gd name="connsiteY231" fmla="*/ 3532274 h 6858000"/>
              <a:gd name="connsiteX232" fmla="*/ 4441737 w 7467600"/>
              <a:gd name="connsiteY232" fmla="*/ 3399734 h 6858000"/>
              <a:gd name="connsiteX233" fmla="*/ 5425834 w 7467600"/>
              <a:gd name="connsiteY233" fmla="*/ 3162785 h 6858000"/>
              <a:gd name="connsiteX234" fmla="*/ 5401644 w 7467600"/>
              <a:gd name="connsiteY234" fmla="*/ 3617847 h 6858000"/>
              <a:gd name="connsiteX235" fmla="*/ 5467256 w 7467600"/>
              <a:gd name="connsiteY235" fmla="*/ 4175494 h 6858000"/>
              <a:gd name="connsiteX236" fmla="*/ 5448069 w 7467600"/>
              <a:gd name="connsiteY236" fmla="*/ 3567554 h 6858000"/>
              <a:gd name="connsiteX237" fmla="*/ 5425834 w 7467600"/>
              <a:gd name="connsiteY237" fmla="*/ 3162785 h 6858000"/>
              <a:gd name="connsiteX238" fmla="*/ 1318687 w 7467600"/>
              <a:gd name="connsiteY238" fmla="*/ 3113840 h 6858000"/>
              <a:gd name="connsiteX239" fmla="*/ 1066793 w 7467600"/>
              <a:gd name="connsiteY239" fmla="*/ 3212171 h 6858000"/>
              <a:gd name="connsiteX240" fmla="*/ 993319 w 7467600"/>
              <a:gd name="connsiteY240" fmla="*/ 3247648 h 6858000"/>
              <a:gd name="connsiteX241" fmla="*/ 853081 w 7467600"/>
              <a:gd name="connsiteY241" fmla="*/ 3312410 h 6858000"/>
              <a:gd name="connsiteX242" fmla="*/ 805957 w 7467600"/>
              <a:gd name="connsiteY242" fmla="*/ 3330443 h 6858000"/>
              <a:gd name="connsiteX243" fmla="*/ 1318687 w 7467600"/>
              <a:gd name="connsiteY243" fmla="*/ 3113840 h 6858000"/>
              <a:gd name="connsiteX244" fmla="*/ 5453702 w 7467600"/>
              <a:gd name="connsiteY244" fmla="*/ 3090882 h 6858000"/>
              <a:gd name="connsiteX245" fmla="*/ 5480135 w 7467600"/>
              <a:gd name="connsiteY245" fmla="*/ 3565802 h 6858000"/>
              <a:gd name="connsiteX246" fmla="*/ 5499023 w 7467600"/>
              <a:gd name="connsiteY246" fmla="*/ 4166310 h 6858000"/>
              <a:gd name="connsiteX247" fmla="*/ 5547022 w 7467600"/>
              <a:gd name="connsiteY247" fmla="*/ 3607838 h 6858000"/>
              <a:gd name="connsiteX248" fmla="*/ 5515964 w 7467600"/>
              <a:gd name="connsiteY248" fmla="*/ 3378541 h 6858000"/>
              <a:gd name="connsiteX249" fmla="*/ 5453702 w 7467600"/>
              <a:gd name="connsiteY249" fmla="*/ 3090882 h 6858000"/>
              <a:gd name="connsiteX250" fmla="*/ 1238695 w 7467600"/>
              <a:gd name="connsiteY250" fmla="*/ 3076820 h 6858000"/>
              <a:gd name="connsiteX251" fmla="*/ 716371 w 7467600"/>
              <a:gd name="connsiteY251" fmla="*/ 3293249 h 6858000"/>
              <a:gd name="connsiteX252" fmla="*/ 579522 w 7467600"/>
              <a:gd name="connsiteY252" fmla="*/ 3371759 h 6858000"/>
              <a:gd name="connsiteX253" fmla="*/ 600288 w 7467600"/>
              <a:gd name="connsiteY253" fmla="*/ 3365555 h 6858000"/>
              <a:gd name="connsiteX254" fmla="*/ 840692 w 7467600"/>
              <a:gd name="connsiteY254" fmla="*/ 3284921 h 6858000"/>
              <a:gd name="connsiteX255" fmla="*/ 979248 w 7467600"/>
              <a:gd name="connsiteY255" fmla="*/ 3221003 h 6858000"/>
              <a:gd name="connsiteX256" fmla="*/ 1053282 w 7467600"/>
              <a:gd name="connsiteY256" fmla="*/ 3185247 h 6858000"/>
              <a:gd name="connsiteX257" fmla="*/ 1320603 w 7467600"/>
              <a:gd name="connsiteY257" fmla="*/ 3081281 h 6858000"/>
              <a:gd name="connsiteX258" fmla="*/ 1238695 w 7467600"/>
              <a:gd name="connsiteY258" fmla="*/ 3076820 h 6858000"/>
              <a:gd name="connsiteX259" fmla="*/ 5425627 w 7467600"/>
              <a:gd name="connsiteY259" fmla="*/ 2954192 h 6858000"/>
              <a:gd name="connsiteX260" fmla="*/ 5470770 w 7467600"/>
              <a:gd name="connsiteY260" fmla="*/ 3005435 h 6858000"/>
              <a:gd name="connsiteX261" fmla="*/ 5519779 w 7467600"/>
              <a:gd name="connsiteY261" fmla="*/ 4359223 h 6858000"/>
              <a:gd name="connsiteX262" fmla="*/ 5520293 w 7467600"/>
              <a:gd name="connsiteY262" fmla="*/ 4360602 h 6858000"/>
              <a:gd name="connsiteX263" fmla="*/ 5767221 w 7467600"/>
              <a:gd name="connsiteY263" fmla="*/ 4665564 h 6858000"/>
              <a:gd name="connsiteX264" fmla="*/ 6937169 w 7467600"/>
              <a:gd name="connsiteY264" fmla="*/ 4815941 h 6858000"/>
              <a:gd name="connsiteX265" fmla="*/ 6953922 w 7467600"/>
              <a:gd name="connsiteY265" fmla="*/ 4890068 h 6858000"/>
              <a:gd name="connsiteX266" fmla="*/ 6071359 w 7467600"/>
              <a:gd name="connsiteY266" fmla="*/ 4770770 h 6858000"/>
              <a:gd name="connsiteX267" fmla="*/ 6038839 w 7467600"/>
              <a:gd name="connsiteY267" fmla="*/ 4764474 h 6858000"/>
              <a:gd name="connsiteX268" fmla="*/ 6038706 w 7467600"/>
              <a:gd name="connsiteY268" fmla="*/ 4763847 h 6858000"/>
              <a:gd name="connsiteX269" fmla="*/ 6037784 w 7467600"/>
              <a:gd name="connsiteY269" fmla="*/ 4764270 h 6858000"/>
              <a:gd name="connsiteX270" fmla="*/ 6038839 w 7467600"/>
              <a:gd name="connsiteY270" fmla="*/ 4764474 h 6858000"/>
              <a:gd name="connsiteX271" fmla="*/ 6040338 w 7467600"/>
              <a:gd name="connsiteY271" fmla="*/ 4771418 h 6858000"/>
              <a:gd name="connsiteX272" fmla="*/ 6024488 w 7467600"/>
              <a:gd name="connsiteY272" fmla="*/ 4809903 h 6858000"/>
              <a:gd name="connsiteX273" fmla="*/ 5599771 w 7467600"/>
              <a:gd name="connsiteY273" fmla="*/ 5509652 h 6858000"/>
              <a:gd name="connsiteX274" fmla="*/ 5548843 w 7467600"/>
              <a:gd name="connsiteY274" fmla="*/ 5563845 h 6858000"/>
              <a:gd name="connsiteX275" fmla="*/ 5940952 w 7467600"/>
              <a:gd name="connsiteY275" fmla="*/ 6250028 h 6858000"/>
              <a:gd name="connsiteX276" fmla="*/ 6043441 w 7467600"/>
              <a:gd name="connsiteY276" fmla="*/ 6665847 h 6858000"/>
              <a:gd name="connsiteX277" fmla="*/ 6093432 w 7467600"/>
              <a:gd name="connsiteY277" fmla="*/ 6858000 h 6858000"/>
              <a:gd name="connsiteX278" fmla="*/ 6034344 w 7467600"/>
              <a:gd name="connsiteY278" fmla="*/ 6858000 h 6858000"/>
              <a:gd name="connsiteX279" fmla="*/ 6026679 w 7467600"/>
              <a:gd name="connsiteY279" fmla="*/ 6836959 h 6858000"/>
              <a:gd name="connsiteX280" fmla="*/ 5800441 w 7467600"/>
              <a:gd name="connsiteY280" fmla="*/ 6335286 h 6858000"/>
              <a:gd name="connsiteX281" fmla="*/ 5526562 w 7467600"/>
              <a:gd name="connsiteY281" fmla="*/ 5705388 h 6858000"/>
              <a:gd name="connsiteX282" fmla="*/ 5519640 w 7467600"/>
              <a:gd name="connsiteY282" fmla="*/ 5683774 h 6858000"/>
              <a:gd name="connsiteX283" fmla="*/ 5844559 w 7467600"/>
              <a:gd name="connsiteY283" fmla="*/ 6553349 h 6858000"/>
              <a:gd name="connsiteX284" fmla="*/ 5975994 w 7467600"/>
              <a:gd name="connsiteY284" fmla="*/ 6858000 h 6858000"/>
              <a:gd name="connsiteX285" fmla="*/ 5898547 w 7467600"/>
              <a:gd name="connsiteY285" fmla="*/ 6858000 h 6858000"/>
              <a:gd name="connsiteX286" fmla="*/ 5682041 w 7467600"/>
              <a:gd name="connsiteY286" fmla="*/ 6355860 h 6858000"/>
              <a:gd name="connsiteX287" fmla="*/ 5461758 w 7467600"/>
              <a:gd name="connsiteY287" fmla="*/ 5820220 h 6858000"/>
              <a:gd name="connsiteX288" fmla="*/ 5237282 w 7467600"/>
              <a:gd name="connsiteY288" fmla="*/ 6579086 h 6858000"/>
              <a:gd name="connsiteX289" fmla="*/ 5115009 w 7467600"/>
              <a:gd name="connsiteY289" fmla="*/ 6858000 h 6858000"/>
              <a:gd name="connsiteX290" fmla="*/ 5028074 w 7467600"/>
              <a:gd name="connsiteY290" fmla="*/ 6858000 h 6858000"/>
              <a:gd name="connsiteX291" fmla="*/ 5079508 w 7467600"/>
              <a:gd name="connsiteY291" fmla="*/ 6749074 h 6858000"/>
              <a:gd name="connsiteX292" fmla="*/ 5371846 w 7467600"/>
              <a:gd name="connsiteY292" fmla="*/ 5924413 h 6858000"/>
              <a:gd name="connsiteX293" fmla="*/ 5270512 w 7467600"/>
              <a:gd name="connsiteY293" fmla="*/ 6138975 h 6858000"/>
              <a:gd name="connsiteX294" fmla="*/ 5062409 w 7467600"/>
              <a:gd name="connsiteY294" fmla="*/ 6653544 h 6858000"/>
              <a:gd name="connsiteX295" fmla="*/ 5036628 w 7467600"/>
              <a:gd name="connsiteY295" fmla="*/ 6754247 h 6858000"/>
              <a:gd name="connsiteX296" fmla="*/ 5009112 w 7467600"/>
              <a:gd name="connsiteY296" fmla="*/ 6858000 h 6858000"/>
              <a:gd name="connsiteX297" fmla="*/ 4976679 w 7467600"/>
              <a:gd name="connsiteY297" fmla="*/ 6858000 h 6858000"/>
              <a:gd name="connsiteX298" fmla="*/ 5006537 w 7467600"/>
              <a:gd name="connsiteY298" fmla="*/ 6747068 h 6858000"/>
              <a:gd name="connsiteX299" fmla="*/ 5032723 w 7467600"/>
              <a:gd name="connsiteY299" fmla="*/ 6644957 h 6858000"/>
              <a:gd name="connsiteX300" fmla="*/ 5242949 w 7467600"/>
              <a:gd name="connsiteY300" fmla="*/ 6125175 h 6858000"/>
              <a:gd name="connsiteX301" fmla="*/ 5286321 w 7467600"/>
              <a:gd name="connsiteY301" fmla="*/ 6033555 h 6858000"/>
              <a:gd name="connsiteX302" fmla="*/ 5008210 w 7467600"/>
              <a:gd name="connsiteY302" fmla="*/ 6649194 h 6858000"/>
              <a:gd name="connsiteX303" fmla="*/ 4986321 w 7467600"/>
              <a:gd name="connsiteY303" fmla="*/ 6765687 h 6858000"/>
              <a:gd name="connsiteX304" fmla="*/ 4973474 w 7467600"/>
              <a:gd name="connsiteY304" fmla="*/ 6858000 h 6858000"/>
              <a:gd name="connsiteX305" fmla="*/ 4907178 w 7467600"/>
              <a:gd name="connsiteY305" fmla="*/ 6858000 h 6858000"/>
              <a:gd name="connsiteX306" fmla="*/ 4910810 w 7467600"/>
              <a:gd name="connsiteY306" fmla="*/ 6829660 h 6858000"/>
              <a:gd name="connsiteX307" fmla="*/ 4987461 w 7467600"/>
              <a:gd name="connsiteY307" fmla="*/ 6432994 h 6858000"/>
              <a:gd name="connsiteX308" fmla="*/ 5179262 w 7467600"/>
              <a:gd name="connsiteY308" fmla="*/ 6035044 h 6858000"/>
              <a:gd name="connsiteX309" fmla="*/ 4689678 w 7467600"/>
              <a:gd name="connsiteY309" fmla="*/ 6440241 h 6858000"/>
              <a:gd name="connsiteX310" fmla="*/ 4477543 w 7467600"/>
              <a:gd name="connsiteY310" fmla="*/ 6674836 h 6858000"/>
              <a:gd name="connsiteX311" fmla="*/ 4329957 w 7467600"/>
              <a:gd name="connsiteY311" fmla="*/ 6858000 h 6858000"/>
              <a:gd name="connsiteX312" fmla="*/ 4218595 w 7467600"/>
              <a:gd name="connsiteY312" fmla="*/ 6858000 h 6858000"/>
              <a:gd name="connsiteX313" fmla="*/ 4368888 w 7467600"/>
              <a:gd name="connsiteY313" fmla="*/ 6668412 h 6858000"/>
              <a:gd name="connsiteX314" fmla="*/ 4563091 w 7467600"/>
              <a:gd name="connsiteY314" fmla="*/ 6442508 h 6858000"/>
              <a:gd name="connsiteX315" fmla="*/ 5387324 w 7467600"/>
              <a:gd name="connsiteY315" fmla="*/ 5705830 h 6858000"/>
              <a:gd name="connsiteX316" fmla="*/ 5073620 w 7467600"/>
              <a:gd name="connsiteY316" fmla="*/ 5955437 h 6858000"/>
              <a:gd name="connsiteX317" fmla="*/ 4689789 w 7467600"/>
              <a:gd name="connsiteY317" fmla="*/ 6268382 h 6858000"/>
              <a:gd name="connsiteX318" fmla="*/ 4418722 w 7467600"/>
              <a:gd name="connsiteY318" fmla="*/ 6570886 h 6858000"/>
              <a:gd name="connsiteX319" fmla="*/ 4214944 w 7467600"/>
              <a:gd name="connsiteY319" fmla="*/ 6858000 h 6858000"/>
              <a:gd name="connsiteX320" fmla="*/ 4177898 w 7467600"/>
              <a:gd name="connsiteY320" fmla="*/ 6858000 h 6858000"/>
              <a:gd name="connsiteX321" fmla="*/ 4391597 w 7467600"/>
              <a:gd name="connsiteY321" fmla="*/ 6556370 h 6858000"/>
              <a:gd name="connsiteX322" fmla="*/ 4668889 w 7467600"/>
              <a:gd name="connsiteY322" fmla="*/ 6246399 h 6858000"/>
              <a:gd name="connsiteX323" fmla="*/ 5055427 w 7467600"/>
              <a:gd name="connsiteY323" fmla="*/ 5931476 h 6858000"/>
              <a:gd name="connsiteX324" fmla="*/ 5371814 w 7467600"/>
              <a:gd name="connsiteY324" fmla="*/ 5678975 h 6858000"/>
              <a:gd name="connsiteX325" fmla="*/ 4987918 w 7467600"/>
              <a:gd name="connsiteY325" fmla="*/ 5838701 h 6858000"/>
              <a:gd name="connsiteX326" fmla="*/ 4317146 w 7467600"/>
              <a:gd name="connsiteY326" fmla="*/ 6587716 h 6858000"/>
              <a:gd name="connsiteX327" fmla="*/ 4171627 w 7467600"/>
              <a:gd name="connsiteY327" fmla="*/ 6858000 h 6858000"/>
              <a:gd name="connsiteX328" fmla="*/ 4081585 w 7467600"/>
              <a:gd name="connsiteY328" fmla="*/ 6858000 h 6858000"/>
              <a:gd name="connsiteX329" fmla="*/ 4238603 w 7467600"/>
              <a:gd name="connsiteY329" fmla="*/ 6559341 h 6858000"/>
              <a:gd name="connsiteX330" fmla="*/ 4778333 w 7467600"/>
              <a:gd name="connsiteY330" fmla="*/ 5873626 h 6858000"/>
              <a:gd name="connsiteX331" fmla="*/ 5414185 w 7467600"/>
              <a:gd name="connsiteY331" fmla="*/ 5573882 h 6858000"/>
              <a:gd name="connsiteX332" fmla="*/ 5959648 w 7467600"/>
              <a:gd name="connsiteY332" fmla="*/ 4760797 h 6858000"/>
              <a:gd name="connsiteX333" fmla="*/ 5355019 w 7467600"/>
              <a:gd name="connsiteY333" fmla="*/ 4734672 h 6858000"/>
              <a:gd name="connsiteX334" fmla="*/ 5083565 w 7467600"/>
              <a:gd name="connsiteY334" fmla="*/ 5179121 h 6858000"/>
              <a:gd name="connsiteX335" fmla="*/ 4713577 w 7467600"/>
              <a:gd name="connsiteY335" fmla="*/ 5616803 h 6858000"/>
              <a:gd name="connsiteX336" fmla="*/ 3989559 w 7467600"/>
              <a:gd name="connsiteY336" fmla="*/ 6145945 h 6858000"/>
              <a:gd name="connsiteX337" fmla="*/ 3939824 w 7467600"/>
              <a:gd name="connsiteY337" fmla="*/ 6066900 h 6858000"/>
              <a:gd name="connsiteX338" fmla="*/ 4584537 w 7467600"/>
              <a:gd name="connsiteY338" fmla="*/ 5324826 h 6858000"/>
              <a:gd name="connsiteX339" fmla="*/ 5037105 w 7467600"/>
              <a:gd name="connsiteY339" fmla="*/ 5088765 h 6858000"/>
              <a:gd name="connsiteX340" fmla="*/ 5039930 w 7467600"/>
              <a:gd name="connsiteY340" fmla="*/ 5089585 h 6858000"/>
              <a:gd name="connsiteX341" fmla="*/ 5263764 w 7467600"/>
              <a:gd name="connsiteY341" fmla="*/ 4735525 h 6858000"/>
              <a:gd name="connsiteX342" fmla="*/ 4086300 w 7467600"/>
              <a:gd name="connsiteY342" fmla="*/ 4884599 h 6858000"/>
              <a:gd name="connsiteX343" fmla="*/ 4085485 w 7467600"/>
              <a:gd name="connsiteY343" fmla="*/ 4899070 h 6858000"/>
              <a:gd name="connsiteX344" fmla="*/ 3871915 w 7467600"/>
              <a:gd name="connsiteY344" fmla="*/ 5253645 h 6858000"/>
              <a:gd name="connsiteX345" fmla="*/ 3799374 w 7467600"/>
              <a:gd name="connsiteY345" fmla="*/ 5466127 h 6858000"/>
              <a:gd name="connsiteX346" fmla="*/ 3498850 w 7467600"/>
              <a:gd name="connsiteY346" fmla="*/ 6661888 h 6858000"/>
              <a:gd name="connsiteX347" fmla="*/ 3399216 w 7467600"/>
              <a:gd name="connsiteY347" fmla="*/ 6858000 h 6858000"/>
              <a:gd name="connsiteX348" fmla="*/ 3303688 w 7467600"/>
              <a:gd name="connsiteY348" fmla="*/ 6858000 h 6858000"/>
              <a:gd name="connsiteX349" fmla="*/ 3391774 w 7467600"/>
              <a:gd name="connsiteY349" fmla="*/ 6697181 h 6858000"/>
              <a:gd name="connsiteX350" fmla="*/ 3735540 w 7467600"/>
              <a:gd name="connsiteY350" fmla="*/ 5546923 h 6858000"/>
              <a:gd name="connsiteX351" fmla="*/ 3729438 w 7467600"/>
              <a:gd name="connsiteY351" fmla="*/ 5569058 h 6858000"/>
              <a:gd name="connsiteX352" fmla="*/ 3707782 w 7467600"/>
              <a:gd name="connsiteY352" fmla="*/ 5644908 h 6858000"/>
              <a:gd name="connsiteX353" fmla="*/ 3583827 w 7467600"/>
              <a:gd name="connsiteY353" fmla="*/ 6039215 h 6858000"/>
              <a:gd name="connsiteX354" fmla="*/ 3547861 w 7467600"/>
              <a:gd name="connsiteY354" fmla="*/ 6129609 h 6858000"/>
              <a:gd name="connsiteX355" fmla="*/ 3490905 w 7467600"/>
              <a:gd name="connsiteY355" fmla="*/ 6277660 h 6858000"/>
              <a:gd name="connsiteX356" fmla="*/ 3455859 w 7467600"/>
              <a:gd name="connsiteY356" fmla="*/ 6391301 h 6858000"/>
              <a:gd name="connsiteX357" fmla="*/ 3429112 w 7467600"/>
              <a:gd name="connsiteY357" fmla="*/ 6479469 h 6858000"/>
              <a:gd name="connsiteX358" fmla="*/ 3304862 w 7467600"/>
              <a:gd name="connsiteY358" fmla="*/ 6796476 h 6858000"/>
              <a:gd name="connsiteX359" fmla="*/ 3276071 w 7467600"/>
              <a:gd name="connsiteY359" fmla="*/ 6858000 h 6858000"/>
              <a:gd name="connsiteX360" fmla="*/ 3240805 w 7467600"/>
              <a:gd name="connsiteY360" fmla="*/ 6858000 h 6858000"/>
              <a:gd name="connsiteX361" fmla="*/ 3275917 w 7467600"/>
              <a:gd name="connsiteY361" fmla="*/ 6783192 h 6858000"/>
              <a:gd name="connsiteX362" fmla="*/ 3399358 w 7467600"/>
              <a:gd name="connsiteY362" fmla="*/ 6469011 h 6858000"/>
              <a:gd name="connsiteX363" fmla="*/ 3425650 w 7467600"/>
              <a:gd name="connsiteY363" fmla="*/ 6381333 h 6858000"/>
              <a:gd name="connsiteX364" fmla="*/ 3460661 w 7467600"/>
              <a:gd name="connsiteY364" fmla="*/ 6266763 h 6858000"/>
              <a:gd name="connsiteX365" fmla="*/ 3518021 w 7467600"/>
              <a:gd name="connsiteY365" fmla="*/ 6117298 h 6858000"/>
              <a:gd name="connsiteX366" fmla="*/ 3554035 w 7467600"/>
              <a:gd name="connsiteY366" fmla="*/ 6027832 h 6858000"/>
              <a:gd name="connsiteX367" fmla="*/ 3677174 w 7467600"/>
              <a:gd name="connsiteY367" fmla="*/ 5636351 h 6858000"/>
              <a:gd name="connsiteX368" fmla="*/ 3698819 w 7467600"/>
              <a:gd name="connsiteY368" fmla="*/ 5560503 h 6858000"/>
              <a:gd name="connsiteX369" fmla="*/ 3702094 w 7467600"/>
              <a:gd name="connsiteY369" fmla="*/ 5549194 h 6858000"/>
              <a:gd name="connsiteX370" fmla="*/ 3398355 w 7467600"/>
              <a:gd name="connsiteY370" fmla="*/ 6094603 h 6858000"/>
              <a:gd name="connsiteX371" fmla="*/ 3193941 w 7467600"/>
              <a:gd name="connsiteY371" fmla="*/ 6798775 h 6858000"/>
              <a:gd name="connsiteX372" fmla="*/ 3184140 w 7467600"/>
              <a:gd name="connsiteY372" fmla="*/ 6858000 h 6858000"/>
              <a:gd name="connsiteX373" fmla="*/ 3099978 w 7467600"/>
              <a:gd name="connsiteY373" fmla="*/ 6858000 h 6858000"/>
              <a:gd name="connsiteX374" fmla="*/ 3101556 w 7467600"/>
              <a:gd name="connsiteY374" fmla="*/ 6843337 h 6858000"/>
              <a:gd name="connsiteX375" fmla="*/ 3370162 w 7467600"/>
              <a:gd name="connsiteY375" fmla="*/ 5785550 h 6858000"/>
              <a:gd name="connsiteX376" fmla="*/ 3746477 w 7467600"/>
              <a:gd name="connsiteY376" fmla="*/ 5377889 h 6858000"/>
              <a:gd name="connsiteX377" fmla="*/ 3863399 w 7467600"/>
              <a:gd name="connsiteY377" fmla="*/ 5087257 h 6858000"/>
              <a:gd name="connsiteX378" fmla="*/ 3968712 w 7467600"/>
              <a:gd name="connsiteY378" fmla="*/ 4913989 h 6858000"/>
              <a:gd name="connsiteX379" fmla="*/ 2792390 w 7467600"/>
              <a:gd name="connsiteY379" fmla="*/ 5382974 h 6858000"/>
              <a:gd name="connsiteX380" fmla="*/ 2714982 w 7467600"/>
              <a:gd name="connsiteY380" fmla="*/ 5427051 h 6858000"/>
              <a:gd name="connsiteX381" fmla="*/ 2813361 w 7467600"/>
              <a:gd name="connsiteY381" fmla="*/ 6023912 h 6858000"/>
              <a:gd name="connsiteX382" fmla="*/ 2688430 w 7467600"/>
              <a:gd name="connsiteY382" fmla="*/ 6801564 h 6858000"/>
              <a:gd name="connsiteX383" fmla="*/ 2629626 w 7467600"/>
              <a:gd name="connsiteY383" fmla="*/ 6763394 h 6858000"/>
              <a:gd name="connsiteX384" fmla="*/ 2565328 w 7467600"/>
              <a:gd name="connsiteY384" fmla="*/ 5516399 h 6858000"/>
              <a:gd name="connsiteX385" fmla="*/ 1922999 w 7467600"/>
              <a:gd name="connsiteY385" fmla="*/ 5980343 h 6858000"/>
              <a:gd name="connsiteX386" fmla="*/ 1950261 w 7467600"/>
              <a:gd name="connsiteY386" fmla="*/ 6405858 h 6858000"/>
              <a:gd name="connsiteX387" fmla="*/ 2365554 w 7467600"/>
              <a:gd name="connsiteY387" fmla="*/ 6759107 h 6858000"/>
              <a:gd name="connsiteX388" fmla="*/ 2424142 w 7467600"/>
              <a:gd name="connsiteY388" fmla="*/ 6858000 h 6858000"/>
              <a:gd name="connsiteX389" fmla="*/ 2395994 w 7467600"/>
              <a:gd name="connsiteY389" fmla="*/ 6858000 h 6858000"/>
              <a:gd name="connsiteX390" fmla="*/ 2392863 w 7467600"/>
              <a:gd name="connsiteY390" fmla="*/ 6852964 h 6858000"/>
              <a:gd name="connsiteX391" fmla="*/ 2017589 w 7467600"/>
              <a:gd name="connsiteY391" fmla="*/ 6493982 h 6858000"/>
              <a:gd name="connsiteX392" fmla="*/ 2147336 w 7467600"/>
              <a:gd name="connsiteY392" fmla="*/ 6594052 h 6858000"/>
              <a:gd name="connsiteX393" fmla="*/ 2207047 w 7467600"/>
              <a:gd name="connsiteY393" fmla="*/ 6654540 h 6858000"/>
              <a:gd name="connsiteX394" fmla="*/ 2299106 w 7467600"/>
              <a:gd name="connsiteY394" fmla="*/ 6778931 h 6858000"/>
              <a:gd name="connsiteX395" fmla="*/ 2314430 w 7467600"/>
              <a:gd name="connsiteY395" fmla="*/ 6801144 h 6858000"/>
              <a:gd name="connsiteX396" fmla="*/ 2352406 w 7467600"/>
              <a:gd name="connsiteY396" fmla="*/ 6858000 h 6858000"/>
              <a:gd name="connsiteX397" fmla="*/ 2314492 w 7467600"/>
              <a:gd name="connsiteY397" fmla="*/ 6858000 h 6858000"/>
              <a:gd name="connsiteX398" fmla="*/ 2288095 w 7467600"/>
              <a:gd name="connsiteY398" fmla="*/ 6818030 h 6858000"/>
              <a:gd name="connsiteX399" fmla="*/ 2272768 w 7467600"/>
              <a:gd name="connsiteY399" fmla="*/ 6795822 h 6858000"/>
              <a:gd name="connsiteX400" fmla="*/ 2182715 w 7467600"/>
              <a:gd name="connsiteY400" fmla="*/ 6675071 h 6858000"/>
              <a:gd name="connsiteX401" fmla="*/ 2032061 w 7467600"/>
              <a:gd name="connsiteY401" fmla="*/ 6541380 h 6858000"/>
              <a:gd name="connsiteX402" fmla="*/ 2257220 w 7467600"/>
              <a:gd name="connsiteY402" fmla="*/ 6826257 h 6858000"/>
              <a:gd name="connsiteX403" fmla="*/ 2281324 w 7467600"/>
              <a:gd name="connsiteY403" fmla="*/ 6858000 h 6858000"/>
              <a:gd name="connsiteX404" fmla="*/ 2242860 w 7467600"/>
              <a:gd name="connsiteY404" fmla="*/ 6858000 h 6858000"/>
              <a:gd name="connsiteX405" fmla="*/ 2232818 w 7467600"/>
              <a:gd name="connsiteY405" fmla="*/ 6844926 h 6858000"/>
              <a:gd name="connsiteX406" fmla="*/ 1990172 w 7467600"/>
              <a:gd name="connsiteY406" fmla="*/ 6542121 h 6858000"/>
              <a:gd name="connsiteX407" fmla="*/ 2124090 w 7467600"/>
              <a:gd name="connsiteY407" fmla="*/ 6761017 h 6858000"/>
              <a:gd name="connsiteX408" fmla="*/ 2200380 w 7467600"/>
              <a:gd name="connsiteY408" fmla="*/ 6858000 h 6858000"/>
              <a:gd name="connsiteX409" fmla="*/ 2147507 w 7467600"/>
              <a:gd name="connsiteY409" fmla="*/ 6858000 h 6858000"/>
              <a:gd name="connsiteX410" fmla="*/ 2070668 w 7467600"/>
              <a:gd name="connsiteY410" fmla="*/ 6761520 h 6858000"/>
              <a:gd name="connsiteX411" fmla="*/ 1975142 w 7467600"/>
              <a:gd name="connsiteY411" fmla="*/ 6585570 h 6858000"/>
              <a:gd name="connsiteX412" fmla="*/ 2050035 w 7467600"/>
              <a:gd name="connsiteY412" fmla="*/ 6813345 h 6858000"/>
              <a:gd name="connsiteX413" fmla="*/ 2063025 w 7467600"/>
              <a:gd name="connsiteY413" fmla="*/ 6858000 h 6858000"/>
              <a:gd name="connsiteX414" fmla="*/ 2021675 w 7467600"/>
              <a:gd name="connsiteY414" fmla="*/ 6858000 h 6858000"/>
              <a:gd name="connsiteX415" fmla="*/ 2019308 w 7467600"/>
              <a:gd name="connsiteY415" fmla="*/ 6847118 h 6858000"/>
              <a:gd name="connsiteX416" fmla="*/ 1938835 w 7467600"/>
              <a:gd name="connsiteY416" fmla="*/ 6551160 h 6858000"/>
              <a:gd name="connsiteX417" fmla="*/ 1953230 w 7467600"/>
              <a:gd name="connsiteY417" fmla="*/ 6759699 h 6858000"/>
              <a:gd name="connsiteX418" fmla="*/ 1956763 w 7467600"/>
              <a:gd name="connsiteY418" fmla="*/ 6778191 h 6858000"/>
              <a:gd name="connsiteX419" fmla="*/ 1967925 w 7467600"/>
              <a:gd name="connsiteY419" fmla="*/ 6858000 h 6858000"/>
              <a:gd name="connsiteX420" fmla="*/ 1936622 w 7467600"/>
              <a:gd name="connsiteY420" fmla="*/ 6858000 h 6858000"/>
              <a:gd name="connsiteX421" fmla="*/ 1926261 w 7467600"/>
              <a:gd name="connsiteY421" fmla="*/ 6784064 h 6858000"/>
              <a:gd name="connsiteX422" fmla="*/ 1922724 w 7467600"/>
              <a:gd name="connsiteY422" fmla="*/ 6765577 h 6858000"/>
              <a:gd name="connsiteX423" fmla="*/ 1904650 w 7467600"/>
              <a:gd name="connsiteY423" fmla="*/ 6639616 h 6858000"/>
              <a:gd name="connsiteX424" fmla="*/ 1885273 w 7467600"/>
              <a:gd name="connsiteY424" fmla="*/ 6858000 h 6858000"/>
              <a:gd name="connsiteX425" fmla="*/ 1854363 w 7467600"/>
              <a:gd name="connsiteY425" fmla="*/ 6858000 h 6858000"/>
              <a:gd name="connsiteX426" fmla="*/ 1880391 w 7467600"/>
              <a:gd name="connsiteY426" fmla="*/ 6603796 h 6858000"/>
              <a:gd name="connsiteX427" fmla="*/ 1818273 w 7467600"/>
              <a:gd name="connsiteY427" fmla="*/ 6715729 h 6858000"/>
              <a:gd name="connsiteX428" fmla="*/ 1794691 w 7467600"/>
              <a:gd name="connsiteY428" fmla="*/ 6843239 h 6858000"/>
              <a:gd name="connsiteX429" fmla="*/ 1794914 w 7467600"/>
              <a:gd name="connsiteY429" fmla="*/ 6858000 h 6858000"/>
              <a:gd name="connsiteX430" fmla="*/ 1746128 w 7467600"/>
              <a:gd name="connsiteY430" fmla="*/ 6858000 h 6858000"/>
              <a:gd name="connsiteX431" fmla="*/ 1753934 w 7467600"/>
              <a:gd name="connsiteY431" fmla="*/ 6724796 h 6858000"/>
              <a:gd name="connsiteX432" fmla="*/ 1792053 w 7467600"/>
              <a:gd name="connsiteY432" fmla="*/ 6572396 h 6858000"/>
              <a:gd name="connsiteX433" fmla="*/ 1862248 w 7467600"/>
              <a:gd name="connsiteY433" fmla="*/ 6266397 h 6858000"/>
              <a:gd name="connsiteX434" fmla="*/ 1862250 w 7467600"/>
              <a:gd name="connsiteY434" fmla="*/ 6033531 h 6858000"/>
              <a:gd name="connsiteX435" fmla="*/ 1211999 w 7467600"/>
              <a:gd name="connsiteY435" fmla="*/ 6683610 h 6858000"/>
              <a:gd name="connsiteX436" fmla="*/ 1213266 w 7467600"/>
              <a:gd name="connsiteY436" fmla="*/ 6691947 h 6858000"/>
              <a:gd name="connsiteX437" fmla="*/ 1203370 w 7467600"/>
              <a:gd name="connsiteY437" fmla="*/ 6850676 h 6858000"/>
              <a:gd name="connsiteX438" fmla="*/ 1203671 w 7467600"/>
              <a:gd name="connsiteY438" fmla="*/ 6858000 h 6858000"/>
              <a:gd name="connsiteX439" fmla="*/ 1143180 w 7467600"/>
              <a:gd name="connsiteY439" fmla="*/ 6858000 h 6858000"/>
              <a:gd name="connsiteX440" fmla="*/ 1142176 w 7467600"/>
              <a:gd name="connsiteY440" fmla="*/ 6766045 h 6858000"/>
              <a:gd name="connsiteX441" fmla="*/ 1067484 w 7467600"/>
              <a:gd name="connsiteY441" fmla="*/ 6858000 h 6858000"/>
              <a:gd name="connsiteX442" fmla="*/ 953928 w 7467600"/>
              <a:gd name="connsiteY442" fmla="*/ 6858000 h 6858000"/>
              <a:gd name="connsiteX443" fmla="*/ 959715 w 7467600"/>
              <a:gd name="connsiteY443" fmla="*/ 6850185 h 6858000"/>
              <a:gd name="connsiteX444" fmla="*/ 1483788 w 7467600"/>
              <a:gd name="connsiteY444" fmla="*/ 6259174 h 6858000"/>
              <a:gd name="connsiteX445" fmla="*/ 1100671 w 7467600"/>
              <a:gd name="connsiteY445" fmla="*/ 6252137 h 6858000"/>
              <a:gd name="connsiteX446" fmla="*/ 1090144 w 7467600"/>
              <a:gd name="connsiteY446" fmla="*/ 6256748 h 6858000"/>
              <a:gd name="connsiteX447" fmla="*/ 1095872 w 7467600"/>
              <a:gd name="connsiteY447" fmla="*/ 6271892 h 6858000"/>
              <a:gd name="connsiteX448" fmla="*/ 262785 w 7467600"/>
              <a:gd name="connsiteY448" fmla="*/ 6845450 h 6858000"/>
              <a:gd name="connsiteX449" fmla="*/ 209968 w 7467600"/>
              <a:gd name="connsiteY449" fmla="*/ 6770713 h 6858000"/>
              <a:gd name="connsiteX450" fmla="*/ 873460 w 7467600"/>
              <a:gd name="connsiteY450" fmla="*/ 6253768 h 6858000"/>
              <a:gd name="connsiteX451" fmla="*/ 192686 w 7467600"/>
              <a:gd name="connsiteY451" fmla="*/ 5849257 h 6858000"/>
              <a:gd name="connsiteX452" fmla="*/ 4696 w 7467600"/>
              <a:gd name="connsiteY452" fmla="*/ 5697668 h 6858000"/>
              <a:gd name="connsiteX453" fmla="*/ 0 w 7467600"/>
              <a:gd name="connsiteY453" fmla="*/ 5689984 h 6858000"/>
              <a:gd name="connsiteX454" fmla="*/ 0 w 7467600"/>
              <a:gd name="connsiteY454" fmla="*/ 5513472 h 6858000"/>
              <a:gd name="connsiteX455" fmla="*/ 174101 w 7467600"/>
              <a:gd name="connsiteY455" fmla="*/ 5620277 h 6858000"/>
              <a:gd name="connsiteX456" fmla="*/ 891800 w 7467600"/>
              <a:gd name="connsiteY456" fmla="*/ 6036935 h 6858000"/>
              <a:gd name="connsiteX457" fmla="*/ 1072219 w 7467600"/>
              <a:gd name="connsiteY457" fmla="*/ 6169443 h 6858000"/>
              <a:gd name="connsiteX458" fmla="*/ 1074117 w 7467600"/>
              <a:gd name="connsiteY458" fmla="*/ 6170301 h 6858000"/>
              <a:gd name="connsiteX459" fmla="*/ 1083114 w 7467600"/>
              <a:gd name="connsiteY459" fmla="*/ 6174131 h 6858000"/>
              <a:gd name="connsiteX460" fmla="*/ 1543010 w 7467600"/>
              <a:gd name="connsiteY460" fmla="*/ 6191140 h 6858000"/>
              <a:gd name="connsiteX461" fmla="*/ 1551080 w 7467600"/>
              <a:gd name="connsiteY461" fmla="*/ 6195006 h 6858000"/>
              <a:gd name="connsiteX462" fmla="*/ 2345443 w 7467600"/>
              <a:gd name="connsiteY462" fmla="*/ 5549882 h 6858000"/>
              <a:gd name="connsiteX463" fmla="*/ 1721499 w 7467600"/>
              <a:gd name="connsiteY463" fmla="*/ 5599969 h 6858000"/>
              <a:gd name="connsiteX464" fmla="*/ 767716 w 7467600"/>
              <a:gd name="connsiteY464" fmla="*/ 5472768 h 6858000"/>
              <a:gd name="connsiteX465" fmla="*/ 722147 w 7467600"/>
              <a:gd name="connsiteY465" fmla="*/ 5393091 h 6858000"/>
              <a:gd name="connsiteX466" fmla="*/ 1485552 w 7467600"/>
              <a:gd name="connsiteY466" fmla="*/ 5313202 h 6858000"/>
              <a:gd name="connsiteX467" fmla="*/ 2143004 w 7467600"/>
              <a:gd name="connsiteY467" fmla="*/ 5402420 h 6858000"/>
              <a:gd name="connsiteX468" fmla="*/ 1933391 w 7467600"/>
              <a:gd name="connsiteY468" fmla="*/ 5156971 h 6858000"/>
              <a:gd name="connsiteX469" fmla="*/ 1827118 w 7467600"/>
              <a:gd name="connsiteY469" fmla="*/ 4968410 h 6858000"/>
              <a:gd name="connsiteX470" fmla="*/ 1837349 w 7467600"/>
              <a:gd name="connsiteY470" fmla="*/ 4956357 h 6858000"/>
              <a:gd name="connsiteX471" fmla="*/ 2162835 w 7467600"/>
              <a:gd name="connsiteY471" fmla="*/ 5187853 h 6858000"/>
              <a:gd name="connsiteX472" fmla="*/ 2257167 w 7467600"/>
              <a:gd name="connsiteY472" fmla="*/ 5462123 h 6858000"/>
              <a:gd name="connsiteX473" fmla="*/ 2261598 w 7467600"/>
              <a:gd name="connsiteY473" fmla="*/ 5467998 h 6858000"/>
              <a:gd name="connsiteX474" fmla="*/ 2437177 w 7467600"/>
              <a:gd name="connsiteY474" fmla="*/ 5479608 h 6858000"/>
              <a:gd name="connsiteX475" fmla="*/ 2445247 w 7467600"/>
              <a:gd name="connsiteY475" fmla="*/ 5483476 h 6858000"/>
              <a:gd name="connsiteX476" fmla="*/ 2743626 w 7467600"/>
              <a:gd name="connsiteY476" fmla="*/ 5304819 h 6858000"/>
              <a:gd name="connsiteX477" fmla="*/ 3048102 w 7467600"/>
              <a:gd name="connsiteY477" fmla="*/ 5150595 h 6858000"/>
              <a:gd name="connsiteX478" fmla="*/ 1799414 w 7467600"/>
              <a:gd name="connsiteY478" fmla="*/ 4694732 h 6858000"/>
              <a:gd name="connsiteX479" fmla="*/ 1771735 w 7467600"/>
              <a:gd name="connsiteY479" fmla="*/ 4619929 h 6858000"/>
              <a:gd name="connsiteX480" fmla="*/ 3104273 w 7467600"/>
              <a:gd name="connsiteY480" fmla="*/ 5076159 h 6858000"/>
              <a:gd name="connsiteX481" fmla="*/ 3113245 w 7467600"/>
              <a:gd name="connsiteY481" fmla="*/ 5090705 h 6858000"/>
              <a:gd name="connsiteX482" fmla="*/ 3126294 w 7467600"/>
              <a:gd name="connsiteY482" fmla="*/ 5114400 h 6858000"/>
              <a:gd name="connsiteX483" fmla="*/ 3937433 w 7467600"/>
              <a:gd name="connsiteY483" fmla="*/ 4830473 h 6858000"/>
              <a:gd name="connsiteX484" fmla="*/ 3590475 w 7467600"/>
              <a:gd name="connsiteY484" fmla="*/ 4597974 h 6858000"/>
              <a:gd name="connsiteX485" fmla="*/ 3100264 w 7467600"/>
              <a:gd name="connsiteY485" fmla="*/ 4579845 h 6858000"/>
              <a:gd name="connsiteX486" fmla="*/ 2183576 w 7467600"/>
              <a:gd name="connsiteY486" fmla="*/ 4227150 h 6858000"/>
              <a:gd name="connsiteX487" fmla="*/ 2151029 w 7467600"/>
              <a:gd name="connsiteY487" fmla="*/ 4146947 h 6858000"/>
              <a:gd name="connsiteX488" fmla="*/ 3563434 w 7467600"/>
              <a:gd name="connsiteY488" fmla="*/ 4469115 h 6858000"/>
              <a:gd name="connsiteX489" fmla="*/ 3177952 w 7467600"/>
              <a:gd name="connsiteY489" fmla="*/ 3657386 h 6858000"/>
              <a:gd name="connsiteX490" fmla="*/ 3189263 w 7467600"/>
              <a:gd name="connsiteY490" fmla="*/ 3625726 h 6858000"/>
              <a:gd name="connsiteX491" fmla="*/ 3560912 w 7467600"/>
              <a:gd name="connsiteY491" fmla="*/ 4079863 h 6858000"/>
              <a:gd name="connsiteX492" fmla="*/ 3626636 w 7467600"/>
              <a:gd name="connsiteY492" fmla="*/ 4512230 h 6858000"/>
              <a:gd name="connsiteX493" fmla="*/ 3653088 w 7467600"/>
              <a:gd name="connsiteY493" fmla="*/ 4521417 h 6858000"/>
              <a:gd name="connsiteX494" fmla="*/ 3988128 w 7467600"/>
              <a:gd name="connsiteY494" fmla="*/ 4817267 h 6858000"/>
              <a:gd name="connsiteX495" fmla="*/ 4830582 w 7467600"/>
              <a:gd name="connsiteY495" fmla="*/ 4676000 h 6858000"/>
              <a:gd name="connsiteX496" fmla="*/ 4830100 w 7467600"/>
              <a:gd name="connsiteY496" fmla="*/ 4675554 h 6858000"/>
              <a:gd name="connsiteX497" fmla="*/ 4036318 w 7467600"/>
              <a:gd name="connsiteY497" fmla="*/ 4147013 h 6858000"/>
              <a:gd name="connsiteX498" fmla="*/ 3432098 w 7467600"/>
              <a:gd name="connsiteY498" fmla="*/ 3537312 h 6858000"/>
              <a:gd name="connsiteX499" fmla="*/ 3446761 w 7467600"/>
              <a:gd name="connsiteY499" fmla="*/ 3461278 h 6858000"/>
              <a:gd name="connsiteX500" fmla="*/ 4419733 w 7467600"/>
              <a:gd name="connsiteY500" fmla="*/ 3963555 h 6858000"/>
              <a:gd name="connsiteX501" fmla="*/ 4781371 w 7467600"/>
              <a:gd name="connsiteY501" fmla="*/ 4458604 h 6858000"/>
              <a:gd name="connsiteX502" fmla="*/ 4780440 w 7467600"/>
              <a:gd name="connsiteY502" fmla="*/ 4470290 h 6858000"/>
              <a:gd name="connsiteX503" fmla="*/ 4898954 w 7467600"/>
              <a:gd name="connsiteY503" fmla="*/ 4662092 h 6858000"/>
              <a:gd name="connsiteX504" fmla="*/ 4900699 w 7467600"/>
              <a:gd name="connsiteY504" fmla="*/ 4670867 h 6858000"/>
              <a:gd name="connsiteX505" fmla="*/ 5714511 w 7467600"/>
              <a:gd name="connsiteY505" fmla="*/ 4663483 h 6858000"/>
              <a:gd name="connsiteX506" fmla="*/ 5464793 w 7467600"/>
              <a:gd name="connsiteY506" fmla="*/ 4393556 h 6858000"/>
              <a:gd name="connsiteX507" fmla="*/ 5461897 w 7467600"/>
              <a:gd name="connsiteY507" fmla="*/ 4390879 h 6858000"/>
              <a:gd name="connsiteX508" fmla="*/ 4294126 w 7467600"/>
              <a:gd name="connsiteY508" fmla="*/ 3303048 h 6858000"/>
              <a:gd name="connsiteX509" fmla="*/ 4305321 w 7467600"/>
              <a:gd name="connsiteY509" fmla="*/ 3256953 h 6858000"/>
              <a:gd name="connsiteX510" fmla="*/ 4949299 w 7467600"/>
              <a:gd name="connsiteY510" fmla="*/ 3766336 h 6858000"/>
              <a:gd name="connsiteX511" fmla="*/ 5291452 w 7467600"/>
              <a:gd name="connsiteY511" fmla="*/ 4076801 h 6858000"/>
              <a:gd name="connsiteX512" fmla="*/ 5434998 w 7467600"/>
              <a:gd name="connsiteY512" fmla="*/ 4254100 h 6858000"/>
              <a:gd name="connsiteX513" fmla="*/ 5351015 w 7467600"/>
              <a:gd name="connsiteY513" fmla="*/ 3760989 h 6858000"/>
              <a:gd name="connsiteX514" fmla="*/ 5413780 w 7467600"/>
              <a:gd name="connsiteY514" fmla="*/ 2966265 h 6858000"/>
              <a:gd name="connsiteX515" fmla="*/ 5425627 w 7467600"/>
              <a:gd name="connsiteY515" fmla="*/ 2954192 h 6858000"/>
              <a:gd name="connsiteX516" fmla="*/ 6604735 w 7467600"/>
              <a:gd name="connsiteY516" fmla="*/ 2041381 h 6858000"/>
              <a:gd name="connsiteX517" fmla="*/ 7204487 w 7467600"/>
              <a:gd name="connsiteY517" fmla="*/ 2742112 h 6858000"/>
              <a:gd name="connsiteX518" fmla="*/ 7131592 w 7467600"/>
              <a:gd name="connsiteY518" fmla="*/ 2672096 h 6858000"/>
              <a:gd name="connsiteX519" fmla="*/ 6996344 w 7467600"/>
              <a:gd name="connsiteY519" fmla="*/ 2518310 h 6858000"/>
              <a:gd name="connsiteX520" fmla="*/ 6735495 w 7467600"/>
              <a:gd name="connsiteY520" fmla="*/ 2196890 h 6858000"/>
              <a:gd name="connsiteX521" fmla="*/ 6721901 w 7467600"/>
              <a:gd name="connsiteY521" fmla="*/ 2179274 h 6858000"/>
              <a:gd name="connsiteX522" fmla="*/ 6604735 w 7467600"/>
              <a:gd name="connsiteY522" fmla="*/ 2041381 h 6858000"/>
              <a:gd name="connsiteX523" fmla="*/ 6591670 w 7467600"/>
              <a:gd name="connsiteY523" fmla="*/ 1988277 h 6858000"/>
              <a:gd name="connsiteX524" fmla="*/ 6747349 w 7467600"/>
              <a:gd name="connsiteY524" fmla="*/ 2160069 h 6858000"/>
              <a:gd name="connsiteX525" fmla="*/ 6760943 w 7467600"/>
              <a:gd name="connsiteY525" fmla="*/ 2177686 h 6858000"/>
              <a:gd name="connsiteX526" fmla="*/ 7021065 w 7467600"/>
              <a:gd name="connsiteY526" fmla="*/ 2498102 h 6858000"/>
              <a:gd name="connsiteX527" fmla="*/ 7155223 w 7467600"/>
              <a:gd name="connsiteY527" fmla="*/ 2650386 h 6858000"/>
              <a:gd name="connsiteX528" fmla="*/ 7203167 w 7467600"/>
              <a:gd name="connsiteY528" fmla="*/ 2697288 h 6858000"/>
              <a:gd name="connsiteX529" fmla="*/ 6937703 w 7467600"/>
              <a:gd name="connsiteY529" fmla="*/ 2321981 h 6858000"/>
              <a:gd name="connsiteX530" fmla="*/ 6591670 w 7467600"/>
              <a:gd name="connsiteY530" fmla="*/ 1988277 h 6858000"/>
              <a:gd name="connsiteX531" fmla="*/ 5798671 w 7467600"/>
              <a:gd name="connsiteY531" fmla="*/ 1981601 h 6858000"/>
              <a:gd name="connsiteX532" fmla="*/ 5754709 w 7467600"/>
              <a:gd name="connsiteY532" fmla="*/ 2071454 h 6858000"/>
              <a:gd name="connsiteX533" fmla="*/ 5763044 w 7467600"/>
              <a:gd name="connsiteY533" fmla="*/ 2842206 h 6858000"/>
              <a:gd name="connsiteX534" fmla="*/ 5764974 w 7467600"/>
              <a:gd name="connsiteY534" fmla="*/ 2799609 h 6858000"/>
              <a:gd name="connsiteX535" fmla="*/ 5767665 w 7467600"/>
              <a:gd name="connsiteY535" fmla="*/ 2666409 h 6858000"/>
              <a:gd name="connsiteX536" fmla="*/ 5763055 w 7467600"/>
              <a:gd name="connsiteY536" fmla="*/ 2579705 h 6858000"/>
              <a:gd name="connsiteX537" fmla="*/ 5758079 w 7467600"/>
              <a:gd name="connsiteY537" fmla="*/ 2492508 h 6858000"/>
              <a:gd name="connsiteX538" fmla="*/ 5779325 w 7467600"/>
              <a:gd name="connsiteY538" fmla="*/ 2197069 h 6858000"/>
              <a:gd name="connsiteX539" fmla="*/ 5798671 w 7467600"/>
              <a:gd name="connsiteY539" fmla="*/ 1981601 h 6858000"/>
              <a:gd name="connsiteX540" fmla="*/ 5829202 w 7467600"/>
              <a:gd name="connsiteY540" fmla="*/ 1971679 h 6858000"/>
              <a:gd name="connsiteX541" fmla="*/ 5809558 w 7467600"/>
              <a:gd name="connsiteY541" fmla="*/ 2198043 h 6858000"/>
              <a:gd name="connsiteX542" fmla="*/ 5788653 w 7467600"/>
              <a:gd name="connsiteY542" fmla="*/ 2489430 h 6858000"/>
              <a:gd name="connsiteX543" fmla="*/ 5793439 w 7467600"/>
              <a:gd name="connsiteY543" fmla="*/ 2575235 h 6858000"/>
              <a:gd name="connsiteX544" fmla="*/ 5796837 w 7467600"/>
              <a:gd name="connsiteY544" fmla="*/ 2637633 h 6858000"/>
              <a:gd name="connsiteX545" fmla="*/ 5818614 w 7467600"/>
              <a:gd name="connsiteY545" fmla="*/ 2473055 h 6858000"/>
              <a:gd name="connsiteX546" fmla="*/ 5829202 w 7467600"/>
              <a:gd name="connsiteY546" fmla="*/ 1971679 h 6858000"/>
              <a:gd name="connsiteX547" fmla="*/ 5911389 w 7467600"/>
              <a:gd name="connsiteY547" fmla="*/ 1898371 h 6858000"/>
              <a:gd name="connsiteX548" fmla="*/ 6237627 w 7467600"/>
              <a:gd name="connsiteY548" fmla="*/ 2231921 h 6858000"/>
              <a:gd name="connsiteX549" fmla="*/ 5911389 w 7467600"/>
              <a:gd name="connsiteY549" fmla="*/ 1898371 h 6858000"/>
              <a:gd name="connsiteX550" fmla="*/ 6944437 w 7467600"/>
              <a:gd name="connsiteY550" fmla="*/ 1575402 h 6858000"/>
              <a:gd name="connsiteX551" fmla="*/ 6304730 w 7467600"/>
              <a:gd name="connsiteY551" fmla="*/ 1766654 h 6858000"/>
              <a:gd name="connsiteX552" fmla="*/ 6944437 w 7467600"/>
              <a:gd name="connsiteY552" fmla="*/ 1575402 h 6858000"/>
              <a:gd name="connsiteX553" fmla="*/ 7019523 w 7467600"/>
              <a:gd name="connsiteY553" fmla="*/ 1519450 h 6858000"/>
              <a:gd name="connsiteX554" fmla="*/ 6298091 w 7467600"/>
              <a:gd name="connsiteY554" fmla="*/ 1737122 h 6858000"/>
              <a:gd name="connsiteX555" fmla="*/ 7019523 w 7467600"/>
              <a:gd name="connsiteY555" fmla="*/ 1519450 h 6858000"/>
              <a:gd name="connsiteX556" fmla="*/ 2399523 w 7467600"/>
              <a:gd name="connsiteY556" fmla="*/ 1428234 h 6858000"/>
              <a:gd name="connsiteX557" fmla="*/ 2224982 w 7467600"/>
              <a:gd name="connsiteY557" fmla="*/ 1826201 h 6858000"/>
              <a:gd name="connsiteX558" fmla="*/ 2096099 w 7467600"/>
              <a:gd name="connsiteY558" fmla="*/ 2345900 h 6858000"/>
              <a:gd name="connsiteX559" fmla="*/ 2283317 w 7467600"/>
              <a:gd name="connsiteY559" fmla="*/ 1796925 h 6858000"/>
              <a:gd name="connsiteX560" fmla="*/ 2399523 w 7467600"/>
              <a:gd name="connsiteY560" fmla="*/ 1428234 h 6858000"/>
              <a:gd name="connsiteX561" fmla="*/ 2448558 w 7467600"/>
              <a:gd name="connsiteY561" fmla="*/ 1373435 h 6858000"/>
              <a:gd name="connsiteX562" fmla="*/ 2312521 w 7467600"/>
              <a:gd name="connsiteY562" fmla="*/ 1806140 h 6858000"/>
              <a:gd name="connsiteX563" fmla="*/ 2127533 w 7467600"/>
              <a:gd name="connsiteY563" fmla="*/ 2348380 h 6858000"/>
              <a:gd name="connsiteX564" fmla="*/ 2358080 w 7467600"/>
              <a:gd name="connsiteY564" fmla="*/ 1866134 h 6858000"/>
              <a:gd name="connsiteX565" fmla="*/ 2407436 w 7467600"/>
              <a:gd name="connsiteY565" fmla="*/ 1651070 h 6858000"/>
              <a:gd name="connsiteX566" fmla="*/ 2448558 w 7467600"/>
              <a:gd name="connsiteY566" fmla="*/ 1373435 h 6858000"/>
              <a:gd name="connsiteX567" fmla="*/ 278707 w 7467600"/>
              <a:gd name="connsiteY567" fmla="*/ 1352270 h 6858000"/>
              <a:gd name="connsiteX568" fmla="*/ 321570 w 7467600"/>
              <a:gd name="connsiteY568" fmla="*/ 1861610 h 6858000"/>
              <a:gd name="connsiteX569" fmla="*/ 294281 w 7467600"/>
              <a:gd name="connsiteY569" fmla="*/ 1440658 h 6858000"/>
              <a:gd name="connsiteX570" fmla="*/ 278707 w 7467600"/>
              <a:gd name="connsiteY570" fmla="*/ 1352270 h 6858000"/>
              <a:gd name="connsiteX571" fmla="*/ 1423821 w 7467600"/>
              <a:gd name="connsiteY571" fmla="*/ 1351958 h 6858000"/>
              <a:gd name="connsiteX572" fmla="*/ 1638521 w 7467600"/>
              <a:gd name="connsiteY572" fmla="*/ 1908470 h 6858000"/>
              <a:gd name="connsiteX573" fmla="*/ 1754199 w 7467600"/>
              <a:gd name="connsiteY573" fmla="*/ 2149284 h 6858000"/>
              <a:gd name="connsiteX574" fmla="*/ 1908359 w 7467600"/>
              <a:gd name="connsiteY574" fmla="*/ 2364988 h 6858000"/>
              <a:gd name="connsiteX575" fmla="*/ 1647661 w 7467600"/>
              <a:gd name="connsiteY575" fmla="*/ 1825945 h 6858000"/>
              <a:gd name="connsiteX576" fmla="*/ 1423821 w 7467600"/>
              <a:gd name="connsiteY576" fmla="*/ 1351958 h 6858000"/>
              <a:gd name="connsiteX577" fmla="*/ 1431890 w 7467600"/>
              <a:gd name="connsiteY577" fmla="*/ 1306475 h 6858000"/>
              <a:gd name="connsiteX578" fmla="*/ 1507597 w 7467600"/>
              <a:gd name="connsiteY578" fmla="*/ 1446132 h 6858000"/>
              <a:gd name="connsiteX579" fmla="*/ 1674586 w 7467600"/>
              <a:gd name="connsiteY579" fmla="*/ 1813832 h 6858000"/>
              <a:gd name="connsiteX580" fmla="*/ 1815950 w 7467600"/>
              <a:gd name="connsiteY580" fmla="*/ 2128564 h 6858000"/>
              <a:gd name="connsiteX581" fmla="*/ 1984242 w 7467600"/>
              <a:gd name="connsiteY581" fmla="*/ 2430829 h 6858000"/>
              <a:gd name="connsiteX582" fmla="*/ 2014023 w 7467600"/>
              <a:gd name="connsiteY582" fmla="*/ 2450995 h 6858000"/>
              <a:gd name="connsiteX583" fmla="*/ 1747337 w 7467600"/>
              <a:gd name="connsiteY583" fmla="*/ 1855264 h 6858000"/>
              <a:gd name="connsiteX584" fmla="*/ 1533749 w 7467600"/>
              <a:gd name="connsiteY584" fmla="*/ 1478656 h 6858000"/>
              <a:gd name="connsiteX585" fmla="*/ 1431890 w 7467600"/>
              <a:gd name="connsiteY585" fmla="*/ 1306475 h 6858000"/>
              <a:gd name="connsiteX586" fmla="*/ 5052692 w 7467600"/>
              <a:gd name="connsiteY586" fmla="*/ 1292994 h 6858000"/>
              <a:gd name="connsiteX587" fmla="*/ 5200661 w 7467600"/>
              <a:gd name="connsiteY587" fmla="*/ 1635186 h 6858000"/>
              <a:gd name="connsiteX588" fmla="*/ 5297138 w 7467600"/>
              <a:gd name="connsiteY588" fmla="*/ 1906351 h 6858000"/>
              <a:gd name="connsiteX589" fmla="*/ 5052692 w 7467600"/>
              <a:gd name="connsiteY589" fmla="*/ 1292994 h 6858000"/>
              <a:gd name="connsiteX590" fmla="*/ 5009948 w 7467600"/>
              <a:gd name="connsiteY590" fmla="*/ 1273619 h 6858000"/>
              <a:gd name="connsiteX591" fmla="*/ 5121777 w 7467600"/>
              <a:gd name="connsiteY591" fmla="*/ 1654213 h 6858000"/>
              <a:gd name="connsiteX592" fmla="*/ 5293545 w 7467600"/>
              <a:gd name="connsiteY592" fmla="*/ 2072247 h 6858000"/>
              <a:gd name="connsiteX593" fmla="*/ 5294042 w 7467600"/>
              <a:gd name="connsiteY593" fmla="*/ 2065019 h 6858000"/>
              <a:gd name="connsiteX594" fmla="*/ 5171936 w 7467600"/>
              <a:gd name="connsiteY594" fmla="*/ 1647613 h 6858000"/>
              <a:gd name="connsiteX595" fmla="*/ 5009948 w 7467600"/>
              <a:gd name="connsiteY595" fmla="*/ 1273619 h 6858000"/>
              <a:gd name="connsiteX596" fmla="*/ 655236 w 7467600"/>
              <a:gd name="connsiteY596" fmla="*/ 1268632 h 6858000"/>
              <a:gd name="connsiteX597" fmla="*/ 839521 w 7467600"/>
              <a:gd name="connsiteY597" fmla="*/ 1685315 h 6858000"/>
              <a:gd name="connsiteX598" fmla="*/ 1109416 w 7467600"/>
              <a:gd name="connsiteY598" fmla="*/ 2061663 h 6858000"/>
              <a:gd name="connsiteX599" fmla="*/ 1298300 w 7467600"/>
              <a:gd name="connsiteY599" fmla="*/ 2247742 h 6858000"/>
              <a:gd name="connsiteX600" fmla="*/ 1125871 w 7467600"/>
              <a:gd name="connsiteY600" fmla="*/ 1989513 h 6858000"/>
              <a:gd name="connsiteX601" fmla="*/ 981574 w 7467600"/>
              <a:gd name="connsiteY601" fmla="*/ 1783157 h 6858000"/>
              <a:gd name="connsiteX602" fmla="*/ 922198 w 7467600"/>
              <a:gd name="connsiteY602" fmla="*/ 1677437 h 6858000"/>
              <a:gd name="connsiteX603" fmla="*/ 869293 w 7467600"/>
              <a:gd name="connsiteY603" fmla="*/ 1583214 h 6858000"/>
              <a:gd name="connsiteX604" fmla="*/ 751431 w 7467600"/>
              <a:gd name="connsiteY604" fmla="*/ 1405731 h 6858000"/>
              <a:gd name="connsiteX605" fmla="*/ 655236 w 7467600"/>
              <a:gd name="connsiteY605" fmla="*/ 1268632 h 6858000"/>
              <a:gd name="connsiteX606" fmla="*/ 6516292 w 7467600"/>
              <a:gd name="connsiteY606" fmla="*/ 1263064 h 6858000"/>
              <a:gd name="connsiteX607" fmla="*/ 5736320 w 7467600"/>
              <a:gd name="connsiteY607" fmla="*/ 1501803 h 6858000"/>
              <a:gd name="connsiteX608" fmla="*/ 6516292 w 7467600"/>
              <a:gd name="connsiteY608" fmla="*/ 1263064 h 6858000"/>
              <a:gd name="connsiteX609" fmla="*/ 291466 w 7467600"/>
              <a:gd name="connsiteY609" fmla="*/ 1250369 h 6858000"/>
              <a:gd name="connsiteX610" fmla="*/ 323180 w 7467600"/>
              <a:gd name="connsiteY610" fmla="*/ 1435283 h 6858000"/>
              <a:gd name="connsiteX611" fmla="*/ 349381 w 7467600"/>
              <a:gd name="connsiteY611" fmla="*/ 1875041 h 6858000"/>
              <a:gd name="connsiteX612" fmla="*/ 374363 w 7467600"/>
              <a:gd name="connsiteY612" fmla="*/ 1506494 h 6858000"/>
              <a:gd name="connsiteX613" fmla="*/ 302168 w 7467600"/>
              <a:gd name="connsiteY613" fmla="*/ 1274495 h 6858000"/>
              <a:gd name="connsiteX614" fmla="*/ 291466 w 7467600"/>
              <a:gd name="connsiteY614" fmla="*/ 1250369 h 6858000"/>
              <a:gd name="connsiteX615" fmla="*/ 678222 w 7467600"/>
              <a:gd name="connsiteY615" fmla="*/ 1248670 h 6858000"/>
              <a:gd name="connsiteX616" fmla="*/ 775536 w 7467600"/>
              <a:gd name="connsiteY616" fmla="*/ 1388015 h 6858000"/>
              <a:gd name="connsiteX617" fmla="*/ 894529 w 7467600"/>
              <a:gd name="connsiteY617" fmla="*/ 1567739 h 6858000"/>
              <a:gd name="connsiteX618" fmla="*/ 948000 w 7467600"/>
              <a:gd name="connsiteY618" fmla="*/ 1663088 h 6858000"/>
              <a:gd name="connsiteX619" fmla="*/ 1006812 w 7467600"/>
              <a:gd name="connsiteY619" fmla="*/ 1767683 h 6858000"/>
              <a:gd name="connsiteX620" fmla="*/ 1149133 w 7467600"/>
              <a:gd name="connsiteY620" fmla="*/ 1971513 h 6858000"/>
              <a:gd name="connsiteX621" fmla="*/ 1333952 w 7467600"/>
              <a:gd name="connsiteY621" fmla="*/ 2251620 h 6858000"/>
              <a:gd name="connsiteX622" fmla="*/ 1337329 w 7467600"/>
              <a:gd name="connsiteY622" fmla="*/ 2258350 h 6858000"/>
              <a:gd name="connsiteX623" fmla="*/ 1014726 w 7467600"/>
              <a:gd name="connsiteY623" fmla="*/ 1615556 h 6858000"/>
              <a:gd name="connsiteX624" fmla="*/ 678222 w 7467600"/>
              <a:gd name="connsiteY624" fmla="*/ 1248670 h 6858000"/>
              <a:gd name="connsiteX625" fmla="*/ 6691602 w 7467600"/>
              <a:gd name="connsiteY625" fmla="*/ 1140573 h 6858000"/>
              <a:gd name="connsiteX626" fmla="*/ 6571100 w 7467600"/>
              <a:gd name="connsiteY626" fmla="*/ 1183662 h 6858000"/>
              <a:gd name="connsiteX627" fmla="*/ 6241687 w 7467600"/>
              <a:gd name="connsiteY627" fmla="*/ 1257600 h 6858000"/>
              <a:gd name="connsiteX628" fmla="*/ 5693009 w 7467600"/>
              <a:gd name="connsiteY628" fmla="*/ 1478256 h 6858000"/>
              <a:gd name="connsiteX629" fmla="*/ 6548420 w 7467600"/>
              <a:gd name="connsiteY629" fmla="*/ 1214599 h 6858000"/>
              <a:gd name="connsiteX630" fmla="*/ 6605473 w 7467600"/>
              <a:gd name="connsiteY630" fmla="*/ 1184686 h 6858000"/>
              <a:gd name="connsiteX631" fmla="*/ 6691602 w 7467600"/>
              <a:gd name="connsiteY631" fmla="*/ 1140573 h 6858000"/>
              <a:gd name="connsiteX632" fmla="*/ 4002475 w 7467600"/>
              <a:gd name="connsiteY632" fmla="*/ 1037802 h 6858000"/>
              <a:gd name="connsiteX633" fmla="*/ 4000324 w 7467600"/>
              <a:gd name="connsiteY633" fmla="*/ 1039362 h 6858000"/>
              <a:gd name="connsiteX634" fmla="*/ 4002862 w 7467600"/>
              <a:gd name="connsiteY634" fmla="*/ 1042866 h 6858000"/>
              <a:gd name="connsiteX635" fmla="*/ 4002475 w 7467600"/>
              <a:gd name="connsiteY635" fmla="*/ 1037802 h 6858000"/>
              <a:gd name="connsiteX636" fmla="*/ 506322 w 7467600"/>
              <a:gd name="connsiteY636" fmla="*/ 1020997 h 6858000"/>
              <a:gd name="connsiteX637" fmla="*/ 533068 w 7467600"/>
              <a:gd name="connsiteY637" fmla="*/ 1029409 h 6858000"/>
              <a:gd name="connsiteX638" fmla="*/ 1232525 w 7467600"/>
              <a:gd name="connsiteY638" fmla="*/ 1804675 h 6858000"/>
              <a:gd name="connsiteX639" fmla="*/ 1388858 w 7467600"/>
              <a:gd name="connsiteY639" fmla="*/ 2368011 h 6858000"/>
              <a:gd name="connsiteX640" fmla="*/ 1384098 w 7467600"/>
              <a:gd name="connsiteY640" fmla="*/ 2378125 h 6858000"/>
              <a:gd name="connsiteX641" fmla="*/ 1425393 w 7467600"/>
              <a:gd name="connsiteY641" fmla="*/ 2589124 h 6858000"/>
              <a:gd name="connsiteX642" fmla="*/ 1424001 w 7467600"/>
              <a:gd name="connsiteY642" fmla="*/ 2597541 h 6858000"/>
              <a:gd name="connsiteX643" fmla="*/ 2152729 w 7467600"/>
              <a:gd name="connsiteY643" fmla="*/ 2864487 h 6858000"/>
              <a:gd name="connsiteX644" fmla="*/ 2020609 w 7467600"/>
              <a:gd name="connsiteY644" fmla="*/ 2539671 h 6858000"/>
              <a:gd name="connsiteX645" fmla="*/ 2018920 w 7467600"/>
              <a:gd name="connsiteY645" fmla="*/ 2536309 h 6858000"/>
              <a:gd name="connsiteX646" fmla="*/ 1342441 w 7467600"/>
              <a:gd name="connsiteY646" fmla="*/ 1173017 h 6858000"/>
              <a:gd name="connsiteX647" fmla="*/ 1367925 w 7467600"/>
              <a:gd name="connsiteY647" fmla="*/ 1135648 h 6858000"/>
              <a:gd name="connsiteX648" fmla="*/ 1771401 w 7467600"/>
              <a:gd name="connsiteY648" fmla="*/ 1806673 h 6858000"/>
              <a:gd name="connsiteX649" fmla="*/ 1972385 w 7467600"/>
              <a:gd name="connsiteY649" fmla="*/ 2198735 h 6858000"/>
              <a:gd name="connsiteX650" fmla="*/ 2040892 w 7467600"/>
              <a:gd name="connsiteY650" fmla="*/ 2405205 h 6858000"/>
              <a:gd name="connsiteX651" fmla="*/ 2131689 w 7467600"/>
              <a:gd name="connsiteY651" fmla="*/ 1936926 h 6858000"/>
              <a:gd name="connsiteX652" fmla="*/ 2454820 w 7467600"/>
              <a:gd name="connsiteY652" fmla="*/ 1248808 h 6858000"/>
              <a:gd name="connsiteX653" fmla="*/ 2492512 w 7467600"/>
              <a:gd name="connsiteY653" fmla="*/ 1302920 h 6858000"/>
              <a:gd name="connsiteX654" fmla="*/ 2081216 w 7467600"/>
              <a:gd name="connsiteY654" fmla="*/ 2527513 h 6858000"/>
              <a:gd name="connsiteX655" fmla="*/ 2081211 w 7467600"/>
              <a:gd name="connsiteY655" fmla="*/ 2528916 h 6858000"/>
              <a:gd name="connsiteX656" fmla="*/ 2199067 w 7467600"/>
              <a:gd name="connsiteY656" fmla="*/ 2884061 h 6858000"/>
              <a:gd name="connsiteX657" fmla="*/ 3192586 w 7467600"/>
              <a:gd name="connsiteY657" fmla="*/ 3411496 h 6858000"/>
              <a:gd name="connsiteX658" fmla="*/ 3182620 w 7467600"/>
              <a:gd name="connsiteY658" fmla="*/ 3483279 h 6858000"/>
              <a:gd name="connsiteX659" fmla="*/ 2435119 w 7467600"/>
              <a:gd name="connsiteY659" fmla="*/ 3080173 h 6858000"/>
              <a:gd name="connsiteX660" fmla="*/ 2410152 w 7467600"/>
              <a:gd name="connsiteY660" fmla="*/ 3063751 h 6858000"/>
              <a:gd name="connsiteX661" fmla="*/ 2408099 w 7467600"/>
              <a:gd name="connsiteY661" fmla="*/ 3064403 h 6858000"/>
              <a:gd name="connsiteX662" fmla="*/ 2407218 w 7467600"/>
              <a:gd name="connsiteY662" fmla="*/ 3070324 h 6858000"/>
              <a:gd name="connsiteX663" fmla="*/ 2380138 w 7467600"/>
              <a:gd name="connsiteY663" fmla="*/ 3099341 h 6858000"/>
              <a:gd name="connsiteX664" fmla="*/ 1765923 w 7467600"/>
              <a:gd name="connsiteY664" fmla="*/ 3581043 h 6858000"/>
              <a:gd name="connsiteX665" fmla="*/ 1702258 w 7467600"/>
              <a:gd name="connsiteY665" fmla="*/ 3612286 h 6858000"/>
              <a:gd name="connsiteX666" fmla="*/ 1538370 w 7467600"/>
              <a:gd name="connsiteY666" fmla="*/ 3811804 h 6858000"/>
              <a:gd name="connsiteX667" fmla="*/ 542867 w 7467600"/>
              <a:gd name="connsiteY667" fmla="*/ 4944092 h 6858000"/>
              <a:gd name="connsiteX668" fmla="*/ 515800 w 7467600"/>
              <a:gd name="connsiteY668" fmla="*/ 4862180 h 6858000"/>
              <a:gd name="connsiteX669" fmla="*/ 909145 w 7467600"/>
              <a:gd name="connsiteY669" fmla="*/ 4199225 h 6858000"/>
              <a:gd name="connsiteX670" fmla="*/ 1214067 w 7467600"/>
              <a:gd name="connsiteY670" fmla="*/ 3908561 h 6858000"/>
              <a:gd name="connsiteX671" fmla="*/ 640967 w 7467600"/>
              <a:gd name="connsiteY671" fmla="*/ 4105601 h 6858000"/>
              <a:gd name="connsiteX672" fmla="*/ 112563 w 7467600"/>
              <a:gd name="connsiteY672" fmla="*/ 4396952 h 6858000"/>
              <a:gd name="connsiteX673" fmla="*/ 0 w 7467600"/>
              <a:gd name="connsiteY673" fmla="*/ 4466006 h 6858000"/>
              <a:gd name="connsiteX674" fmla="*/ 0 w 7467600"/>
              <a:gd name="connsiteY674" fmla="*/ 4233763 h 6858000"/>
              <a:gd name="connsiteX675" fmla="*/ 36881 w 7467600"/>
              <a:gd name="connsiteY675" fmla="*/ 4200118 h 6858000"/>
              <a:gd name="connsiteX676" fmla="*/ 910534 w 7467600"/>
              <a:gd name="connsiteY676" fmla="*/ 3629753 h 6858000"/>
              <a:gd name="connsiteX677" fmla="*/ 1578717 w 7467600"/>
              <a:gd name="connsiteY677" fmla="*/ 3575982 h 6858000"/>
              <a:gd name="connsiteX678" fmla="*/ 2338780 w 7467600"/>
              <a:gd name="connsiteY678" fmla="*/ 3033725 h 6858000"/>
              <a:gd name="connsiteX679" fmla="*/ 1807991 w 7467600"/>
              <a:gd name="connsiteY679" fmla="*/ 2807184 h 6858000"/>
              <a:gd name="connsiteX680" fmla="*/ 1416358 w 7467600"/>
              <a:gd name="connsiteY680" fmla="*/ 3112571 h 6858000"/>
              <a:gd name="connsiteX681" fmla="*/ 939066 w 7467600"/>
              <a:gd name="connsiteY681" fmla="*/ 3378798 h 6858000"/>
              <a:gd name="connsiteX682" fmla="*/ 115099 w 7467600"/>
              <a:gd name="connsiteY682" fmla="*/ 3607650 h 6858000"/>
              <a:gd name="connsiteX683" fmla="*/ 97284 w 7467600"/>
              <a:gd name="connsiteY683" fmla="*/ 3520393 h 6858000"/>
              <a:gd name="connsiteX684" fmla="*/ 922050 w 7467600"/>
              <a:gd name="connsiteY684" fmla="*/ 3074867 h 6858000"/>
              <a:gd name="connsiteX685" fmla="*/ 1405265 w 7467600"/>
              <a:gd name="connsiteY685" fmla="*/ 3016319 h 6858000"/>
              <a:gd name="connsiteX686" fmla="*/ 1407512 w 7467600"/>
              <a:gd name="connsiteY686" fmla="*/ 3018001 h 6858000"/>
              <a:gd name="connsiteX687" fmla="*/ 1726266 w 7467600"/>
              <a:gd name="connsiteY687" fmla="*/ 2777274 h 6858000"/>
              <a:gd name="connsiteX688" fmla="*/ 625390 w 7467600"/>
              <a:gd name="connsiteY688" fmla="*/ 2514541 h 6858000"/>
              <a:gd name="connsiteX689" fmla="*/ 619799 w 7467600"/>
              <a:gd name="connsiteY689" fmla="*/ 2527180 h 6858000"/>
              <a:gd name="connsiteX690" fmla="*/ 310030 w 7467600"/>
              <a:gd name="connsiteY690" fmla="*/ 2771818 h 6858000"/>
              <a:gd name="connsiteX691" fmla="*/ 173877 w 7467600"/>
              <a:gd name="connsiteY691" fmla="*/ 2937056 h 6858000"/>
              <a:gd name="connsiteX692" fmla="*/ 77889 w 7467600"/>
              <a:gd name="connsiteY692" fmla="*/ 3138440 h 6858000"/>
              <a:gd name="connsiteX693" fmla="*/ 0 w 7467600"/>
              <a:gd name="connsiteY693" fmla="*/ 3271395 h 6858000"/>
              <a:gd name="connsiteX694" fmla="*/ 0 w 7467600"/>
              <a:gd name="connsiteY694" fmla="*/ 3153002 h 6858000"/>
              <a:gd name="connsiteX695" fmla="*/ 2386 w 7467600"/>
              <a:gd name="connsiteY695" fmla="*/ 3149203 h 6858000"/>
              <a:gd name="connsiteX696" fmla="*/ 89753 w 7467600"/>
              <a:gd name="connsiteY696" fmla="*/ 2987702 h 6858000"/>
              <a:gd name="connsiteX697" fmla="*/ 76869 w 7467600"/>
              <a:gd name="connsiteY697" fmla="*/ 3005404 h 6858000"/>
              <a:gd name="connsiteX698" fmla="*/ 32049 w 7467600"/>
              <a:gd name="connsiteY698" fmla="*/ 3065814 h 6858000"/>
              <a:gd name="connsiteX699" fmla="*/ 0 w 7467600"/>
              <a:gd name="connsiteY699" fmla="*/ 3108744 h 6858000"/>
              <a:gd name="connsiteX700" fmla="*/ 0 w 7467600"/>
              <a:gd name="connsiteY700" fmla="*/ 3058059 h 6858000"/>
              <a:gd name="connsiteX701" fmla="*/ 7610 w 7467600"/>
              <a:gd name="connsiteY701" fmla="*/ 3047889 h 6858000"/>
              <a:gd name="connsiteX702" fmla="*/ 52419 w 7467600"/>
              <a:gd name="connsiteY702" fmla="*/ 2987479 h 6858000"/>
              <a:gd name="connsiteX703" fmla="*/ 59142 w 7467600"/>
              <a:gd name="connsiteY703" fmla="*/ 2978488 h 6858000"/>
              <a:gd name="connsiteX704" fmla="*/ 0 w 7467600"/>
              <a:gd name="connsiteY704" fmla="*/ 3015334 h 6858000"/>
              <a:gd name="connsiteX705" fmla="*/ 0 w 7467600"/>
              <a:gd name="connsiteY705" fmla="*/ 2914286 h 6858000"/>
              <a:gd name="connsiteX706" fmla="*/ 36383 w 7467600"/>
              <a:gd name="connsiteY706" fmla="*/ 2901128 h 6858000"/>
              <a:gd name="connsiteX707" fmla="*/ 156329 w 7467600"/>
              <a:gd name="connsiteY707" fmla="*/ 2840533 h 6858000"/>
              <a:gd name="connsiteX708" fmla="*/ 358355 w 7467600"/>
              <a:gd name="connsiteY708" fmla="*/ 2620471 h 6858000"/>
              <a:gd name="connsiteX709" fmla="*/ 510577 w 7467600"/>
              <a:gd name="connsiteY709" fmla="*/ 2501244 h 6858000"/>
              <a:gd name="connsiteX710" fmla="*/ 211967 w 7467600"/>
              <a:gd name="connsiteY710" fmla="*/ 2479171 h 6858000"/>
              <a:gd name="connsiteX711" fmla="*/ 0 w 7467600"/>
              <a:gd name="connsiteY711" fmla="*/ 2476398 h 6858000"/>
              <a:gd name="connsiteX712" fmla="*/ 0 w 7467600"/>
              <a:gd name="connsiteY712" fmla="*/ 2389189 h 6858000"/>
              <a:gd name="connsiteX713" fmla="*/ 103062 w 7467600"/>
              <a:gd name="connsiteY713" fmla="*/ 2389518 h 6858000"/>
              <a:gd name="connsiteX714" fmla="*/ 510734 w 7467600"/>
              <a:gd name="connsiteY714" fmla="*/ 2416201 h 6858000"/>
              <a:gd name="connsiteX715" fmla="*/ 279257 w 7467600"/>
              <a:gd name="connsiteY715" fmla="*/ 2092102 h 6858000"/>
              <a:gd name="connsiteX716" fmla="*/ 65265 w 7467600"/>
              <a:gd name="connsiteY716" fmla="*/ 2006049 h 6858000"/>
              <a:gd name="connsiteX717" fmla="*/ 0 w 7467600"/>
              <a:gd name="connsiteY717" fmla="*/ 1982532 h 6858000"/>
              <a:gd name="connsiteX718" fmla="*/ 0 w 7467600"/>
              <a:gd name="connsiteY718" fmla="*/ 1912789 h 6858000"/>
              <a:gd name="connsiteX719" fmla="*/ 97460 w 7467600"/>
              <a:gd name="connsiteY719" fmla="*/ 1953725 h 6858000"/>
              <a:gd name="connsiteX720" fmla="*/ 221272 w 7467600"/>
              <a:gd name="connsiteY720" fmla="*/ 1980766 h 6858000"/>
              <a:gd name="connsiteX721" fmla="*/ 116765 w 7467600"/>
              <a:gd name="connsiteY721" fmla="*/ 1911033 h 6858000"/>
              <a:gd name="connsiteX722" fmla="*/ 16405 w 7467600"/>
              <a:gd name="connsiteY722" fmla="*/ 1803412 h 6858000"/>
              <a:gd name="connsiteX723" fmla="*/ 0 w 7467600"/>
              <a:gd name="connsiteY723" fmla="*/ 1784777 h 6858000"/>
              <a:gd name="connsiteX724" fmla="*/ 0 w 7467600"/>
              <a:gd name="connsiteY724" fmla="*/ 1740082 h 6858000"/>
              <a:gd name="connsiteX725" fmla="*/ 39394 w 7467600"/>
              <a:gd name="connsiteY725" fmla="*/ 1784856 h 6858000"/>
              <a:gd name="connsiteX726" fmla="*/ 135813 w 7467600"/>
              <a:gd name="connsiteY726" fmla="*/ 1888838 h 6858000"/>
              <a:gd name="connsiteX727" fmla="*/ 242575 w 7467600"/>
              <a:gd name="connsiteY727" fmla="*/ 1958841 h 6858000"/>
              <a:gd name="connsiteX728" fmla="*/ 82197 w 7467600"/>
              <a:gd name="connsiteY728" fmla="*/ 1754826 h 6858000"/>
              <a:gd name="connsiteX729" fmla="*/ 0 w 7467600"/>
              <a:gd name="connsiteY729" fmla="*/ 1679650 h 6858000"/>
              <a:gd name="connsiteX730" fmla="*/ 0 w 7467600"/>
              <a:gd name="connsiteY730" fmla="*/ 1602463 h 6858000"/>
              <a:gd name="connsiteX731" fmla="*/ 84689 w 7467600"/>
              <a:gd name="connsiteY731" fmla="*/ 1677442 h 6858000"/>
              <a:gd name="connsiteX732" fmla="*/ 298437 w 7467600"/>
              <a:gd name="connsiteY732" fmla="*/ 1968019 h 6858000"/>
              <a:gd name="connsiteX733" fmla="*/ 227269 w 7467600"/>
              <a:gd name="connsiteY733" fmla="*/ 1114064 h 6858000"/>
              <a:gd name="connsiteX734" fmla="*/ 248003 w 7467600"/>
              <a:gd name="connsiteY734" fmla="*/ 1089613 h 6858000"/>
              <a:gd name="connsiteX735" fmla="*/ 427020 w 7467600"/>
              <a:gd name="connsiteY735" fmla="*/ 1619803 h 6858000"/>
              <a:gd name="connsiteX736" fmla="*/ 340345 w 7467600"/>
              <a:gd name="connsiteY736" fmla="*/ 2027739 h 6858000"/>
              <a:gd name="connsiteX737" fmla="*/ 360865 w 7467600"/>
              <a:gd name="connsiteY737" fmla="*/ 2044827 h 6858000"/>
              <a:gd name="connsiteX738" fmla="*/ 560414 w 7467600"/>
              <a:gd name="connsiteY738" fmla="*/ 2421457 h 6858000"/>
              <a:gd name="connsiteX739" fmla="*/ 1359703 w 7467600"/>
              <a:gd name="connsiteY739" fmla="*/ 2578554 h 6858000"/>
              <a:gd name="connsiteX740" fmla="*/ 1359422 w 7467600"/>
              <a:gd name="connsiteY740" fmla="*/ 2577994 h 6858000"/>
              <a:gd name="connsiteX741" fmla="*/ 828701 w 7467600"/>
              <a:gd name="connsiteY741" fmla="*/ 1839520 h 6858000"/>
              <a:gd name="connsiteX742" fmla="*/ 494427 w 7467600"/>
              <a:gd name="connsiteY742" fmla="*/ 1092333 h 6858000"/>
              <a:gd name="connsiteX743" fmla="*/ 506322 w 7467600"/>
              <a:gd name="connsiteY743" fmla="*/ 1020997 h 6858000"/>
              <a:gd name="connsiteX744" fmla="*/ 4570198 w 7467600"/>
              <a:gd name="connsiteY744" fmla="*/ 978081 h 6858000"/>
              <a:gd name="connsiteX745" fmla="*/ 4523691 w 7467600"/>
              <a:gd name="connsiteY745" fmla="*/ 1127776 h 6858000"/>
              <a:gd name="connsiteX746" fmla="*/ 4509875 w 7467600"/>
              <a:gd name="connsiteY746" fmla="*/ 1167552 h 6858000"/>
              <a:gd name="connsiteX747" fmla="*/ 4478168 w 7467600"/>
              <a:gd name="connsiteY747" fmla="*/ 1260735 h 6858000"/>
              <a:gd name="connsiteX748" fmla="*/ 4409309 w 7467600"/>
              <a:gd name="connsiteY748" fmla="*/ 1666996 h 6858000"/>
              <a:gd name="connsiteX749" fmla="*/ 4370031 w 7467600"/>
              <a:gd name="connsiteY749" fmla="*/ 1955666 h 6858000"/>
              <a:gd name="connsiteX750" fmla="*/ 4570198 w 7467600"/>
              <a:gd name="connsiteY750" fmla="*/ 978081 h 6858000"/>
              <a:gd name="connsiteX751" fmla="*/ 4557898 w 7467600"/>
              <a:gd name="connsiteY751" fmla="*/ 900011 h 6858000"/>
              <a:gd name="connsiteX752" fmla="*/ 4344840 w 7467600"/>
              <a:gd name="connsiteY752" fmla="*/ 1922038 h 6858000"/>
              <a:gd name="connsiteX753" fmla="*/ 4378710 w 7467600"/>
              <a:gd name="connsiteY753" fmla="*/ 1665516 h 6858000"/>
              <a:gd name="connsiteX754" fmla="*/ 4448798 w 7467600"/>
              <a:gd name="connsiteY754" fmla="*/ 1253024 h 6858000"/>
              <a:gd name="connsiteX755" fmla="*/ 4480315 w 7467600"/>
              <a:gd name="connsiteY755" fmla="*/ 1158454 h 6858000"/>
              <a:gd name="connsiteX756" fmla="*/ 4494133 w 7467600"/>
              <a:gd name="connsiteY756" fmla="*/ 1118676 h 6858000"/>
              <a:gd name="connsiteX757" fmla="*/ 4557898 w 7467600"/>
              <a:gd name="connsiteY757" fmla="*/ 900011 h 6858000"/>
              <a:gd name="connsiteX758" fmla="*/ 5870151 w 7467600"/>
              <a:gd name="connsiteY758" fmla="*/ 898890 h 6858000"/>
              <a:gd name="connsiteX759" fmla="*/ 5861335 w 7467600"/>
              <a:gd name="connsiteY759" fmla="*/ 899177 h 6858000"/>
              <a:gd name="connsiteX760" fmla="*/ 5843702 w 7467600"/>
              <a:gd name="connsiteY760" fmla="*/ 899748 h 6858000"/>
              <a:gd name="connsiteX761" fmla="*/ 5651107 w 7467600"/>
              <a:gd name="connsiteY761" fmla="*/ 920306 h 6858000"/>
              <a:gd name="connsiteX762" fmla="*/ 5459407 w 7467600"/>
              <a:gd name="connsiteY762" fmla="*/ 940975 h 6858000"/>
              <a:gd name="connsiteX763" fmla="*/ 5374846 w 7467600"/>
              <a:gd name="connsiteY763" fmla="*/ 941988 h 6858000"/>
              <a:gd name="connsiteX764" fmla="*/ 5256105 w 7467600"/>
              <a:gd name="connsiteY764" fmla="*/ 945632 h 6858000"/>
              <a:gd name="connsiteX765" fmla="*/ 5107071 w 7467600"/>
              <a:gd name="connsiteY765" fmla="*/ 969720 h 6858000"/>
              <a:gd name="connsiteX766" fmla="*/ 4998681 w 7467600"/>
              <a:gd name="connsiteY766" fmla="*/ 988771 h 6858000"/>
              <a:gd name="connsiteX767" fmla="*/ 5870151 w 7467600"/>
              <a:gd name="connsiteY767" fmla="*/ 898890 h 6858000"/>
              <a:gd name="connsiteX768" fmla="*/ 5504425 w 7467600"/>
              <a:gd name="connsiteY768" fmla="*/ 848067 h 6858000"/>
              <a:gd name="connsiteX769" fmla="*/ 4968849 w 7467600"/>
              <a:gd name="connsiteY769" fmla="*/ 962318 h 6858000"/>
              <a:gd name="connsiteX770" fmla="*/ 5104039 w 7467600"/>
              <a:gd name="connsiteY770" fmla="*/ 940634 h 6858000"/>
              <a:gd name="connsiteX771" fmla="*/ 5256311 w 7467600"/>
              <a:gd name="connsiteY771" fmla="*/ 916490 h 6858000"/>
              <a:gd name="connsiteX772" fmla="*/ 5377381 w 7467600"/>
              <a:gd name="connsiteY772" fmla="*/ 912671 h 6858000"/>
              <a:gd name="connsiteX773" fmla="*/ 5460148 w 7467600"/>
              <a:gd name="connsiteY773" fmla="*/ 911442 h 6858000"/>
              <a:gd name="connsiteX774" fmla="*/ 5648971 w 7467600"/>
              <a:gd name="connsiteY774" fmla="*/ 891331 h 6858000"/>
              <a:gd name="connsiteX775" fmla="*/ 5844807 w 7467600"/>
              <a:gd name="connsiteY775" fmla="*/ 870718 h 6858000"/>
              <a:gd name="connsiteX776" fmla="*/ 5862975 w 7467600"/>
              <a:gd name="connsiteY776" fmla="*/ 869756 h 6858000"/>
              <a:gd name="connsiteX777" fmla="*/ 5920887 w 7467600"/>
              <a:gd name="connsiteY777" fmla="*/ 865929 h 6858000"/>
              <a:gd name="connsiteX778" fmla="*/ 5504425 w 7467600"/>
              <a:gd name="connsiteY778" fmla="*/ 848067 h 6858000"/>
              <a:gd name="connsiteX779" fmla="*/ 3607114 w 7467600"/>
              <a:gd name="connsiteY779" fmla="*/ 467441 h 6858000"/>
              <a:gd name="connsiteX780" fmla="*/ 3296242 w 7467600"/>
              <a:gd name="connsiteY780" fmla="*/ 807991 h 6858000"/>
              <a:gd name="connsiteX781" fmla="*/ 3174674 w 7467600"/>
              <a:gd name="connsiteY781" fmla="*/ 919759 h 6858000"/>
              <a:gd name="connsiteX782" fmla="*/ 3042978 w 7467600"/>
              <a:gd name="connsiteY782" fmla="*/ 1054894 h 6858000"/>
              <a:gd name="connsiteX783" fmla="*/ 2968914 w 7467600"/>
              <a:gd name="connsiteY783" fmla="*/ 1133756 h 6858000"/>
              <a:gd name="connsiteX784" fmla="*/ 3103823 w 7467600"/>
              <a:gd name="connsiteY784" fmla="*/ 1026814 h 6858000"/>
              <a:gd name="connsiteX785" fmla="*/ 3607114 w 7467600"/>
              <a:gd name="connsiteY785" fmla="*/ 467441 h 6858000"/>
              <a:gd name="connsiteX786" fmla="*/ 3744487 w 7467600"/>
              <a:gd name="connsiteY786" fmla="*/ 383136 h 6858000"/>
              <a:gd name="connsiteX787" fmla="*/ 3970213 w 7467600"/>
              <a:gd name="connsiteY787" fmla="*/ 995559 h 6858000"/>
              <a:gd name="connsiteX788" fmla="*/ 3744487 w 7467600"/>
              <a:gd name="connsiteY788" fmla="*/ 383136 h 6858000"/>
              <a:gd name="connsiteX789" fmla="*/ 3624562 w 7467600"/>
              <a:gd name="connsiteY789" fmla="*/ 367041 h 6858000"/>
              <a:gd name="connsiteX790" fmla="*/ 3489712 w 7467600"/>
              <a:gd name="connsiteY790" fmla="*/ 485386 h 6858000"/>
              <a:gd name="connsiteX791" fmla="*/ 3182994 w 7467600"/>
              <a:gd name="connsiteY791" fmla="*/ 828265 h 6858000"/>
              <a:gd name="connsiteX792" fmla="*/ 2892114 w 7467600"/>
              <a:gd name="connsiteY792" fmla="*/ 1172635 h 6858000"/>
              <a:gd name="connsiteX793" fmla="*/ 3021459 w 7467600"/>
              <a:gd name="connsiteY793" fmla="*/ 1035385 h 6858000"/>
              <a:gd name="connsiteX794" fmla="*/ 3153873 w 7467600"/>
              <a:gd name="connsiteY794" fmla="*/ 898971 h 6858000"/>
              <a:gd name="connsiteX795" fmla="*/ 3276511 w 7467600"/>
              <a:gd name="connsiteY795" fmla="*/ 786423 h 6858000"/>
              <a:gd name="connsiteX796" fmla="*/ 3584154 w 7467600"/>
              <a:gd name="connsiteY796" fmla="*/ 448218 h 6858000"/>
              <a:gd name="connsiteX797" fmla="*/ 3624562 w 7467600"/>
              <a:gd name="connsiteY797" fmla="*/ 367041 h 6858000"/>
              <a:gd name="connsiteX798" fmla="*/ 3766672 w 7467600"/>
              <a:gd name="connsiteY798" fmla="*/ 359429 h 6858000"/>
              <a:gd name="connsiteX799" fmla="*/ 3996338 w 7467600"/>
              <a:gd name="connsiteY799" fmla="*/ 968237 h 6858000"/>
              <a:gd name="connsiteX800" fmla="*/ 3766672 w 7467600"/>
              <a:gd name="connsiteY800" fmla="*/ 359429 h 6858000"/>
              <a:gd name="connsiteX801" fmla="*/ 5805386 w 7467600"/>
              <a:gd name="connsiteY801" fmla="*/ 239240 h 6858000"/>
              <a:gd name="connsiteX802" fmla="*/ 5736947 w 7467600"/>
              <a:gd name="connsiteY802" fmla="*/ 261367 h 6858000"/>
              <a:gd name="connsiteX803" fmla="*/ 5427012 w 7467600"/>
              <a:gd name="connsiteY803" fmla="*/ 311272 h 6858000"/>
              <a:gd name="connsiteX804" fmla="*/ 5147818 w 7467600"/>
              <a:gd name="connsiteY804" fmla="*/ 322112 h 6858000"/>
              <a:gd name="connsiteX805" fmla="*/ 5060854 w 7467600"/>
              <a:gd name="connsiteY805" fmla="*/ 311882 h 6858000"/>
              <a:gd name="connsiteX806" fmla="*/ 4945989 w 7467600"/>
              <a:gd name="connsiteY806" fmla="*/ 300516 h 6858000"/>
              <a:gd name="connsiteX807" fmla="*/ 5410479 w 7467600"/>
              <a:gd name="connsiteY807" fmla="*/ 348434 h 6858000"/>
              <a:gd name="connsiteX808" fmla="*/ 5805386 w 7467600"/>
              <a:gd name="connsiteY808" fmla="*/ 239240 h 6858000"/>
              <a:gd name="connsiteX809" fmla="*/ 5905192 w 7467600"/>
              <a:gd name="connsiteY809" fmla="*/ 163079 h 6858000"/>
              <a:gd name="connsiteX810" fmla="*/ 5865655 w 7467600"/>
              <a:gd name="connsiteY810" fmla="*/ 171901 h 6858000"/>
              <a:gd name="connsiteX811" fmla="*/ 5259740 w 7467600"/>
              <a:gd name="connsiteY811" fmla="*/ 257013 h 6858000"/>
              <a:gd name="connsiteX812" fmla="*/ 5208466 w 7467600"/>
              <a:gd name="connsiteY812" fmla="*/ 257550 h 6858000"/>
              <a:gd name="connsiteX813" fmla="*/ 4980204 w 7467600"/>
              <a:gd name="connsiteY813" fmla="*/ 271903 h 6858000"/>
              <a:gd name="connsiteX814" fmla="*/ 5068068 w 7467600"/>
              <a:gd name="connsiteY814" fmla="*/ 282244 h 6858000"/>
              <a:gd name="connsiteX815" fmla="*/ 5153231 w 7467600"/>
              <a:gd name="connsiteY815" fmla="*/ 292240 h 6858000"/>
              <a:gd name="connsiteX816" fmla="*/ 5426491 w 7467600"/>
              <a:gd name="connsiteY816" fmla="*/ 281128 h 6858000"/>
              <a:gd name="connsiteX817" fmla="*/ 5731212 w 7467600"/>
              <a:gd name="connsiteY817" fmla="*/ 231951 h 6858000"/>
              <a:gd name="connsiteX818" fmla="*/ 5905192 w 7467600"/>
              <a:gd name="connsiteY818" fmla="*/ 163079 h 6858000"/>
              <a:gd name="connsiteX819" fmla="*/ 5944437 w 7467600"/>
              <a:gd name="connsiteY819" fmla="*/ 113829 h 6858000"/>
              <a:gd name="connsiteX820" fmla="*/ 5825032 w 7467600"/>
              <a:gd name="connsiteY820" fmla="*/ 146405 h 6858000"/>
              <a:gd name="connsiteX821" fmla="*/ 4955599 w 7467600"/>
              <a:gd name="connsiteY821" fmla="*/ 247008 h 6858000"/>
              <a:gd name="connsiteX822" fmla="*/ 5210104 w 7467600"/>
              <a:gd name="connsiteY822" fmla="*/ 228123 h 6858000"/>
              <a:gd name="connsiteX823" fmla="*/ 5261015 w 7467600"/>
              <a:gd name="connsiteY823" fmla="*/ 227087 h 6858000"/>
              <a:gd name="connsiteX824" fmla="*/ 5861181 w 7467600"/>
              <a:gd name="connsiteY824" fmla="*/ 143093 h 6858000"/>
              <a:gd name="connsiteX825" fmla="*/ 5961252 w 7467600"/>
              <a:gd name="connsiteY825" fmla="*/ 114820 h 6858000"/>
              <a:gd name="connsiteX826" fmla="*/ 5944437 w 7467600"/>
              <a:gd name="connsiteY826" fmla="*/ 113829 h 6858000"/>
              <a:gd name="connsiteX827" fmla="*/ 3882765 w 7467600"/>
              <a:gd name="connsiteY827" fmla="*/ 0 h 6858000"/>
              <a:gd name="connsiteX828" fmla="*/ 3995099 w 7467600"/>
              <a:gd name="connsiteY828" fmla="*/ 0 h 6858000"/>
              <a:gd name="connsiteX829" fmla="*/ 4163818 w 7467600"/>
              <a:gd name="connsiteY829" fmla="*/ 234104 h 6858000"/>
              <a:gd name="connsiteX830" fmla="*/ 4172099 w 7467600"/>
              <a:gd name="connsiteY830" fmla="*/ 234207 h 6858000"/>
              <a:gd name="connsiteX831" fmla="*/ 4784282 w 7467600"/>
              <a:gd name="connsiteY831" fmla="*/ 276561 h 6858000"/>
              <a:gd name="connsiteX832" fmla="*/ 4801687 w 7467600"/>
              <a:gd name="connsiteY832" fmla="*/ 267764 h 6858000"/>
              <a:gd name="connsiteX833" fmla="*/ 6082788 w 7467600"/>
              <a:gd name="connsiteY833" fmla="*/ 64119 h 6858000"/>
              <a:gd name="connsiteX834" fmla="*/ 6099442 w 7467600"/>
              <a:gd name="connsiteY834" fmla="*/ 82568 h 6858000"/>
              <a:gd name="connsiteX835" fmla="*/ 4804137 w 7467600"/>
              <a:gd name="connsiteY835" fmla="*/ 320931 h 6858000"/>
              <a:gd name="connsiteX836" fmla="*/ 4227047 w 7467600"/>
              <a:gd name="connsiteY836" fmla="*/ 313415 h 6858000"/>
              <a:gd name="connsiteX837" fmla="*/ 4346041 w 7467600"/>
              <a:gd name="connsiteY837" fmla="*/ 456086 h 6858000"/>
              <a:gd name="connsiteX838" fmla="*/ 4870967 w 7467600"/>
              <a:gd name="connsiteY838" fmla="*/ 963061 h 6858000"/>
              <a:gd name="connsiteX839" fmla="*/ 4889647 w 7467600"/>
              <a:gd name="connsiteY839" fmla="*/ 957147 h 6858000"/>
              <a:gd name="connsiteX840" fmla="*/ 5422504 w 7467600"/>
              <a:gd name="connsiteY840" fmla="*/ 805191 h 6858000"/>
              <a:gd name="connsiteX841" fmla="*/ 6087656 w 7467600"/>
              <a:gd name="connsiteY841" fmla="*/ 826703 h 6858000"/>
              <a:gd name="connsiteX842" fmla="*/ 6058717 w 7467600"/>
              <a:gd name="connsiteY842" fmla="*/ 865992 h 6858000"/>
              <a:gd name="connsiteX843" fmla="*/ 4974153 w 7467600"/>
              <a:gd name="connsiteY843" fmla="*/ 1045456 h 6858000"/>
              <a:gd name="connsiteX844" fmla="*/ 5627835 w 7467600"/>
              <a:gd name="connsiteY844" fmla="*/ 1472077 h 6858000"/>
              <a:gd name="connsiteX845" fmla="*/ 5629817 w 7467600"/>
              <a:gd name="connsiteY845" fmla="*/ 1471412 h 6858000"/>
              <a:gd name="connsiteX846" fmla="*/ 5634124 w 7467600"/>
              <a:gd name="connsiteY846" fmla="*/ 1470572 h 6858000"/>
              <a:gd name="connsiteX847" fmla="*/ 5755832 w 7467600"/>
              <a:gd name="connsiteY847" fmla="*/ 1383886 h 6858000"/>
              <a:gd name="connsiteX848" fmla="*/ 6014186 w 7467600"/>
              <a:gd name="connsiteY848" fmla="*/ 1279799 h 6858000"/>
              <a:gd name="connsiteX849" fmla="*/ 6901619 w 7467600"/>
              <a:gd name="connsiteY849" fmla="*/ 1047874 h 6858000"/>
              <a:gd name="connsiteX850" fmla="*/ 6931566 w 7467600"/>
              <a:gd name="connsiteY850" fmla="*/ 1062034 h 6858000"/>
              <a:gd name="connsiteX851" fmla="*/ 5790982 w 7467600"/>
              <a:gd name="connsiteY851" fmla="*/ 1561380 h 6858000"/>
              <a:gd name="connsiteX852" fmla="*/ 6188971 w 7467600"/>
              <a:gd name="connsiteY852" fmla="*/ 1755168 h 6858000"/>
              <a:gd name="connsiteX853" fmla="*/ 6202446 w 7467600"/>
              <a:gd name="connsiteY853" fmla="*/ 1752268 h 6858000"/>
              <a:gd name="connsiteX854" fmla="*/ 7179560 w 7467600"/>
              <a:gd name="connsiteY854" fmla="*/ 1467551 h 6858000"/>
              <a:gd name="connsiteX855" fmla="*/ 7158730 w 7467600"/>
              <a:gd name="connsiteY855" fmla="*/ 1507835 h 6858000"/>
              <a:gd name="connsiteX856" fmla="*/ 6326959 w 7467600"/>
              <a:gd name="connsiteY856" fmla="*/ 1817686 h 6858000"/>
              <a:gd name="connsiteX857" fmla="*/ 6537433 w 7467600"/>
              <a:gd name="connsiteY857" fmla="*/ 1907790 h 6858000"/>
              <a:gd name="connsiteX858" fmla="*/ 6550221 w 7467600"/>
              <a:gd name="connsiteY858" fmla="*/ 1910729 h 6858000"/>
              <a:gd name="connsiteX859" fmla="*/ 6964438 w 7467600"/>
              <a:gd name="connsiteY859" fmla="*/ 2209505 h 6858000"/>
              <a:gd name="connsiteX860" fmla="*/ 7367862 w 7467600"/>
              <a:gd name="connsiteY860" fmla="*/ 2806833 h 6858000"/>
              <a:gd name="connsiteX861" fmla="*/ 7364329 w 7467600"/>
              <a:gd name="connsiteY861" fmla="*/ 2826907 h 6858000"/>
              <a:gd name="connsiteX862" fmla="*/ 7290545 w 7467600"/>
              <a:gd name="connsiteY862" fmla="*/ 2850663 h 6858000"/>
              <a:gd name="connsiteX863" fmla="*/ 6472036 w 7467600"/>
              <a:gd name="connsiteY863" fmla="*/ 1959003 h 6858000"/>
              <a:gd name="connsiteX864" fmla="*/ 5792897 w 7467600"/>
              <a:gd name="connsiteY864" fmla="*/ 1647747 h 6858000"/>
              <a:gd name="connsiteX865" fmla="*/ 5842751 w 7467600"/>
              <a:gd name="connsiteY865" fmla="*/ 1816112 h 6858000"/>
              <a:gd name="connsiteX866" fmla="*/ 5847424 w 7467600"/>
              <a:gd name="connsiteY866" fmla="*/ 1815776 h 6858000"/>
              <a:gd name="connsiteX867" fmla="*/ 6399821 w 7467600"/>
              <a:gd name="connsiteY867" fmla="*/ 2344799 h 6858000"/>
              <a:gd name="connsiteX868" fmla="*/ 6323232 w 7467600"/>
              <a:gd name="connsiteY868" fmla="*/ 2389634 h 6858000"/>
              <a:gd name="connsiteX869" fmla="*/ 5942958 w 7467600"/>
              <a:gd name="connsiteY869" fmla="*/ 2077708 h 6858000"/>
              <a:gd name="connsiteX870" fmla="*/ 5921559 w 7467600"/>
              <a:gd name="connsiteY870" fmla="*/ 2378596 h 6858000"/>
              <a:gd name="connsiteX871" fmla="*/ 5817651 w 7467600"/>
              <a:gd name="connsiteY871" fmla="*/ 3023919 h 6858000"/>
              <a:gd name="connsiteX872" fmla="*/ 5729634 w 7467600"/>
              <a:gd name="connsiteY872" fmla="*/ 3051849 h 6858000"/>
              <a:gd name="connsiteX873" fmla="*/ 5611018 w 7467600"/>
              <a:gd name="connsiteY873" fmla="*/ 2316769 h 6858000"/>
              <a:gd name="connsiteX874" fmla="*/ 5687608 w 7467600"/>
              <a:gd name="connsiteY874" fmla="*/ 2039972 h 6858000"/>
              <a:gd name="connsiteX875" fmla="*/ 5657554 w 7467600"/>
              <a:gd name="connsiteY875" fmla="*/ 1576445 h 6858000"/>
              <a:gd name="connsiteX876" fmla="*/ 5150475 w 7467600"/>
              <a:gd name="connsiteY876" fmla="*/ 1274012 h 6858000"/>
              <a:gd name="connsiteX877" fmla="*/ 5349142 w 7467600"/>
              <a:gd name="connsiteY877" fmla="*/ 2204405 h 6858000"/>
              <a:gd name="connsiteX878" fmla="*/ 5262214 w 7467600"/>
              <a:gd name="connsiteY878" fmla="*/ 2233836 h 6858000"/>
              <a:gd name="connsiteX879" fmla="*/ 4981539 w 7467600"/>
              <a:gd name="connsiteY879" fmla="*/ 1542201 h 6858000"/>
              <a:gd name="connsiteX880" fmla="*/ 4958461 w 7467600"/>
              <a:gd name="connsiteY880" fmla="*/ 1136957 h 6858000"/>
              <a:gd name="connsiteX881" fmla="*/ 4655015 w 7467600"/>
              <a:gd name="connsiteY881" fmla="*/ 891426 h 6858000"/>
              <a:gd name="connsiteX882" fmla="*/ 4348002 w 7467600"/>
              <a:gd name="connsiteY882" fmla="*/ 2205895 h 6858000"/>
              <a:gd name="connsiteX883" fmla="*/ 4262250 w 7467600"/>
              <a:gd name="connsiteY883" fmla="*/ 2219972 h 6858000"/>
              <a:gd name="connsiteX884" fmla="*/ 4550611 w 7467600"/>
              <a:gd name="connsiteY884" fmla="*/ 817540 h 6858000"/>
              <a:gd name="connsiteX885" fmla="*/ 4564418 w 7467600"/>
              <a:gd name="connsiteY885" fmla="*/ 808293 h 6858000"/>
              <a:gd name="connsiteX886" fmla="*/ 4266388 w 7467600"/>
              <a:gd name="connsiteY886" fmla="*/ 500083 h 6858000"/>
              <a:gd name="connsiteX887" fmla="*/ 4032842 w 7467600"/>
              <a:gd name="connsiteY887" fmla="*/ 211809 h 6858000"/>
              <a:gd name="connsiteX888" fmla="*/ 3882765 w 7467600"/>
              <a:gd name="connsiteY888" fmla="*/ 0 h 6858000"/>
              <a:gd name="connsiteX889" fmla="*/ 3721337 w 7467600"/>
              <a:gd name="connsiteY889" fmla="*/ 0 h 6858000"/>
              <a:gd name="connsiteX890" fmla="*/ 3797544 w 7467600"/>
              <a:gd name="connsiteY890" fmla="*/ 0 h 6858000"/>
              <a:gd name="connsiteX891" fmla="*/ 3775734 w 7467600"/>
              <a:gd name="connsiteY891" fmla="*/ 95131 h 6858000"/>
              <a:gd name="connsiteX892" fmla="*/ 3724807 w 7467600"/>
              <a:gd name="connsiteY892" fmla="*/ 272257 h 6858000"/>
              <a:gd name="connsiteX893" fmla="*/ 3726844 w 7467600"/>
              <a:gd name="connsiteY893" fmla="*/ 282988 h 6858000"/>
              <a:gd name="connsiteX894" fmla="*/ 3742664 w 7467600"/>
              <a:gd name="connsiteY894" fmla="*/ 279918 h 6858000"/>
              <a:gd name="connsiteX895" fmla="*/ 4103910 w 7467600"/>
              <a:gd name="connsiteY895" fmla="*/ 1161917 h 6858000"/>
              <a:gd name="connsiteX896" fmla="*/ 4020269 w 7467600"/>
              <a:gd name="connsiteY896" fmla="*/ 1200406 h 6858000"/>
              <a:gd name="connsiteX897" fmla="*/ 3674882 w 7467600"/>
              <a:gd name="connsiteY897" fmla="*/ 488524 h 6858000"/>
              <a:gd name="connsiteX898" fmla="*/ 3132682 w 7467600"/>
              <a:gd name="connsiteY898" fmla="*/ 1072284 h 6858000"/>
              <a:gd name="connsiteX899" fmla="*/ 2716346 w 7467600"/>
              <a:gd name="connsiteY899" fmla="*/ 1276376 h 6858000"/>
              <a:gd name="connsiteX900" fmla="*/ 2716772 w 7467600"/>
              <a:gd name="connsiteY900" fmla="*/ 1255462 h 6858000"/>
              <a:gd name="connsiteX901" fmla="*/ 3471096 w 7467600"/>
              <a:gd name="connsiteY901" fmla="*/ 437072 h 6858000"/>
              <a:gd name="connsiteX902" fmla="*/ 3639057 w 7467600"/>
              <a:gd name="connsiteY902" fmla="*/ 286334 h 6858000"/>
              <a:gd name="connsiteX903" fmla="*/ 3640309 w 7467600"/>
              <a:gd name="connsiteY903" fmla="*/ 284664 h 6858000"/>
              <a:gd name="connsiteX904" fmla="*/ 3646022 w 7467600"/>
              <a:gd name="connsiteY904" fmla="*/ 276711 h 6858000"/>
              <a:gd name="connsiteX905" fmla="*/ 3707943 w 7467600"/>
              <a:gd name="connsiteY905" fmla="*/ 65958 h 6858000"/>
              <a:gd name="connsiteX906" fmla="*/ 3721337 w 7467600"/>
              <a:gd name="connsiteY906" fmla="*/ 0 h 6858000"/>
              <a:gd name="connsiteX907" fmla="*/ 2867960 w 7467600"/>
              <a:gd name="connsiteY907" fmla="*/ 0 h 6858000"/>
              <a:gd name="connsiteX908" fmla="*/ 2926351 w 7467600"/>
              <a:gd name="connsiteY908" fmla="*/ 0 h 6858000"/>
              <a:gd name="connsiteX909" fmla="*/ 2902823 w 7467600"/>
              <a:gd name="connsiteY909" fmla="*/ 262929 h 6858000"/>
              <a:gd name="connsiteX910" fmla="*/ 2940663 w 7467600"/>
              <a:gd name="connsiteY910" fmla="*/ 140884 h 6858000"/>
              <a:gd name="connsiteX911" fmla="*/ 2947039 w 7467600"/>
              <a:gd name="connsiteY911" fmla="*/ 122524 h 6858000"/>
              <a:gd name="connsiteX912" fmla="*/ 2984316 w 7467600"/>
              <a:gd name="connsiteY912" fmla="*/ 0 h 6858000"/>
              <a:gd name="connsiteX913" fmla="*/ 3016114 w 7467600"/>
              <a:gd name="connsiteY913" fmla="*/ 0 h 6858000"/>
              <a:gd name="connsiteX914" fmla="*/ 2979949 w 7467600"/>
              <a:gd name="connsiteY914" fmla="*/ 119274 h 6858000"/>
              <a:gd name="connsiteX915" fmla="*/ 3023879 w 7467600"/>
              <a:gd name="connsiteY915" fmla="*/ 0 h 6858000"/>
              <a:gd name="connsiteX916" fmla="*/ 3105400 w 7467600"/>
              <a:gd name="connsiteY916" fmla="*/ 0 h 6858000"/>
              <a:gd name="connsiteX917" fmla="*/ 3094669 w 7467600"/>
              <a:gd name="connsiteY917" fmla="*/ 30308 h 6858000"/>
              <a:gd name="connsiteX918" fmla="*/ 2901945 w 7467600"/>
              <a:gd name="connsiteY918" fmla="*/ 466538 h 6858000"/>
              <a:gd name="connsiteX919" fmla="*/ 2815209 w 7467600"/>
              <a:gd name="connsiteY919" fmla="*/ 497361 h 6858000"/>
              <a:gd name="connsiteX920" fmla="*/ 2844845 w 7467600"/>
              <a:gd name="connsiteY920" fmla="*/ 127638 h 6858000"/>
              <a:gd name="connsiteX921" fmla="*/ 2867960 w 7467600"/>
              <a:gd name="connsiteY921" fmla="*/ 0 h 6858000"/>
              <a:gd name="connsiteX922" fmla="*/ 1057230 w 7467600"/>
              <a:gd name="connsiteY922" fmla="*/ 0 h 6858000"/>
              <a:gd name="connsiteX923" fmla="*/ 1111003 w 7467600"/>
              <a:gd name="connsiteY923" fmla="*/ 0 h 6858000"/>
              <a:gd name="connsiteX924" fmla="*/ 1125553 w 7467600"/>
              <a:gd name="connsiteY924" fmla="*/ 52588 h 6858000"/>
              <a:gd name="connsiteX925" fmla="*/ 1304276 w 7467600"/>
              <a:gd name="connsiteY925" fmla="*/ 476275 h 6858000"/>
              <a:gd name="connsiteX926" fmla="*/ 1492066 w 7467600"/>
              <a:gd name="connsiteY926" fmla="*/ 886333 h 6858000"/>
              <a:gd name="connsiteX927" fmla="*/ 1423698 w 7467600"/>
              <a:gd name="connsiteY927" fmla="*/ 710817 h 6858000"/>
              <a:gd name="connsiteX928" fmla="*/ 1357609 w 7467600"/>
              <a:gd name="connsiteY928" fmla="*/ 532892 h 6858000"/>
              <a:gd name="connsiteX929" fmla="*/ 1309550 w 7467600"/>
              <a:gd name="connsiteY929" fmla="*/ 374031 h 6858000"/>
              <a:gd name="connsiteX930" fmla="*/ 1193673 w 7467600"/>
              <a:gd name="connsiteY930" fmla="*/ 49533 h 6858000"/>
              <a:gd name="connsiteX931" fmla="*/ 1164391 w 7467600"/>
              <a:gd name="connsiteY931" fmla="*/ 0 h 6858000"/>
              <a:gd name="connsiteX932" fmla="*/ 1200666 w 7467600"/>
              <a:gd name="connsiteY932" fmla="*/ 0 h 6858000"/>
              <a:gd name="connsiteX933" fmla="*/ 1223408 w 7467600"/>
              <a:gd name="connsiteY933" fmla="*/ 38996 h 6858000"/>
              <a:gd name="connsiteX934" fmla="*/ 1339635 w 7467600"/>
              <a:gd name="connsiteY934" fmla="*/ 365517 h 6858000"/>
              <a:gd name="connsiteX935" fmla="*/ 1387469 w 7467600"/>
              <a:gd name="connsiteY935" fmla="*/ 523079 h 6858000"/>
              <a:gd name="connsiteX936" fmla="*/ 1452685 w 7467600"/>
              <a:gd name="connsiteY936" fmla="*/ 699806 h 6858000"/>
              <a:gd name="connsiteX937" fmla="*/ 1492092 w 7467600"/>
              <a:gd name="connsiteY937" fmla="*/ 800424 h 6858000"/>
              <a:gd name="connsiteX938" fmla="*/ 1455302 w 7467600"/>
              <a:gd name="connsiteY938" fmla="*/ 632913 h 6858000"/>
              <a:gd name="connsiteX939" fmla="*/ 1222336 w 7467600"/>
              <a:gd name="connsiteY939" fmla="*/ 9480 h 6858000"/>
              <a:gd name="connsiteX940" fmla="*/ 1214634 w 7467600"/>
              <a:gd name="connsiteY940" fmla="*/ 0 h 6858000"/>
              <a:gd name="connsiteX941" fmla="*/ 1289827 w 7467600"/>
              <a:gd name="connsiteY941" fmla="*/ 0 h 6858000"/>
              <a:gd name="connsiteX942" fmla="*/ 1321076 w 7467600"/>
              <a:gd name="connsiteY942" fmla="*/ 59722 h 6858000"/>
              <a:gd name="connsiteX943" fmla="*/ 1512579 w 7467600"/>
              <a:gd name="connsiteY943" fmla="*/ 626441 h 6858000"/>
              <a:gd name="connsiteX944" fmla="*/ 1506076 w 7467600"/>
              <a:gd name="connsiteY944" fmla="*/ 1089289 h 6858000"/>
              <a:gd name="connsiteX945" fmla="*/ 1486346 w 7467600"/>
              <a:gd name="connsiteY945" fmla="*/ 1079919 h 6858000"/>
              <a:gd name="connsiteX946" fmla="*/ 1070511 w 7467600"/>
              <a:gd name="connsiteY946" fmla="*/ 48609 h 6858000"/>
              <a:gd name="connsiteX947" fmla="*/ 1057230 w 7467600"/>
              <a:gd name="connsiteY947" fmla="*/ 0 h 6858000"/>
              <a:gd name="connsiteX948" fmla="*/ 43151 w 7467600"/>
              <a:gd name="connsiteY948" fmla="*/ 0 h 6858000"/>
              <a:gd name="connsiteX949" fmla="*/ 95283 w 7467600"/>
              <a:gd name="connsiteY949" fmla="*/ 0 h 6858000"/>
              <a:gd name="connsiteX950" fmla="*/ 300708 w 7467600"/>
              <a:gd name="connsiteY950" fmla="*/ 154571 h 6858000"/>
              <a:gd name="connsiteX951" fmla="*/ 530414 w 7467600"/>
              <a:gd name="connsiteY951" fmla="*/ 354673 h 6858000"/>
              <a:gd name="connsiteX952" fmla="*/ 333785 w 7467600"/>
              <a:gd name="connsiteY952" fmla="*/ 161564 h 6858000"/>
              <a:gd name="connsiteX953" fmla="*/ 147005 w 7467600"/>
              <a:gd name="connsiteY953" fmla="*/ 0 h 6858000"/>
              <a:gd name="connsiteX954" fmla="*/ 272509 w 7467600"/>
              <a:gd name="connsiteY954" fmla="*/ 0 h 6858000"/>
              <a:gd name="connsiteX955" fmla="*/ 326276 w 7467600"/>
              <a:gd name="connsiteY955" fmla="*/ 45847 h 6858000"/>
              <a:gd name="connsiteX956" fmla="*/ 823759 w 7467600"/>
              <a:gd name="connsiteY956" fmla="*/ 574145 h 6858000"/>
              <a:gd name="connsiteX957" fmla="*/ 811254 w 7467600"/>
              <a:gd name="connsiteY957" fmla="*/ 665546 h 6858000"/>
              <a:gd name="connsiteX958" fmla="*/ 154042 w 7467600"/>
              <a:gd name="connsiteY958" fmla="*/ 261522 h 6858000"/>
              <a:gd name="connsiteX959" fmla="*/ 13550 w 7467600"/>
              <a:gd name="connsiteY959" fmla="*/ 158423 h 6858000"/>
              <a:gd name="connsiteX960" fmla="*/ 0 w 7467600"/>
              <a:gd name="connsiteY960" fmla="*/ 146618 h 6858000"/>
              <a:gd name="connsiteX961" fmla="*/ 0 w 7467600"/>
              <a:gd name="connsiteY961" fmla="*/ 59161 h 6858000"/>
              <a:gd name="connsiteX962" fmla="*/ 45427 w 7467600"/>
              <a:gd name="connsiteY962" fmla="*/ 101078 h 6858000"/>
              <a:gd name="connsiteX963" fmla="*/ 630103 w 7467600"/>
              <a:gd name="connsiteY963" fmla="*/ 485885 h 6858000"/>
              <a:gd name="connsiteX964" fmla="*/ 532040 w 7467600"/>
              <a:gd name="connsiteY964" fmla="*/ 399359 h 6858000"/>
              <a:gd name="connsiteX965" fmla="*/ 517618 w 7467600"/>
              <a:gd name="connsiteY965" fmla="*/ 385726 h 6858000"/>
              <a:gd name="connsiteX966" fmla="*/ 285074 w 7467600"/>
              <a:gd name="connsiteY966" fmla="*/ 182755 h 6858000"/>
              <a:gd name="connsiteX967" fmla="*/ 43151 w 7467600"/>
              <a:gd name="connsiteY96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467600 w 7467600"/>
              <a:gd name="connsiteY77" fmla="*/ 6012219 h 6858000"/>
              <a:gd name="connsiteX78" fmla="*/ 7356878 w 7467600"/>
              <a:gd name="connsiteY78" fmla="*/ 5981332 h 6858000"/>
              <a:gd name="connsiteX79" fmla="*/ 7467600 w 7467600"/>
              <a:gd name="connsiteY79" fmla="*/ 6117703 h 6858000"/>
              <a:gd name="connsiteX80" fmla="*/ 7467600 w 7467600"/>
              <a:gd name="connsiteY80" fmla="*/ 6163634 h 6858000"/>
              <a:gd name="connsiteX81" fmla="*/ 7403637 w 7467600"/>
              <a:gd name="connsiteY81" fmla="*/ 6083957 h 6858000"/>
              <a:gd name="connsiteX82" fmla="*/ 7254615 w 7467600"/>
              <a:gd name="connsiteY82" fmla="*/ 5911918 h 6858000"/>
              <a:gd name="connsiteX83" fmla="*/ 7312589 w 7467600"/>
              <a:gd name="connsiteY83" fmla="*/ 5982309 h 6858000"/>
              <a:gd name="connsiteX84" fmla="*/ 7448321 w 7467600"/>
              <a:gd name="connsiteY84" fmla="*/ 6190991 h 6858000"/>
              <a:gd name="connsiteX85" fmla="*/ 7467600 w 7467600"/>
              <a:gd name="connsiteY85" fmla="*/ 6221686 h 6858000"/>
              <a:gd name="connsiteX86" fmla="*/ 7467600 w 7467600"/>
              <a:gd name="connsiteY86" fmla="*/ 6334256 h 6858000"/>
              <a:gd name="connsiteX87" fmla="*/ 7454976 w 7467600"/>
              <a:gd name="connsiteY87" fmla="*/ 6318297 h 6858000"/>
              <a:gd name="connsiteX88" fmla="*/ 1456157 w 7467600"/>
              <a:gd name="connsiteY88" fmla="*/ 5371404 h 6858000"/>
              <a:gd name="connsiteX89" fmla="*/ 1244432 w 7467600"/>
              <a:gd name="connsiteY89" fmla="*/ 5385601 h 6858000"/>
              <a:gd name="connsiteX90" fmla="*/ 973990 w 7467600"/>
              <a:gd name="connsiteY90" fmla="*/ 5424940 h 6858000"/>
              <a:gd name="connsiteX91" fmla="*/ 1103809 w 7467600"/>
              <a:gd name="connsiteY91" fmla="*/ 5433720 h 6858000"/>
              <a:gd name="connsiteX92" fmla="*/ 1123454 w 7467600"/>
              <a:gd name="connsiteY92" fmla="*/ 5435727 h 6858000"/>
              <a:gd name="connsiteX93" fmla="*/ 1737017 w 7467600"/>
              <a:gd name="connsiteY93" fmla="*/ 5452183 h 6858000"/>
              <a:gd name="connsiteX94" fmla="*/ 1824397 w 7467600"/>
              <a:gd name="connsiteY94" fmla="*/ 5447757 h 6858000"/>
              <a:gd name="connsiteX95" fmla="*/ 2070059 w 7467600"/>
              <a:gd name="connsiteY95" fmla="*/ 5441660 h 6858000"/>
              <a:gd name="connsiteX96" fmla="*/ 1456157 w 7467600"/>
              <a:gd name="connsiteY96" fmla="*/ 5371404 h 6858000"/>
              <a:gd name="connsiteX97" fmla="*/ 4988186 w 7467600"/>
              <a:gd name="connsiteY97" fmla="*/ 5216467 h 6858000"/>
              <a:gd name="connsiteX98" fmla="*/ 4777334 w 7467600"/>
              <a:gd name="connsiteY98" fmla="*/ 5406072 h 6858000"/>
              <a:gd name="connsiteX99" fmla="*/ 4718341 w 7467600"/>
              <a:gd name="connsiteY99" fmla="*/ 5468043 h 6858000"/>
              <a:gd name="connsiteX100" fmla="*/ 4604655 w 7467600"/>
              <a:gd name="connsiteY100" fmla="*/ 5583434 h 6858000"/>
              <a:gd name="connsiteX101" fmla="*/ 4565074 w 7467600"/>
              <a:gd name="connsiteY101" fmla="*/ 5618550 h 6858000"/>
              <a:gd name="connsiteX102" fmla="*/ 4988186 w 7467600"/>
              <a:gd name="connsiteY102" fmla="*/ 5216467 h 6858000"/>
              <a:gd name="connsiteX103" fmla="*/ 4978032 w 7467600"/>
              <a:gd name="connsiteY103" fmla="*/ 5183809 h 6858000"/>
              <a:gd name="connsiteX104" fmla="*/ 4463413 w 7467600"/>
              <a:gd name="connsiteY104" fmla="*/ 5615162 h 6858000"/>
              <a:gd name="connsiteX105" fmla="*/ 4358134 w 7467600"/>
              <a:gd name="connsiteY105" fmla="*/ 5742791 h 6858000"/>
              <a:gd name="connsiteX106" fmla="*/ 4376219 w 7467600"/>
              <a:gd name="connsiteY106" fmla="*/ 5729027 h 6858000"/>
              <a:gd name="connsiteX107" fmla="*/ 4582340 w 7467600"/>
              <a:gd name="connsiteY107" fmla="*/ 5561037 h 6858000"/>
              <a:gd name="connsiteX108" fmla="*/ 4694684 w 7467600"/>
              <a:gd name="connsiteY108" fmla="*/ 5447098 h 6858000"/>
              <a:gd name="connsiteX109" fmla="*/ 4754123 w 7467600"/>
              <a:gd name="connsiteY109" fmla="*/ 5384643 h 6858000"/>
              <a:gd name="connsiteX110" fmla="*/ 4978032 w 7467600"/>
              <a:gd name="connsiteY110" fmla="*/ 5183809 h 6858000"/>
              <a:gd name="connsiteX111" fmla="*/ 1903353 w 7467600"/>
              <a:gd name="connsiteY111" fmla="*/ 5044827 h 6858000"/>
              <a:gd name="connsiteX112" fmla="*/ 1936931 w 7467600"/>
              <a:gd name="connsiteY112" fmla="*/ 5093954 h 6858000"/>
              <a:gd name="connsiteX113" fmla="*/ 2195868 w 7467600"/>
              <a:gd name="connsiteY113" fmla="*/ 5396574 h 6858000"/>
              <a:gd name="connsiteX114" fmla="*/ 2088852 w 7467600"/>
              <a:gd name="connsiteY114" fmla="*/ 5166123 h 6858000"/>
              <a:gd name="connsiteX115" fmla="*/ 1958241 w 7467600"/>
              <a:gd name="connsiteY115" fmla="*/ 5067955 h 6858000"/>
              <a:gd name="connsiteX116" fmla="*/ 1903353 w 7467600"/>
              <a:gd name="connsiteY116" fmla="*/ 5044827 h 6858000"/>
              <a:gd name="connsiteX117" fmla="*/ 1979378 w 7467600"/>
              <a:gd name="connsiteY117" fmla="*/ 4769504 h 6858000"/>
              <a:gd name="connsiteX118" fmla="*/ 2882120 w 7467600"/>
              <a:gd name="connsiteY118" fmla="*/ 5064547 h 6858000"/>
              <a:gd name="connsiteX119" fmla="*/ 2793103 w 7467600"/>
              <a:gd name="connsiteY119" fmla="*/ 5039699 h 6858000"/>
              <a:gd name="connsiteX120" fmla="*/ 2770041 w 7467600"/>
              <a:gd name="connsiteY120" fmla="*/ 5033634 h 6858000"/>
              <a:gd name="connsiteX121" fmla="*/ 1979378 w 7467600"/>
              <a:gd name="connsiteY121" fmla="*/ 4769504 h 6858000"/>
              <a:gd name="connsiteX122" fmla="*/ 1927410 w 7467600"/>
              <a:gd name="connsiteY122" fmla="*/ 4716164 h 6858000"/>
              <a:gd name="connsiteX123" fmla="*/ 1959587 w 7467600"/>
              <a:gd name="connsiteY123" fmla="*/ 4728849 h 6858000"/>
              <a:gd name="connsiteX124" fmla="*/ 2777707 w 7467600"/>
              <a:gd name="connsiteY124" fmla="*/ 5003991 h 6858000"/>
              <a:gd name="connsiteX125" fmla="*/ 2800768 w 7467600"/>
              <a:gd name="connsiteY125" fmla="*/ 5010056 h 6858000"/>
              <a:gd name="connsiteX126" fmla="*/ 2879408 w 7467600"/>
              <a:gd name="connsiteY126" fmla="*/ 5031590 h 6858000"/>
              <a:gd name="connsiteX127" fmla="*/ 2862295 w 7467600"/>
              <a:gd name="connsiteY127" fmla="*/ 5022958 h 6858000"/>
              <a:gd name="connsiteX128" fmla="*/ 2813343 w 7467600"/>
              <a:gd name="connsiteY128" fmla="*/ 4998369 h 6858000"/>
              <a:gd name="connsiteX129" fmla="*/ 2646245 w 7467600"/>
              <a:gd name="connsiteY129" fmla="*/ 4930999 h 6858000"/>
              <a:gd name="connsiteX130" fmla="*/ 1999243 w 7467600"/>
              <a:gd name="connsiteY130" fmla="*/ 4730524 h 6858000"/>
              <a:gd name="connsiteX131" fmla="*/ 1979527 w 7467600"/>
              <a:gd name="connsiteY131" fmla="*/ 4726651 h 6858000"/>
              <a:gd name="connsiteX132" fmla="*/ 1927410 w 7467600"/>
              <a:gd name="connsiteY132" fmla="*/ 4716164 h 6858000"/>
              <a:gd name="connsiteX133" fmla="*/ 1997014 w 7467600"/>
              <a:gd name="connsiteY133" fmla="*/ 4698007 h 6858000"/>
              <a:gd name="connsiteX134" fmla="*/ 2005458 w 7467600"/>
              <a:gd name="connsiteY134" fmla="*/ 4699540 h 6858000"/>
              <a:gd name="connsiteX135" fmla="*/ 2657186 w 7467600"/>
              <a:gd name="connsiteY135" fmla="*/ 4901687 h 6858000"/>
              <a:gd name="connsiteX136" fmla="*/ 2826662 w 7467600"/>
              <a:gd name="connsiteY136" fmla="*/ 4970362 h 6858000"/>
              <a:gd name="connsiteX137" fmla="*/ 2876100 w 7467600"/>
              <a:gd name="connsiteY137" fmla="*/ 4995397 h 6858000"/>
              <a:gd name="connsiteX138" fmla="*/ 3042600 w 7467600"/>
              <a:gd name="connsiteY138" fmla="*/ 5059532 h 6858000"/>
              <a:gd name="connsiteX139" fmla="*/ 1997014 w 7467600"/>
              <a:gd name="connsiteY139" fmla="*/ 4698007 h 6858000"/>
              <a:gd name="connsiteX140" fmla="*/ 2305292 w 7467600"/>
              <a:gd name="connsiteY140" fmla="*/ 4219492 h 6858000"/>
              <a:gd name="connsiteX141" fmla="*/ 3360922 w 7467600"/>
              <a:gd name="connsiteY141" fmla="*/ 4529373 h 6858000"/>
              <a:gd name="connsiteX142" fmla="*/ 3492420 w 7467600"/>
              <a:gd name="connsiteY142" fmla="*/ 4510145 h 6858000"/>
              <a:gd name="connsiteX143" fmla="*/ 3364086 w 7467600"/>
              <a:gd name="connsiteY143" fmla="*/ 4480340 h 6858000"/>
              <a:gd name="connsiteX144" fmla="*/ 3225818 w 7467600"/>
              <a:gd name="connsiteY144" fmla="*/ 4411822 h 6858000"/>
              <a:gd name="connsiteX145" fmla="*/ 3129696 w 7467600"/>
              <a:gd name="connsiteY145" fmla="*/ 4360704 h 6858000"/>
              <a:gd name="connsiteX146" fmla="*/ 2814545 w 7467600"/>
              <a:gd name="connsiteY146" fmla="*/ 4282955 h 6858000"/>
              <a:gd name="connsiteX147" fmla="*/ 2305292 w 7467600"/>
              <a:gd name="connsiteY147" fmla="*/ 4219492 h 6858000"/>
              <a:gd name="connsiteX148" fmla="*/ 2626982 w 7467600"/>
              <a:gd name="connsiteY148" fmla="*/ 4206450 h 6858000"/>
              <a:gd name="connsiteX149" fmla="*/ 2490617 w 7467600"/>
              <a:gd name="connsiteY149" fmla="*/ 4206951 h 6858000"/>
              <a:gd name="connsiteX150" fmla="*/ 2819869 w 7467600"/>
              <a:gd name="connsiteY150" fmla="*/ 4252936 h 6858000"/>
              <a:gd name="connsiteX151" fmla="*/ 3143018 w 7467600"/>
              <a:gd name="connsiteY151" fmla="*/ 4332698 h 6858000"/>
              <a:gd name="connsiteX152" fmla="*/ 3241520 w 7467600"/>
              <a:gd name="connsiteY152" fmla="*/ 4385112 h 6858000"/>
              <a:gd name="connsiteX153" fmla="*/ 3374575 w 7467600"/>
              <a:gd name="connsiteY153" fmla="*/ 4451517 h 6858000"/>
              <a:gd name="connsiteX154" fmla="*/ 3505221 w 7467600"/>
              <a:gd name="connsiteY154" fmla="*/ 4480757 h 6858000"/>
              <a:gd name="connsiteX155" fmla="*/ 2626982 w 7467600"/>
              <a:gd name="connsiteY155" fmla="*/ 4206450 h 6858000"/>
              <a:gd name="connsiteX156" fmla="*/ 1310106 w 7467600"/>
              <a:gd name="connsiteY156" fmla="*/ 3943217 h 6858000"/>
              <a:gd name="connsiteX157" fmla="*/ 854994 w 7467600"/>
              <a:gd name="connsiteY157" fmla="*/ 4399136 h 6858000"/>
              <a:gd name="connsiteX158" fmla="*/ 742462 w 7467600"/>
              <a:gd name="connsiteY158" fmla="*/ 4594648 h 6858000"/>
              <a:gd name="connsiteX159" fmla="*/ 820602 w 7467600"/>
              <a:gd name="connsiteY159" fmla="*/ 4485915 h 6858000"/>
              <a:gd name="connsiteX160" fmla="*/ 878295 w 7467600"/>
              <a:gd name="connsiteY160" fmla="*/ 4403594 h 6858000"/>
              <a:gd name="connsiteX161" fmla="*/ 1240607 w 7467600"/>
              <a:gd name="connsiteY161" fmla="*/ 4010401 h 6858000"/>
              <a:gd name="connsiteX162" fmla="*/ 1310106 w 7467600"/>
              <a:gd name="connsiteY162" fmla="*/ 3943217 h 6858000"/>
              <a:gd name="connsiteX163" fmla="*/ 1423113 w 7467600"/>
              <a:gd name="connsiteY163" fmla="*/ 3874565 h 6858000"/>
              <a:gd name="connsiteX164" fmla="*/ 1260565 w 7467600"/>
              <a:gd name="connsiteY164" fmla="*/ 4031982 h 6858000"/>
              <a:gd name="connsiteX165" fmla="*/ 901900 w 7467600"/>
              <a:gd name="connsiteY165" fmla="*/ 4421236 h 6858000"/>
              <a:gd name="connsiteX166" fmla="*/ 845044 w 7467600"/>
              <a:gd name="connsiteY166" fmla="*/ 4502436 h 6858000"/>
              <a:gd name="connsiteX167" fmla="*/ 685926 w 7467600"/>
              <a:gd name="connsiteY167" fmla="*/ 4703069 h 6858000"/>
              <a:gd name="connsiteX168" fmla="*/ 684248 w 7467600"/>
              <a:gd name="connsiteY168" fmla="*/ 4706721 h 6858000"/>
              <a:gd name="connsiteX169" fmla="*/ 1423113 w 7467600"/>
              <a:gd name="connsiteY169" fmla="*/ 3874565 h 6858000"/>
              <a:gd name="connsiteX170" fmla="*/ 3316479 w 7467600"/>
              <a:gd name="connsiteY170" fmla="*/ 3872136 h 6858000"/>
              <a:gd name="connsiteX171" fmla="*/ 3546806 w 7467600"/>
              <a:gd name="connsiteY171" fmla="*/ 4356139 h 6858000"/>
              <a:gd name="connsiteX172" fmla="*/ 3364433 w 7467600"/>
              <a:gd name="connsiteY172" fmla="*/ 3953121 h 6858000"/>
              <a:gd name="connsiteX173" fmla="*/ 3316479 w 7467600"/>
              <a:gd name="connsiteY173" fmla="*/ 3872136 h 6858000"/>
              <a:gd name="connsiteX174" fmla="*/ 3291335 w 7467600"/>
              <a:gd name="connsiteY174" fmla="*/ 3767420 h 6858000"/>
              <a:gd name="connsiteX175" fmla="*/ 3390805 w 7467600"/>
              <a:gd name="connsiteY175" fmla="*/ 3937163 h 6858000"/>
              <a:gd name="connsiteX176" fmla="*/ 3579062 w 7467600"/>
              <a:gd name="connsiteY176" fmla="*/ 4359040 h 6858000"/>
              <a:gd name="connsiteX177" fmla="*/ 3467355 w 7467600"/>
              <a:gd name="connsiteY177" fmla="*/ 3988130 h 6858000"/>
              <a:gd name="connsiteX178" fmla="*/ 3310753 w 7467600"/>
              <a:gd name="connsiteY178" fmla="*/ 3787140 h 6858000"/>
              <a:gd name="connsiteX179" fmla="*/ 3291335 w 7467600"/>
              <a:gd name="connsiteY179" fmla="*/ 3767420 h 6858000"/>
              <a:gd name="connsiteX180" fmla="*/ 1635889 w 7467600"/>
              <a:gd name="connsiteY180" fmla="*/ 3709494 h 6858000"/>
              <a:gd name="connsiteX181" fmla="*/ 1634800 w 7467600"/>
              <a:gd name="connsiteY181" fmla="*/ 3731111 h 6858000"/>
              <a:gd name="connsiteX182" fmla="*/ 1635889 w 7467600"/>
              <a:gd name="connsiteY182" fmla="*/ 3709494 h 6858000"/>
              <a:gd name="connsiteX183" fmla="*/ 1510397 w 7467600"/>
              <a:gd name="connsiteY183" fmla="*/ 3684705 h 6858000"/>
              <a:gd name="connsiteX184" fmla="*/ 1146550 w 7467600"/>
              <a:gd name="connsiteY184" fmla="*/ 3802012 h 6858000"/>
              <a:gd name="connsiteX185" fmla="*/ 698834 w 7467600"/>
              <a:gd name="connsiteY185" fmla="*/ 3952272 h 6858000"/>
              <a:gd name="connsiteX186" fmla="*/ 34256 w 7467600"/>
              <a:gd name="connsiteY186" fmla="*/ 4347603 h 6858000"/>
              <a:gd name="connsiteX187" fmla="*/ 527241 w 7467600"/>
              <a:gd name="connsiteY187" fmla="*/ 4065078 h 6858000"/>
              <a:gd name="connsiteX188" fmla="*/ 1510397 w 7467600"/>
              <a:gd name="connsiteY188" fmla="*/ 3684705 h 6858000"/>
              <a:gd name="connsiteX189" fmla="*/ 1313114 w 7467600"/>
              <a:gd name="connsiteY189" fmla="*/ 3655216 h 6858000"/>
              <a:gd name="connsiteX190" fmla="*/ 1109304 w 7467600"/>
              <a:gd name="connsiteY190" fmla="*/ 3669030 h 6858000"/>
              <a:gd name="connsiteX191" fmla="*/ 8129 w 7467600"/>
              <a:gd name="connsiteY191" fmla="*/ 4330519 h 6858000"/>
              <a:gd name="connsiteX192" fmla="*/ 687572 w 7467600"/>
              <a:gd name="connsiteY192" fmla="*/ 3925629 h 6858000"/>
              <a:gd name="connsiteX193" fmla="*/ 1138365 w 7467600"/>
              <a:gd name="connsiteY193" fmla="*/ 3774515 h 6858000"/>
              <a:gd name="connsiteX194" fmla="*/ 1505579 w 7467600"/>
              <a:gd name="connsiteY194" fmla="*/ 3655526 h 6858000"/>
              <a:gd name="connsiteX195" fmla="*/ 1313114 w 7467600"/>
              <a:gd name="connsiteY195" fmla="*/ 3655216 h 6858000"/>
              <a:gd name="connsiteX196" fmla="*/ 3655073 w 7467600"/>
              <a:gd name="connsiteY196" fmla="*/ 3650884 h 6858000"/>
              <a:gd name="connsiteX197" fmla="*/ 3989938 w 7467600"/>
              <a:gd name="connsiteY197" fmla="*/ 3991685 h 6858000"/>
              <a:gd name="connsiteX198" fmla="*/ 4393907 w 7467600"/>
              <a:gd name="connsiteY198" fmla="*/ 4261258 h 6858000"/>
              <a:gd name="connsiteX199" fmla="*/ 4648051 w 7467600"/>
              <a:gd name="connsiteY199" fmla="*/ 4374051 h 6858000"/>
              <a:gd name="connsiteX200" fmla="*/ 4383389 w 7467600"/>
              <a:gd name="connsiteY200" fmla="*/ 4184369 h 6858000"/>
              <a:gd name="connsiteX201" fmla="*/ 4165508 w 7467600"/>
              <a:gd name="connsiteY201" fmla="*/ 4035196 h 6858000"/>
              <a:gd name="connsiteX202" fmla="*/ 4068162 w 7467600"/>
              <a:gd name="connsiteY202" fmla="*/ 3953394 h 6858000"/>
              <a:gd name="connsiteX203" fmla="*/ 3981416 w 7467600"/>
              <a:gd name="connsiteY203" fmla="*/ 3880482 h 6858000"/>
              <a:gd name="connsiteX204" fmla="*/ 3800147 w 7467600"/>
              <a:gd name="connsiteY204" fmla="*/ 3749872 h 6858000"/>
              <a:gd name="connsiteX205" fmla="*/ 3655073 w 7467600"/>
              <a:gd name="connsiteY205" fmla="*/ 3650884 h 6858000"/>
              <a:gd name="connsiteX206" fmla="*/ 3670252 w 7467600"/>
              <a:gd name="connsiteY206" fmla="*/ 3622798 h 6858000"/>
              <a:gd name="connsiteX207" fmla="*/ 3817258 w 7467600"/>
              <a:gd name="connsiteY207" fmla="*/ 3723577 h 6858000"/>
              <a:gd name="connsiteX208" fmla="*/ 4000461 w 7467600"/>
              <a:gd name="connsiteY208" fmla="*/ 3855966 h 6858000"/>
              <a:gd name="connsiteX209" fmla="*/ 4088180 w 7467600"/>
              <a:gd name="connsiteY209" fmla="*/ 3929774 h 6858000"/>
              <a:gd name="connsiteX210" fmla="*/ 4184555 w 7467600"/>
              <a:gd name="connsiteY210" fmla="*/ 4010683 h 6858000"/>
              <a:gd name="connsiteX211" fmla="*/ 4399563 w 7467600"/>
              <a:gd name="connsiteY211" fmla="*/ 4158106 h 6858000"/>
              <a:gd name="connsiteX212" fmla="*/ 4684469 w 7467600"/>
              <a:gd name="connsiteY212" fmla="*/ 4364680 h 6858000"/>
              <a:gd name="connsiteX213" fmla="*/ 4690271 w 7467600"/>
              <a:gd name="connsiteY213" fmla="*/ 4370034 h 6858000"/>
              <a:gd name="connsiteX214" fmla="*/ 4136093 w 7467600"/>
              <a:gd name="connsiteY214" fmla="*/ 3858466 h 6858000"/>
              <a:gd name="connsiteX215" fmla="*/ 3670252 w 7467600"/>
              <a:gd name="connsiteY215" fmla="*/ 3622798 h 6858000"/>
              <a:gd name="connsiteX216" fmla="*/ 4440129 w 7467600"/>
              <a:gd name="connsiteY216" fmla="*/ 3448571 h 6858000"/>
              <a:gd name="connsiteX217" fmla="*/ 4856525 w 7467600"/>
              <a:gd name="connsiteY217" fmla="*/ 3915351 h 6858000"/>
              <a:gd name="connsiteX218" fmla="*/ 5059055 w 7467600"/>
              <a:gd name="connsiteY218" fmla="*/ 4108918 h 6858000"/>
              <a:gd name="connsiteX219" fmla="*/ 5290070 w 7467600"/>
              <a:gd name="connsiteY219" fmla="*/ 4263619 h 6858000"/>
              <a:gd name="connsiteX220" fmla="*/ 4834991 w 7467600"/>
              <a:gd name="connsiteY220" fmla="*/ 3830985 h 6858000"/>
              <a:gd name="connsiteX221" fmla="*/ 4440129 w 7467600"/>
              <a:gd name="connsiteY221" fmla="*/ 3448571 h 6858000"/>
              <a:gd name="connsiteX222" fmla="*/ 4441737 w 7467600"/>
              <a:gd name="connsiteY222" fmla="*/ 3399734 h 6858000"/>
              <a:gd name="connsiteX223" fmla="*/ 4431236 w 7467600"/>
              <a:gd name="connsiteY223" fmla="*/ 3400954 h 6858000"/>
              <a:gd name="connsiteX224" fmla="*/ 4557150 w 7467600"/>
              <a:gd name="connsiteY224" fmla="*/ 3510023 h 6858000"/>
              <a:gd name="connsiteX225" fmla="*/ 4856936 w 7467600"/>
              <a:gd name="connsiteY225" fmla="*/ 3809146 h 6858000"/>
              <a:gd name="connsiteX226" fmla="*/ 5111996 w 7467600"/>
              <a:gd name="connsiteY226" fmla="*/ 4065759 h 6858000"/>
              <a:gd name="connsiteX227" fmla="*/ 5388878 w 7467600"/>
              <a:gd name="connsiteY227" fmla="*/ 4300185 h 6858000"/>
              <a:gd name="connsiteX228" fmla="*/ 5425556 w 7467600"/>
              <a:gd name="connsiteY228" fmla="*/ 4308967 h 6858000"/>
              <a:gd name="connsiteX229" fmla="*/ 4943646 w 7467600"/>
              <a:gd name="connsiteY229" fmla="*/ 3822916 h 6858000"/>
              <a:gd name="connsiteX230" fmla="*/ 4594837 w 7467600"/>
              <a:gd name="connsiteY230" fmla="*/ 3532274 h 6858000"/>
              <a:gd name="connsiteX231" fmla="*/ 4441737 w 7467600"/>
              <a:gd name="connsiteY231" fmla="*/ 3399734 h 6858000"/>
              <a:gd name="connsiteX232" fmla="*/ 5425834 w 7467600"/>
              <a:gd name="connsiteY232" fmla="*/ 3162785 h 6858000"/>
              <a:gd name="connsiteX233" fmla="*/ 5401644 w 7467600"/>
              <a:gd name="connsiteY233" fmla="*/ 3617847 h 6858000"/>
              <a:gd name="connsiteX234" fmla="*/ 5467256 w 7467600"/>
              <a:gd name="connsiteY234" fmla="*/ 4175494 h 6858000"/>
              <a:gd name="connsiteX235" fmla="*/ 5448069 w 7467600"/>
              <a:gd name="connsiteY235" fmla="*/ 3567554 h 6858000"/>
              <a:gd name="connsiteX236" fmla="*/ 5425834 w 7467600"/>
              <a:gd name="connsiteY236" fmla="*/ 3162785 h 6858000"/>
              <a:gd name="connsiteX237" fmla="*/ 1318687 w 7467600"/>
              <a:gd name="connsiteY237" fmla="*/ 3113840 h 6858000"/>
              <a:gd name="connsiteX238" fmla="*/ 1066793 w 7467600"/>
              <a:gd name="connsiteY238" fmla="*/ 3212171 h 6858000"/>
              <a:gd name="connsiteX239" fmla="*/ 993319 w 7467600"/>
              <a:gd name="connsiteY239" fmla="*/ 3247648 h 6858000"/>
              <a:gd name="connsiteX240" fmla="*/ 853081 w 7467600"/>
              <a:gd name="connsiteY240" fmla="*/ 3312410 h 6858000"/>
              <a:gd name="connsiteX241" fmla="*/ 805957 w 7467600"/>
              <a:gd name="connsiteY241" fmla="*/ 3330443 h 6858000"/>
              <a:gd name="connsiteX242" fmla="*/ 1318687 w 7467600"/>
              <a:gd name="connsiteY242" fmla="*/ 3113840 h 6858000"/>
              <a:gd name="connsiteX243" fmla="*/ 5453702 w 7467600"/>
              <a:gd name="connsiteY243" fmla="*/ 3090882 h 6858000"/>
              <a:gd name="connsiteX244" fmla="*/ 5480135 w 7467600"/>
              <a:gd name="connsiteY244" fmla="*/ 3565802 h 6858000"/>
              <a:gd name="connsiteX245" fmla="*/ 5499023 w 7467600"/>
              <a:gd name="connsiteY245" fmla="*/ 4166310 h 6858000"/>
              <a:gd name="connsiteX246" fmla="*/ 5547022 w 7467600"/>
              <a:gd name="connsiteY246" fmla="*/ 3607838 h 6858000"/>
              <a:gd name="connsiteX247" fmla="*/ 5515964 w 7467600"/>
              <a:gd name="connsiteY247" fmla="*/ 3378541 h 6858000"/>
              <a:gd name="connsiteX248" fmla="*/ 5453702 w 7467600"/>
              <a:gd name="connsiteY248" fmla="*/ 3090882 h 6858000"/>
              <a:gd name="connsiteX249" fmla="*/ 1238695 w 7467600"/>
              <a:gd name="connsiteY249" fmla="*/ 3076820 h 6858000"/>
              <a:gd name="connsiteX250" fmla="*/ 716371 w 7467600"/>
              <a:gd name="connsiteY250" fmla="*/ 3293249 h 6858000"/>
              <a:gd name="connsiteX251" fmla="*/ 579522 w 7467600"/>
              <a:gd name="connsiteY251" fmla="*/ 3371759 h 6858000"/>
              <a:gd name="connsiteX252" fmla="*/ 600288 w 7467600"/>
              <a:gd name="connsiteY252" fmla="*/ 3365555 h 6858000"/>
              <a:gd name="connsiteX253" fmla="*/ 840692 w 7467600"/>
              <a:gd name="connsiteY253" fmla="*/ 3284921 h 6858000"/>
              <a:gd name="connsiteX254" fmla="*/ 979248 w 7467600"/>
              <a:gd name="connsiteY254" fmla="*/ 3221003 h 6858000"/>
              <a:gd name="connsiteX255" fmla="*/ 1053282 w 7467600"/>
              <a:gd name="connsiteY255" fmla="*/ 3185247 h 6858000"/>
              <a:gd name="connsiteX256" fmla="*/ 1320603 w 7467600"/>
              <a:gd name="connsiteY256" fmla="*/ 3081281 h 6858000"/>
              <a:gd name="connsiteX257" fmla="*/ 1238695 w 7467600"/>
              <a:gd name="connsiteY257" fmla="*/ 3076820 h 6858000"/>
              <a:gd name="connsiteX258" fmla="*/ 5425627 w 7467600"/>
              <a:gd name="connsiteY258" fmla="*/ 2954192 h 6858000"/>
              <a:gd name="connsiteX259" fmla="*/ 5470770 w 7467600"/>
              <a:gd name="connsiteY259" fmla="*/ 3005435 h 6858000"/>
              <a:gd name="connsiteX260" fmla="*/ 5519779 w 7467600"/>
              <a:gd name="connsiteY260" fmla="*/ 4359223 h 6858000"/>
              <a:gd name="connsiteX261" fmla="*/ 5520293 w 7467600"/>
              <a:gd name="connsiteY261" fmla="*/ 4360602 h 6858000"/>
              <a:gd name="connsiteX262" fmla="*/ 5767221 w 7467600"/>
              <a:gd name="connsiteY262" fmla="*/ 4665564 h 6858000"/>
              <a:gd name="connsiteX263" fmla="*/ 6937169 w 7467600"/>
              <a:gd name="connsiteY263" fmla="*/ 4815941 h 6858000"/>
              <a:gd name="connsiteX264" fmla="*/ 6953922 w 7467600"/>
              <a:gd name="connsiteY264" fmla="*/ 4890068 h 6858000"/>
              <a:gd name="connsiteX265" fmla="*/ 6071359 w 7467600"/>
              <a:gd name="connsiteY265" fmla="*/ 4770770 h 6858000"/>
              <a:gd name="connsiteX266" fmla="*/ 6038839 w 7467600"/>
              <a:gd name="connsiteY266" fmla="*/ 4764474 h 6858000"/>
              <a:gd name="connsiteX267" fmla="*/ 6038706 w 7467600"/>
              <a:gd name="connsiteY267" fmla="*/ 4763847 h 6858000"/>
              <a:gd name="connsiteX268" fmla="*/ 6037784 w 7467600"/>
              <a:gd name="connsiteY268" fmla="*/ 4764270 h 6858000"/>
              <a:gd name="connsiteX269" fmla="*/ 6038839 w 7467600"/>
              <a:gd name="connsiteY269" fmla="*/ 4764474 h 6858000"/>
              <a:gd name="connsiteX270" fmla="*/ 6040338 w 7467600"/>
              <a:gd name="connsiteY270" fmla="*/ 4771418 h 6858000"/>
              <a:gd name="connsiteX271" fmla="*/ 6024488 w 7467600"/>
              <a:gd name="connsiteY271" fmla="*/ 4809903 h 6858000"/>
              <a:gd name="connsiteX272" fmla="*/ 5599771 w 7467600"/>
              <a:gd name="connsiteY272" fmla="*/ 5509652 h 6858000"/>
              <a:gd name="connsiteX273" fmla="*/ 5548843 w 7467600"/>
              <a:gd name="connsiteY273" fmla="*/ 5563845 h 6858000"/>
              <a:gd name="connsiteX274" fmla="*/ 5940952 w 7467600"/>
              <a:gd name="connsiteY274" fmla="*/ 6250028 h 6858000"/>
              <a:gd name="connsiteX275" fmla="*/ 6043441 w 7467600"/>
              <a:gd name="connsiteY275" fmla="*/ 6665847 h 6858000"/>
              <a:gd name="connsiteX276" fmla="*/ 6093432 w 7467600"/>
              <a:gd name="connsiteY276" fmla="*/ 6858000 h 6858000"/>
              <a:gd name="connsiteX277" fmla="*/ 6034344 w 7467600"/>
              <a:gd name="connsiteY277" fmla="*/ 6858000 h 6858000"/>
              <a:gd name="connsiteX278" fmla="*/ 6026679 w 7467600"/>
              <a:gd name="connsiteY278" fmla="*/ 6836959 h 6858000"/>
              <a:gd name="connsiteX279" fmla="*/ 5800441 w 7467600"/>
              <a:gd name="connsiteY279" fmla="*/ 6335286 h 6858000"/>
              <a:gd name="connsiteX280" fmla="*/ 5526562 w 7467600"/>
              <a:gd name="connsiteY280" fmla="*/ 5705388 h 6858000"/>
              <a:gd name="connsiteX281" fmla="*/ 5519640 w 7467600"/>
              <a:gd name="connsiteY281" fmla="*/ 5683774 h 6858000"/>
              <a:gd name="connsiteX282" fmla="*/ 5844559 w 7467600"/>
              <a:gd name="connsiteY282" fmla="*/ 6553349 h 6858000"/>
              <a:gd name="connsiteX283" fmla="*/ 5975994 w 7467600"/>
              <a:gd name="connsiteY283" fmla="*/ 6858000 h 6858000"/>
              <a:gd name="connsiteX284" fmla="*/ 5898547 w 7467600"/>
              <a:gd name="connsiteY284" fmla="*/ 6858000 h 6858000"/>
              <a:gd name="connsiteX285" fmla="*/ 5682041 w 7467600"/>
              <a:gd name="connsiteY285" fmla="*/ 6355860 h 6858000"/>
              <a:gd name="connsiteX286" fmla="*/ 5461758 w 7467600"/>
              <a:gd name="connsiteY286" fmla="*/ 5820220 h 6858000"/>
              <a:gd name="connsiteX287" fmla="*/ 5237282 w 7467600"/>
              <a:gd name="connsiteY287" fmla="*/ 6579086 h 6858000"/>
              <a:gd name="connsiteX288" fmla="*/ 5115009 w 7467600"/>
              <a:gd name="connsiteY288" fmla="*/ 6858000 h 6858000"/>
              <a:gd name="connsiteX289" fmla="*/ 5028074 w 7467600"/>
              <a:gd name="connsiteY289" fmla="*/ 6858000 h 6858000"/>
              <a:gd name="connsiteX290" fmla="*/ 5079508 w 7467600"/>
              <a:gd name="connsiteY290" fmla="*/ 6749074 h 6858000"/>
              <a:gd name="connsiteX291" fmla="*/ 5371846 w 7467600"/>
              <a:gd name="connsiteY291" fmla="*/ 5924413 h 6858000"/>
              <a:gd name="connsiteX292" fmla="*/ 5270512 w 7467600"/>
              <a:gd name="connsiteY292" fmla="*/ 6138975 h 6858000"/>
              <a:gd name="connsiteX293" fmla="*/ 5062409 w 7467600"/>
              <a:gd name="connsiteY293" fmla="*/ 6653544 h 6858000"/>
              <a:gd name="connsiteX294" fmla="*/ 5036628 w 7467600"/>
              <a:gd name="connsiteY294" fmla="*/ 6754247 h 6858000"/>
              <a:gd name="connsiteX295" fmla="*/ 5009112 w 7467600"/>
              <a:gd name="connsiteY295" fmla="*/ 6858000 h 6858000"/>
              <a:gd name="connsiteX296" fmla="*/ 4976679 w 7467600"/>
              <a:gd name="connsiteY296" fmla="*/ 6858000 h 6858000"/>
              <a:gd name="connsiteX297" fmla="*/ 5006537 w 7467600"/>
              <a:gd name="connsiteY297" fmla="*/ 6747068 h 6858000"/>
              <a:gd name="connsiteX298" fmla="*/ 5032723 w 7467600"/>
              <a:gd name="connsiteY298" fmla="*/ 6644957 h 6858000"/>
              <a:gd name="connsiteX299" fmla="*/ 5242949 w 7467600"/>
              <a:gd name="connsiteY299" fmla="*/ 6125175 h 6858000"/>
              <a:gd name="connsiteX300" fmla="*/ 5286321 w 7467600"/>
              <a:gd name="connsiteY300" fmla="*/ 6033555 h 6858000"/>
              <a:gd name="connsiteX301" fmla="*/ 5008210 w 7467600"/>
              <a:gd name="connsiteY301" fmla="*/ 6649194 h 6858000"/>
              <a:gd name="connsiteX302" fmla="*/ 4986321 w 7467600"/>
              <a:gd name="connsiteY302" fmla="*/ 6765687 h 6858000"/>
              <a:gd name="connsiteX303" fmla="*/ 4973474 w 7467600"/>
              <a:gd name="connsiteY303" fmla="*/ 6858000 h 6858000"/>
              <a:gd name="connsiteX304" fmla="*/ 4907178 w 7467600"/>
              <a:gd name="connsiteY304" fmla="*/ 6858000 h 6858000"/>
              <a:gd name="connsiteX305" fmla="*/ 4910810 w 7467600"/>
              <a:gd name="connsiteY305" fmla="*/ 6829660 h 6858000"/>
              <a:gd name="connsiteX306" fmla="*/ 4987461 w 7467600"/>
              <a:gd name="connsiteY306" fmla="*/ 6432994 h 6858000"/>
              <a:gd name="connsiteX307" fmla="*/ 5179262 w 7467600"/>
              <a:gd name="connsiteY307" fmla="*/ 6035044 h 6858000"/>
              <a:gd name="connsiteX308" fmla="*/ 4689678 w 7467600"/>
              <a:gd name="connsiteY308" fmla="*/ 6440241 h 6858000"/>
              <a:gd name="connsiteX309" fmla="*/ 4477543 w 7467600"/>
              <a:gd name="connsiteY309" fmla="*/ 6674836 h 6858000"/>
              <a:gd name="connsiteX310" fmla="*/ 4329957 w 7467600"/>
              <a:gd name="connsiteY310" fmla="*/ 6858000 h 6858000"/>
              <a:gd name="connsiteX311" fmla="*/ 4218595 w 7467600"/>
              <a:gd name="connsiteY311" fmla="*/ 6858000 h 6858000"/>
              <a:gd name="connsiteX312" fmla="*/ 4368888 w 7467600"/>
              <a:gd name="connsiteY312" fmla="*/ 6668412 h 6858000"/>
              <a:gd name="connsiteX313" fmla="*/ 4563091 w 7467600"/>
              <a:gd name="connsiteY313" fmla="*/ 6442508 h 6858000"/>
              <a:gd name="connsiteX314" fmla="*/ 5387324 w 7467600"/>
              <a:gd name="connsiteY314" fmla="*/ 5705830 h 6858000"/>
              <a:gd name="connsiteX315" fmla="*/ 5073620 w 7467600"/>
              <a:gd name="connsiteY315" fmla="*/ 5955437 h 6858000"/>
              <a:gd name="connsiteX316" fmla="*/ 4689789 w 7467600"/>
              <a:gd name="connsiteY316" fmla="*/ 6268382 h 6858000"/>
              <a:gd name="connsiteX317" fmla="*/ 4418722 w 7467600"/>
              <a:gd name="connsiteY317" fmla="*/ 6570886 h 6858000"/>
              <a:gd name="connsiteX318" fmla="*/ 4214944 w 7467600"/>
              <a:gd name="connsiteY318" fmla="*/ 6858000 h 6858000"/>
              <a:gd name="connsiteX319" fmla="*/ 4177898 w 7467600"/>
              <a:gd name="connsiteY319" fmla="*/ 6858000 h 6858000"/>
              <a:gd name="connsiteX320" fmla="*/ 4391597 w 7467600"/>
              <a:gd name="connsiteY320" fmla="*/ 6556370 h 6858000"/>
              <a:gd name="connsiteX321" fmla="*/ 4668889 w 7467600"/>
              <a:gd name="connsiteY321" fmla="*/ 6246399 h 6858000"/>
              <a:gd name="connsiteX322" fmla="*/ 5055427 w 7467600"/>
              <a:gd name="connsiteY322" fmla="*/ 5931476 h 6858000"/>
              <a:gd name="connsiteX323" fmla="*/ 5371814 w 7467600"/>
              <a:gd name="connsiteY323" fmla="*/ 5678975 h 6858000"/>
              <a:gd name="connsiteX324" fmla="*/ 4987918 w 7467600"/>
              <a:gd name="connsiteY324" fmla="*/ 5838701 h 6858000"/>
              <a:gd name="connsiteX325" fmla="*/ 4317146 w 7467600"/>
              <a:gd name="connsiteY325" fmla="*/ 6587716 h 6858000"/>
              <a:gd name="connsiteX326" fmla="*/ 4171627 w 7467600"/>
              <a:gd name="connsiteY326" fmla="*/ 6858000 h 6858000"/>
              <a:gd name="connsiteX327" fmla="*/ 4081585 w 7467600"/>
              <a:gd name="connsiteY327" fmla="*/ 6858000 h 6858000"/>
              <a:gd name="connsiteX328" fmla="*/ 4238603 w 7467600"/>
              <a:gd name="connsiteY328" fmla="*/ 6559341 h 6858000"/>
              <a:gd name="connsiteX329" fmla="*/ 4778333 w 7467600"/>
              <a:gd name="connsiteY329" fmla="*/ 5873626 h 6858000"/>
              <a:gd name="connsiteX330" fmla="*/ 5414185 w 7467600"/>
              <a:gd name="connsiteY330" fmla="*/ 5573882 h 6858000"/>
              <a:gd name="connsiteX331" fmla="*/ 5959648 w 7467600"/>
              <a:gd name="connsiteY331" fmla="*/ 4760797 h 6858000"/>
              <a:gd name="connsiteX332" fmla="*/ 5355019 w 7467600"/>
              <a:gd name="connsiteY332" fmla="*/ 4734672 h 6858000"/>
              <a:gd name="connsiteX333" fmla="*/ 5083565 w 7467600"/>
              <a:gd name="connsiteY333" fmla="*/ 5179121 h 6858000"/>
              <a:gd name="connsiteX334" fmla="*/ 4713577 w 7467600"/>
              <a:gd name="connsiteY334" fmla="*/ 5616803 h 6858000"/>
              <a:gd name="connsiteX335" fmla="*/ 3989559 w 7467600"/>
              <a:gd name="connsiteY335" fmla="*/ 6145945 h 6858000"/>
              <a:gd name="connsiteX336" fmla="*/ 3939824 w 7467600"/>
              <a:gd name="connsiteY336" fmla="*/ 6066900 h 6858000"/>
              <a:gd name="connsiteX337" fmla="*/ 4584537 w 7467600"/>
              <a:gd name="connsiteY337" fmla="*/ 5324826 h 6858000"/>
              <a:gd name="connsiteX338" fmla="*/ 5037105 w 7467600"/>
              <a:gd name="connsiteY338" fmla="*/ 5088765 h 6858000"/>
              <a:gd name="connsiteX339" fmla="*/ 5039930 w 7467600"/>
              <a:gd name="connsiteY339" fmla="*/ 5089585 h 6858000"/>
              <a:gd name="connsiteX340" fmla="*/ 5263764 w 7467600"/>
              <a:gd name="connsiteY340" fmla="*/ 4735525 h 6858000"/>
              <a:gd name="connsiteX341" fmla="*/ 4086300 w 7467600"/>
              <a:gd name="connsiteY341" fmla="*/ 4884599 h 6858000"/>
              <a:gd name="connsiteX342" fmla="*/ 4085485 w 7467600"/>
              <a:gd name="connsiteY342" fmla="*/ 4899070 h 6858000"/>
              <a:gd name="connsiteX343" fmla="*/ 3871915 w 7467600"/>
              <a:gd name="connsiteY343" fmla="*/ 5253645 h 6858000"/>
              <a:gd name="connsiteX344" fmla="*/ 3799374 w 7467600"/>
              <a:gd name="connsiteY344" fmla="*/ 5466127 h 6858000"/>
              <a:gd name="connsiteX345" fmla="*/ 3498850 w 7467600"/>
              <a:gd name="connsiteY345" fmla="*/ 6661888 h 6858000"/>
              <a:gd name="connsiteX346" fmla="*/ 3399216 w 7467600"/>
              <a:gd name="connsiteY346" fmla="*/ 6858000 h 6858000"/>
              <a:gd name="connsiteX347" fmla="*/ 3303688 w 7467600"/>
              <a:gd name="connsiteY347" fmla="*/ 6858000 h 6858000"/>
              <a:gd name="connsiteX348" fmla="*/ 3391774 w 7467600"/>
              <a:gd name="connsiteY348" fmla="*/ 6697181 h 6858000"/>
              <a:gd name="connsiteX349" fmla="*/ 3735540 w 7467600"/>
              <a:gd name="connsiteY349" fmla="*/ 5546923 h 6858000"/>
              <a:gd name="connsiteX350" fmla="*/ 3729438 w 7467600"/>
              <a:gd name="connsiteY350" fmla="*/ 5569058 h 6858000"/>
              <a:gd name="connsiteX351" fmla="*/ 3707782 w 7467600"/>
              <a:gd name="connsiteY351" fmla="*/ 5644908 h 6858000"/>
              <a:gd name="connsiteX352" fmla="*/ 3583827 w 7467600"/>
              <a:gd name="connsiteY352" fmla="*/ 6039215 h 6858000"/>
              <a:gd name="connsiteX353" fmla="*/ 3547861 w 7467600"/>
              <a:gd name="connsiteY353" fmla="*/ 6129609 h 6858000"/>
              <a:gd name="connsiteX354" fmla="*/ 3490905 w 7467600"/>
              <a:gd name="connsiteY354" fmla="*/ 6277660 h 6858000"/>
              <a:gd name="connsiteX355" fmla="*/ 3455859 w 7467600"/>
              <a:gd name="connsiteY355" fmla="*/ 6391301 h 6858000"/>
              <a:gd name="connsiteX356" fmla="*/ 3429112 w 7467600"/>
              <a:gd name="connsiteY356" fmla="*/ 6479469 h 6858000"/>
              <a:gd name="connsiteX357" fmla="*/ 3304862 w 7467600"/>
              <a:gd name="connsiteY357" fmla="*/ 6796476 h 6858000"/>
              <a:gd name="connsiteX358" fmla="*/ 3276071 w 7467600"/>
              <a:gd name="connsiteY358" fmla="*/ 6858000 h 6858000"/>
              <a:gd name="connsiteX359" fmla="*/ 3240805 w 7467600"/>
              <a:gd name="connsiteY359" fmla="*/ 6858000 h 6858000"/>
              <a:gd name="connsiteX360" fmla="*/ 3275917 w 7467600"/>
              <a:gd name="connsiteY360" fmla="*/ 6783192 h 6858000"/>
              <a:gd name="connsiteX361" fmla="*/ 3399358 w 7467600"/>
              <a:gd name="connsiteY361" fmla="*/ 6469011 h 6858000"/>
              <a:gd name="connsiteX362" fmla="*/ 3425650 w 7467600"/>
              <a:gd name="connsiteY362" fmla="*/ 6381333 h 6858000"/>
              <a:gd name="connsiteX363" fmla="*/ 3460661 w 7467600"/>
              <a:gd name="connsiteY363" fmla="*/ 6266763 h 6858000"/>
              <a:gd name="connsiteX364" fmla="*/ 3518021 w 7467600"/>
              <a:gd name="connsiteY364" fmla="*/ 6117298 h 6858000"/>
              <a:gd name="connsiteX365" fmla="*/ 3554035 w 7467600"/>
              <a:gd name="connsiteY365" fmla="*/ 6027832 h 6858000"/>
              <a:gd name="connsiteX366" fmla="*/ 3677174 w 7467600"/>
              <a:gd name="connsiteY366" fmla="*/ 5636351 h 6858000"/>
              <a:gd name="connsiteX367" fmla="*/ 3698819 w 7467600"/>
              <a:gd name="connsiteY367" fmla="*/ 5560503 h 6858000"/>
              <a:gd name="connsiteX368" fmla="*/ 3702094 w 7467600"/>
              <a:gd name="connsiteY368" fmla="*/ 5549194 h 6858000"/>
              <a:gd name="connsiteX369" fmla="*/ 3398355 w 7467600"/>
              <a:gd name="connsiteY369" fmla="*/ 6094603 h 6858000"/>
              <a:gd name="connsiteX370" fmla="*/ 3193941 w 7467600"/>
              <a:gd name="connsiteY370" fmla="*/ 6798775 h 6858000"/>
              <a:gd name="connsiteX371" fmla="*/ 3184140 w 7467600"/>
              <a:gd name="connsiteY371" fmla="*/ 6858000 h 6858000"/>
              <a:gd name="connsiteX372" fmla="*/ 3099978 w 7467600"/>
              <a:gd name="connsiteY372" fmla="*/ 6858000 h 6858000"/>
              <a:gd name="connsiteX373" fmla="*/ 3101556 w 7467600"/>
              <a:gd name="connsiteY373" fmla="*/ 6843337 h 6858000"/>
              <a:gd name="connsiteX374" fmla="*/ 3370162 w 7467600"/>
              <a:gd name="connsiteY374" fmla="*/ 5785550 h 6858000"/>
              <a:gd name="connsiteX375" fmla="*/ 3746477 w 7467600"/>
              <a:gd name="connsiteY375" fmla="*/ 5377889 h 6858000"/>
              <a:gd name="connsiteX376" fmla="*/ 3863399 w 7467600"/>
              <a:gd name="connsiteY376" fmla="*/ 5087257 h 6858000"/>
              <a:gd name="connsiteX377" fmla="*/ 3968712 w 7467600"/>
              <a:gd name="connsiteY377" fmla="*/ 4913989 h 6858000"/>
              <a:gd name="connsiteX378" fmla="*/ 2792390 w 7467600"/>
              <a:gd name="connsiteY378" fmla="*/ 5382974 h 6858000"/>
              <a:gd name="connsiteX379" fmla="*/ 2714982 w 7467600"/>
              <a:gd name="connsiteY379" fmla="*/ 5427051 h 6858000"/>
              <a:gd name="connsiteX380" fmla="*/ 2813361 w 7467600"/>
              <a:gd name="connsiteY380" fmla="*/ 6023912 h 6858000"/>
              <a:gd name="connsiteX381" fmla="*/ 2688430 w 7467600"/>
              <a:gd name="connsiteY381" fmla="*/ 6801564 h 6858000"/>
              <a:gd name="connsiteX382" fmla="*/ 2629626 w 7467600"/>
              <a:gd name="connsiteY382" fmla="*/ 6763394 h 6858000"/>
              <a:gd name="connsiteX383" fmla="*/ 2565328 w 7467600"/>
              <a:gd name="connsiteY383" fmla="*/ 5516399 h 6858000"/>
              <a:gd name="connsiteX384" fmla="*/ 1922999 w 7467600"/>
              <a:gd name="connsiteY384" fmla="*/ 5980343 h 6858000"/>
              <a:gd name="connsiteX385" fmla="*/ 1950261 w 7467600"/>
              <a:gd name="connsiteY385" fmla="*/ 6405858 h 6858000"/>
              <a:gd name="connsiteX386" fmla="*/ 2365554 w 7467600"/>
              <a:gd name="connsiteY386" fmla="*/ 6759107 h 6858000"/>
              <a:gd name="connsiteX387" fmla="*/ 2424142 w 7467600"/>
              <a:gd name="connsiteY387" fmla="*/ 6858000 h 6858000"/>
              <a:gd name="connsiteX388" fmla="*/ 2395994 w 7467600"/>
              <a:gd name="connsiteY388" fmla="*/ 6858000 h 6858000"/>
              <a:gd name="connsiteX389" fmla="*/ 2392863 w 7467600"/>
              <a:gd name="connsiteY389" fmla="*/ 6852964 h 6858000"/>
              <a:gd name="connsiteX390" fmla="*/ 2017589 w 7467600"/>
              <a:gd name="connsiteY390" fmla="*/ 6493982 h 6858000"/>
              <a:gd name="connsiteX391" fmla="*/ 2147336 w 7467600"/>
              <a:gd name="connsiteY391" fmla="*/ 6594052 h 6858000"/>
              <a:gd name="connsiteX392" fmla="*/ 2207047 w 7467600"/>
              <a:gd name="connsiteY392" fmla="*/ 6654540 h 6858000"/>
              <a:gd name="connsiteX393" fmla="*/ 2299106 w 7467600"/>
              <a:gd name="connsiteY393" fmla="*/ 6778931 h 6858000"/>
              <a:gd name="connsiteX394" fmla="*/ 2314430 w 7467600"/>
              <a:gd name="connsiteY394" fmla="*/ 6801144 h 6858000"/>
              <a:gd name="connsiteX395" fmla="*/ 2352406 w 7467600"/>
              <a:gd name="connsiteY395" fmla="*/ 6858000 h 6858000"/>
              <a:gd name="connsiteX396" fmla="*/ 2314492 w 7467600"/>
              <a:gd name="connsiteY396" fmla="*/ 6858000 h 6858000"/>
              <a:gd name="connsiteX397" fmla="*/ 2288095 w 7467600"/>
              <a:gd name="connsiteY397" fmla="*/ 6818030 h 6858000"/>
              <a:gd name="connsiteX398" fmla="*/ 2272768 w 7467600"/>
              <a:gd name="connsiteY398" fmla="*/ 6795822 h 6858000"/>
              <a:gd name="connsiteX399" fmla="*/ 2182715 w 7467600"/>
              <a:gd name="connsiteY399" fmla="*/ 6675071 h 6858000"/>
              <a:gd name="connsiteX400" fmla="*/ 2032061 w 7467600"/>
              <a:gd name="connsiteY400" fmla="*/ 6541380 h 6858000"/>
              <a:gd name="connsiteX401" fmla="*/ 2257220 w 7467600"/>
              <a:gd name="connsiteY401" fmla="*/ 6826257 h 6858000"/>
              <a:gd name="connsiteX402" fmla="*/ 2281324 w 7467600"/>
              <a:gd name="connsiteY402" fmla="*/ 6858000 h 6858000"/>
              <a:gd name="connsiteX403" fmla="*/ 2242860 w 7467600"/>
              <a:gd name="connsiteY403" fmla="*/ 6858000 h 6858000"/>
              <a:gd name="connsiteX404" fmla="*/ 2232818 w 7467600"/>
              <a:gd name="connsiteY404" fmla="*/ 6844926 h 6858000"/>
              <a:gd name="connsiteX405" fmla="*/ 1990172 w 7467600"/>
              <a:gd name="connsiteY405" fmla="*/ 6542121 h 6858000"/>
              <a:gd name="connsiteX406" fmla="*/ 2124090 w 7467600"/>
              <a:gd name="connsiteY406" fmla="*/ 6761017 h 6858000"/>
              <a:gd name="connsiteX407" fmla="*/ 2200380 w 7467600"/>
              <a:gd name="connsiteY407" fmla="*/ 6858000 h 6858000"/>
              <a:gd name="connsiteX408" fmla="*/ 2147507 w 7467600"/>
              <a:gd name="connsiteY408" fmla="*/ 6858000 h 6858000"/>
              <a:gd name="connsiteX409" fmla="*/ 2070668 w 7467600"/>
              <a:gd name="connsiteY409" fmla="*/ 6761520 h 6858000"/>
              <a:gd name="connsiteX410" fmla="*/ 1975142 w 7467600"/>
              <a:gd name="connsiteY410" fmla="*/ 6585570 h 6858000"/>
              <a:gd name="connsiteX411" fmla="*/ 2050035 w 7467600"/>
              <a:gd name="connsiteY411" fmla="*/ 6813345 h 6858000"/>
              <a:gd name="connsiteX412" fmla="*/ 2063025 w 7467600"/>
              <a:gd name="connsiteY412" fmla="*/ 6858000 h 6858000"/>
              <a:gd name="connsiteX413" fmla="*/ 2021675 w 7467600"/>
              <a:gd name="connsiteY413" fmla="*/ 6858000 h 6858000"/>
              <a:gd name="connsiteX414" fmla="*/ 2019308 w 7467600"/>
              <a:gd name="connsiteY414" fmla="*/ 6847118 h 6858000"/>
              <a:gd name="connsiteX415" fmla="*/ 1938835 w 7467600"/>
              <a:gd name="connsiteY415" fmla="*/ 6551160 h 6858000"/>
              <a:gd name="connsiteX416" fmla="*/ 1953230 w 7467600"/>
              <a:gd name="connsiteY416" fmla="*/ 6759699 h 6858000"/>
              <a:gd name="connsiteX417" fmla="*/ 1956763 w 7467600"/>
              <a:gd name="connsiteY417" fmla="*/ 6778191 h 6858000"/>
              <a:gd name="connsiteX418" fmla="*/ 1967925 w 7467600"/>
              <a:gd name="connsiteY418" fmla="*/ 6858000 h 6858000"/>
              <a:gd name="connsiteX419" fmla="*/ 1936622 w 7467600"/>
              <a:gd name="connsiteY419" fmla="*/ 6858000 h 6858000"/>
              <a:gd name="connsiteX420" fmla="*/ 1926261 w 7467600"/>
              <a:gd name="connsiteY420" fmla="*/ 6784064 h 6858000"/>
              <a:gd name="connsiteX421" fmla="*/ 1922724 w 7467600"/>
              <a:gd name="connsiteY421" fmla="*/ 6765577 h 6858000"/>
              <a:gd name="connsiteX422" fmla="*/ 1904650 w 7467600"/>
              <a:gd name="connsiteY422" fmla="*/ 6639616 h 6858000"/>
              <a:gd name="connsiteX423" fmla="*/ 1885273 w 7467600"/>
              <a:gd name="connsiteY423" fmla="*/ 6858000 h 6858000"/>
              <a:gd name="connsiteX424" fmla="*/ 1854363 w 7467600"/>
              <a:gd name="connsiteY424" fmla="*/ 6858000 h 6858000"/>
              <a:gd name="connsiteX425" fmla="*/ 1880391 w 7467600"/>
              <a:gd name="connsiteY425" fmla="*/ 6603796 h 6858000"/>
              <a:gd name="connsiteX426" fmla="*/ 1818273 w 7467600"/>
              <a:gd name="connsiteY426" fmla="*/ 6715729 h 6858000"/>
              <a:gd name="connsiteX427" fmla="*/ 1794691 w 7467600"/>
              <a:gd name="connsiteY427" fmla="*/ 6843239 h 6858000"/>
              <a:gd name="connsiteX428" fmla="*/ 1794914 w 7467600"/>
              <a:gd name="connsiteY428" fmla="*/ 6858000 h 6858000"/>
              <a:gd name="connsiteX429" fmla="*/ 1746128 w 7467600"/>
              <a:gd name="connsiteY429" fmla="*/ 6858000 h 6858000"/>
              <a:gd name="connsiteX430" fmla="*/ 1753934 w 7467600"/>
              <a:gd name="connsiteY430" fmla="*/ 6724796 h 6858000"/>
              <a:gd name="connsiteX431" fmla="*/ 1792053 w 7467600"/>
              <a:gd name="connsiteY431" fmla="*/ 6572396 h 6858000"/>
              <a:gd name="connsiteX432" fmla="*/ 1862248 w 7467600"/>
              <a:gd name="connsiteY432" fmla="*/ 6266397 h 6858000"/>
              <a:gd name="connsiteX433" fmla="*/ 1862250 w 7467600"/>
              <a:gd name="connsiteY433" fmla="*/ 6033531 h 6858000"/>
              <a:gd name="connsiteX434" fmla="*/ 1211999 w 7467600"/>
              <a:gd name="connsiteY434" fmla="*/ 6683610 h 6858000"/>
              <a:gd name="connsiteX435" fmla="*/ 1213266 w 7467600"/>
              <a:gd name="connsiteY435" fmla="*/ 6691947 h 6858000"/>
              <a:gd name="connsiteX436" fmla="*/ 1203370 w 7467600"/>
              <a:gd name="connsiteY436" fmla="*/ 6850676 h 6858000"/>
              <a:gd name="connsiteX437" fmla="*/ 1203671 w 7467600"/>
              <a:gd name="connsiteY437" fmla="*/ 6858000 h 6858000"/>
              <a:gd name="connsiteX438" fmla="*/ 1143180 w 7467600"/>
              <a:gd name="connsiteY438" fmla="*/ 6858000 h 6858000"/>
              <a:gd name="connsiteX439" fmla="*/ 1142176 w 7467600"/>
              <a:gd name="connsiteY439" fmla="*/ 6766045 h 6858000"/>
              <a:gd name="connsiteX440" fmla="*/ 1067484 w 7467600"/>
              <a:gd name="connsiteY440" fmla="*/ 6858000 h 6858000"/>
              <a:gd name="connsiteX441" fmla="*/ 953928 w 7467600"/>
              <a:gd name="connsiteY441" fmla="*/ 6858000 h 6858000"/>
              <a:gd name="connsiteX442" fmla="*/ 959715 w 7467600"/>
              <a:gd name="connsiteY442" fmla="*/ 6850185 h 6858000"/>
              <a:gd name="connsiteX443" fmla="*/ 1483788 w 7467600"/>
              <a:gd name="connsiteY443" fmla="*/ 6259174 h 6858000"/>
              <a:gd name="connsiteX444" fmla="*/ 1100671 w 7467600"/>
              <a:gd name="connsiteY444" fmla="*/ 6252137 h 6858000"/>
              <a:gd name="connsiteX445" fmla="*/ 1090144 w 7467600"/>
              <a:gd name="connsiteY445" fmla="*/ 6256748 h 6858000"/>
              <a:gd name="connsiteX446" fmla="*/ 1095872 w 7467600"/>
              <a:gd name="connsiteY446" fmla="*/ 6271892 h 6858000"/>
              <a:gd name="connsiteX447" fmla="*/ 262785 w 7467600"/>
              <a:gd name="connsiteY447" fmla="*/ 6845450 h 6858000"/>
              <a:gd name="connsiteX448" fmla="*/ 209968 w 7467600"/>
              <a:gd name="connsiteY448" fmla="*/ 6770713 h 6858000"/>
              <a:gd name="connsiteX449" fmla="*/ 873460 w 7467600"/>
              <a:gd name="connsiteY449" fmla="*/ 6253768 h 6858000"/>
              <a:gd name="connsiteX450" fmla="*/ 192686 w 7467600"/>
              <a:gd name="connsiteY450" fmla="*/ 5849257 h 6858000"/>
              <a:gd name="connsiteX451" fmla="*/ 4696 w 7467600"/>
              <a:gd name="connsiteY451" fmla="*/ 5697668 h 6858000"/>
              <a:gd name="connsiteX452" fmla="*/ 0 w 7467600"/>
              <a:gd name="connsiteY452" fmla="*/ 5689984 h 6858000"/>
              <a:gd name="connsiteX453" fmla="*/ 0 w 7467600"/>
              <a:gd name="connsiteY453" fmla="*/ 5513472 h 6858000"/>
              <a:gd name="connsiteX454" fmla="*/ 174101 w 7467600"/>
              <a:gd name="connsiteY454" fmla="*/ 5620277 h 6858000"/>
              <a:gd name="connsiteX455" fmla="*/ 891800 w 7467600"/>
              <a:gd name="connsiteY455" fmla="*/ 6036935 h 6858000"/>
              <a:gd name="connsiteX456" fmla="*/ 1072219 w 7467600"/>
              <a:gd name="connsiteY456" fmla="*/ 6169443 h 6858000"/>
              <a:gd name="connsiteX457" fmla="*/ 1074117 w 7467600"/>
              <a:gd name="connsiteY457" fmla="*/ 6170301 h 6858000"/>
              <a:gd name="connsiteX458" fmla="*/ 1083114 w 7467600"/>
              <a:gd name="connsiteY458" fmla="*/ 6174131 h 6858000"/>
              <a:gd name="connsiteX459" fmla="*/ 1543010 w 7467600"/>
              <a:gd name="connsiteY459" fmla="*/ 6191140 h 6858000"/>
              <a:gd name="connsiteX460" fmla="*/ 1551080 w 7467600"/>
              <a:gd name="connsiteY460" fmla="*/ 6195006 h 6858000"/>
              <a:gd name="connsiteX461" fmla="*/ 2345443 w 7467600"/>
              <a:gd name="connsiteY461" fmla="*/ 5549882 h 6858000"/>
              <a:gd name="connsiteX462" fmla="*/ 1721499 w 7467600"/>
              <a:gd name="connsiteY462" fmla="*/ 5599969 h 6858000"/>
              <a:gd name="connsiteX463" fmla="*/ 767716 w 7467600"/>
              <a:gd name="connsiteY463" fmla="*/ 5472768 h 6858000"/>
              <a:gd name="connsiteX464" fmla="*/ 722147 w 7467600"/>
              <a:gd name="connsiteY464" fmla="*/ 5393091 h 6858000"/>
              <a:gd name="connsiteX465" fmla="*/ 1485552 w 7467600"/>
              <a:gd name="connsiteY465" fmla="*/ 5313202 h 6858000"/>
              <a:gd name="connsiteX466" fmla="*/ 2143004 w 7467600"/>
              <a:gd name="connsiteY466" fmla="*/ 5402420 h 6858000"/>
              <a:gd name="connsiteX467" fmla="*/ 1933391 w 7467600"/>
              <a:gd name="connsiteY467" fmla="*/ 5156971 h 6858000"/>
              <a:gd name="connsiteX468" fmla="*/ 1827118 w 7467600"/>
              <a:gd name="connsiteY468" fmla="*/ 4968410 h 6858000"/>
              <a:gd name="connsiteX469" fmla="*/ 1837349 w 7467600"/>
              <a:gd name="connsiteY469" fmla="*/ 4956357 h 6858000"/>
              <a:gd name="connsiteX470" fmla="*/ 2162835 w 7467600"/>
              <a:gd name="connsiteY470" fmla="*/ 5187853 h 6858000"/>
              <a:gd name="connsiteX471" fmla="*/ 2257167 w 7467600"/>
              <a:gd name="connsiteY471" fmla="*/ 5462123 h 6858000"/>
              <a:gd name="connsiteX472" fmla="*/ 2261598 w 7467600"/>
              <a:gd name="connsiteY472" fmla="*/ 5467998 h 6858000"/>
              <a:gd name="connsiteX473" fmla="*/ 2437177 w 7467600"/>
              <a:gd name="connsiteY473" fmla="*/ 5479608 h 6858000"/>
              <a:gd name="connsiteX474" fmla="*/ 2445247 w 7467600"/>
              <a:gd name="connsiteY474" fmla="*/ 5483476 h 6858000"/>
              <a:gd name="connsiteX475" fmla="*/ 2743626 w 7467600"/>
              <a:gd name="connsiteY475" fmla="*/ 5304819 h 6858000"/>
              <a:gd name="connsiteX476" fmla="*/ 3048102 w 7467600"/>
              <a:gd name="connsiteY476" fmla="*/ 5150595 h 6858000"/>
              <a:gd name="connsiteX477" fmla="*/ 1799414 w 7467600"/>
              <a:gd name="connsiteY477" fmla="*/ 4694732 h 6858000"/>
              <a:gd name="connsiteX478" fmla="*/ 1771735 w 7467600"/>
              <a:gd name="connsiteY478" fmla="*/ 4619929 h 6858000"/>
              <a:gd name="connsiteX479" fmla="*/ 3104273 w 7467600"/>
              <a:gd name="connsiteY479" fmla="*/ 5076159 h 6858000"/>
              <a:gd name="connsiteX480" fmla="*/ 3113245 w 7467600"/>
              <a:gd name="connsiteY480" fmla="*/ 5090705 h 6858000"/>
              <a:gd name="connsiteX481" fmla="*/ 3126294 w 7467600"/>
              <a:gd name="connsiteY481" fmla="*/ 5114400 h 6858000"/>
              <a:gd name="connsiteX482" fmla="*/ 3937433 w 7467600"/>
              <a:gd name="connsiteY482" fmla="*/ 4830473 h 6858000"/>
              <a:gd name="connsiteX483" fmla="*/ 3590475 w 7467600"/>
              <a:gd name="connsiteY483" fmla="*/ 4597974 h 6858000"/>
              <a:gd name="connsiteX484" fmla="*/ 3100264 w 7467600"/>
              <a:gd name="connsiteY484" fmla="*/ 4579845 h 6858000"/>
              <a:gd name="connsiteX485" fmla="*/ 2183576 w 7467600"/>
              <a:gd name="connsiteY485" fmla="*/ 4227150 h 6858000"/>
              <a:gd name="connsiteX486" fmla="*/ 2151029 w 7467600"/>
              <a:gd name="connsiteY486" fmla="*/ 4146947 h 6858000"/>
              <a:gd name="connsiteX487" fmla="*/ 3563434 w 7467600"/>
              <a:gd name="connsiteY487" fmla="*/ 4469115 h 6858000"/>
              <a:gd name="connsiteX488" fmla="*/ 3177952 w 7467600"/>
              <a:gd name="connsiteY488" fmla="*/ 3657386 h 6858000"/>
              <a:gd name="connsiteX489" fmla="*/ 3189263 w 7467600"/>
              <a:gd name="connsiteY489" fmla="*/ 3625726 h 6858000"/>
              <a:gd name="connsiteX490" fmla="*/ 3560912 w 7467600"/>
              <a:gd name="connsiteY490" fmla="*/ 4079863 h 6858000"/>
              <a:gd name="connsiteX491" fmla="*/ 3626636 w 7467600"/>
              <a:gd name="connsiteY491" fmla="*/ 4512230 h 6858000"/>
              <a:gd name="connsiteX492" fmla="*/ 3653088 w 7467600"/>
              <a:gd name="connsiteY492" fmla="*/ 4521417 h 6858000"/>
              <a:gd name="connsiteX493" fmla="*/ 3988128 w 7467600"/>
              <a:gd name="connsiteY493" fmla="*/ 4817267 h 6858000"/>
              <a:gd name="connsiteX494" fmla="*/ 4830582 w 7467600"/>
              <a:gd name="connsiteY494" fmla="*/ 4676000 h 6858000"/>
              <a:gd name="connsiteX495" fmla="*/ 4830100 w 7467600"/>
              <a:gd name="connsiteY495" fmla="*/ 4675554 h 6858000"/>
              <a:gd name="connsiteX496" fmla="*/ 4036318 w 7467600"/>
              <a:gd name="connsiteY496" fmla="*/ 4147013 h 6858000"/>
              <a:gd name="connsiteX497" fmla="*/ 3432098 w 7467600"/>
              <a:gd name="connsiteY497" fmla="*/ 3537312 h 6858000"/>
              <a:gd name="connsiteX498" fmla="*/ 3446761 w 7467600"/>
              <a:gd name="connsiteY498" fmla="*/ 3461278 h 6858000"/>
              <a:gd name="connsiteX499" fmla="*/ 4419733 w 7467600"/>
              <a:gd name="connsiteY499" fmla="*/ 3963555 h 6858000"/>
              <a:gd name="connsiteX500" fmla="*/ 4781371 w 7467600"/>
              <a:gd name="connsiteY500" fmla="*/ 4458604 h 6858000"/>
              <a:gd name="connsiteX501" fmla="*/ 4780440 w 7467600"/>
              <a:gd name="connsiteY501" fmla="*/ 4470290 h 6858000"/>
              <a:gd name="connsiteX502" fmla="*/ 4898954 w 7467600"/>
              <a:gd name="connsiteY502" fmla="*/ 4662092 h 6858000"/>
              <a:gd name="connsiteX503" fmla="*/ 4900699 w 7467600"/>
              <a:gd name="connsiteY503" fmla="*/ 4670867 h 6858000"/>
              <a:gd name="connsiteX504" fmla="*/ 5714511 w 7467600"/>
              <a:gd name="connsiteY504" fmla="*/ 4663483 h 6858000"/>
              <a:gd name="connsiteX505" fmla="*/ 5464793 w 7467600"/>
              <a:gd name="connsiteY505" fmla="*/ 4393556 h 6858000"/>
              <a:gd name="connsiteX506" fmla="*/ 5461897 w 7467600"/>
              <a:gd name="connsiteY506" fmla="*/ 4390879 h 6858000"/>
              <a:gd name="connsiteX507" fmla="*/ 4294126 w 7467600"/>
              <a:gd name="connsiteY507" fmla="*/ 3303048 h 6858000"/>
              <a:gd name="connsiteX508" fmla="*/ 4305321 w 7467600"/>
              <a:gd name="connsiteY508" fmla="*/ 3256953 h 6858000"/>
              <a:gd name="connsiteX509" fmla="*/ 4949299 w 7467600"/>
              <a:gd name="connsiteY509" fmla="*/ 3766336 h 6858000"/>
              <a:gd name="connsiteX510" fmla="*/ 5291452 w 7467600"/>
              <a:gd name="connsiteY510" fmla="*/ 4076801 h 6858000"/>
              <a:gd name="connsiteX511" fmla="*/ 5434998 w 7467600"/>
              <a:gd name="connsiteY511" fmla="*/ 4254100 h 6858000"/>
              <a:gd name="connsiteX512" fmla="*/ 5351015 w 7467600"/>
              <a:gd name="connsiteY512" fmla="*/ 3760989 h 6858000"/>
              <a:gd name="connsiteX513" fmla="*/ 5413780 w 7467600"/>
              <a:gd name="connsiteY513" fmla="*/ 2966265 h 6858000"/>
              <a:gd name="connsiteX514" fmla="*/ 5425627 w 7467600"/>
              <a:gd name="connsiteY514" fmla="*/ 2954192 h 6858000"/>
              <a:gd name="connsiteX515" fmla="*/ 6604735 w 7467600"/>
              <a:gd name="connsiteY515" fmla="*/ 2041381 h 6858000"/>
              <a:gd name="connsiteX516" fmla="*/ 7204487 w 7467600"/>
              <a:gd name="connsiteY516" fmla="*/ 2742112 h 6858000"/>
              <a:gd name="connsiteX517" fmla="*/ 7131592 w 7467600"/>
              <a:gd name="connsiteY517" fmla="*/ 2672096 h 6858000"/>
              <a:gd name="connsiteX518" fmla="*/ 6996344 w 7467600"/>
              <a:gd name="connsiteY518" fmla="*/ 2518310 h 6858000"/>
              <a:gd name="connsiteX519" fmla="*/ 6735495 w 7467600"/>
              <a:gd name="connsiteY519" fmla="*/ 2196890 h 6858000"/>
              <a:gd name="connsiteX520" fmla="*/ 6721901 w 7467600"/>
              <a:gd name="connsiteY520" fmla="*/ 2179274 h 6858000"/>
              <a:gd name="connsiteX521" fmla="*/ 6604735 w 7467600"/>
              <a:gd name="connsiteY521" fmla="*/ 2041381 h 6858000"/>
              <a:gd name="connsiteX522" fmla="*/ 6591670 w 7467600"/>
              <a:gd name="connsiteY522" fmla="*/ 1988277 h 6858000"/>
              <a:gd name="connsiteX523" fmla="*/ 6747349 w 7467600"/>
              <a:gd name="connsiteY523" fmla="*/ 2160069 h 6858000"/>
              <a:gd name="connsiteX524" fmla="*/ 6760943 w 7467600"/>
              <a:gd name="connsiteY524" fmla="*/ 2177686 h 6858000"/>
              <a:gd name="connsiteX525" fmla="*/ 7021065 w 7467600"/>
              <a:gd name="connsiteY525" fmla="*/ 2498102 h 6858000"/>
              <a:gd name="connsiteX526" fmla="*/ 7155223 w 7467600"/>
              <a:gd name="connsiteY526" fmla="*/ 2650386 h 6858000"/>
              <a:gd name="connsiteX527" fmla="*/ 7203167 w 7467600"/>
              <a:gd name="connsiteY527" fmla="*/ 2697288 h 6858000"/>
              <a:gd name="connsiteX528" fmla="*/ 6937703 w 7467600"/>
              <a:gd name="connsiteY528" fmla="*/ 2321981 h 6858000"/>
              <a:gd name="connsiteX529" fmla="*/ 6591670 w 7467600"/>
              <a:gd name="connsiteY529" fmla="*/ 1988277 h 6858000"/>
              <a:gd name="connsiteX530" fmla="*/ 5798671 w 7467600"/>
              <a:gd name="connsiteY530" fmla="*/ 1981601 h 6858000"/>
              <a:gd name="connsiteX531" fmla="*/ 5754709 w 7467600"/>
              <a:gd name="connsiteY531" fmla="*/ 2071454 h 6858000"/>
              <a:gd name="connsiteX532" fmla="*/ 5763044 w 7467600"/>
              <a:gd name="connsiteY532" fmla="*/ 2842206 h 6858000"/>
              <a:gd name="connsiteX533" fmla="*/ 5764974 w 7467600"/>
              <a:gd name="connsiteY533" fmla="*/ 2799609 h 6858000"/>
              <a:gd name="connsiteX534" fmla="*/ 5767665 w 7467600"/>
              <a:gd name="connsiteY534" fmla="*/ 2666409 h 6858000"/>
              <a:gd name="connsiteX535" fmla="*/ 5763055 w 7467600"/>
              <a:gd name="connsiteY535" fmla="*/ 2579705 h 6858000"/>
              <a:gd name="connsiteX536" fmla="*/ 5758079 w 7467600"/>
              <a:gd name="connsiteY536" fmla="*/ 2492508 h 6858000"/>
              <a:gd name="connsiteX537" fmla="*/ 5779325 w 7467600"/>
              <a:gd name="connsiteY537" fmla="*/ 2197069 h 6858000"/>
              <a:gd name="connsiteX538" fmla="*/ 5798671 w 7467600"/>
              <a:gd name="connsiteY538" fmla="*/ 1981601 h 6858000"/>
              <a:gd name="connsiteX539" fmla="*/ 5829202 w 7467600"/>
              <a:gd name="connsiteY539" fmla="*/ 1971679 h 6858000"/>
              <a:gd name="connsiteX540" fmla="*/ 5809558 w 7467600"/>
              <a:gd name="connsiteY540" fmla="*/ 2198043 h 6858000"/>
              <a:gd name="connsiteX541" fmla="*/ 5788653 w 7467600"/>
              <a:gd name="connsiteY541" fmla="*/ 2489430 h 6858000"/>
              <a:gd name="connsiteX542" fmla="*/ 5793439 w 7467600"/>
              <a:gd name="connsiteY542" fmla="*/ 2575235 h 6858000"/>
              <a:gd name="connsiteX543" fmla="*/ 5796837 w 7467600"/>
              <a:gd name="connsiteY543" fmla="*/ 2637633 h 6858000"/>
              <a:gd name="connsiteX544" fmla="*/ 5818614 w 7467600"/>
              <a:gd name="connsiteY544" fmla="*/ 2473055 h 6858000"/>
              <a:gd name="connsiteX545" fmla="*/ 5829202 w 7467600"/>
              <a:gd name="connsiteY545" fmla="*/ 1971679 h 6858000"/>
              <a:gd name="connsiteX546" fmla="*/ 5911389 w 7467600"/>
              <a:gd name="connsiteY546" fmla="*/ 1898371 h 6858000"/>
              <a:gd name="connsiteX547" fmla="*/ 6237627 w 7467600"/>
              <a:gd name="connsiteY547" fmla="*/ 2231921 h 6858000"/>
              <a:gd name="connsiteX548" fmla="*/ 5911389 w 7467600"/>
              <a:gd name="connsiteY548" fmla="*/ 1898371 h 6858000"/>
              <a:gd name="connsiteX549" fmla="*/ 6944437 w 7467600"/>
              <a:gd name="connsiteY549" fmla="*/ 1575402 h 6858000"/>
              <a:gd name="connsiteX550" fmla="*/ 6304730 w 7467600"/>
              <a:gd name="connsiteY550" fmla="*/ 1766654 h 6858000"/>
              <a:gd name="connsiteX551" fmla="*/ 6944437 w 7467600"/>
              <a:gd name="connsiteY551" fmla="*/ 1575402 h 6858000"/>
              <a:gd name="connsiteX552" fmla="*/ 7019523 w 7467600"/>
              <a:gd name="connsiteY552" fmla="*/ 1519450 h 6858000"/>
              <a:gd name="connsiteX553" fmla="*/ 6298091 w 7467600"/>
              <a:gd name="connsiteY553" fmla="*/ 1737122 h 6858000"/>
              <a:gd name="connsiteX554" fmla="*/ 7019523 w 7467600"/>
              <a:gd name="connsiteY554" fmla="*/ 1519450 h 6858000"/>
              <a:gd name="connsiteX555" fmla="*/ 2399523 w 7467600"/>
              <a:gd name="connsiteY555" fmla="*/ 1428234 h 6858000"/>
              <a:gd name="connsiteX556" fmla="*/ 2224982 w 7467600"/>
              <a:gd name="connsiteY556" fmla="*/ 1826201 h 6858000"/>
              <a:gd name="connsiteX557" fmla="*/ 2096099 w 7467600"/>
              <a:gd name="connsiteY557" fmla="*/ 2345900 h 6858000"/>
              <a:gd name="connsiteX558" fmla="*/ 2283317 w 7467600"/>
              <a:gd name="connsiteY558" fmla="*/ 1796925 h 6858000"/>
              <a:gd name="connsiteX559" fmla="*/ 2399523 w 7467600"/>
              <a:gd name="connsiteY559" fmla="*/ 1428234 h 6858000"/>
              <a:gd name="connsiteX560" fmla="*/ 2448558 w 7467600"/>
              <a:gd name="connsiteY560" fmla="*/ 1373435 h 6858000"/>
              <a:gd name="connsiteX561" fmla="*/ 2312521 w 7467600"/>
              <a:gd name="connsiteY561" fmla="*/ 1806140 h 6858000"/>
              <a:gd name="connsiteX562" fmla="*/ 2127533 w 7467600"/>
              <a:gd name="connsiteY562" fmla="*/ 2348380 h 6858000"/>
              <a:gd name="connsiteX563" fmla="*/ 2358080 w 7467600"/>
              <a:gd name="connsiteY563" fmla="*/ 1866134 h 6858000"/>
              <a:gd name="connsiteX564" fmla="*/ 2407436 w 7467600"/>
              <a:gd name="connsiteY564" fmla="*/ 1651070 h 6858000"/>
              <a:gd name="connsiteX565" fmla="*/ 2448558 w 7467600"/>
              <a:gd name="connsiteY565" fmla="*/ 1373435 h 6858000"/>
              <a:gd name="connsiteX566" fmla="*/ 278707 w 7467600"/>
              <a:gd name="connsiteY566" fmla="*/ 1352270 h 6858000"/>
              <a:gd name="connsiteX567" fmla="*/ 321570 w 7467600"/>
              <a:gd name="connsiteY567" fmla="*/ 1861610 h 6858000"/>
              <a:gd name="connsiteX568" fmla="*/ 294281 w 7467600"/>
              <a:gd name="connsiteY568" fmla="*/ 1440658 h 6858000"/>
              <a:gd name="connsiteX569" fmla="*/ 278707 w 7467600"/>
              <a:gd name="connsiteY569" fmla="*/ 1352270 h 6858000"/>
              <a:gd name="connsiteX570" fmla="*/ 1423821 w 7467600"/>
              <a:gd name="connsiteY570" fmla="*/ 1351958 h 6858000"/>
              <a:gd name="connsiteX571" fmla="*/ 1638521 w 7467600"/>
              <a:gd name="connsiteY571" fmla="*/ 1908470 h 6858000"/>
              <a:gd name="connsiteX572" fmla="*/ 1754199 w 7467600"/>
              <a:gd name="connsiteY572" fmla="*/ 2149284 h 6858000"/>
              <a:gd name="connsiteX573" fmla="*/ 1908359 w 7467600"/>
              <a:gd name="connsiteY573" fmla="*/ 2364988 h 6858000"/>
              <a:gd name="connsiteX574" fmla="*/ 1647661 w 7467600"/>
              <a:gd name="connsiteY574" fmla="*/ 1825945 h 6858000"/>
              <a:gd name="connsiteX575" fmla="*/ 1423821 w 7467600"/>
              <a:gd name="connsiteY575" fmla="*/ 1351958 h 6858000"/>
              <a:gd name="connsiteX576" fmla="*/ 1431890 w 7467600"/>
              <a:gd name="connsiteY576" fmla="*/ 1306475 h 6858000"/>
              <a:gd name="connsiteX577" fmla="*/ 1507597 w 7467600"/>
              <a:gd name="connsiteY577" fmla="*/ 1446132 h 6858000"/>
              <a:gd name="connsiteX578" fmla="*/ 1674586 w 7467600"/>
              <a:gd name="connsiteY578" fmla="*/ 1813832 h 6858000"/>
              <a:gd name="connsiteX579" fmla="*/ 1815950 w 7467600"/>
              <a:gd name="connsiteY579" fmla="*/ 2128564 h 6858000"/>
              <a:gd name="connsiteX580" fmla="*/ 1984242 w 7467600"/>
              <a:gd name="connsiteY580" fmla="*/ 2430829 h 6858000"/>
              <a:gd name="connsiteX581" fmla="*/ 2014023 w 7467600"/>
              <a:gd name="connsiteY581" fmla="*/ 2450995 h 6858000"/>
              <a:gd name="connsiteX582" fmla="*/ 1747337 w 7467600"/>
              <a:gd name="connsiteY582" fmla="*/ 1855264 h 6858000"/>
              <a:gd name="connsiteX583" fmla="*/ 1533749 w 7467600"/>
              <a:gd name="connsiteY583" fmla="*/ 1478656 h 6858000"/>
              <a:gd name="connsiteX584" fmla="*/ 1431890 w 7467600"/>
              <a:gd name="connsiteY584" fmla="*/ 1306475 h 6858000"/>
              <a:gd name="connsiteX585" fmla="*/ 5052692 w 7467600"/>
              <a:gd name="connsiteY585" fmla="*/ 1292994 h 6858000"/>
              <a:gd name="connsiteX586" fmla="*/ 5200661 w 7467600"/>
              <a:gd name="connsiteY586" fmla="*/ 1635186 h 6858000"/>
              <a:gd name="connsiteX587" fmla="*/ 5297138 w 7467600"/>
              <a:gd name="connsiteY587" fmla="*/ 1906351 h 6858000"/>
              <a:gd name="connsiteX588" fmla="*/ 5052692 w 7467600"/>
              <a:gd name="connsiteY588" fmla="*/ 1292994 h 6858000"/>
              <a:gd name="connsiteX589" fmla="*/ 5009948 w 7467600"/>
              <a:gd name="connsiteY589" fmla="*/ 1273619 h 6858000"/>
              <a:gd name="connsiteX590" fmla="*/ 5121777 w 7467600"/>
              <a:gd name="connsiteY590" fmla="*/ 1654213 h 6858000"/>
              <a:gd name="connsiteX591" fmla="*/ 5293545 w 7467600"/>
              <a:gd name="connsiteY591" fmla="*/ 2072247 h 6858000"/>
              <a:gd name="connsiteX592" fmla="*/ 5294042 w 7467600"/>
              <a:gd name="connsiteY592" fmla="*/ 2065019 h 6858000"/>
              <a:gd name="connsiteX593" fmla="*/ 5171936 w 7467600"/>
              <a:gd name="connsiteY593" fmla="*/ 1647613 h 6858000"/>
              <a:gd name="connsiteX594" fmla="*/ 5009948 w 7467600"/>
              <a:gd name="connsiteY594" fmla="*/ 1273619 h 6858000"/>
              <a:gd name="connsiteX595" fmla="*/ 655236 w 7467600"/>
              <a:gd name="connsiteY595" fmla="*/ 1268632 h 6858000"/>
              <a:gd name="connsiteX596" fmla="*/ 839521 w 7467600"/>
              <a:gd name="connsiteY596" fmla="*/ 1685315 h 6858000"/>
              <a:gd name="connsiteX597" fmla="*/ 1109416 w 7467600"/>
              <a:gd name="connsiteY597" fmla="*/ 2061663 h 6858000"/>
              <a:gd name="connsiteX598" fmla="*/ 1298300 w 7467600"/>
              <a:gd name="connsiteY598" fmla="*/ 2247742 h 6858000"/>
              <a:gd name="connsiteX599" fmla="*/ 1125871 w 7467600"/>
              <a:gd name="connsiteY599" fmla="*/ 1989513 h 6858000"/>
              <a:gd name="connsiteX600" fmla="*/ 981574 w 7467600"/>
              <a:gd name="connsiteY600" fmla="*/ 1783157 h 6858000"/>
              <a:gd name="connsiteX601" fmla="*/ 922198 w 7467600"/>
              <a:gd name="connsiteY601" fmla="*/ 1677437 h 6858000"/>
              <a:gd name="connsiteX602" fmla="*/ 869293 w 7467600"/>
              <a:gd name="connsiteY602" fmla="*/ 1583214 h 6858000"/>
              <a:gd name="connsiteX603" fmla="*/ 751431 w 7467600"/>
              <a:gd name="connsiteY603" fmla="*/ 1405731 h 6858000"/>
              <a:gd name="connsiteX604" fmla="*/ 655236 w 7467600"/>
              <a:gd name="connsiteY604" fmla="*/ 1268632 h 6858000"/>
              <a:gd name="connsiteX605" fmla="*/ 6516292 w 7467600"/>
              <a:gd name="connsiteY605" fmla="*/ 1263064 h 6858000"/>
              <a:gd name="connsiteX606" fmla="*/ 5736320 w 7467600"/>
              <a:gd name="connsiteY606" fmla="*/ 1501803 h 6858000"/>
              <a:gd name="connsiteX607" fmla="*/ 6516292 w 7467600"/>
              <a:gd name="connsiteY607" fmla="*/ 1263064 h 6858000"/>
              <a:gd name="connsiteX608" fmla="*/ 291466 w 7467600"/>
              <a:gd name="connsiteY608" fmla="*/ 1250369 h 6858000"/>
              <a:gd name="connsiteX609" fmla="*/ 323180 w 7467600"/>
              <a:gd name="connsiteY609" fmla="*/ 1435283 h 6858000"/>
              <a:gd name="connsiteX610" fmla="*/ 349381 w 7467600"/>
              <a:gd name="connsiteY610" fmla="*/ 1875041 h 6858000"/>
              <a:gd name="connsiteX611" fmla="*/ 374363 w 7467600"/>
              <a:gd name="connsiteY611" fmla="*/ 1506494 h 6858000"/>
              <a:gd name="connsiteX612" fmla="*/ 302168 w 7467600"/>
              <a:gd name="connsiteY612" fmla="*/ 1274495 h 6858000"/>
              <a:gd name="connsiteX613" fmla="*/ 291466 w 7467600"/>
              <a:gd name="connsiteY613" fmla="*/ 1250369 h 6858000"/>
              <a:gd name="connsiteX614" fmla="*/ 678222 w 7467600"/>
              <a:gd name="connsiteY614" fmla="*/ 1248670 h 6858000"/>
              <a:gd name="connsiteX615" fmla="*/ 775536 w 7467600"/>
              <a:gd name="connsiteY615" fmla="*/ 1388015 h 6858000"/>
              <a:gd name="connsiteX616" fmla="*/ 894529 w 7467600"/>
              <a:gd name="connsiteY616" fmla="*/ 1567739 h 6858000"/>
              <a:gd name="connsiteX617" fmla="*/ 948000 w 7467600"/>
              <a:gd name="connsiteY617" fmla="*/ 1663088 h 6858000"/>
              <a:gd name="connsiteX618" fmla="*/ 1006812 w 7467600"/>
              <a:gd name="connsiteY618" fmla="*/ 1767683 h 6858000"/>
              <a:gd name="connsiteX619" fmla="*/ 1149133 w 7467600"/>
              <a:gd name="connsiteY619" fmla="*/ 1971513 h 6858000"/>
              <a:gd name="connsiteX620" fmla="*/ 1333952 w 7467600"/>
              <a:gd name="connsiteY620" fmla="*/ 2251620 h 6858000"/>
              <a:gd name="connsiteX621" fmla="*/ 1337329 w 7467600"/>
              <a:gd name="connsiteY621" fmla="*/ 2258350 h 6858000"/>
              <a:gd name="connsiteX622" fmla="*/ 1014726 w 7467600"/>
              <a:gd name="connsiteY622" fmla="*/ 1615556 h 6858000"/>
              <a:gd name="connsiteX623" fmla="*/ 678222 w 7467600"/>
              <a:gd name="connsiteY623" fmla="*/ 1248670 h 6858000"/>
              <a:gd name="connsiteX624" fmla="*/ 6691602 w 7467600"/>
              <a:gd name="connsiteY624" fmla="*/ 1140573 h 6858000"/>
              <a:gd name="connsiteX625" fmla="*/ 6571100 w 7467600"/>
              <a:gd name="connsiteY625" fmla="*/ 1183662 h 6858000"/>
              <a:gd name="connsiteX626" fmla="*/ 6241687 w 7467600"/>
              <a:gd name="connsiteY626" fmla="*/ 1257600 h 6858000"/>
              <a:gd name="connsiteX627" fmla="*/ 5693009 w 7467600"/>
              <a:gd name="connsiteY627" fmla="*/ 1478256 h 6858000"/>
              <a:gd name="connsiteX628" fmla="*/ 6548420 w 7467600"/>
              <a:gd name="connsiteY628" fmla="*/ 1214599 h 6858000"/>
              <a:gd name="connsiteX629" fmla="*/ 6605473 w 7467600"/>
              <a:gd name="connsiteY629" fmla="*/ 1184686 h 6858000"/>
              <a:gd name="connsiteX630" fmla="*/ 6691602 w 7467600"/>
              <a:gd name="connsiteY630" fmla="*/ 1140573 h 6858000"/>
              <a:gd name="connsiteX631" fmla="*/ 4002475 w 7467600"/>
              <a:gd name="connsiteY631" fmla="*/ 1037802 h 6858000"/>
              <a:gd name="connsiteX632" fmla="*/ 4000324 w 7467600"/>
              <a:gd name="connsiteY632" fmla="*/ 1039362 h 6858000"/>
              <a:gd name="connsiteX633" fmla="*/ 4002862 w 7467600"/>
              <a:gd name="connsiteY633" fmla="*/ 1042866 h 6858000"/>
              <a:gd name="connsiteX634" fmla="*/ 4002475 w 7467600"/>
              <a:gd name="connsiteY634" fmla="*/ 1037802 h 6858000"/>
              <a:gd name="connsiteX635" fmla="*/ 506322 w 7467600"/>
              <a:gd name="connsiteY635" fmla="*/ 1020997 h 6858000"/>
              <a:gd name="connsiteX636" fmla="*/ 533068 w 7467600"/>
              <a:gd name="connsiteY636" fmla="*/ 1029409 h 6858000"/>
              <a:gd name="connsiteX637" fmla="*/ 1232525 w 7467600"/>
              <a:gd name="connsiteY637" fmla="*/ 1804675 h 6858000"/>
              <a:gd name="connsiteX638" fmla="*/ 1388858 w 7467600"/>
              <a:gd name="connsiteY638" fmla="*/ 2368011 h 6858000"/>
              <a:gd name="connsiteX639" fmla="*/ 1384098 w 7467600"/>
              <a:gd name="connsiteY639" fmla="*/ 2378125 h 6858000"/>
              <a:gd name="connsiteX640" fmla="*/ 1425393 w 7467600"/>
              <a:gd name="connsiteY640" fmla="*/ 2589124 h 6858000"/>
              <a:gd name="connsiteX641" fmla="*/ 1424001 w 7467600"/>
              <a:gd name="connsiteY641" fmla="*/ 2597541 h 6858000"/>
              <a:gd name="connsiteX642" fmla="*/ 2152729 w 7467600"/>
              <a:gd name="connsiteY642" fmla="*/ 2864487 h 6858000"/>
              <a:gd name="connsiteX643" fmla="*/ 2020609 w 7467600"/>
              <a:gd name="connsiteY643" fmla="*/ 2539671 h 6858000"/>
              <a:gd name="connsiteX644" fmla="*/ 2018920 w 7467600"/>
              <a:gd name="connsiteY644" fmla="*/ 2536309 h 6858000"/>
              <a:gd name="connsiteX645" fmla="*/ 1342441 w 7467600"/>
              <a:gd name="connsiteY645" fmla="*/ 1173017 h 6858000"/>
              <a:gd name="connsiteX646" fmla="*/ 1367925 w 7467600"/>
              <a:gd name="connsiteY646" fmla="*/ 1135648 h 6858000"/>
              <a:gd name="connsiteX647" fmla="*/ 1771401 w 7467600"/>
              <a:gd name="connsiteY647" fmla="*/ 1806673 h 6858000"/>
              <a:gd name="connsiteX648" fmla="*/ 1972385 w 7467600"/>
              <a:gd name="connsiteY648" fmla="*/ 2198735 h 6858000"/>
              <a:gd name="connsiteX649" fmla="*/ 2040892 w 7467600"/>
              <a:gd name="connsiteY649" fmla="*/ 2405205 h 6858000"/>
              <a:gd name="connsiteX650" fmla="*/ 2131689 w 7467600"/>
              <a:gd name="connsiteY650" fmla="*/ 1936926 h 6858000"/>
              <a:gd name="connsiteX651" fmla="*/ 2454820 w 7467600"/>
              <a:gd name="connsiteY651" fmla="*/ 1248808 h 6858000"/>
              <a:gd name="connsiteX652" fmla="*/ 2492512 w 7467600"/>
              <a:gd name="connsiteY652" fmla="*/ 1302920 h 6858000"/>
              <a:gd name="connsiteX653" fmla="*/ 2081216 w 7467600"/>
              <a:gd name="connsiteY653" fmla="*/ 2527513 h 6858000"/>
              <a:gd name="connsiteX654" fmla="*/ 2081211 w 7467600"/>
              <a:gd name="connsiteY654" fmla="*/ 2528916 h 6858000"/>
              <a:gd name="connsiteX655" fmla="*/ 2199067 w 7467600"/>
              <a:gd name="connsiteY655" fmla="*/ 2884061 h 6858000"/>
              <a:gd name="connsiteX656" fmla="*/ 3192586 w 7467600"/>
              <a:gd name="connsiteY656" fmla="*/ 3411496 h 6858000"/>
              <a:gd name="connsiteX657" fmla="*/ 3182620 w 7467600"/>
              <a:gd name="connsiteY657" fmla="*/ 3483279 h 6858000"/>
              <a:gd name="connsiteX658" fmla="*/ 2435119 w 7467600"/>
              <a:gd name="connsiteY658" fmla="*/ 3080173 h 6858000"/>
              <a:gd name="connsiteX659" fmla="*/ 2410152 w 7467600"/>
              <a:gd name="connsiteY659" fmla="*/ 3063751 h 6858000"/>
              <a:gd name="connsiteX660" fmla="*/ 2408099 w 7467600"/>
              <a:gd name="connsiteY660" fmla="*/ 3064403 h 6858000"/>
              <a:gd name="connsiteX661" fmla="*/ 2407218 w 7467600"/>
              <a:gd name="connsiteY661" fmla="*/ 3070324 h 6858000"/>
              <a:gd name="connsiteX662" fmla="*/ 2380138 w 7467600"/>
              <a:gd name="connsiteY662" fmla="*/ 3099341 h 6858000"/>
              <a:gd name="connsiteX663" fmla="*/ 1765923 w 7467600"/>
              <a:gd name="connsiteY663" fmla="*/ 3581043 h 6858000"/>
              <a:gd name="connsiteX664" fmla="*/ 1702258 w 7467600"/>
              <a:gd name="connsiteY664" fmla="*/ 3612286 h 6858000"/>
              <a:gd name="connsiteX665" fmla="*/ 1538370 w 7467600"/>
              <a:gd name="connsiteY665" fmla="*/ 3811804 h 6858000"/>
              <a:gd name="connsiteX666" fmla="*/ 542867 w 7467600"/>
              <a:gd name="connsiteY666" fmla="*/ 4944092 h 6858000"/>
              <a:gd name="connsiteX667" fmla="*/ 515800 w 7467600"/>
              <a:gd name="connsiteY667" fmla="*/ 4862180 h 6858000"/>
              <a:gd name="connsiteX668" fmla="*/ 909145 w 7467600"/>
              <a:gd name="connsiteY668" fmla="*/ 4199225 h 6858000"/>
              <a:gd name="connsiteX669" fmla="*/ 1214067 w 7467600"/>
              <a:gd name="connsiteY669" fmla="*/ 3908561 h 6858000"/>
              <a:gd name="connsiteX670" fmla="*/ 640967 w 7467600"/>
              <a:gd name="connsiteY670" fmla="*/ 4105601 h 6858000"/>
              <a:gd name="connsiteX671" fmla="*/ 112563 w 7467600"/>
              <a:gd name="connsiteY671" fmla="*/ 4396952 h 6858000"/>
              <a:gd name="connsiteX672" fmla="*/ 0 w 7467600"/>
              <a:gd name="connsiteY672" fmla="*/ 4466006 h 6858000"/>
              <a:gd name="connsiteX673" fmla="*/ 0 w 7467600"/>
              <a:gd name="connsiteY673" fmla="*/ 4233763 h 6858000"/>
              <a:gd name="connsiteX674" fmla="*/ 36881 w 7467600"/>
              <a:gd name="connsiteY674" fmla="*/ 4200118 h 6858000"/>
              <a:gd name="connsiteX675" fmla="*/ 910534 w 7467600"/>
              <a:gd name="connsiteY675" fmla="*/ 3629753 h 6858000"/>
              <a:gd name="connsiteX676" fmla="*/ 1578717 w 7467600"/>
              <a:gd name="connsiteY676" fmla="*/ 3575982 h 6858000"/>
              <a:gd name="connsiteX677" fmla="*/ 2338780 w 7467600"/>
              <a:gd name="connsiteY677" fmla="*/ 3033725 h 6858000"/>
              <a:gd name="connsiteX678" fmla="*/ 1807991 w 7467600"/>
              <a:gd name="connsiteY678" fmla="*/ 2807184 h 6858000"/>
              <a:gd name="connsiteX679" fmla="*/ 1416358 w 7467600"/>
              <a:gd name="connsiteY679" fmla="*/ 3112571 h 6858000"/>
              <a:gd name="connsiteX680" fmla="*/ 939066 w 7467600"/>
              <a:gd name="connsiteY680" fmla="*/ 3378798 h 6858000"/>
              <a:gd name="connsiteX681" fmla="*/ 115099 w 7467600"/>
              <a:gd name="connsiteY681" fmla="*/ 3607650 h 6858000"/>
              <a:gd name="connsiteX682" fmla="*/ 97284 w 7467600"/>
              <a:gd name="connsiteY682" fmla="*/ 3520393 h 6858000"/>
              <a:gd name="connsiteX683" fmla="*/ 922050 w 7467600"/>
              <a:gd name="connsiteY683" fmla="*/ 3074867 h 6858000"/>
              <a:gd name="connsiteX684" fmla="*/ 1405265 w 7467600"/>
              <a:gd name="connsiteY684" fmla="*/ 3016319 h 6858000"/>
              <a:gd name="connsiteX685" fmla="*/ 1407512 w 7467600"/>
              <a:gd name="connsiteY685" fmla="*/ 3018001 h 6858000"/>
              <a:gd name="connsiteX686" fmla="*/ 1726266 w 7467600"/>
              <a:gd name="connsiteY686" fmla="*/ 2777274 h 6858000"/>
              <a:gd name="connsiteX687" fmla="*/ 625390 w 7467600"/>
              <a:gd name="connsiteY687" fmla="*/ 2514541 h 6858000"/>
              <a:gd name="connsiteX688" fmla="*/ 619799 w 7467600"/>
              <a:gd name="connsiteY688" fmla="*/ 2527180 h 6858000"/>
              <a:gd name="connsiteX689" fmla="*/ 310030 w 7467600"/>
              <a:gd name="connsiteY689" fmla="*/ 2771818 h 6858000"/>
              <a:gd name="connsiteX690" fmla="*/ 173877 w 7467600"/>
              <a:gd name="connsiteY690" fmla="*/ 2937056 h 6858000"/>
              <a:gd name="connsiteX691" fmla="*/ 77889 w 7467600"/>
              <a:gd name="connsiteY691" fmla="*/ 3138440 h 6858000"/>
              <a:gd name="connsiteX692" fmla="*/ 0 w 7467600"/>
              <a:gd name="connsiteY692" fmla="*/ 3271395 h 6858000"/>
              <a:gd name="connsiteX693" fmla="*/ 0 w 7467600"/>
              <a:gd name="connsiteY693" fmla="*/ 3153002 h 6858000"/>
              <a:gd name="connsiteX694" fmla="*/ 2386 w 7467600"/>
              <a:gd name="connsiteY694" fmla="*/ 3149203 h 6858000"/>
              <a:gd name="connsiteX695" fmla="*/ 89753 w 7467600"/>
              <a:gd name="connsiteY695" fmla="*/ 2987702 h 6858000"/>
              <a:gd name="connsiteX696" fmla="*/ 76869 w 7467600"/>
              <a:gd name="connsiteY696" fmla="*/ 3005404 h 6858000"/>
              <a:gd name="connsiteX697" fmla="*/ 32049 w 7467600"/>
              <a:gd name="connsiteY697" fmla="*/ 3065814 h 6858000"/>
              <a:gd name="connsiteX698" fmla="*/ 0 w 7467600"/>
              <a:gd name="connsiteY698" fmla="*/ 3108744 h 6858000"/>
              <a:gd name="connsiteX699" fmla="*/ 0 w 7467600"/>
              <a:gd name="connsiteY699" fmla="*/ 3058059 h 6858000"/>
              <a:gd name="connsiteX700" fmla="*/ 7610 w 7467600"/>
              <a:gd name="connsiteY700" fmla="*/ 3047889 h 6858000"/>
              <a:gd name="connsiteX701" fmla="*/ 52419 w 7467600"/>
              <a:gd name="connsiteY701" fmla="*/ 2987479 h 6858000"/>
              <a:gd name="connsiteX702" fmla="*/ 59142 w 7467600"/>
              <a:gd name="connsiteY702" fmla="*/ 2978488 h 6858000"/>
              <a:gd name="connsiteX703" fmla="*/ 0 w 7467600"/>
              <a:gd name="connsiteY703" fmla="*/ 3015334 h 6858000"/>
              <a:gd name="connsiteX704" fmla="*/ 0 w 7467600"/>
              <a:gd name="connsiteY704" fmla="*/ 2914286 h 6858000"/>
              <a:gd name="connsiteX705" fmla="*/ 36383 w 7467600"/>
              <a:gd name="connsiteY705" fmla="*/ 2901128 h 6858000"/>
              <a:gd name="connsiteX706" fmla="*/ 156329 w 7467600"/>
              <a:gd name="connsiteY706" fmla="*/ 2840533 h 6858000"/>
              <a:gd name="connsiteX707" fmla="*/ 358355 w 7467600"/>
              <a:gd name="connsiteY707" fmla="*/ 2620471 h 6858000"/>
              <a:gd name="connsiteX708" fmla="*/ 510577 w 7467600"/>
              <a:gd name="connsiteY708" fmla="*/ 2501244 h 6858000"/>
              <a:gd name="connsiteX709" fmla="*/ 211967 w 7467600"/>
              <a:gd name="connsiteY709" fmla="*/ 2479171 h 6858000"/>
              <a:gd name="connsiteX710" fmla="*/ 0 w 7467600"/>
              <a:gd name="connsiteY710" fmla="*/ 2476398 h 6858000"/>
              <a:gd name="connsiteX711" fmla="*/ 0 w 7467600"/>
              <a:gd name="connsiteY711" fmla="*/ 2389189 h 6858000"/>
              <a:gd name="connsiteX712" fmla="*/ 103062 w 7467600"/>
              <a:gd name="connsiteY712" fmla="*/ 2389518 h 6858000"/>
              <a:gd name="connsiteX713" fmla="*/ 510734 w 7467600"/>
              <a:gd name="connsiteY713" fmla="*/ 2416201 h 6858000"/>
              <a:gd name="connsiteX714" fmla="*/ 279257 w 7467600"/>
              <a:gd name="connsiteY714" fmla="*/ 2092102 h 6858000"/>
              <a:gd name="connsiteX715" fmla="*/ 65265 w 7467600"/>
              <a:gd name="connsiteY715" fmla="*/ 2006049 h 6858000"/>
              <a:gd name="connsiteX716" fmla="*/ 0 w 7467600"/>
              <a:gd name="connsiteY716" fmla="*/ 1982532 h 6858000"/>
              <a:gd name="connsiteX717" fmla="*/ 0 w 7467600"/>
              <a:gd name="connsiteY717" fmla="*/ 1912789 h 6858000"/>
              <a:gd name="connsiteX718" fmla="*/ 97460 w 7467600"/>
              <a:gd name="connsiteY718" fmla="*/ 1953725 h 6858000"/>
              <a:gd name="connsiteX719" fmla="*/ 221272 w 7467600"/>
              <a:gd name="connsiteY719" fmla="*/ 1980766 h 6858000"/>
              <a:gd name="connsiteX720" fmla="*/ 116765 w 7467600"/>
              <a:gd name="connsiteY720" fmla="*/ 1911033 h 6858000"/>
              <a:gd name="connsiteX721" fmla="*/ 16405 w 7467600"/>
              <a:gd name="connsiteY721" fmla="*/ 1803412 h 6858000"/>
              <a:gd name="connsiteX722" fmla="*/ 0 w 7467600"/>
              <a:gd name="connsiteY722" fmla="*/ 1784777 h 6858000"/>
              <a:gd name="connsiteX723" fmla="*/ 0 w 7467600"/>
              <a:gd name="connsiteY723" fmla="*/ 1740082 h 6858000"/>
              <a:gd name="connsiteX724" fmla="*/ 39394 w 7467600"/>
              <a:gd name="connsiteY724" fmla="*/ 1784856 h 6858000"/>
              <a:gd name="connsiteX725" fmla="*/ 135813 w 7467600"/>
              <a:gd name="connsiteY725" fmla="*/ 1888838 h 6858000"/>
              <a:gd name="connsiteX726" fmla="*/ 242575 w 7467600"/>
              <a:gd name="connsiteY726" fmla="*/ 1958841 h 6858000"/>
              <a:gd name="connsiteX727" fmla="*/ 82197 w 7467600"/>
              <a:gd name="connsiteY727" fmla="*/ 1754826 h 6858000"/>
              <a:gd name="connsiteX728" fmla="*/ 0 w 7467600"/>
              <a:gd name="connsiteY728" fmla="*/ 1679650 h 6858000"/>
              <a:gd name="connsiteX729" fmla="*/ 0 w 7467600"/>
              <a:gd name="connsiteY729" fmla="*/ 1602463 h 6858000"/>
              <a:gd name="connsiteX730" fmla="*/ 84689 w 7467600"/>
              <a:gd name="connsiteY730" fmla="*/ 1677442 h 6858000"/>
              <a:gd name="connsiteX731" fmla="*/ 298437 w 7467600"/>
              <a:gd name="connsiteY731" fmla="*/ 1968019 h 6858000"/>
              <a:gd name="connsiteX732" fmla="*/ 227269 w 7467600"/>
              <a:gd name="connsiteY732" fmla="*/ 1114064 h 6858000"/>
              <a:gd name="connsiteX733" fmla="*/ 248003 w 7467600"/>
              <a:gd name="connsiteY733" fmla="*/ 1089613 h 6858000"/>
              <a:gd name="connsiteX734" fmla="*/ 427020 w 7467600"/>
              <a:gd name="connsiteY734" fmla="*/ 1619803 h 6858000"/>
              <a:gd name="connsiteX735" fmla="*/ 340345 w 7467600"/>
              <a:gd name="connsiteY735" fmla="*/ 2027739 h 6858000"/>
              <a:gd name="connsiteX736" fmla="*/ 360865 w 7467600"/>
              <a:gd name="connsiteY736" fmla="*/ 2044827 h 6858000"/>
              <a:gd name="connsiteX737" fmla="*/ 560414 w 7467600"/>
              <a:gd name="connsiteY737" fmla="*/ 2421457 h 6858000"/>
              <a:gd name="connsiteX738" fmla="*/ 1359703 w 7467600"/>
              <a:gd name="connsiteY738" fmla="*/ 2578554 h 6858000"/>
              <a:gd name="connsiteX739" fmla="*/ 1359422 w 7467600"/>
              <a:gd name="connsiteY739" fmla="*/ 2577994 h 6858000"/>
              <a:gd name="connsiteX740" fmla="*/ 828701 w 7467600"/>
              <a:gd name="connsiteY740" fmla="*/ 1839520 h 6858000"/>
              <a:gd name="connsiteX741" fmla="*/ 494427 w 7467600"/>
              <a:gd name="connsiteY741" fmla="*/ 1092333 h 6858000"/>
              <a:gd name="connsiteX742" fmla="*/ 506322 w 7467600"/>
              <a:gd name="connsiteY742" fmla="*/ 1020997 h 6858000"/>
              <a:gd name="connsiteX743" fmla="*/ 4570198 w 7467600"/>
              <a:gd name="connsiteY743" fmla="*/ 978081 h 6858000"/>
              <a:gd name="connsiteX744" fmla="*/ 4523691 w 7467600"/>
              <a:gd name="connsiteY744" fmla="*/ 1127776 h 6858000"/>
              <a:gd name="connsiteX745" fmla="*/ 4509875 w 7467600"/>
              <a:gd name="connsiteY745" fmla="*/ 1167552 h 6858000"/>
              <a:gd name="connsiteX746" fmla="*/ 4478168 w 7467600"/>
              <a:gd name="connsiteY746" fmla="*/ 1260735 h 6858000"/>
              <a:gd name="connsiteX747" fmla="*/ 4409309 w 7467600"/>
              <a:gd name="connsiteY747" fmla="*/ 1666996 h 6858000"/>
              <a:gd name="connsiteX748" fmla="*/ 4370031 w 7467600"/>
              <a:gd name="connsiteY748" fmla="*/ 1955666 h 6858000"/>
              <a:gd name="connsiteX749" fmla="*/ 4570198 w 7467600"/>
              <a:gd name="connsiteY749" fmla="*/ 978081 h 6858000"/>
              <a:gd name="connsiteX750" fmla="*/ 4557898 w 7467600"/>
              <a:gd name="connsiteY750" fmla="*/ 900011 h 6858000"/>
              <a:gd name="connsiteX751" fmla="*/ 4344840 w 7467600"/>
              <a:gd name="connsiteY751" fmla="*/ 1922038 h 6858000"/>
              <a:gd name="connsiteX752" fmla="*/ 4378710 w 7467600"/>
              <a:gd name="connsiteY752" fmla="*/ 1665516 h 6858000"/>
              <a:gd name="connsiteX753" fmla="*/ 4448798 w 7467600"/>
              <a:gd name="connsiteY753" fmla="*/ 1253024 h 6858000"/>
              <a:gd name="connsiteX754" fmla="*/ 4480315 w 7467600"/>
              <a:gd name="connsiteY754" fmla="*/ 1158454 h 6858000"/>
              <a:gd name="connsiteX755" fmla="*/ 4494133 w 7467600"/>
              <a:gd name="connsiteY755" fmla="*/ 1118676 h 6858000"/>
              <a:gd name="connsiteX756" fmla="*/ 4557898 w 7467600"/>
              <a:gd name="connsiteY756" fmla="*/ 900011 h 6858000"/>
              <a:gd name="connsiteX757" fmla="*/ 5870151 w 7467600"/>
              <a:gd name="connsiteY757" fmla="*/ 898890 h 6858000"/>
              <a:gd name="connsiteX758" fmla="*/ 5861335 w 7467600"/>
              <a:gd name="connsiteY758" fmla="*/ 899177 h 6858000"/>
              <a:gd name="connsiteX759" fmla="*/ 5843702 w 7467600"/>
              <a:gd name="connsiteY759" fmla="*/ 899748 h 6858000"/>
              <a:gd name="connsiteX760" fmla="*/ 5651107 w 7467600"/>
              <a:gd name="connsiteY760" fmla="*/ 920306 h 6858000"/>
              <a:gd name="connsiteX761" fmla="*/ 5459407 w 7467600"/>
              <a:gd name="connsiteY761" fmla="*/ 940975 h 6858000"/>
              <a:gd name="connsiteX762" fmla="*/ 5374846 w 7467600"/>
              <a:gd name="connsiteY762" fmla="*/ 941988 h 6858000"/>
              <a:gd name="connsiteX763" fmla="*/ 5256105 w 7467600"/>
              <a:gd name="connsiteY763" fmla="*/ 945632 h 6858000"/>
              <a:gd name="connsiteX764" fmla="*/ 5107071 w 7467600"/>
              <a:gd name="connsiteY764" fmla="*/ 969720 h 6858000"/>
              <a:gd name="connsiteX765" fmla="*/ 4998681 w 7467600"/>
              <a:gd name="connsiteY765" fmla="*/ 988771 h 6858000"/>
              <a:gd name="connsiteX766" fmla="*/ 5870151 w 7467600"/>
              <a:gd name="connsiteY766" fmla="*/ 898890 h 6858000"/>
              <a:gd name="connsiteX767" fmla="*/ 5504425 w 7467600"/>
              <a:gd name="connsiteY767" fmla="*/ 848067 h 6858000"/>
              <a:gd name="connsiteX768" fmla="*/ 4968849 w 7467600"/>
              <a:gd name="connsiteY768" fmla="*/ 962318 h 6858000"/>
              <a:gd name="connsiteX769" fmla="*/ 5104039 w 7467600"/>
              <a:gd name="connsiteY769" fmla="*/ 940634 h 6858000"/>
              <a:gd name="connsiteX770" fmla="*/ 5256311 w 7467600"/>
              <a:gd name="connsiteY770" fmla="*/ 916490 h 6858000"/>
              <a:gd name="connsiteX771" fmla="*/ 5377381 w 7467600"/>
              <a:gd name="connsiteY771" fmla="*/ 912671 h 6858000"/>
              <a:gd name="connsiteX772" fmla="*/ 5460148 w 7467600"/>
              <a:gd name="connsiteY772" fmla="*/ 911442 h 6858000"/>
              <a:gd name="connsiteX773" fmla="*/ 5648971 w 7467600"/>
              <a:gd name="connsiteY773" fmla="*/ 891331 h 6858000"/>
              <a:gd name="connsiteX774" fmla="*/ 5844807 w 7467600"/>
              <a:gd name="connsiteY774" fmla="*/ 870718 h 6858000"/>
              <a:gd name="connsiteX775" fmla="*/ 5862975 w 7467600"/>
              <a:gd name="connsiteY775" fmla="*/ 869756 h 6858000"/>
              <a:gd name="connsiteX776" fmla="*/ 5920887 w 7467600"/>
              <a:gd name="connsiteY776" fmla="*/ 865929 h 6858000"/>
              <a:gd name="connsiteX777" fmla="*/ 5504425 w 7467600"/>
              <a:gd name="connsiteY777" fmla="*/ 848067 h 6858000"/>
              <a:gd name="connsiteX778" fmla="*/ 3607114 w 7467600"/>
              <a:gd name="connsiteY778" fmla="*/ 467441 h 6858000"/>
              <a:gd name="connsiteX779" fmla="*/ 3296242 w 7467600"/>
              <a:gd name="connsiteY779" fmla="*/ 807991 h 6858000"/>
              <a:gd name="connsiteX780" fmla="*/ 3174674 w 7467600"/>
              <a:gd name="connsiteY780" fmla="*/ 919759 h 6858000"/>
              <a:gd name="connsiteX781" fmla="*/ 3042978 w 7467600"/>
              <a:gd name="connsiteY781" fmla="*/ 1054894 h 6858000"/>
              <a:gd name="connsiteX782" fmla="*/ 2968914 w 7467600"/>
              <a:gd name="connsiteY782" fmla="*/ 1133756 h 6858000"/>
              <a:gd name="connsiteX783" fmla="*/ 3103823 w 7467600"/>
              <a:gd name="connsiteY783" fmla="*/ 1026814 h 6858000"/>
              <a:gd name="connsiteX784" fmla="*/ 3607114 w 7467600"/>
              <a:gd name="connsiteY784" fmla="*/ 467441 h 6858000"/>
              <a:gd name="connsiteX785" fmla="*/ 3744487 w 7467600"/>
              <a:gd name="connsiteY785" fmla="*/ 383136 h 6858000"/>
              <a:gd name="connsiteX786" fmla="*/ 3970213 w 7467600"/>
              <a:gd name="connsiteY786" fmla="*/ 995559 h 6858000"/>
              <a:gd name="connsiteX787" fmla="*/ 3744487 w 7467600"/>
              <a:gd name="connsiteY787" fmla="*/ 383136 h 6858000"/>
              <a:gd name="connsiteX788" fmla="*/ 3624562 w 7467600"/>
              <a:gd name="connsiteY788" fmla="*/ 367041 h 6858000"/>
              <a:gd name="connsiteX789" fmla="*/ 3489712 w 7467600"/>
              <a:gd name="connsiteY789" fmla="*/ 485386 h 6858000"/>
              <a:gd name="connsiteX790" fmla="*/ 3182994 w 7467600"/>
              <a:gd name="connsiteY790" fmla="*/ 828265 h 6858000"/>
              <a:gd name="connsiteX791" fmla="*/ 2892114 w 7467600"/>
              <a:gd name="connsiteY791" fmla="*/ 1172635 h 6858000"/>
              <a:gd name="connsiteX792" fmla="*/ 3021459 w 7467600"/>
              <a:gd name="connsiteY792" fmla="*/ 1035385 h 6858000"/>
              <a:gd name="connsiteX793" fmla="*/ 3153873 w 7467600"/>
              <a:gd name="connsiteY793" fmla="*/ 898971 h 6858000"/>
              <a:gd name="connsiteX794" fmla="*/ 3276511 w 7467600"/>
              <a:gd name="connsiteY794" fmla="*/ 786423 h 6858000"/>
              <a:gd name="connsiteX795" fmla="*/ 3584154 w 7467600"/>
              <a:gd name="connsiteY795" fmla="*/ 448218 h 6858000"/>
              <a:gd name="connsiteX796" fmla="*/ 3624562 w 7467600"/>
              <a:gd name="connsiteY796" fmla="*/ 367041 h 6858000"/>
              <a:gd name="connsiteX797" fmla="*/ 3766672 w 7467600"/>
              <a:gd name="connsiteY797" fmla="*/ 359429 h 6858000"/>
              <a:gd name="connsiteX798" fmla="*/ 3996338 w 7467600"/>
              <a:gd name="connsiteY798" fmla="*/ 968237 h 6858000"/>
              <a:gd name="connsiteX799" fmla="*/ 3766672 w 7467600"/>
              <a:gd name="connsiteY799" fmla="*/ 359429 h 6858000"/>
              <a:gd name="connsiteX800" fmla="*/ 5805386 w 7467600"/>
              <a:gd name="connsiteY800" fmla="*/ 239240 h 6858000"/>
              <a:gd name="connsiteX801" fmla="*/ 5736947 w 7467600"/>
              <a:gd name="connsiteY801" fmla="*/ 261367 h 6858000"/>
              <a:gd name="connsiteX802" fmla="*/ 5427012 w 7467600"/>
              <a:gd name="connsiteY802" fmla="*/ 311272 h 6858000"/>
              <a:gd name="connsiteX803" fmla="*/ 5147818 w 7467600"/>
              <a:gd name="connsiteY803" fmla="*/ 322112 h 6858000"/>
              <a:gd name="connsiteX804" fmla="*/ 5060854 w 7467600"/>
              <a:gd name="connsiteY804" fmla="*/ 311882 h 6858000"/>
              <a:gd name="connsiteX805" fmla="*/ 4945989 w 7467600"/>
              <a:gd name="connsiteY805" fmla="*/ 300516 h 6858000"/>
              <a:gd name="connsiteX806" fmla="*/ 5410479 w 7467600"/>
              <a:gd name="connsiteY806" fmla="*/ 348434 h 6858000"/>
              <a:gd name="connsiteX807" fmla="*/ 5805386 w 7467600"/>
              <a:gd name="connsiteY807" fmla="*/ 239240 h 6858000"/>
              <a:gd name="connsiteX808" fmla="*/ 5905192 w 7467600"/>
              <a:gd name="connsiteY808" fmla="*/ 163079 h 6858000"/>
              <a:gd name="connsiteX809" fmla="*/ 5865655 w 7467600"/>
              <a:gd name="connsiteY809" fmla="*/ 171901 h 6858000"/>
              <a:gd name="connsiteX810" fmla="*/ 5259740 w 7467600"/>
              <a:gd name="connsiteY810" fmla="*/ 257013 h 6858000"/>
              <a:gd name="connsiteX811" fmla="*/ 5208466 w 7467600"/>
              <a:gd name="connsiteY811" fmla="*/ 257550 h 6858000"/>
              <a:gd name="connsiteX812" fmla="*/ 4980204 w 7467600"/>
              <a:gd name="connsiteY812" fmla="*/ 271903 h 6858000"/>
              <a:gd name="connsiteX813" fmla="*/ 5068068 w 7467600"/>
              <a:gd name="connsiteY813" fmla="*/ 282244 h 6858000"/>
              <a:gd name="connsiteX814" fmla="*/ 5153231 w 7467600"/>
              <a:gd name="connsiteY814" fmla="*/ 292240 h 6858000"/>
              <a:gd name="connsiteX815" fmla="*/ 5426491 w 7467600"/>
              <a:gd name="connsiteY815" fmla="*/ 281128 h 6858000"/>
              <a:gd name="connsiteX816" fmla="*/ 5731212 w 7467600"/>
              <a:gd name="connsiteY816" fmla="*/ 231951 h 6858000"/>
              <a:gd name="connsiteX817" fmla="*/ 5905192 w 7467600"/>
              <a:gd name="connsiteY817" fmla="*/ 163079 h 6858000"/>
              <a:gd name="connsiteX818" fmla="*/ 5944437 w 7467600"/>
              <a:gd name="connsiteY818" fmla="*/ 113829 h 6858000"/>
              <a:gd name="connsiteX819" fmla="*/ 5825032 w 7467600"/>
              <a:gd name="connsiteY819" fmla="*/ 146405 h 6858000"/>
              <a:gd name="connsiteX820" fmla="*/ 4955599 w 7467600"/>
              <a:gd name="connsiteY820" fmla="*/ 247008 h 6858000"/>
              <a:gd name="connsiteX821" fmla="*/ 5210104 w 7467600"/>
              <a:gd name="connsiteY821" fmla="*/ 228123 h 6858000"/>
              <a:gd name="connsiteX822" fmla="*/ 5261015 w 7467600"/>
              <a:gd name="connsiteY822" fmla="*/ 227087 h 6858000"/>
              <a:gd name="connsiteX823" fmla="*/ 5861181 w 7467600"/>
              <a:gd name="connsiteY823" fmla="*/ 143093 h 6858000"/>
              <a:gd name="connsiteX824" fmla="*/ 5961252 w 7467600"/>
              <a:gd name="connsiteY824" fmla="*/ 114820 h 6858000"/>
              <a:gd name="connsiteX825" fmla="*/ 5944437 w 7467600"/>
              <a:gd name="connsiteY825" fmla="*/ 113829 h 6858000"/>
              <a:gd name="connsiteX826" fmla="*/ 3882765 w 7467600"/>
              <a:gd name="connsiteY826" fmla="*/ 0 h 6858000"/>
              <a:gd name="connsiteX827" fmla="*/ 3995099 w 7467600"/>
              <a:gd name="connsiteY827" fmla="*/ 0 h 6858000"/>
              <a:gd name="connsiteX828" fmla="*/ 4163818 w 7467600"/>
              <a:gd name="connsiteY828" fmla="*/ 234104 h 6858000"/>
              <a:gd name="connsiteX829" fmla="*/ 4172099 w 7467600"/>
              <a:gd name="connsiteY829" fmla="*/ 234207 h 6858000"/>
              <a:gd name="connsiteX830" fmla="*/ 4784282 w 7467600"/>
              <a:gd name="connsiteY830" fmla="*/ 276561 h 6858000"/>
              <a:gd name="connsiteX831" fmla="*/ 4801687 w 7467600"/>
              <a:gd name="connsiteY831" fmla="*/ 267764 h 6858000"/>
              <a:gd name="connsiteX832" fmla="*/ 6082788 w 7467600"/>
              <a:gd name="connsiteY832" fmla="*/ 64119 h 6858000"/>
              <a:gd name="connsiteX833" fmla="*/ 6099442 w 7467600"/>
              <a:gd name="connsiteY833" fmla="*/ 82568 h 6858000"/>
              <a:gd name="connsiteX834" fmla="*/ 4804137 w 7467600"/>
              <a:gd name="connsiteY834" fmla="*/ 320931 h 6858000"/>
              <a:gd name="connsiteX835" fmla="*/ 4227047 w 7467600"/>
              <a:gd name="connsiteY835" fmla="*/ 313415 h 6858000"/>
              <a:gd name="connsiteX836" fmla="*/ 4346041 w 7467600"/>
              <a:gd name="connsiteY836" fmla="*/ 456086 h 6858000"/>
              <a:gd name="connsiteX837" fmla="*/ 4870967 w 7467600"/>
              <a:gd name="connsiteY837" fmla="*/ 963061 h 6858000"/>
              <a:gd name="connsiteX838" fmla="*/ 4889647 w 7467600"/>
              <a:gd name="connsiteY838" fmla="*/ 957147 h 6858000"/>
              <a:gd name="connsiteX839" fmla="*/ 5422504 w 7467600"/>
              <a:gd name="connsiteY839" fmla="*/ 805191 h 6858000"/>
              <a:gd name="connsiteX840" fmla="*/ 6087656 w 7467600"/>
              <a:gd name="connsiteY840" fmla="*/ 826703 h 6858000"/>
              <a:gd name="connsiteX841" fmla="*/ 6058717 w 7467600"/>
              <a:gd name="connsiteY841" fmla="*/ 865992 h 6858000"/>
              <a:gd name="connsiteX842" fmla="*/ 4974153 w 7467600"/>
              <a:gd name="connsiteY842" fmla="*/ 1045456 h 6858000"/>
              <a:gd name="connsiteX843" fmla="*/ 5627835 w 7467600"/>
              <a:gd name="connsiteY843" fmla="*/ 1472077 h 6858000"/>
              <a:gd name="connsiteX844" fmla="*/ 5629817 w 7467600"/>
              <a:gd name="connsiteY844" fmla="*/ 1471412 h 6858000"/>
              <a:gd name="connsiteX845" fmla="*/ 5634124 w 7467600"/>
              <a:gd name="connsiteY845" fmla="*/ 1470572 h 6858000"/>
              <a:gd name="connsiteX846" fmla="*/ 5755832 w 7467600"/>
              <a:gd name="connsiteY846" fmla="*/ 1383886 h 6858000"/>
              <a:gd name="connsiteX847" fmla="*/ 6014186 w 7467600"/>
              <a:gd name="connsiteY847" fmla="*/ 1279799 h 6858000"/>
              <a:gd name="connsiteX848" fmla="*/ 6901619 w 7467600"/>
              <a:gd name="connsiteY848" fmla="*/ 1047874 h 6858000"/>
              <a:gd name="connsiteX849" fmla="*/ 6931566 w 7467600"/>
              <a:gd name="connsiteY849" fmla="*/ 1062034 h 6858000"/>
              <a:gd name="connsiteX850" fmla="*/ 5790982 w 7467600"/>
              <a:gd name="connsiteY850" fmla="*/ 1561380 h 6858000"/>
              <a:gd name="connsiteX851" fmla="*/ 6188971 w 7467600"/>
              <a:gd name="connsiteY851" fmla="*/ 1755168 h 6858000"/>
              <a:gd name="connsiteX852" fmla="*/ 6202446 w 7467600"/>
              <a:gd name="connsiteY852" fmla="*/ 1752268 h 6858000"/>
              <a:gd name="connsiteX853" fmla="*/ 7179560 w 7467600"/>
              <a:gd name="connsiteY853" fmla="*/ 1467551 h 6858000"/>
              <a:gd name="connsiteX854" fmla="*/ 7158730 w 7467600"/>
              <a:gd name="connsiteY854" fmla="*/ 1507835 h 6858000"/>
              <a:gd name="connsiteX855" fmla="*/ 6326959 w 7467600"/>
              <a:gd name="connsiteY855" fmla="*/ 1817686 h 6858000"/>
              <a:gd name="connsiteX856" fmla="*/ 6537433 w 7467600"/>
              <a:gd name="connsiteY856" fmla="*/ 1907790 h 6858000"/>
              <a:gd name="connsiteX857" fmla="*/ 6550221 w 7467600"/>
              <a:gd name="connsiteY857" fmla="*/ 1910729 h 6858000"/>
              <a:gd name="connsiteX858" fmla="*/ 6964438 w 7467600"/>
              <a:gd name="connsiteY858" fmla="*/ 2209505 h 6858000"/>
              <a:gd name="connsiteX859" fmla="*/ 7367862 w 7467600"/>
              <a:gd name="connsiteY859" fmla="*/ 2806833 h 6858000"/>
              <a:gd name="connsiteX860" fmla="*/ 7364329 w 7467600"/>
              <a:gd name="connsiteY860" fmla="*/ 2826907 h 6858000"/>
              <a:gd name="connsiteX861" fmla="*/ 7290545 w 7467600"/>
              <a:gd name="connsiteY861" fmla="*/ 2850663 h 6858000"/>
              <a:gd name="connsiteX862" fmla="*/ 6472036 w 7467600"/>
              <a:gd name="connsiteY862" fmla="*/ 1959003 h 6858000"/>
              <a:gd name="connsiteX863" fmla="*/ 5792897 w 7467600"/>
              <a:gd name="connsiteY863" fmla="*/ 1647747 h 6858000"/>
              <a:gd name="connsiteX864" fmla="*/ 5842751 w 7467600"/>
              <a:gd name="connsiteY864" fmla="*/ 1816112 h 6858000"/>
              <a:gd name="connsiteX865" fmla="*/ 5847424 w 7467600"/>
              <a:gd name="connsiteY865" fmla="*/ 1815776 h 6858000"/>
              <a:gd name="connsiteX866" fmla="*/ 6399821 w 7467600"/>
              <a:gd name="connsiteY866" fmla="*/ 2344799 h 6858000"/>
              <a:gd name="connsiteX867" fmla="*/ 6323232 w 7467600"/>
              <a:gd name="connsiteY867" fmla="*/ 2389634 h 6858000"/>
              <a:gd name="connsiteX868" fmla="*/ 5942958 w 7467600"/>
              <a:gd name="connsiteY868" fmla="*/ 2077708 h 6858000"/>
              <a:gd name="connsiteX869" fmla="*/ 5921559 w 7467600"/>
              <a:gd name="connsiteY869" fmla="*/ 2378596 h 6858000"/>
              <a:gd name="connsiteX870" fmla="*/ 5817651 w 7467600"/>
              <a:gd name="connsiteY870" fmla="*/ 3023919 h 6858000"/>
              <a:gd name="connsiteX871" fmla="*/ 5729634 w 7467600"/>
              <a:gd name="connsiteY871" fmla="*/ 3051849 h 6858000"/>
              <a:gd name="connsiteX872" fmla="*/ 5611018 w 7467600"/>
              <a:gd name="connsiteY872" fmla="*/ 2316769 h 6858000"/>
              <a:gd name="connsiteX873" fmla="*/ 5687608 w 7467600"/>
              <a:gd name="connsiteY873" fmla="*/ 2039972 h 6858000"/>
              <a:gd name="connsiteX874" fmla="*/ 5657554 w 7467600"/>
              <a:gd name="connsiteY874" fmla="*/ 1576445 h 6858000"/>
              <a:gd name="connsiteX875" fmla="*/ 5150475 w 7467600"/>
              <a:gd name="connsiteY875" fmla="*/ 1274012 h 6858000"/>
              <a:gd name="connsiteX876" fmla="*/ 5349142 w 7467600"/>
              <a:gd name="connsiteY876" fmla="*/ 2204405 h 6858000"/>
              <a:gd name="connsiteX877" fmla="*/ 5262214 w 7467600"/>
              <a:gd name="connsiteY877" fmla="*/ 2233836 h 6858000"/>
              <a:gd name="connsiteX878" fmla="*/ 4981539 w 7467600"/>
              <a:gd name="connsiteY878" fmla="*/ 1542201 h 6858000"/>
              <a:gd name="connsiteX879" fmla="*/ 4958461 w 7467600"/>
              <a:gd name="connsiteY879" fmla="*/ 1136957 h 6858000"/>
              <a:gd name="connsiteX880" fmla="*/ 4655015 w 7467600"/>
              <a:gd name="connsiteY880" fmla="*/ 891426 h 6858000"/>
              <a:gd name="connsiteX881" fmla="*/ 4348002 w 7467600"/>
              <a:gd name="connsiteY881" fmla="*/ 2205895 h 6858000"/>
              <a:gd name="connsiteX882" fmla="*/ 4262250 w 7467600"/>
              <a:gd name="connsiteY882" fmla="*/ 2219972 h 6858000"/>
              <a:gd name="connsiteX883" fmla="*/ 4550611 w 7467600"/>
              <a:gd name="connsiteY883" fmla="*/ 817540 h 6858000"/>
              <a:gd name="connsiteX884" fmla="*/ 4564418 w 7467600"/>
              <a:gd name="connsiteY884" fmla="*/ 808293 h 6858000"/>
              <a:gd name="connsiteX885" fmla="*/ 4266388 w 7467600"/>
              <a:gd name="connsiteY885" fmla="*/ 500083 h 6858000"/>
              <a:gd name="connsiteX886" fmla="*/ 4032842 w 7467600"/>
              <a:gd name="connsiteY886" fmla="*/ 211809 h 6858000"/>
              <a:gd name="connsiteX887" fmla="*/ 3882765 w 7467600"/>
              <a:gd name="connsiteY887" fmla="*/ 0 h 6858000"/>
              <a:gd name="connsiteX888" fmla="*/ 3721337 w 7467600"/>
              <a:gd name="connsiteY888" fmla="*/ 0 h 6858000"/>
              <a:gd name="connsiteX889" fmla="*/ 3797544 w 7467600"/>
              <a:gd name="connsiteY889" fmla="*/ 0 h 6858000"/>
              <a:gd name="connsiteX890" fmla="*/ 3775734 w 7467600"/>
              <a:gd name="connsiteY890" fmla="*/ 95131 h 6858000"/>
              <a:gd name="connsiteX891" fmla="*/ 3724807 w 7467600"/>
              <a:gd name="connsiteY891" fmla="*/ 272257 h 6858000"/>
              <a:gd name="connsiteX892" fmla="*/ 3726844 w 7467600"/>
              <a:gd name="connsiteY892" fmla="*/ 282988 h 6858000"/>
              <a:gd name="connsiteX893" fmla="*/ 3742664 w 7467600"/>
              <a:gd name="connsiteY893" fmla="*/ 279918 h 6858000"/>
              <a:gd name="connsiteX894" fmla="*/ 4103910 w 7467600"/>
              <a:gd name="connsiteY894" fmla="*/ 1161917 h 6858000"/>
              <a:gd name="connsiteX895" fmla="*/ 4020269 w 7467600"/>
              <a:gd name="connsiteY895" fmla="*/ 1200406 h 6858000"/>
              <a:gd name="connsiteX896" fmla="*/ 3674882 w 7467600"/>
              <a:gd name="connsiteY896" fmla="*/ 488524 h 6858000"/>
              <a:gd name="connsiteX897" fmla="*/ 3132682 w 7467600"/>
              <a:gd name="connsiteY897" fmla="*/ 1072284 h 6858000"/>
              <a:gd name="connsiteX898" fmla="*/ 2716346 w 7467600"/>
              <a:gd name="connsiteY898" fmla="*/ 1276376 h 6858000"/>
              <a:gd name="connsiteX899" fmla="*/ 2716772 w 7467600"/>
              <a:gd name="connsiteY899" fmla="*/ 1255462 h 6858000"/>
              <a:gd name="connsiteX900" fmla="*/ 3471096 w 7467600"/>
              <a:gd name="connsiteY900" fmla="*/ 437072 h 6858000"/>
              <a:gd name="connsiteX901" fmla="*/ 3639057 w 7467600"/>
              <a:gd name="connsiteY901" fmla="*/ 286334 h 6858000"/>
              <a:gd name="connsiteX902" fmla="*/ 3640309 w 7467600"/>
              <a:gd name="connsiteY902" fmla="*/ 284664 h 6858000"/>
              <a:gd name="connsiteX903" fmla="*/ 3646022 w 7467600"/>
              <a:gd name="connsiteY903" fmla="*/ 276711 h 6858000"/>
              <a:gd name="connsiteX904" fmla="*/ 3707943 w 7467600"/>
              <a:gd name="connsiteY904" fmla="*/ 65958 h 6858000"/>
              <a:gd name="connsiteX905" fmla="*/ 3721337 w 7467600"/>
              <a:gd name="connsiteY905" fmla="*/ 0 h 6858000"/>
              <a:gd name="connsiteX906" fmla="*/ 2867960 w 7467600"/>
              <a:gd name="connsiteY906" fmla="*/ 0 h 6858000"/>
              <a:gd name="connsiteX907" fmla="*/ 2926351 w 7467600"/>
              <a:gd name="connsiteY907" fmla="*/ 0 h 6858000"/>
              <a:gd name="connsiteX908" fmla="*/ 2902823 w 7467600"/>
              <a:gd name="connsiteY908" fmla="*/ 262929 h 6858000"/>
              <a:gd name="connsiteX909" fmla="*/ 2940663 w 7467600"/>
              <a:gd name="connsiteY909" fmla="*/ 140884 h 6858000"/>
              <a:gd name="connsiteX910" fmla="*/ 2947039 w 7467600"/>
              <a:gd name="connsiteY910" fmla="*/ 122524 h 6858000"/>
              <a:gd name="connsiteX911" fmla="*/ 2984316 w 7467600"/>
              <a:gd name="connsiteY911" fmla="*/ 0 h 6858000"/>
              <a:gd name="connsiteX912" fmla="*/ 3016114 w 7467600"/>
              <a:gd name="connsiteY912" fmla="*/ 0 h 6858000"/>
              <a:gd name="connsiteX913" fmla="*/ 2979949 w 7467600"/>
              <a:gd name="connsiteY913" fmla="*/ 119274 h 6858000"/>
              <a:gd name="connsiteX914" fmla="*/ 3023879 w 7467600"/>
              <a:gd name="connsiteY914" fmla="*/ 0 h 6858000"/>
              <a:gd name="connsiteX915" fmla="*/ 3105400 w 7467600"/>
              <a:gd name="connsiteY915" fmla="*/ 0 h 6858000"/>
              <a:gd name="connsiteX916" fmla="*/ 3094669 w 7467600"/>
              <a:gd name="connsiteY916" fmla="*/ 30308 h 6858000"/>
              <a:gd name="connsiteX917" fmla="*/ 2901945 w 7467600"/>
              <a:gd name="connsiteY917" fmla="*/ 466538 h 6858000"/>
              <a:gd name="connsiteX918" fmla="*/ 2815209 w 7467600"/>
              <a:gd name="connsiteY918" fmla="*/ 497361 h 6858000"/>
              <a:gd name="connsiteX919" fmla="*/ 2844845 w 7467600"/>
              <a:gd name="connsiteY919" fmla="*/ 127638 h 6858000"/>
              <a:gd name="connsiteX920" fmla="*/ 2867960 w 7467600"/>
              <a:gd name="connsiteY920" fmla="*/ 0 h 6858000"/>
              <a:gd name="connsiteX921" fmla="*/ 1057230 w 7467600"/>
              <a:gd name="connsiteY921" fmla="*/ 0 h 6858000"/>
              <a:gd name="connsiteX922" fmla="*/ 1111003 w 7467600"/>
              <a:gd name="connsiteY922" fmla="*/ 0 h 6858000"/>
              <a:gd name="connsiteX923" fmla="*/ 1125553 w 7467600"/>
              <a:gd name="connsiteY923" fmla="*/ 52588 h 6858000"/>
              <a:gd name="connsiteX924" fmla="*/ 1304276 w 7467600"/>
              <a:gd name="connsiteY924" fmla="*/ 476275 h 6858000"/>
              <a:gd name="connsiteX925" fmla="*/ 1492066 w 7467600"/>
              <a:gd name="connsiteY925" fmla="*/ 886333 h 6858000"/>
              <a:gd name="connsiteX926" fmla="*/ 1423698 w 7467600"/>
              <a:gd name="connsiteY926" fmla="*/ 710817 h 6858000"/>
              <a:gd name="connsiteX927" fmla="*/ 1357609 w 7467600"/>
              <a:gd name="connsiteY927" fmla="*/ 532892 h 6858000"/>
              <a:gd name="connsiteX928" fmla="*/ 1309550 w 7467600"/>
              <a:gd name="connsiteY928" fmla="*/ 374031 h 6858000"/>
              <a:gd name="connsiteX929" fmla="*/ 1193673 w 7467600"/>
              <a:gd name="connsiteY929" fmla="*/ 49533 h 6858000"/>
              <a:gd name="connsiteX930" fmla="*/ 1164391 w 7467600"/>
              <a:gd name="connsiteY930" fmla="*/ 0 h 6858000"/>
              <a:gd name="connsiteX931" fmla="*/ 1200666 w 7467600"/>
              <a:gd name="connsiteY931" fmla="*/ 0 h 6858000"/>
              <a:gd name="connsiteX932" fmla="*/ 1223408 w 7467600"/>
              <a:gd name="connsiteY932" fmla="*/ 38996 h 6858000"/>
              <a:gd name="connsiteX933" fmla="*/ 1339635 w 7467600"/>
              <a:gd name="connsiteY933" fmla="*/ 365517 h 6858000"/>
              <a:gd name="connsiteX934" fmla="*/ 1387469 w 7467600"/>
              <a:gd name="connsiteY934" fmla="*/ 523079 h 6858000"/>
              <a:gd name="connsiteX935" fmla="*/ 1452685 w 7467600"/>
              <a:gd name="connsiteY935" fmla="*/ 699806 h 6858000"/>
              <a:gd name="connsiteX936" fmla="*/ 1492092 w 7467600"/>
              <a:gd name="connsiteY936" fmla="*/ 800424 h 6858000"/>
              <a:gd name="connsiteX937" fmla="*/ 1455302 w 7467600"/>
              <a:gd name="connsiteY937" fmla="*/ 632913 h 6858000"/>
              <a:gd name="connsiteX938" fmla="*/ 1222336 w 7467600"/>
              <a:gd name="connsiteY938" fmla="*/ 9480 h 6858000"/>
              <a:gd name="connsiteX939" fmla="*/ 1214634 w 7467600"/>
              <a:gd name="connsiteY939" fmla="*/ 0 h 6858000"/>
              <a:gd name="connsiteX940" fmla="*/ 1289827 w 7467600"/>
              <a:gd name="connsiteY940" fmla="*/ 0 h 6858000"/>
              <a:gd name="connsiteX941" fmla="*/ 1321076 w 7467600"/>
              <a:gd name="connsiteY941" fmla="*/ 59722 h 6858000"/>
              <a:gd name="connsiteX942" fmla="*/ 1512579 w 7467600"/>
              <a:gd name="connsiteY942" fmla="*/ 626441 h 6858000"/>
              <a:gd name="connsiteX943" fmla="*/ 1506076 w 7467600"/>
              <a:gd name="connsiteY943" fmla="*/ 1089289 h 6858000"/>
              <a:gd name="connsiteX944" fmla="*/ 1486346 w 7467600"/>
              <a:gd name="connsiteY944" fmla="*/ 1079919 h 6858000"/>
              <a:gd name="connsiteX945" fmla="*/ 1070511 w 7467600"/>
              <a:gd name="connsiteY945" fmla="*/ 48609 h 6858000"/>
              <a:gd name="connsiteX946" fmla="*/ 1057230 w 7467600"/>
              <a:gd name="connsiteY946" fmla="*/ 0 h 6858000"/>
              <a:gd name="connsiteX947" fmla="*/ 43151 w 7467600"/>
              <a:gd name="connsiteY947" fmla="*/ 0 h 6858000"/>
              <a:gd name="connsiteX948" fmla="*/ 95283 w 7467600"/>
              <a:gd name="connsiteY948" fmla="*/ 0 h 6858000"/>
              <a:gd name="connsiteX949" fmla="*/ 300708 w 7467600"/>
              <a:gd name="connsiteY949" fmla="*/ 154571 h 6858000"/>
              <a:gd name="connsiteX950" fmla="*/ 530414 w 7467600"/>
              <a:gd name="connsiteY950" fmla="*/ 354673 h 6858000"/>
              <a:gd name="connsiteX951" fmla="*/ 333785 w 7467600"/>
              <a:gd name="connsiteY951" fmla="*/ 161564 h 6858000"/>
              <a:gd name="connsiteX952" fmla="*/ 147005 w 7467600"/>
              <a:gd name="connsiteY952" fmla="*/ 0 h 6858000"/>
              <a:gd name="connsiteX953" fmla="*/ 272509 w 7467600"/>
              <a:gd name="connsiteY953" fmla="*/ 0 h 6858000"/>
              <a:gd name="connsiteX954" fmla="*/ 326276 w 7467600"/>
              <a:gd name="connsiteY954" fmla="*/ 45847 h 6858000"/>
              <a:gd name="connsiteX955" fmla="*/ 823759 w 7467600"/>
              <a:gd name="connsiteY955" fmla="*/ 574145 h 6858000"/>
              <a:gd name="connsiteX956" fmla="*/ 811254 w 7467600"/>
              <a:gd name="connsiteY956" fmla="*/ 665546 h 6858000"/>
              <a:gd name="connsiteX957" fmla="*/ 154042 w 7467600"/>
              <a:gd name="connsiteY957" fmla="*/ 261522 h 6858000"/>
              <a:gd name="connsiteX958" fmla="*/ 13550 w 7467600"/>
              <a:gd name="connsiteY958" fmla="*/ 158423 h 6858000"/>
              <a:gd name="connsiteX959" fmla="*/ 0 w 7467600"/>
              <a:gd name="connsiteY959" fmla="*/ 146618 h 6858000"/>
              <a:gd name="connsiteX960" fmla="*/ 0 w 7467600"/>
              <a:gd name="connsiteY960" fmla="*/ 59161 h 6858000"/>
              <a:gd name="connsiteX961" fmla="*/ 45427 w 7467600"/>
              <a:gd name="connsiteY961" fmla="*/ 101078 h 6858000"/>
              <a:gd name="connsiteX962" fmla="*/ 630103 w 7467600"/>
              <a:gd name="connsiteY962" fmla="*/ 485885 h 6858000"/>
              <a:gd name="connsiteX963" fmla="*/ 532040 w 7467600"/>
              <a:gd name="connsiteY963" fmla="*/ 399359 h 6858000"/>
              <a:gd name="connsiteX964" fmla="*/ 517618 w 7467600"/>
              <a:gd name="connsiteY964" fmla="*/ 385726 h 6858000"/>
              <a:gd name="connsiteX965" fmla="*/ 285074 w 7467600"/>
              <a:gd name="connsiteY965" fmla="*/ 182755 h 6858000"/>
              <a:gd name="connsiteX966" fmla="*/ 43151 w 7467600"/>
              <a:gd name="connsiteY96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6012219 h 6858000"/>
              <a:gd name="connsiteX77" fmla="*/ 7356878 w 7467600"/>
              <a:gd name="connsiteY77" fmla="*/ 5981332 h 6858000"/>
              <a:gd name="connsiteX78" fmla="*/ 7467600 w 7467600"/>
              <a:gd name="connsiteY78" fmla="*/ 6117703 h 6858000"/>
              <a:gd name="connsiteX79" fmla="*/ 7467600 w 7467600"/>
              <a:gd name="connsiteY79" fmla="*/ 6163634 h 6858000"/>
              <a:gd name="connsiteX80" fmla="*/ 7403637 w 7467600"/>
              <a:gd name="connsiteY80" fmla="*/ 6083957 h 6858000"/>
              <a:gd name="connsiteX81" fmla="*/ 7254615 w 7467600"/>
              <a:gd name="connsiteY81" fmla="*/ 5911918 h 6858000"/>
              <a:gd name="connsiteX82" fmla="*/ 7312589 w 7467600"/>
              <a:gd name="connsiteY82" fmla="*/ 5982309 h 6858000"/>
              <a:gd name="connsiteX83" fmla="*/ 7448321 w 7467600"/>
              <a:gd name="connsiteY83" fmla="*/ 6190991 h 6858000"/>
              <a:gd name="connsiteX84" fmla="*/ 7467600 w 7467600"/>
              <a:gd name="connsiteY84" fmla="*/ 6221686 h 6858000"/>
              <a:gd name="connsiteX85" fmla="*/ 7467600 w 7467600"/>
              <a:gd name="connsiteY85" fmla="*/ 6334256 h 6858000"/>
              <a:gd name="connsiteX86" fmla="*/ 7454976 w 7467600"/>
              <a:gd name="connsiteY86" fmla="*/ 6318297 h 6858000"/>
              <a:gd name="connsiteX87" fmla="*/ 1456157 w 7467600"/>
              <a:gd name="connsiteY87" fmla="*/ 5371404 h 6858000"/>
              <a:gd name="connsiteX88" fmla="*/ 1244432 w 7467600"/>
              <a:gd name="connsiteY88" fmla="*/ 5385601 h 6858000"/>
              <a:gd name="connsiteX89" fmla="*/ 973990 w 7467600"/>
              <a:gd name="connsiteY89" fmla="*/ 5424940 h 6858000"/>
              <a:gd name="connsiteX90" fmla="*/ 1103809 w 7467600"/>
              <a:gd name="connsiteY90" fmla="*/ 5433720 h 6858000"/>
              <a:gd name="connsiteX91" fmla="*/ 1123454 w 7467600"/>
              <a:gd name="connsiteY91" fmla="*/ 5435727 h 6858000"/>
              <a:gd name="connsiteX92" fmla="*/ 1737017 w 7467600"/>
              <a:gd name="connsiteY92" fmla="*/ 5452183 h 6858000"/>
              <a:gd name="connsiteX93" fmla="*/ 1824397 w 7467600"/>
              <a:gd name="connsiteY93" fmla="*/ 5447757 h 6858000"/>
              <a:gd name="connsiteX94" fmla="*/ 2070059 w 7467600"/>
              <a:gd name="connsiteY94" fmla="*/ 5441660 h 6858000"/>
              <a:gd name="connsiteX95" fmla="*/ 1456157 w 7467600"/>
              <a:gd name="connsiteY95" fmla="*/ 5371404 h 6858000"/>
              <a:gd name="connsiteX96" fmla="*/ 4988186 w 7467600"/>
              <a:gd name="connsiteY96" fmla="*/ 5216467 h 6858000"/>
              <a:gd name="connsiteX97" fmla="*/ 4777334 w 7467600"/>
              <a:gd name="connsiteY97" fmla="*/ 5406072 h 6858000"/>
              <a:gd name="connsiteX98" fmla="*/ 4718341 w 7467600"/>
              <a:gd name="connsiteY98" fmla="*/ 5468043 h 6858000"/>
              <a:gd name="connsiteX99" fmla="*/ 4604655 w 7467600"/>
              <a:gd name="connsiteY99" fmla="*/ 5583434 h 6858000"/>
              <a:gd name="connsiteX100" fmla="*/ 4565074 w 7467600"/>
              <a:gd name="connsiteY100" fmla="*/ 5618550 h 6858000"/>
              <a:gd name="connsiteX101" fmla="*/ 4988186 w 7467600"/>
              <a:gd name="connsiteY101" fmla="*/ 5216467 h 6858000"/>
              <a:gd name="connsiteX102" fmla="*/ 4978032 w 7467600"/>
              <a:gd name="connsiteY102" fmla="*/ 5183809 h 6858000"/>
              <a:gd name="connsiteX103" fmla="*/ 4463413 w 7467600"/>
              <a:gd name="connsiteY103" fmla="*/ 5615162 h 6858000"/>
              <a:gd name="connsiteX104" fmla="*/ 4358134 w 7467600"/>
              <a:gd name="connsiteY104" fmla="*/ 5742791 h 6858000"/>
              <a:gd name="connsiteX105" fmla="*/ 4376219 w 7467600"/>
              <a:gd name="connsiteY105" fmla="*/ 5729027 h 6858000"/>
              <a:gd name="connsiteX106" fmla="*/ 4582340 w 7467600"/>
              <a:gd name="connsiteY106" fmla="*/ 5561037 h 6858000"/>
              <a:gd name="connsiteX107" fmla="*/ 4694684 w 7467600"/>
              <a:gd name="connsiteY107" fmla="*/ 5447098 h 6858000"/>
              <a:gd name="connsiteX108" fmla="*/ 4754123 w 7467600"/>
              <a:gd name="connsiteY108" fmla="*/ 5384643 h 6858000"/>
              <a:gd name="connsiteX109" fmla="*/ 4978032 w 7467600"/>
              <a:gd name="connsiteY109" fmla="*/ 5183809 h 6858000"/>
              <a:gd name="connsiteX110" fmla="*/ 1903353 w 7467600"/>
              <a:gd name="connsiteY110" fmla="*/ 5044827 h 6858000"/>
              <a:gd name="connsiteX111" fmla="*/ 1936931 w 7467600"/>
              <a:gd name="connsiteY111" fmla="*/ 5093954 h 6858000"/>
              <a:gd name="connsiteX112" fmla="*/ 2195868 w 7467600"/>
              <a:gd name="connsiteY112" fmla="*/ 5396574 h 6858000"/>
              <a:gd name="connsiteX113" fmla="*/ 2088852 w 7467600"/>
              <a:gd name="connsiteY113" fmla="*/ 5166123 h 6858000"/>
              <a:gd name="connsiteX114" fmla="*/ 1958241 w 7467600"/>
              <a:gd name="connsiteY114" fmla="*/ 5067955 h 6858000"/>
              <a:gd name="connsiteX115" fmla="*/ 1903353 w 7467600"/>
              <a:gd name="connsiteY115" fmla="*/ 5044827 h 6858000"/>
              <a:gd name="connsiteX116" fmla="*/ 1979378 w 7467600"/>
              <a:gd name="connsiteY116" fmla="*/ 4769504 h 6858000"/>
              <a:gd name="connsiteX117" fmla="*/ 2882120 w 7467600"/>
              <a:gd name="connsiteY117" fmla="*/ 5064547 h 6858000"/>
              <a:gd name="connsiteX118" fmla="*/ 2793103 w 7467600"/>
              <a:gd name="connsiteY118" fmla="*/ 5039699 h 6858000"/>
              <a:gd name="connsiteX119" fmla="*/ 2770041 w 7467600"/>
              <a:gd name="connsiteY119" fmla="*/ 5033634 h 6858000"/>
              <a:gd name="connsiteX120" fmla="*/ 1979378 w 7467600"/>
              <a:gd name="connsiteY120" fmla="*/ 4769504 h 6858000"/>
              <a:gd name="connsiteX121" fmla="*/ 1927410 w 7467600"/>
              <a:gd name="connsiteY121" fmla="*/ 4716164 h 6858000"/>
              <a:gd name="connsiteX122" fmla="*/ 1959587 w 7467600"/>
              <a:gd name="connsiteY122" fmla="*/ 4728849 h 6858000"/>
              <a:gd name="connsiteX123" fmla="*/ 2777707 w 7467600"/>
              <a:gd name="connsiteY123" fmla="*/ 5003991 h 6858000"/>
              <a:gd name="connsiteX124" fmla="*/ 2800768 w 7467600"/>
              <a:gd name="connsiteY124" fmla="*/ 5010056 h 6858000"/>
              <a:gd name="connsiteX125" fmla="*/ 2879408 w 7467600"/>
              <a:gd name="connsiteY125" fmla="*/ 5031590 h 6858000"/>
              <a:gd name="connsiteX126" fmla="*/ 2862295 w 7467600"/>
              <a:gd name="connsiteY126" fmla="*/ 5022958 h 6858000"/>
              <a:gd name="connsiteX127" fmla="*/ 2813343 w 7467600"/>
              <a:gd name="connsiteY127" fmla="*/ 4998369 h 6858000"/>
              <a:gd name="connsiteX128" fmla="*/ 2646245 w 7467600"/>
              <a:gd name="connsiteY128" fmla="*/ 4930999 h 6858000"/>
              <a:gd name="connsiteX129" fmla="*/ 1999243 w 7467600"/>
              <a:gd name="connsiteY129" fmla="*/ 4730524 h 6858000"/>
              <a:gd name="connsiteX130" fmla="*/ 1979527 w 7467600"/>
              <a:gd name="connsiteY130" fmla="*/ 4726651 h 6858000"/>
              <a:gd name="connsiteX131" fmla="*/ 1927410 w 7467600"/>
              <a:gd name="connsiteY131" fmla="*/ 4716164 h 6858000"/>
              <a:gd name="connsiteX132" fmla="*/ 1997014 w 7467600"/>
              <a:gd name="connsiteY132" fmla="*/ 4698007 h 6858000"/>
              <a:gd name="connsiteX133" fmla="*/ 2005458 w 7467600"/>
              <a:gd name="connsiteY133" fmla="*/ 4699540 h 6858000"/>
              <a:gd name="connsiteX134" fmla="*/ 2657186 w 7467600"/>
              <a:gd name="connsiteY134" fmla="*/ 4901687 h 6858000"/>
              <a:gd name="connsiteX135" fmla="*/ 2826662 w 7467600"/>
              <a:gd name="connsiteY135" fmla="*/ 4970362 h 6858000"/>
              <a:gd name="connsiteX136" fmla="*/ 2876100 w 7467600"/>
              <a:gd name="connsiteY136" fmla="*/ 4995397 h 6858000"/>
              <a:gd name="connsiteX137" fmla="*/ 3042600 w 7467600"/>
              <a:gd name="connsiteY137" fmla="*/ 5059532 h 6858000"/>
              <a:gd name="connsiteX138" fmla="*/ 1997014 w 7467600"/>
              <a:gd name="connsiteY138" fmla="*/ 4698007 h 6858000"/>
              <a:gd name="connsiteX139" fmla="*/ 2305292 w 7467600"/>
              <a:gd name="connsiteY139" fmla="*/ 4219492 h 6858000"/>
              <a:gd name="connsiteX140" fmla="*/ 3360922 w 7467600"/>
              <a:gd name="connsiteY140" fmla="*/ 4529373 h 6858000"/>
              <a:gd name="connsiteX141" fmla="*/ 3492420 w 7467600"/>
              <a:gd name="connsiteY141" fmla="*/ 4510145 h 6858000"/>
              <a:gd name="connsiteX142" fmla="*/ 3364086 w 7467600"/>
              <a:gd name="connsiteY142" fmla="*/ 4480340 h 6858000"/>
              <a:gd name="connsiteX143" fmla="*/ 3225818 w 7467600"/>
              <a:gd name="connsiteY143" fmla="*/ 4411822 h 6858000"/>
              <a:gd name="connsiteX144" fmla="*/ 3129696 w 7467600"/>
              <a:gd name="connsiteY144" fmla="*/ 4360704 h 6858000"/>
              <a:gd name="connsiteX145" fmla="*/ 2814545 w 7467600"/>
              <a:gd name="connsiteY145" fmla="*/ 4282955 h 6858000"/>
              <a:gd name="connsiteX146" fmla="*/ 2305292 w 7467600"/>
              <a:gd name="connsiteY146" fmla="*/ 4219492 h 6858000"/>
              <a:gd name="connsiteX147" fmla="*/ 2626982 w 7467600"/>
              <a:gd name="connsiteY147" fmla="*/ 4206450 h 6858000"/>
              <a:gd name="connsiteX148" fmla="*/ 2490617 w 7467600"/>
              <a:gd name="connsiteY148" fmla="*/ 4206951 h 6858000"/>
              <a:gd name="connsiteX149" fmla="*/ 2819869 w 7467600"/>
              <a:gd name="connsiteY149" fmla="*/ 4252936 h 6858000"/>
              <a:gd name="connsiteX150" fmla="*/ 3143018 w 7467600"/>
              <a:gd name="connsiteY150" fmla="*/ 4332698 h 6858000"/>
              <a:gd name="connsiteX151" fmla="*/ 3241520 w 7467600"/>
              <a:gd name="connsiteY151" fmla="*/ 4385112 h 6858000"/>
              <a:gd name="connsiteX152" fmla="*/ 3374575 w 7467600"/>
              <a:gd name="connsiteY152" fmla="*/ 4451517 h 6858000"/>
              <a:gd name="connsiteX153" fmla="*/ 3505221 w 7467600"/>
              <a:gd name="connsiteY153" fmla="*/ 4480757 h 6858000"/>
              <a:gd name="connsiteX154" fmla="*/ 2626982 w 7467600"/>
              <a:gd name="connsiteY154" fmla="*/ 4206450 h 6858000"/>
              <a:gd name="connsiteX155" fmla="*/ 1310106 w 7467600"/>
              <a:gd name="connsiteY155" fmla="*/ 3943217 h 6858000"/>
              <a:gd name="connsiteX156" fmla="*/ 854994 w 7467600"/>
              <a:gd name="connsiteY156" fmla="*/ 4399136 h 6858000"/>
              <a:gd name="connsiteX157" fmla="*/ 742462 w 7467600"/>
              <a:gd name="connsiteY157" fmla="*/ 4594648 h 6858000"/>
              <a:gd name="connsiteX158" fmla="*/ 820602 w 7467600"/>
              <a:gd name="connsiteY158" fmla="*/ 4485915 h 6858000"/>
              <a:gd name="connsiteX159" fmla="*/ 878295 w 7467600"/>
              <a:gd name="connsiteY159" fmla="*/ 4403594 h 6858000"/>
              <a:gd name="connsiteX160" fmla="*/ 1240607 w 7467600"/>
              <a:gd name="connsiteY160" fmla="*/ 4010401 h 6858000"/>
              <a:gd name="connsiteX161" fmla="*/ 1310106 w 7467600"/>
              <a:gd name="connsiteY161" fmla="*/ 3943217 h 6858000"/>
              <a:gd name="connsiteX162" fmla="*/ 1423113 w 7467600"/>
              <a:gd name="connsiteY162" fmla="*/ 3874565 h 6858000"/>
              <a:gd name="connsiteX163" fmla="*/ 1260565 w 7467600"/>
              <a:gd name="connsiteY163" fmla="*/ 4031982 h 6858000"/>
              <a:gd name="connsiteX164" fmla="*/ 901900 w 7467600"/>
              <a:gd name="connsiteY164" fmla="*/ 4421236 h 6858000"/>
              <a:gd name="connsiteX165" fmla="*/ 845044 w 7467600"/>
              <a:gd name="connsiteY165" fmla="*/ 4502436 h 6858000"/>
              <a:gd name="connsiteX166" fmla="*/ 685926 w 7467600"/>
              <a:gd name="connsiteY166" fmla="*/ 4703069 h 6858000"/>
              <a:gd name="connsiteX167" fmla="*/ 684248 w 7467600"/>
              <a:gd name="connsiteY167" fmla="*/ 4706721 h 6858000"/>
              <a:gd name="connsiteX168" fmla="*/ 1423113 w 7467600"/>
              <a:gd name="connsiteY168" fmla="*/ 3874565 h 6858000"/>
              <a:gd name="connsiteX169" fmla="*/ 3316479 w 7467600"/>
              <a:gd name="connsiteY169" fmla="*/ 3872136 h 6858000"/>
              <a:gd name="connsiteX170" fmla="*/ 3546806 w 7467600"/>
              <a:gd name="connsiteY170" fmla="*/ 4356139 h 6858000"/>
              <a:gd name="connsiteX171" fmla="*/ 3364433 w 7467600"/>
              <a:gd name="connsiteY171" fmla="*/ 3953121 h 6858000"/>
              <a:gd name="connsiteX172" fmla="*/ 3316479 w 7467600"/>
              <a:gd name="connsiteY172" fmla="*/ 3872136 h 6858000"/>
              <a:gd name="connsiteX173" fmla="*/ 3291335 w 7467600"/>
              <a:gd name="connsiteY173" fmla="*/ 3767420 h 6858000"/>
              <a:gd name="connsiteX174" fmla="*/ 3390805 w 7467600"/>
              <a:gd name="connsiteY174" fmla="*/ 3937163 h 6858000"/>
              <a:gd name="connsiteX175" fmla="*/ 3579062 w 7467600"/>
              <a:gd name="connsiteY175" fmla="*/ 4359040 h 6858000"/>
              <a:gd name="connsiteX176" fmla="*/ 3467355 w 7467600"/>
              <a:gd name="connsiteY176" fmla="*/ 3988130 h 6858000"/>
              <a:gd name="connsiteX177" fmla="*/ 3310753 w 7467600"/>
              <a:gd name="connsiteY177" fmla="*/ 3787140 h 6858000"/>
              <a:gd name="connsiteX178" fmla="*/ 3291335 w 7467600"/>
              <a:gd name="connsiteY178" fmla="*/ 3767420 h 6858000"/>
              <a:gd name="connsiteX179" fmla="*/ 1635889 w 7467600"/>
              <a:gd name="connsiteY179" fmla="*/ 3709494 h 6858000"/>
              <a:gd name="connsiteX180" fmla="*/ 1634800 w 7467600"/>
              <a:gd name="connsiteY180" fmla="*/ 3731111 h 6858000"/>
              <a:gd name="connsiteX181" fmla="*/ 1635889 w 7467600"/>
              <a:gd name="connsiteY181" fmla="*/ 3709494 h 6858000"/>
              <a:gd name="connsiteX182" fmla="*/ 1510397 w 7467600"/>
              <a:gd name="connsiteY182" fmla="*/ 3684705 h 6858000"/>
              <a:gd name="connsiteX183" fmla="*/ 1146550 w 7467600"/>
              <a:gd name="connsiteY183" fmla="*/ 3802012 h 6858000"/>
              <a:gd name="connsiteX184" fmla="*/ 698834 w 7467600"/>
              <a:gd name="connsiteY184" fmla="*/ 3952272 h 6858000"/>
              <a:gd name="connsiteX185" fmla="*/ 34256 w 7467600"/>
              <a:gd name="connsiteY185" fmla="*/ 4347603 h 6858000"/>
              <a:gd name="connsiteX186" fmla="*/ 527241 w 7467600"/>
              <a:gd name="connsiteY186" fmla="*/ 4065078 h 6858000"/>
              <a:gd name="connsiteX187" fmla="*/ 1510397 w 7467600"/>
              <a:gd name="connsiteY187" fmla="*/ 3684705 h 6858000"/>
              <a:gd name="connsiteX188" fmla="*/ 1313114 w 7467600"/>
              <a:gd name="connsiteY188" fmla="*/ 3655216 h 6858000"/>
              <a:gd name="connsiteX189" fmla="*/ 1109304 w 7467600"/>
              <a:gd name="connsiteY189" fmla="*/ 3669030 h 6858000"/>
              <a:gd name="connsiteX190" fmla="*/ 8129 w 7467600"/>
              <a:gd name="connsiteY190" fmla="*/ 4330519 h 6858000"/>
              <a:gd name="connsiteX191" fmla="*/ 687572 w 7467600"/>
              <a:gd name="connsiteY191" fmla="*/ 3925629 h 6858000"/>
              <a:gd name="connsiteX192" fmla="*/ 1138365 w 7467600"/>
              <a:gd name="connsiteY192" fmla="*/ 3774515 h 6858000"/>
              <a:gd name="connsiteX193" fmla="*/ 1505579 w 7467600"/>
              <a:gd name="connsiteY193" fmla="*/ 3655526 h 6858000"/>
              <a:gd name="connsiteX194" fmla="*/ 1313114 w 7467600"/>
              <a:gd name="connsiteY194" fmla="*/ 3655216 h 6858000"/>
              <a:gd name="connsiteX195" fmla="*/ 3655073 w 7467600"/>
              <a:gd name="connsiteY195" fmla="*/ 3650884 h 6858000"/>
              <a:gd name="connsiteX196" fmla="*/ 3989938 w 7467600"/>
              <a:gd name="connsiteY196" fmla="*/ 3991685 h 6858000"/>
              <a:gd name="connsiteX197" fmla="*/ 4393907 w 7467600"/>
              <a:gd name="connsiteY197" fmla="*/ 4261258 h 6858000"/>
              <a:gd name="connsiteX198" fmla="*/ 4648051 w 7467600"/>
              <a:gd name="connsiteY198" fmla="*/ 4374051 h 6858000"/>
              <a:gd name="connsiteX199" fmla="*/ 4383389 w 7467600"/>
              <a:gd name="connsiteY199" fmla="*/ 4184369 h 6858000"/>
              <a:gd name="connsiteX200" fmla="*/ 4165508 w 7467600"/>
              <a:gd name="connsiteY200" fmla="*/ 4035196 h 6858000"/>
              <a:gd name="connsiteX201" fmla="*/ 4068162 w 7467600"/>
              <a:gd name="connsiteY201" fmla="*/ 3953394 h 6858000"/>
              <a:gd name="connsiteX202" fmla="*/ 3981416 w 7467600"/>
              <a:gd name="connsiteY202" fmla="*/ 3880482 h 6858000"/>
              <a:gd name="connsiteX203" fmla="*/ 3800147 w 7467600"/>
              <a:gd name="connsiteY203" fmla="*/ 3749872 h 6858000"/>
              <a:gd name="connsiteX204" fmla="*/ 3655073 w 7467600"/>
              <a:gd name="connsiteY204" fmla="*/ 3650884 h 6858000"/>
              <a:gd name="connsiteX205" fmla="*/ 3670252 w 7467600"/>
              <a:gd name="connsiteY205" fmla="*/ 3622798 h 6858000"/>
              <a:gd name="connsiteX206" fmla="*/ 3817258 w 7467600"/>
              <a:gd name="connsiteY206" fmla="*/ 3723577 h 6858000"/>
              <a:gd name="connsiteX207" fmla="*/ 4000461 w 7467600"/>
              <a:gd name="connsiteY207" fmla="*/ 3855966 h 6858000"/>
              <a:gd name="connsiteX208" fmla="*/ 4088180 w 7467600"/>
              <a:gd name="connsiteY208" fmla="*/ 3929774 h 6858000"/>
              <a:gd name="connsiteX209" fmla="*/ 4184555 w 7467600"/>
              <a:gd name="connsiteY209" fmla="*/ 4010683 h 6858000"/>
              <a:gd name="connsiteX210" fmla="*/ 4399563 w 7467600"/>
              <a:gd name="connsiteY210" fmla="*/ 4158106 h 6858000"/>
              <a:gd name="connsiteX211" fmla="*/ 4684469 w 7467600"/>
              <a:gd name="connsiteY211" fmla="*/ 4364680 h 6858000"/>
              <a:gd name="connsiteX212" fmla="*/ 4690271 w 7467600"/>
              <a:gd name="connsiteY212" fmla="*/ 4370034 h 6858000"/>
              <a:gd name="connsiteX213" fmla="*/ 4136093 w 7467600"/>
              <a:gd name="connsiteY213" fmla="*/ 3858466 h 6858000"/>
              <a:gd name="connsiteX214" fmla="*/ 3670252 w 7467600"/>
              <a:gd name="connsiteY214" fmla="*/ 3622798 h 6858000"/>
              <a:gd name="connsiteX215" fmla="*/ 4440129 w 7467600"/>
              <a:gd name="connsiteY215" fmla="*/ 3448571 h 6858000"/>
              <a:gd name="connsiteX216" fmla="*/ 4856525 w 7467600"/>
              <a:gd name="connsiteY216" fmla="*/ 3915351 h 6858000"/>
              <a:gd name="connsiteX217" fmla="*/ 5059055 w 7467600"/>
              <a:gd name="connsiteY217" fmla="*/ 4108918 h 6858000"/>
              <a:gd name="connsiteX218" fmla="*/ 5290070 w 7467600"/>
              <a:gd name="connsiteY218" fmla="*/ 4263619 h 6858000"/>
              <a:gd name="connsiteX219" fmla="*/ 4834991 w 7467600"/>
              <a:gd name="connsiteY219" fmla="*/ 3830985 h 6858000"/>
              <a:gd name="connsiteX220" fmla="*/ 4440129 w 7467600"/>
              <a:gd name="connsiteY220" fmla="*/ 3448571 h 6858000"/>
              <a:gd name="connsiteX221" fmla="*/ 4441737 w 7467600"/>
              <a:gd name="connsiteY221" fmla="*/ 3399734 h 6858000"/>
              <a:gd name="connsiteX222" fmla="*/ 4431236 w 7467600"/>
              <a:gd name="connsiteY222" fmla="*/ 3400954 h 6858000"/>
              <a:gd name="connsiteX223" fmla="*/ 4557150 w 7467600"/>
              <a:gd name="connsiteY223" fmla="*/ 3510023 h 6858000"/>
              <a:gd name="connsiteX224" fmla="*/ 4856936 w 7467600"/>
              <a:gd name="connsiteY224" fmla="*/ 3809146 h 6858000"/>
              <a:gd name="connsiteX225" fmla="*/ 5111996 w 7467600"/>
              <a:gd name="connsiteY225" fmla="*/ 4065759 h 6858000"/>
              <a:gd name="connsiteX226" fmla="*/ 5388878 w 7467600"/>
              <a:gd name="connsiteY226" fmla="*/ 4300185 h 6858000"/>
              <a:gd name="connsiteX227" fmla="*/ 5425556 w 7467600"/>
              <a:gd name="connsiteY227" fmla="*/ 4308967 h 6858000"/>
              <a:gd name="connsiteX228" fmla="*/ 4943646 w 7467600"/>
              <a:gd name="connsiteY228" fmla="*/ 3822916 h 6858000"/>
              <a:gd name="connsiteX229" fmla="*/ 4594837 w 7467600"/>
              <a:gd name="connsiteY229" fmla="*/ 3532274 h 6858000"/>
              <a:gd name="connsiteX230" fmla="*/ 4441737 w 7467600"/>
              <a:gd name="connsiteY230" fmla="*/ 3399734 h 6858000"/>
              <a:gd name="connsiteX231" fmla="*/ 5425834 w 7467600"/>
              <a:gd name="connsiteY231" fmla="*/ 3162785 h 6858000"/>
              <a:gd name="connsiteX232" fmla="*/ 5401644 w 7467600"/>
              <a:gd name="connsiteY232" fmla="*/ 3617847 h 6858000"/>
              <a:gd name="connsiteX233" fmla="*/ 5467256 w 7467600"/>
              <a:gd name="connsiteY233" fmla="*/ 4175494 h 6858000"/>
              <a:gd name="connsiteX234" fmla="*/ 5448069 w 7467600"/>
              <a:gd name="connsiteY234" fmla="*/ 3567554 h 6858000"/>
              <a:gd name="connsiteX235" fmla="*/ 5425834 w 7467600"/>
              <a:gd name="connsiteY235" fmla="*/ 3162785 h 6858000"/>
              <a:gd name="connsiteX236" fmla="*/ 1318687 w 7467600"/>
              <a:gd name="connsiteY236" fmla="*/ 3113840 h 6858000"/>
              <a:gd name="connsiteX237" fmla="*/ 1066793 w 7467600"/>
              <a:gd name="connsiteY237" fmla="*/ 3212171 h 6858000"/>
              <a:gd name="connsiteX238" fmla="*/ 993319 w 7467600"/>
              <a:gd name="connsiteY238" fmla="*/ 3247648 h 6858000"/>
              <a:gd name="connsiteX239" fmla="*/ 853081 w 7467600"/>
              <a:gd name="connsiteY239" fmla="*/ 3312410 h 6858000"/>
              <a:gd name="connsiteX240" fmla="*/ 805957 w 7467600"/>
              <a:gd name="connsiteY240" fmla="*/ 3330443 h 6858000"/>
              <a:gd name="connsiteX241" fmla="*/ 1318687 w 7467600"/>
              <a:gd name="connsiteY241" fmla="*/ 3113840 h 6858000"/>
              <a:gd name="connsiteX242" fmla="*/ 5453702 w 7467600"/>
              <a:gd name="connsiteY242" fmla="*/ 3090882 h 6858000"/>
              <a:gd name="connsiteX243" fmla="*/ 5480135 w 7467600"/>
              <a:gd name="connsiteY243" fmla="*/ 3565802 h 6858000"/>
              <a:gd name="connsiteX244" fmla="*/ 5499023 w 7467600"/>
              <a:gd name="connsiteY244" fmla="*/ 4166310 h 6858000"/>
              <a:gd name="connsiteX245" fmla="*/ 5547022 w 7467600"/>
              <a:gd name="connsiteY245" fmla="*/ 3607838 h 6858000"/>
              <a:gd name="connsiteX246" fmla="*/ 5515964 w 7467600"/>
              <a:gd name="connsiteY246" fmla="*/ 3378541 h 6858000"/>
              <a:gd name="connsiteX247" fmla="*/ 5453702 w 7467600"/>
              <a:gd name="connsiteY247" fmla="*/ 3090882 h 6858000"/>
              <a:gd name="connsiteX248" fmla="*/ 1238695 w 7467600"/>
              <a:gd name="connsiteY248" fmla="*/ 3076820 h 6858000"/>
              <a:gd name="connsiteX249" fmla="*/ 716371 w 7467600"/>
              <a:gd name="connsiteY249" fmla="*/ 3293249 h 6858000"/>
              <a:gd name="connsiteX250" fmla="*/ 579522 w 7467600"/>
              <a:gd name="connsiteY250" fmla="*/ 3371759 h 6858000"/>
              <a:gd name="connsiteX251" fmla="*/ 600288 w 7467600"/>
              <a:gd name="connsiteY251" fmla="*/ 3365555 h 6858000"/>
              <a:gd name="connsiteX252" fmla="*/ 840692 w 7467600"/>
              <a:gd name="connsiteY252" fmla="*/ 3284921 h 6858000"/>
              <a:gd name="connsiteX253" fmla="*/ 979248 w 7467600"/>
              <a:gd name="connsiteY253" fmla="*/ 3221003 h 6858000"/>
              <a:gd name="connsiteX254" fmla="*/ 1053282 w 7467600"/>
              <a:gd name="connsiteY254" fmla="*/ 3185247 h 6858000"/>
              <a:gd name="connsiteX255" fmla="*/ 1320603 w 7467600"/>
              <a:gd name="connsiteY255" fmla="*/ 3081281 h 6858000"/>
              <a:gd name="connsiteX256" fmla="*/ 1238695 w 7467600"/>
              <a:gd name="connsiteY256" fmla="*/ 3076820 h 6858000"/>
              <a:gd name="connsiteX257" fmla="*/ 5425627 w 7467600"/>
              <a:gd name="connsiteY257" fmla="*/ 2954192 h 6858000"/>
              <a:gd name="connsiteX258" fmla="*/ 5470770 w 7467600"/>
              <a:gd name="connsiteY258" fmla="*/ 3005435 h 6858000"/>
              <a:gd name="connsiteX259" fmla="*/ 5519779 w 7467600"/>
              <a:gd name="connsiteY259" fmla="*/ 4359223 h 6858000"/>
              <a:gd name="connsiteX260" fmla="*/ 5520293 w 7467600"/>
              <a:gd name="connsiteY260" fmla="*/ 4360602 h 6858000"/>
              <a:gd name="connsiteX261" fmla="*/ 5767221 w 7467600"/>
              <a:gd name="connsiteY261" fmla="*/ 4665564 h 6858000"/>
              <a:gd name="connsiteX262" fmla="*/ 6937169 w 7467600"/>
              <a:gd name="connsiteY262" fmla="*/ 4815941 h 6858000"/>
              <a:gd name="connsiteX263" fmla="*/ 6953922 w 7467600"/>
              <a:gd name="connsiteY263" fmla="*/ 4890068 h 6858000"/>
              <a:gd name="connsiteX264" fmla="*/ 6071359 w 7467600"/>
              <a:gd name="connsiteY264" fmla="*/ 4770770 h 6858000"/>
              <a:gd name="connsiteX265" fmla="*/ 6038839 w 7467600"/>
              <a:gd name="connsiteY265" fmla="*/ 4764474 h 6858000"/>
              <a:gd name="connsiteX266" fmla="*/ 6038706 w 7467600"/>
              <a:gd name="connsiteY266" fmla="*/ 4763847 h 6858000"/>
              <a:gd name="connsiteX267" fmla="*/ 6037784 w 7467600"/>
              <a:gd name="connsiteY267" fmla="*/ 4764270 h 6858000"/>
              <a:gd name="connsiteX268" fmla="*/ 6038839 w 7467600"/>
              <a:gd name="connsiteY268" fmla="*/ 4764474 h 6858000"/>
              <a:gd name="connsiteX269" fmla="*/ 6040338 w 7467600"/>
              <a:gd name="connsiteY269" fmla="*/ 4771418 h 6858000"/>
              <a:gd name="connsiteX270" fmla="*/ 6024488 w 7467600"/>
              <a:gd name="connsiteY270" fmla="*/ 4809903 h 6858000"/>
              <a:gd name="connsiteX271" fmla="*/ 5599771 w 7467600"/>
              <a:gd name="connsiteY271" fmla="*/ 5509652 h 6858000"/>
              <a:gd name="connsiteX272" fmla="*/ 5548843 w 7467600"/>
              <a:gd name="connsiteY272" fmla="*/ 5563845 h 6858000"/>
              <a:gd name="connsiteX273" fmla="*/ 5940952 w 7467600"/>
              <a:gd name="connsiteY273" fmla="*/ 6250028 h 6858000"/>
              <a:gd name="connsiteX274" fmla="*/ 6043441 w 7467600"/>
              <a:gd name="connsiteY274" fmla="*/ 6665847 h 6858000"/>
              <a:gd name="connsiteX275" fmla="*/ 6093432 w 7467600"/>
              <a:gd name="connsiteY275" fmla="*/ 6858000 h 6858000"/>
              <a:gd name="connsiteX276" fmla="*/ 6034344 w 7467600"/>
              <a:gd name="connsiteY276" fmla="*/ 6858000 h 6858000"/>
              <a:gd name="connsiteX277" fmla="*/ 6026679 w 7467600"/>
              <a:gd name="connsiteY277" fmla="*/ 6836959 h 6858000"/>
              <a:gd name="connsiteX278" fmla="*/ 5800441 w 7467600"/>
              <a:gd name="connsiteY278" fmla="*/ 6335286 h 6858000"/>
              <a:gd name="connsiteX279" fmla="*/ 5526562 w 7467600"/>
              <a:gd name="connsiteY279" fmla="*/ 5705388 h 6858000"/>
              <a:gd name="connsiteX280" fmla="*/ 5519640 w 7467600"/>
              <a:gd name="connsiteY280" fmla="*/ 5683774 h 6858000"/>
              <a:gd name="connsiteX281" fmla="*/ 5844559 w 7467600"/>
              <a:gd name="connsiteY281" fmla="*/ 6553349 h 6858000"/>
              <a:gd name="connsiteX282" fmla="*/ 5975994 w 7467600"/>
              <a:gd name="connsiteY282" fmla="*/ 6858000 h 6858000"/>
              <a:gd name="connsiteX283" fmla="*/ 5898547 w 7467600"/>
              <a:gd name="connsiteY283" fmla="*/ 6858000 h 6858000"/>
              <a:gd name="connsiteX284" fmla="*/ 5682041 w 7467600"/>
              <a:gd name="connsiteY284" fmla="*/ 6355860 h 6858000"/>
              <a:gd name="connsiteX285" fmla="*/ 5461758 w 7467600"/>
              <a:gd name="connsiteY285" fmla="*/ 5820220 h 6858000"/>
              <a:gd name="connsiteX286" fmla="*/ 5237282 w 7467600"/>
              <a:gd name="connsiteY286" fmla="*/ 6579086 h 6858000"/>
              <a:gd name="connsiteX287" fmla="*/ 5115009 w 7467600"/>
              <a:gd name="connsiteY287" fmla="*/ 6858000 h 6858000"/>
              <a:gd name="connsiteX288" fmla="*/ 5028074 w 7467600"/>
              <a:gd name="connsiteY288" fmla="*/ 6858000 h 6858000"/>
              <a:gd name="connsiteX289" fmla="*/ 5079508 w 7467600"/>
              <a:gd name="connsiteY289" fmla="*/ 6749074 h 6858000"/>
              <a:gd name="connsiteX290" fmla="*/ 5371846 w 7467600"/>
              <a:gd name="connsiteY290" fmla="*/ 5924413 h 6858000"/>
              <a:gd name="connsiteX291" fmla="*/ 5270512 w 7467600"/>
              <a:gd name="connsiteY291" fmla="*/ 6138975 h 6858000"/>
              <a:gd name="connsiteX292" fmla="*/ 5062409 w 7467600"/>
              <a:gd name="connsiteY292" fmla="*/ 6653544 h 6858000"/>
              <a:gd name="connsiteX293" fmla="*/ 5036628 w 7467600"/>
              <a:gd name="connsiteY293" fmla="*/ 6754247 h 6858000"/>
              <a:gd name="connsiteX294" fmla="*/ 5009112 w 7467600"/>
              <a:gd name="connsiteY294" fmla="*/ 6858000 h 6858000"/>
              <a:gd name="connsiteX295" fmla="*/ 4976679 w 7467600"/>
              <a:gd name="connsiteY295" fmla="*/ 6858000 h 6858000"/>
              <a:gd name="connsiteX296" fmla="*/ 5006537 w 7467600"/>
              <a:gd name="connsiteY296" fmla="*/ 6747068 h 6858000"/>
              <a:gd name="connsiteX297" fmla="*/ 5032723 w 7467600"/>
              <a:gd name="connsiteY297" fmla="*/ 6644957 h 6858000"/>
              <a:gd name="connsiteX298" fmla="*/ 5242949 w 7467600"/>
              <a:gd name="connsiteY298" fmla="*/ 6125175 h 6858000"/>
              <a:gd name="connsiteX299" fmla="*/ 5286321 w 7467600"/>
              <a:gd name="connsiteY299" fmla="*/ 6033555 h 6858000"/>
              <a:gd name="connsiteX300" fmla="*/ 5008210 w 7467600"/>
              <a:gd name="connsiteY300" fmla="*/ 6649194 h 6858000"/>
              <a:gd name="connsiteX301" fmla="*/ 4986321 w 7467600"/>
              <a:gd name="connsiteY301" fmla="*/ 6765687 h 6858000"/>
              <a:gd name="connsiteX302" fmla="*/ 4973474 w 7467600"/>
              <a:gd name="connsiteY302" fmla="*/ 6858000 h 6858000"/>
              <a:gd name="connsiteX303" fmla="*/ 4907178 w 7467600"/>
              <a:gd name="connsiteY303" fmla="*/ 6858000 h 6858000"/>
              <a:gd name="connsiteX304" fmla="*/ 4910810 w 7467600"/>
              <a:gd name="connsiteY304" fmla="*/ 6829660 h 6858000"/>
              <a:gd name="connsiteX305" fmla="*/ 4987461 w 7467600"/>
              <a:gd name="connsiteY305" fmla="*/ 6432994 h 6858000"/>
              <a:gd name="connsiteX306" fmla="*/ 5179262 w 7467600"/>
              <a:gd name="connsiteY306" fmla="*/ 6035044 h 6858000"/>
              <a:gd name="connsiteX307" fmla="*/ 4689678 w 7467600"/>
              <a:gd name="connsiteY307" fmla="*/ 6440241 h 6858000"/>
              <a:gd name="connsiteX308" fmla="*/ 4477543 w 7467600"/>
              <a:gd name="connsiteY308" fmla="*/ 6674836 h 6858000"/>
              <a:gd name="connsiteX309" fmla="*/ 4329957 w 7467600"/>
              <a:gd name="connsiteY309" fmla="*/ 6858000 h 6858000"/>
              <a:gd name="connsiteX310" fmla="*/ 4218595 w 7467600"/>
              <a:gd name="connsiteY310" fmla="*/ 6858000 h 6858000"/>
              <a:gd name="connsiteX311" fmla="*/ 4368888 w 7467600"/>
              <a:gd name="connsiteY311" fmla="*/ 6668412 h 6858000"/>
              <a:gd name="connsiteX312" fmla="*/ 4563091 w 7467600"/>
              <a:gd name="connsiteY312" fmla="*/ 6442508 h 6858000"/>
              <a:gd name="connsiteX313" fmla="*/ 5387324 w 7467600"/>
              <a:gd name="connsiteY313" fmla="*/ 5705830 h 6858000"/>
              <a:gd name="connsiteX314" fmla="*/ 5073620 w 7467600"/>
              <a:gd name="connsiteY314" fmla="*/ 5955437 h 6858000"/>
              <a:gd name="connsiteX315" fmla="*/ 4689789 w 7467600"/>
              <a:gd name="connsiteY315" fmla="*/ 6268382 h 6858000"/>
              <a:gd name="connsiteX316" fmla="*/ 4418722 w 7467600"/>
              <a:gd name="connsiteY316" fmla="*/ 6570886 h 6858000"/>
              <a:gd name="connsiteX317" fmla="*/ 4214944 w 7467600"/>
              <a:gd name="connsiteY317" fmla="*/ 6858000 h 6858000"/>
              <a:gd name="connsiteX318" fmla="*/ 4177898 w 7467600"/>
              <a:gd name="connsiteY318" fmla="*/ 6858000 h 6858000"/>
              <a:gd name="connsiteX319" fmla="*/ 4391597 w 7467600"/>
              <a:gd name="connsiteY319" fmla="*/ 6556370 h 6858000"/>
              <a:gd name="connsiteX320" fmla="*/ 4668889 w 7467600"/>
              <a:gd name="connsiteY320" fmla="*/ 6246399 h 6858000"/>
              <a:gd name="connsiteX321" fmla="*/ 5055427 w 7467600"/>
              <a:gd name="connsiteY321" fmla="*/ 5931476 h 6858000"/>
              <a:gd name="connsiteX322" fmla="*/ 5371814 w 7467600"/>
              <a:gd name="connsiteY322" fmla="*/ 5678975 h 6858000"/>
              <a:gd name="connsiteX323" fmla="*/ 4987918 w 7467600"/>
              <a:gd name="connsiteY323" fmla="*/ 5838701 h 6858000"/>
              <a:gd name="connsiteX324" fmla="*/ 4317146 w 7467600"/>
              <a:gd name="connsiteY324" fmla="*/ 6587716 h 6858000"/>
              <a:gd name="connsiteX325" fmla="*/ 4171627 w 7467600"/>
              <a:gd name="connsiteY325" fmla="*/ 6858000 h 6858000"/>
              <a:gd name="connsiteX326" fmla="*/ 4081585 w 7467600"/>
              <a:gd name="connsiteY326" fmla="*/ 6858000 h 6858000"/>
              <a:gd name="connsiteX327" fmla="*/ 4238603 w 7467600"/>
              <a:gd name="connsiteY327" fmla="*/ 6559341 h 6858000"/>
              <a:gd name="connsiteX328" fmla="*/ 4778333 w 7467600"/>
              <a:gd name="connsiteY328" fmla="*/ 5873626 h 6858000"/>
              <a:gd name="connsiteX329" fmla="*/ 5414185 w 7467600"/>
              <a:gd name="connsiteY329" fmla="*/ 5573882 h 6858000"/>
              <a:gd name="connsiteX330" fmla="*/ 5959648 w 7467600"/>
              <a:gd name="connsiteY330" fmla="*/ 4760797 h 6858000"/>
              <a:gd name="connsiteX331" fmla="*/ 5355019 w 7467600"/>
              <a:gd name="connsiteY331" fmla="*/ 4734672 h 6858000"/>
              <a:gd name="connsiteX332" fmla="*/ 5083565 w 7467600"/>
              <a:gd name="connsiteY332" fmla="*/ 5179121 h 6858000"/>
              <a:gd name="connsiteX333" fmla="*/ 4713577 w 7467600"/>
              <a:gd name="connsiteY333" fmla="*/ 5616803 h 6858000"/>
              <a:gd name="connsiteX334" fmla="*/ 3989559 w 7467600"/>
              <a:gd name="connsiteY334" fmla="*/ 6145945 h 6858000"/>
              <a:gd name="connsiteX335" fmla="*/ 3939824 w 7467600"/>
              <a:gd name="connsiteY335" fmla="*/ 6066900 h 6858000"/>
              <a:gd name="connsiteX336" fmla="*/ 4584537 w 7467600"/>
              <a:gd name="connsiteY336" fmla="*/ 5324826 h 6858000"/>
              <a:gd name="connsiteX337" fmla="*/ 5037105 w 7467600"/>
              <a:gd name="connsiteY337" fmla="*/ 5088765 h 6858000"/>
              <a:gd name="connsiteX338" fmla="*/ 5039930 w 7467600"/>
              <a:gd name="connsiteY338" fmla="*/ 5089585 h 6858000"/>
              <a:gd name="connsiteX339" fmla="*/ 5263764 w 7467600"/>
              <a:gd name="connsiteY339" fmla="*/ 4735525 h 6858000"/>
              <a:gd name="connsiteX340" fmla="*/ 4086300 w 7467600"/>
              <a:gd name="connsiteY340" fmla="*/ 4884599 h 6858000"/>
              <a:gd name="connsiteX341" fmla="*/ 4085485 w 7467600"/>
              <a:gd name="connsiteY341" fmla="*/ 4899070 h 6858000"/>
              <a:gd name="connsiteX342" fmla="*/ 3871915 w 7467600"/>
              <a:gd name="connsiteY342" fmla="*/ 5253645 h 6858000"/>
              <a:gd name="connsiteX343" fmla="*/ 3799374 w 7467600"/>
              <a:gd name="connsiteY343" fmla="*/ 5466127 h 6858000"/>
              <a:gd name="connsiteX344" fmla="*/ 3498850 w 7467600"/>
              <a:gd name="connsiteY344" fmla="*/ 6661888 h 6858000"/>
              <a:gd name="connsiteX345" fmla="*/ 3399216 w 7467600"/>
              <a:gd name="connsiteY345" fmla="*/ 6858000 h 6858000"/>
              <a:gd name="connsiteX346" fmla="*/ 3303688 w 7467600"/>
              <a:gd name="connsiteY346" fmla="*/ 6858000 h 6858000"/>
              <a:gd name="connsiteX347" fmla="*/ 3391774 w 7467600"/>
              <a:gd name="connsiteY347" fmla="*/ 6697181 h 6858000"/>
              <a:gd name="connsiteX348" fmla="*/ 3735540 w 7467600"/>
              <a:gd name="connsiteY348" fmla="*/ 5546923 h 6858000"/>
              <a:gd name="connsiteX349" fmla="*/ 3729438 w 7467600"/>
              <a:gd name="connsiteY349" fmla="*/ 5569058 h 6858000"/>
              <a:gd name="connsiteX350" fmla="*/ 3707782 w 7467600"/>
              <a:gd name="connsiteY350" fmla="*/ 5644908 h 6858000"/>
              <a:gd name="connsiteX351" fmla="*/ 3583827 w 7467600"/>
              <a:gd name="connsiteY351" fmla="*/ 6039215 h 6858000"/>
              <a:gd name="connsiteX352" fmla="*/ 3547861 w 7467600"/>
              <a:gd name="connsiteY352" fmla="*/ 6129609 h 6858000"/>
              <a:gd name="connsiteX353" fmla="*/ 3490905 w 7467600"/>
              <a:gd name="connsiteY353" fmla="*/ 6277660 h 6858000"/>
              <a:gd name="connsiteX354" fmla="*/ 3455859 w 7467600"/>
              <a:gd name="connsiteY354" fmla="*/ 6391301 h 6858000"/>
              <a:gd name="connsiteX355" fmla="*/ 3429112 w 7467600"/>
              <a:gd name="connsiteY355" fmla="*/ 6479469 h 6858000"/>
              <a:gd name="connsiteX356" fmla="*/ 3304862 w 7467600"/>
              <a:gd name="connsiteY356" fmla="*/ 6796476 h 6858000"/>
              <a:gd name="connsiteX357" fmla="*/ 3276071 w 7467600"/>
              <a:gd name="connsiteY357" fmla="*/ 6858000 h 6858000"/>
              <a:gd name="connsiteX358" fmla="*/ 3240805 w 7467600"/>
              <a:gd name="connsiteY358" fmla="*/ 6858000 h 6858000"/>
              <a:gd name="connsiteX359" fmla="*/ 3275917 w 7467600"/>
              <a:gd name="connsiteY359" fmla="*/ 6783192 h 6858000"/>
              <a:gd name="connsiteX360" fmla="*/ 3399358 w 7467600"/>
              <a:gd name="connsiteY360" fmla="*/ 6469011 h 6858000"/>
              <a:gd name="connsiteX361" fmla="*/ 3425650 w 7467600"/>
              <a:gd name="connsiteY361" fmla="*/ 6381333 h 6858000"/>
              <a:gd name="connsiteX362" fmla="*/ 3460661 w 7467600"/>
              <a:gd name="connsiteY362" fmla="*/ 6266763 h 6858000"/>
              <a:gd name="connsiteX363" fmla="*/ 3518021 w 7467600"/>
              <a:gd name="connsiteY363" fmla="*/ 6117298 h 6858000"/>
              <a:gd name="connsiteX364" fmla="*/ 3554035 w 7467600"/>
              <a:gd name="connsiteY364" fmla="*/ 6027832 h 6858000"/>
              <a:gd name="connsiteX365" fmla="*/ 3677174 w 7467600"/>
              <a:gd name="connsiteY365" fmla="*/ 5636351 h 6858000"/>
              <a:gd name="connsiteX366" fmla="*/ 3698819 w 7467600"/>
              <a:gd name="connsiteY366" fmla="*/ 5560503 h 6858000"/>
              <a:gd name="connsiteX367" fmla="*/ 3702094 w 7467600"/>
              <a:gd name="connsiteY367" fmla="*/ 5549194 h 6858000"/>
              <a:gd name="connsiteX368" fmla="*/ 3398355 w 7467600"/>
              <a:gd name="connsiteY368" fmla="*/ 6094603 h 6858000"/>
              <a:gd name="connsiteX369" fmla="*/ 3193941 w 7467600"/>
              <a:gd name="connsiteY369" fmla="*/ 6798775 h 6858000"/>
              <a:gd name="connsiteX370" fmla="*/ 3184140 w 7467600"/>
              <a:gd name="connsiteY370" fmla="*/ 6858000 h 6858000"/>
              <a:gd name="connsiteX371" fmla="*/ 3099978 w 7467600"/>
              <a:gd name="connsiteY371" fmla="*/ 6858000 h 6858000"/>
              <a:gd name="connsiteX372" fmla="*/ 3101556 w 7467600"/>
              <a:gd name="connsiteY372" fmla="*/ 6843337 h 6858000"/>
              <a:gd name="connsiteX373" fmla="*/ 3370162 w 7467600"/>
              <a:gd name="connsiteY373" fmla="*/ 5785550 h 6858000"/>
              <a:gd name="connsiteX374" fmla="*/ 3746477 w 7467600"/>
              <a:gd name="connsiteY374" fmla="*/ 5377889 h 6858000"/>
              <a:gd name="connsiteX375" fmla="*/ 3863399 w 7467600"/>
              <a:gd name="connsiteY375" fmla="*/ 5087257 h 6858000"/>
              <a:gd name="connsiteX376" fmla="*/ 3968712 w 7467600"/>
              <a:gd name="connsiteY376" fmla="*/ 4913989 h 6858000"/>
              <a:gd name="connsiteX377" fmla="*/ 2792390 w 7467600"/>
              <a:gd name="connsiteY377" fmla="*/ 5382974 h 6858000"/>
              <a:gd name="connsiteX378" fmla="*/ 2714982 w 7467600"/>
              <a:gd name="connsiteY378" fmla="*/ 5427051 h 6858000"/>
              <a:gd name="connsiteX379" fmla="*/ 2813361 w 7467600"/>
              <a:gd name="connsiteY379" fmla="*/ 6023912 h 6858000"/>
              <a:gd name="connsiteX380" fmla="*/ 2688430 w 7467600"/>
              <a:gd name="connsiteY380" fmla="*/ 6801564 h 6858000"/>
              <a:gd name="connsiteX381" fmla="*/ 2629626 w 7467600"/>
              <a:gd name="connsiteY381" fmla="*/ 6763394 h 6858000"/>
              <a:gd name="connsiteX382" fmla="*/ 2565328 w 7467600"/>
              <a:gd name="connsiteY382" fmla="*/ 5516399 h 6858000"/>
              <a:gd name="connsiteX383" fmla="*/ 1922999 w 7467600"/>
              <a:gd name="connsiteY383" fmla="*/ 5980343 h 6858000"/>
              <a:gd name="connsiteX384" fmla="*/ 1950261 w 7467600"/>
              <a:gd name="connsiteY384" fmla="*/ 6405858 h 6858000"/>
              <a:gd name="connsiteX385" fmla="*/ 2365554 w 7467600"/>
              <a:gd name="connsiteY385" fmla="*/ 6759107 h 6858000"/>
              <a:gd name="connsiteX386" fmla="*/ 2424142 w 7467600"/>
              <a:gd name="connsiteY386" fmla="*/ 6858000 h 6858000"/>
              <a:gd name="connsiteX387" fmla="*/ 2395994 w 7467600"/>
              <a:gd name="connsiteY387" fmla="*/ 6858000 h 6858000"/>
              <a:gd name="connsiteX388" fmla="*/ 2392863 w 7467600"/>
              <a:gd name="connsiteY388" fmla="*/ 6852964 h 6858000"/>
              <a:gd name="connsiteX389" fmla="*/ 2017589 w 7467600"/>
              <a:gd name="connsiteY389" fmla="*/ 6493982 h 6858000"/>
              <a:gd name="connsiteX390" fmla="*/ 2147336 w 7467600"/>
              <a:gd name="connsiteY390" fmla="*/ 6594052 h 6858000"/>
              <a:gd name="connsiteX391" fmla="*/ 2207047 w 7467600"/>
              <a:gd name="connsiteY391" fmla="*/ 6654540 h 6858000"/>
              <a:gd name="connsiteX392" fmla="*/ 2299106 w 7467600"/>
              <a:gd name="connsiteY392" fmla="*/ 6778931 h 6858000"/>
              <a:gd name="connsiteX393" fmla="*/ 2314430 w 7467600"/>
              <a:gd name="connsiteY393" fmla="*/ 6801144 h 6858000"/>
              <a:gd name="connsiteX394" fmla="*/ 2352406 w 7467600"/>
              <a:gd name="connsiteY394" fmla="*/ 6858000 h 6858000"/>
              <a:gd name="connsiteX395" fmla="*/ 2314492 w 7467600"/>
              <a:gd name="connsiteY395" fmla="*/ 6858000 h 6858000"/>
              <a:gd name="connsiteX396" fmla="*/ 2288095 w 7467600"/>
              <a:gd name="connsiteY396" fmla="*/ 6818030 h 6858000"/>
              <a:gd name="connsiteX397" fmla="*/ 2272768 w 7467600"/>
              <a:gd name="connsiteY397" fmla="*/ 6795822 h 6858000"/>
              <a:gd name="connsiteX398" fmla="*/ 2182715 w 7467600"/>
              <a:gd name="connsiteY398" fmla="*/ 6675071 h 6858000"/>
              <a:gd name="connsiteX399" fmla="*/ 2032061 w 7467600"/>
              <a:gd name="connsiteY399" fmla="*/ 6541380 h 6858000"/>
              <a:gd name="connsiteX400" fmla="*/ 2257220 w 7467600"/>
              <a:gd name="connsiteY400" fmla="*/ 6826257 h 6858000"/>
              <a:gd name="connsiteX401" fmla="*/ 2281324 w 7467600"/>
              <a:gd name="connsiteY401" fmla="*/ 6858000 h 6858000"/>
              <a:gd name="connsiteX402" fmla="*/ 2242860 w 7467600"/>
              <a:gd name="connsiteY402" fmla="*/ 6858000 h 6858000"/>
              <a:gd name="connsiteX403" fmla="*/ 2232818 w 7467600"/>
              <a:gd name="connsiteY403" fmla="*/ 6844926 h 6858000"/>
              <a:gd name="connsiteX404" fmla="*/ 1990172 w 7467600"/>
              <a:gd name="connsiteY404" fmla="*/ 6542121 h 6858000"/>
              <a:gd name="connsiteX405" fmla="*/ 2124090 w 7467600"/>
              <a:gd name="connsiteY405" fmla="*/ 6761017 h 6858000"/>
              <a:gd name="connsiteX406" fmla="*/ 2200380 w 7467600"/>
              <a:gd name="connsiteY406" fmla="*/ 6858000 h 6858000"/>
              <a:gd name="connsiteX407" fmla="*/ 2147507 w 7467600"/>
              <a:gd name="connsiteY407" fmla="*/ 6858000 h 6858000"/>
              <a:gd name="connsiteX408" fmla="*/ 2070668 w 7467600"/>
              <a:gd name="connsiteY408" fmla="*/ 6761520 h 6858000"/>
              <a:gd name="connsiteX409" fmla="*/ 1975142 w 7467600"/>
              <a:gd name="connsiteY409" fmla="*/ 6585570 h 6858000"/>
              <a:gd name="connsiteX410" fmla="*/ 2050035 w 7467600"/>
              <a:gd name="connsiteY410" fmla="*/ 6813345 h 6858000"/>
              <a:gd name="connsiteX411" fmla="*/ 2063025 w 7467600"/>
              <a:gd name="connsiteY411" fmla="*/ 6858000 h 6858000"/>
              <a:gd name="connsiteX412" fmla="*/ 2021675 w 7467600"/>
              <a:gd name="connsiteY412" fmla="*/ 6858000 h 6858000"/>
              <a:gd name="connsiteX413" fmla="*/ 2019308 w 7467600"/>
              <a:gd name="connsiteY413" fmla="*/ 6847118 h 6858000"/>
              <a:gd name="connsiteX414" fmla="*/ 1938835 w 7467600"/>
              <a:gd name="connsiteY414" fmla="*/ 6551160 h 6858000"/>
              <a:gd name="connsiteX415" fmla="*/ 1953230 w 7467600"/>
              <a:gd name="connsiteY415" fmla="*/ 6759699 h 6858000"/>
              <a:gd name="connsiteX416" fmla="*/ 1956763 w 7467600"/>
              <a:gd name="connsiteY416" fmla="*/ 6778191 h 6858000"/>
              <a:gd name="connsiteX417" fmla="*/ 1967925 w 7467600"/>
              <a:gd name="connsiteY417" fmla="*/ 6858000 h 6858000"/>
              <a:gd name="connsiteX418" fmla="*/ 1936622 w 7467600"/>
              <a:gd name="connsiteY418" fmla="*/ 6858000 h 6858000"/>
              <a:gd name="connsiteX419" fmla="*/ 1926261 w 7467600"/>
              <a:gd name="connsiteY419" fmla="*/ 6784064 h 6858000"/>
              <a:gd name="connsiteX420" fmla="*/ 1922724 w 7467600"/>
              <a:gd name="connsiteY420" fmla="*/ 6765577 h 6858000"/>
              <a:gd name="connsiteX421" fmla="*/ 1904650 w 7467600"/>
              <a:gd name="connsiteY421" fmla="*/ 6639616 h 6858000"/>
              <a:gd name="connsiteX422" fmla="*/ 1885273 w 7467600"/>
              <a:gd name="connsiteY422" fmla="*/ 6858000 h 6858000"/>
              <a:gd name="connsiteX423" fmla="*/ 1854363 w 7467600"/>
              <a:gd name="connsiteY423" fmla="*/ 6858000 h 6858000"/>
              <a:gd name="connsiteX424" fmla="*/ 1880391 w 7467600"/>
              <a:gd name="connsiteY424" fmla="*/ 6603796 h 6858000"/>
              <a:gd name="connsiteX425" fmla="*/ 1818273 w 7467600"/>
              <a:gd name="connsiteY425" fmla="*/ 6715729 h 6858000"/>
              <a:gd name="connsiteX426" fmla="*/ 1794691 w 7467600"/>
              <a:gd name="connsiteY426" fmla="*/ 6843239 h 6858000"/>
              <a:gd name="connsiteX427" fmla="*/ 1794914 w 7467600"/>
              <a:gd name="connsiteY427" fmla="*/ 6858000 h 6858000"/>
              <a:gd name="connsiteX428" fmla="*/ 1746128 w 7467600"/>
              <a:gd name="connsiteY428" fmla="*/ 6858000 h 6858000"/>
              <a:gd name="connsiteX429" fmla="*/ 1753934 w 7467600"/>
              <a:gd name="connsiteY429" fmla="*/ 6724796 h 6858000"/>
              <a:gd name="connsiteX430" fmla="*/ 1792053 w 7467600"/>
              <a:gd name="connsiteY430" fmla="*/ 6572396 h 6858000"/>
              <a:gd name="connsiteX431" fmla="*/ 1862248 w 7467600"/>
              <a:gd name="connsiteY431" fmla="*/ 6266397 h 6858000"/>
              <a:gd name="connsiteX432" fmla="*/ 1862250 w 7467600"/>
              <a:gd name="connsiteY432" fmla="*/ 6033531 h 6858000"/>
              <a:gd name="connsiteX433" fmla="*/ 1211999 w 7467600"/>
              <a:gd name="connsiteY433" fmla="*/ 6683610 h 6858000"/>
              <a:gd name="connsiteX434" fmla="*/ 1213266 w 7467600"/>
              <a:gd name="connsiteY434" fmla="*/ 6691947 h 6858000"/>
              <a:gd name="connsiteX435" fmla="*/ 1203370 w 7467600"/>
              <a:gd name="connsiteY435" fmla="*/ 6850676 h 6858000"/>
              <a:gd name="connsiteX436" fmla="*/ 1203671 w 7467600"/>
              <a:gd name="connsiteY436" fmla="*/ 6858000 h 6858000"/>
              <a:gd name="connsiteX437" fmla="*/ 1143180 w 7467600"/>
              <a:gd name="connsiteY437" fmla="*/ 6858000 h 6858000"/>
              <a:gd name="connsiteX438" fmla="*/ 1142176 w 7467600"/>
              <a:gd name="connsiteY438" fmla="*/ 6766045 h 6858000"/>
              <a:gd name="connsiteX439" fmla="*/ 1067484 w 7467600"/>
              <a:gd name="connsiteY439" fmla="*/ 6858000 h 6858000"/>
              <a:gd name="connsiteX440" fmla="*/ 953928 w 7467600"/>
              <a:gd name="connsiteY440" fmla="*/ 6858000 h 6858000"/>
              <a:gd name="connsiteX441" fmla="*/ 959715 w 7467600"/>
              <a:gd name="connsiteY441" fmla="*/ 6850185 h 6858000"/>
              <a:gd name="connsiteX442" fmla="*/ 1483788 w 7467600"/>
              <a:gd name="connsiteY442" fmla="*/ 6259174 h 6858000"/>
              <a:gd name="connsiteX443" fmla="*/ 1100671 w 7467600"/>
              <a:gd name="connsiteY443" fmla="*/ 6252137 h 6858000"/>
              <a:gd name="connsiteX444" fmla="*/ 1090144 w 7467600"/>
              <a:gd name="connsiteY444" fmla="*/ 6256748 h 6858000"/>
              <a:gd name="connsiteX445" fmla="*/ 1095872 w 7467600"/>
              <a:gd name="connsiteY445" fmla="*/ 6271892 h 6858000"/>
              <a:gd name="connsiteX446" fmla="*/ 262785 w 7467600"/>
              <a:gd name="connsiteY446" fmla="*/ 6845450 h 6858000"/>
              <a:gd name="connsiteX447" fmla="*/ 209968 w 7467600"/>
              <a:gd name="connsiteY447" fmla="*/ 6770713 h 6858000"/>
              <a:gd name="connsiteX448" fmla="*/ 873460 w 7467600"/>
              <a:gd name="connsiteY448" fmla="*/ 6253768 h 6858000"/>
              <a:gd name="connsiteX449" fmla="*/ 192686 w 7467600"/>
              <a:gd name="connsiteY449" fmla="*/ 5849257 h 6858000"/>
              <a:gd name="connsiteX450" fmla="*/ 4696 w 7467600"/>
              <a:gd name="connsiteY450" fmla="*/ 5697668 h 6858000"/>
              <a:gd name="connsiteX451" fmla="*/ 0 w 7467600"/>
              <a:gd name="connsiteY451" fmla="*/ 5689984 h 6858000"/>
              <a:gd name="connsiteX452" fmla="*/ 0 w 7467600"/>
              <a:gd name="connsiteY452" fmla="*/ 5513472 h 6858000"/>
              <a:gd name="connsiteX453" fmla="*/ 174101 w 7467600"/>
              <a:gd name="connsiteY453" fmla="*/ 5620277 h 6858000"/>
              <a:gd name="connsiteX454" fmla="*/ 891800 w 7467600"/>
              <a:gd name="connsiteY454" fmla="*/ 6036935 h 6858000"/>
              <a:gd name="connsiteX455" fmla="*/ 1072219 w 7467600"/>
              <a:gd name="connsiteY455" fmla="*/ 6169443 h 6858000"/>
              <a:gd name="connsiteX456" fmla="*/ 1074117 w 7467600"/>
              <a:gd name="connsiteY456" fmla="*/ 6170301 h 6858000"/>
              <a:gd name="connsiteX457" fmla="*/ 1083114 w 7467600"/>
              <a:gd name="connsiteY457" fmla="*/ 6174131 h 6858000"/>
              <a:gd name="connsiteX458" fmla="*/ 1543010 w 7467600"/>
              <a:gd name="connsiteY458" fmla="*/ 6191140 h 6858000"/>
              <a:gd name="connsiteX459" fmla="*/ 1551080 w 7467600"/>
              <a:gd name="connsiteY459" fmla="*/ 6195006 h 6858000"/>
              <a:gd name="connsiteX460" fmla="*/ 2345443 w 7467600"/>
              <a:gd name="connsiteY460" fmla="*/ 5549882 h 6858000"/>
              <a:gd name="connsiteX461" fmla="*/ 1721499 w 7467600"/>
              <a:gd name="connsiteY461" fmla="*/ 5599969 h 6858000"/>
              <a:gd name="connsiteX462" fmla="*/ 767716 w 7467600"/>
              <a:gd name="connsiteY462" fmla="*/ 5472768 h 6858000"/>
              <a:gd name="connsiteX463" fmla="*/ 722147 w 7467600"/>
              <a:gd name="connsiteY463" fmla="*/ 5393091 h 6858000"/>
              <a:gd name="connsiteX464" fmla="*/ 1485552 w 7467600"/>
              <a:gd name="connsiteY464" fmla="*/ 5313202 h 6858000"/>
              <a:gd name="connsiteX465" fmla="*/ 2143004 w 7467600"/>
              <a:gd name="connsiteY465" fmla="*/ 5402420 h 6858000"/>
              <a:gd name="connsiteX466" fmla="*/ 1933391 w 7467600"/>
              <a:gd name="connsiteY466" fmla="*/ 5156971 h 6858000"/>
              <a:gd name="connsiteX467" fmla="*/ 1827118 w 7467600"/>
              <a:gd name="connsiteY467" fmla="*/ 4968410 h 6858000"/>
              <a:gd name="connsiteX468" fmla="*/ 1837349 w 7467600"/>
              <a:gd name="connsiteY468" fmla="*/ 4956357 h 6858000"/>
              <a:gd name="connsiteX469" fmla="*/ 2162835 w 7467600"/>
              <a:gd name="connsiteY469" fmla="*/ 5187853 h 6858000"/>
              <a:gd name="connsiteX470" fmla="*/ 2257167 w 7467600"/>
              <a:gd name="connsiteY470" fmla="*/ 5462123 h 6858000"/>
              <a:gd name="connsiteX471" fmla="*/ 2261598 w 7467600"/>
              <a:gd name="connsiteY471" fmla="*/ 5467998 h 6858000"/>
              <a:gd name="connsiteX472" fmla="*/ 2437177 w 7467600"/>
              <a:gd name="connsiteY472" fmla="*/ 5479608 h 6858000"/>
              <a:gd name="connsiteX473" fmla="*/ 2445247 w 7467600"/>
              <a:gd name="connsiteY473" fmla="*/ 5483476 h 6858000"/>
              <a:gd name="connsiteX474" fmla="*/ 2743626 w 7467600"/>
              <a:gd name="connsiteY474" fmla="*/ 5304819 h 6858000"/>
              <a:gd name="connsiteX475" fmla="*/ 3048102 w 7467600"/>
              <a:gd name="connsiteY475" fmla="*/ 5150595 h 6858000"/>
              <a:gd name="connsiteX476" fmla="*/ 1799414 w 7467600"/>
              <a:gd name="connsiteY476" fmla="*/ 4694732 h 6858000"/>
              <a:gd name="connsiteX477" fmla="*/ 1771735 w 7467600"/>
              <a:gd name="connsiteY477" fmla="*/ 4619929 h 6858000"/>
              <a:gd name="connsiteX478" fmla="*/ 3104273 w 7467600"/>
              <a:gd name="connsiteY478" fmla="*/ 5076159 h 6858000"/>
              <a:gd name="connsiteX479" fmla="*/ 3113245 w 7467600"/>
              <a:gd name="connsiteY479" fmla="*/ 5090705 h 6858000"/>
              <a:gd name="connsiteX480" fmla="*/ 3126294 w 7467600"/>
              <a:gd name="connsiteY480" fmla="*/ 5114400 h 6858000"/>
              <a:gd name="connsiteX481" fmla="*/ 3937433 w 7467600"/>
              <a:gd name="connsiteY481" fmla="*/ 4830473 h 6858000"/>
              <a:gd name="connsiteX482" fmla="*/ 3590475 w 7467600"/>
              <a:gd name="connsiteY482" fmla="*/ 4597974 h 6858000"/>
              <a:gd name="connsiteX483" fmla="*/ 3100264 w 7467600"/>
              <a:gd name="connsiteY483" fmla="*/ 4579845 h 6858000"/>
              <a:gd name="connsiteX484" fmla="*/ 2183576 w 7467600"/>
              <a:gd name="connsiteY484" fmla="*/ 4227150 h 6858000"/>
              <a:gd name="connsiteX485" fmla="*/ 2151029 w 7467600"/>
              <a:gd name="connsiteY485" fmla="*/ 4146947 h 6858000"/>
              <a:gd name="connsiteX486" fmla="*/ 3563434 w 7467600"/>
              <a:gd name="connsiteY486" fmla="*/ 4469115 h 6858000"/>
              <a:gd name="connsiteX487" fmla="*/ 3177952 w 7467600"/>
              <a:gd name="connsiteY487" fmla="*/ 3657386 h 6858000"/>
              <a:gd name="connsiteX488" fmla="*/ 3189263 w 7467600"/>
              <a:gd name="connsiteY488" fmla="*/ 3625726 h 6858000"/>
              <a:gd name="connsiteX489" fmla="*/ 3560912 w 7467600"/>
              <a:gd name="connsiteY489" fmla="*/ 4079863 h 6858000"/>
              <a:gd name="connsiteX490" fmla="*/ 3626636 w 7467600"/>
              <a:gd name="connsiteY490" fmla="*/ 4512230 h 6858000"/>
              <a:gd name="connsiteX491" fmla="*/ 3653088 w 7467600"/>
              <a:gd name="connsiteY491" fmla="*/ 4521417 h 6858000"/>
              <a:gd name="connsiteX492" fmla="*/ 3988128 w 7467600"/>
              <a:gd name="connsiteY492" fmla="*/ 4817267 h 6858000"/>
              <a:gd name="connsiteX493" fmla="*/ 4830582 w 7467600"/>
              <a:gd name="connsiteY493" fmla="*/ 4676000 h 6858000"/>
              <a:gd name="connsiteX494" fmla="*/ 4830100 w 7467600"/>
              <a:gd name="connsiteY494" fmla="*/ 4675554 h 6858000"/>
              <a:gd name="connsiteX495" fmla="*/ 4036318 w 7467600"/>
              <a:gd name="connsiteY495" fmla="*/ 4147013 h 6858000"/>
              <a:gd name="connsiteX496" fmla="*/ 3432098 w 7467600"/>
              <a:gd name="connsiteY496" fmla="*/ 3537312 h 6858000"/>
              <a:gd name="connsiteX497" fmla="*/ 3446761 w 7467600"/>
              <a:gd name="connsiteY497" fmla="*/ 3461278 h 6858000"/>
              <a:gd name="connsiteX498" fmla="*/ 4419733 w 7467600"/>
              <a:gd name="connsiteY498" fmla="*/ 3963555 h 6858000"/>
              <a:gd name="connsiteX499" fmla="*/ 4781371 w 7467600"/>
              <a:gd name="connsiteY499" fmla="*/ 4458604 h 6858000"/>
              <a:gd name="connsiteX500" fmla="*/ 4780440 w 7467600"/>
              <a:gd name="connsiteY500" fmla="*/ 4470290 h 6858000"/>
              <a:gd name="connsiteX501" fmla="*/ 4898954 w 7467600"/>
              <a:gd name="connsiteY501" fmla="*/ 4662092 h 6858000"/>
              <a:gd name="connsiteX502" fmla="*/ 4900699 w 7467600"/>
              <a:gd name="connsiteY502" fmla="*/ 4670867 h 6858000"/>
              <a:gd name="connsiteX503" fmla="*/ 5714511 w 7467600"/>
              <a:gd name="connsiteY503" fmla="*/ 4663483 h 6858000"/>
              <a:gd name="connsiteX504" fmla="*/ 5464793 w 7467600"/>
              <a:gd name="connsiteY504" fmla="*/ 4393556 h 6858000"/>
              <a:gd name="connsiteX505" fmla="*/ 5461897 w 7467600"/>
              <a:gd name="connsiteY505" fmla="*/ 4390879 h 6858000"/>
              <a:gd name="connsiteX506" fmla="*/ 4294126 w 7467600"/>
              <a:gd name="connsiteY506" fmla="*/ 3303048 h 6858000"/>
              <a:gd name="connsiteX507" fmla="*/ 4305321 w 7467600"/>
              <a:gd name="connsiteY507" fmla="*/ 3256953 h 6858000"/>
              <a:gd name="connsiteX508" fmla="*/ 4949299 w 7467600"/>
              <a:gd name="connsiteY508" fmla="*/ 3766336 h 6858000"/>
              <a:gd name="connsiteX509" fmla="*/ 5291452 w 7467600"/>
              <a:gd name="connsiteY509" fmla="*/ 4076801 h 6858000"/>
              <a:gd name="connsiteX510" fmla="*/ 5434998 w 7467600"/>
              <a:gd name="connsiteY510" fmla="*/ 4254100 h 6858000"/>
              <a:gd name="connsiteX511" fmla="*/ 5351015 w 7467600"/>
              <a:gd name="connsiteY511" fmla="*/ 3760989 h 6858000"/>
              <a:gd name="connsiteX512" fmla="*/ 5413780 w 7467600"/>
              <a:gd name="connsiteY512" fmla="*/ 2966265 h 6858000"/>
              <a:gd name="connsiteX513" fmla="*/ 5425627 w 7467600"/>
              <a:gd name="connsiteY513" fmla="*/ 2954192 h 6858000"/>
              <a:gd name="connsiteX514" fmla="*/ 6604735 w 7467600"/>
              <a:gd name="connsiteY514" fmla="*/ 2041381 h 6858000"/>
              <a:gd name="connsiteX515" fmla="*/ 7204487 w 7467600"/>
              <a:gd name="connsiteY515" fmla="*/ 2742112 h 6858000"/>
              <a:gd name="connsiteX516" fmla="*/ 7131592 w 7467600"/>
              <a:gd name="connsiteY516" fmla="*/ 2672096 h 6858000"/>
              <a:gd name="connsiteX517" fmla="*/ 6996344 w 7467600"/>
              <a:gd name="connsiteY517" fmla="*/ 2518310 h 6858000"/>
              <a:gd name="connsiteX518" fmla="*/ 6735495 w 7467600"/>
              <a:gd name="connsiteY518" fmla="*/ 2196890 h 6858000"/>
              <a:gd name="connsiteX519" fmla="*/ 6721901 w 7467600"/>
              <a:gd name="connsiteY519" fmla="*/ 2179274 h 6858000"/>
              <a:gd name="connsiteX520" fmla="*/ 6604735 w 7467600"/>
              <a:gd name="connsiteY520" fmla="*/ 2041381 h 6858000"/>
              <a:gd name="connsiteX521" fmla="*/ 6591670 w 7467600"/>
              <a:gd name="connsiteY521" fmla="*/ 1988277 h 6858000"/>
              <a:gd name="connsiteX522" fmla="*/ 6747349 w 7467600"/>
              <a:gd name="connsiteY522" fmla="*/ 2160069 h 6858000"/>
              <a:gd name="connsiteX523" fmla="*/ 6760943 w 7467600"/>
              <a:gd name="connsiteY523" fmla="*/ 2177686 h 6858000"/>
              <a:gd name="connsiteX524" fmla="*/ 7021065 w 7467600"/>
              <a:gd name="connsiteY524" fmla="*/ 2498102 h 6858000"/>
              <a:gd name="connsiteX525" fmla="*/ 7155223 w 7467600"/>
              <a:gd name="connsiteY525" fmla="*/ 2650386 h 6858000"/>
              <a:gd name="connsiteX526" fmla="*/ 7203167 w 7467600"/>
              <a:gd name="connsiteY526" fmla="*/ 2697288 h 6858000"/>
              <a:gd name="connsiteX527" fmla="*/ 6937703 w 7467600"/>
              <a:gd name="connsiteY527" fmla="*/ 2321981 h 6858000"/>
              <a:gd name="connsiteX528" fmla="*/ 6591670 w 7467600"/>
              <a:gd name="connsiteY528" fmla="*/ 1988277 h 6858000"/>
              <a:gd name="connsiteX529" fmla="*/ 5798671 w 7467600"/>
              <a:gd name="connsiteY529" fmla="*/ 1981601 h 6858000"/>
              <a:gd name="connsiteX530" fmla="*/ 5754709 w 7467600"/>
              <a:gd name="connsiteY530" fmla="*/ 2071454 h 6858000"/>
              <a:gd name="connsiteX531" fmla="*/ 5763044 w 7467600"/>
              <a:gd name="connsiteY531" fmla="*/ 2842206 h 6858000"/>
              <a:gd name="connsiteX532" fmla="*/ 5764974 w 7467600"/>
              <a:gd name="connsiteY532" fmla="*/ 2799609 h 6858000"/>
              <a:gd name="connsiteX533" fmla="*/ 5767665 w 7467600"/>
              <a:gd name="connsiteY533" fmla="*/ 2666409 h 6858000"/>
              <a:gd name="connsiteX534" fmla="*/ 5763055 w 7467600"/>
              <a:gd name="connsiteY534" fmla="*/ 2579705 h 6858000"/>
              <a:gd name="connsiteX535" fmla="*/ 5758079 w 7467600"/>
              <a:gd name="connsiteY535" fmla="*/ 2492508 h 6858000"/>
              <a:gd name="connsiteX536" fmla="*/ 5779325 w 7467600"/>
              <a:gd name="connsiteY536" fmla="*/ 2197069 h 6858000"/>
              <a:gd name="connsiteX537" fmla="*/ 5798671 w 7467600"/>
              <a:gd name="connsiteY537" fmla="*/ 1981601 h 6858000"/>
              <a:gd name="connsiteX538" fmla="*/ 5829202 w 7467600"/>
              <a:gd name="connsiteY538" fmla="*/ 1971679 h 6858000"/>
              <a:gd name="connsiteX539" fmla="*/ 5809558 w 7467600"/>
              <a:gd name="connsiteY539" fmla="*/ 2198043 h 6858000"/>
              <a:gd name="connsiteX540" fmla="*/ 5788653 w 7467600"/>
              <a:gd name="connsiteY540" fmla="*/ 2489430 h 6858000"/>
              <a:gd name="connsiteX541" fmla="*/ 5793439 w 7467600"/>
              <a:gd name="connsiteY541" fmla="*/ 2575235 h 6858000"/>
              <a:gd name="connsiteX542" fmla="*/ 5796837 w 7467600"/>
              <a:gd name="connsiteY542" fmla="*/ 2637633 h 6858000"/>
              <a:gd name="connsiteX543" fmla="*/ 5818614 w 7467600"/>
              <a:gd name="connsiteY543" fmla="*/ 2473055 h 6858000"/>
              <a:gd name="connsiteX544" fmla="*/ 5829202 w 7467600"/>
              <a:gd name="connsiteY544" fmla="*/ 1971679 h 6858000"/>
              <a:gd name="connsiteX545" fmla="*/ 5911389 w 7467600"/>
              <a:gd name="connsiteY545" fmla="*/ 1898371 h 6858000"/>
              <a:gd name="connsiteX546" fmla="*/ 6237627 w 7467600"/>
              <a:gd name="connsiteY546" fmla="*/ 2231921 h 6858000"/>
              <a:gd name="connsiteX547" fmla="*/ 5911389 w 7467600"/>
              <a:gd name="connsiteY547" fmla="*/ 1898371 h 6858000"/>
              <a:gd name="connsiteX548" fmla="*/ 6944437 w 7467600"/>
              <a:gd name="connsiteY548" fmla="*/ 1575402 h 6858000"/>
              <a:gd name="connsiteX549" fmla="*/ 6304730 w 7467600"/>
              <a:gd name="connsiteY549" fmla="*/ 1766654 h 6858000"/>
              <a:gd name="connsiteX550" fmla="*/ 6944437 w 7467600"/>
              <a:gd name="connsiteY550" fmla="*/ 1575402 h 6858000"/>
              <a:gd name="connsiteX551" fmla="*/ 7019523 w 7467600"/>
              <a:gd name="connsiteY551" fmla="*/ 1519450 h 6858000"/>
              <a:gd name="connsiteX552" fmla="*/ 6298091 w 7467600"/>
              <a:gd name="connsiteY552" fmla="*/ 1737122 h 6858000"/>
              <a:gd name="connsiteX553" fmla="*/ 7019523 w 7467600"/>
              <a:gd name="connsiteY553" fmla="*/ 1519450 h 6858000"/>
              <a:gd name="connsiteX554" fmla="*/ 2399523 w 7467600"/>
              <a:gd name="connsiteY554" fmla="*/ 1428234 h 6858000"/>
              <a:gd name="connsiteX555" fmla="*/ 2224982 w 7467600"/>
              <a:gd name="connsiteY555" fmla="*/ 1826201 h 6858000"/>
              <a:gd name="connsiteX556" fmla="*/ 2096099 w 7467600"/>
              <a:gd name="connsiteY556" fmla="*/ 2345900 h 6858000"/>
              <a:gd name="connsiteX557" fmla="*/ 2283317 w 7467600"/>
              <a:gd name="connsiteY557" fmla="*/ 1796925 h 6858000"/>
              <a:gd name="connsiteX558" fmla="*/ 2399523 w 7467600"/>
              <a:gd name="connsiteY558" fmla="*/ 1428234 h 6858000"/>
              <a:gd name="connsiteX559" fmla="*/ 2448558 w 7467600"/>
              <a:gd name="connsiteY559" fmla="*/ 1373435 h 6858000"/>
              <a:gd name="connsiteX560" fmla="*/ 2312521 w 7467600"/>
              <a:gd name="connsiteY560" fmla="*/ 1806140 h 6858000"/>
              <a:gd name="connsiteX561" fmla="*/ 2127533 w 7467600"/>
              <a:gd name="connsiteY561" fmla="*/ 2348380 h 6858000"/>
              <a:gd name="connsiteX562" fmla="*/ 2358080 w 7467600"/>
              <a:gd name="connsiteY562" fmla="*/ 1866134 h 6858000"/>
              <a:gd name="connsiteX563" fmla="*/ 2407436 w 7467600"/>
              <a:gd name="connsiteY563" fmla="*/ 1651070 h 6858000"/>
              <a:gd name="connsiteX564" fmla="*/ 2448558 w 7467600"/>
              <a:gd name="connsiteY564" fmla="*/ 1373435 h 6858000"/>
              <a:gd name="connsiteX565" fmla="*/ 278707 w 7467600"/>
              <a:gd name="connsiteY565" fmla="*/ 1352270 h 6858000"/>
              <a:gd name="connsiteX566" fmla="*/ 321570 w 7467600"/>
              <a:gd name="connsiteY566" fmla="*/ 1861610 h 6858000"/>
              <a:gd name="connsiteX567" fmla="*/ 294281 w 7467600"/>
              <a:gd name="connsiteY567" fmla="*/ 1440658 h 6858000"/>
              <a:gd name="connsiteX568" fmla="*/ 278707 w 7467600"/>
              <a:gd name="connsiteY568" fmla="*/ 1352270 h 6858000"/>
              <a:gd name="connsiteX569" fmla="*/ 1423821 w 7467600"/>
              <a:gd name="connsiteY569" fmla="*/ 1351958 h 6858000"/>
              <a:gd name="connsiteX570" fmla="*/ 1638521 w 7467600"/>
              <a:gd name="connsiteY570" fmla="*/ 1908470 h 6858000"/>
              <a:gd name="connsiteX571" fmla="*/ 1754199 w 7467600"/>
              <a:gd name="connsiteY571" fmla="*/ 2149284 h 6858000"/>
              <a:gd name="connsiteX572" fmla="*/ 1908359 w 7467600"/>
              <a:gd name="connsiteY572" fmla="*/ 2364988 h 6858000"/>
              <a:gd name="connsiteX573" fmla="*/ 1647661 w 7467600"/>
              <a:gd name="connsiteY573" fmla="*/ 1825945 h 6858000"/>
              <a:gd name="connsiteX574" fmla="*/ 1423821 w 7467600"/>
              <a:gd name="connsiteY574" fmla="*/ 1351958 h 6858000"/>
              <a:gd name="connsiteX575" fmla="*/ 1431890 w 7467600"/>
              <a:gd name="connsiteY575" fmla="*/ 1306475 h 6858000"/>
              <a:gd name="connsiteX576" fmla="*/ 1507597 w 7467600"/>
              <a:gd name="connsiteY576" fmla="*/ 1446132 h 6858000"/>
              <a:gd name="connsiteX577" fmla="*/ 1674586 w 7467600"/>
              <a:gd name="connsiteY577" fmla="*/ 1813832 h 6858000"/>
              <a:gd name="connsiteX578" fmla="*/ 1815950 w 7467600"/>
              <a:gd name="connsiteY578" fmla="*/ 2128564 h 6858000"/>
              <a:gd name="connsiteX579" fmla="*/ 1984242 w 7467600"/>
              <a:gd name="connsiteY579" fmla="*/ 2430829 h 6858000"/>
              <a:gd name="connsiteX580" fmla="*/ 2014023 w 7467600"/>
              <a:gd name="connsiteY580" fmla="*/ 2450995 h 6858000"/>
              <a:gd name="connsiteX581" fmla="*/ 1747337 w 7467600"/>
              <a:gd name="connsiteY581" fmla="*/ 1855264 h 6858000"/>
              <a:gd name="connsiteX582" fmla="*/ 1533749 w 7467600"/>
              <a:gd name="connsiteY582" fmla="*/ 1478656 h 6858000"/>
              <a:gd name="connsiteX583" fmla="*/ 1431890 w 7467600"/>
              <a:gd name="connsiteY583" fmla="*/ 1306475 h 6858000"/>
              <a:gd name="connsiteX584" fmla="*/ 5052692 w 7467600"/>
              <a:gd name="connsiteY584" fmla="*/ 1292994 h 6858000"/>
              <a:gd name="connsiteX585" fmla="*/ 5200661 w 7467600"/>
              <a:gd name="connsiteY585" fmla="*/ 1635186 h 6858000"/>
              <a:gd name="connsiteX586" fmla="*/ 5297138 w 7467600"/>
              <a:gd name="connsiteY586" fmla="*/ 1906351 h 6858000"/>
              <a:gd name="connsiteX587" fmla="*/ 5052692 w 7467600"/>
              <a:gd name="connsiteY587" fmla="*/ 1292994 h 6858000"/>
              <a:gd name="connsiteX588" fmla="*/ 5009948 w 7467600"/>
              <a:gd name="connsiteY588" fmla="*/ 1273619 h 6858000"/>
              <a:gd name="connsiteX589" fmla="*/ 5121777 w 7467600"/>
              <a:gd name="connsiteY589" fmla="*/ 1654213 h 6858000"/>
              <a:gd name="connsiteX590" fmla="*/ 5293545 w 7467600"/>
              <a:gd name="connsiteY590" fmla="*/ 2072247 h 6858000"/>
              <a:gd name="connsiteX591" fmla="*/ 5294042 w 7467600"/>
              <a:gd name="connsiteY591" fmla="*/ 2065019 h 6858000"/>
              <a:gd name="connsiteX592" fmla="*/ 5171936 w 7467600"/>
              <a:gd name="connsiteY592" fmla="*/ 1647613 h 6858000"/>
              <a:gd name="connsiteX593" fmla="*/ 5009948 w 7467600"/>
              <a:gd name="connsiteY593" fmla="*/ 1273619 h 6858000"/>
              <a:gd name="connsiteX594" fmla="*/ 655236 w 7467600"/>
              <a:gd name="connsiteY594" fmla="*/ 1268632 h 6858000"/>
              <a:gd name="connsiteX595" fmla="*/ 839521 w 7467600"/>
              <a:gd name="connsiteY595" fmla="*/ 1685315 h 6858000"/>
              <a:gd name="connsiteX596" fmla="*/ 1109416 w 7467600"/>
              <a:gd name="connsiteY596" fmla="*/ 2061663 h 6858000"/>
              <a:gd name="connsiteX597" fmla="*/ 1298300 w 7467600"/>
              <a:gd name="connsiteY597" fmla="*/ 2247742 h 6858000"/>
              <a:gd name="connsiteX598" fmla="*/ 1125871 w 7467600"/>
              <a:gd name="connsiteY598" fmla="*/ 1989513 h 6858000"/>
              <a:gd name="connsiteX599" fmla="*/ 981574 w 7467600"/>
              <a:gd name="connsiteY599" fmla="*/ 1783157 h 6858000"/>
              <a:gd name="connsiteX600" fmla="*/ 922198 w 7467600"/>
              <a:gd name="connsiteY600" fmla="*/ 1677437 h 6858000"/>
              <a:gd name="connsiteX601" fmla="*/ 869293 w 7467600"/>
              <a:gd name="connsiteY601" fmla="*/ 1583214 h 6858000"/>
              <a:gd name="connsiteX602" fmla="*/ 751431 w 7467600"/>
              <a:gd name="connsiteY602" fmla="*/ 1405731 h 6858000"/>
              <a:gd name="connsiteX603" fmla="*/ 655236 w 7467600"/>
              <a:gd name="connsiteY603" fmla="*/ 1268632 h 6858000"/>
              <a:gd name="connsiteX604" fmla="*/ 6516292 w 7467600"/>
              <a:gd name="connsiteY604" fmla="*/ 1263064 h 6858000"/>
              <a:gd name="connsiteX605" fmla="*/ 5736320 w 7467600"/>
              <a:gd name="connsiteY605" fmla="*/ 1501803 h 6858000"/>
              <a:gd name="connsiteX606" fmla="*/ 6516292 w 7467600"/>
              <a:gd name="connsiteY606" fmla="*/ 1263064 h 6858000"/>
              <a:gd name="connsiteX607" fmla="*/ 291466 w 7467600"/>
              <a:gd name="connsiteY607" fmla="*/ 1250369 h 6858000"/>
              <a:gd name="connsiteX608" fmla="*/ 323180 w 7467600"/>
              <a:gd name="connsiteY608" fmla="*/ 1435283 h 6858000"/>
              <a:gd name="connsiteX609" fmla="*/ 349381 w 7467600"/>
              <a:gd name="connsiteY609" fmla="*/ 1875041 h 6858000"/>
              <a:gd name="connsiteX610" fmla="*/ 374363 w 7467600"/>
              <a:gd name="connsiteY610" fmla="*/ 1506494 h 6858000"/>
              <a:gd name="connsiteX611" fmla="*/ 302168 w 7467600"/>
              <a:gd name="connsiteY611" fmla="*/ 1274495 h 6858000"/>
              <a:gd name="connsiteX612" fmla="*/ 291466 w 7467600"/>
              <a:gd name="connsiteY612" fmla="*/ 1250369 h 6858000"/>
              <a:gd name="connsiteX613" fmla="*/ 678222 w 7467600"/>
              <a:gd name="connsiteY613" fmla="*/ 1248670 h 6858000"/>
              <a:gd name="connsiteX614" fmla="*/ 775536 w 7467600"/>
              <a:gd name="connsiteY614" fmla="*/ 1388015 h 6858000"/>
              <a:gd name="connsiteX615" fmla="*/ 894529 w 7467600"/>
              <a:gd name="connsiteY615" fmla="*/ 1567739 h 6858000"/>
              <a:gd name="connsiteX616" fmla="*/ 948000 w 7467600"/>
              <a:gd name="connsiteY616" fmla="*/ 1663088 h 6858000"/>
              <a:gd name="connsiteX617" fmla="*/ 1006812 w 7467600"/>
              <a:gd name="connsiteY617" fmla="*/ 1767683 h 6858000"/>
              <a:gd name="connsiteX618" fmla="*/ 1149133 w 7467600"/>
              <a:gd name="connsiteY618" fmla="*/ 1971513 h 6858000"/>
              <a:gd name="connsiteX619" fmla="*/ 1333952 w 7467600"/>
              <a:gd name="connsiteY619" fmla="*/ 2251620 h 6858000"/>
              <a:gd name="connsiteX620" fmla="*/ 1337329 w 7467600"/>
              <a:gd name="connsiteY620" fmla="*/ 2258350 h 6858000"/>
              <a:gd name="connsiteX621" fmla="*/ 1014726 w 7467600"/>
              <a:gd name="connsiteY621" fmla="*/ 1615556 h 6858000"/>
              <a:gd name="connsiteX622" fmla="*/ 678222 w 7467600"/>
              <a:gd name="connsiteY622" fmla="*/ 1248670 h 6858000"/>
              <a:gd name="connsiteX623" fmla="*/ 6691602 w 7467600"/>
              <a:gd name="connsiteY623" fmla="*/ 1140573 h 6858000"/>
              <a:gd name="connsiteX624" fmla="*/ 6571100 w 7467600"/>
              <a:gd name="connsiteY624" fmla="*/ 1183662 h 6858000"/>
              <a:gd name="connsiteX625" fmla="*/ 6241687 w 7467600"/>
              <a:gd name="connsiteY625" fmla="*/ 1257600 h 6858000"/>
              <a:gd name="connsiteX626" fmla="*/ 5693009 w 7467600"/>
              <a:gd name="connsiteY626" fmla="*/ 1478256 h 6858000"/>
              <a:gd name="connsiteX627" fmla="*/ 6548420 w 7467600"/>
              <a:gd name="connsiteY627" fmla="*/ 1214599 h 6858000"/>
              <a:gd name="connsiteX628" fmla="*/ 6605473 w 7467600"/>
              <a:gd name="connsiteY628" fmla="*/ 1184686 h 6858000"/>
              <a:gd name="connsiteX629" fmla="*/ 6691602 w 7467600"/>
              <a:gd name="connsiteY629" fmla="*/ 1140573 h 6858000"/>
              <a:gd name="connsiteX630" fmla="*/ 4002475 w 7467600"/>
              <a:gd name="connsiteY630" fmla="*/ 1037802 h 6858000"/>
              <a:gd name="connsiteX631" fmla="*/ 4000324 w 7467600"/>
              <a:gd name="connsiteY631" fmla="*/ 1039362 h 6858000"/>
              <a:gd name="connsiteX632" fmla="*/ 4002862 w 7467600"/>
              <a:gd name="connsiteY632" fmla="*/ 1042866 h 6858000"/>
              <a:gd name="connsiteX633" fmla="*/ 4002475 w 7467600"/>
              <a:gd name="connsiteY633" fmla="*/ 1037802 h 6858000"/>
              <a:gd name="connsiteX634" fmla="*/ 506322 w 7467600"/>
              <a:gd name="connsiteY634" fmla="*/ 1020997 h 6858000"/>
              <a:gd name="connsiteX635" fmla="*/ 533068 w 7467600"/>
              <a:gd name="connsiteY635" fmla="*/ 1029409 h 6858000"/>
              <a:gd name="connsiteX636" fmla="*/ 1232525 w 7467600"/>
              <a:gd name="connsiteY636" fmla="*/ 1804675 h 6858000"/>
              <a:gd name="connsiteX637" fmla="*/ 1388858 w 7467600"/>
              <a:gd name="connsiteY637" fmla="*/ 2368011 h 6858000"/>
              <a:gd name="connsiteX638" fmla="*/ 1384098 w 7467600"/>
              <a:gd name="connsiteY638" fmla="*/ 2378125 h 6858000"/>
              <a:gd name="connsiteX639" fmla="*/ 1425393 w 7467600"/>
              <a:gd name="connsiteY639" fmla="*/ 2589124 h 6858000"/>
              <a:gd name="connsiteX640" fmla="*/ 1424001 w 7467600"/>
              <a:gd name="connsiteY640" fmla="*/ 2597541 h 6858000"/>
              <a:gd name="connsiteX641" fmla="*/ 2152729 w 7467600"/>
              <a:gd name="connsiteY641" fmla="*/ 2864487 h 6858000"/>
              <a:gd name="connsiteX642" fmla="*/ 2020609 w 7467600"/>
              <a:gd name="connsiteY642" fmla="*/ 2539671 h 6858000"/>
              <a:gd name="connsiteX643" fmla="*/ 2018920 w 7467600"/>
              <a:gd name="connsiteY643" fmla="*/ 2536309 h 6858000"/>
              <a:gd name="connsiteX644" fmla="*/ 1342441 w 7467600"/>
              <a:gd name="connsiteY644" fmla="*/ 1173017 h 6858000"/>
              <a:gd name="connsiteX645" fmla="*/ 1367925 w 7467600"/>
              <a:gd name="connsiteY645" fmla="*/ 1135648 h 6858000"/>
              <a:gd name="connsiteX646" fmla="*/ 1771401 w 7467600"/>
              <a:gd name="connsiteY646" fmla="*/ 1806673 h 6858000"/>
              <a:gd name="connsiteX647" fmla="*/ 1972385 w 7467600"/>
              <a:gd name="connsiteY647" fmla="*/ 2198735 h 6858000"/>
              <a:gd name="connsiteX648" fmla="*/ 2040892 w 7467600"/>
              <a:gd name="connsiteY648" fmla="*/ 2405205 h 6858000"/>
              <a:gd name="connsiteX649" fmla="*/ 2131689 w 7467600"/>
              <a:gd name="connsiteY649" fmla="*/ 1936926 h 6858000"/>
              <a:gd name="connsiteX650" fmla="*/ 2454820 w 7467600"/>
              <a:gd name="connsiteY650" fmla="*/ 1248808 h 6858000"/>
              <a:gd name="connsiteX651" fmla="*/ 2492512 w 7467600"/>
              <a:gd name="connsiteY651" fmla="*/ 1302920 h 6858000"/>
              <a:gd name="connsiteX652" fmla="*/ 2081216 w 7467600"/>
              <a:gd name="connsiteY652" fmla="*/ 2527513 h 6858000"/>
              <a:gd name="connsiteX653" fmla="*/ 2081211 w 7467600"/>
              <a:gd name="connsiteY653" fmla="*/ 2528916 h 6858000"/>
              <a:gd name="connsiteX654" fmla="*/ 2199067 w 7467600"/>
              <a:gd name="connsiteY654" fmla="*/ 2884061 h 6858000"/>
              <a:gd name="connsiteX655" fmla="*/ 3192586 w 7467600"/>
              <a:gd name="connsiteY655" fmla="*/ 3411496 h 6858000"/>
              <a:gd name="connsiteX656" fmla="*/ 3182620 w 7467600"/>
              <a:gd name="connsiteY656" fmla="*/ 3483279 h 6858000"/>
              <a:gd name="connsiteX657" fmla="*/ 2435119 w 7467600"/>
              <a:gd name="connsiteY657" fmla="*/ 3080173 h 6858000"/>
              <a:gd name="connsiteX658" fmla="*/ 2410152 w 7467600"/>
              <a:gd name="connsiteY658" fmla="*/ 3063751 h 6858000"/>
              <a:gd name="connsiteX659" fmla="*/ 2408099 w 7467600"/>
              <a:gd name="connsiteY659" fmla="*/ 3064403 h 6858000"/>
              <a:gd name="connsiteX660" fmla="*/ 2407218 w 7467600"/>
              <a:gd name="connsiteY660" fmla="*/ 3070324 h 6858000"/>
              <a:gd name="connsiteX661" fmla="*/ 2380138 w 7467600"/>
              <a:gd name="connsiteY661" fmla="*/ 3099341 h 6858000"/>
              <a:gd name="connsiteX662" fmla="*/ 1765923 w 7467600"/>
              <a:gd name="connsiteY662" fmla="*/ 3581043 h 6858000"/>
              <a:gd name="connsiteX663" fmla="*/ 1702258 w 7467600"/>
              <a:gd name="connsiteY663" fmla="*/ 3612286 h 6858000"/>
              <a:gd name="connsiteX664" fmla="*/ 1538370 w 7467600"/>
              <a:gd name="connsiteY664" fmla="*/ 3811804 h 6858000"/>
              <a:gd name="connsiteX665" fmla="*/ 542867 w 7467600"/>
              <a:gd name="connsiteY665" fmla="*/ 4944092 h 6858000"/>
              <a:gd name="connsiteX666" fmla="*/ 515800 w 7467600"/>
              <a:gd name="connsiteY666" fmla="*/ 4862180 h 6858000"/>
              <a:gd name="connsiteX667" fmla="*/ 909145 w 7467600"/>
              <a:gd name="connsiteY667" fmla="*/ 4199225 h 6858000"/>
              <a:gd name="connsiteX668" fmla="*/ 1214067 w 7467600"/>
              <a:gd name="connsiteY668" fmla="*/ 3908561 h 6858000"/>
              <a:gd name="connsiteX669" fmla="*/ 640967 w 7467600"/>
              <a:gd name="connsiteY669" fmla="*/ 4105601 h 6858000"/>
              <a:gd name="connsiteX670" fmla="*/ 112563 w 7467600"/>
              <a:gd name="connsiteY670" fmla="*/ 4396952 h 6858000"/>
              <a:gd name="connsiteX671" fmla="*/ 0 w 7467600"/>
              <a:gd name="connsiteY671" fmla="*/ 4466006 h 6858000"/>
              <a:gd name="connsiteX672" fmla="*/ 0 w 7467600"/>
              <a:gd name="connsiteY672" fmla="*/ 4233763 h 6858000"/>
              <a:gd name="connsiteX673" fmla="*/ 36881 w 7467600"/>
              <a:gd name="connsiteY673" fmla="*/ 4200118 h 6858000"/>
              <a:gd name="connsiteX674" fmla="*/ 910534 w 7467600"/>
              <a:gd name="connsiteY674" fmla="*/ 3629753 h 6858000"/>
              <a:gd name="connsiteX675" fmla="*/ 1578717 w 7467600"/>
              <a:gd name="connsiteY675" fmla="*/ 3575982 h 6858000"/>
              <a:gd name="connsiteX676" fmla="*/ 2338780 w 7467600"/>
              <a:gd name="connsiteY676" fmla="*/ 3033725 h 6858000"/>
              <a:gd name="connsiteX677" fmla="*/ 1807991 w 7467600"/>
              <a:gd name="connsiteY677" fmla="*/ 2807184 h 6858000"/>
              <a:gd name="connsiteX678" fmla="*/ 1416358 w 7467600"/>
              <a:gd name="connsiteY678" fmla="*/ 3112571 h 6858000"/>
              <a:gd name="connsiteX679" fmla="*/ 939066 w 7467600"/>
              <a:gd name="connsiteY679" fmla="*/ 3378798 h 6858000"/>
              <a:gd name="connsiteX680" fmla="*/ 115099 w 7467600"/>
              <a:gd name="connsiteY680" fmla="*/ 3607650 h 6858000"/>
              <a:gd name="connsiteX681" fmla="*/ 97284 w 7467600"/>
              <a:gd name="connsiteY681" fmla="*/ 3520393 h 6858000"/>
              <a:gd name="connsiteX682" fmla="*/ 922050 w 7467600"/>
              <a:gd name="connsiteY682" fmla="*/ 3074867 h 6858000"/>
              <a:gd name="connsiteX683" fmla="*/ 1405265 w 7467600"/>
              <a:gd name="connsiteY683" fmla="*/ 3016319 h 6858000"/>
              <a:gd name="connsiteX684" fmla="*/ 1407512 w 7467600"/>
              <a:gd name="connsiteY684" fmla="*/ 3018001 h 6858000"/>
              <a:gd name="connsiteX685" fmla="*/ 1726266 w 7467600"/>
              <a:gd name="connsiteY685" fmla="*/ 2777274 h 6858000"/>
              <a:gd name="connsiteX686" fmla="*/ 625390 w 7467600"/>
              <a:gd name="connsiteY686" fmla="*/ 2514541 h 6858000"/>
              <a:gd name="connsiteX687" fmla="*/ 619799 w 7467600"/>
              <a:gd name="connsiteY687" fmla="*/ 2527180 h 6858000"/>
              <a:gd name="connsiteX688" fmla="*/ 310030 w 7467600"/>
              <a:gd name="connsiteY688" fmla="*/ 2771818 h 6858000"/>
              <a:gd name="connsiteX689" fmla="*/ 173877 w 7467600"/>
              <a:gd name="connsiteY689" fmla="*/ 2937056 h 6858000"/>
              <a:gd name="connsiteX690" fmla="*/ 77889 w 7467600"/>
              <a:gd name="connsiteY690" fmla="*/ 3138440 h 6858000"/>
              <a:gd name="connsiteX691" fmla="*/ 0 w 7467600"/>
              <a:gd name="connsiteY691" fmla="*/ 3271395 h 6858000"/>
              <a:gd name="connsiteX692" fmla="*/ 0 w 7467600"/>
              <a:gd name="connsiteY692" fmla="*/ 3153002 h 6858000"/>
              <a:gd name="connsiteX693" fmla="*/ 2386 w 7467600"/>
              <a:gd name="connsiteY693" fmla="*/ 3149203 h 6858000"/>
              <a:gd name="connsiteX694" fmla="*/ 89753 w 7467600"/>
              <a:gd name="connsiteY694" fmla="*/ 2987702 h 6858000"/>
              <a:gd name="connsiteX695" fmla="*/ 76869 w 7467600"/>
              <a:gd name="connsiteY695" fmla="*/ 3005404 h 6858000"/>
              <a:gd name="connsiteX696" fmla="*/ 32049 w 7467600"/>
              <a:gd name="connsiteY696" fmla="*/ 3065814 h 6858000"/>
              <a:gd name="connsiteX697" fmla="*/ 0 w 7467600"/>
              <a:gd name="connsiteY697" fmla="*/ 3108744 h 6858000"/>
              <a:gd name="connsiteX698" fmla="*/ 0 w 7467600"/>
              <a:gd name="connsiteY698" fmla="*/ 3058059 h 6858000"/>
              <a:gd name="connsiteX699" fmla="*/ 7610 w 7467600"/>
              <a:gd name="connsiteY699" fmla="*/ 3047889 h 6858000"/>
              <a:gd name="connsiteX700" fmla="*/ 52419 w 7467600"/>
              <a:gd name="connsiteY700" fmla="*/ 2987479 h 6858000"/>
              <a:gd name="connsiteX701" fmla="*/ 59142 w 7467600"/>
              <a:gd name="connsiteY701" fmla="*/ 2978488 h 6858000"/>
              <a:gd name="connsiteX702" fmla="*/ 0 w 7467600"/>
              <a:gd name="connsiteY702" fmla="*/ 3015334 h 6858000"/>
              <a:gd name="connsiteX703" fmla="*/ 0 w 7467600"/>
              <a:gd name="connsiteY703" fmla="*/ 2914286 h 6858000"/>
              <a:gd name="connsiteX704" fmla="*/ 36383 w 7467600"/>
              <a:gd name="connsiteY704" fmla="*/ 2901128 h 6858000"/>
              <a:gd name="connsiteX705" fmla="*/ 156329 w 7467600"/>
              <a:gd name="connsiteY705" fmla="*/ 2840533 h 6858000"/>
              <a:gd name="connsiteX706" fmla="*/ 358355 w 7467600"/>
              <a:gd name="connsiteY706" fmla="*/ 2620471 h 6858000"/>
              <a:gd name="connsiteX707" fmla="*/ 510577 w 7467600"/>
              <a:gd name="connsiteY707" fmla="*/ 2501244 h 6858000"/>
              <a:gd name="connsiteX708" fmla="*/ 211967 w 7467600"/>
              <a:gd name="connsiteY708" fmla="*/ 2479171 h 6858000"/>
              <a:gd name="connsiteX709" fmla="*/ 0 w 7467600"/>
              <a:gd name="connsiteY709" fmla="*/ 2476398 h 6858000"/>
              <a:gd name="connsiteX710" fmla="*/ 0 w 7467600"/>
              <a:gd name="connsiteY710" fmla="*/ 2389189 h 6858000"/>
              <a:gd name="connsiteX711" fmla="*/ 103062 w 7467600"/>
              <a:gd name="connsiteY711" fmla="*/ 2389518 h 6858000"/>
              <a:gd name="connsiteX712" fmla="*/ 510734 w 7467600"/>
              <a:gd name="connsiteY712" fmla="*/ 2416201 h 6858000"/>
              <a:gd name="connsiteX713" fmla="*/ 279257 w 7467600"/>
              <a:gd name="connsiteY713" fmla="*/ 2092102 h 6858000"/>
              <a:gd name="connsiteX714" fmla="*/ 65265 w 7467600"/>
              <a:gd name="connsiteY714" fmla="*/ 2006049 h 6858000"/>
              <a:gd name="connsiteX715" fmla="*/ 0 w 7467600"/>
              <a:gd name="connsiteY715" fmla="*/ 1982532 h 6858000"/>
              <a:gd name="connsiteX716" fmla="*/ 0 w 7467600"/>
              <a:gd name="connsiteY716" fmla="*/ 1912789 h 6858000"/>
              <a:gd name="connsiteX717" fmla="*/ 97460 w 7467600"/>
              <a:gd name="connsiteY717" fmla="*/ 1953725 h 6858000"/>
              <a:gd name="connsiteX718" fmla="*/ 221272 w 7467600"/>
              <a:gd name="connsiteY718" fmla="*/ 1980766 h 6858000"/>
              <a:gd name="connsiteX719" fmla="*/ 116765 w 7467600"/>
              <a:gd name="connsiteY719" fmla="*/ 1911033 h 6858000"/>
              <a:gd name="connsiteX720" fmla="*/ 16405 w 7467600"/>
              <a:gd name="connsiteY720" fmla="*/ 1803412 h 6858000"/>
              <a:gd name="connsiteX721" fmla="*/ 0 w 7467600"/>
              <a:gd name="connsiteY721" fmla="*/ 1784777 h 6858000"/>
              <a:gd name="connsiteX722" fmla="*/ 0 w 7467600"/>
              <a:gd name="connsiteY722" fmla="*/ 1740082 h 6858000"/>
              <a:gd name="connsiteX723" fmla="*/ 39394 w 7467600"/>
              <a:gd name="connsiteY723" fmla="*/ 1784856 h 6858000"/>
              <a:gd name="connsiteX724" fmla="*/ 135813 w 7467600"/>
              <a:gd name="connsiteY724" fmla="*/ 1888838 h 6858000"/>
              <a:gd name="connsiteX725" fmla="*/ 242575 w 7467600"/>
              <a:gd name="connsiteY725" fmla="*/ 1958841 h 6858000"/>
              <a:gd name="connsiteX726" fmla="*/ 82197 w 7467600"/>
              <a:gd name="connsiteY726" fmla="*/ 1754826 h 6858000"/>
              <a:gd name="connsiteX727" fmla="*/ 0 w 7467600"/>
              <a:gd name="connsiteY727" fmla="*/ 1679650 h 6858000"/>
              <a:gd name="connsiteX728" fmla="*/ 0 w 7467600"/>
              <a:gd name="connsiteY728" fmla="*/ 1602463 h 6858000"/>
              <a:gd name="connsiteX729" fmla="*/ 84689 w 7467600"/>
              <a:gd name="connsiteY729" fmla="*/ 1677442 h 6858000"/>
              <a:gd name="connsiteX730" fmla="*/ 298437 w 7467600"/>
              <a:gd name="connsiteY730" fmla="*/ 1968019 h 6858000"/>
              <a:gd name="connsiteX731" fmla="*/ 227269 w 7467600"/>
              <a:gd name="connsiteY731" fmla="*/ 1114064 h 6858000"/>
              <a:gd name="connsiteX732" fmla="*/ 248003 w 7467600"/>
              <a:gd name="connsiteY732" fmla="*/ 1089613 h 6858000"/>
              <a:gd name="connsiteX733" fmla="*/ 427020 w 7467600"/>
              <a:gd name="connsiteY733" fmla="*/ 1619803 h 6858000"/>
              <a:gd name="connsiteX734" fmla="*/ 340345 w 7467600"/>
              <a:gd name="connsiteY734" fmla="*/ 2027739 h 6858000"/>
              <a:gd name="connsiteX735" fmla="*/ 360865 w 7467600"/>
              <a:gd name="connsiteY735" fmla="*/ 2044827 h 6858000"/>
              <a:gd name="connsiteX736" fmla="*/ 560414 w 7467600"/>
              <a:gd name="connsiteY736" fmla="*/ 2421457 h 6858000"/>
              <a:gd name="connsiteX737" fmla="*/ 1359703 w 7467600"/>
              <a:gd name="connsiteY737" fmla="*/ 2578554 h 6858000"/>
              <a:gd name="connsiteX738" fmla="*/ 1359422 w 7467600"/>
              <a:gd name="connsiteY738" fmla="*/ 2577994 h 6858000"/>
              <a:gd name="connsiteX739" fmla="*/ 828701 w 7467600"/>
              <a:gd name="connsiteY739" fmla="*/ 1839520 h 6858000"/>
              <a:gd name="connsiteX740" fmla="*/ 494427 w 7467600"/>
              <a:gd name="connsiteY740" fmla="*/ 1092333 h 6858000"/>
              <a:gd name="connsiteX741" fmla="*/ 506322 w 7467600"/>
              <a:gd name="connsiteY741" fmla="*/ 1020997 h 6858000"/>
              <a:gd name="connsiteX742" fmla="*/ 4570198 w 7467600"/>
              <a:gd name="connsiteY742" fmla="*/ 978081 h 6858000"/>
              <a:gd name="connsiteX743" fmla="*/ 4523691 w 7467600"/>
              <a:gd name="connsiteY743" fmla="*/ 1127776 h 6858000"/>
              <a:gd name="connsiteX744" fmla="*/ 4509875 w 7467600"/>
              <a:gd name="connsiteY744" fmla="*/ 1167552 h 6858000"/>
              <a:gd name="connsiteX745" fmla="*/ 4478168 w 7467600"/>
              <a:gd name="connsiteY745" fmla="*/ 1260735 h 6858000"/>
              <a:gd name="connsiteX746" fmla="*/ 4409309 w 7467600"/>
              <a:gd name="connsiteY746" fmla="*/ 1666996 h 6858000"/>
              <a:gd name="connsiteX747" fmla="*/ 4370031 w 7467600"/>
              <a:gd name="connsiteY747" fmla="*/ 1955666 h 6858000"/>
              <a:gd name="connsiteX748" fmla="*/ 4570198 w 7467600"/>
              <a:gd name="connsiteY748" fmla="*/ 978081 h 6858000"/>
              <a:gd name="connsiteX749" fmla="*/ 4557898 w 7467600"/>
              <a:gd name="connsiteY749" fmla="*/ 900011 h 6858000"/>
              <a:gd name="connsiteX750" fmla="*/ 4344840 w 7467600"/>
              <a:gd name="connsiteY750" fmla="*/ 1922038 h 6858000"/>
              <a:gd name="connsiteX751" fmla="*/ 4378710 w 7467600"/>
              <a:gd name="connsiteY751" fmla="*/ 1665516 h 6858000"/>
              <a:gd name="connsiteX752" fmla="*/ 4448798 w 7467600"/>
              <a:gd name="connsiteY752" fmla="*/ 1253024 h 6858000"/>
              <a:gd name="connsiteX753" fmla="*/ 4480315 w 7467600"/>
              <a:gd name="connsiteY753" fmla="*/ 1158454 h 6858000"/>
              <a:gd name="connsiteX754" fmla="*/ 4494133 w 7467600"/>
              <a:gd name="connsiteY754" fmla="*/ 1118676 h 6858000"/>
              <a:gd name="connsiteX755" fmla="*/ 4557898 w 7467600"/>
              <a:gd name="connsiteY755" fmla="*/ 900011 h 6858000"/>
              <a:gd name="connsiteX756" fmla="*/ 5870151 w 7467600"/>
              <a:gd name="connsiteY756" fmla="*/ 898890 h 6858000"/>
              <a:gd name="connsiteX757" fmla="*/ 5861335 w 7467600"/>
              <a:gd name="connsiteY757" fmla="*/ 899177 h 6858000"/>
              <a:gd name="connsiteX758" fmla="*/ 5843702 w 7467600"/>
              <a:gd name="connsiteY758" fmla="*/ 899748 h 6858000"/>
              <a:gd name="connsiteX759" fmla="*/ 5651107 w 7467600"/>
              <a:gd name="connsiteY759" fmla="*/ 920306 h 6858000"/>
              <a:gd name="connsiteX760" fmla="*/ 5459407 w 7467600"/>
              <a:gd name="connsiteY760" fmla="*/ 940975 h 6858000"/>
              <a:gd name="connsiteX761" fmla="*/ 5374846 w 7467600"/>
              <a:gd name="connsiteY761" fmla="*/ 941988 h 6858000"/>
              <a:gd name="connsiteX762" fmla="*/ 5256105 w 7467600"/>
              <a:gd name="connsiteY762" fmla="*/ 945632 h 6858000"/>
              <a:gd name="connsiteX763" fmla="*/ 5107071 w 7467600"/>
              <a:gd name="connsiteY763" fmla="*/ 969720 h 6858000"/>
              <a:gd name="connsiteX764" fmla="*/ 4998681 w 7467600"/>
              <a:gd name="connsiteY764" fmla="*/ 988771 h 6858000"/>
              <a:gd name="connsiteX765" fmla="*/ 5870151 w 7467600"/>
              <a:gd name="connsiteY765" fmla="*/ 898890 h 6858000"/>
              <a:gd name="connsiteX766" fmla="*/ 5504425 w 7467600"/>
              <a:gd name="connsiteY766" fmla="*/ 848067 h 6858000"/>
              <a:gd name="connsiteX767" fmla="*/ 4968849 w 7467600"/>
              <a:gd name="connsiteY767" fmla="*/ 962318 h 6858000"/>
              <a:gd name="connsiteX768" fmla="*/ 5104039 w 7467600"/>
              <a:gd name="connsiteY768" fmla="*/ 940634 h 6858000"/>
              <a:gd name="connsiteX769" fmla="*/ 5256311 w 7467600"/>
              <a:gd name="connsiteY769" fmla="*/ 916490 h 6858000"/>
              <a:gd name="connsiteX770" fmla="*/ 5377381 w 7467600"/>
              <a:gd name="connsiteY770" fmla="*/ 912671 h 6858000"/>
              <a:gd name="connsiteX771" fmla="*/ 5460148 w 7467600"/>
              <a:gd name="connsiteY771" fmla="*/ 911442 h 6858000"/>
              <a:gd name="connsiteX772" fmla="*/ 5648971 w 7467600"/>
              <a:gd name="connsiteY772" fmla="*/ 891331 h 6858000"/>
              <a:gd name="connsiteX773" fmla="*/ 5844807 w 7467600"/>
              <a:gd name="connsiteY773" fmla="*/ 870718 h 6858000"/>
              <a:gd name="connsiteX774" fmla="*/ 5862975 w 7467600"/>
              <a:gd name="connsiteY774" fmla="*/ 869756 h 6858000"/>
              <a:gd name="connsiteX775" fmla="*/ 5920887 w 7467600"/>
              <a:gd name="connsiteY775" fmla="*/ 865929 h 6858000"/>
              <a:gd name="connsiteX776" fmla="*/ 5504425 w 7467600"/>
              <a:gd name="connsiteY776" fmla="*/ 848067 h 6858000"/>
              <a:gd name="connsiteX777" fmla="*/ 3607114 w 7467600"/>
              <a:gd name="connsiteY777" fmla="*/ 467441 h 6858000"/>
              <a:gd name="connsiteX778" fmla="*/ 3296242 w 7467600"/>
              <a:gd name="connsiteY778" fmla="*/ 807991 h 6858000"/>
              <a:gd name="connsiteX779" fmla="*/ 3174674 w 7467600"/>
              <a:gd name="connsiteY779" fmla="*/ 919759 h 6858000"/>
              <a:gd name="connsiteX780" fmla="*/ 3042978 w 7467600"/>
              <a:gd name="connsiteY780" fmla="*/ 1054894 h 6858000"/>
              <a:gd name="connsiteX781" fmla="*/ 2968914 w 7467600"/>
              <a:gd name="connsiteY781" fmla="*/ 1133756 h 6858000"/>
              <a:gd name="connsiteX782" fmla="*/ 3103823 w 7467600"/>
              <a:gd name="connsiteY782" fmla="*/ 1026814 h 6858000"/>
              <a:gd name="connsiteX783" fmla="*/ 3607114 w 7467600"/>
              <a:gd name="connsiteY783" fmla="*/ 467441 h 6858000"/>
              <a:gd name="connsiteX784" fmla="*/ 3744487 w 7467600"/>
              <a:gd name="connsiteY784" fmla="*/ 383136 h 6858000"/>
              <a:gd name="connsiteX785" fmla="*/ 3970213 w 7467600"/>
              <a:gd name="connsiteY785" fmla="*/ 995559 h 6858000"/>
              <a:gd name="connsiteX786" fmla="*/ 3744487 w 7467600"/>
              <a:gd name="connsiteY786" fmla="*/ 383136 h 6858000"/>
              <a:gd name="connsiteX787" fmla="*/ 3624562 w 7467600"/>
              <a:gd name="connsiteY787" fmla="*/ 367041 h 6858000"/>
              <a:gd name="connsiteX788" fmla="*/ 3489712 w 7467600"/>
              <a:gd name="connsiteY788" fmla="*/ 485386 h 6858000"/>
              <a:gd name="connsiteX789" fmla="*/ 3182994 w 7467600"/>
              <a:gd name="connsiteY789" fmla="*/ 828265 h 6858000"/>
              <a:gd name="connsiteX790" fmla="*/ 2892114 w 7467600"/>
              <a:gd name="connsiteY790" fmla="*/ 1172635 h 6858000"/>
              <a:gd name="connsiteX791" fmla="*/ 3021459 w 7467600"/>
              <a:gd name="connsiteY791" fmla="*/ 1035385 h 6858000"/>
              <a:gd name="connsiteX792" fmla="*/ 3153873 w 7467600"/>
              <a:gd name="connsiteY792" fmla="*/ 898971 h 6858000"/>
              <a:gd name="connsiteX793" fmla="*/ 3276511 w 7467600"/>
              <a:gd name="connsiteY793" fmla="*/ 786423 h 6858000"/>
              <a:gd name="connsiteX794" fmla="*/ 3584154 w 7467600"/>
              <a:gd name="connsiteY794" fmla="*/ 448218 h 6858000"/>
              <a:gd name="connsiteX795" fmla="*/ 3624562 w 7467600"/>
              <a:gd name="connsiteY795" fmla="*/ 367041 h 6858000"/>
              <a:gd name="connsiteX796" fmla="*/ 3766672 w 7467600"/>
              <a:gd name="connsiteY796" fmla="*/ 359429 h 6858000"/>
              <a:gd name="connsiteX797" fmla="*/ 3996338 w 7467600"/>
              <a:gd name="connsiteY797" fmla="*/ 968237 h 6858000"/>
              <a:gd name="connsiteX798" fmla="*/ 3766672 w 7467600"/>
              <a:gd name="connsiteY798" fmla="*/ 359429 h 6858000"/>
              <a:gd name="connsiteX799" fmla="*/ 5805386 w 7467600"/>
              <a:gd name="connsiteY799" fmla="*/ 239240 h 6858000"/>
              <a:gd name="connsiteX800" fmla="*/ 5736947 w 7467600"/>
              <a:gd name="connsiteY800" fmla="*/ 261367 h 6858000"/>
              <a:gd name="connsiteX801" fmla="*/ 5427012 w 7467600"/>
              <a:gd name="connsiteY801" fmla="*/ 311272 h 6858000"/>
              <a:gd name="connsiteX802" fmla="*/ 5147818 w 7467600"/>
              <a:gd name="connsiteY802" fmla="*/ 322112 h 6858000"/>
              <a:gd name="connsiteX803" fmla="*/ 5060854 w 7467600"/>
              <a:gd name="connsiteY803" fmla="*/ 311882 h 6858000"/>
              <a:gd name="connsiteX804" fmla="*/ 4945989 w 7467600"/>
              <a:gd name="connsiteY804" fmla="*/ 300516 h 6858000"/>
              <a:gd name="connsiteX805" fmla="*/ 5410479 w 7467600"/>
              <a:gd name="connsiteY805" fmla="*/ 348434 h 6858000"/>
              <a:gd name="connsiteX806" fmla="*/ 5805386 w 7467600"/>
              <a:gd name="connsiteY806" fmla="*/ 239240 h 6858000"/>
              <a:gd name="connsiteX807" fmla="*/ 5905192 w 7467600"/>
              <a:gd name="connsiteY807" fmla="*/ 163079 h 6858000"/>
              <a:gd name="connsiteX808" fmla="*/ 5865655 w 7467600"/>
              <a:gd name="connsiteY808" fmla="*/ 171901 h 6858000"/>
              <a:gd name="connsiteX809" fmla="*/ 5259740 w 7467600"/>
              <a:gd name="connsiteY809" fmla="*/ 257013 h 6858000"/>
              <a:gd name="connsiteX810" fmla="*/ 5208466 w 7467600"/>
              <a:gd name="connsiteY810" fmla="*/ 257550 h 6858000"/>
              <a:gd name="connsiteX811" fmla="*/ 4980204 w 7467600"/>
              <a:gd name="connsiteY811" fmla="*/ 271903 h 6858000"/>
              <a:gd name="connsiteX812" fmla="*/ 5068068 w 7467600"/>
              <a:gd name="connsiteY812" fmla="*/ 282244 h 6858000"/>
              <a:gd name="connsiteX813" fmla="*/ 5153231 w 7467600"/>
              <a:gd name="connsiteY813" fmla="*/ 292240 h 6858000"/>
              <a:gd name="connsiteX814" fmla="*/ 5426491 w 7467600"/>
              <a:gd name="connsiteY814" fmla="*/ 281128 h 6858000"/>
              <a:gd name="connsiteX815" fmla="*/ 5731212 w 7467600"/>
              <a:gd name="connsiteY815" fmla="*/ 231951 h 6858000"/>
              <a:gd name="connsiteX816" fmla="*/ 5905192 w 7467600"/>
              <a:gd name="connsiteY816" fmla="*/ 163079 h 6858000"/>
              <a:gd name="connsiteX817" fmla="*/ 5944437 w 7467600"/>
              <a:gd name="connsiteY817" fmla="*/ 113829 h 6858000"/>
              <a:gd name="connsiteX818" fmla="*/ 5825032 w 7467600"/>
              <a:gd name="connsiteY818" fmla="*/ 146405 h 6858000"/>
              <a:gd name="connsiteX819" fmla="*/ 4955599 w 7467600"/>
              <a:gd name="connsiteY819" fmla="*/ 247008 h 6858000"/>
              <a:gd name="connsiteX820" fmla="*/ 5210104 w 7467600"/>
              <a:gd name="connsiteY820" fmla="*/ 228123 h 6858000"/>
              <a:gd name="connsiteX821" fmla="*/ 5261015 w 7467600"/>
              <a:gd name="connsiteY821" fmla="*/ 227087 h 6858000"/>
              <a:gd name="connsiteX822" fmla="*/ 5861181 w 7467600"/>
              <a:gd name="connsiteY822" fmla="*/ 143093 h 6858000"/>
              <a:gd name="connsiteX823" fmla="*/ 5961252 w 7467600"/>
              <a:gd name="connsiteY823" fmla="*/ 114820 h 6858000"/>
              <a:gd name="connsiteX824" fmla="*/ 5944437 w 7467600"/>
              <a:gd name="connsiteY824" fmla="*/ 113829 h 6858000"/>
              <a:gd name="connsiteX825" fmla="*/ 3882765 w 7467600"/>
              <a:gd name="connsiteY825" fmla="*/ 0 h 6858000"/>
              <a:gd name="connsiteX826" fmla="*/ 3995099 w 7467600"/>
              <a:gd name="connsiteY826" fmla="*/ 0 h 6858000"/>
              <a:gd name="connsiteX827" fmla="*/ 4163818 w 7467600"/>
              <a:gd name="connsiteY827" fmla="*/ 234104 h 6858000"/>
              <a:gd name="connsiteX828" fmla="*/ 4172099 w 7467600"/>
              <a:gd name="connsiteY828" fmla="*/ 234207 h 6858000"/>
              <a:gd name="connsiteX829" fmla="*/ 4784282 w 7467600"/>
              <a:gd name="connsiteY829" fmla="*/ 276561 h 6858000"/>
              <a:gd name="connsiteX830" fmla="*/ 4801687 w 7467600"/>
              <a:gd name="connsiteY830" fmla="*/ 267764 h 6858000"/>
              <a:gd name="connsiteX831" fmla="*/ 6082788 w 7467600"/>
              <a:gd name="connsiteY831" fmla="*/ 64119 h 6858000"/>
              <a:gd name="connsiteX832" fmla="*/ 6099442 w 7467600"/>
              <a:gd name="connsiteY832" fmla="*/ 82568 h 6858000"/>
              <a:gd name="connsiteX833" fmla="*/ 4804137 w 7467600"/>
              <a:gd name="connsiteY833" fmla="*/ 320931 h 6858000"/>
              <a:gd name="connsiteX834" fmla="*/ 4227047 w 7467600"/>
              <a:gd name="connsiteY834" fmla="*/ 313415 h 6858000"/>
              <a:gd name="connsiteX835" fmla="*/ 4346041 w 7467600"/>
              <a:gd name="connsiteY835" fmla="*/ 456086 h 6858000"/>
              <a:gd name="connsiteX836" fmla="*/ 4870967 w 7467600"/>
              <a:gd name="connsiteY836" fmla="*/ 963061 h 6858000"/>
              <a:gd name="connsiteX837" fmla="*/ 4889647 w 7467600"/>
              <a:gd name="connsiteY837" fmla="*/ 957147 h 6858000"/>
              <a:gd name="connsiteX838" fmla="*/ 5422504 w 7467600"/>
              <a:gd name="connsiteY838" fmla="*/ 805191 h 6858000"/>
              <a:gd name="connsiteX839" fmla="*/ 6087656 w 7467600"/>
              <a:gd name="connsiteY839" fmla="*/ 826703 h 6858000"/>
              <a:gd name="connsiteX840" fmla="*/ 6058717 w 7467600"/>
              <a:gd name="connsiteY840" fmla="*/ 865992 h 6858000"/>
              <a:gd name="connsiteX841" fmla="*/ 4974153 w 7467600"/>
              <a:gd name="connsiteY841" fmla="*/ 1045456 h 6858000"/>
              <a:gd name="connsiteX842" fmla="*/ 5627835 w 7467600"/>
              <a:gd name="connsiteY842" fmla="*/ 1472077 h 6858000"/>
              <a:gd name="connsiteX843" fmla="*/ 5629817 w 7467600"/>
              <a:gd name="connsiteY843" fmla="*/ 1471412 h 6858000"/>
              <a:gd name="connsiteX844" fmla="*/ 5634124 w 7467600"/>
              <a:gd name="connsiteY844" fmla="*/ 1470572 h 6858000"/>
              <a:gd name="connsiteX845" fmla="*/ 5755832 w 7467600"/>
              <a:gd name="connsiteY845" fmla="*/ 1383886 h 6858000"/>
              <a:gd name="connsiteX846" fmla="*/ 6014186 w 7467600"/>
              <a:gd name="connsiteY846" fmla="*/ 1279799 h 6858000"/>
              <a:gd name="connsiteX847" fmla="*/ 6901619 w 7467600"/>
              <a:gd name="connsiteY847" fmla="*/ 1047874 h 6858000"/>
              <a:gd name="connsiteX848" fmla="*/ 6931566 w 7467600"/>
              <a:gd name="connsiteY848" fmla="*/ 1062034 h 6858000"/>
              <a:gd name="connsiteX849" fmla="*/ 5790982 w 7467600"/>
              <a:gd name="connsiteY849" fmla="*/ 1561380 h 6858000"/>
              <a:gd name="connsiteX850" fmla="*/ 6188971 w 7467600"/>
              <a:gd name="connsiteY850" fmla="*/ 1755168 h 6858000"/>
              <a:gd name="connsiteX851" fmla="*/ 6202446 w 7467600"/>
              <a:gd name="connsiteY851" fmla="*/ 1752268 h 6858000"/>
              <a:gd name="connsiteX852" fmla="*/ 7179560 w 7467600"/>
              <a:gd name="connsiteY852" fmla="*/ 1467551 h 6858000"/>
              <a:gd name="connsiteX853" fmla="*/ 7158730 w 7467600"/>
              <a:gd name="connsiteY853" fmla="*/ 1507835 h 6858000"/>
              <a:gd name="connsiteX854" fmla="*/ 6326959 w 7467600"/>
              <a:gd name="connsiteY854" fmla="*/ 1817686 h 6858000"/>
              <a:gd name="connsiteX855" fmla="*/ 6537433 w 7467600"/>
              <a:gd name="connsiteY855" fmla="*/ 1907790 h 6858000"/>
              <a:gd name="connsiteX856" fmla="*/ 6550221 w 7467600"/>
              <a:gd name="connsiteY856" fmla="*/ 1910729 h 6858000"/>
              <a:gd name="connsiteX857" fmla="*/ 6964438 w 7467600"/>
              <a:gd name="connsiteY857" fmla="*/ 2209505 h 6858000"/>
              <a:gd name="connsiteX858" fmla="*/ 7367862 w 7467600"/>
              <a:gd name="connsiteY858" fmla="*/ 2806833 h 6858000"/>
              <a:gd name="connsiteX859" fmla="*/ 7364329 w 7467600"/>
              <a:gd name="connsiteY859" fmla="*/ 2826907 h 6858000"/>
              <a:gd name="connsiteX860" fmla="*/ 7290545 w 7467600"/>
              <a:gd name="connsiteY860" fmla="*/ 2850663 h 6858000"/>
              <a:gd name="connsiteX861" fmla="*/ 6472036 w 7467600"/>
              <a:gd name="connsiteY861" fmla="*/ 1959003 h 6858000"/>
              <a:gd name="connsiteX862" fmla="*/ 5792897 w 7467600"/>
              <a:gd name="connsiteY862" fmla="*/ 1647747 h 6858000"/>
              <a:gd name="connsiteX863" fmla="*/ 5842751 w 7467600"/>
              <a:gd name="connsiteY863" fmla="*/ 1816112 h 6858000"/>
              <a:gd name="connsiteX864" fmla="*/ 5847424 w 7467600"/>
              <a:gd name="connsiteY864" fmla="*/ 1815776 h 6858000"/>
              <a:gd name="connsiteX865" fmla="*/ 6399821 w 7467600"/>
              <a:gd name="connsiteY865" fmla="*/ 2344799 h 6858000"/>
              <a:gd name="connsiteX866" fmla="*/ 6323232 w 7467600"/>
              <a:gd name="connsiteY866" fmla="*/ 2389634 h 6858000"/>
              <a:gd name="connsiteX867" fmla="*/ 5942958 w 7467600"/>
              <a:gd name="connsiteY867" fmla="*/ 2077708 h 6858000"/>
              <a:gd name="connsiteX868" fmla="*/ 5921559 w 7467600"/>
              <a:gd name="connsiteY868" fmla="*/ 2378596 h 6858000"/>
              <a:gd name="connsiteX869" fmla="*/ 5817651 w 7467600"/>
              <a:gd name="connsiteY869" fmla="*/ 3023919 h 6858000"/>
              <a:gd name="connsiteX870" fmla="*/ 5729634 w 7467600"/>
              <a:gd name="connsiteY870" fmla="*/ 3051849 h 6858000"/>
              <a:gd name="connsiteX871" fmla="*/ 5611018 w 7467600"/>
              <a:gd name="connsiteY871" fmla="*/ 2316769 h 6858000"/>
              <a:gd name="connsiteX872" fmla="*/ 5687608 w 7467600"/>
              <a:gd name="connsiteY872" fmla="*/ 2039972 h 6858000"/>
              <a:gd name="connsiteX873" fmla="*/ 5657554 w 7467600"/>
              <a:gd name="connsiteY873" fmla="*/ 1576445 h 6858000"/>
              <a:gd name="connsiteX874" fmla="*/ 5150475 w 7467600"/>
              <a:gd name="connsiteY874" fmla="*/ 1274012 h 6858000"/>
              <a:gd name="connsiteX875" fmla="*/ 5349142 w 7467600"/>
              <a:gd name="connsiteY875" fmla="*/ 2204405 h 6858000"/>
              <a:gd name="connsiteX876" fmla="*/ 5262214 w 7467600"/>
              <a:gd name="connsiteY876" fmla="*/ 2233836 h 6858000"/>
              <a:gd name="connsiteX877" fmla="*/ 4981539 w 7467600"/>
              <a:gd name="connsiteY877" fmla="*/ 1542201 h 6858000"/>
              <a:gd name="connsiteX878" fmla="*/ 4958461 w 7467600"/>
              <a:gd name="connsiteY878" fmla="*/ 1136957 h 6858000"/>
              <a:gd name="connsiteX879" fmla="*/ 4655015 w 7467600"/>
              <a:gd name="connsiteY879" fmla="*/ 891426 h 6858000"/>
              <a:gd name="connsiteX880" fmla="*/ 4348002 w 7467600"/>
              <a:gd name="connsiteY880" fmla="*/ 2205895 h 6858000"/>
              <a:gd name="connsiteX881" fmla="*/ 4262250 w 7467600"/>
              <a:gd name="connsiteY881" fmla="*/ 2219972 h 6858000"/>
              <a:gd name="connsiteX882" fmla="*/ 4550611 w 7467600"/>
              <a:gd name="connsiteY882" fmla="*/ 817540 h 6858000"/>
              <a:gd name="connsiteX883" fmla="*/ 4564418 w 7467600"/>
              <a:gd name="connsiteY883" fmla="*/ 808293 h 6858000"/>
              <a:gd name="connsiteX884" fmla="*/ 4266388 w 7467600"/>
              <a:gd name="connsiteY884" fmla="*/ 500083 h 6858000"/>
              <a:gd name="connsiteX885" fmla="*/ 4032842 w 7467600"/>
              <a:gd name="connsiteY885" fmla="*/ 211809 h 6858000"/>
              <a:gd name="connsiteX886" fmla="*/ 3882765 w 7467600"/>
              <a:gd name="connsiteY886" fmla="*/ 0 h 6858000"/>
              <a:gd name="connsiteX887" fmla="*/ 3721337 w 7467600"/>
              <a:gd name="connsiteY887" fmla="*/ 0 h 6858000"/>
              <a:gd name="connsiteX888" fmla="*/ 3797544 w 7467600"/>
              <a:gd name="connsiteY888" fmla="*/ 0 h 6858000"/>
              <a:gd name="connsiteX889" fmla="*/ 3775734 w 7467600"/>
              <a:gd name="connsiteY889" fmla="*/ 95131 h 6858000"/>
              <a:gd name="connsiteX890" fmla="*/ 3724807 w 7467600"/>
              <a:gd name="connsiteY890" fmla="*/ 272257 h 6858000"/>
              <a:gd name="connsiteX891" fmla="*/ 3726844 w 7467600"/>
              <a:gd name="connsiteY891" fmla="*/ 282988 h 6858000"/>
              <a:gd name="connsiteX892" fmla="*/ 3742664 w 7467600"/>
              <a:gd name="connsiteY892" fmla="*/ 279918 h 6858000"/>
              <a:gd name="connsiteX893" fmla="*/ 4103910 w 7467600"/>
              <a:gd name="connsiteY893" fmla="*/ 1161917 h 6858000"/>
              <a:gd name="connsiteX894" fmla="*/ 4020269 w 7467600"/>
              <a:gd name="connsiteY894" fmla="*/ 1200406 h 6858000"/>
              <a:gd name="connsiteX895" fmla="*/ 3674882 w 7467600"/>
              <a:gd name="connsiteY895" fmla="*/ 488524 h 6858000"/>
              <a:gd name="connsiteX896" fmla="*/ 3132682 w 7467600"/>
              <a:gd name="connsiteY896" fmla="*/ 1072284 h 6858000"/>
              <a:gd name="connsiteX897" fmla="*/ 2716346 w 7467600"/>
              <a:gd name="connsiteY897" fmla="*/ 1276376 h 6858000"/>
              <a:gd name="connsiteX898" fmla="*/ 2716772 w 7467600"/>
              <a:gd name="connsiteY898" fmla="*/ 1255462 h 6858000"/>
              <a:gd name="connsiteX899" fmla="*/ 3471096 w 7467600"/>
              <a:gd name="connsiteY899" fmla="*/ 437072 h 6858000"/>
              <a:gd name="connsiteX900" fmla="*/ 3639057 w 7467600"/>
              <a:gd name="connsiteY900" fmla="*/ 286334 h 6858000"/>
              <a:gd name="connsiteX901" fmla="*/ 3640309 w 7467600"/>
              <a:gd name="connsiteY901" fmla="*/ 284664 h 6858000"/>
              <a:gd name="connsiteX902" fmla="*/ 3646022 w 7467600"/>
              <a:gd name="connsiteY902" fmla="*/ 276711 h 6858000"/>
              <a:gd name="connsiteX903" fmla="*/ 3707943 w 7467600"/>
              <a:gd name="connsiteY903" fmla="*/ 65958 h 6858000"/>
              <a:gd name="connsiteX904" fmla="*/ 3721337 w 7467600"/>
              <a:gd name="connsiteY904" fmla="*/ 0 h 6858000"/>
              <a:gd name="connsiteX905" fmla="*/ 2867960 w 7467600"/>
              <a:gd name="connsiteY905" fmla="*/ 0 h 6858000"/>
              <a:gd name="connsiteX906" fmla="*/ 2926351 w 7467600"/>
              <a:gd name="connsiteY906" fmla="*/ 0 h 6858000"/>
              <a:gd name="connsiteX907" fmla="*/ 2902823 w 7467600"/>
              <a:gd name="connsiteY907" fmla="*/ 262929 h 6858000"/>
              <a:gd name="connsiteX908" fmla="*/ 2940663 w 7467600"/>
              <a:gd name="connsiteY908" fmla="*/ 140884 h 6858000"/>
              <a:gd name="connsiteX909" fmla="*/ 2947039 w 7467600"/>
              <a:gd name="connsiteY909" fmla="*/ 122524 h 6858000"/>
              <a:gd name="connsiteX910" fmla="*/ 2984316 w 7467600"/>
              <a:gd name="connsiteY910" fmla="*/ 0 h 6858000"/>
              <a:gd name="connsiteX911" fmla="*/ 3016114 w 7467600"/>
              <a:gd name="connsiteY911" fmla="*/ 0 h 6858000"/>
              <a:gd name="connsiteX912" fmla="*/ 2979949 w 7467600"/>
              <a:gd name="connsiteY912" fmla="*/ 119274 h 6858000"/>
              <a:gd name="connsiteX913" fmla="*/ 3023879 w 7467600"/>
              <a:gd name="connsiteY913" fmla="*/ 0 h 6858000"/>
              <a:gd name="connsiteX914" fmla="*/ 3105400 w 7467600"/>
              <a:gd name="connsiteY914" fmla="*/ 0 h 6858000"/>
              <a:gd name="connsiteX915" fmla="*/ 3094669 w 7467600"/>
              <a:gd name="connsiteY915" fmla="*/ 30308 h 6858000"/>
              <a:gd name="connsiteX916" fmla="*/ 2901945 w 7467600"/>
              <a:gd name="connsiteY916" fmla="*/ 466538 h 6858000"/>
              <a:gd name="connsiteX917" fmla="*/ 2815209 w 7467600"/>
              <a:gd name="connsiteY917" fmla="*/ 497361 h 6858000"/>
              <a:gd name="connsiteX918" fmla="*/ 2844845 w 7467600"/>
              <a:gd name="connsiteY918" fmla="*/ 127638 h 6858000"/>
              <a:gd name="connsiteX919" fmla="*/ 2867960 w 7467600"/>
              <a:gd name="connsiteY919" fmla="*/ 0 h 6858000"/>
              <a:gd name="connsiteX920" fmla="*/ 1057230 w 7467600"/>
              <a:gd name="connsiteY920" fmla="*/ 0 h 6858000"/>
              <a:gd name="connsiteX921" fmla="*/ 1111003 w 7467600"/>
              <a:gd name="connsiteY921" fmla="*/ 0 h 6858000"/>
              <a:gd name="connsiteX922" fmla="*/ 1125553 w 7467600"/>
              <a:gd name="connsiteY922" fmla="*/ 52588 h 6858000"/>
              <a:gd name="connsiteX923" fmla="*/ 1304276 w 7467600"/>
              <a:gd name="connsiteY923" fmla="*/ 476275 h 6858000"/>
              <a:gd name="connsiteX924" fmla="*/ 1492066 w 7467600"/>
              <a:gd name="connsiteY924" fmla="*/ 886333 h 6858000"/>
              <a:gd name="connsiteX925" fmla="*/ 1423698 w 7467600"/>
              <a:gd name="connsiteY925" fmla="*/ 710817 h 6858000"/>
              <a:gd name="connsiteX926" fmla="*/ 1357609 w 7467600"/>
              <a:gd name="connsiteY926" fmla="*/ 532892 h 6858000"/>
              <a:gd name="connsiteX927" fmla="*/ 1309550 w 7467600"/>
              <a:gd name="connsiteY927" fmla="*/ 374031 h 6858000"/>
              <a:gd name="connsiteX928" fmla="*/ 1193673 w 7467600"/>
              <a:gd name="connsiteY928" fmla="*/ 49533 h 6858000"/>
              <a:gd name="connsiteX929" fmla="*/ 1164391 w 7467600"/>
              <a:gd name="connsiteY929" fmla="*/ 0 h 6858000"/>
              <a:gd name="connsiteX930" fmla="*/ 1200666 w 7467600"/>
              <a:gd name="connsiteY930" fmla="*/ 0 h 6858000"/>
              <a:gd name="connsiteX931" fmla="*/ 1223408 w 7467600"/>
              <a:gd name="connsiteY931" fmla="*/ 38996 h 6858000"/>
              <a:gd name="connsiteX932" fmla="*/ 1339635 w 7467600"/>
              <a:gd name="connsiteY932" fmla="*/ 365517 h 6858000"/>
              <a:gd name="connsiteX933" fmla="*/ 1387469 w 7467600"/>
              <a:gd name="connsiteY933" fmla="*/ 523079 h 6858000"/>
              <a:gd name="connsiteX934" fmla="*/ 1452685 w 7467600"/>
              <a:gd name="connsiteY934" fmla="*/ 699806 h 6858000"/>
              <a:gd name="connsiteX935" fmla="*/ 1492092 w 7467600"/>
              <a:gd name="connsiteY935" fmla="*/ 800424 h 6858000"/>
              <a:gd name="connsiteX936" fmla="*/ 1455302 w 7467600"/>
              <a:gd name="connsiteY936" fmla="*/ 632913 h 6858000"/>
              <a:gd name="connsiteX937" fmla="*/ 1222336 w 7467600"/>
              <a:gd name="connsiteY937" fmla="*/ 9480 h 6858000"/>
              <a:gd name="connsiteX938" fmla="*/ 1214634 w 7467600"/>
              <a:gd name="connsiteY938" fmla="*/ 0 h 6858000"/>
              <a:gd name="connsiteX939" fmla="*/ 1289827 w 7467600"/>
              <a:gd name="connsiteY939" fmla="*/ 0 h 6858000"/>
              <a:gd name="connsiteX940" fmla="*/ 1321076 w 7467600"/>
              <a:gd name="connsiteY940" fmla="*/ 59722 h 6858000"/>
              <a:gd name="connsiteX941" fmla="*/ 1512579 w 7467600"/>
              <a:gd name="connsiteY941" fmla="*/ 626441 h 6858000"/>
              <a:gd name="connsiteX942" fmla="*/ 1506076 w 7467600"/>
              <a:gd name="connsiteY942" fmla="*/ 1089289 h 6858000"/>
              <a:gd name="connsiteX943" fmla="*/ 1486346 w 7467600"/>
              <a:gd name="connsiteY943" fmla="*/ 1079919 h 6858000"/>
              <a:gd name="connsiteX944" fmla="*/ 1070511 w 7467600"/>
              <a:gd name="connsiteY944" fmla="*/ 48609 h 6858000"/>
              <a:gd name="connsiteX945" fmla="*/ 1057230 w 7467600"/>
              <a:gd name="connsiteY945" fmla="*/ 0 h 6858000"/>
              <a:gd name="connsiteX946" fmla="*/ 43151 w 7467600"/>
              <a:gd name="connsiteY946" fmla="*/ 0 h 6858000"/>
              <a:gd name="connsiteX947" fmla="*/ 95283 w 7467600"/>
              <a:gd name="connsiteY947" fmla="*/ 0 h 6858000"/>
              <a:gd name="connsiteX948" fmla="*/ 300708 w 7467600"/>
              <a:gd name="connsiteY948" fmla="*/ 154571 h 6858000"/>
              <a:gd name="connsiteX949" fmla="*/ 530414 w 7467600"/>
              <a:gd name="connsiteY949" fmla="*/ 354673 h 6858000"/>
              <a:gd name="connsiteX950" fmla="*/ 333785 w 7467600"/>
              <a:gd name="connsiteY950" fmla="*/ 161564 h 6858000"/>
              <a:gd name="connsiteX951" fmla="*/ 147005 w 7467600"/>
              <a:gd name="connsiteY951" fmla="*/ 0 h 6858000"/>
              <a:gd name="connsiteX952" fmla="*/ 272509 w 7467600"/>
              <a:gd name="connsiteY952" fmla="*/ 0 h 6858000"/>
              <a:gd name="connsiteX953" fmla="*/ 326276 w 7467600"/>
              <a:gd name="connsiteY953" fmla="*/ 45847 h 6858000"/>
              <a:gd name="connsiteX954" fmla="*/ 823759 w 7467600"/>
              <a:gd name="connsiteY954" fmla="*/ 574145 h 6858000"/>
              <a:gd name="connsiteX955" fmla="*/ 811254 w 7467600"/>
              <a:gd name="connsiteY955" fmla="*/ 665546 h 6858000"/>
              <a:gd name="connsiteX956" fmla="*/ 154042 w 7467600"/>
              <a:gd name="connsiteY956" fmla="*/ 261522 h 6858000"/>
              <a:gd name="connsiteX957" fmla="*/ 13550 w 7467600"/>
              <a:gd name="connsiteY957" fmla="*/ 158423 h 6858000"/>
              <a:gd name="connsiteX958" fmla="*/ 0 w 7467600"/>
              <a:gd name="connsiteY958" fmla="*/ 146618 h 6858000"/>
              <a:gd name="connsiteX959" fmla="*/ 0 w 7467600"/>
              <a:gd name="connsiteY959" fmla="*/ 59161 h 6858000"/>
              <a:gd name="connsiteX960" fmla="*/ 45427 w 7467600"/>
              <a:gd name="connsiteY960" fmla="*/ 101078 h 6858000"/>
              <a:gd name="connsiteX961" fmla="*/ 630103 w 7467600"/>
              <a:gd name="connsiteY961" fmla="*/ 485885 h 6858000"/>
              <a:gd name="connsiteX962" fmla="*/ 532040 w 7467600"/>
              <a:gd name="connsiteY962" fmla="*/ 399359 h 6858000"/>
              <a:gd name="connsiteX963" fmla="*/ 517618 w 7467600"/>
              <a:gd name="connsiteY963" fmla="*/ 385726 h 6858000"/>
              <a:gd name="connsiteX964" fmla="*/ 285074 w 7467600"/>
              <a:gd name="connsiteY964" fmla="*/ 182755 h 6858000"/>
              <a:gd name="connsiteX965" fmla="*/ 43151 w 7467600"/>
              <a:gd name="connsiteY965"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254615 w 7472601"/>
              <a:gd name="connsiteY80" fmla="*/ 5911918 h 6858000"/>
              <a:gd name="connsiteX81" fmla="*/ 7312589 w 7472601"/>
              <a:gd name="connsiteY81" fmla="*/ 5982309 h 6858000"/>
              <a:gd name="connsiteX82" fmla="*/ 7448321 w 7472601"/>
              <a:gd name="connsiteY82" fmla="*/ 6190991 h 6858000"/>
              <a:gd name="connsiteX83" fmla="*/ 7467600 w 7472601"/>
              <a:gd name="connsiteY83" fmla="*/ 6221686 h 6858000"/>
              <a:gd name="connsiteX84" fmla="*/ 7467600 w 7472601"/>
              <a:gd name="connsiteY84" fmla="*/ 6334256 h 6858000"/>
              <a:gd name="connsiteX85" fmla="*/ 7454976 w 7472601"/>
              <a:gd name="connsiteY85" fmla="*/ 6318297 h 6858000"/>
              <a:gd name="connsiteX86" fmla="*/ 1456157 w 7472601"/>
              <a:gd name="connsiteY86" fmla="*/ 5371404 h 6858000"/>
              <a:gd name="connsiteX87" fmla="*/ 1244432 w 7472601"/>
              <a:gd name="connsiteY87" fmla="*/ 5385601 h 6858000"/>
              <a:gd name="connsiteX88" fmla="*/ 973990 w 7472601"/>
              <a:gd name="connsiteY88" fmla="*/ 5424940 h 6858000"/>
              <a:gd name="connsiteX89" fmla="*/ 1103809 w 7472601"/>
              <a:gd name="connsiteY89" fmla="*/ 5433720 h 6858000"/>
              <a:gd name="connsiteX90" fmla="*/ 1123454 w 7472601"/>
              <a:gd name="connsiteY90" fmla="*/ 5435727 h 6858000"/>
              <a:gd name="connsiteX91" fmla="*/ 1737017 w 7472601"/>
              <a:gd name="connsiteY91" fmla="*/ 5452183 h 6858000"/>
              <a:gd name="connsiteX92" fmla="*/ 1824397 w 7472601"/>
              <a:gd name="connsiteY92" fmla="*/ 5447757 h 6858000"/>
              <a:gd name="connsiteX93" fmla="*/ 2070059 w 7472601"/>
              <a:gd name="connsiteY93" fmla="*/ 5441660 h 6858000"/>
              <a:gd name="connsiteX94" fmla="*/ 1456157 w 7472601"/>
              <a:gd name="connsiteY94" fmla="*/ 5371404 h 6858000"/>
              <a:gd name="connsiteX95" fmla="*/ 4988186 w 7472601"/>
              <a:gd name="connsiteY95" fmla="*/ 5216467 h 6858000"/>
              <a:gd name="connsiteX96" fmla="*/ 4777334 w 7472601"/>
              <a:gd name="connsiteY96" fmla="*/ 5406072 h 6858000"/>
              <a:gd name="connsiteX97" fmla="*/ 4718341 w 7472601"/>
              <a:gd name="connsiteY97" fmla="*/ 5468043 h 6858000"/>
              <a:gd name="connsiteX98" fmla="*/ 4604655 w 7472601"/>
              <a:gd name="connsiteY98" fmla="*/ 5583434 h 6858000"/>
              <a:gd name="connsiteX99" fmla="*/ 4565074 w 7472601"/>
              <a:gd name="connsiteY99" fmla="*/ 5618550 h 6858000"/>
              <a:gd name="connsiteX100" fmla="*/ 4988186 w 7472601"/>
              <a:gd name="connsiteY100" fmla="*/ 5216467 h 6858000"/>
              <a:gd name="connsiteX101" fmla="*/ 4978032 w 7472601"/>
              <a:gd name="connsiteY101" fmla="*/ 5183809 h 6858000"/>
              <a:gd name="connsiteX102" fmla="*/ 4463413 w 7472601"/>
              <a:gd name="connsiteY102" fmla="*/ 5615162 h 6858000"/>
              <a:gd name="connsiteX103" fmla="*/ 4358134 w 7472601"/>
              <a:gd name="connsiteY103" fmla="*/ 5742791 h 6858000"/>
              <a:gd name="connsiteX104" fmla="*/ 4376219 w 7472601"/>
              <a:gd name="connsiteY104" fmla="*/ 5729027 h 6858000"/>
              <a:gd name="connsiteX105" fmla="*/ 4582340 w 7472601"/>
              <a:gd name="connsiteY105" fmla="*/ 5561037 h 6858000"/>
              <a:gd name="connsiteX106" fmla="*/ 4694684 w 7472601"/>
              <a:gd name="connsiteY106" fmla="*/ 5447098 h 6858000"/>
              <a:gd name="connsiteX107" fmla="*/ 4754123 w 7472601"/>
              <a:gd name="connsiteY107" fmla="*/ 5384643 h 6858000"/>
              <a:gd name="connsiteX108" fmla="*/ 4978032 w 7472601"/>
              <a:gd name="connsiteY108" fmla="*/ 5183809 h 6858000"/>
              <a:gd name="connsiteX109" fmla="*/ 1903353 w 7472601"/>
              <a:gd name="connsiteY109" fmla="*/ 5044827 h 6858000"/>
              <a:gd name="connsiteX110" fmla="*/ 1936931 w 7472601"/>
              <a:gd name="connsiteY110" fmla="*/ 5093954 h 6858000"/>
              <a:gd name="connsiteX111" fmla="*/ 2195868 w 7472601"/>
              <a:gd name="connsiteY111" fmla="*/ 5396574 h 6858000"/>
              <a:gd name="connsiteX112" fmla="*/ 2088852 w 7472601"/>
              <a:gd name="connsiteY112" fmla="*/ 5166123 h 6858000"/>
              <a:gd name="connsiteX113" fmla="*/ 1958241 w 7472601"/>
              <a:gd name="connsiteY113" fmla="*/ 5067955 h 6858000"/>
              <a:gd name="connsiteX114" fmla="*/ 1903353 w 7472601"/>
              <a:gd name="connsiteY114" fmla="*/ 5044827 h 6858000"/>
              <a:gd name="connsiteX115" fmla="*/ 1979378 w 7472601"/>
              <a:gd name="connsiteY115" fmla="*/ 4769504 h 6858000"/>
              <a:gd name="connsiteX116" fmla="*/ 2882120 w 7472601"/>
              <a:gd name="connsiteY116" fmla="*/ 5064547 h 6858000"/>
              <a:gd name="connsiteX117" fmla="*/ 2793103 w 7472601"/>
              <a:gd name="connsiteY117" fmla="*/ 5039699 h 6858000"/>
              <a:gd name="connsiteX118" fmla="*/ 2770041 w 7472601"/>
              <a:gd name="connsiteY118" fmla="*/ 5033634 h 6858000"/>
              <a:gd name="connsiteX119" fmla="*/ 1979378 w 7472601"/>
              <a:gd name="connsiteY119" fmla="*/ 4769504 h 6858000"/>
              <a:gd name="connsiteX120" fmla="*/ 1927410 w 7472601"/>
              <a:gd name="connsiteY120" fmla="*/ 4716164 h 6858000"/>
              <a:gd name="connsiteX121" fmla="*/ 1959587 w 7472601"/>
              <a:gd name="connsiteY121" fmla="*/ 4728849 h 6858000"/>
              <a:gd name="connsiteX122" fmla="*/ 2777707 w 7472601"/>
              <a:gd name="connsiteY122" fmla="*/ 5003991 h 6858000"/>
              <a:gd name="connsiteX123" fmla="*/ 2800768 w 7472601"/>
              <a:gd name="connsiteY123" fmla="*/ 5010056 h 6858000"/>
              <a:gd name="connsiteX124" fmla="*/ 2879408 w 7472601"/>
              <a:gd name="connsiteY124" fmla="*/ 5031590 h 6858000"/>
              <a:gd name="connsiteX125" fmla="*/ 2862295 w 7472601"/>
              <a:gd name="connsiteY125" fmla="*/ 5022958 h 6858000"/>
              <a:gd name="connsiteX126" fmla="*/ 2813343 w 7472601"/>
              <a:gd name="connsiteY126" fmla="*/ 4998369 h 6858000"/>
              <a:gd name="connsiteX127" fmla="*/ 2646245 w 7472601"/>
              <a:gd name="connsiteY127" fmla="*/ 4930999 h 6858000"/>
              <a:gd name="connsiteX128" fmla="*/ 1999243 w 7472601"/>
              <a:gd name="connsiteY128" fmla="*/ 4730524 h 6858000"/>
              <a:gd name="connsiteX129" fmla="*/ 1979527 w 7472601"/>
              <a:gd name="connsiteY129" fmla="*/ 4726651 h 6858000"/>
              <a:gd name="connsiteX130" fmla="*/ 1927410 w 7472601"/>
              <a:gd name="connsiteY130" fmla="*/ 4716164 h 6858000"/>
              <a:gd name="connsiteX131" fmla="*/ 1997014 w 7472601"/>
              <a:gd name="connsiteY131" fmla="*/ 4698007 h 6858000"/>
              <a:gd name="connsiteX132" fmla="*/ 2005458 w 7472601"/>
              <a:gd name="connsiteY132" fmla="*/ 4699540 h 6858000"/>
              <a:gd name="connsiteX133" fmla="*/ 2657186 w 7472601"/>
              <a:gd name="connsiteY133" fmla="*/ 4901687 h 6858000"/>
              <a:gd name="connsiteX134" fmla="*/ 2826662 w 7472601"/>
              <a:gd name="connsiteY134" fmla="*/ 4970362 h 6858000"/>
              <a:gd name="connsiteX135" fmla="*/ 2876100 w 7472601"/>
              <a:gd name="connsiteY135" fmla="*/ 4995397 h 6858000"/>
              <a:gd name="connsiteX136" fmla="*/ 3042600 w 7472601"/>
              <a:gd name="connsiteY136" fmla="*/ 5059532 h 6858000"/>
              <a:gd name="connsiteX137" fmla="*/ 1997014 w 7472601"/>
              <a:gd name="connsiteY137" fmla="*/ 4698007 h 6858000"/>
              <a:gd name="connsiteX138" fmla="*/ 2305292 w 7472601"/>
              <a:gd name="connsiteY138" fmla="*/ 4219492 h 6858000"/>
              <a:gd name="connsiteX139" fmla="*/ 3360922 w 7472601"/>
              <a:gd name="connsiteY139" fmla="*/ 4529373 h 6858000"/>
              <a:gd name="connsiteX140" fmla="*/ 3492420 w 7472601"/>
              <a:gd name="connsiteY140" fmla="*/ 4510145 h 6858000"/>
              <a:gd name="connsiteX141" fmla="*/ 3364086 w 7472601"/>
              <a:gd name="connsiteY141" fmla="*/ 4480340 h 6858000"/>
              <a:gd name="connsiteX142" fmla="*/ 3225818 w 7472601"/>
              <a:gd name="connsiteY142" fmla="*/ 4411822 h 6858000"/>
              <a:gd name="connsiteX143" fmla="*/ 3129696 w 7472601"/>
              <a:gd name="connsiteY143" fmla="*/ 4360704 h 6858000"/>
              <a:gd name="connsiteX144" fmla="*/ 2814545 w 7472601"/>
              <a:gd name="connsiteY144" fmla="*/ 4282955 h 6858000"/>
              <a:gd name="connsiteX145" fmla="*/ 2305292 w 7472601"/>
              <a:gd name="connsiteY145" fmla="*/ 4219492 h 6858000"/>
              <a:gd name="connsiteX146" fmla="*/ 2626982 w 7472601"/>
              <a:gd name="connsiteY146" fmla="*/ 4206450 h 6858000"/>
              <a:gd name="connsiteX147" fmla="*/ 2490617 w 7472601"/>
              <a:gd name="connsiteY147" fmla="*/ 4206951 h 6858000"/>
              <a:gd name="connsiteX148" fmla="*/ 2819869 w 7472601"/>
              <a:gd name="connsiteY148" fmla="*/ 4252936 h 6858000"/>
              <a:gd name="connsiteX149" fmla="*/ 3143018 w 7472601"/>
              <a:gd name="connsiteY149" fmla="*/ 4332698 h 6858000"/>
              <a:gd name="connsiteX150" fmla="*/ 3241520 w 7472601"/>
              <a:gd name="connsiteY150" fmla="*/ 4385112 h 6858000"/>
              <a:gd name="connsiteX151" fmla="*/ 3374575 w 7472601"/>
              <a:gd name="connsiteY151" fmla="*/ 4451517 h 6858000"/>
              <a:gd name="connsiteX152" fmla="*/ 3505221 w 7472601"/>
              <a:gd name="connsiteY152" fmla="*/ 4480757 h 6858000"/>
              <a:gd name="connsiteX153" fmla="*/ 2626982 w 7472601"/>
              <a:gd name="connsiteY153" fmla="*/ 4206450 h 6858000"/>
              <a:gd name="connsiteX154" fmla="*/ 1310106 w 7472601"/>
              <a:gd name="connsiteY154" fmla="*/ 3943217 h 6858000"/>
              <a:gd name="connsiteX155" fmla="*/ 854994 w 7472601"/>
              <a:gd name="connsiteY155" fmla="*/ 4399136 h 6858000"/>
              <a:gd name="connsiteX156" fmla="*/ 742462 w 7472601"/>
              <a:gd name="connsiteY156" fmla="*/ 4594648 h 6858000"/>
              <a:gd name="connsiteX157" fmla="*/ 820602 w 7472601"/>
              <a:gd name="connsiteY157" fmla="*/ 4485915 h 6858000"/>
              <a:gd name="connsiteX158" fmla="*/ 878295 w 7472601"/>
              <a:gd name="connsiteY158" fmla="*/ 4403594 h 6858000"/>
              <a:gd name="connsiteX159" fmla="*/ 1240607 w 7472601"/>
              <a:gd name="connsiteY159" fmla="*/ 4010401 h 6858000"/>
              <a:gd name="connsiteX160" fmla="*/ 1310106 w 7472601"/>
              <a:gd name="connsiteY160" fmla="*/ 3943217 h 6858000"/>
              <a:gd name="connsiteX161" fmla="*/ 1423113 w 7472601"/>
              <a:gd name="connsiteY161" fmla="*/ 3874565 h 6858000"/>
              <a:gd name="connsiteX162" fmla="*/ 1260565 w 7472601"/>
              <a:gd name="connsiteY162" fmla="*/ 4031982 h 6858000"/>
              <a:gd name="connsiteX163" fmla="*/ 901900 w 7472601"/>
              <a:gd name="connsiteY163" fmla="*/ 4421236 h 6858000"/>
              <a:gd name="connsiteX164" fmla="*/ 845044 w 7472601"/>
              <a:gd name="connsiteY164" fmla="*/ 4502436 h 6858000"/>
              <a:gd name="connsiteX165" fmla="*/ 685926 w 7472601"/>
              <a:gd name="connsiteY165" fmla="*/ 4703069 h 6858000"/>
              <a:gd name="connsiteX166" fmla="*/ 684248 w 7472601"/>
              <a:gd name="connsiteY166" fmla="*/ 4706721 h 6858000"/>
              <a:gd name="connsiteX167" fmla="*/ 1423113 w 7472601"/>
              <a:gd name="connsiteY167" fmla="*/ 3874565 h 6858000"/>
              <a:gd name="connsiteX168" fmla="*/ 3316479 w 7472601"/>
              <a:gd name="connsiteY168" fmla="*/ 3872136 h 6858000"/>
              <a:gd name="connsiteX169" fmla="*/ 3546806 w 7472601"/>
              <a:gd name="connsiteY169" fmla="*/ 4356139 h 6858000"/>
              <a:gd name="connsiteX170" fmla="*/ 3364433 w 7472601"/>
              <a:gd name="connsiteY170" fmla="*/ 3953121 h 6858000"/>
              <a:gd name="connsiteX171" fmla="*/ 3316479 w 7472601"/>
              <a:gd name="connsiteY171" fmla="*/ 3872136 h 6858000"/>
              <a:gd name="connsiteX172" fmla="*/ 3291335 w 7472601"/>
              <a:gd name="connsiteY172" fmla="*/ 3767420 h 6858000"/>
              <a:gd name="connsiteX173" fmla="*/ 3390805 w 7472601"/>
              <a:gd name="connsiteY173" fmla="*/ 3937163 h 6858000"/>
              <a:gd name="connsiteX174" fmla="*/ 3579062 w 7472601"/>
              <a:gd name="connsiteY174" fmla="*/ 4359040 h 6858000"/>
              <a:gd name="connsiteX175" fmla="*/ 3467355 w 7472601"/>
              <a:gd name="connsiteY175" fmla="*/ 3988130 h 6858000"/>
              <a:gd name="connsiteX176" fmla="*/ 3310753 w 7472601"/>
              <a:gd name="connsiteY176" fmla="*/ 3787140 h 6858000"/>
              <a:gd name="connsiteX177" fmla="*/ 3291335 w 7472601"/>
              <a:gd name="connsiteY177" fmla="*/ 3767420 h 6858000"/>
              <a:gd name="connsiteX178" fmla="*/ 1635889 w 7472601"/>
              <a:gd name="connsiteY178" fmla="*/ 3709494 h 6858000"/>
              <a:gd name="connsiteX179" fmla="*/ 1634800 w 7472601"/>
              <a:gd name="connsiteY179" fmla="*/ 3731111 h 6858000"/>
              <a:gd name="connsiteX180" fmla="*/ 1635889 w 7472601"/>
              <a:gd name="connsiteY180" fmla="*/ 3709494 h 6858000"/>
              <a:gd name="connsiteX181" fmla="*/ 1510397 w 7472601"/>
              <a:gd name="connsiteY181" fmla="*/ 3684705 h 6858000"/>
              <a:gd name="connsiteX182" fmla="*/ 1146550 w 7472601"/>
              <a:gd name="connsiteY182" fmla="*/ 3802012 h 6858000"/>
              <a:gd name="connsiteX183" fmla="*/ 698834 w 7472601"/>
              <a:gd name="connsiteY183" fmla="*/ 3952272 h 6858000"/>
              <a:gd name="connsiteX184" fmla="*/ 34256 w 7472601"/>
              <a:gd name="connsiteY184" fmla="*/ 4347603 h 6858000"/>
              <a:gd name="connsiteX185" fmla="*/ 527241 w 7472601"/>
              <a:gd name="connsiteY185" fmla="*/ 4065078 h 6858000"/>
              <a:gd name="connsiteX186" fmla="*/ 1510397 w 7472601"/>
              <a:gd name="connsiteY186" fmla="*/ 3684705 h 6858000"/>
              <a:gd name="connsiteX187" fmla="*/ 1313114 w 7472601"/>
              <a:gd name="connsiteY187" fmla="*/ 3655216 h 6858000"/>
              <a:gd name="connsiteX188" fmla="*/ 1109304 w 7472601"/>
              <a:gd name="connsiteY188" fmla="*/ 3669030 h 6858000"/>
              <a:gd name="connsiteX189" fmla="*/ 8129 w 7472601"/>
              <a:gd name="connsiteY189" fmla="*/ 4330519 h 6858000"/>
              <a:gd name="connsiteX190" fmla="*/ 687572 w 7472601"/>
              <a:gd name="connsiteY190" fmla="*/ 3925629 h 6858000"/>
              <a:gd name="connsiteX191" fmla="*/ 1138365 w 7472601"/>
              <a:gd name="connsiteY191" fmla="*/ 3774515 h 6858000"/>
              <a:gd name="connsiteX192" fmla="*/ 1505579 w 7472601"/>
              <a:gd name="connsiteY192" fmla="*/ 3655526 h 6858000"/>
              <a:gd name="connsiteX193" fmla="*/ 1313114 w 7472601"/>
              <a:gd name="connsiteY193" fmla="*/ 3655216 h 6858000"/>
              <a:gd name="connsiteX194" fmla="*/ 3655073 w 7472601"/>
              <a:gd name="connsiteY194" fmla="*/ 3650884 h 6858000"/>
              <a:gd name="connsiteX195" fmla="*/ 3989938 w 7472601"/>
              <a:gd name="connsiteY195" fmla="*/ 3991685 h 6858000"/>
              <a:gd name="connsiteX196" fmla="*/ 4393907 w 7472601"/>
              <a:gd name="connsiteY196" fmla="*/ 4261258 h 6858000"/>
              <a:gd name="connsiteX197" fmla="*/ 4648051 w 7472601"/>
              <a:gd name="connsiteY197" fmla="*/ 4374051 h 6858000"/>
              <a:gd name="connsiteX198" fmla="*/ 4383389 w 7472601"/>
              <a:gd name="connsiteY198" fmla="*/ 4184369 h 6858000"/>
              <a:gd name="connsiteX199" fmla="*/ 4165508 w 7472601"/>
              <a:gd name="connsiteY199" fmla="*/ 4035196 h 6858000"/>
              <a:gd name="connsiteX200" fmla="*/ 4068162 w 7472601"/>
              <a:gd name="connsiteY200" fmla="*/ 3953394 h 6858000"/>
              <a:gd name="connsiteX201" fmla="*/ 3981416 w 7472601"/>
              <a:gd name="connsiteY201" fmla="*/ 3880482 h 6858000"/>
              <a:gd name="connsiteX202" fmla="*/ 3800147 w 7472601"/>
              <a:gd name="connsiteY202" fmla="*/ 3749872 h 6858000"/>
              <a:gd name="connsiteX203" fmla="*/ 3655073 w 7472601"/>
              <a:gd name="connsiteY203" fmla="*/ 3650884 h 6858000"/>
              <a:gd name="connsiteX204" fmla="*/ 3670252 w 7472601"/>
              <a:gd name="connsiteY204" fmla="*/ 3622798 h 6858000"/>
              <a:gd name="connsiteX205" fmla="*/ 3817258 w 7472601"/>
              <a:gd name="connsiteY205" fmla="*/ 3723577 h 6858000"/>
              <a:gd name="connsiteX206" fmla="*/ 4000461 w 7472601"/>
              <a:gd name="connsiteY206" fmla="*/ 3855966 h 6858000"/>
              <a:gd name="connsiteX207" fmla="*/ 4088180 w 7472601"/>
              <a:gd name="connsiteY207" fmla="*/ 3929774 h 6858000"/>
              <a:gd name="connsiteX208" fmla="*/ 4184555 w 7472601"/>
              <a:gd name="connsiteY208" fmla="*/ 4010683 h 6858000"/>
              <a:gd name="connsiteX209" fmla="*/ 4399563 w 7472601"/>
              <a:gd name="connsiteY209" fmla="*/ 4158106 h 6858000"/>
              <a:gd name="connsiteX210" fmla="*/ 4684469 w 7472601"/>
              <a:gd name="connsiteY210" fmla="*/ 4364680 h 6858000"/>
              <a:gd name="connsiteX211" fmla="*/ 4690271 w 7472601"/>
              <a:gd name="connsiteY211" fmla="*/ 4370034 h 6858000"/>
              <a:gd name="connsiteX212" fmla="*/ 4136093 w 7472601"/>
              <a:gd name="connsiteY212" fmla="*/ 3858466 h 6858000"/>
              <a:gd name="connsiteX213" fmla="*/ 3670252 w 7472601"/>
              <a:gd name="connsiteY213" fmla="*/ 3622798 h 6858000"/>
              <a:gd name="connsiteX214" fmla="*/ 4440129 w 7472601"/>
              <a:gd name="connsiteY214" fmla="*/ 3448571 h 6858000"/>
              <a:gd name="connsiteX215" fmla="*/ 4856525 w 7472601"/>
              <a:gd name="connsiteY215" fmla="*/ 3915351 h 6858000"/>
              <a:gd name="connsiteX216" fmla="*/ 5059055 w 7472601"/>
              <a:gd name="connsiteY216" fmla="*/ 4108918 h 6858000"/>
              <a:gd name="connsiteX217" fmla="*/ 5290070 w 7472601"/>
              <a:gd name="connsiteY217" fmla="*/ 4263619 h 6858000"/>
              <a:gd name="connsiteX218" fmla="*/ 4834991 w 7472601"/>
              <a:gd name="connsiteY218" fmla="*/ 3830985 h 6858000"/>
              <a:gd name="connsiteX219" fmla="*/ 4440129 w 7472601"/>
              <a:gd name="connsiteY219" fmla="*/ 3448571 h 6858000"/>
              <a:gd name="connsiteX220" fmla="*/ 4441737 w 7472601"/>
              <a:gd name="connsiteY220" fmla="*/ 3399734 h 6858000"/>
              <a:gd name="connsiteX221" fmla="*/ 4431236 w 7472601"/>
              <a:gd name="connsiteY221" fmla="*/ 3400954 h 6858000"/>
              <a:gd name="connsiteX222" fmla="*/ 4557150 w 7472601"/>
              <a:gd name="connsiteY222" fmla="*/ 3510023 h 6858000"/>
              <a:gd name="connsiteX223" fmla="*/ 4856936 w 7472601"/>
              <a:gd name="connsiteY223" fmla="*/ 3809146 h 6858000"/>
              <a:gd name="connsiteX224" fmla="*/ 5111996 w 7472601"/>
              <a:gd name="connsiteY224" fmla="*/ 4065759 h 6858000"/>
              <a:gd name="connsiteX225" fmla="*/ 5388878 w 7472601"/>
              <a:gd name="connsiteY225" fmla="*/ 4300185 h 6858000"/>
              <a:gd name="connsiteX226" fmla="*/ 5425556 w 7472601"/>
              <a:gd name="connsiteY226" fmla="*/ 4308967 h 6858000"/>
              <a:gd name="connsiteX227" fmla="*/ 4943646 w 7472601"/>
              <a:gd name="connsiteY227" fmla="*/ 3822916 h 6858000"/>
              <a:gd name="connsiteX228" fmla="*/ 4594837 w 7472601"/>
              <a:gd name="connsiteY228" fmla="*/ 3532274 h 6858000"/>
              <a:gd name="connsiteX229" fmla="*/ 4441737 w 7472601"/>
              <a:gd name="connsiteY229" fmla="*/ 3399734 h 6858000"/>
              <a:gd name="connsiteX230" fmla="*/ 5425834 w 7472601"/>
              <a:gd name="connsiteY230" fmla="*/ 3162785 h 6858000"/>
              <a:gd name="connsiteX231" fmla="*/ 5401644 w 7472601"/>
              <a:gd name="connsiteY231" fmla="*/ 3617847 h 6858000"/>
              <a:gd name="connsiteX232" fmla="*/ 5467256 w 7472601"/>
              <a:gd name="connsiteY232" fmla="*/ 4175494 h 6858000"/>
              <a:gd name="connsiteX233" fmla="*/ 5448069 w 7472601"/>
              <a:gd name="connsiteY233" fmla="*/ 3567554 h 6858000"/>
              <a:gd name="connsiteX234" fmla="*/ 5425834 w 7472601"/>
              <a:gd name="connsiteY234" fmla="*/ 3162785 h 6858000"/>
              <a:gd name="connsiteX235" fmla="*/ 1318687 w 7472601"/>
              <a:gd name="connsiteY235" fmla="*/ 3113840 h 6858000"/>
              <a:gd name="connsiteX236" fmla="*/ 1066793 w 7472601"/>
              <a:gd name="connsiteY236" fmla="*/ 3212171 h 6858000"/>
              <a:gd name="connsiteX237" fmla="*/ 993319 w 7472601"/>
              <a:gd name="connsiteY237" fmla="*/ 3247648 h 6858000"/>
              <a:gd name="connsiteX238" fmla="*/ 853081 w 7472601"/>
              <a:gd name="connsiteY238" fmla="*/ 3312410 h 6858000"/>
              <a:gd name="connsiteX239" fmla="*/ 805957 w 7472601"/>
              <a:gd name="connsiteY239" fmla="*/ 3330443 h 6858000"/>
              <a:gd name="connsiteX240" fmla="*/ 1318687 w 7472601"/>
              <a:gd name="connsiteY240" fmla="*/ 3113840 h 6858000"/>
              <a:gd name="connsiteX241" fmla="*/ 5453702 w 7472601"/>
              <a:gd name="connsiteY241" fmla="*/ 3090882 h 6858000"/>
              <a:gd name="connsiteX242" fmla="*/ 5480135 w 7472601"/>
              <a:gd name="connsiteY242" fmla="*/ 3565802 h 6858000"/>
              <a:gd name="connsiteX243" fmla="*/ 5499023 w 7472601"/>
              <a:gd name="connsiteY243" fmla="*/ 4166310 h 6858000"/>
              <a:gd name="connsiteX244" fmla="*/ 5547022 w 7472601"/>
              <a:gd name="connsiteY244" fmla="*/ 3607838 h 6858000"/>
              <a:gd name="connsiteX245" fmla="*/ 5515964 w 7472601"/>
              <a:gd name="connsiteY245" fmla="*/ 3378541 h 6858000"/>
              <a:gd name="connsiteX246" fmla="*/ 5453702 w 7472601"/>
              <a:gd name="connsiteY246" fmla="*/ 3090882 h 6858000"/>
              <a:gd name="connsiteX247" fmla="*/ 1238695 w 7472601"/>
              <a:gd name="connsiteY247" fmla="*/ 3076820 h 6858000"/>
              <a:gd name="connsiteX248" fmla="*/ 716371 w 7472601"/>
              <a:gd name="connsiteY248" fmla="*/ 3293249 h 6858000"/>
              <a:gd name="connsiteX249" fmla="*/ 579522 w 7472601"/>
              <a:gd name="connsiteY249" fmla="*/ 3371759 h 6858000"/>
              <a:gd name="connsiteX250" fmla="*/ 600288 w 7472601"/>
              <a:gd name="connsiteY250" fmla="*/ 3365555 h 6858000"/>
              <a:gd name="connsiteX251" fmla="*/ 840692 w 7472601"/>
              <a:gd name="connsiteY251" fmla="*/ 3284921 h 6858000"/>
              <a:gd name="connsiteX252" fmla="*/ 979248 w 7472601"/>
              <a:gd name="connsiteY252" fmla="*/ 3221003 h 6858000"/>
              <a:gd name="connsiteX253" fmla="*/ 1053282 w 7472601"/>
              <a:gd name="connsiteY253" fmla="*/ 3185247 h 6858000"/>
              <a:gd name="connsiteX254" fmla="*/ 1320603 w 7472601"/>
              <a:gd name="connsiteY254" fmla="*/ 3081281 h 6858000"/>
              <a:gd name="connsiteX255" fmla="*/ 1238695 w 7472601"/>
              <a:gd name="connsiteY255" fmla="*/ 3076820 h 6858000"/>
              <a:gd name="connsiteX256" fmla="*/ 5425627 w 7472601"/>
              <a:gd name="connsiteY256" fmla="*/ 2954192 h 6858000"/>
              <a:gd name="connsiteX257" fmla="*/ 5470770 w 7472601"/>
              <a:gd name="connsiteY257" fmla="*/ 3005435 h 6858000"/>
              <a:gd name="connsiteX258" fmla="*/ 5519779 w 7472601"/>
              <a:gd name="connsiteY258" fmla="*/ 4359223 h 6858000"/>
              <a:gd name="connsiteX259" fmla="*/ 5520293 w 7472601"/>
              <a:gd name="connsiteY259" fmla="*/ 4360602 h 6858000"/>
              <a:gd name="connsiteX260" fmla="*/ 5767221 w 7472601"/>
              <a:gd name="connsiteY260" fmla="*/ 4665564 h 6858000"/>
              <a:gd name="connsiteX261" fmla="*/ 6937169 w 7472601"/>
              <a:gd name="connsiteY261" fmla="*/ 4815941 h 6858000"/>
              <a:gd name="connsiteX262" fmla="*/ 6953922 w 7472601"/>
              <a:gd name="connsiteY262" fmla="*/ 4890068 h 6858000"/>
              <a:gd name="connsiteX263" fmla="*/ 6071359 w 7472601"/>
              <a:gd name="connsiteY263" fmla="*/ 4770770 h 6858000"/>
              <a:gd name="connsiteX264" fmla="*/ 6038839 w 7472601"/>
              <a:gd name="connsiteY264" fmla="*/ 4764474 h 6858000"/>
              <a:gd name="connsiteX265" fmla="*/ 6038706 w 7472601"/>
              <a:gd name="connsiteY265" fmla="*/ 4763847 h 6858000"/>
              <a:gd name="connsiteX266" fmla="*/ 6037784 w 7472601"/>
              <a:gd name="connsiteY266" fmla="*/ 4764270 h 6858000"/>
              <a:gd name="connsiteX267" fmla="*/ 6038839 w 7472601"/>
              <a:gd name="connsiteY267" fmla="*/ 4764474 h 6858000"/>
              <a:gd name="connsiteX268" fmla="*/ 6040338 w 7472601"/>
              <a:gd name="connsiteY268" fmla="*/ 4771418 h 6858000"/>
              <a:gd name="connsiteX269" fmla="*/ 6024488 w 7472601"/>
              <a:gd name="connsiteY269" fmla="*/ 4809903 h 6858000"/>
              <a:gd name="connsiteX270" fmla="*/ 5599771 w 7472601"/>
              <a:gd name="connsiteY270" fmla="*/ 5509652 h 6858000"/>
              <a:gd name="connsiteX271" fmla="*/ 5548843 w 7472601"/>
              <a:gd name="connsiteY271" fmla="*/ 5563845 h 6858000"/>
              <a:gd name="connsiteX272" fmla="*/ 5940952 w 7472601"/>
              <a:gd name="connsiteY272" fmla="*/ 6250028 h 6858000"/>
              <a:gd name="connsiteX273" fmla="*/ 6043441 w 7472601"/>
              <a:gd name="connsiteY273" fmla="*/ 6665847 h 6858000"/>
              <a:gd name="connsiteX274" fmla="*/ 6093432 w 7472601"/>
              <a:gd name="connsiteY274" fmla="*/ 6858000 h 6858000"/>
              <a:gd name="connsiteX275" fmla="*/ 6034344 w 7472601"/>
              <a:gd name="connsiteY275" fmla="*/ 6858000 h 6858000"/>
              <a:gd name="connsiteX276" fmla="*/ 6026679 w 7472601"/>
              <a:gd name="connsiteY276" fmla="*/ 6836959 h 6858000"/>
              <a:gd name="connsiteX277" fmla="*/ 5800441 w 7472601"/>
              <a:gd name="connsiteY277" fmla="*/ 6335286 h 6858000"/>
              <a:gd name="connsiteX278" fmla="*/ 5526562 w 7472601"/>
              <a:gd name="connsiteY278" fmla="*/ 5705388 h 6858000"/>
              <a:gd name="connsiteX279" fmla="*/ 5519640 w 7472601"/>
              <a:gd name="connsiteY279" fmla="*/ 5683774 h 6858000"/>
              <a:gd name="connsiteX280" fmla="*/ 5844559 w 7472601"/>
              <a:gd name="connsiteY280" fmla="*/ 6553349 h 6858000"/>
              <a:gd name="connsiteX281" fmla="*/ 5975994 w 7472601"/>
              <a:gd name="connsiteY281" fmla="*/ 6858000 h 6858000"/>
              <a:gd name="connsiteX282" fmla="*/ 5898547 w 7472601"/>
              <a:gd name="connsiteY282" fmla="*/ 6858000 h 6858000"/>
              <a:gd name="connsiteX283" fmla="*/ 5682041 w 7472601"/>
              <a:gd name="connsiteY283" fmla="*/ 6355860 h 6858000"/>
              <a:gd name="connsiteX284" fmla="*/ 5461758 w 7472601"/>
              <a:gd name="connsiteY284" fmla="*/ 5820220 h 6858000"/>
              <a:gd name="connsiteX285" fmla="*/ 5237282 w 7472601"/>
              <a:gd name="connsiteY285" fmla="*/ 6579086 h 6858000"/>
              <a:gd name="connsiteX286" fmla="*/ 5115009 w 7472601"/>
              <a:gd name="connsiteY286" fmla="*/ 6858000 h 6858000"/>
              <a:gd name="connsiteX287" fmla="*/ 5028074 w 7472601"/>
              <a:gd name="connsiteY287" fmla="*/ 6858000 h 6858000"/>
              <a:gd name="connsiteX288" fmla="*/ 5079508 w 7472601"/>
              <a:gd name="connsiteY288" fmla="*/ 6749074 h 6858000"/>
              <a:gd name="connsiteX289" fmla="*/ 5371846 w 7472601"/>
              <a:gd name="connsiteY289" fmla="*/ 5924413 h 6858000"/>
              <a:gd name="connsiteX290" fmla="*/ 5270512 w 7472601"/>
              <a:gd name="connsiteY290" fmla="*/ 6138975 h 6858000"/>
              <a:gd name="connsiteX291" fmla="*/ 5062409 w 7472601"/>
              <a:gd name="connsiteY291" fmla="*/ 6653544 h 6858000"/>
              <a:gd name="connsiteX292" fmla="*/ 5036628 w 7472601"/>
              <a:gd name="connsiteY292" fmla="*/ 6754247 h 6858000"/>
              <a:gd name="connsiteX293" fmla="*/ 5009112 w 7472601"/>
              <a:gd name="connsiteY293" fmla="*/ 6858000 h 6858000"/>
              <a:gd name="connsiteX294" fmla="*/ 4976679 w 7472601"/>
              <a:gd name="connsiteY294" fmla="*/ 6858000 h 6858000"/>
              <a:gd name="connsiteX295" fmla="*/ 5006537 w 7472601"/>
              <a:gd name="connsiteY295" fmla="*/ 6747068 h 6858000"/>
              <a:gd name="connsiteX296" fmla="*/ 5032723 w 7472601"/>
              <a:gd name="connsiteY296" fmla="*/ 6644957 h 6858000"/>
              <a:gd name="connsiteX297" fmla="*/ 5242949 w 7472601"/>
              <a:gd name="connsiteY297" fmla="*/ 6125175 h 6858000"/>
              <a:gd name="connsiteX298" fmla="*/ 5286321 w 7472601"/>
              <a:gd name="connsiteY298" fmla="*/ 6033555 h 6858000"/>
              <a:gd name="connsiteX299" fmla="*/ 5008210 w 7472601"/>
              <a:gd name="connsiteY299" fmla="*/ 6649194 h 6858000"/>
              <a:gd name="connsiteX300" fmla="*/ 4986321 w 7472601"/>
              <a:gd name="connsiteY300" fmla="*/ 6765687 h 6858000"/>
              <a:gd name="connsiteX301" fmla="*/ 4973474 w 7472601"/>
              <a:gd name="connsiteY301" fmla="*/ 6858000 h 6858000"/>
              <a:gd name="connsiteX302" fmla="*/ 4907178 w 7472601"/>
              <a:gd name="connsiteY302" fmla="*/ 6858000 h 6858000"/>
              <a:gd name="connsiteX303" fmla="*/ 4910810 w 7472601"/>
              <a:gd name="connsiteY303" fmla="*/ 6829660 h 6858000"/>
              <a:gd name="connsiteX304" fmla="*/ 4987461 w 7472601"/>
              <a:gd name="connsiteY304" fmla="*/ 6432994 h 6858000"/>
              <a:gd name="connsiteX305" fmla="*/ 5179262 w 7472601"/>
              <a:gd name="connsiteY305" fmla="*/ 6035044 h 6858000"/>
              <a:gd name="connsiteX306" fmla="*/ 4689678 w 7472601"/>
              <a:gd name="connsiteY306" fmla="*/ 6440241 h 6858000"/>
              <a:gd name="connsiteX307" fmla="*/ 4477543 w 7472601"/>
              <a:gd name="connsiteY307" fmla="*/ 6674836 h 6858000"/>
              <a:gd name="connsiteX308" fmla="*/ 4329957 w 7472601"/>
              <a:gd name="connsiteY308" fmla="*/ 6858000 h 6858000"/>
              <a:gd name="connsiteX309" fmla="*/ 4218595 w 7472601"/>
              <a:gd name="connsiteY309" fmla="*/ 6858000 h 6858000"/>
              <a:gd name="connsiteX310" fmla="*/ 4368888 w 7472601"/>
              <a:gd name="connsiteY310" fmla="*/ 6668412 h 6858000"/>
              <a:gd name="connsiteX311" fmla="*/ 4563091 w 7472601"/>
              <a:gd name="connsiteY311" fmla="*/ 6442508 h 6858000"/>
              <a:gd name="connsiteX312" fmla="*/ 5387324 w 7472601"/>
              <a:gd name="connsiteY312" fmla="*/ 5705830 h 6858000"/>
              <a:gd name="connsiteX313" fmla="*/ 5073620 w 7472601"/>
              <a:gd name="connsiteY313" fmla="*/ 5955437 h 6858000"/>
              <a:gd name="connsiteX314" fmla="*/ 4689789 w 7472601"/>
              <a:gd name="connsiteY314" fmla="*/ 6268382 h 6858000"/>
              <a:gd name="connsiteX315" fmla="*/ 4418722 w 7472601"/>
              <a:gd name="connsiteY315" fmla="*/ 6570886 h 6858000"/>
              <a:gd name="connsiteX316" fmla="*/ 4214944 w 7472601"/>
              <a:gd name="connsiteY316" fmla="*/ 6858000 h 6858000"/>
              <a:gd name="connsiteX317" fmla="*/ 4177898 w 7472601"/>
              <a:gd name="connsiteY317" fmla="*/ 6858000 h 6858000"/>
              <a:gd name="connsiteX318" fmla="*/ 4391597 w 7472601"/>
              <a:gd name="connsiteY318" fmla="*/ 6556370 h 6858000"/>
              <a:gd name="connsiteX319" fmla="*/ 4668889 w 7472601"/>
              <a:gd name="connsiteY319" fmla="*/ 6246399 h 6858000"/>
              <a:gd name="connsiteX320" fmla="*/ 5055427 w 7472601"/>
              <a:gd name="connsiteY320" fmla="*/ 5931476 h 6858000"/>
              <a:gd name="connsiteX321" fmla="*/ 5371814 w 7472601"/>
              <a:gd name="connsiteY321" fmla="*/ 5678975 h 6858000"/>
              <a:gd name="connsiteX322" fmla="*/ 4987918 w 7472601"/>
              <a:gd name="connsiteY322" fmla="*/ 5838701 h 6858000"/>
              <a:gd name="connsiteX323" fmla="*/ 4317146 w 7472601"/>
              <a:gd name="connsiteY323" fmla="*/ 6587716 h 6858000"/>
              <a:gd name="connsiteX324" fmla="*/ 4171627 w 7472601"/>
              <a:gd name="connsiteY324" fmla="*/ 6858000 h 6858000"/>
              <a:gd name="connsiteX325" fmla="*/ 4081585 w 7472601"/>
              <a:gd name="connsiteY325" fmla="*/ 6858000 h 6858000"/>
              <a:gd name="connsiteX326" fmla="*/ 4238603 w 7472601"/>
              <a:gd name="connsiteY326" fmla="*/ 6559341 h 6858000"/>
              <a:gd name="connsiteX327" fmla="*/ 4778333 w 7472601"/>
              <a:gd name="connsiteY327" fmla="*/ 5873626 h 6858000"/>
              <a:gd name="connsiteX328" fmla="*/ 5414185 w 7472601"/>
              <a:gd name="connsiteY328" fmla="*/ 5573882 h 6858000"/>
              <a:gd name="connsiteX329" fmla="*/ 5959648 w 7472601"/>
              <a:gd name="connsiteY329" fmla="*/ 4760797 h 6858000"/>
              <a:gd name="connsiteX330" fmla="*/ 5355019 w 7472601"/>
              <a:gd name="connsiteY330" fmla="*/ 4734672 h 6858000"/>
              <a:gd name="connsiteX331" fmla="*/ 5083565 w 7472601"/>
              <a:gd name="connsiteY331" fmla="*/ 5179121 h 6858000"/>
              <a:gd name="connsiteX332" fmla="*/ 4713577 w 7472601"/>
              <a:gd name="connsiteY332" fmla="*/ 5616803 h 6858000"/>
              <a:gd name="connsiteX333" fmla="*/ 3989559 w 7472601"/>
              <a:gd name="connsiteY333" fmla="*/ 6145945 h 6858000"/>
              <a:gd name="connsiteX334" fmla="*/ 3939824 w 7472601"/>
              <a:gd name="connsiteY334" fmla="*/ 6066900 h 6858000"/>
              <a:gd name="connsiteX335" fmla="*/ 4584537 w 7472601"/>
              <a:gd name="connsiteY335" fmla="*/ 5324826 h 6858000"/>
              <a:gd name="connsiteX336" fmla="*/ 5037105 w 7472601"/>
              <a:gd name="connsiteY336" fmla="*/ 5088765 h 6858000"/>
              <a:gd name="connsiteX337" fmla="*/ 5039930 w 7472601"/>
              <a:gd name="connsiteY337" fmla="*/ 5089585 h 6858000"/>
              <a:gd name="connsiteX338" fmla="*/ 5263764 w 7472601"/>
              <a:gd name="connsiteY338" fmla="*/ 4735525 h 6858000"/>
              <a:gd name="connsiteX339" fmla="*/ 4086300 w 7472601"/>
              <a:gd name="connsiteY339" fmla="*/ 4884599 h 6858000"/>
              <a:gd name="connsiteX340" fmla="*/ 4085485 w 7472601"/>
              <a:gd name="connsiteY340" fmla="*/ 4899070 h 6858000"/>
              <a:gd name="connsiteX341" fmla="*/ 3871915 w 7472601"/>
              <a:gd name="connsiteY341" fmla="*/ 5253645 h 6858000"/>
              <a:gd name="connsiteX342" fmla="*/ 3799374 w 7472601"/>
              <a:gd name="connsiteY342" fmla="*/ 5466127 h 6858000"/>
              <a:gd name="connsiteX343" fmla="*/ 3498850 w 7472601"/>
              <a:gd name="connsiteY343" fmla="*/ 6661888 h 6858000"/>
              <a:gd name="connsiteX344" fmla="*/ 3399216 w 7472601"/>
              <a:gd name="connsiteY344" fmla="*/ 6858000 h 6858000"/>
              <a:gd name="connsiteX345" fmla="*/ 3303688 w 7472601"/>
              <a:gd name="connsiteY345" fmla="*/ 6858000 h 6858000"/>
              <a:gd name="connsiteX346" fmla="*/ 3391774 w 7472601"/>
              <a:gd name="connsiteY346" fmla="*/ 6697181 h 6858000"/>
              <a:gd name="connsiteX347" fmla="*/ 3735540 w 7472601"/>
              <a:gd name="connsiteY347" fmla="*/ 5546923 h 6858000"/>
              <a:gd name="connsiteX348" fmla="*/ 3729438 w 7472601"/>
              <a:gd name="connsiteY348" fmla="*/ 5569058 h 6858000"/>
              <a:gd name="connsiteX349" fmla="*/ 3707782 w 7472601"/>
              <a:gd name="connsiteY349" fmla="*/ 5644908 h 6858000"/>
              <a:gd name="connsiteX350" fmla="*/ 3583827 w 7472601"/>
              <a:gd name="connsiteY350" fmla="*/ 6039215 h 6858000"/>
              <a:gd name="connsiteX351" fmla="*/ 3547861 w 7472601"/>
              <a:gd name="connsiteY351" fmla="*/ 6129609 h 6858000"/>
              <a:gd name="connsiteX352" fmla="*/ 3490905 w 7472601"/>
              <a:gd name="connsiteY352" fmla="*/ 6277660 h 6858000"/>
              <a:gd name="connsiteX353" fmla="*/ 3455859 w 7472601"/>
              <a:gd name="connsiteY353" fmla="*/ 6391301 h 6858000"/>
              <a:gd name="connsiteX354" fmla="*/ 3429112 w 7472601"/>
              <a:gd name="connsiteY354" fmla="*/ 6479469 h 6858000"/>
              <a:gd name="connsiteX355" fmla="*/ 3304862 w 7472601"/>
              <a:gd name="connsiteY355" fmla="*/ 6796476 h 6858000"/>
              <a:gd name="connsiteX356" fmla="*/ 3276071 w 7472601"/>
              <a:gd name="connsiteY356" fmla="*/ 6858000 h 6858000"/>
              <a:gd name="connsiteX357" fmla="*/ 3240805 w 7472601"/>
              <a:gd name="connsiteY357" fmla="*/ 6858000 h 6858000"/>
              <a:gd name="connsiteX358" fmla="*/ 3275917 w 7472601"/>
              <a:gd name="connsiteY358" fmla="*/ 6783192 h 6858000"/>
              <a:gd name="connsiteX359" fmla="*/ 3399358 w 7472601"/>
              <a:gd name="connsiteY359" fmla="*/ 6469011 h 6858000"/>
              <a:gd name="connsiteX360" fmla="*/ 3425650 w 7472601"/>
              <a:gd name="connsiteY360" fmla="*/ 6381333 h 6858000"/>
              <a:gd name="connsiteX361" fmla="*/ 3460661 w 7472601"/>
              <a:gd name="connsiteY361" fmla="*/ 6266763 h 6858000"/>
              <a:gd name="connsiteX362" fmla="*/ 3518021 w 7472601"/>
              <a:gd name="connsiteY362" fmla="*/ 6117298 h 6858000"/>
              <a:gd name="connsiteX363" fmla="*/ 3554035 w 7472601"/>
              <a:gd name="connsiteY363" fmla="*/ 6027832 h 6858000"/>
              <a:gd name="connsiteX364" fmla="*/ 3677174 w 7472601"/>
              <a:gd name="connsiteY364" fmla="*/ 5636351 h 6858000"/>
              <a:gd name="connsiteX365" fmla="*/ 3698819 w 7472601"/>
              <a:gd name="connsiteY365" fmla="*/ 5560503 h 6858000"/>
              <a:gd name="connsiteX366" fmla="*/ 3702094 w 7472601"/>
              <a:gd name="connsiteY366" fmla="*/ 5549194 h 6858000"/>
              <a:gd name="connsiteX367" fmla="*/ 3398355 w 7472601"/>
              <a:gd name="connsiteY367" fmla="*/ 6094603 h 6858000"/>
              <a:gd name="connsiteX368" fmla="*/ 3193941 w 7472601"/>
              <a:gd name="connsiteY368" fmla="*/ 6798775 h 6858000"/>
              <a:gd name="connsiteX369" fmla="*/ 3184140 w 7472601"/>
              <a:gd name="connsiteY369" fmla="*/ 6858000 h 6858000"/>
              <a:gd name="connsiteX370" fmla="*/ 3099978 w 7472601"/>
              <a:gd name="connsiteY370" fmla="*/ 6858000 h 6858000"/>
              <a:gd name="connsiteX371" fmla="*/ 3101556 w 7472601"/>
              <a:gd name="connsiteY371" fmla="*/ 6843337 h 6858000"/>
              <a:gd name="connsiteX372" fmla="*/ 3370162 w 7472601"/>
              <a:gd name="connsiteY372" fmla="*/ 5785550 h 6858000"/>
              <a:gd name="connsiteX373" fmla="*/ 3746477 w 7472601"/>
              <a:gd name="connsiteY373" fmla="*/ 5377889 h 6858000"/>
              <a:gd name="connsiteX374" fmla="*/ 3863399 w 7472601"/>
              <a:gd name="connsiteY374" fmla="*/ 5087257 h 6858000"/>
              <a:gd name="connsiteX375" fmla="*/ 3968712 w 7472601"/>
              <a:gd name="connsiteY375" fmla="*/ 4913989 h 6858000"/>
              <a:gd name="connsiteX376" fmla="*/ 2792390 w 7472601"/>
              <a:gd name="connsiteY376" fmla="*/ 5382974 h 6858000"/>
              <a:gd name="connsiteX377" fmla="*/ 2714982 w 7472601"/>
              <a:gd name="connsiteY377" fmla="*/ 5427051 h 6858000"/>
              <a:gd name="connsiteX378" fmla="*/ 2813361 w 7472601"/>
              <a:gd name="connsiteY378" fmla="*/ 6023912 h 6858000"/>
              <a:gd name="connsiteX379" fmla="*/ 2688430 w 7472601"/>
              <a:gd name="connsiteY379" fmla="*/ 6801564 h 6858000"/>
              <a:gd name="connsiteX380" fmla="*/ 2629626 w 7472601"/>
              <a:gd name="connsiteY380" fmla="*/ 6763394 h 6858000"/>
              <a:gd name="connsiteX381" fmla="*/ 2565328 w 7472601"/>
              <a:gd name="connsiteY381" fmla="*/ 5516399 h 6858000"/>
              <a:gd name="connsiteX382" fmla="*/ 1922999 w 7472601"/>
              <a:gd name="connsiteY382" fmla="*/ 5980343 h 6858000"/>
              <a:gd name="connsiteX383" fmla="*/ 1950261 w 7472601"/>
              <a:gd name="connsiteY383" fmla="*/ 6405858 h 6858000"/>
              <a:gd name="connsiteX384" fmla="*/ 2365554 w 7472601"/>
              <a:gd name="connsiteY384" fmla="*/ 6759107 h 6858000"/>
              <a:gd name="connsiteX385" fmla="*/ 2424142 w 7472601"/>
              <a:gd name="connsiteY385" fmla="*/ 6858000 h 6858000"/>
              <a:gd name="connsiteX386" fmla="*/ 2395994 w 7472601"/>
              <a:gd name="connsiteY386" fmla="*/ 6858000 h 6858000"/>
              <a:gd name="connsiteX387" fmla="*/ 2392863 w 7472601"/>
              <a:gd name="connsiteY387" fmla="*/ 6852964 h 6858000"/>
              <a:gd name="connsiteX388" fmla="*/ 2017589 w 7472601"/>
              <a:gd name="connsiteY388" fmla="*/ 6493982 h 6858000"/>
              <a:gd name="connsiteX389" fmla="*/ 2147336 w 7472601"/>
              <a:gd name="connsiteY389" fmla="*/ 6594052 h 6858000"/>
              <a:gd name="connsiteX390" fmla="*/ 2207047 w 7472601"/>
              <a:gd name="connsiteY390" fmla="*/ 6654540 h 6858000"/>
              <a:gd name="connsiteX391" fmla="*/ 2299106 w 7472601"/>
              <a:gd name="connsiteY391" fmla="*/ 6778931 h 6858000"/>
              <a:gd name="connsiteX392" fmla="*/ 2314430 w 7472601"/>
              <a:gd name="connsiteY392" fmla="*/ 6801144 h 6858000"/>
              <a:gd name="connsiteX393" fmla="*/ 2352406 w 7472601"/>
              <a:gd name="connsiteY393" fmla="*/ 6858000 h 6858000"/>
              <a:gd name="connsiteX394" fmla="*/ 2314492 w 7472601"/>
              <a:gd name="connsiteY394" fmla="*/ 6858000 h 6858000"/>
              <a:gd name="connsiteX395" fmla="*/ 2288095 w 7472601"/>
              <a:gd name="connsiteY395" fmla="*/ 6818030 h 6858000"/>
              <a:gd name="connsiteX396" fmla="*/ 2272768 w 7472601"/>
              <a:gd name="connsiteY396" fmla="*/ 6795822 h 6858000"/>
              <a:gd name="connsiteX397" fmla="*/ 2182715 w 7472601"/>
              <a:gd name="connsiteY397" fmla="*/ 6675071 h 6858000"/>
              <a:gd name="connsiteX398" fmla="*/ 2032061 w 7472601"/>
              <a:gd name="connsiteY398" fmla="*/ 6541380 h 6858000"/>
              <a:gd name="connsiteX399" fmla="*/ 2257220 w 7472601"/>
              <a:gd name="connsiteY399" fmla="*/ 6826257 h 6858000"/>
              <a:gd name="connsiteX400" fmla="*/ 2281324 w 7472601"/>
              <a:gd name="connsiteY400" fmla="*/ 6858000 h 6858000"/>
              <a:gd name="connsiteX401" fmla="*/ 2242860 w 7472601"/>
              <a:gd name="connsiteY401" fmla="*/ 6858000 h 6858000"/>
              <a:gd name="connsiteX402" fmla="*/ 2232818 w 7472601"/>
              <a:gd name="connsiteY402" fmla="*/ 6844926 h 6858000"/>
              <a:gd name="connsiteX403" fmla="*/ 1990172 w 7472601"/>
              <a:gd name="connsiteY403" fmla="*/ 6542121 h 6858000"/>
              <a:gd name="connsiteX404" fmla="*/ 2124090 w 7472601"/>
              <a:gd name="connsiteY404" fmla="*/ 6761017 h 6858000"/>
              <a:gd name="connsiteX405" fmla="*/ 2200380 w 7472601"/>
              <a:gd name="connsiteY405" fmla="*/ 6858000 h 6858000"/>
              <a:gd name="connsiteX406" fmla="*/ 2147507 w 7472601"/>
              <a:gd name="connsiteY406" fmla="*/ 6858000 h 6858000"/>
              <a:gd name="connsiteX407" fmla="*/ 2070668 w 7472601"/>
              <a:gd name="connsiteY407" fmla="*/ 6761520 h 6858000"/>
              <a:gd name="connsiteX408" fmla="*/ 1975142 w 7472601"/>
              <a:gd name="connsiteY408" fmla="*/ 6585570 h 6858000"/>
              <a:gd name="connsiteX409" fmla="*/ 2050035 w 7472601"/>
              <a:gd name="connsiteY409" fmla="*/ 6813345 h 6858000"/>
              <a:gd name="connsiteX410" fmla="*/ 2063025 w 7472601"/>
              <a:gd name="connsiteY410" fmla="*/ 6858000 h 6858000"/>
              <a:gd name="connsiteX411" fmla="*/ 2021675 w 7472601"/>
              <a:gd name="connsiteY411" fmla="*/ 6858000 h 6858000"/>
              <a:gd name="connsiteX412" fmla="*/ 2019308 w 7472601"/>
              <a:gd name="connsiteY412" fmla="*/ 6847118 h 6858000"/>
              <a:gd name="connsiteX413" fmla="*/ 1938835 w 7472601"/>
              <a:gd name="connsiteY413" fmla="*/ 6551160 h 6858000"/>
              <a:gd name="connsiteX414" fmla="*/ 1953230 w 7472601"/>
              <a:gd name="connsiteY414" fmla="*/ 6759699 h 6858000"/>
              <a:gd name="connsiteX415" fmla="*/ 1956763 w 7472601"/>
              <a:gd name="connsiteY415" fmla="*/ 6778191 h 6858000"/>
              <a:gd name="connsiteX416" fmla="*/ 1967925 w 7472601"/>
              <a:gd name="connsiteY416" fmla="*/ 6858000 h 6858000"/>
              <a:gd name="connsiteX417" fmla="*/ 1936622 w 7472601"/>
              <a:gd name="connsiteY417" fmla="*/ 6858000 h 6858000"/>
              <a:gd name="connsiteX418" fmla="*/ 1926261 w 7472601"/>
              <a:gd name="connsiteY418" fmla="*/ 6784064 h 6858000"/>
              <a:gd name="connsiteX419" fmla="*/ 1922724 w 7472601"/>
              <a:gd name="connsiteY419" fmla="*/ 6765577 h 6858000"/>
              <a:gd name="connsiteX420" fmla="*/ 1904650 w 7472601"/>
              <a:gd name="connsiteY420" fmla="*/ 6639616 h 6858000"/>
              <a:gd name="connsiteX421" fmla="*/ 1885273 w 7472601"/>
              <a:gd name="connsiteY421" fmla="*/ 6858000 h 6858000"/>
              <a:gd name="connsiteX422" fmla="*/ 1854363 w 7472601"/>
              <a:gd name="connsiteY422" fmla="*/ 6858000 h 6858000"/>
              <a:gd name="connsiteX423" fmla="*/ 1880391 w 7472601"/>
              <a:gd name="connsiteY423" fmla="*/ 6603796 h 6858000"/>
              <a:gd name="connsiteX424" fmla="*/ 1818273 w 7472601"/>
              <a:gd name="connsiteY424" fmla="*/ 6715729 h 6858000"/>
              <a:gd name="connsiteX425" fmla="*/ 1794691 w 7472601"/>
              <a:gd name="connsiteY425" fmla="*/ 6843239 h 6858000"/>
              <a:gd name="connsiteX426" fmla="*/ 1794914 w 7472601"/>
              <a:gd name="connsiteY426" fmla="*/ 6858000 h 6858000"/>
              <a:gd name="connsiteX427" fmla="*/ 1746128 w 7472601"/>
              <a:gd name="connsiteY427" fmla="*/ 6858000 h 6858000"/>
              <a:gd name="connsiteX428" fmla="*/ 1753934 w 7472601"/>
              <a:gd name="connsiteY428" fmla="*/ 6724796 h 6858000"/>
              <a:gd name="connsiteX429" fmla="*/ 1792053 w 7472601"/>
              <a:gd name="connsiteY429" fmla="*/ 6572396 h 6858000"/>
              <a:gd name="connsiteX430" fmla="*/ 1862248 w 7472601"/>
              <a:gd name="connsiteY430" fmla="*/ 6266397 h 6858000"/>
              <a:gd name="connsiteX431" fmla="*/ 1862250 w 7472601"/>
              <a:gd name="connsiteY431" fmla="*/ 6033531 h 6858000"/>
              <a:gd name="connsiteX432" fmla="*/ 1211999 w 7472601"/>
              <a:gd name="connsiteY432" fmla="*/ 6683610 h 6858000"/>
              <a:gd name="connsiteX433" fmla="*/ 1213266 w 7472601"/>
              <a:gd name="connsiteY433" fmla="*/ 6691947 h 6858000"/>
              <a:gd name="connsiteX434" fmla="*/ 1203370 w 7472601"/>
              <a:gd name="connsiteY434" fmla="*/ 6850676 h 6858000"/>
              <a:gd name="connsiteX435" fmla="*/ 1203671 w 7472601"/>
              <a:gd name="connsiteY435" fmla="*/ 6858000 h 6858000"/>
              <a:gd name="connsiteX436" fmla="*/ 1143180 w 7472601"/>
              <a:gd name="connsiteY436" fmla="*/ 6858000 h 6858000"/>
              <a:gd name="connsiteX437" fmla="*/ 1142176 w 7472601"/>
              <a:gd name="connsiteY437" fmla="*/ 6766045 h 6858000"/>
              <a:gd name="connsiteX438" fmla="*/ 1067484 w 7472601"/>
              <a:gd name="connsiteY438" fmla="*/ 6858000 h 6858000"/>
              <a:gd name="connsiteX439" fmla="*/ 953928 w 7472601"/>
              <a:gd name="connsiteY439" fmla="*/ 6858000 h 6858000"/>
              <a:gd name="connsiteX440" fmla="*/ 959715 w 7472601"/>
              <a:gd name="connsiteY440" fmla="*/ 6850185 h 6858000"/>
              <a:gd name="connsiteX441" fmla="*/ 1483788 w 7472601"/>
              <a:gd name="connsiteY441" fmla="*/ 6259174 h 6858000"/>
              <a:gd name="connsiteX442" fmla="*/ 1100671 w 7472601"/>
              <a:gd name="connsiteY442" fmla="*/ 6252137 h 6858000"/>
              <a:gd name="connsiteX443" fmla="*/ 1090144 w 7472601"/>
              <a:gd name="connsiteY443" fmla="*/ 6256748 h 6858000"/>
              <a:gd name="connsiteX444" fmla="*/ 1095872 w 7472601"/>
              <a:gd name="connsiteY444" fmla="*/ 6271892 h 6858000"/>
              <a:gd name="connsiteX445" fmla="*/ 262785 w 7472601"/>
              <a:gd name="connsiteY445" fmla="*/ 6845450 h 6858000"/>
              <a:gd name="connsiteX446" fmla="*/ 209968 w 7472601"/>
              <a:gd name="connsiteY446" fmla="*/ 6770713 h 6858000"/>
              <a:gd name="connsiteX447" fmla="*/ 873460 w 7472601"/>
              <a:gd name="connsiteY447" fmla="*/ 6253768 h 6858000"/>
              <a:gd name="connsiteX448" fmla="*/ 192686 w 7472601"/>
              <a:gd name="connsiteY448" fmla="*/ 5849257 h 6858000"/>
              <a:gd name="connsiteX449" fmla="*/ 4696 w 7472601"/>
              <a:gd name="connsiteY449" fmla="*/ 5697668 h 6858000"/>
              <a:gd name="connsiteX450" fmla="*/ 0 w 7472601"/>
              <a:gd name="connsiteY450" fmla="*/ 5689984 h 6858000"/>
              <a:gd name="connsiteX451" fmla="*/ 0 w 7472601"/>
              <a:gd name="connsiteY451" fmla="*/ 5513472 h 6858000"/>
              <a:gd name="connsiteX452" fmla="*/ 174101 w 7472601"/>
              <a:gd name="connsiteY452" fmla="*/ 5620277 h 6858000"/>
              <a:gd name="connsiteX453" fmla="*/ 891800 w 7472601"/>
              <a:gd name="connsiteY453" fmla="*/ 6036935 h 6858000"/>
              <a:gd name="connsiteX454" fmla="*/ 1072219 w 7472601"/>
              <a:gd name="connsiteY454" fmla="*/ 6169443 h 6858000"/>
              <a:gd name="connsiteX455" fmla="*/ 1074117 w 7472601"/>
              <a:gd name="connsiteY455" fmla="*/ 6170301 h 6858000"/>
              <a:gd name="connsiteX456" fmla="*/ 1083114 w 7472601"/>
              <a:gd name="connsiteY456" fmla="*/ 6174131 h 6858000"/>
              <a:gd name="connsiteX457" fmla="*/ 1543010 w 7472601"/>
              <a:gd name="connsiteY457" fmla="*/ 6191140 h 6858000"/>
              <a:gd name="connsiteX458" fmla="*/ 1551080 w 7472601"/>
              <a:gd name="connsiteY458" fmla="*/ 6195006 h 6858000"/>
              <a:gd name="connsiteX459" fmla="*/ 2345443 w 7472601"/>
              <a:gd name="connsiteY459" fmla="*/ 5549882 h 6858000"/>
              <a:gd name="connsiteX460" fmla="*/ 1721499 w 7472601"/>
              <a:gd name="connsiteY460" fmla="*/ 5599969 h 6858000"/>
              <a:gd name="connsiteX461" fmla="*/ 767716 w 7472601"/>
              <a:gd name="connsiteY461" fmla="*/ 5472768 h 6858000"/>
              <a:gd name="connsiteX462" fmla="*/ 722147 w 7472601"/>
              <a:gd name="connsiteY462" fmla="*/ 5393091 h 6858000"/>
              <a:gd name="connsiteX463" fmla="*/ 1485552 w 7472601"/>
              <a:gd name="connsiteY463" fmla="*/ 5313202 h 6858000"/>
              <a:gd name="connsiteX464" fmla="*/ 2143004 w 7472601"/>
              <a:gd name="connsiteY464" fmla="*/ 5402420 h 6858000"/>
              <a:gd name="connsiteX465" fmla="*/ 1933391 w 7472601"/>
              <a:gd name="connsiteY465" fmla="*/ 5156971 h 6858000"/>
              <a:gd name="connsiteX466" fmla="*/ 1827118 w 7472601"/>
              <a:gd name="connsiteY466" fmla="*/ 4968410 h 6858000"/>
              <a:gd name="connsiteX467" fmla="*/ 1837349 w 7472601"/>
              <a:gd name="connsiteY467" fmla="*/ 4956357 h 6858000"/>
              <a:gd name="connsiteX468" fmla="*/ 2162835 w 7472601"/>
              <a:gd name="connsiteY468" fmla="*/ 5187853 h 6858000"/>
              <a:gd name="connsiteX469" fmla="*/ 2257167 w 7472601"/>
              <a:gd name="connsiteY469" fmla="*/ 5462123 h 6858000"/>
              <a:gd name="connsiteX470" fmla="*/ 2261598 w 7472601"/>
              <a:gd name="connsiteY470" fmla="*/ 5467998 h 6858000"/>
              <a:gd name="connsiteX471" fmla="*/ 2437177 w 7472601"/>
              <a:gd name="connsiteY471" fmla="*/ 5479608 h 6858000"/>
              <a:gd name="connsiteX472" fmla="*/ 2445247 w 7472601"/>
              <a:gd name="connsiteY472" fmla="*/ 5483476 h 6858000"/>
              <a:gd name="connsiteX473" fmla="*/ 2743626 w 7472601"/>
              <a:gd name="connsiteY473" fmla="*/ 5304819 h 6858000"/>
              <a:gd name="connsiteX474" fmla="*/ 3048102 w 7472601"/>
              <a:gd name="connsiteY474" fmla="*/ 5150595 h 6858000"/>
              <a:gd name="connsiteX475" fmla="*/ 1799414 w 7472601"/>
              <a:gd name="connsiteY475" fmla="*/ 4694732 h 6858000"/>
              <a:gd name="connsiteX476" fmla="*/ 1771735 w 7472601"/>
              <a:gd name="connsiteY476" fmla="*/ 4619929 h 6858000"/>
              <a:gd name="connsiteX477" fmla="*/ 3104273 w 7472601"/>
              <a:gd name="connsiteY477" fmla="*/ 5076159 h 6858000"/>
              <a:gd name="connsiteX478" fmla="*/ 3113245 w 7472601"/>
              <a:gd name="connsiteY478" fmla="*/ 5090705 h 6858000"/>
              <a:gd name="connsiteX479" fmla="*/ 3126294 w 7472601"/>
              <a:gd name="connsiteY479" fmla="*/ 5114400 h 6858000"/>
              <a:gd name="connsiteX480" fmla="*/ 3937433 w 7472601"/>
              <a:gd name="connsiteY480" fmla="*/ 4830473 h 6858000"/>
              <a:gd name="connsiteX481" fmla="*/ 3590475 w 7472601"/>
              <a:gd name="connsiteY481" fmla="*/ 4597974 h 6858000"/>
              <a:gd name="connsiteX482" fmla="*/ 3100264 w 7472601"/>
              <a:gd name="connsiteY482" fmla="*/ 4579845 h 6858000"/>
              <a:gd name="connsiteX483" fmla="*/ 2183576 w 7472601"/>
              <a:gd name="connsiteY483" fmla="*/ 4227150 h 6858000"/>
              <a:gd name="connsiteX484" fmla="*/ 2151029 w 7472601"/>
              <a:gd name="connsiteY484" fmla="*/ 4146947 h 6858000"/>
              <a:gd name="connsiteX485" fmla="*/ 3563434 w 7472601"/>
              <a:gd name="connsiteY485" fmla="*/ 4469115 h 6858000"/>
              <a:gd name="connsiteX486" fmla="*/ 3177952 w 7472601"/>
              <a:gd name="connsiteY486" fmla="*/ 3657386 h 6858000"/>
              <a:gd name="connsiteX487" fmla="*/ 3189263 w 7472601"/>
              <a:gd name="connsiteY487" fmla="*/ 3625726 h 6858000"/>
              <a:gd name="connsiteX488" fmla="*/ 3560912 w 7472601"/>
              <a:gd name="connsiteY488" fmla="*/ 4079863 h 6858000"/>
              <a:gd name="connsiteX489" fmla="*/ 3626636 w 7472601"/>
              <a:gd name="connsiteY489" fmla="*/ 4512230 h 6858000"/>
              <a:gd name="connsiteX490" fmla="*/ 3653088 w 7472601"/>
              <a:gd name="connsiteY490" fmla="*/ 4521417 h 6858000"/>
              <a:gd name="connsiteX491" fmla="*/ 3988128 w 7472601"/>
              <a:gd name="connsiteY491" fmla="*/ 4817267 h 6858000"/>
              <a:gd name="connsiteX492" fmla="*/ 4830582 w 7472601"/>
              <a:gd name="connsiteY492" fmla="*/ 4676000 h 6858000"/>
              <a:gd name="connsiteX493" fmla="*/ 4830100 w 7472601"/>
              <a:gd name="connsiteY493" fmla="*/ 4675554 h 6858000"/>
              <a:gd name="connsiteX494" fmla="*/ 4036318 w 7472601"/>
              <a:gd name="connsiteY494" fmla="*/ 4147013 h 6858000"/>
              <a:gd name="connsiteX495" fmla="*/ 3432098 w 7472601"/>
              <a:gd name="connsiteY495" fmla="*/ 3537312 h 6858000"/>
              <a:gd name="connsiteX496" fmla="*/ 3446761 w 7472601"/>
              <a:gd name="connsiteY496" fmla="*/ 3461278 h 6858000"/>
              <a:gd name="connsiteX497" fmla="*/ 4419733 w 7472601"/>
              <a:gd name="connsiteY497" fmla="*/ 3963555 h 6858000"/>
              <a:gd name="connsiteX498" fmla="*/ 4781371 w 7472601"/>
              <a:gd name="connsiteY498" fmla="*/ 4458604 h 6858000"/>
              <a:gd name="connsiteX499" fmla="*/ 4780440 w 7472601"/>
              <a:gd name="connsiteY499" fmla="*/ 4470290 h 6858000"/>
              <a:gd name="connsiteX500" fmla="*/ 4898954 w 7472601"/>
              <a:gd name="connsiteY500" fmla="*/ 4662092 h 6858000"/>
              <a:gd name="connsiteX501" fmla="*/ 4900699 w 7472601"/>
              <a:gd name="connsiteY501" fmla="*/ 4670867 h 6858000"/>
              <a:gd name="connsiteX502" fmla="*/ 5714511 w 7472601"/>
              <a:gd name="connsiteY502" fmla="*/ 4663483 h 6858000"/>
              <a:gd name="connsiteX503" fmla="*/ 5464793 w 7472601"/>
              <a:gd name="connsiteY503" fmla="*/ 4393556 h 6858000"/>
              <a:gd name="connsiteX504" fmla="*/ 5461897 w 7472601"/>
              <a:gd name="connsiteY504" fmla="*/ 4390879 h 6858000"/>
              <a:gd name="connsiteX505" fmla="*/ 4294126 w 7472601"/>
              <a:gd name="connsiteY505" fmla="*/ 3303048 h 6858000"/>
              <a:gd name="connsiteX506" fmla="*/ 4305321 w 7472601"/>
              <a:gd name="connsiteY506" fmla="*/ 3256953 h 6858000"/>
              <a:gd name="connsiteX507" fmla="*/ 4949299 w 7472601"/>
              <a:gd name="connsiteY507" fmla="*/ 3766336 h 6858000"/>
              <a:gd name="connsiteX508" fmla="*/ 5291452 w 7472601"/>
              <a:gd name="connsiteY508" fmla="*/ 4076801 h 6858000"/>
              <a:gd name="connsiteX509" fmla="*/ 5434998 w 7472601"/>
              <a:gd name="connsiteY509" fmla="*/ 4254100 h 6858000"/>
              <a:gd name="connsiteX510" fmla="*/ 5351015 w 7472601"/>
              <a:gd name="connsiteY510" fmla="*/ 3760989 h 6858000"/>
              <a:gd name="connsiteX511" fmla="*/ 5413780 w 7472601"/>
              <a:gd name="connsiteY511" fmla="*/ 2966265 h 6858000"/>
              <a:gd name="connsiteX512" fmla="*/ 5425627 w 7472601"/>
              <a:gd name="connsiteY512" fmla="*/ 2954192 h 6858000"/>
              <a:gd name="connsiteX513" fmla="*/ 6604735 w 7472601"/>
              <a:gd name="connsiteY513" fmla="*/ 2041381 h 6858000"/>
              <a:gd name="connsiteX514" fmla="*/ 7204487 w 7472601"/>
              <a:gd name="connsiteY514" fmla="*/ 2742112 h 6858000"/>
              <a:gd name="connsiteX515" fmla="*/ 7131592 w 7472601"/>
              <a:gd name="connsiteY515" fmla="*/ 2672096 h 6858000"/>
              <a:gd name="connsiteX516" fmla="*/ 6996344 w 7472601"/>
              <a:gd name="connsiteY516" fmla="*/ 2518310 h 6858000"/>
              <a:gd name="connsiteX517" fmla="*/ 6735495 w 7472601"/>
              <a:gd name="connsiteY517" fmla="*/ 2196890 h 6858000"/>
              <a:gd name="connsiteX518" fmla="*/ 6721901 w 7472601"/>
              <a:gd name="connsiteY518" fmla="*/ 2179274 h 6858000"/>
              <a:gd name="connsiteX519" fmla="*/ 6604735 w 7472601"/>
              <a:gd name="connsiteY519" fmla="*/ 2041381 h 6858000"/>
              <a:gd name="connsiteX520" fmla="*/ 6591670 w 7472601"/>
              <a:gd name="connsiteY520" fmla="*/ 1988277 h 6858000"/>
              <a:gd name="connsiteX521" fmla="*/ 6747349 w 7472601"/>
              <a:gd name="connsiteY521" fmla="*/ 2160069 h 6858000"/>
              <a:gd name="connsiteX522" fmla="*/ 6760943 w 7472601"/>
              <a:gd name="connsiteY522" fmla="*/ 2177686 h 6858000"/>
              <a:gd name="connsiteX523" fmla="*/ 7021065 w 7472601"/>
              <a:gd name="connsiteY523" fmla="*/ 2498102 h 6858000"/>
              <a:gd name="connsiteX524" fmla="*/ 7155223 w 7472601"/>
              <a:gd name="connsiteY524" fmla="*/ 2650386 h 6858000"/>
              <a:gd name="connsiteX525" fmla="*/ 7203167 w 7472601"/>
              <a:gd name="connsiteY525" fmla="*/ 2697288 h 6858000"/>
              <a:gd name="connsiteX526" fmla="*/ 6937703 w 7472601"/>
              <a:gd name="connsiteY526" fmla="*/ 2321981 h 6858000"/>
              <a:gd name="connsiteX527" fmla="*/ 6591670 w 7472601"/>
              <a:gd name="connsiteY527" fmla="*/ 1988277 h 6858000"/>
              <a:gd name="connsiteX528" fmla="*/ 5798671 w 7472601"/>
              <a:gd name="connsiteY528" fmla="*/ 1981601 h 6858000"/>
              <a:gd name="connsiteX529" fmla="*/ 5754709 w 7472601"/>
              <a:gd name="connsiteY529" fmla="*/ 2071454 h 6858000"/>
              <a:gd name="connsiteX530" fmla="*/ 5763044 w 7472601"/>
              <a:gd name="connsiteY530" fmla="*/ 2842206 h 6858000"/>
              <a:gd name="connsiteX531" fmla="*/ 5764974 w 7472601"/>
              <a:gd name="connsiteY531" fmla="*/ 2799609 h 6858000"/>
              <a:gd name="connsiteX532" fmla="*/ 5767665 w 7472601"/>
              <a:gd name="connsiteY532" fmla="*/ 2666409 h 6858000"/>
              <a:gd name="connsiteX533" fmla="*/ 5763055 w 7472601"/>
              <a:gd name="connsiteY533" fmla="*/ 2579705 h 6858000"/>
              <a:gd name="connsiteX534" fmla="*/ 5758079 w 7472601"/>
              <a:gd name="connsiteY534" fmla="*/ 2492508 h 6858000"/>
              <a:gd name="connsiteX535" fmla="*/ 5779325 w 7472601"/>
              <a:gd name="connsiteY535" fmla="*/ 2197069 h 6858000"/>
              <a:gd name="connsiteX536" fmla="*/ 5798671 w 7472601"/>
              <a:gd name="connsiteY536" fmla="*/ 1981601 h 6858000"/>
              <a:gd name="connsiteX537" fmla="*/ 5829202 w 7472601"/>
              <a:gd name="connsiteY537" fmla="*/ 1971679 h 6858000"/>
              <a:gd name="connsiteX538" fmla="*/ 5809558 w 7472601"/>
              <a:gd name="connsiteY538" fmla="*/ 2198043 h 6858000"/>
              <a:gd name="connsiteX539" fmla="*/ 5788653 w 7472601"/>
              <a:gd name="connsiteY539" fmla="*/ 2489430 h 6858000"/>
              <a:gd name="connsiteX540" fmla="*/ 5793439 w 7472601"/>
              <a:gd name="connsiteY540" fmla="*/ 2575235 h 6858000"/>
              <a:gd name="connsiteX541" fmla="*/ 5796837 w 7472601"/>
              <a:gd name="connsiteY541" fmla="*/ 2637633 h 6858000"/>
              <a:gd name="connsiteX542" fmla="*/ 5818614 w 7472601"/>
              <a:gd name="connsiteY542" fmla="*/ 2473055 h 6858000"/>
              <a:gd name="connsiteX543" fmla="*/ 5829202 w 7472601"/>
              <a:gd name="connsiteY543" fmla="*/ 1971679 h 6858000"/>
              <a:gd name="connsiteX544" fmla="*/ 5911389 w 7472601"/>
              <a:gd name="connsiteY544" fmla="*/ 1898371 h 6858000"/>
              <a:gd name="connsiteX545" fmla="*/ 6237627 w 7472601"/>
              <a:gd name="connsiteY545" fmla="*/ 2231921 h 6858000"/>
              <a:gd name="connsiteX546" fmla="*/ 5911389 w 7472601"/>
              <a:gd name="connsiteY546" fmla="*/ 1898371 h 6858000"/>
              <a:gd name="connsiteX547" fmla="*/ 6944437 w 7472601"/>
              <a:gd name="connsiteY547" fmla="*/ 1575402 h 6858000"/>
              <a:gd name="connsiteX548" fmla="*/ 6304730 w 7472601"/>
              <a:gd name="connsiteY548" fmla="*/ 1766654 h 6858000"/>
              <a:gd name="connsiteX549" fmla="*/ 6944437 w 7472601"/>
              <a:gd name="connsiteY549" fmla="*/ 1575402 h 6858000"/>
              <a:gd name="connsiteX550" fmla="*/ 7019523 w 7472601"/>
              <a:gd name="connsiteY550" fmla="*/ 1519450 h 6858000"/>
              <a:gd name="connsiteX551" fmla="*/ 6298091 w 7472601"/>
              <a:gd name="connsiteY551" fmla="*/ 1737122 h 6858000"/>
              <a:gd name="connsiteX552" fmla="*/ 7019523 w 7472601"/>
              <a:gd name="connsiteY552" fmla="*/ 1519450 h 6858000"/>
              <a:gd name="connsiteX553" fmla="*/ 2399523 w 7472601"/>
              <a:gd name="connsiteY553" fmla="*/ 1428234 h 6858000"/>
              <a:gd name="connsiteX554" fmla="*/ 2224982 w 7472601"/>
              <a:gd name="connsiteY554" fmla="*/ 1826201 h 6858000"/>
              <a:gd name="connsiteX555" fmla="*/ 2096099 w 7472601"/>
              <a:gd name="connsiteY555" fmla="*/ 2345900 h 6858000"/>
              <a:gd name="connsiteX556" fmla="*/ 2283317 w 7472601"/>
              <a:gd name="connsiteY556" fmla="*/ 1796925 h 6858000"/>
              <a:gd name="connsiteX557" fmla="*/ 2399523 w 7472601"/>
              <a:gd name="connsiteY557" fmla="*/ 1428234 h 6858000"/>
              <a:gd name="connsiteX558" fmla="*/ 2448558 w 7472601"/>
              <a:gd name="connsiteY558" fmla="*/ 1373435 h 6858000"/>
              <a:gd name="connsiteX559" fmla="*/ 2312521 w 7472601"/>
              <a:gd name="connsiteY559" fmla="*/ 1806140 h 6858000"/>
              <a:gd name="connsiteX560" fmla="*/ 2127533 w 7472601"/>
              <a:gd name="connsiteY560" fmla="*/ 2348380 h 6858000"/>
              <a:gd name="connsiteX561" fmla="*/ 2358080 w 7472601"/>
              <a:gd name="connsiteY561" fmla="*/ 1866134 h 6858000"/>
              <a:gd name="connsiteX562" fmla="*/ 2407436 w 7472601"/>
              <a:gd name="connsiteY562" fmla="*/ 1651070 h 6858000"/>
              <a:gd name="connsiteX563" fmla="*/ 2448558 w 7472601"/>
              <a:gd name="connsiteY563" fmla="*/ 1373435 h 6858000"/>
              <a:gd name="connsiteX564" fmla="*/ 278707 w 7472601"/>
              <a:gd name="connsiteY564" fmla="*/ 1352270 h 6858000"/>
              <a:gd name="connsiteX565" fmla="*/ 321570 w 7472601"/>
              <a:gd name="connsiteY565" fmla="*/ 1861610 h 6858000"/>
              <a:gd name="connsiteX566" fmla="*/ 294281 w 7472601"/>
              <a:gd name="connsiteY566" fmla="*/ 1440658 h 6858000"/>
              <a:gd name="connsiteX567" fmla="*/ 278707 w 7472601"/>
              <a:gd name="connsiteY567" fmla="*/ 1352270 h 6858000"/>
              <a:gd name="connsiteX568" fmla="*/ 1423821 w 7472601"/>
              <a:gd name="connsiteY568" fmla="*/ 1351958 h 6858000"/>
              <a:gd name="connsiteX569" fmla="*/ 1638521 w 7472601"/>
              <a:gd name="connsiteY569" fmla="*/ 1908470 h 6858000"/>
              <a:gd name="connsiteX570" fmla="*/ 1754199 w 7472601"/>
              <a:gd name="connsiteY570" fmla="*/ 2149284 h 6858000"/>
              <a:gd name="connsiteX571" fmla="*/ 1908359 w 7472601"/>
              <a:gd name="connsiteY571" fmla="*/ 2364988 h 6858000"/>
              <a:gd name="connsiteX572" fmla="*/ 1647661 w 7472601"/>
              <a:gd name="connsiteY572" fmla="*/ 1825945 h 6858000"/>
              <a:gd name="connsiteX573" fmla="*/ 1423821 w 7472601"/>
              <a:gd name="connsiteY573" fmla="*/ 1351958 h 6858000"/>
              <a:gd name="connsiteX574" fmla="*/ 1431890 w 7472601"/>
              <a:gd name="connsiteY574" fmla="*/ 1306475 h 6858000"/>
              <a:gd name="connsiteX575" fmla="*/ 1507597 w 7472601"/>
              <a:gd name="connsiteY575" fmla="*/ 1446132 h 6858000"/>
              <a:gd name="connsiteX576" fmla="*/ 1674586 w 7472601"/>
              <a:gd name="connsiteY576" fmla="*/ 1813832 h 6858000"/>
              <a:gd name="connsiteX577" fmla="*/ 1815950 w 7472601"/>
              <a:gd name="connsiteY577" fmla="*/ 2128564 h 6858000"/>
              <a:gd name="connsiteX578" fmla="*/ 1984242 w 7472601"/>
              <a:gd name="connsiteY578" fmla="*/ 2430829 h 6858000"/>
              <a:gd name="connsiteX579" fmla="*/ 2014023 w 7472601"/>
              <a:gd name="connsiteY579" fmla="*/ 2450995 h 6858000"/>
              <a:gd name="connsiteX580" fmla="*/ 1747337 w 7472601"/>
              <a:gd name="connsiteY580" fmla="*/ 1855264 h 6858000"/>
              <a:gd name="connsiteX581" fmla="*/ 1533749 w 7472601"/>
              <a:gd name="connsiteY581" fmla="*/ 1478656 h 6858000"/>
              <a:gd name="connsiteX582" fmla="*/ 1431890 w 7472601"/>
              <a:gd name="connsiteY582" fmla="*/ 1306475 h 6858000"/>
              <a:gd name="connsiteX583" fmla="*/ 5052692 w 7472601"/>
              <a:gd name="connsiteY583" fmla="*/ 1292994 h 6858000"/>
              <a:gd name="connsiteX584" fmla="*/ 5200661 w 7472601"/>
              <a:gd name="connsiteY584" fmla="*/ 1635186 h 6858000"/>
              <a:gd name="connsiteX585" fmla="*/ 5297138 w 7472601"/>
              <a:gd name="connsiteY585" fmla="*/ 1906351 h 6858000"/>
              <a:gd name="connsiteX586" fmla="*/ 5052692 w 7472601"/>
              <a:gd name="connsiteY586" fmla="*/ 1292994 h 6858000"/>
              <a:gd name="connsiteX587" fmla="*/ 5009948 w 7472601"/>
              <a:gd name="connsiteY587" fmla="*/ 1273619 h 6858000"/>
              <a:gd name="connsiteX588" fmla="*/ 5121777 w 7472601"/>
              <a:gd name="connsiteY588" fmla="*/ 1654213 h 6858000"/>
              <a:gd name="connsiteX589" fmla="*/ 5293545 w 7472601"/>
              <a:gd name="connsiteY589" fmla="*/ 2072247 h 6858000"/>
              <a:gd name="connsiteX590" fmla="*/ 5294042 w 7472601"/>
              <a:gd name="connsiteY590" fmla="*/ 2065019 h 6858000"/>
              <a:gd name="connsiteX591" fmla="*/ 5171936 w 7472601"/>
              <a:gd name="connsiteY591" fmla="*/ 1647613 h 6858000"/>
              <a:gd name="connsiteX592" fmla="*/ 5009948 w 7472601"/>
              <a:gd name="connsiteY592" fmla="*/ 1273619 h 6858000"/>
              <a:gd name="connsiteX593" fmla="*/ 655236 w 7472601"/>
              <a:gd name="connsiteY593" fmla="*/ 1268632 h 6858000"/>
              <a:gd name="connsiteX594" fmla="*/ 839521 w 7472601"/>
              <a:gd name="connsiteY594" fmla="*/ 1685315 h 6858000"/>
              <a:gd name="connsiteX595" fmla="*/ 1109416 w 7472601"/>
              <a:gd name="connsiteY595" fmla="*/ 2061663 h 6858000"/>
              <a:gd name="connsiteX596" fmla="*/ 1298300 w 7472601"/>
              <a:gd name="connsiteY596" fmla="*/ 2247742 h 6858000"/>
              <a:gd name="connsiteX597" fmla="*/ 1125871 w 7472601"/>
              <a:gd name="connsiteY597" fmla="*/ 1989513 h 6858000"/>
              <a:gd name="connsiteX598" fmla="*/ 981574 w 7472601"/>
              <a:gd name="connsiteY598" fmla="*/ 1783157 h 6858000"/>
              <a:gd name="connsiteX599" fmla="*/ 922198 w 7472601"/>
              <a:gd name="connsiteY599" fmla="*/ 1677437 h 6858000"/>
              <a:gd name="connsiteX600" fmla="*/ 869293 w 7472601"/>
              <a:gd name="connsiteY600" fmla="*/ 1583214 h 6858000"/>
              <a:gd name="connsiteX601" fmla="*/ 751431 w 7472601"/>
              <a:gd name="connsiteY601" fmla="*/ 1405731 h 6858000"/>
              <a:gd name="connsiteX602" fmla="*/ 655236 w 7472601"/>
              <a:gd name="connsiteY602" fmla="*/ 1268632 h 6858000"/>
              <a:gd name="connsiteX603" fmla="*/ 6516292 w 7472601"/>
              <a:gd name="connsiteY603" fmla="*/ 1263064 h 6858000"/>
              <a:gd name="connsiteX604" fmla="*/ 5736320 w 7472601"/>
              <a:gd name="connsiteY604" fmla="*/ 1501803 h 6858000"/>
              <a:gd name="connsiteX605" fmla="*/ 6516292 w 7472601"/>
              <a:gd name="connsiteY605" fmla="*/ 1263064 h 6858000"/>
              <a:gd name="connsiteX606" fmla="*/ 291466 w 7472601"/>
              <a:gd name="connsiteY606" fmla="*/ 1250369 h 6858000"/>
              <a:gd name="connsiteX607" fmla="*/ 323180 w 7472601"/>
              <a:gd name="connsiteY607" fmla="*/ 1435283 h 6858000"/>
              <a:gd name="connsiteX608" fmla="*/ 349381 w 7472601"/>
              <a:gd name="connsiteY608" fmla="*/ 1875041 h 6858000"/>
              <a:gd name="connsiteX609" fmla="*/ 374363 w 7472601"/>
              <a:gd name="connsiteY609" fmla="*/ 1506494 h 6858000"/>
              <a:gd name="connsiteX610" fmla="*/ 302168 w 7472601"/>
              <a:gd name="connsiteY610" fmla="*/ 1274495 h 6858000"/>
              <a:gd name="connsiteX611" fmla="*/ 291466 w 7472601"/>
              <a:gd name="connsiteY611" fmla="*/ 1250369 h 6858000"/>
              <a:gd name="connsiteX612" fmla="*/ 678222 w 7472601"/>
              <a:gd name="connsiteY612" fmla="*/ 1248670 h 6858000"/>
              <a:gd name="connsiteX613" fmla="*/ 775536 w 7472601"/>
              <a:gd name="connsiteY613" fmla="*/ 1388015 h 6858000"/>
              <a:gd name="connsiteX614" fmla="*/ 894529 w 7472601"/>
              <a:gd name="connsiteY614" fmla="*/ 1567739 h 6858000"/>
              <a:gd name="connsiteX615" fmla="*/ 948000 w 7472601"/>
              <a:gd name="connsiteY615" fmla="*/ 1663088 h 6858000"/>
              <a:gd name="connsiteX616" fmla="*/ 1006812 w 7472601"/>
              <a:gd name="connsiteY616" fmla="*/ 1767683 h 6858000"/>
              <a:gd name="connsiteX617" fmla="*/ 1149133 w 7472601"/>
              <a:gd name="connsiteY617" fmla="*/ 1971513 h 6858000"/>
              <a:gd name="connsiteX618" fmla="*/ 1333952 w 7472601"/>
              <a:gd name="connsiteY618" fmla="*/ 2251620 h 6858000"/>
              <a:gd name="connsiteX619" fmla="*/ 1337329 w 7472601"/>
              <a:gd name="connsiteY619" fmla="*/ 2258350 h 6858000"/>
              <a:gd name="connsiteX620" fmla="*/ 1014726 w 7472601"/>
              <a:gd name="connsiteY620" fmla="*/ 1615556 h 6858000"/>
              <a:gd name="connsiteX621" fmla="*/ 678222 w 7472601"/>
              <a:gd name="connsiteY621" fmla="*/ 1248670 h 6858000"/>
              <a:gd name="connsiteX622" fmla="*/ 6691602 w 7472601"/>
              <a:gd name="connsiteY622" fmla="*/ 1140573 h 6858000"/>
              <a:gd name="connsiteX623" fmla="*/ 6571100 w 7472601"/>
              <a:gd name="connsiteY623" fmla="*/ 1183662 h 6858000"/>
              <a:gd name="connsiteX624" fmla="*/ 6241687 w 7472601"/>
              <a:gd name="connsiteY624" fmla="*/ 1257600 h 6858000"/>
              <a:gd name="connsiteX625" fmla="*/ 5693009 w 7472601"/>
              <a:gd name="connsiteY625" fmla="*/ 1478256 h 6858000"/>
              <a:gd name="connsiteX626" fmla="*/ 6548420 w 7472601"/>
              <a:gd name="connsiteY626" fmla="*/ 1214599 h 6858000"/>
              <a:gd name="connsiteX627" fmla="*/ 6605473 w 7472601"/>
              <a:gd name="connsiteY627" fmla="*/ 1184686 h 6858000"/>
              <a:gd name="connsiteX628" fmla="*/ 6691602 w 7472601"/>
              <a:gd name="connsiteY628" fmla="*/ 1140573 h 6858000"/>
              <a:gd name="connsiteX629" fmla="*/ 4002475 w 7472601"/>
              <a:gd name="connsiteY629" fmla="*/ 1037802 h 6858000"/>
              <a:gd name="connsiteX630" fmla="*/ 4000324 w 7472601"/>
              <a:gd name="connsiteY630" fmla="*/ 1039362 h 6858000"/>
              <a:gd name="connsiteX631" fmla="*/ 4002862 w 7472601"/>
              <a:gd name="connsiteY631" fmla="*/ 1042866 h 6858000"/>
              <a:gd name="connsiteX632" fmla="*/ 4002475 w 7472601"/>
              <a:gd name="connsiteY632" fmla="*/ 1037802 h 6858000"/>
              <a:gd name="connsiteX633" fmla="*/ 506322 w 7472601"/>
              <a:gd name="connsiteY633" fmla="*/ 1020997 h 6858000"/>
              <a:gd name="connsiteX634" fmla="*/ 533068 w 7472601"/>
              <a:gd name="connsiteY634" fmla="*/ 1029409 h 6858000"/>
              <a:gd name="connsiteX635" fmla="*/ 1232525 w 7472601"/>
              <a:gd name="connsiteY635" fmla="*/ 1804675 h 6858000"/>
              <a:gd name="connsiteX636" fmla="*/ 1388858 w 7472601"/>
              <a:gd name="connsiteY636" fmla="*/ 2368011 h 6858000"/>
              <a:gd name="connsiteX637" fmla="*/ 1384098 w 7472601"/>
              <a:gd name="connsiteY637" fmla="*/ 2378125 h 6858000"/>
              <a:gd name="connsiteX638" fmla="*/ 1425393 w 7472601"/>
              <a:gd name="connsiteY638" fmla="*/ 2589124 h 6858000"/>
              <a:gd name="connsiteX639" fmla="*/ 1424001 w 7472601"/>
              <a:gd name="connsiteY639" fmla="*/ 2597541 h 6858000"/>
              <a:gd name="connsiteX640" fmla="*/ 2152729 w 7472601"/>
              <a:gd name="connsiteY640" fmla="*/ 2864487 h 6858000"/>
              <a:gd name="connsiteX641" fmla="*/ 2020609 w 7472601"/>
              <a:gd name="connsiteY641" fmla="*/ 2539671 h 6858000"/>
              <a:gd name="connsiteX642" fmla="*/ 2018920 w 7472601"/>
              <a:gd name="connsiteY642" fmla="*/ 2536309 h 6858000"/>
              <a:gd name="connsiteX643" fmla="*/ 1342441 w 7472601"/>
              <a:gd name="connsiteY643" fmla="*/ 1173017 h 6858000"/>
              <a:gd name="connsiteX644" fmla="*/ 1367925 w 7472601"/>
              <a:gd name="connsiteY644" fmla="*/ 1135648 h 6858000"/>
              <a:gd name="connsiteX645" fmla="*/ 1771401 w 7472601"/>
              <a:gd name="connsiteY645" fmla="*/ 1806673 h 6858000"/>
              <a:gd name="connsiteX646" fmla="*/ 1972385 w 7472601"/>
              <a:gd name="connsiteY646" fmla="*/ 2198735 h 6858000"/>
              <a:gd name="connsiteX647" fmla="*/ 2040892 w 7472601"/>
              <a:gd name="connsiteY647" fmla="*/ 2405205 h 6858000"/>
              <a:gd name="connsiteX648" fmla="*/ 2131689 w 7472601"/>
              <a:gd name="connsiteY648" fmla="*/ 1936926 h 6858000"/>
              <a:gd name="connsiteX649" fmla="*/ 2454820 w 7472601"/>
              <a:gd name="connsiteY649" fmla="*/ 1248808 h 6858000"/>
              <a:gd name="connsiteX650" fmla="*/ 2492512 w 7472601"/>
              <a:gd name="connsiteY650" fmla="*/ 1302920 h 6858000"/>
              <a:gd name="connsiteX651" fmla="*/ 2081216 w 7472601"/>
              <a:gd name="connsiteY651" fmla="*/ 2527513 h 6858000"/>
              <a:gd name="connsiteX652" fmla="*/ 2081211 w 7472601"/>
              <a:gd name="connsiteY652" fmla="*/ 2528916 h 6858000"/>
              <a:gd name="connsiteX653" fmla="*/ 2199067 w 7472601"/>
              <a:gd name="connsiteY653" fmla="*/ 2884061 h 6858000"/>
              <a:gd name="connsiteX654" fmla="*/ 3192586 w 7472601"/>
              <a:gd name="connsiteY654" fmla="*/ 3411496 h 6858000"/>
              <a:gd name="connsiteX655" fmla="*/ 3182620 w 7472601"/>
              <a:gd name="connsiteY655" fmla="*/ 3483279 h 6858000"/>
              <a:gd name="connsiteX656" fmla="*/ 2435119 w 7472601"/>
              <a:gd name="connsiteY656" fmla="*/ 3080173 h 6858000"/>
              <a:gd name="connsiteX657" fmla="*/ 2410152 w 7472601"/>
              <a:gd name="connsiteY657" fmla="*/ 3063751 h 6858000"/>
              <a:gd name="connsiteX658" fmla="*/ 2408099 w 7472601"/>
              <a:gd name="connsiteY658" fmla="*/ 3064403 h 6858000"/>
              <a:gd name="connsiteX659" fmla="*/ 2407218 w 7472601"/>
              <a:gd name="connsiteY659" fmla="*/ 3070324 h 6858000"/>
              <a:gd name="connsiteX660" fmla="*/ 2380138 w 7472601"/>
              <a:gd name="connsiteY660" fmla="*/ 3099341 h 6858000"/>
              <a:gd name="connsiteX661" fmla="*/ 1765923 w 7472601"/>
              <a:gd name="connsiteY661" fmla="*/ 3581043 h 6858000"/>
              <a:gd name="connsiteX662" fmla="*/ 1702258 w 7472601"/>
              <a:gd name="connsiteY662" fmla="*/ 3612286 h 6858000"/>
              <a:gd name="connsiteX663" fmla="*/ 1538370 w 7472601"/>
              <a:gd name="connsiteY663" fmla="*/ 3811804 h 6858000"/>
              <a:gd name="connsiteX664" fmla="*/ 542867 w 7472601"/>
              <a:gd name="connsiteY664" fmla="*/ 4944092 h 6858000"/>
              <a:gd name="connsiteX665" fmla="*/ 515800 w 7472601"/>
              <a:gd name="connsiteY665" fmla="*/ 4862180 h 6858000"/>
              <a:gd name="connsiteX666" fmla="*/ 909145 w 7472601"/>
              <a:gd name="connsiteY666" fmla="*/ 4199225 h 6858000"/>
              <a:gd name="connsiteX667" fmla="*/ 1214067 w 7472601"/>
              <a:gd name="connsiteY667" fmla="*/ 3908561 h 6858000"/>
              <a:gd name="connsiteX668" fmla="*/ 640967 w 7472601"/>
              <a:gd name="connsiteY668" fmla="*/ 4105601 h 6858000"/>
              <a:gd name="connsiteX669" fmla="*/ 112563 w 7472601"/>
              <a:gd name="connsiteY669" fmla="*/ 4396952 h 6858000"/>
              <a:gd name="connsiteX670" fmla="*/ 0 w 7472601"/>
              <a:gd name="connsiteY670" fmla="*/ 4466006 h 6858000"/>
              <a:gd name="connsiteX671" fmla="*/ 0 w 7472601"/>
              <a:gd name="connsiteY671" fmla="*/ 4233763 h 6858000"/>
              <a:gd name="connsiteX672" fmla="*/ 36881 w 7472601"/>
              <a:gd name="connsiteY672" fmla="*/ 4200118 h 6858000"/>
              <a:gd name="connsiteX673" fmla="*/ 910534 w 7472601"/>
              <a:gd name="connsiteY673" fmla="*/ 3629753 h 6858000"/>
              <a:gd name="connsiteX674" fmla="*/ 1578717 w 7472601"/>
              <a:gd name="connsiteY674" fmla="*/ 3575982 h 6858000"/>
              <a:gd name="connsiteX675" fmla="*/ 2338780 w 7472601"/>
              <a:gd name="connsiteY675" fmla="*/ 3033725 h 6858000"/>
              <a:gd name="connsiteX676" fmla="*/ 1807991 w 7472601"/>
              <a:gd name="connsiteY676" fmla="*/ 2807184 h 6858000"/>
              <a:gd name="connsiteX677" fmla="*/ 1416358 w 7472601"/>
              <a:gd name="connsiteY677" fmla="*/ 3112571 h 6858000"/>
              <a:gd name="connsiteX678" fmla="*/ 939066 w 7472601"/>
              <a:gd name="connsiteY678" fmla="*/ 3378798 h 6858000"/>
              <a:gd name="connsiteX679" fmla="*/ 115099 w 7472601"/>
              <a:gd name="connsiteY679" fmla="*/ 3607650 h 6858000"/>
              <a:gd name="connsiteX680" fmla="*/ 97284 w 7472601"/>
              <a:gd name="connsiteY680" fmla="*/ 3520393 h 6858000"/>
              <a:gd name="connsiteX681" fmla="*/ 922050 w 7472601"/>
              <a:gd name="connsiteY681" fmla="*/ 3074867 h 6858000"/>
              <a:gd name="connsiteX682" fmla="*/ 1405265 w 7472601"/>
              <a:gd name="connsiteY682" fmla="*/ 3016319 h 6858000"/>
              <a:gd name="connsiteX683" fmla="*/ 1407512 w 7472601"/>
              <a:gd name="connsiteY683" fmla="*/ 3018001 h 6858000"/>
              <a:gd name="connsiteX684" fmla="*/ 1726266 w 7472601"/>
              <a:gd name="connsiteY684" fmla="*/ 2777274 h 6858000"/>
              <a:gd name="connsiteX685" fmla="*/ 625390 w 7472601"/>
              <a:gd name="connsiteY685" fmla="*/ 2514541 h 6858000"/>
              <a:gd name="connsiteX686" fmla="*/ 619799 w 7472601"/>
              <a:gd name="connsiteY686" fmla="*/ 2527180 h 6858000"/>
              <a:gd name="connsiteX687" fmla="*/ 310030 w 7472601"/>
              <a:gd name="connsiteY687" fmla="*/ 2771818 h 6858000"/>
              <a:gd name="connsiteX688" fmla="*/ 173877 w 7472601"/>
              <a:gd name="connsiteY688" fmla="*/ 2937056 h 6858000"/>
              <a:gd name="connsiteX689" fmla="*/ 77889 w 7472601"/>
              <a:gd name="connsiteY689" fmla="*/ 3138440 h 6858000"/>
              <a:gd name="connsiteX690" fmla="*/ 0 w 7472601"/>
              <a:gd name="connsiteY690" fmla="*/ 3271395 h 6858000"/>
              <a:gd name="connsiteX691" fmla="*/ 0 w 7472601"/>
              <a:gd name="connsiteY691" fmla="*/ 3153002 h 6858000"/>
              <a:gd name="connsiteX692" fmla="*/ 2386 w 7472601"/>
              <a:gd name="connsiteY692" fmla="*/ 3149203 h 6858000"/>
              <a:gd name="connsiteX693" fmla="*/ 89753 w 7472601"/>
              <a:gd name="connsiteY693" fmla="*/ 2987702 h 6858000"/>
              <a:gd name="connsiteX694" fmla="*/ 76869 w 7472601"/>
              <a:gd name="connsiteY694" fmla="*/ 3005404 h 6858000"/>
              <a:gd name="connsiteX695" fmla="*/ 32049 w 7472601"/>
              <a:gd name="connsiteY695" fmla="*/ 3065814 h 6858000"/>
              <a:gd name="connsiteX696" fmla="*/ 0 w 7472601"/>
              <a:gd name="connsiteY696" fmla="*/ 3108744 h 6858000"/>
              <a:gd name="connsiteX697" fmla="*/ 0 w 7472601"/>
              <a:gd name="connsiteY697" fmla="*/ 3058059 h 6858000"/>
              <a:gd name="connsiteX698" fmla="*/ 7610 w 7472601"/>
              <a:gd name="connsiteY698" fmla="*/ 3047889 h 6858000"/>
              <a:gd name="connsiteX699" fmla="*/ 52419 w 7472601"/>
              <a:gd name="connsiteY699" fmla="*/ 2987479 h 6858000"/>
              <a:gd name="connsiteX700" fmla="*/ 59142 w 7472601"/>
              <a:gd name="connsiteY700" fmla="*/ 2978488 h 6858000"/>
              <a:gd name="connsiteX701" fmla="*/ 0 w 7472601"/>
              <a:gd name="connsiteY701" fmla="*/ 3015334 h 6858000"/>
              <a:gd name="connsiteX702" fmla="*/ 0 w 7472601"/>
              <a:gd name="connsiteY702" fmla="*/ 2914286 h 6858000"/>
              <a:gd name="connsiteX703" fmla="*/ 36383 w 7472601"/>
              <a:gd name="connsiteY703" fmla="*/ 2901128 h 6858000"/>
              <a:gd name="connsiteX704" fmla="*/ 156329 w 7472601"/>
              <a:gd name="connsiteY704" fmla="*/ 2840533 h 6858000"/>
              <a:gd name="connsiteX705" fmla="*/ 358355 w 7472601"/>
              <a:gd name="connsiteY705" fmla="*/ 2620471 h 6858000"/>
              <a:gd name="connsiteX706" fmla="*/ 510577 w 7472601"/>
              <a:gd name="connsiteY706" fmla="*/ 2501244 h 6858000"/>
              <a:gd name="connsiteX707" fmla="*/ 211967 w 7472601"/>
              <a:gd name="connsiteY707" fmla="*/ 2479171 h 6858000"/>
              <a:gd name="connsiteX708" fmla="*/ 0 w 7472601"/>
              <a:gd name="connsiteY708" fmla="*/ 2476398 h 6858000"/>
              <a:gd name="connsiteX709" fmla="*/ 0 w 7472601"/>
              <a:gd name="connsiteY709" fmla="*/ 2389189 h 6858000"/>
              <a:gd name="connsiteX710" fmla="*/ 103062 w 7472601"/>
              <a:gd name="connsiteY710" fmla="*/ 2389518 h 6858000"/>
              <a:gd name="connsiteX711" fmla="*/ 510734 w 7472601"/>
              <a:gd name="connsiteY711" fmla="*/ 2416201 h 6858000"/>
              <a:gd name="connsiteX712" fmla="*/ 279257 w 7472601"/>
              <a:gd name="connsiteY712" fmla="*/ 2092102 h 6858000"/>
              <a:gd name="connsiteX713" fmla="*/ 65265 w 7472601"/>
              <a:gd name="connsiteY713" fmla="*/ 2006049 h 6858000"/>
              <a:gd name="connsiteX714" fmla="*/ 0 w 7472601"/>
              <a:gd name="connsiteY714" fmla="*/ 1982532 h 6858000"/>
              <a:gd name="connsiteX715" fmla="*/ 0 w 7472601"/>
              <a:gd name="connsiteY715" fmla="*/ 1912789 h 6858000"/>
              <a:gd name="connsiteX716" fmla="*/ 97460 w 7472601"/>
              <a:gd name="connsiteY716" fmla="*/ 1953725 h 6858000"/>
              <a:gd name="connsiteX717" fmla="*/ 221272 w 7472601"/>
              <a:gd name="connsiteY717" fmla="*/ 1980766 h 6858000"/>
              <a:gd name="connsiteX718" fmla="*/ 116765 w 7472601"/>
              <a:gd name="connsiteY718" fmla="*/ 1911033 h 6858000"/>
              <a:gd name="connsiteX719" fmla="*/ 16405 w 7472601"/>
              <a:gd name="connsiteY719" fmla="*/ 1803412 h 6858000"/>
              <a:gd name="connsiteX720" fmla="*/ 0 w 7472601"/>
              <a:gd name="connsiteY720" fmla="*/ 1784777 h 6858000"/>
              <a:gd name="connsiteX721" fmla="*/ 0 w 7472601"/>
              <a:gd name="connsiteY721" fmla="*/ 1740082 h 6858000"/>
              <a:gd name="connsiteX722" fmla="*/ 39394 w 7472601"/>
              <a:gd name="connsiteY722" fmla="*/ 1784856 h 6858000"/>
              <a:gd name="connsiteX723" fmla="*/ 135813 w 7472601"/>
              <a:gd name="connsiteY723" fmla="*/ 1888838 h 6858000"/>
              <a:gd name="connsiteX724" fmla="*/ 242575 w 7472601"/>
              <a:gd name="connsiteY724" fmla="*/ 1958841 h 6858000"/>
              <a:gd name="connsiteX725" fmla="*/ 82197 w 7472601"/>
              <a:gd name="connsiteY725" fmla="*/ 1754826 h 6858000"/>
              <a:gd name="connsiteX726" fmla="*/ 0 w 7472601"/>
              <a:gd name="connsiteY726" fmla="*/ 1679650 h 6858000"/>
              <a:gd name="connsiteX727" fmla="*/ 0 w 7472601"/>
              <a:gd name="connsiteY727" fmla="*/ 1602463 h 6858000"/>
              <a:gd name="connsiteX728" fmla="*/ 84689 w 7472601"/>
              <a:gd name="connsiteY728" fmla="*/ 1677442 h 6858000"/>
              <a:gd name="connsiteX729" fmla="*/ 298437 w 7472601"/>
              <a:gd name="connsiteY729" fmla="*/ 1968019 h 6858000"/>
              <a:gd name="connsiteX730" fmla="*/ 227269 w 7472601"/>
              <a:gd name="connsiteY730" fmla="*/ 1114064 h 6858000"/>
              <a:gd name="connsiteX731" fmla="*/ 248003 w 7472601"/>
              <a:gd name="connsiteY731" fmla="*/ 1089613 h 6858000"/>
              <a:gd name="connsiteX732" fmla="*/ 427020 w 7472601"/>
              <a:gd name="connsiteY732" fmla="*/ 1619803 h 6858000"/>
              <a:gd name="connsiteX733" fmla="*/ 340345 w 7472601"/>
              <a:gd name="connsiteY733" fmla="*/ 2027739 h 6858000"/>
              <a:gd name="connsiteX734" fmla="*/ 360865 w 7472601"/>
              <a:gd name="connsiteY734" fmla="*/ 2044827 h 6858000"/>
              <a:gd name="connsiteX735" fmla="*/ 560414 w 7472601"/>
              <a:gd name="connsiteY735" fmla="*/ 2421457 h 6858000"/>
              <a:gd name="connsiteX736" fmla="*/ 1359703 w 7472601"/>
              <a:gd name="connsiteY736" fmla="*/ 2578554 h 6858000"/>
              <a:gd name="connsiteX737" fmla="*/ 1359422 w 7472601"/>
              <a:gd name="connsiteY737" fmla="*/ 2577994 h 6858000"/>
              <a:gd name="connsiteX738" fmla="*/ 828701 w 7472601"/>
              <a:gd name="connsiteY738" fmla="*/ 1839520 h 6858000"/>
              <a:gd name="connsiteX739" fmla="*/ 494427 w 7472601"/>
              <a:gd name="connsiteY739" fmla="*/ 1092333 h 6858000"/>
              <a:gd name="connsiteX740" fmla="*/ 506322 w 7472601"/>
              <a:gd name="connsiteY740" fmla="*/ 1020997 h 6858000"/>
              <a:gd name="connsiteX741" fmla="*/ 4570198 w 7472601"/>
              <a:gd name="connsiteY741" fmla="*/ 978081 h 6858000"/>
              <a:gd name="connsiteX742" fmla="*/ 4523691 w 7472601"/>
              <a:gd name="connsiteY742" fmla="*/ 1127776 h 6858000"/>
              <a:gd name="connsiteX743" fmla="*/ 4509875 w 7472601"/>
              <a:gd name="connsiteY743" fmla="*/ 1167552 h 6858000"/>
              <a:gd name="connsiteX744" fmla="*/ 4478168 w 7472601"/>
              <a:gd name="connsiteY744" fmla="*/ 1260735 h 6858000"/>
              <a:gd name="connsiteX745" fmla="*/ 4409309 w 7472601"/>
              <a:gd name="connsiteY745" fmla="*/ 1666996 h 6858000"/>
              <a:gd name="connsiteX746" fmla="*/ 4370031 w 7472601"/>
              <a:gd name="connsiteY746" fmla="*/ 1955666 h 6858000"/>
              <a:gd name="connsiteX747" fmla="*/ 4570198 w 7472601"/>
              <a:gd name="connsiteY747" fmla="*/ 978081 h 6858000"/>
              <a:gd name="connsiteX748" fmla="*/ 4557898 w 7472601"/>
              <a:gd name="connsiteY748" fmla="*/ 900011 h 6858000"/>
              <a:gd name="connsiteX749" fmla="*/ 4344840 w 7472601"/>
              <a:gd name="connsiteY749" fmla="*/ 1922038 h 6858000"/>
              <a:gd name="connsiteX750" fmla="*/ 4378710 w 7472601"/>
              <a:gd name="connsiteY750" fmla="*/ 1665516 h 6858000"/>
              <a:gd name="connsiteX751" fmla="*/ 4448798 w 7472601"/>
              <a:gd name="connsiteY751" fmla="*/ 1253024 h 6858000"/>
              <a:gd name="connsiteX752" fmla="*/ 4480315 w 7472601"/>
              <a:gd name="connsiteY752" fmla="*/ 1158454 h 6858000"/>
              <a:gd name="connsiteX753" fmla="*/ 4494133 w 7472601"/>
              <a:gd name="connsiteY753" fmla="*/ 1118676 h 6858000"/>
              <a:gd name="connsiteX754" fmla="*/ 4557898 w 7472601"/>
              <a:gd name="connsiteY754" fmla="*/ 900011 h 6858000"/>
              <a:gd name="connsiteX755" fmla="*/ 5870151 w 7472601"/>
              <a:gd name="connsiteY755" fmla="*/ 898890 h 6858000"/>
              <a:gd name="connsiteX756" fmla="*/ 5861335 w 7472601"/>
              <a:gd name="connsiteY756" fmla="*/ 899177 h 6858000"/>
              <a:gd name="connsiteX757" fmla="*/ 5843702 w 7472601"/>
              <a:gd name="connsiteY757" fmla="*/ 899748 h 6858000"/>
              <a:gd name="connsiteX758" fmla="*/ 5651107 w 7472601"/>
              <a:gd name="connsiteY758" fmla="*/ 920306 h 6858000"/>
              <a:gd name="connsiteX759" fmla="*/ 5459407 w 7472601"/>
              <a:gd name="connsiteY759" fmla="*/ 940975 h 6858000"/>
              <a:gd name="connsiteX760" fmla="*/ 5374846 w 7472601"/>
              <a:gd name="connsiteY760" fmla="*/ 941988 h 6858000"/>
              <a:gd name="connsiteX761" fmla="*/ 5256105 w 7472601"/>
              <a:gd name="connsiteY761" fmla="*/ 945632 h 6858000"/>
              <a:gd name="connsiteX762" fmla="*/ 5107071 w 7472601"/>
              <a:gd name="connsiteY762" fmla="*/ 969720 h 6858000"/>
              <a:gd name="connsiteX763" fmla="*/ 4998681 w 7472601"/>
              <a:gd name="connsiteY763" fmla="*/ 988771 h 6858000"/>
              <a:gd name="connsiteX764" fmla="*/ 5870151 w 7472601"/>
              <a:gd name="connsiteY764" fmla="*/ 898890 h 6858000"/>
              <a:gd name="connsiteX765" fmla="*/ 5504425 w 7472601"/>
              <a:gd name="connsiteY765" fmla="*/ 848067 h 6858000"/>
              <a:gd name="connsiteX766" fmla="*/ 4968849 w 7472601"/>
              <a:gd name="connsiteY766" fmla="*/ 962318 h 6858000"/>
              <a:gd name="connsiteX767" fmla="*/ 5104039 w 7472601"/>
              <a:gd name="connsiteY767" fmla="*/ 940634 h 6858000"/>
              <a:gd name="connsiteX768" fmla="*/ 5256311 w 7472601"/>
              <a:gd name="connsiteY768" fmla="*/ 916490 h 6858000"/>
              <a:gd name="connsiteX769" fmla="*/ 5377381 w 7472601"/>
              <a:gd name="connsiteY769" fmla="*/ 912671 h 6858000"/>
              <a:gd name="connsiteX770" fmla="*/ 5460148 w 7472601"/>
              <a:gd name="connsiteY770" fmla="*/ 911442 h 6858000"/>
              <a:gd name="connsiteX771" fmla="*/ 5648971 w 7472601"/>
              <a:gd name="connsiteY771" fmla="*/ 891331 h 6858000"/>
              <a:gd name="connsiteX772" fmla="*/ 5844807 w 7472601"/>
              <a:gd name="connsiteY772" fmla="*/ 870718 h 6858000"/>
              <a:gd name="connsiteX773" fmla="*/ 5862975 w 7472601"/>
              <a:gd name="connsiteY773" fmla="*/ 869756 h 6858000"/>
              <a:gd name="connsiteX774" fmla="*/ 5920887 w 7472601"/>
              <a:gd name="connsiteY774" fmla="*/ 865929 h 6858000"/>
              <a:gd name="connsiteX775" fmla="*/ 5504425 w 7472601"/>
              <a:gd name="connsiteY775" fmla="*/ 848067 h 6858000"/>
              <a:gd name="connsiteX776" fmla="*/ 3607114 w 7472601"/>
              <a:gd name="connsiteY776" fmla="*/ 467441 h 6858000"/>
              <a:gd name="connsiteX777" fmla="*/ 3296242 w 7472601"/>
              <a:gd name="connsiteY777" fmla="*/ 807991 h 6858000"/>
              <a:gd name="connsiteX778" fmla="*/ 3174674 w 7472601"/>
              <a:gd name="connsiteY778" fmla="*/ 919759 h 6858000"/>
              <a:gd name="connsiteX779" fmla="*/ 3042978 w 7472601"/>
              <a:gd name="connsiteY779" fmla="*/ 1054894 h 6858000"/>
              <a:gd name="connsiteX780" fmla="*/ 2968914 w 7472601"/>
              <a:gd name="connsiteY780" fmla="*/ 1133756 h 6858000"/>
              <a:gd name="connsiteX781" fmla="*/ 3103823 w 7472601"/>
              <a:gd name="connsiteY781" fmla="*/ 1026814 h 6858000"/>
              <a:gd name="connsiteX782" fmla="*/ 3607114 w 7472601"/>
              <a:gd name="connsiteY782" fmla="*/ 467441 h 6858000"/>
              <a:gd name="connsiteX783" fmla="*/ 3744487 w 7472601"/>
              <a:gd name="connsiteY783" fmla="*/ 383136 h 6858000"/>
              <a:gd name="connsiteX784" fmla="*/ 3970213 w 7472601"/>
              <a:gd name="connsiteY784" fmla="*/ 995559 h 6858000"/>
              <a:gd name="connsiteX785" fmla="*/ 3744487 w 7472601"/>
              <a:gd name="connsiteY785" fmla="*/ 383136 h 6858000"/>
              <a:gd name="connsiteX786" fmla="*/ 3624562 w 7472601"/>
              <a:gd name="connsiteY786" fmla="*/ 367041 h 6858000"/>
              <a:gd name="connsiteX787" fmla="*/ 3489712 w 7472601"/>
              <a:gd name="connsiteY787" fmla="*/ 485386 h 6858000"/>
              <a:gd name="connsiteX788" fmla="*/ 3182994 w 7472601"/>
              <a:gd name="connsiteY788" fmla="*/ 828265 h 6858000"/>
              <a:gd name="connsiteX789" fmla="*/ 2892114 w 7472601"/>
              <a:gd name="connsiteY789" fmla="*/ 1172635 h 6858000"/>
              <a:gd name="connsiteX790" fmla="*/ 3021459 w 7472601"/>
              <a:gd name="connsiteY790" fmla="*/ 1035385 h 6858000"/>
              <a:gd name="connsiteX791" fmla="*/ 3153873 w 7472601"/>
              <a:gd name="connsiteY791" fmla="*/ 898971 h 6858000"/>
              <a:gd name="connsiteX792" fmla="*/ 3276511 w 7472601"/>
              <a:gd name="connsiteY792" fmla="*/ 786423 h 6858000"/>
              <a:gd name="connsiteX793" fmla="*/ 3584154 w 7472601"/>
              <a:gd name="connsiteY793" fmla="*/ 448218 h 6858000"/>
              <a:gd name="connsiteX794" fmla="*/ 3624562 w 7472601"/>
              <a:gd name="connsiteY794" fmla="*/ 367041 h 6858000"/>
              <a:gd name="connsiteX795" fmla="*/ 3766672 w 7472601"/>
              <a:gd name="connsiteY795" fmla="*/ 359429 h 6858000"/>
              <a:gd name="connsiteX796" fmla="*/ 3996338 w 7472601"/>
              <a:gd name="connsiteY796" fmla="*/ 968237 h 6858000"/>
              <a:gd name="connsiteX797" fmla="*/ 3766672 w 7472601"/>
              <a:gd name="connsiteY797" fmla="*/ 359429 h 6858000"/>
              <a:gd name="connsiteX798" fmla="*/ 5805386 w 7472601"/>
              <a:gd name="connsiteY798" fmla="*/ 239240 h 6858000"/>
              <a:gd name="connsiteX799" fmla="*/ 5736947 w 7472601"/>
              <a:gd name="connsiteY799" fmla="*/ 261367 h 6858000"/>
              <a:gd name="connsiteX800" fmla="*/ 5427012 w 7472601"/>
              <a:gd name="connsiteY800" fmla="*/ 311272 h 6858000"/>
              <a:gd name="connsiteX801" fmla="*/ 5147818 w 7472601"/>
              <a:gd name="connsiteY801" fmla="*/ 322112 h 6858000"/>
              <a:gd name="connsiteX802" fmla="*/ 5060854 w 7472601"/>
              <a:gd name="connsiteY802" fmla="*/ 311882 h 6858000"/>
              <a:gd name="connsiteX803" fmla="*/ 4945989 w 7472601"/>
              <a:gd name="connsiteY803" fmla="*/ 300516 h 6858000"/>
              <a:gd name="connsiteX804" fmla="*/ 5410479 w 7472601"/>
              <a:gd name="connsiteY804" fmla="*/ 348434 h 6858000"/>
              <a:gd name="connsiteX805" fmla="*/ 5805386 w 7472601"/>
              <a:gd name="connsiteY805" fmla="*/ 239240 h 6858000"/>
              <a:gd name="connsiteX806" fmla="*/ 5905192 w 7472601"/>
              <a:gd name="connsiteY806" fmla="*/ 163079 h 6858000"/>
              <a:gd name="connsiteX807" fmla="*/ 5865655 w 7472601"/>
              <a:gd name="connsiteY807" fmla="*/ 171901 h 6858000"/>
              <a:gd name="connsiteX808" fmla="*/ 5259740 w 7472601"/>
              <a:gd name="connsiteY808" fmla="*/ 257013 h 6858000"/>
              <a:gd name="connsiteX809" fmla="*/ 5208466 w 7472601"/>
              <a:gd name="connsiteY809" fmla="*/ 257550 h 6858000"/>
              <a:gd name="connsiteX810" fmla="*/ 4980204 w 7472601"/>
              <a:gd name="connsiteY810" fmla="*/ 271903 h 6858000"/>
              <a:gd name="connsiteX811" fmla="*/ 5068068 w 7472601"/>
              <a:gd name="connsiteY811" fmla="*/ 282244 h 6858000"/>
              <a:gd name="connsiteX812" fmla="*/ 5153231 w 7472601"/>
              <a:gd name="connsiteY812" fmla="*/ 292240 h 6858000"/>
              <a:gd name="connsiteX813" fmla="*/ 5426491 w 7472601"/>
              <a:gd name="connsiteY813" fmla="*/ 281128 h 6858000"/>
              <a:gd name="connsiteX814" fmla="*/ 5731212 w 7472601"/>
              <a:gd name="connsiteY814" fmla="*/ 231951 h 6858000"/>
              <a:gd name="connsiteX815" fmla="*/ 5905192 w 7472601"/>
              <a:gd name="connsiteY815" fmla="*/ 163079 h 6858000"/>
              <a:gd name="connsiteX816" fmla="*/ 5944437 w 7472601"/>
              <a:gd name="connsiteY816" fmla="*/ 113829 h 6858000"/>
              <a:gd name="connsiteX817" fmla="*/ 5825032 w 7472601"/>
              <a:gd name="connsiteY817" fmla="*/ 146405 h 6858000"/>
              <a:gd name="connsiteX818" fmla="*/ 4955599 w 7472601"/>
              <a:gd name="connsiteY818" fmla="*/ 247008 h 6858000"/>
              <a:gd name="connsiteX819" fmla="*/ 5210104 w 7472601"/>
              <a:gd name="connsiteY819" fmla="*/ 228123 h 6858000"/>
              <a:gd name="connsiteX820" fmla="*/ 5261015 w 7472601"/>
              <a:gd name="connsiteY820" fmla="*/ 227087 h 6858000"/>
              <a:gd name="connsiteX821" fmla="*/ 5861181 w 7472601"/>
              <a:gd name="connsiteY821" fmla="*/ 143093 h 6858000"/>
              <a:gd name="connsiteX822" fmla="*/ 5961252 w 7472601"/>
              <a:gd name="connsiteY822" fmla="*/ 114820 h 6858000"/>
              <a:gd name="connsiteX823" fmla="*/ 5944437 w 7472601"/>
              <a:gd name="connsiteY823" fmla="*/ 113829 h 6858000"/>
              <a:gd name="connsiteX824" fmla="*/ 3882765 w 7472601"/>
              <a:gd name="connsiteY824" fmla="*/ 0 h 6858000"/>
              <a:gd name="connsiteX825" fmla="*/ 3995099 w 7472601"/>
              <a:gd name="connsiteY825" fmla="*/ 0 h 6858000"/>
              <a:gd name="connsiteX826" fmla="*/ 4163818 w 7472601"/>
              <a:gd name="connsiteY826" fmla="*/ 234104 h 6858000"/>
              <a:gd name="connsiteX827" fmla="*/ 4172099 w 7472601"/>
              <a:gd name="connsiteY827" fmla="*/ 234207 h 6858000"/>
              <a:gd name="connsiteX828" fmla="*/ 4784282 w 7472601"/>
              <a:gd name="connsiteY828" fmla="*/ 276561 h 6858000"/>
              <a:gd name="connsiteX829" fmla="*/ 4801687 w 7472601"/>
              <a:gd name="connsiteY829" fmla="*/ 267764 h 6858000"/>
              <a:gd name="connsiteX830" fmla="*/ 6082788 w 7472601"/>
              <a:gd name="connsiteY830" fmla="*/ 64119 h 6858000"/>
              <a:gd name="connsiteX831" fmla="*/ 6099442 w 7472601"/>
              <a:gd name="connsiteY831" fmla="*/ 82568 h 6858000"/>
              <a:gd name="connsiteX832" fmla="*/ 4804137 w 7472601"/>
              <a:gd name="connsiteY832" fmla="*/ 320931 h 6858000"/>
              <a:gd name="connsiteX833" fmla="*/ 4227047 w 7472601"/>
              <a:gd name="connsiteY833" fmla="*/ 313415 h 6858000"/>
              <a:gd name="connsiteX834" fmla="*/ 4346041 w 7472601"/>
              <a:gd name="connsiteY834" fmla="*/ 456086 h 6858000"/>
              <a:gd name="connsiteX835" fmla="*/ 4870967 w 7472601"/>
              <a:gd name="connsiteY835" fmla="*/ 963061 h 6858000"/>
              <a:gd name="connsiteX836" fmla="*/ 4889647 w 7472601"/>
              <a:gd name="connsiteY836" fmla="*/ 957147 h 6858000"/>
              <a:gd name="connsiteX837" fmla="*/ 5422504 w 7472601"/>
              <a:gd name="connsiteY837" fmla="*/ 805191 h 6858000"/>
              <a:gd name="connsiteX838" fmla="*/ 6087656 w 7472601"/>
              <a:gd name="connsiteY838" fmla="*/ 826703 h 6858000"/>
              <a:gd name="connsiteX839" fmla="*/ 6058717 w 7472601"/>
              <a:gd name="connsiteY839" fmla="*/ 865992 h 6858000"/>
              <a:gd name="connsiteX840" fmla="*/ 4974153 w 7472601"/>
              <a:gd name="connsiteY840" fmla="*/ 1045456 h 6858000"/>
              <a:gd name="connsiteX841" fmla="*/ 5627835 w 7472601"/>
              <a:gd name="connsiteY841" fmla="*/ 1472077 h 6858000"/>
              <a:gd name="connsiteX842" fmla="*/ 5629817 w 7472601"/>
              <a:gd name="connsiteY842" fmla="*/ 1471412 h 6858000"/>
              <a:gd name="connsiteX843" fmla="*/ 5634124 w 7472601"/>
              <a:gd name="connsiteY843" fmla="*/ 1470572 h 6858000"/>
              <a:gd name="connsiteX844" fmla="*/ 5755832 w 7472601"/>
              <a:gd name="connsiteY844" fmla="*/ 1383886 h 6858000"/>
              <a:gd name="connsiteX845" fmla="*/ 6014186 w 7472601"/>
              <a:gd name="connsiteY845" fmla="*/ 1279799 h 6858000"/>
              <a:gd name="connsiteX846" fmla="*/ 6901619 w 7472601"/>
              <a:gd name="connsiteY846" fmla="*/ 1047874 h 6858000"/>
              <a:gd name="connsiteX847" fmla="*/ 6931566 w 7472601"/>
              <a:gd name="connsiteY847" fmla="*/ 1062034 h 6858000"/>
              <a:gd name="connsiteX848" fmla="*/ 5790982 w 7472601"/>
              <a:gd name="connsiteY848" fmla="*/ 1561380 h 6858000"/>
              <a:gd name="connsiteX849" fmla="*/ 6188971 w 7472601"/>
              <a:gd name="connsiteY849" fmla="*/ 1755168 h 6858000"/>
              <a:gd name="connsiteX850" fmla="*/ 6202446 w 7472601"/>
              <a:gd name="connsiteY850" fmla="*/ 1752268 h 6858000"/>
              <a:gd name="connsiteX851" fmla="*/ 7179560 w 7472601"/>
              <a:gd name="connsiteY851" fmla="*/ 1467551 h 6858000"/>
              <a:gd name="connsiteX852" fmla="*/ 7158730 w 7472601"/>
              <a:gd name="connsiteY852" fmla="*/ 1507835 h 6858000"/>
              <a:gd name="connsiteX853" fmla="*/ 6326959 w 7472601"/>
              <a:gd name="connsiteY853" fmla="*/ 1817686 h 6858000"/>
              <a:gd name="connsiteX854" fmla="*/ 6537433 w 7472601"/>
              <a:gd name="connsiteY854" fmla="*/ 1907790 h 6858000"/>
              <a:gd name="connsiteX855" fmla="*/ 6550221 w 7472601"/>
              <a:gd name="connsiteY855" fmla="*/ 1910729 h 6858000"/>
              <a:gd name="connsiteX856" fmla="*/ 6964438 w 7472601"/>
              <a:gd name="connsiteY856" fmla="*/ 2209505 h 6858000"/>
              <a:gd name="connsiteX857" fmla="*/ 7367862 w 7472601"/>
              <a:gd name="connsiteY857" fmla="*/ 2806833 h 6858000"/>
              <a:gd name="connsiteX858" fmla="*/ 7364329 w 7472601"/>
              <a:gd name="connsiteY858" fmla="*/ 2826907 h 6858000"/>
              <a:gd name="connsiteX859" fmla="*/ 7290545 w 7472601"/>
              <a:gd name="connsiteY859" fmla="*/ 2850663 h 6858000"/>
              <a:gd name="connsiteX860" fmla="*/ 6472036 w 7472601"/>
              <a:gd name="connsiteY860" fmla="*/ 1959003 h 6858000"/>
              <a:gd name="connsiteX861" fmla="*/ 5792897 w 7472601"/>
              <a:gd name="connsiteY861" fmla="*/ 1647747 h 6858000"/>
              <a:gd name="connsiteX862" fmla="*/ 5842751 w 7472601"/>
              <a:gd name="connsiteY862" fmla="*/ 1816112 h 6858000"/>
              <a:gd name="connsiteX863" fmla="*/ 5847424 w 7472601"/>
              <a:gd name="connsiteY863" fmla="*/ 1815776 h 6858000"/>
              <a:gd name="connsiteX864" fmla="*/ 6399821 w 7472601"/>
              <a:gd name="connsiteY864" fmla="*/ 2344799 h 6858000"/>
              <a:gd name="connsiteX865" fmla="*/ 6323232 w 7472601"/>
              <a:gd name="connsiteY865" fmla="*/ 2389634 h 6858000"/>
              <a:gd name="connsiteX866" fmla="*/ 5942958 w 7472601"/>
              <a:gd name="connsiteY866" fmla="*/ 2077708 h 6858000"/>
              <a:gd name="connsiteX867" fmla="*/ 5921559 w 7472601"/>
              <a:gd name="connsiteY867" fmla="*/ 2378596 h 6858000"/>
              <a:gd name="connsiteX868" fmla="*/ 5817651 w 7472601"/>
              <a:gd name="connsiteY868" fmla="*/ 3023919 h 6858000"/>
              <a:gd name="connsiteX869" fmla="*/ 5729634 w 7472601"/>
              <a:gd name="connsiteY869" fmla="*/ 3051849 h 6858000"/>
              <a:gd name="connsiteX870" fmla="*/ 5611018 w 7472601"/>
              <a:gd name="connsiteY870" fmla="*/ 2316769 h 6858000"/>
              <a:gd name="connsiteX871" fmla="*/ 5687608 w 7472601"/>
              <a:gd name="connsiteY871" fmla="*/ 2039972 h 6858000"/>
              <a:gd name="connsiteX872" fmla="*/ 5657554 w 7472601"/>
              <a:gd name="connsiteY872" fmla="*/ 1576445 h 6858000"/>
              <a:gd name="connsiteX873" fmla="*/ 5150475 w 7472601"/>
              <a:gd name="connsiteY873" fmla="*/ 1274012 h 6858000"/>
              <a:gd name="connsiteX874" fmla="*/ 5349142 w 7472601"/>
              <a:gd name="connsiteY874" fmla="*/ 2204405 h 6858000"/>
              <a:gd name="connsiteX875" fmla="*/ 5262214 w 7472601"/>
              <a:gd name="connsiteY875" fmla="*/ 2233836 h 6858000"/>
              <a:gd name="connsiteX876" fmla="*/ 4981539 w 7472601"/>
              <a:gd name="connsiteY876" fmla="*/ 1542201 h 6858000"/>
              <a:gd name="connsiteX877" fmla="*/ 4958461 w 7472601"/>
              <a:gd name="connsiteY877" fmla="*/ 1136957 h 6858000"/>
              <a:gd name="connsiteX878" fmla="*/ 4655015 w 7472601"/>
              <a:gd name="connsiteY878" fmla="*/ 891426 h 6858000"/>
              <a:gd name="connsiteX879" fmla="*/ 4348002 w 7472601"/>
              <a:gd name="connsiteY879" fmla="*/ 2205895 h 6858000"/>
              <a:gd name="connsiteX880" fmla="*/ 4262250 w 7472601"/>
              <a:gd name="connsiteY880" fmla="*/ 2219972 h 6858000"/>
              <a:gd name="connsiteX881" fmla="*/ 4550611 w 7472601"/>
              <a:gd name="connsiteY881" fmla="*/ 817540 h 6858000"/>
              <a:gd name="connsiteX882" fmla="*/ 4564418 w 7472601"/>
              <a:gd name="connsiteY882" fmla="*/ 808293 h 6858000"/>
              <a:gd name="connsiteX883" fmla="*/ 4266388 w 7472601"/>
              <a:gd name="connsiteY883" fmla="*/ 500083 h 6858000"/>
              <a:gd name="connsiteX884" fmla="*/ 4032842 w 7472601"/>
              <a:gd name="connsiteY884" fmla="*/ 211809 h 6858000"/>
              <a:gd name="connsiteX885" fmla="*/ 3882765 w 7472601"/>
              <a:gd name="connsiteY885" fmla="*/ 0 h 6858000"/>
              <a:gd name="connsiteX886" fmla="*/ 3721337 w 7472601"/>
              <a:gd name="connsiteY886" fmla="*/ 0 h 6858000"/>
              <a:gd name="connsiteX887" fmla="*/ 3797544 w 7472601"/>
              <a:gd name="connsiteY887" fmla="*/ 0 h 6858000"/>
              <a:gd name="connsiteX888" fmla="*/ 3775734 w 7472601"/>
              <a:gd name="connsiteY888" fmla="*/ 95131 h 6858000"/>
              <a:gd name="connsiteX889" fmla="*/ 3724807 w 7472601"/>
              <a:gd name="connsiteY889" fmla="*/ 272257 h 6858000"/>
              <a:gd name="connsiteX890" fmla="*/ 3726844 w 7472601"/>
              <a:gd name="connsiteY890" fmla="*/ 282988 h 6858000"/>
              <a:gd name="connsiteX891" fmla="*/ 3742664 w 7472601"/>
              <a:gd name="connsiteY891" fmla="*/ 279918 h 6858000"/>
              <a:gd name="connsiteX892" fmla="*/ 4103910 w 7472601"/>
              <a:gd name="connsiteY892" fmla="*/ 1161917 h 6858000"/>
              <a:gd name="connsiteX893" fmla="*/ 4020269 w 7472601"/>
              <a:gd name="connsiteY893" fmla="*/ 1200406 h 6858000"/>
              <a:gd name="connsiteX894" fmla="*/ 3674882 w 7472601"/>
              <a:gd name="connsiteY894" fmla="*/ 488524 h 6858000"/>
              <a:gd name="connsiteX895" fmla="*/ 3132682 w 7472601"/>
              <a:gd name="connsiteY895" fmla="*/ 1072284 h 6858000"/>
              <a:gd name="connsiteX896" fmla="*/ 2716346 w 7472601"/>
              <a:gd name="connsiteY896" fmla="*/ 1276376 h 6858000"/>
              <a:gd name="connsiteX897" fmla="*/ 2716772 w 7472601"/>
              <a:gd name="connsiteY897" fmla="*/ 1255462 h 6858000"/>
              <a:gd name="connsiteX898" fmla="*/ 3471096 w 7472601"/>
              <a:gd name="connsiteY898" fmla="*/ 437072 h 6858000"/>
              <a:gd name="connsiteX899" fmla="*/ 3639057 w 7472601"/>
              <a:gd name="connsiteY899" fmla="*/ 286334 h 6858000"/>
              <a:gd name="connsiteX900" fmla="*/ 3640309 w 7472601"/>
              <a:gd name="connsiteY900" fmla="*/ 284664 h 6858000"/>
              <a:gd name="connsiteX901" fmla="*/ 3646022 w 7472601"/>
              <a:gd name="connsiteY901" fmla="*/ 276711 h 6858000"/>
              <a:gd name="connsiteX902" fmla="*/ 3707943 w 7472601"/>
              <a:gd name="connsiteY902" fmla="*/ 65958 h 6858000"/>
              <a:gd name="connsiteX903" fmla="*/ 3721337 w 7472601"/>
              <a:gd name="connsiteY903" fmla="*/ 0 h 6858000"/>
              <a:gd name="connsiteX904" fmla="*/ 2867960 w 7472601"/>
              <a:gd name="connsiteY904" fmla="*/ 0 h 6858000"/>
              <a:gd name="connsiteX905" fmla="*/ 2926351 w 7472601"/>
              <a:gd name="connsiteY905" fmla="*/ 0 h 6858000"/>
              <a:gd name="connsiteX906" fmla="*/ 2902823 w 7472601"/>
              <a:gd name="connsiteY906" fmla="*/ 262929 h 6858000"/>
              <a:gd name="connsiteX907" fmla="*/ 2940663 w 7472601"/>
              <a:gd name="connsiteY907" fmla="*/ 140884 h 6858000"/>
              <a:gd name="connsiteX908" fmla="*/ 2947039 w 7472601"/>
              <a:gd name="connsiteY908" fmla="*/ 122524 h 6858000"/>
              <a:gd name="connsiteX909" fmla="*/ 2984316 w 7472601"/>
              <a:gd name="connsiteY909" fmla="*/ 0 h 6858000"/>
              <a:gd name="connsiteX910" fmla="*/ 3016114 w 7472601"/>
              <a:gd name="connsiteY910" fmla="*/ 0 h 6858000"/>
              <a:gd name="connsiteX911" fmla="*/ 2979949 w 7472601"/>
              <a:gd name="connsiteY911" fmla="*/ 119274 h 6858000"/>
              <a:gd name="connsiteX912" fmla="*/ 3023879 w 7472601"/>
              <a:gd name="connsiteY912" fmla="*/ 0 h 6858000"/>
              <a:gd name="connsiteX913" fmla="*/ 3105400 w 7472601"/>
              <a:gd name="connsiteY913" fmla="*/ 0 h 6858000"/>
              <a:gd name="connsiteX914" fmla="*/ 3094669 w 7472601"/>
              <a:gd name="connsiteY914" fmla="*/ 30308 h 6858000"/>
              <a:gd name="connsiteX915" fmla="*/ 2901945 w 7472601"/>
              <a:gd name="connsiteY915" fmla="*/ 466538 h 6858000"/>
              <a:gd name="connsiteX916" fmla="*/ 2815209 w 7472601"/>
              <a:gd name="connsiteY916" fmla="*/ 497361 h 6858000"/>
              <a:gd name="connsiteX917" fmla="*/ 2844845 w 7472601"/>
              <a:gd name="connsiteY917" fmla="*/ 127638 h 6858000"/>
              <a:gd name="connsiteX918" fmla="*/ 2867960 w 7472601"/>
              <a:gd name="connsiteY918" fmla="*/ 0 h 6858000"/>
              <a:gd name="connsiteX919" fmla="*/ 1057230 w 7472601"/>
              <a:gd name="connsiteY919" fmla="*/ 0 h 6858000"/>
              <a:gd name="connsiteX920" fmla="*/ 1111003 w 7472601"/>
              <a:gd name="connsiteY920" fmla="*/ 0 h 6858000"/>
              <a:gd name="connsiteX921" fmla="*/ 1125553 w 7472601"/>
              <a:gd name="connsiteY921" fmla="*/ 52588 h 6858000"/>
              <a:gd name="connsiteX922" fmla="*/ 1304276 w 7472601"/>
              <a:gd name="connsiteY922" fmla="*/ 476275 h 6858000"/>
              <a:gd name="connsiteX923" fmla="*/ 1492066 w 7472601"/>
              <a:gd name="connsiteY923" fmla="*/ 886333 h 6858000"/>
              <a:gd name="connsiteX924" fmla="*/ 1423698 w 7472601"/>
              <a:gd name="connsiteY924" fmla="*/ 710817 h 6858000"/>
              <a:gd name="connsiteX925" fmla="*/ 1357609 w 7472601"/>
              <a:gd name="connsiteY925" fmla="*/ 532892 h 6858000"/>
              <a:gd name="connsiteX926" fmla="*/ 1309550 w 7472601"/>
              <a:gd name="connsiteY926" fmla="*/ 374031 h 6858000"/>
              <a:gd name="connsiteX927" fmla="*/ 1193673 w 7472601"/>
              <a:gd name="connsiteY927" fmla="*/ 49533 h 6858000"/>
              <a:gd name="connsiteX928" fmla="*/ 1164391 w 7472601"/>
              <a:gd name="connsiteY928" fmla="*/ 0 h 6858000"/>
              <a:gd name="connsiteX929" fmla="*/ 1200666 w 7472601"/>
              <a:gd name="connsiteY929" fmla="*/ 0 h 6858000"/>
              <a:gd name="connsiteX930" fmla="*/ 1223408 w 7472601"/>
              <a:gd name="connsiteY930" fmla="*/ 38996 h 6858000"/>
              <a:gd name="connsiteX931" fmla="*/ 1339635 w 7472601"/>
              <a:gd name="connsiteY931" fmla="*/ 365517 h 6858000"/>
              <a:gd name="connsiteX932" fmla="*/ 1387469 w 7472601"/>
              <a:gd name="connsiteY932" fmla="*/ 523079 h 6858000"/>
              <a:gd name="connsiteX933" fmla="*/ 1452685 w 7472601"/>
              <a:gd name="connsiteY933" fmla="*/ 699806 h 6858000"/>
              <a:gd name="connsiteX934" fmla="*/ 1492092 w 7472601"/>
              <a:gd name="connsiteY934" fmla="*/ 800424 h 6858000"/>
              <a:gd name="connsiteX935" fmla="*/ 1455302 w 7472601"/>
              <a:gd name="connsiteY935" fmla="*/ 632913 h 6858000"/>
              <a:gd name="connsiteX936" fmla="*/ 1222336 w 7472601"/>
              <a:gd name="connsiteY936" fmla="*/ 9480 h 6858000"/>
              <a:gd name="connsiteX937" fmla="*/ 1214634 w 7472601"/>
              <a:gd name="connsiteY937" fmla="*/ 0 h 6858000"/>
              <a:gd name="connsiteX938" fmla="*/ 1289827 w 7472601"/>
              <a:gd name="connsiteY938" fmla="*/ 0 h 6858000"/>
              <a:gd name="connsiteX939" fmla="*/ 1321076 w 7472601"/>
              <a:gd name="connsiteY939" fmla="*/ 59722 h 6858000"/>
              <a:gd name="connsiteX940" fmla="*/ 1512579 w 7472601"/>
              <a:gd name="connsiteY940" fmla="*/ 626441 h 6858000"/>
              <a:gd name="connsiteX941" fmla="*/ 1506076 w 7472601"/>
              <a:gd name="connsiteY941" fmla="*/ 1089289 h 6858000"/>
              <a:gd name="connsiteX942" fmla="*/ 1486346 w 7472601"/>
              <a:gd name="connsiteY942" fmla="*/ 1079919 h 6858000"/>
              <a:gd name="connsiteX943" fmla="*/ 1070511 w 7472601"/>
              <a:gd name="connsiteY943" fmla="*/ 48609 h 6858000"/>
              <a:gd name="connsiteX944" fmla="*/ 1057230 w 7472601"/>
              <a:gd name="connsiteY944" fmla="*/ 0 h 6858000"/>
              <a:gd name="connsiteX945" fmla="*/ 43151 w 7472601"/>
              <a:gd name="connsiteY945" fmla="*/ 0 h 6858000"/>
              <a:gd name="connsiteX946" fmla="*/ 95283 w 7472601"/>
              <a:gd name="connsiteY946" fmla="*/ 0 h 6858000"/>
              <a:gd name="connsiteX947" fmla="*/ 300708 w 7472601"/>
              <a:gd name="connsiteY947" fmla="*/ 154571 h 6858000"/>
              <a:gd name="connsiteX948" fmla="*/ 530414 w 7472601"/>
              <a:gd name="connsiteY948" fmla="*/ 354673 h 6858000"/>
              <a:gd name="connsiteX949" fmla="*/ 333785 w 7472601"/>
              <a:gd name="connsiteY949" fmla="*/ 161564 h 6858000"/>
              <a:gd name="connsiteX950" fmla="*/ 147005 w 7472601"/>
              <a:gd name="connsiteY950" fmla="*/ 0 h 6858000"/>
              <a:gd name="connsiteX951" fmla="*/ 272509 w 7472601"/>
              <a:gd name="connsiteY951" fmla="*/ 0 h 6858000"/>
              <a:gd name="connsiteX952" fmla="*/ 326276 w 7472601"/>
              <a:gd name="connsiteY952" fmla="*/ 45847 h 6858000"/>
              <a:gd name="connsiteX953" fmla="*/ 823759 w 7472601"/>
              <a:gd name="connsiteY953" fmla="*/ 574145 h 6858000"/>
              <a:gd name="connsiteX954" fmla="*/ 811254 w 7472601"/>
              <a:gd name="connsiteY954" fmla="*/ 665546 h 6858000"/>
              <a:gd name="connsiteX955" fmla="*/ 154042 w 7472601"/>
              <a:gd name="connsiteY955" fmla="*/ 261522 h 6858000"/>
              <a:gd name="connsiteX956" fmla="*/ 13550 w 7472601"/>
              <a:gd name="connsiteY956" fmla="*/ 158423 h 6858000"/>
              <a:gd name="connsiteX957" fmla="*/ 0 w 7472601"/>
              <a:gd name="connsiteY957" fmla="*/ 146618 h 6858000"/>
              <a:gd name="connsiteX958" fmla="*/ 0 w 7472601"/>
              <a:gd name="connsiteY958" fmla="*/ 59161 h 6858000"/>
              <a:gd name="connsiteX959" fmla="*/ 45427 w 7472601"/>
              <a:gd name="connsiteY959" fmla="*/ 101078 h 6858000"/>
              <a:gd name="connsiteX960" fmla="*/ 630103 w 7472601"/>
              <a:gd name="connsiteY960" fmla="*/ 485885 h 6858000"/>
              <a:gd name="connsiteX961" fmla="*/ 532040 w 7472601"/>
              <a:gd name="connsiteY961" fmla="*/ 399359 h 6858000"/>
              <a:gd name="connsiteX962" fmla="*/ 517618 w 7472601"/>
              <a:gd name="connsiteY962" fmla="*/ 385726 h 6858000"/>
              <a:gd name="connsiteX963" fmla="*/ 285074 w 7472601"/>
              <a:gd name="connsiteY963" fmla="*/ 182755 h 6858000"/>
              <a:gd name="connsiteX964" fmla="*/ 43151 w 7472601"/>
              <a:gd name="connsiteY964"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312589 w 7472601"/>
              <a:gd name="connsiteY80" fmla="*/ 5982309 h 6858000"/>
              <a:gd name="connsiteX81" fmla="*/ 7448321 w 7472601"/>
              <a:gd name="connsiteY81" fmla="*/ 6190991 h 6858000"/>
              <a:gd name="connsiteX82" fmla="*/ 7467600 w 7472601"/>
              <a:gd name="connsiteY82" fmla="*/ 6221686 h 6858000"/>
              <a:gd name="connsiteX83" fmla="*/ 7467600 w 7472601"/>
              <a:gd name="connsiteY83" fmla="*/ 6334256 h 6858000"/>
              <a:gd name="connsiteX84" fmla="*/ 7454976 w 7472601"/>
              <a:gd name="connsiteY84" fmla="*/ 6318297 h 6858000"/>
              <a:gd name="connsiteX85" fmla="*/ 1456157 w 7472601"/>
              <a:gd name="connsiteY85" fmla="*/ 5371404 h 6858000"/>
              <a:gd name="connsiteX86" fmla="*/ 1244432 w 7472601"/>
              <a:gd name="connsiteY86" fmla="*/ 5385601 h 6858000"/>
              <a:gd name="connsiteX87" fmla="*/ 973990 w 7472601"/>
              <a:gd name="connsiteY87" fmla="*/ 5424940 h 6858000"/>
              <a:gd name="connsiteX88" fmla="*/ 1103809 w 7472601"/>
              <a:gd name="connsiteY88" fmla="*/ 5433720 h 6858000"/>
              <a:gd name="connsiteX89" fmla="*/ 1123454 w 7472601"/>
              <a:gd name="connsiteY89" fmla="*/ 5435727 h 6858000"/>
              <a:gd name="connsiteX90" fmla="*/ 1737017 w 7472601"/>
              <a:gd name="connsiteY90" fmla="*/ 5452183 h 6858000"/>
              <a:gd name="connsiteX91" fmla="*/ 1824397 w 7472601"/>
              <a:gd name="connsiteY91" fmla="*/ 5447757 h 6858000"/>
              <a:gd name="connsiteX92" fmla="*/ 2070059 w 7472601"/>
              <a:gd name="connsiteY92" fmla="*/ 5441660 h 6858000"/>
              <a:gd name="connsiteX93" fmla="*/ 1456157 w 7472601"/>
              <a:gd name="connsiteY93" fmla="*/ 5371404 h 6858000"/>
              <a:gd name="connsiteX94" fmla="*/ 4988186 w 7472601"/>
              <a:gd name="connsiteY94" fmla="*/ 5216467 h 6858000"/>
              <a:gd name="connsiteX95" fmla="*/ 4777334 w 7472601"/>
              <a:gd name="connsiteY95" fmla="*/ 5406072 h 6858000"/>
              <a:gd name="connsiteX96" fmla="*/ 4718341 w 7472601"/>
              <a:gd name="connsiteY96" fmla="*/ 5468043 h 6858000"/>
              <a:gd name="connsiteX97" fmla="*/ 4604655 w 7472601"/>
              <a:gd name="connsiteY97" fmla="*/ 5583434 h 6858000"/>
              <a:gd name="connsiteX98" fmla="*/ 4565074 w 7472601"/>
              <a:gd name="connsiteY98" fmla="*/ 5618550 h 6858000"/>
              <a:gd name="connsiteX99" fmla="*/ 4988186 w 7472601"/>
              <a:gd name="connsiteY99" fmla="*/ 5216467 h 6858000"/>
              <a:gd name="connsiteX100" fmla="*/ 4978032 w 7472601"/>
              <a:gd name="connsiteY100" fmla="*/ 5183809 h 6858000"/>
              <a:gd name="connsiteX101" fmla="*/ 4463413 w 7472601"/>
              <a:gd name="connsiteY101" fmla="*/ 5615162 h 6858000"/>
              <a:gd name="connsiteX102" fmla="*/ 4358134 w 7472601"/>
              <a:gd name="connsiteY102" fmla="*/ 5742791 h 6858000"/>
              <a:gd name="connsiteX103" fmla="*/ 4376219 w 7472601"/>
              <a:gd name="connsiteY103" fmla="*/ 5729027 h 6858000"/>
              <a:gd name="connsiteX104" fmla="*/ 4582340 w 7472601"/>
              <a:gd name="connsiteY104" fmla="*/ 5561037 h 6858000"/>
              <a:gd name="connsiteX105" fmla="*/ 4694684 w 7472601"/>
              <a:gd name="connsiteY105" fmla="*/ 5447098 h 6858000"/>
              <a:gd name="connsiteX106" fmla="*/ 4754123 w 7472601"/>
              <a:gd name="connsiteY106" fmla="*/ 5384643 h 6858000"/>
              <a:gd name="connsiteX107" fmla="*/ 4978032 w 7472601"/>
              <a:gd name="connsiteY107" fmla="*/ 5183809 h 6858000"/>
              <a:gd name="connsiteX108" fmla="*/ 1903353 w 7472601"/>
              <a:gd name="connsiteY108" fmla="*/ 5044827 h 6858000"/>
              <a:gd name="connsiteX109" fmla="*/ 1936931 w 7472601"/>
              <a:gd name="connsiteY109" fmla="*/ 5093954 h 6858000"/>
              <a:gd name="connsiteX110" fmla="*/ 2195868 w 7472601"/>
              <a:gd name="connsiteY110" fmla="*/ 5396574 h 6858000"/>
              <a:gd name="connsiteX111" fmla="*/ 2088852 w 7472601"/>
              <a:gd name="connsiteY111" fmla="*/ 5166123 h 6858000"/>
              <a:gd name="connsiteX112" fmla="*/ 1958241 w 7472601"/>
              <a:gd name="connsiteY112" fmla="*/ 5067955 h 6858000"/>
              <a:gd name="connsiteX113" fmla="*/ 1903353 w 7472601"/>
              <a:gd name="connsiteY113" fmla="*/ 5044827 h 6858000"/>
              <a:gd name="connsiteX114" fmla="*/ 1979378 w 7472601"/>
              <a:gd name="connsiteY114" fmla="*/ 4769504 h 6858000"/>
              <a:gd name="connsiteX115" fmla="*/ 2882120 w 7472601"/>
              <a:gd name="connsiteY115" fmla="*/ 5064547 h 6858000"/>
              <a:gd name="connsiteX116" fmla="*/ 2793103 w 7472601"/>
              <a:gd name="connsiteY116" fmla="*/ 5039699 h 6858000"/>
              <a:gd name="connsiteX117" fmla="*/ 2770041 w 7472601"/>
              <a:gd name="connsiteY117" fmla="*/ 5033634 h 6858000"/>
              <a:gd name="connsiteX118" fmla="*/ 1979378 w 7472601"/>
              <a:gd name="connsiteY118" fmla="*/ 4769504 h 6858000"/>
              <a:gd name="connsiteX119" fmla="*/ 1927410 w 7472601"/>
              <a:gd name="connsiteY119" fmla="*/ 4716164 h 6858000"/>
              <a:gd name="connsiteX120" fmla="*/ 1959587 w 7472601"/>
              <a:gd name="connsiteY120" fmla="*/ 4728849 h 6858000"/>
              <a:gd name="connsiteX121" fmla="*/ 2777707 w 7472601"/>
              <a:gd name="connsiteY121" fmla="*/ 5003991 h 6858000"/>
              <a:gd name="connsiteX122" fmla="*/ 2800768 w 7472601"/>
              <a:gd name="connsiteY122" fmla="*/ 5010056 h 6858000"/>
              <a:gd name="connsiteX123" fmla="*/ 2879408 w 7472601"/>
              <a:gd name="connsiteY123" fmla="*/ 5031590 h 6858000"/>
              <a:gd name="connsiteX124" fmla="*/ 2862295 w 7472601"/>
              <a:gd name="connsiteY124" fmla="*/ 5022958 h 6858000"/>
              <a:gd name="connsiteX125" fmla="*/ 2813343 w 7472601"/>
              <a:gd name="connsiteY125" fmla="*/ 4998369 h 6858000"/>
              <a:gd name="connsiteX126" fmla="*/ 2646245 w 7472601"/>
              <a:gd name="connsiteY126" fmla="*/ 4930999 h 6858000"/>
              <a:gd name="connsiteX127" fmla="*/ 1999243 w 7472601"/>
              <a:gd name="connsiteY127" fmla="*/ 4730524 h 6858000"/>
              <a:gd name="connsiteX128" fmla="*/ 1979527 w 7472601"/>
              <a:gd name="connsiteY128" fmla="*/ 4726651 h 6858000"/>
              <a:gd name="connsiteX129" fmla="*/ 1927410 w 7472601"/>
              <a:gd name="connsiteY129" fmla="*/ 4716164 h 6858000"/>
              <a:gd name="connsiteX130" fmla="*/ 1997014 w 7472601"/>
              <a:gd name="connsiteY130" fmla="*/ 4698007 h 6858000"/>
              <a:gd name="connsiteX131" fmla="*/ 2005458 w 7472601"/>
              <a:gd name="connsiteY131" fmla="*/ 4699540 h 6858000"/>
              <a:gd name="connsiteX132" fmla="*/ 2657186 w 7472601"/>
              <a:gd name="connsiteY132" fmla="*/ 4901687 h 6858000"/>
              <a:gd name="connsiteX133" fmla="*/ 2826662 w 7472601"/>
              <a:gd name="connsiteY133" fmla="*/ 4970362 h 6858000"/>
              <a:gd name="connsiteX134" fmla="*/ 2876100 w 7472601"/>
              <a:gd name="connsiteY134" fmla="*/ 4995397 h 6858000"/>
              <a:gd name="connsiteX135" fmla="*/ 3042600 w 7472601"/>
              <a:gd name="connsiteY135" fmla="*/ 5059532 h 6858000"/>
              <a:gd name="connsiteX136" fmla="*/ 1997014 w 7472601"/>
              <a:gd name="connsiteY136" fmla="*/ 4698007 h 6858000"/>
              <a:gd name="connsiteX137" fmla="*/ 2305292 w 7472601"/>
              <a:gd name="connsiteY137" fmla="*/ 4219492 h 6858000"/>
              <a:gd name="connsiteX138" fmla="*/ 3360922 w 7472601"/>
              <a:gd name="connsiteY138" fmla="*/ 4529373 h 6858000"/>
              <a:gd name="connsiteX139" fmla="*/ 3492420 w 7472601"/>
              <a:gd name="connsiteY139" fmla="*/ 4510145 h 6858000"/>
              <a:gd name="connsiteX140" fmla="*/ 3364086 w 7472601"/>
              <a:gd name="connsiteY140" fmla="*/ 4480340 h 6858000"/>
              <a:gd name="connsiteX141" fmla="*/ 3225818 w 7472601"/>
              <a:gd name="connsiteY141" fmla="*/ 4411822 h 6858000"/>
              <a:gd name="connsiteX142" fmla="*/ 3129696 w 7472601"/>
              <a:gd name="connsiteY142" fmla="*/ 4360704 h 6858000"/>
              <a:gd name="connsiteX143" fmla="*/ 2814545 w 7472601"/>
              <a:gd name="connsiteY143" fmla="*/ 4282955 h 6858000"/>
              <a:gd name="connsiteX144" fmla="*/ 2305292 w 7472601"/>
              <a:gd name="connsiteY144" fmla="*/ 4219492 h 6858000"/>
              <a:gd name="connsiteX145" fmla="*/ 2626982 w 7472601"/>
              <a:gd name="connsiteY145" fmla="*/ 4206450 h 6858000"/>
              <a:gd name="connsiteX146" fmla="*/ 2490617 w 7472601"/>
              <a:gd name="connsiteY146" fmla="*/ 4206951 h 6858000"/>
              <a:gd name="connsiteX147" fmla="*/ 2819869 w 7472601"/>
              <a:gd name="connsiteY147" fmla="*/ 4252936 h 6858000"/>
              <a:gd name="connsiteX148" fmla="*/ 3143018 w 7472601"/>
              <a:gd name="connsiteY148" fmla="*/ 4332698 h 6858000"/>
              <a:gd name="connsiteX149" fmla="*/ 3241520 w 7472601"/>
              <a:gd name="connsiteY149" fmla="*/ 4385112 h 6858000"/>
              <a:gd name="connsiteX150" fmla="*/ 3374575 w 7472601"/>
              <a:gd name="connsiteY150" fmla="*/ 4451517 h 6858000"/>
              <a:gd name="connsiteX151" fmla="*/ 3505221 w 7472601"/>
              <a:gd name="connsiteY151" fmla="*/ 4480757 h 6858000"/>
              <a:gd name="connsiteX152" fmla="*/ 2626982 w 7472601"/>
              <a:gd name="connsiteY152" fmla="*/ 4206450 h 6858000"/>
              <a:gd name="connsiteX153" fmla="*/ 1310106 w 7472601"/>
              <a:gd name="connsiteY153" fmla="*/ 3943217 h 6858000"/>
              <a:gd name="connsiteX154" fmla="*/ 854994 w 7472601"/>
              <a:gd name="connsiteY154" fmla="*/ 4399136 h 6858000"/>
              <a:gd name="connsiteX155" fmla="*/ 742462 w 7472601"/>
              <a:gd name="connsiteY155" fmla="*/ 4594648 h 6858000"/>
              <a:gd name="connsiteX156" fmla="*/ 820602 w 7472601"/>
              <a:gd name="connsiteY156" fmla="*/ 4485915 h 6858000"/>
              <a:gd name="connsiteX157" fmla="*/ 878295 w 7472601"/>
              <a:gd name="connsiteY157" fmla="*/ 4403594 h 6858000"/>
              <a:gd name="connsiteX158" fmla="*/ 1240607 w 7472601"/>
              <a:gd name="connsiteY158" fmla="*/ 4010401 h 6858000"/>
              <a:gd name="connsiteX159" fmla="*/ 1310106 w 7472601"/>
              <a:gd name="connsiteY159" fmla="*/ 3943217 h 6858000"/>
              <a:gd name="connsiteX160" fmla="*/ 1423113 w 7472601"/>
              <a:gd name="connsiteY160" fmla="*/ 3874565 h 6858000"/>
              <a:gd name="connsiteX161" fmla="*/ 1260565 w 7472601"/>
              <a:gd name="connsiteY161" fmla="*/ 4031982 h 6858000"/>
              <a:gd name="connsiteX162" fmla="*/ 901900 w 7472601"/>
              <a:gd name="connsiteY162" fmla="*/ 4421236 h 6858000"/>
              <a:gd name="connsiteX163" fmla="*/ 845044 w 7472601"/>
              <a:gd name="connsiteY163" fmla="*/ 4502436 h 6858000"/>
              <a:gd name="connsiteX164" fmla="*/ 685926 w 7472601"/>
              <a:gd name="connsiteY164" fmla="*/ 4703069 h 6858000"/>
              <a:gd name="connsiteX165" fmla="*/ 684248 w 7472601"/>
              <a:gd name="connsiteY165" fmla="*/ 4706721 h 6858000"/>
              <a:gd name="connsiteX166" fmla="*/ 1423113 w 7472601"/>
              <a:gd name="connsiteY166" fmla="*/ 3874565 h 6858000"/>
              <a:gd name="connsiteX167" fmla="*/ 3316479 w 7472601"/>
              <a:gd name="connsiteY167" fmla="*/ 3872136 h 6858000"/>
              <a:gd name="connsiteX168" fmla="*/ 3546806 w 7472601"/>
              <a:gd name="connsiteY168" fmla="*/ 4356139 h 6858000"/>
              <a:gd name="connsiteX169" fmla="*/ 3364433 w 7472601"/>
              <a:gd name="connsiteY169" fmla="*/ 3953121 h 6858000"/>
              <a:gd name="connsiteX170" fmla="*/ 3316479 w 7472601"/>
              <a:gd name="connsiteY170" fmla="*/ 3872136 h 6858000"/>
              <a:gd name="connsiteX171" fmla="*/ 3291335 w 7472601"/>
              <a:gd name="connsiteY171" fmla="*/ 3767420 h 6858000"/>
              <a:gd name="connsiteX172" fmla="*/ 3390805 w 7472601"/>
              <a:gd name="connsiteY172" fmla="*/ 3937163 h 6858000"/>
              <a:gd name="connsiteX173" fmla="*/ 3579062 w 7472601"/>
              <a:gd name="connsiteY173" fmla="*/ 4359040 h 6858000"/>
              <a:gd name="connsiteX174" fmla="*/ 3467355 w 7472601"/>
              <a:gd name="connsiteY174" fmla="*/ 3988130 h 6858000"/>
              <a:gd name="connsiteX175" fmla="*/ 3310753 w 7472601"/>
              <a:gd name="connsiteY175" fmla="*/ 3787140 h 6858000"/>
              <a:gd name="connsiteX176" fmla="*/ 3291335 w 7472601"/>
              <a:gd name="connsiteY176" fmla="*/ 3767420 h 6858000"/>
              <a:gd name="connsiteX177" fmla="*/ 1635889 w 7472601"/>
              <a:gd name="connsiteY177" fmla="*/ 3709494 h 6858000"/>
              <a:gd name="connsiteX178" fmla="*/ 1634800 w 7472601"/>
              <a:gd name="connsiteY178" fmla="*/ 3731111 h 6858000"/>
              <a:gd name="connsiteX179" fmla="*/ 1635889 w 7472601"/>
              <a:gd name="connsiteY179" fmla="*/ 3709494 h 6858000"/>
              <a:gd name="connsiteX180" fmla="*/ 1510397 w 7472601"/>
              <a:gd name="connsiteY180" fmla="*/ 3684705 h 6858000"/>
              <a:gd name="connsiteX181" fmla="*/ 1146550 w 7472601"/>
              <a:gd name="connsiteY181" fmla="*/ 3802012 h 6858000"/>
              <a:gd name="connsiteX182" fmla="*/ 698834 w 7472601"/>
              <a:gd name="connsiteY182" fmla="*/ 3952272 h 6858000"/>
              <a:gd name="connsiteX183" fmla="*/ 34256 w 7472601"/>
              <a:gd name="connsiteY183" fmla="*/ 4347603 h 6858000"/>
              <a:gd name="connsiteX184" fmla="*/ 527241 w 7472601"/>
              <a:gd name="connsiteY184" fmla="*/ 4065078 h 6858000"/>
              <a:gd name="connsiteX185" fmla="*/ 1510397 w 7472601"/>
              <a:gd name="connsiteY185" fmla="*/ 3684705 h 6858000"/>
              <a:gd name="connsiteX186" fmla="*/ 1313114 w 7472601"/>
              <a:gd name="connsiteY186" fmla="*/ 3655216 h 6858000"/>
              <a:gd name="connsiteX187" fmla="*/ 1109304 w 7472601"/>
              <a:gd name="connsiteY187" fmla="*/ 3669030 h 6858000"/>
              <a:gd name="connsiteX188" fmla="*/ 8129 w 7472601"/>
              <a:gd name="connsiteY188" fmla="*/ 4330519 h 6858000"/>
              <a:gd name="connsiteX189" fmla="*/ 687572 w 7472601"/>
              <a:gd name="connsiteY189" fmla="*/ 3925629 h 6858000"/>
              <a:gd name="connsiteX190" fmla="*/ 1138365 w 7472601"/>
              <a:gd name="connsiteY190" fmla="*/ 3774515 h 6858000"/>
              <a:gd name="connsiteX191" fmla="*/ 1505579 w 7472601"/>
              <a:gd name="connsiteY191" fmla="*/ 3655526 h 6858000"/>
              <a:gd name="connsiteX192" fmla="*/ 1313114 w 7472601"/>
              <a:gd name="connsiteY192" fmla="*/ 3655216 h 6858000"/>
              <a:gd name="connsiteX193" fmla="*/ 3655073 w 7472601"/>
              <a:gd name="connsiteY193" fmla="*/ 3650884 h 6858000"/>
              <a:gd name="connsiteX194" fmla="*/ 3989938 w 7472601"/>
              <a:gd name="connsiteY194" fmla="*/ 3991685 h 6858000"/>
              <a:gd name="connsiteX195" fmla="*/ 4393907 w 7472601"/>
              <a:gd name="connsiteY195" fmla="*/ 4261258 h 6858000"/>
              <a:gd name="connsiteX196" fmla="*/ 4648051 w 7472601"/>
              <a:gd name="connsiteY196" fmla="*/ 4374051 h 6858000"/>
              <a:gd name="connsiteX197" fmla="*/ 4383389 w 7472601"/>
              <a:gd name="connsiteY197" fmla="*/ 4184369 h 6858000"/>
              <a:gd name="connsiteX198" fmla="*/ 4165508 w 7472601"/>
              <a:gd name="connsiteY198" fmla="*/ 4035196 h 6858000"/>
              <a:gd name="connsiteX199" fmla="*/ 4068162 w 7472601"/>
              <a:gd name="connsiteY199" fmla="*/ 3953394 h 6858000"/>
              <a:gd name="connsiteX200" fmla="*/ 3981416 w 7472601"/>
              <a:gd name="connsiteY200" fmla="*/ 3880482 h 6858000"/>
              <a:gd name="connsiteX201" fmla="*/ 3800147 w 7472601"/>
              <a:gd name="connsiteY201" fmla="*/ 3749872 h 6858000"/>
              <a:gd name="connsiteX202" fmla="*/ 3655073 w 7472601"/>
              <a:gd name="connsiteY202" fmla="*/ 3650884 h 6858000"/>
              <a:gd name="connsiteX203" fmla="*/ 3670252 w 7472601"/>
              <a:gd name="connsiteY203" fmla="*/ 3622798 h 6858000"/>
              <a:gd name="connsiteX204" fmla="*/ 3817258 w 7472601"/>
              <a:gd name="connsiteY204" fmla="*/ 3723577 h 6858000"/>
              <a:gd name="connsiteX205" fmla="*/ 4000461 w 7472601"/>
              <a:gd name="connsiteY205" fmla="*/ 3855966 h 6858000"/>
              <a:gd name="connsiteX206" fmla="*/ 4088180 w 7472601"/>
              <a:gd name="connsiteY206" fmla="*/ 3929774 h 6858000"/>
              <a:gd name="connsiteX207" fmla="*/ 4184555 w 7472601"/>
              <a:gd name="connsiteY207" fmla="*/ 4010683 h 6858000"/>
              <a:gd name="connsiteX208" fmla="*/ 4399563 w 7472601"/>
              <a:gd name="connsiteY208" fmla="*/ 4158106 h 6858000"/>
              <a:gd name="connsiteX209" fmla="*/ 4684469 w 7472601"/>
              <a:gd name="connsiteY209" fmla="*/ 4364680 h 6858000"/>
              <a:gd name="connsiteX210" fmla="*/ 4690271 w 7472601"/>
              <a:gd name="connsiteY210" fmla="*/ 4370034 h 6858000"/>
              <a:gd name="connsiteX211" fmla="*/ 4136093 w 7472601"/>
              <a:gd name="connsiteY211" fmla="*/ 3858466 h 6858000"/>
              <a:gd name="connsiteX212" fmla="*/ 3670252 w 7472601"/>
              <a:gd name="connsiteY212" fmla="*/ 3622798 h 6858000"/>
              <a:gd name="connsiteX213" fmla="*/ 4440129 w 7472601"/>
              <a:gd name="connsiteY213" fmla="*/ 3448571 h 6858000"/>
              <a:gd name="connsiteX214" fmla="*/ 4856525 w 7472601"/>
              <a:gd name="connsiteY214" fmla="*/ 3915351 h 6858000"/>
              <a:gd name="connsiteX215" fmla="*/ 5059055 w 7472601"/>
              <a:gd name="connsiteY215" fmla="*/ 4108918 h 6858000"/>
              <a:gd name="connsiteX216" fmla="*/ 5290070 w 7472601"/>
              <a:gd name="connsiteY216" fmla="*/ 4263619 h 6858000"/>
              <a:gd name="connsiteX217" fmla="*/ 4834991 w 7472601"/>
              <a:gd name="connsiteY217" fmla="*/ 3830985 h 6858000"/>
              <a:gd name="connsiteX218" fmla="*/ 4440129 w 7472601"/>
              <a:gd name="connsiteY218" fmla="*/ 3448571 h 6858000"/>
              <a:gd name="connsiteX219" fmla="*/ 4441737 w 7472601"/>
              <a:gd name="connsiteY219" fmla="*/ 3399734 h 6858000"/>
              <a:gd name="connsiteX220" fmla="*/ 4431236 w 7472601"/>
              <a:gd name="connsiteY220" fmla="*/ 3400954 h 6858000"/>
              <a:gd name="connsiteX221" fmla="*/ 4557150 w 7472601"/>
              <a:gd name="connsiteY221" fmla="*/ 3510023 h 6858000"/>
              <a:gd name="connsiteX222" fmla="*/ 4856936 w 7472601"/>
              <a:gd name="connsiteY222" fmla="*/ 3809146 h 6858000"/>
              <a:gd name="connsiteX223" fmla="*/ 5111996 w 7472601"/>
              <a:gd name="connsiteY223" fmla="*/ 4065759 h 6858000"/>
              <a:gd name="connsiteX224" fmla="*/ 5388878 w 7472601"/>
              <a:gd name="connsiteY224" fmla="*/ 4300185 h 6858000"/>
              <a:gd name="connsiteX225" fmla="*/ 5425556 w 7472601"/>
              <a:gd name="connsiteY225" fmla="*/ 4308967 h 6858000"/>
              <a:gd name="connsiteX226" fmla="*/ 4943646 w 7472601"/>
              <a:gd name="connsiteY226" fmla="*/ 3822916 h 6858000"/>
              <a:gd name="connsiteX227" fmla="*/ 4594837 w 7472601"/>
              <a:gd name="connsiteY227" fmla="*/ 3532274 h 6858000"/>
              <a:gd name="connsiteX228" fmla="*/ 4441737 w 7472601"/>
              <a:gd name="connsiteY228" fmla="*/ 3399734 h 6858000"/>
              <a:gd name="connsiteX229" fmla="*/ 5425834 w 7472601"/>
              <a:gd name="connsiteY229" fmla="*/ 3162785 h 6858000"/>
              <a:gd name="connsiteX230" fmla="*/ 5401644 w 7472601"/>
              <a:gd name="connsiteY230" fmla="*/ 3617847 h 6858000"/>
              <a:gd name="connsiteX231" fmla="*/ 5467256 w 7472601"/>
              <a:gd name="connsiteY231" fmla="*/ 4175494 h 6858000"/>
              <a:gd name="connsiteX232" fmla="*/ 5448069 w 7472601"/>
              <a:gd name="connsiteY232" fmla="*/ 3567554 h 6858000"/>
              <a:gd name="connsiteX233" fmla="*/ 5425834 w 7472601"/>
              <a:gd name="connsiteY233" fmla="*/ 3162785 h 6858000"/>
              <a:gd name="connsiteX234" fmla="*/ 1318687 w 7472601"/>
              <a:gd name="connsiteY234" fmla="*/ 3113840 h 6858000"/>
              <a:gd name="connsiteX235" fmla="*/ 1066793 w 7472601"/>
              <a:gd name="connsiteY235" fmla="*/ 3212171 h 6858000"/>
              <a:gd name="connsiteX236" fmla="*/ 993319 w 7472601"/>
              <a:gd name="connsiteY236" fmla="*/ 3247648 h 6858000"/>
              <a:gd name="connsiteX237" fmla="*/ 853081 w 7472601"/>
              <a:gd name="connsiteY237" fmla="*/ 3312410 h 6858000"/>
              <a:gd name="connsiteX238" fmla="*/ 805957 w 7472601"/>
              <a:gd name="connsiteY238" fmla="*/ 3330443 h 6858000"/>
              <a:gd name="connsiteX239" fmla="*/ 1318687 w 7472601"/>
              <a:gd name="connsiteY239" fmla="*/ 3113840 h 6858000"/>
              <a:gd name="connsiteX240" fmla="*/ 5453702 w 7472601"/>
              <a:gd name="connsiteY240" fmla="*/ 3090882 h 6858000"/>
              <a:gd name="connsiteX241" fmla="*/ 5480135 w 7472601"/>
              <a:gd name="connsiteY241" fmla="*/ 3565802 h 6858000"/>
              <a:gd name="connsiteX242" fmla="*/ 5499023 w 7472601"/>
              <a:gd name="connsiteY242" fmla="*/ 4166310 h 6858000"/>
              <a:gd name="connsiteX243" fmla="*/ 5547022 w 7472601"/>
              <a:gd name="connsiteY243" fmla="*/ 3607838 h 6858000"/>
              <a:gd name="connsiteX244" fmla="*/ 5515964 w 7472601"/>
              <a:gd name="connsiteY244" fmla="*/ 3378541 h 6858000"/>
              <a:gd name="connsiteX245" fmla="*/ 5453702 w 7472601"/>
              <a:gd name="connsiteY245" fmla="*/ 3090882 h 6858000"/>
              <a:gd name="connsiteX246" fmla="*/ 1238695 w 7472601"/>
              <a:gd name="connsiteY246" fmla="*/ 3076820 h 6858000"/>
              <a:gd name="connsiteX247" fmla="*/ 716371 w 7472601"/>
              <a:gd name="connsiteY247" fmla="*/ 3293249 h 6858000"/>
              <a:gd name="connsiteX248" fmla="*/ 579522 w 7472601"/>
              <a:gd name="connsiteY248" fmla="*/ 3371759 h 6858000"/>
              <a:gd name="connsiteX249" fmla="*/ 600288 w 7472601"/>
              <a:gd name="connsiteY249" fmla="*/ 3365555 h 6858000"/>
              <a:gd name="connsiteX250" fmla="*/ 840692 w 7472601"/>
              <a:gd name="connsiteY250" fmla="*/ 3284921 h 6858000"/>
              <a:gd name="connsiteX251" fmla="*/ 979248 w 7472601"/>
              <a:gd name="connsiteY251" fmla="*/ 3221003 h 6858000"/>
              <a:gd name="connsiteX252" fmla="*/ 1053282 w 7472601"/>
              <a:gd name="connsiteY252" fmla="*/ 3185247 h 6858000"/>
              <a:gd name="connsiteX253" fmla="*/ 1320603 w 7472601"/>
              <a:gd name="connsiteY253" fmla="*/ 3081281 h 6858000"/>
              <a:gd name="connsiteX254" fmla="*/ 1238695 w 7472601"/>
              <a:gd name="connsiteY254" fmla="*/ 3076820 h 6858000"/>
              <a:gd name="connsiteX255" fmla="*/ 5425627 w 7472601"/>
              <a:gd name="connsiteY255" fmla="*/ 2954192 h 6858000"/>
              <a:gd name="connsiteX256" fmla="*/ 5470770 w 7472601"/>
              <a:gd name="connsiteY256" fmla="*/ 3005435 h 6858000"/>
              <a:gd name="connsiteX257" fmla="*/ 5519779 w 7472601"/>
              <a:gd name="connsiteY257" fmla="*/ 4359223 h 6858000"/>
              <a:gd name="connsiteX258" fmla="*/ 5520293 w 7472601"/>
              <a:gd name="connsiteY258" fmla="*/ 4360602 h 6858000"/>
              <a:gd name="connsiteX259" fmla="*/ 5767221 w 7472601"/>
              <a:gd name="connsiteY259" fmla="*/ 4665564 h 6858000"/>
              <a:gd name="connsiteX260" fmla="*/ 6937169 w 7472601"/>
              <a:gd name="connsiteY260" fmla="*/ 4815941 h 6858000"/>
              <a:gd name="connsiteX261" fmla="*/ 6953922 w 7472601"/>
              <a:gd name="connsiteY261" fmla="*/ 4890068 h 6858000"/>
              <a:gd name="connsiteX262" fmla="*/ 6071359 w 7472601"/>
              <a:gd name="connsiteY262" fmla="*/ 4770770 h 6858000"/>
              <a:gd name="connsiteX263" fmla="*/ 6038839 w 7472601"/>
              <a:gd name="connsiteY263" fmla="*/ 4764474 h 6858000"/>
              <a:gd name="connsiteX264" fmla="*/ 6038706 w 7472601"/>
              <a:gd name="connsiteY264" fmla="*/ 4763847 h 6858000"/>
              <a:gd name="connsiteX265" fmla="*/ 6037784 w 7472601"/>
              <a:gd name="connsiteY265" fmla="*/ 4764270 h 6858000"/>
              <a:gd name="connsiteX266" fmla="*/ 6038839 w 7472601"/>
              <a:gd name="connsiteY266" fmla="*/ 4764474 h 6858000"/>
              <a:gd name="connsiteX267" fmla="*/ 6040338 w 7472601"/>
              <a:gd name="connsiteY267" fmla="*/ 4771418 h 6858000"/>
              <a:gd name="connsiteX268" fmla="*/ 6024488 w 7472601"/>
              <a:gd name="connsiteY268" fmla="*/ 4809903 h 6858000"/>
              <a:gd name="connsiteX269" fmla="*/ 5599771 w 7472601"/>
              <a:gd name="connsiteY269" fmla="*/ 5509652 h 6858000"/>
              <a:gd name="connsiteX270" fmla="*/ 5548843 w 7472601"/>
              <a:gd name="connsiteY270" fmla="*/ 5563845 h 6858000"/>
              <a:gd name="connsiteX271" fmla="*/ 5940952 w 7472601"/>
              <a:gd name="connsiteY271" fmla="*/ 6250028 h 6858000"/>
              <a:gd name="connsiteX272" fmla="*/ 6043441 w 7472601"/>
              <a:gd name="connsiteY272" fmla="*/ 6665847 h 6858000"/>
              <a:gd name="connsiteX273" fmla="*/ 6093432 w 7472601"/>
              <a:gd name="connsiteY273" fmla="*/ 6858000 h 6858000"/>
              <a:gd name="connsiteX274" fmla="*/ 6034344 w 7472601"/>
              <a:gd name="connsiteY274" fmla="*/ 6858000 h 6858000"/>
              <a:gd name="connsiteX275" fmla="*/ 6026679 w 7472601"/>
              <a:gd name="connsiteY275" fmla="*/ 6836959 h 6858000"/>
              <a:gd name="connsiteX276" fmla="*/ 5800441 w 7472601"/>
              <a:gd name="connsiteY276" fmla="*/ 6335286 h 6858000"/>
              <a:gd name="connsiteX277" fmla="*/ 5526562 w 7472601"/>
              <a:gd name="connsiteY277" fmla="*/ 5705388 h 6858000"/>
              <a:gd name="connsiteX278" fmla="*/ 5519640 w 7472601"/>
              <a:gd name="connsiteY278" fmla="*/ 5683774 h 6858000"/>
              <a:gd name="connsiteX279" fmla="*/ 5844559 w 7472601"/>
              <a:gd name="connsiteY279" fmla="*/ 6553349 h 6858000"/>
              <a:gd name="connsiteX280" fmla="*/ 5975994 w 7472601"/>
              <a:gd name="connsiteY280" fmla="*/ 6858000 h 6858000"/>
              <a:gd name="connsiteX281" fmla="*/ 5898547 w 7472601"/>
              <a:gd name="connsiteY281" fmla="*/ 6858000 h 6858000"/>
              <a:gd name="connsiteX282" fmla="*/ 5682041 w 7472601"/>
              <a:gd name="connsiteY282" fmla="*/ 6355860 h 6858000"/>
              <a:gd name="connsiteX283" fmla="*/ 5461758 w 7472601"/>
              <a:gd name="connsiteY283" fmla="*/ 5820220 h 6858000"/>
              <a:gd name="connsiteX284" fmla="*/ 5237282 w 7472601"/>
              <a:gd name="connsiteY284" fmla="*/ 6579086 h 6858000"/>
              <a:gd name="connsiteX285" fmla="*/ 5115009 w 7472601"/>
              <a:gd name="connsiteY285" fmla="*/ 6858000 h 6858000"/>
              <a:gd name="connsiteX286" fmla="*/ 5028074 w 7472601"/>
              <a:gd name="connsiteY286" fmla="*/ 6858000 h 6858000"/>
              <a:gd name="connsiteX287" fmla="*/ 5079508 w 7472601"/>
              <a:gd name="connsiteY287" fmla="*/ 6749074 h 6858000"/>
              <a:gd name="connsiteX288" fmla="*/ 5371846 w 7472601"/>
              <a:gd name="connsiteY288" fmla="*/ 5924413 h 6858000"/>
              <a:gd name="connsiteX289" fmla="*/ 5270512 w 7472601"/>
              <a:gd name="connsiteY289" fmla="*/ 6138975 h 6858000"/>
              <a:gd name="connsiteX290" fmla="*/ 5062409 w 7472601"/>
              <a:gd name="connsiteY290" fmla="*/ 6653544 h 6858000"/>
              <a:gd name="connsiteX291" fmla="*/ 5036628 w 7472601"/>
              <a:gd name="connsiteY291" fmla="*/ 6754247 h 6858000"/>
              <a:gd name="connsiteX292" fmla="*/ 5009112 w 7472601"/>
              <a:gd name="connsiteY292" fmla="*/ 6858000 h 6858000"/>
              <a:gd name="connsiteX293" fmla="*/ 4976679 w 7472601"/>
              <a:gd name="connsiteY293" fmla="*/ 6858000 h 6858000"/>
              <a:gd name="connsiteX294" fmla="*/ 5006537 w 7472601"/>
              <a:gd name="connsiteY294" fmla="*/ 6747068 h 6858000"/>
              <a:gd name="connsiteX295" fmla="*/ 5032723 w 7472601"/>
              <a:gd name="connsiteY295" fmla="*/ 6644957 h 6858000"/>
              <a:gd name="connsiteX296" fmla="*/ 5242949 w 7472601"/>
              <a:gd name="connsiteY296" fmla="*/ 6125175 h 6858000"/>
              <a:gd name="connsiteX297" fmla="*/ 5286321 w 7472601"/>
              <a:gd name="connsiteY297" fmla="*/ 6033555 h 6858000"/>
              <a:gd name="connsiteX298" fmla="*/ 5008210 w 7472601"/>
              <a:gd name="connsiteY298" fmla="*/ 6649194 h 6858000"/>
              <a:gd name="connsiteX299" fmla="*/ 4986321 w 7472601"/>
              <a:gd name="connsiteY299" fmla="*/ 6765687 h 6858000"/>
              <a:gd name="connsiteX300" fmla="*/ 4973474 w 7472601"/>
              <a:gd name="connsiteY300" fmla="*/ 6858000 h 6858000"/>
              <a:gd name="connsiteX301" fmla="*/ 4907178 w 7472601"/>
              <a:gd name="connsiteY301" fmla="*/ 6858000 h 6858000"/>
              <a:gd name="connsiteX302" fmla="*/ 4910810 w 7472601"/>
              <a:gd name="connsiteY302" fmla="*/ 6829660 h 6858000"/>
              <a:gd name="connsiteX303" fmla="*/ 4987461 w 7472601"/>
              <a:gd name="connsiteY303" fmla="*/ 6432994 h 6858000"/>
              <a:gd name="connsiteX304" fmla="*/ 5179262 w 7472601"/>
              <a:gd name="connsiteY304" fmla="*/ 6035044 h 6858000"/>
              <a:gd name="connsiteX305" fmla="*/ 4689678 w 7472601"/>
              <a:gd name="connsiteY305" fmla="*/ 6440241 h 6858000"/>
              <a:gd name="connsiteX306" fmla="*/ 4477543 w 7472601"/>
              <a:gd name="connsiteY306" fmla="*/ 6674836 h 6858000"/>
              <a:gd name="connsiteX307" fmla="*/ 4329957 w 7472601"/>
              <a:gd name="connsiteY307" fmla="*/ 6858000 h 6858000"/>
              <a:gd name="connsiteX308" fmla="*/ 4218595 w 7472601"/>
              <a:gd name="connsiteY308" fmla="*/ 6858000 h 6858000"/>
              <a:gd name="connsiteX309" fmla="*/ 4368888 w 7472601"/>
              <a:gd name="connsiteY309" fmla="*/ 6668412 h 6858000"/>
              <a:gd name="connsiteX310" fmla="*/ 4563091 w 7472601"/>
              <a:gd name="connsiteY310" fmla="*/ 6442508 h 6858000"/>
              <a:gd name="connsiteX311" fmla="*/ 5387324 w 7472601"/>
              <a:gd name="connsiteY311" fmla="*/ 5705830 h 6858000"/>
              <a:gd name="connsiteX312" fmla="*/ 5073620 w 7472601"/>
              <a:gd name="connsiteY312" fmla="*/ 5955437 h 6858000"/>
              <a:gd name="connsiteX313" fmla="*/ 4689789 w 7472601"/>
              <a:gd name="connsiteY313" fmla="*/ 6268382 h 6858000"/>
              <a:gd name="connsiteX314" fmla="*/ 4418722 w 7472601"/>
              <a:gd name="connsiteY314" fmla="*/ 6570886 h 6858000"/>
              <a:gd name="connsiteX315" fmla="*/ 4214944 w 7472601"/>
              <a:gd name="connsiteY315" fmla="*/ 6858000 h 6858000"/>
              <a:gd name="connsiteX316" fmla="*/ 4177898 w 7472601"/>
              <a:gd name="connsiteY316" fmla="*/ 6858000 h 6858000"/>
              <a:gd name="connsiteX317" fmla="*/ 4391597 w 7472601"/>
              <a:gd name="connsiteY317" fmla="*/ 6556370 h 6858000"/>
              <a:gd name="connsiteX318" fmla="*/ 4668889 w 7472601"/>
              <a:gd name="connsiteY318" fmla="*/ 6246399 h 6858000"/>
              <a:gd name="connsiteX319" fmla="*/ 5055427 w 7472601"/>
              <a:gd name="connsiteY319" fmla="*/ 5931476 h 6858000"/>
              <a:gd name="connsiteX320" fmla="*/ 5371814 w 7472601"/>
              <a:gd name="connsiteY320" fmla="*/ 5678975 h 6858000"/>
              <a:gd name="connsiteX321" fmla="*/ 4987918 w 7472601"/>
              <a:gd name="connsiteY321" fmla="*/ 5838701 h 6858000"/>
              <a:gd name="connsiteX322" fmla="*/ 4317146 w 7472601"/>
              <a:gd name="connsiteY322" fmla="*/ 6587716 h 6858000"/>
              <a:gd name="connsiteX323" fmla="*/ 4171627 w 7472601"/>
              <a:gd name="connsiteY323" fmla="*/ 6858000 h 6858000"/>
              <a:gd name="connsiteX324" fmla="*/ 4081585 w 7472601"/>
              <a:gd name="connsiteY324" fmla="*/ 6858000 h 6858000"/>
              <a:gd name="connsiteX325" fmla="*/ 4238603 w 7472601"/>
              <a:gd name="connsiteY325" fmla="*/ 6559341 h 6858000"/>
              <a:gd name="connsiteX326" fmla="*/ 4778333 w 7472601"/>
              <a:gd name="connsiteY326" fmla="*/ 5873626 h 6858000"/>
              <a:gd name="connsiteX327" fmla="*/ 5414185 w 7472601"/>
              <a:gd name="connsiteY327" fmla="*/ 5573882 h 6858000"/>
              <a:gd name="connsiteX328" fmla="*/ 5959648 w 7472601"/>
              <a:gd name="connsiteY328" fmla="*/ 4760797 h 6858000"/>
              <a:gd name="connsiteX329" fmla="*/ 5355019 w 7472601"/>
              <a:gd name="connsiteY329" fmla="*/ 4734672 h 6858000"/>
              <a:gd name="connsiteX330" fmla="*/ 5083565 w 7472601"/>
              <a:gd name="connsiteY330" fmla="*/ 5179121 h 6858000"/>
              <a:gd name="connsiteX331" fmla="*/ 4713577 w 7472601"/>
              <a:gd name="connsiteY331" fmla="*/ 5616803 h 6858000"/>
              <a:gd name="connsiteX332" fmla="*/ 3989559 w 7472601"/>
              <a:gd name="connsiteY332" fmla="*/ 6145945 h 6858000"/>
              <a:gd name="connsiteX333" fmla="*/ 3939824 w 7472601"/>
              <a:gd name="connsiteY333" fmla="*/ 6066900 h 6858000"/>
              <a:gd name="connsiteX334" fmla="*/ 4584537 w 7472601"/>
              <a:gd name="connsiteY334" fmla="*/ 5324826 h 6858000"/>
              <a:gd name="connsiteX335" fmla="*/ 5037105 w 7472601"/>
              <a:gd name="connsiteY335" fmla="*/ 5088765 h 6858000"/>
              <a:gd name="connsiteX336" fmla="*/ 5039930 w 7472601"/>
              <a:gd name="connsiteY336" fmla="*/ 5089585 h 6858000"/>
              <a:gd name="connsiteX337" fmla="*/ 5263764 w 7472601"/>
              <a:gd name="connsiteY337" fmla="*/ 4735525 h 6858000"/>
              <a:gd name="connsiteX338" fmla="*/ 4086300 w 7472601"/>
              <a:gd name="connsiteY338" fmla="*/ 4884599 h 6858000"/>
              <a:gd name="connsiteX339" fmla="*/ 4085485 w 7472601"/>
              <a:gd name="connsiteY339" fmla="*/ 4899070 h 6858000"/>
              <a:gd name="connsiteX340" fmla="*/ 3871915 w 7472601"/>
              <a:gd name="connsiteY340" fmla="*/ 5253645 h 6858000"/>
              <a:gd name="connsiteX341" fmla="*/ 3799374 w 7472601"/>
              <a:gd name="connsiteY341" fmla="*/ 5466127 h 6858000"/>
              <a:gd name="connsiteX342" fmla="*/ 3498850 w 7472601"/>
              <a:gd name="connsiteY342" fmla="*/ 6661888 h 6858000"/>
              <a:gd name="connsiteX343" fmla="*/ 3399216 w 7472601"/>
              <a:gd name="connsiteY343" fmla="*/ 6858000 h 6858000"/>
              <a:gd name="connsiteX344" fmla="*/ 3303688 w 7472601"/>
              <a:gd name="connsiteY344" fmla="*/ 6858000 h 6858000"/>
              <a:gd name="connsiteX345" fmla="*/ 3391774 w 7472601"/>
              <a:gd name="connsiteY345" fmla="*/ 6697181 h 6858000"/>
              <a:gd name="connsiteX346" fmla="*/ 3735540 w 7472601"/>
              <a:gd name="connsiteY346" fmla="*/ 5546923 h 6858000"/>
              <a:gd name="connsiteX347" fmla="*/ 3729438 w 7472601"/>
              <a:gd name="connsiteY347" fmla="*/ 5569058 h 6858000"/>
              <a:gd name="connsiteX348" fmla="*/ 3707782 w 7472601"/>
              <a:gd name="connsiteY348" fmla="*/ 5644908 h 6858000"/>
              <a:gd name="connsiteX349" fmla="*/ 3583827 w 7472601"/>
              <a:gd name="connsiteY349" fmla="*/ 6039215 h 6858000"/>
              <a:gd name="connsiteX350" fmla="*/ 3547861 w 7472601"/>
              <a:gd name="connsiteY350" fmla="*/ 6129609 h 6858000"/>
              <a:gd name="connsiteX351" fmla="*/ 3490905 w 7472601"/>
              <a:gd name="connsiteY351" fmla="*/ 6277660 h 6858000"/>
              <a:gd name="connsiteX352" fmla="*/ 3455859 w 7472601"/>
              <a:gd name="connsiteY352" fmla="*/ 6391301 h 6858000"/>
              <a:gd name="connsiteX353" fmla="*/ 3429112 w 7472601"/>
              <a:gd name="connsiteY353" fmla="*/ 6479469 h 6858000"/>
              <a:gd name="connsiteX354" fmla="*/ 3304862 w 7472601"/>
              <a:gd name="connsiteY354" fmla="*/ 6796476 h 6858000"/>
              <a:gd name="connsiteX355" fmla="*/ 3276071 w 7472601"/>
              <a:gd name="connsiteY355" fmla="*/ 6858000 h 6858000"/>
              <a:gd name="connsiteX356" fmla="*/ 3240805 w 7472601"/>
              <a:gd name="connsiteY356" fmla="*/ 6858000 h 6858000"/>
              <a:gd name="connsiteX357" fmla="*/ 3275917 w 7472601"/>
              <a:gd name="connsiteY357" fmla="*/ 6783192 h 6858000"/>
              <a:gd name="connsiteX358" fmla="*/ 3399358 w 7472601"/>
              <a:gd name="connsiteY358" fmla="*/ 6469011 h 6858000"/>
              <a:gd name="connsiteX359" fmla="*/ 3425650 w 7472601"/>
              <a:gd name="connsiteY359" fmla="*/ 6381333 h 6858000"/>
              <a:gd name="connsiteX360" fmla="*/ 3460661 w 7472601"/>
              <a:gd name="connsiteY360" fmla="*/ 6266763 h 6858000"/>
              <a:gd name="connsiteX361" fmla="*/ 3518021 w 7472601"/>
              <a:gd name="connsiteY361" fmla="*/ 6117298 h 6858000"/>
              <a:gd name="connsiteX362" fmla="*/ 3554035 w 7472601"/>
              <a:gd name="connsiteY362" fmla="*/ 6027832 h 6858000"/>
              <a:gd name="connsiteX363" fmla="*/ 3677174 w 7472601"/>
              <a:gd name="connsiteY363" fmla="*/ 5636351 h 6858000"/>
              <a:gd name="connsiteX364" fmla="*/ 3698819 w 7472601"/>
              <a:gd name="connsiteY364" fmla="*/ 5560503 h 6858000"/>
              <a:gd name="connsiteX365" fmla="*/ 3702094 w 7472601"/>
              <a:gd name="connsiteY365" fmla="*/ 5549194 h 6858000"/>
              <a:gd name="connsiteX366" fmla="*/ 3398355 w 7472601"/>
              <a:gd name="connsiteY366" fmla="*/ 6094603 h 6858000"/>
              <a:gd name="connsiteX367" fmla="*/ 3193941 w 7472601"/>
              <a:gd name="connsiteY367" fmla="*/ 6798775 h 6858000"/>
              <a:gd name="connsiteX368" fmla="*/ 3184140 w 7472601"/>
              <a:gd name="connsiteY368" fmla="*/ 6858000 h 6858000"/>
              <a:gd name="connsiteX369" fmla="*/ 3099978 w 7472601"/>
              <a:gd name="connsiteY369" fmla="*/ 6858000 h 6858000"/>
              <a:gd name="connsiteX370" fmla="*/ 3101556 w 7472601"/>
              <a:gd name="connsiteY370" fmla="*/ 6843337 h 6858000"/>
              <a:gd name="connsiteX371" fmla="*/ 3370162 w 7472601"/>
              <a:gd name="connsiteY371" fmla="*/ 5785550 h 6858000"/>
              <a:gd name="connsiteX372" fmla="*/ 3746477 w 7472601"/>
              <a:gd name="connsiteY372" fmla="*/ 5377889 h 6858000"/>
              <a:gd name="connsiteX373" fmla="*/ 3863399 w 7472601"/>
              <a:gd name="connsiteY373" fmla="*/ 5087257 h 6858000"/>
              <a:gd name="connsiteX374" fmla="*/ 3968712 w 7472601"/>
              <a:gd name="connsiteY374" fmla="*/ 4913989 h 6858000"/>
              <a:gd name="connsiteX375" fmla="*/ 2792390 w 7472601"/>
              <a:gd name="connsiteY375" fmla="*/ 5382974 h 6858000"/>
              <a:gd name="connsiteX376" fmla="*/ 2714982 w 7472601"/>
              <a:gd name="connsiteY376" fmla="*/ 5427051 h 6858000"/>
              <a:gd name="connsiteX377" fmla="*/ 2813361 w 7472601"/>
              <a:gd name="connsiteY377" fmla="*/ 6023912 h 6858000"/>
              <a:gd name="connsiteX378" fmla="*/ 2688430 w 7472601"/>
              <a:gd name="connsiteY378" fmla="*/ 6801564 h 6858000"/>
              <a:gd name="connsiteX379" fmla="*/ 2629626 w 7472601"/>
              <a:gd name="connsiteY379" fmla="*/ 6763394 h 6858000"/>
              <a:gd name="connsiteX380" fmla="*/ 2565328 w 7472601"/>
              <a:gd name="connsiteY380" fmla="*/ 5516399 h 6858000"/>
              <a:gd name="connsiteX381" fmla="*/ 1922999 w 7472601"/>
              <a:gd name="connsiteY381" fmla="*/ 5980343 h 6858000"/>
              <a:gd name="connsiteX382" fmla="*/ 1950261 w 7472601"/>
              <a:gd name="connsiteY382" fmla="*/ 6405858 h 6858000"/>
              <a:gd name="connsiteX383" fmla="*/ 2365554 w 7472601"/>
              <a:gd name="connsiteY383" fmla="*/ 6759107 h 6858000"/>
              <a:gd name="connsiteX384" fmla="*/ 2424142 w 7472601"/>
              <a:gd name="connsiteY384" fmla="*/ 6858000 h 6858000"/>
              <a:gd name="connsiteX385" fmla="*/ 2395994 w 7472601"/>
              <a:gd name="connsiteY385" fmla="*/ 6858000 h 6858000"/>
              <a:gd name="connsiteX386" fmla="*/ 2392863 w 7472601"/>
              <a:gd name="connsiteY386" fmla="*/ 6852964 h 6858000"/>
              <a:gd name="connsiteX387" fmla="*/ 2017589 w 7472601"/>
              <a:gd name="connsiteY387" fmla="*/ 6493982 h 6858000"/>
              <a:gd name="connsiteX388" fmla="*/ 2147336 w 7472601"/>
              <a:gd name="connsiteY388" fmla="*/ 6594052 h 6858000"/>
              <a:gd name="connsiteX389" fmla="*/ 2207047 w 7472601"/>
              <a:gd name="connsiteY389" fmla="*/ 6654540 h 6858000"/>
              <a:gd name="connsiteX390" fmla="*/ 2299106 w 7472601"/>
              <a:gd name="connsiteY390" fmla="*/ 6778931 h 6858000"/>
              <a:gd name="connsiteX391" fmla="*/ 2314430 w 7472601"/>
              <a:gd name="connsiteY391" fmla="*/ 6801144 h 6858000"/>
              <a:gd name="connsiteX392" fmla="*/ 2352406 w 7472601"/>
              <a:gd name="connsiteY392" fmla="*/ 6858000 h 6858000"/>
              <a:gd name="connsiteX393" fmla="*/ 2314492 w 7472601"/>
              <a:gd name="connsiteY393" fmla="*/ 6858000 h 6858000"/>
              <a:gd name="connsiteX394" fmla="*/ 2288095 w 7472601"/>
              <a:gd name="connsiteY394" fmla="*/ 6818030 h 6858000"/>
              <a:gd name="connsiteX395" fmla="*/ 2272768 w 7472601"/>
              <a:gd name="connsiteY395" fmla="*/ 6795822 h 6858000"/>
              <a:gd name="connsiteX396" fmla="*/ 2182715 w 7472601"/>
              <a:gd name="connsiteY396" fmla="*/ 6675071 h 6858000"/>
              <a:gd name="connsiteX397" fmla="*/ 2032061 w 7472601"/>
              <a:gd name="connsiteY397" fmla="*/ 6541380 h 6858000"/>
              <a:gd name="connsiteX398" fmla="*/ 2257220 w 7472601"/>
              <a:gd name="connsiteY398" fmla="*/ 6826257 h 6858000"/>
              <a:gd name="connsiteX399" fmla="*/ 2281324 w 7472601"/>
              <a:gd name="connsiteY399" fmla="*/ 6858000 h 6858000"/>
              <a:gd name="connsiteX400" fmla="*/ 2242860 w 7472601"/>
              <a:gd name="connsiteY400" fmla="*/ 6858000 h 6858000"/>
              <a:gd name="connsiteX401" fmla="*/ 2232818 w 7472601"/>
              <a:gd name="connsiteY401" fmla="*/ 6844926 h 6858000"/>
              <a:gd name="connsiteX402" fmla="*/ 1990172 w 7472601"/>
              <a:gd name="connsiteY402" fmla="*/ 6542121 h 6858000"/>
              <a:gd name="connsiteX403" fmla="*/ 2124090 w 7472601"/>
              <a:gd name="connsiteY403" fmla="*/ 6761017 h 6858000"/>
              <a:gd name="connsiteX404" fmla="*/ 2200380 w 7472601"/>
              <a:gd name="connsiteY404" fmla="*/ 6858000 h 6858000"/>
              <a:gd name="connsiteX405" fmla="*/ 2147507 w 7472601"/>
              <a:gd name="connsiteY405" fmla="*/ 6858000 h 6858000"/>
              <a:gd name="connsiteX406" fmla="*/ 2070668 w 7472601"/>
              <a:gd name="connsiteY406" fmla="*/ 6761520 h 6858000"/>
              <a:gd name="connsiteX407" fmla="*/ 1975142 w 7472601"/>
              <a:gd name="connsiteY407" fmla="*/ 6585570 h 6858000"/>
              <a:gd name="connsiteX408" fmla="*/ 2050035 w 7472601"/>
              <a:gd name="connsiteY408" fmla="*/ 6813345 h 6858000"/>
              <a:gd name="connsiteX409" fmla="*/ 2063025 w 7472601"/>
              <a:gd name="connsiteY409" fmla="*/ 6858000 h 6858000"/>
              <a:gd name="connsiteX410" fmla="*/ 2021675 w 7472601"/>
              <a:gd name="connsiteY410" fmla="*/ 6858000 h 6858000"/>
              <a:gd name="connsiteX411" fmla="*/ 2019308 w 7472601"/>
              <a:gd name="connsiteY411" fmla="*/ 6847118 h 6858000"/>
              <a:gd name="connsiteX412" fmla="*/ 1938835 w 7472601"/>
              <a:gd name="connsiteY412" fmla="*/ 6551160 h 6858000"/>
              <a:gd name="connsiteX413" fmla="*/ 1953230 w 7472601"/>
              <a:gd name="connsiteY413" fmla="*/ 6759699 h 6858000"/>
              <a:gd name="connsiteX414" fmla="*/ 1956763 w 7472601"/>
              <a:gd name="connsiteY414" fmla="*/ 6778191 h 6858000"/>
              <a:gd name="connsiteX415" fmla="*/ 1967925 w 7472601"/>
              <a:gd name="connsiteY415" fmla="*/ 6858000 h 6858000"/>
              <a:gd name="connsiteX416" fmla="*/ 1936622 w 7472601"/>
              <a:gd name="connsiteY416" fmla="*/ 6858000 h 6858000"/>
              <a:gd name="connsiteX417" fmla="*/ 1926261 w 7472601"/>
              <a:gd name="connsiteY417" fmla="*/ 6784064 h 6858000"/>
              <a:gd name="connsiteX418" fmla="*/ 1922724 w 7472601"/>
              <a:gd name="connsiteY418" fmla="*/ 6765577 h 6858000"/>
              <a:gd name="connsiteX419" fmla="*/ 1904650 w 7472601"/>
              <a:gd name="connsiteY419" fmla="*/ 6639616 h 6858000"/>
              <a:gd name="connsiteX420" fmla="*/ 1885273 w 7472601"/>
              <a:gd name="connsiteY420" fmla="*/ 6858000 h 6858000"/>
              <a:gd name="connsiteX421" fmla="*/ 1854363 w 7472601"/>
              <a:gd name="connsiteY421" fmla="*/ 6858000 h 6858000"/>
              <a:gd name="connsiteX422" fmla="*/ 1880391 w 7472601"/>
              <a:gd name="connsiteY422" fmla="*/ 6603796 h 6858000"/>
              <a:gd name="connsiteX423" fmla="*/ 1818273 w 7472601"/>
              <a:gd name="connsiteY423" fmla="*/ 6715729 h 6858000"/>
              <a:gd name="connsiteX424" fmla="*/ 1794691 w 7472601"/>
              <a:gd name="connsiteY424" fmla="*/ 6843239 h 6858000"/>
              <a:gd name="connsiteX425" fmla="*/ 1794914 w 7472601"/>
              <a:gd name="connsiteY425" fmla="*/ 6858000 h 6858000"/>
              <a:gd name="connsiteX426" fmla="*/ 1746128 w 7472601"/>
              <a:gd name="connsiteY426" fmla="*/ 6858000 h 6858000"/>
              <a:gd name="connsiteX427" fmla="*/ 1753934 w 7472601"/>
              <a:gd name="connsiteY427" fmla="*/ 6724796 h 6858000"/>
              <a:gd name="connsiteX428" fmla="*/ 1792053 w 7472601"/>
              <a:gd name="connsiteY428" fmla="*/ 6572396 h 6858000"/>
              <a:gd name="connsiteX429" fmla="*/ 1862248 w 7472601"/>
              <a:gd name="connsiteY429" fmla="*/ 6266397 h 6858000"/>
              <a:gd name="connsiteX430" fmla="*/ 1862250 w 7472601"/>
              <a:gd name="connsiteY430" fmla="*/ 6033531 h 6858000"/>
              <a:gd name="connsiteX431" fmla="*/ 1211999 w 7472601"/>
              <a:gd name="connsiteY431" fmla="*/ 6683610 h 6858000"/>
              <a:gd name="connsiteX432" fmla="*/ 1213266 w 7472601"/>
              <a:gd name="connsiteY432" fmla="*/ 6691947 h 6858000"/>
              <a:gd name="connsiteX433" fmla="*/ 1203370 w 7472601"/>
              <a:gd name="connsiteY433" fmla="*/ 6850676 h 6858000"/>
              <a:gd name="connsiteX434" fmla="*/ 1203671 w 7472601"/>
              <a:gd name="connsiteY434" fmla="*/ 6858000 h 6858000"/>
              <a:gd name="connsiteX435" fmla="*/ 1143180 w 7472601"/>
              <a:gd name="connsiteY435" fmla="*/ 6858000 h 6858000"/>
              <a:gd name="connsiteX436" fmla="*/ 1142176 w 7472601"/>
              <a:gd name="connsiteY436" fmla="*/ 6766045 h 6858000"/>
              <a:gd name="connsiteX437" fmla="*/ 1067484 w 7472601"/>
              <a:gd name="connsiteY437" fmla="*/ 6858000 h 6858000"/>
              <a:gd name="connsiteX438" fmla="*/ 953928 w 7472601"/>
              <a:gd name="connsiteY438" fmla="*/ 6858000 h 6858000"/>
              <a:gd name="connsiteX439" fmla="*/ 959715 w 7472601"/>
              <a:gd name="connsiteY439" fmla="*/ 6850185 h 6858000"/>
              <a:gd name="connsiteX440" fmla="*/ 1483788 w 7472601"/>
              <a:gd name="connsiteY440" fmla="*/ 6259174 h 6858000"/>
              <a:gd name="connsiteX441" fmla="*/ 1100671 w 7472601"/>
              <a:gd name="connsiteY441" fmla="*/ 6252137 h 6858000"/>
              <a:gd name="connsiteX442" fmla="*/ 1090144 w 7472601"/>
              <a:gd name="connsiteY442" fmla="*/ 6256748 h 6858000"/>
              <a:gd name="connsiteX443" fmla="*/ 1095872 w 7472601"/>
              <a:gd name="connsiteY443" fmla="*/ 6271892 h 6858000"/>
              <a:gd name="connsiteX444" fmla="*/ 262785 w 7472601"/>
              <a:gd name="connsiteY444" fmla="*/ 6845450 h 6858000"/>
              <a:gd name="connsiteX445" fmla="*/ 209968 w 7472601"/>
              <a:gd name="connsiteY445" fmla="*/ 6770713 h 6858000"/>
              <a:gd name="connsiteX446" fmla="*/ 873460 w 7472601"/>
              <a:gd name="connsiteY446" fmla="*/ 6253768 h 6858000"/>
              <a:gd name="connsiteX447" fmla="*/ 192686 w 7472601"/>
              <a:gd name="connsiteY447" fmla="*/ 5849257 h 6858000"/>
              <a:gd name="connsiteX448" fmla="*/ 4696 w 7472601"/>
              <a:gd name="connsiteY448" fmla="*/ 5697668 h 6858000"/>
              <a:gd name="connsiteX449" fmla="*/ 0 w 7472601"/>
              <a:gd name="connsiteY449" fmla="*/ 5689984 h 6858000"/>
              <a:gd name="connsiteX450" fmla="*/ 0 w 7472601"/>
              <a:gd name="connsiteY450" fmla="*/ 5513472 h 6858000"/>
              <a:gd name="connsiteX451" fmla="*/ 174101 w 7472601"/>
              <a:gd name="connsiteY451" fmla="*/ 5620277 h 6858000"/>
              <a:gd name="connsiteX452" fmla="*/ 891800 w 7472601"/>
              <a:gd name="connsiteY452" fmla="*/ 6036935 h 6858000"/>
              <a:gd name="connsiteX453" fmla="*/ 1072219 w 7472601"/>
              <a:gd name="connsiteY453" fmla="*/ 6169443 h 6858000"/>
              <a:gd name="connsiteX454" fmla="*/ 1074117 w 7472601"/>
              <a:gd name="connsiteY454" fmla="*/ 6170301 h 6858000"/>
              <a:gd name="connsiteX455" fmla="*/ 1083114 w 7472601"/>
              <a:gd name="connsiteY455" fmla="*/ 6174131 h 6858000"/>
              <a:gd name="connsiteX456" fmla="*/ 1543010 w 7472601"/>
              <a:gd name="connsiteY456" fmla="*/ 6191140 h 6858000"/>
              <a:gd name="connsiteX457" fmla="*/ 1551080 w 7472601"/>
              <a:gd name="connsiteY457" fmla="*/ 6195006 h 6858000"/>
              <a:gd name="connsiteX458" fmla="*/ 2345443 w 7472601"/>
              <a:gd name="connsiteY458" fmla="*/ 5549882 h 6858000"/>
              <a:gd name="connsiteX459" fmla="*/ 1721499 w 7472601"/>
              <a:gd name="connsiteY459" fmla="*/ 5599969 h 6858000"/>
              <a:gd name="connsiteX460" fmla="*/ 767716 w 7472601"/>
              <a:gd name="connsiteY460" fmla="*/ 5472768 h 6858000"/>
              <a:gd name="connsiteX461" fmla="*/ 722147 w 7472601"/>
              <a:gd name="connsiteY461" fmla="*/ 5393091 h 6858000"/>
              <a:gd name="connsiteX462" fmla="*/ 1485552 w 7472601"/>
              <a:gd name="connsiteY462" fmla="*/ 5313202 h 6858000"/>
              <a:gd name="connsiteX463" fmla="*/ 2143004 w 7472601"/>
              <a:gd name="connsiteY463" fmla="*/ 5402420 h 6858000"/>
              <a:gd name="connsiteX464" fmla="*/ 1933391 w 7472601"/>
              <a:gd name="connsiteY464" fmla="*/ 5156971 h 6858000"/>
              <a:gd name="connsiteX465" fmla="*/ 1827118 w 7472601"/>
              <a:gd name="connsiteY465" fmla="*/ 4968410 h 6858000"/>
              <a:gd name="connsiteX466" fmla="*/ 1837349 w 7472601"/>
              <a:gd name="connsiteY466" fmla="*/ 4956357 h 6858000"/>
              <a:gd name="connsiteX467" fmla="*/ 2162835 w 7472601"/>
              <a:gd name="connsiteY467" fmla="*/ 5187853 h 6858000"/>
              <a:gd name="connsiteX468" fmla="*/ 2257167 w 7472601"/>
              <a:gd name="connsiteY468" fmla="*/ 5462123 h 6858000"/>
              <a:gd name="connsiteX469" fmla="*/ 2261598 w 7472601"/>
              <a:gd name="connsiteY469" fmla="*/ 5467998 h 6858000"/>
              <a:gd name="connsiteX470" fmla="*/ 2437177 w 7472601"/>
              <a:gd name="connsiteY470" fmla="*/ 5479608 h 6858000"/>
              <a:gd name="connsiteX471" fmla="*/ 2445247 w 7472601"/>
              <a:gd name="connsiteY471" fmla="*/ 5483476 h 6858000"/>
              <a:gd name="connsiteX472" fmla="*/ 2743626 w 7472601"/>
              <a:gd name="connsiteY472" fmla="*/ 5304819 h 6858000"/>
              <a:gd name="connsiteX473" fmla="*/ 3048102 w 7472601"/>
              <a:gd name="connsiteY473" fmla="*/ 5150595 h 6858000"/>
              <a:gd name="connsiteX474" fmla="*/ 1799414 w 7472601"/>
              <a:gd name="connsiteY474" fmla="*/ 4694732 h 6858000"/>
              <a:gd name="connsiteX475" fmla="*/ 1771735 w 7472601"/>
              <a:gd name="connsiteY475" fmla="*/ 4619929 h 6858000"/>
              <a:gd name="connsiteX476" fmla="*/ 3104273 w 7472601"/>
              <a:gd name="connsiteY476" fmla="*/ 5076159 h 6858000"/>
              <a:gd name="connsiteX477" fmla="*/ 3113245 w 7472601"/>
              <a:gd name="connsiteY477" fmla="*/ 5090705 h 6858000"/>
              <a:gd name="connsiteX478" fmla="*/ 3126294 w 7472601"/>
              <a:gd name="connsiteY478" fmla="*/ 5114400 h 6858000"/>
              <a:gd name="connsiteX479" fmla="*/ 3937433 w 7472601"/>
              <a:gd name="connsiteY479" fmla="*/ 4830473 h 6858000"/>
              <a:gd name="connsiteX480" fmla="*/ 3590475 w 7472601"/>
              <a:gd name="connsiteY480" fmla="*/ 4597974 h 6858000"/>
              <a:gd name="connsiteX481" fmla="*/ 3100264 w 7472601"/>
              <a:gd name="connsiteY481" fmla="*/ 4579845 h 6858000"/>
              <a:gd name="connsiteX482" fmla="*/ 2183576 w 7472601"/>
              <a:gd name="connsiteY482" fmla="*/ 4227150 h 6858000"/>
              <a:gd name="connsiteX483" fmla="*/ 2151029 w 7472601"/>
              <a:gd name="connsiteY483" fmla="*/ 4146947 h 6858000"/>
              <a:gd name="connsiteX484" fmla="*/ 3563434 w 7472601"/>
              <a:gd name="connsiteY484" fmla="*/ 4469115 h 6858000"/>
              <a:gd name="connsiteX485" fmla="*/ 3177952 w 7472601"/>
              <a:gd name="connsiteY485" fmla="*/ 3657386 h 6858000"/>
              <a:gd name="connsiteX486" fmla="*/ 3189263 w 7472601"/>
              <a:gd name="connsiteY486" fmla="*/ 3625726 h 6858000"/>
              <a:gd name="connsiteX487" fmla="*/ 3560912 w 7472601"/>
              <a:gd name="connsiteY487" fmla="*/ 4079863 h 6858000"/>
              <a:gd name="connsiteX488" fmla="*/ 3626636 w 7472601"/>
              <a:gd name="connsiteY488" fmla="*/ 4512230 h 6858000"/>
              <a:gd name="connsiteX489" fmla="*/ 3653088 w 7472601"/>
              <a:gd name="connsiteY489" fmla="*/ 4521417 h 6858000"/>
              <a:gd name="connsiteX490" fmla="*/ 3988128 w 7472601"/>
              <a:gd name="connsiteY490" fmla="*/ 4817267 h 6858000"/>
              <a:gd name="connsiteX491" fmla="*/ 4830582 w 7472601"/>
              <a:gd name="connsiteY491" fmla="*/ 4676000 h 6858000"/>
              <a:gd name="connsiteX492" fmla="*/ 4830100 w 7472601"/>
              <a:gd name="connsiteY492" fmla="*/ 4675554 h 6858000"/>
              <a:gd name="connsiteX493" fmla="*/ 4036318 w 7472601"/>
              <a:gd name="connsiteY493" fmla="*/ 4147013 h 6858000"/>
              <a:gd name="connsiteX494" fmla="*/ 3432098 w 7472601"/>
              <a:gd name="connsiteY494" fmla="*/ 3537312 h 6858000"/>
              <a:gd name="connsiteX495" fmla="*/ 3446761 w 7472601"/>
              <a:gd name="connsiteY495" fmla="*/ 3461278 h 6858000"/>
              <a:gd name="connsiteX496" fmla="*/ 4419733 w 7472601"/>
              <a:gd name="connsiteY496" fmla="*/ 3963555 h 6858000"/>
              <a:gd name="connsiteX497" fmla="*/ 4781371 w 7472601"/>
              <a:gd name="connsiteY497" fmla="*/ 4458604 h 6858000"/>
              <a:gd name="connsiteX498" fmla="*/ 4780440 w 7472601"/>
              <a:gd name="connsiteY498" fmla="*/ 4470290 h 6858000"/>
              <a:gd name="connsiteX499" fmla="*/ 4898954 w 7472601"/>
              <a:gd name="connsiteY499" fmla="*/ 4662092 h 6858000"/>
              <a:gd name="connsiteX500" fmla="*/ 4900699 w 7472601"/>
              <a:gd name="connsiteY500" fmla="*/ 4670867 h 6858000"/>
              <a:gd name="connsiteX501" fmla="*/ 5714511 w 7472601"/>
              <a:gd name="connsiteY501" fmla="*/ 4663483 h 6858000"/>
              <a:gd name="connsiteX502" fmla="*/ 5464793 w 7472601"/>
              <a:gd name="connsiteY502" fmla="*/ 4393556 h 6858000"/>
              <a:gd name="connsiteX503" fmla="*/ 5461897 w 7472601"/>
              <a:gd name="connsiteY503" fmla="*/ 4390879 h 6858000"/>
              <a:gd name="connsiteX504" fmla="*/ 4294126 w 7472601"/>
              <a:gd name="connsiteY504" fmla="*/ 3303048 h 6858000"/>
              <a:gd name="connsiteX505" fmla="*/ 4305321 w 7472601"/>
              <a:gd name="connsiteY505" fmla="*/ 3256953 h 6858000"/>
              <a:gd name="connsiteX506" fmla="*/ 4949299 w 7472601"/>
              <a:gd name="connsiteY506" fmla="*/ 3766336 h 6858000"/>
              <a:gd name="connsiteX507" fmla="*/ 5291452 w 7472601"/>
              <a:gd name="connsiteY507" fmla="*/ 4076801 h 6858000"/>
              <a:gd name="connsiteX508" fmla="*/ 5434998 w 7472601"/>
              <a:gd name="connsiteY508" fmla="*/ 4254100 h 6858000"/>
              <a:gd name="connsiteX509" fmla="*/ 5351015 w 7472601"/>
              <a:gd name="connsiteY509" fmla="*/ 3760989 h 6858000"/>
              <a:gd name="connsiteX510" fmla="*/ 5413780 w 7472601"/>
              <a:gd name="connsiteY510" fmla="*/ 2966265 h 6858000"/>
              <a:gd name="connsiteX511" fmla="*/ 5425627 w 7472601"/>
              <a:gd name="connsiteY511" fmla="*/ 2954192 h 6858000"/>
              <a:gd name="connsiteX512" fmla="*/ 6604735 w 7472601"/>
              <a:gd name="connsiteY512" fmla="*/ 2041381 h 6858000"/>
              <a:gd name="connsiteX513" fmla="*/ 7204487 w 7472601"/>
              <a:gd name="connsiteY513" fmla="*/ 2742112 h 6858000"/>
              <a:gd name="connsiteX514" fmla="*/ 7131592 w 7472601"/>
              <a:gd name="connsiteY514" fmla="*/ 2672096 h 6858000"/>
              <a:gd name="connsiteX515" fmla="*/ 6996344 w 7472601"/>
              <a:gd name="connsiteY515" fmla="*/ 2518310 h 6858000"/>
              <a:gd name="connsiteX516" fmla="*/ 6735495 w 7472601"/>
              <a:gd name="connsiteY516" fmla="*/ 2196890 h 6858000"/>
              <a:gd name="connsiteX517" fmla="*/ 6721901 w 7472601"/>
              <a:gd name="connsiteY517" fmla="*/ 2179274 h 6858000"/>
              <a:gd name="connsiteX518" fmla="*/ 6604735 w 7472601"/>
              <a:gd name="connsiteY518" fmla="*/ 2041381 h 6858000"/>
              <a:gd name="connsiteX519" fmla="*/ 6591670 w 7472601"/>
              <a:gd name="connsiteY519" fmla="*/ 1988277 h 6858000"/>
              <a:gd name="connsiteX520" fmla="*/ 6747349 w 7472601"/>
              <a:gd name="connsiteY520" fmla="*/ 2160069 h 6858000"/>
              <a:gd name="connsiteX521" fmla="*/ 6760943 w 7472601"/>
              <a:gd name="connsiteY521" fmla="*/ 2177686 h 6858000"/>
              <a:gd name="connsiteX522" fmla="*/ 7021065 w 7472601"/>
              <a:gd name="connsiteY522" fmla="*/ 2498102 h 6858000"/>
              <a:gd name="connsiteX523" fmla="*/ 7155223 w 7472601"/>
              <a:gd name="connsiteY523" fmla="*/ 2650386 h 6858000"/>
              <a:gd name="connsiteX524" fmla="*/ 7203167 w 7472601"/>
              <a:gd name="connsiteY524" fmla="*/ 2697288 h 6858000"/>
              <a:gd name="connsiteX525" fmla="*/ 6937703 w 7472601"/>
              <a:gd name="connsiteY525" fmla="*/ 2321981 h 6858000"/>
              <a:gd name="connsiteX526" fmla="*/ 6591670 w 7472601"/>
              <a:gd name="connsiteY526" fmla="*/ 1988277 h 6858000"/>
              <a:gd name="connsiteX527" fmla="*/ 5798671 w 7472601"/>
              <a:gd name="connsiteY527" fmla="*/ 1981601 h 6858000"/>
              <a:gd name="connsiteX528" fmla="*/ 5754709 w 7472601"/>
              <a:gd name="connsiteY528" fmla="*/ 2071454 h 6858000"/>
              <a:gd name="connsiteX529" fmla="*/ 5763044 w 7472601"/>
              <a:gd name="connsiteY529" fmla="*/ 2842206 h 6858000"/>
              <a:gd name="connsiteX530" fmla="*/ 5764974 w 7472601"/>
              <a:gd name="connsiteY530" fmla="*/ 2799609 h 6858000"/>
              <a:gd name="connsiteX531" fmla="*/ 5767665 w 7472601"/>
              <a:gd name="connsiteY531" fmla="*/ 2666409 h 6858000"/>
              <a:gd name="connsiteX532" fmla="*/ 5763055 w 7472601"/>
              <a:gd name="connsiteY532" fmla="*/ 2579705 h 6858000"/>
              <a:gd name="connsiteX533" fmla="*/ 5758079 w 7472601"/>
              <a:gd name="connsiteY533" fmla="*/ 2492508 h 6858000"/>
              <a:gd name="connsiteX534" fmla="*/ 5779325 w 7472601"/>
              <a:gd name="connsiteY534" fmla="*/ 2197069 h 6858000"/>
              <a:gd name="connsiteX535" fmla="*/ 5798671 w 7472601"/>
              <a:gd name="connsiteY535" fmla="*/ 1981601 h 6858000"/>
              <a:gd name="connsiteX536" fmla="*/ 5829202 w 7472601"/>
              <a:gd name="connsiteY536" fmla="*/ 1971679 h 6858000"/>
              <a:gd name="connsiteX537" fmla="*/ 5809558 w 7472601"/>
              <a:gd name="connsiteY537" fmla="*/ 2198043 h 6858000"/>
              <a:gd name="connsiteX538" fmla="*/ 5788653 w 7472601"/>
              <a:gd name="connsiteY538" fmla="*/ 2489430 h 6858000"/>
              <a:gd name="connsiteX539" fmla="*/ 5793439 w 7472601"/>
              <a:gd name="connsiteY539" fmla="*/ 2575235 h 6858000"/>
              <a:gd name="connsiteX540" fmla="*/ 5796837 w 7472601"/>
              <a:gd name="connsiteY540" fmla="*/ 2637633 h 6858000"/>
              <a:gd name="connsiteX541" fmla="*/ 5818614 w 7472601"/>
              <a:gd name="connsiteY541" fmla="*/ 2473055 h 6858000"/>
              <a:gd name="connsiteX542" fmla="*/ 5829202 w 7472601"/>
              <a:gd name="connsiteY542" fmla="*/ 1971679 h 6858000"/>
              <a:gd name="connsiteX543" fmla="*/ 5911389 w 7472601"/>
              <a:gd name="connsiteY543" fmla="*/ 1898371 h 6858000"/>
              <a:gd name="connsiteX544" fmla="*/ 6237627 w 7472601"/>
              <a:gd name="connsiteY544" fmla="*/ 2231921 h 6858000"/>
              <a:gd name="connsiteX545" fmla="*/ 5911389 w 7472601"/>
              <a:gd name="connsiteY545" fmla="*/ 1898371 h 6858000"/>
              <a:gd name="connsiteX546" fmla="*/ 6944437 w 7472601"/>
              <a:gd name="connsiteY546" fmla="*/ 1575402 h 6858000"/>
              <a:gd name="connsiteX547" fmla="*/ 6304730 w 7472601"/>
              <a:gd name="connsiteY547" fmla="*/ 1766654 h 6858000"/>
              <a:gd name="connsiteX548" fmla="*/ 6944437 w 7472601"/>
              <a:gd name="connsiteY548" fmla="*/ 1575402 h 6858000"/>
              <a:gd name="connsiteX549" fmla="*/ 7019523 w 7472601"/>
              <a:gd name="connsiteY549" fmla="*/ 1519450 h 6858000"/>
              <a:gd name="connsiteX550" fmla="*/ 6298091 w 7472601"/>
              <a:gd name="connsiteY550" fmla="*/ 1737122 h 6858000"/>
              <a:gd name="connsiteX551" fmla="*/ 7019523 w 7472601"/>
              <a:gd name="connsiteY551" fmla="*/ 1519450 h 6858000"/>
              <a:gd name="connsiteX552" fmla="*/ 2399523 w 7472601"/>
              <a:gd name="connsiteY552" fmla="*/ 1428234 h 6858000"/>
              <a:gd name="connsiteX553" fmla="*/ 2224982 w 7472601"/>
              <a:gd name="connsiteY553" fmla="*/ 1826201 h 6858000"/>
              <a:gd name="connsiteX554" fmla="*/ 2096099 w 7472601"/>
              <a:gd name="connsiteY554" fmla="*/ 2345900 h 6858000"/>
              <a:gd name="connsiteX555" fmla="*/ 2283317 w 7472601"/>
              <a:gd name="connsiteY555" fmla="*/ 1796925 h 6858000"/>
              <a:gd name="connsiteX556" fmla="*/ 2399523 w 7472601"/>
              <a:gd name="connsiteY556" fmla="*/ 1428234 h 6858000"/>
              <a:gd name="connsiteX557" fmla="*/ 2448558 w 7472601"/>
              <a:gd name="connsiteY557" fmla="*/ 1373435 h 6858000"/>
              <a:gd name="connsiteX558" fmla="*/ 2312521 w 7472601"/>
              <a:gd name="connsiteY558" fmla="*/ 1806140 h 6858000"/>
              <a:gd name="connsiteX559" fmla="*/ 2127533 w 7472601"/>
              <a:gd name="connsiteY559" fmla="*/ 2348380 h 6858000"/>
              <a:gd name="connsiteX560" fmla="*/ 2358080 w 7472601"/>
              <a:gd name="connsiteY560" fmla="*/ 1866134 h 6858000"/>
              <a:gd name="connsiteX561" fmla="*/ 2407436 w 7472601"/>
              <a:gd name="connsiteY561" fmla="*/ 1651070 h 6858000"/>
              <a:gd name="connsiteX562" fmla="*/ 2448558 w 7472601"/>
              <a:gd name="connsiteY562" fmla="*/ 1373435 h 6858000"/>
              <a:gd name="connsiteX563" fmla="*/ 278707 w 7472601"/>
              <a:gd name="connsiteY563" fmla="*/ 1352270 h 6858000"/>
              <a:gd name="connsiteX564" fmla="*/ 321570 w 7472601"/>
              <a:gd name="connsiteY564" fmla="*/ 1861610 h 6858000"/>
              <a:gd name="connsiteX565" fmla="*/ 294281 w 7472601"/>
              <a:gd name="connsiteY565" fmla="*/ 1440658 h 6858000"/>
              <a:gd name="connsiteX566" fmla="*/ 278707 w 7472601"/>
              <a:gd name="connsiteY566" fmla="*/ 1352270 h 6858000"/>
              <a:gd name="connsiteX567" fmla="*/ 1423821 w 7472601"/>
              <a:gd name="connsiteY567" fmla="*/ 1351958 h 6858000"/>
              <a:gd name="connsiteX568" fmla="*/ 1638521 w 7472601"/>
              <a:gd name="connsiteY568" fmla="*/ 1908470 h 6858000"/>
              <a:gd name="connsiteX569" fmla="*/ 1754199 w 7472601"/>
              <a:gd name="connsiteY569" fmla="*/ 2149284 h 6858000"/>
              <a:gd name="connsiteX570" fmla="*/ 1908359 w 7472601"/>
              <a:gd name="connsiteY570" fmla="*/ 2364988 h 6858000"/>
              <a:gd name="connsiteX571" fmla="*/ 1647661 w 7472601"/>
              <a:gd name="connsiteY571" fmla="*/ 1825945 h 6858000"/>
              <a:gd name="connsiteX572" fmla="*/ 1423821 w 7472601"/>
              <a:gd name="connsiteY572" fmla="*/ 1351958 h 6858000"/>
              <a:gd name="connsiteX573" fmla="*/ 1431890 w 7472601"/>
              <a:gd name="connsiteY573" fmla="*/ 1306475 h 6858000"/>
              <a:gd name="connsiteX574" fmla="*/ 1507597 w 7472601"/>
              <a:gd name="connsiteY574" fmla="*/ 1446132 h 6858000"/>
              <a:gd name="connsiteX575" fmla="*/ 1674586 w 7472601"/>
              <a:gd name="connsiteY575" fmla="*/ 1813832 h 6858000"/>
              <a:gd name="connsiteX576" fmla="*/ 1815950 w 7472601"/>
              <a:gd name="connsiteY576" fmla="*/ 2128564 h 6858000"/>
              <a:gd name="connsiteX577" fmla="*/ 1984242 w 7472601"/>
              <a:gd name="connsiteY577" fmla="*/ 2430829 h 6858000"/>
              <a:gd name="connsiteX578" fmla="*/ 2014023 w 7472601"/>
              <a:gd name="connsiteY578" fmla="*/ 2450995 h 6858000"/>
              <a:gd name="connsiteX579" fmla="*/ 1747337 w 7472601"/>
              <a:gd name="connsiteY579" fmla="*/ 1855264 h 6858000"/>
              <a:gd name="connsiteX580" fmla="*/ 1533749 w 7472601"/>
              <a:gd name="connsiteY580" fmla="*/ 1478656 h 6858000"/>
              <a:gd name="connsiteX581" fmla="*/ 1431890 w 7472601"/>
              <a:gd name="connsiteY581" fmla="*/ 1306475 h 6858000"/>
              <a:gd name="connsiteX582" fmla="*/ 5052692 w 7472601"/>
              <a:gd name="connsiteY582" fmla="*/ 1292994 h 6858000"/>
              <a:gd name="connsiteX583" fmla="*/ 5200661 w 7472601"/>
              <a:gd name="connsiteY583" fmla="*/ 1635186 h 6858000"/>
              <a:gd name="connsiteX584" fmla="*/ 5297138 w 7472601"/>
              <a:gd name="connsiteY584" fmla="*/ 1906351 h 6858000"/>
              <a:gd name="connsiteX585" fmla="*/ 5052692 w 7472601"/>
              <a:gd name="connsiteY585" fmla="*/ 1292994 h 6858000"/>
              <a:gd name="connsiteX586" fmla="*/ 5009948 w 7472601"/>
              <a:gd name="connsiteY586" fmla="*/ 1273619 h 6858000"/>
              <a:gd name="connsiteX587" fmla="*/ 5121777 w 7472601"/>
              <a:gd name="connsiteY587" fmla="*/ 1654213 h 6858000"/>
              <a:gd name="connsiteX588" fmla="*/ 5293545 w 7472601"/>
              <a:gd name="connsiteY588" fmla="*/ 2072247 h 6858000"/>
              <a:gd name="connsiteX589" fmla="*/ 5294042 w 7472601"/>
              <a:gd name="connsiteY589" fmla="*/ 2065019 h 6858000"/>
              <a:gd name="connsiteX590" fmla="*/ 5171936 w 7472601"/>
              <a:gd name="connsiteY590" fmla="*/ 1647613 h 6858000"/>
              <a:gd name="connsiteX591" fmla="*/ 5009948 w 7472601"/>
              <a:gd name="connsiteY591" fmla="*/ 1273619 h 6858000"/>
              <a:gd name="connsiteX592" fmla="*/ 655236 w 7472601"/>
              <a:gd name="connsiteY592" fmla="*/ 1268632 h 6858000"/>
              <a:gd name="connsiteX593" fmla="*/ 839521 w 7472601"/>
              <a:gd name="connsiteY593" fmla="*/ 1685315 h 6858000"/>
              <a:gd name="connsiteX594" fmla="*/ 1109416 w 7472601"/>
              <a:gd name="connsiteY594" fmla="*/ 2061663 h 6858000"/>
              <a:gd name="connsiteX595" fmla="*/ 1298300 w 7472601"/>
              <a:gd name="connsiteY595" fmla="*/ 2247742 h 6858000"/>
              <a:gd name="connsiteX596" fmla="*/ 1125871 w 7472601"/>
              <a:gd name="connsiteY596" fmla="*/ 1989513 h 6858000"/>
              <a:gd name="connsiteX597" fmla="*/ 981574 w 7472601"/>
              <a:gd name="connsiteY597" fmla="*/ 1783157 h 6858000"/>
              <a:gd name="connsiteX598" fmla="*/ 922198 w 7472601"/>
              <a:gd name="connsiteY598" fmla="*/ 1677437 h 6858000"/>
              <a:gd name="connsiteX599" fmla="*/ 869293 w 7472601"/>
              <a:gd name="connsiteY599" fmla="*/ 1583214 h 6858000"/>
              <a:gd name="connsiteX600" fmla="*/ 751431 w 7472601"/>
              <a:gd name="connsiteY600" fmla="*/ 1405731 h 6858000"/>
              <a:gd name="connsiteX601" fmla="*/ 655236 w 7472601"/>
              <a:gd name="connsiteY601" fmla="*/ 1268632 h 6858000"/>
              <a:gd name="connsiteX602" fmla="*/ 6516292 w 7472601"/>
              <a:gd name="connsiteY602" fmla="*/ 1263064 h 6858000"/>
              <a:gd name="connsiteX603" fmla="*/ 5736320 w 7472601"/>
              <a:gd name="connsiteY603" fmla="*/ 1501803 h 6858000"/>
              <a:gd name="connsiteX604" fmla="*/ 6516292 w 7472601"/>
              <a:gd name="connsiteY604" fmla="*/ 1263064 h 6858000"/>
              <a:gd name="connsiteX605" fmla="*/ 291466 w 7472601"/>
              <a:gd name="connsiteY605" fmla="*/ 1250369 h 6858000"/>
              <a:gd name="connsiteX606" fmla="*/ 323180 w 7472601"/>
              <a:gd name="connsiteY606" fmla="*/ 1435283 h 6858000"/>
              <a:gd name="connsiteX607" fmla="*/ 349381 w 7472601"/>
              <a:gd name="connsiteY607" fmla="*/ 1875041 h 6858000"/>
              <a:gd name="connsiteX608" fmla="*/ 374363 w 7472601"/>
              <a:gd name="connsiteY608" fmla="*/ 1506494 h 6858000"/>
              <a:gd name="connsiteX609" fmla="*/ 302168 w 7472601"/>
              <a:gd name="connsiteY609" fmla="*/ 1274495 h 6858000"/>
              <a:gd name="connsiteX610" fmla="*/ 291466 w 7472601"/>
              <a:gd name="connsiteY610" fmla="*/ 1250369 h 6858000"/>
              <a:gd name="connsiteX611" fmla="*/ 678222 w 7472601"/>
              <a:gd name="connsiteY611" fmla="*/ 1248670 h 6858000"/>
              <a:gd name="connsiteX612" fmla="*/ 775536 w 7472601"/>
              <a:gd name="connsiteY612" fmla="*/ 1388015 h 6858000"/>
              <a:gd name="connsiteX613" fmla="*/ 894529 w 7472601"/>
              <a:gd name="connsiteY613" fmla="*/ 1567739 h 6858000"/>
              <a:gd name="connsiteX614" fmla="*/ 948000 w 7472601"/>
              <a:gd name="connsiteY614" fmla="*/ 1663088 h 6858000"/>
              <a:gd name="connsiteX615" fmla="*/ 1006812 w 7472601"/>
              <a:gd name="connsiteY615" fmla="*/ 1767683 h 6858000"/>
              <a:gd name="connsiteX616" fmla="*/ 1149133 w 7472601"/>
              <a:gd name="connsiteY616" fmla="*/ 1971513 h 6858000"/>
              <a:gd name="connsiteX617" fmla="*/ 1333952 w 7472601"/>
              <a:gd name="connsiteY617" fmla="*/ 2251620 h 6858000"/>
              <a:gd name="connsiteX618" fmla="*/ 1337329 w 7472601"/>
              <a:gd name="connsiteY618" fmla="*/ 2258350 h 6858000"/>
              <a:gd name="connsiteX619" fmla="*/ 1014726 w 7472601"/>
              <a:gd name="connsiteY619" fmla="*/ 1615556 h 6858000"/>
              <a:gd name="connsiteX620" fmla="*/ 678222 w 7472601"/>
              <a:gd name="connsiteY620" fmla="*/ 1248670 h 6858000"/>
              <a:gd name="connsiteX621" fmla="*/ 6691602 w 7472601"/>
              <a:gd name="connsiteY621" fmla="*/ 1140573 h 6858000"/>
              <a:gd name="connsiteX622" fmla="*/ 6571100 w 7472601"/>
              <a:gd name="connsiteY622" fmla="*/ 1183662 h 6858000"/>
              <a:gd name="connsiteX623" fmla="*/ 6241687 w 7472601"/>
              <a:gd name="connsiteY623" fmla="*/ 1257600 h 6858000"/>
              <a:gd name="connsiteX624" fmla="*/ 5693009 w 7472601"/>
              <a:gd name="connsiteY624" fmla="*/ 1478256 h 6858000"/>
              <a:gd name="connsiteX625" fmla="*/ 6548420 w 7472601"/>
              <a:gd name="connsiteY625" fmla="*/ 1214599 h 6858000"/>
              <a:gd name="connsiteX626" fmla="*/ 6605473 w 7472601"/>
              <a:gd name="connsiteY626" fmla="*/ 1184686 h 6858000"/>
              <a:gd name="connsiteX627" fmla="*/ 6691602 w 7472601"/>
              <a:gd name="connsiteY627" fmla="*/ 1140573 h 6858000"/>
              <a:gd name="connsiteX628" fmla="*/ 4002475 w 7472601"/>
              <a:gd name="connsiteY628" fmla="*/ 1037802 h 6858000"/>
              <a:gd name="connsiteX629" fmla="*/ 4000324 w 7472601"/>
              <a:gd name="connsiteY629" fmla="*/ 1039362 h 6858000"/>
              <a:gd name="connsiteX630" fmla="*/ 4002862 w 7472601"/>
              <a:gd name="connsiteY630" fmla="*/ 1042866 h 6858000"/>
              <a:gd name="connsiteX631" fmla="*/ 4002475 w 7472601"/>
              <a:gd name="connsiteY631" fmla="*/ 1037802 h 6858000"/>
              <a:gd name="connsiteX632" fmla="*/ 506322 w 7472601"/>
              <a:gd name="connsiteY632" fmla="*/ 1020997 h 6858000"/>
              <a:gd name="connsiteX633" fmla="*/ 533068 w 7472601"/>
              <a:gd name="connsiteY633" fmla="*/ 1029409 h 6858000"/>
              <a:gd name="connsiteX634" fmla="*/ 1232525 w 7472601"/>
              <a:gd name="connsiteY634" fmla="*/ 1804675 h 6858000"/>
              <a:gd name="connsiteX635" fmla="*/ 1388858 w 7472601"/>
              <a:gd name="connsiteY635" fmla="*/ 2368011 h 6858000"/>
              <a:gd name="connsiteX636" fmla="*/ 1384098 w 7472601"/>
              <a:gd name="connsiteY636" fmla="*/ 2378125 h 6858000"/>
              <a:gd name="connsiteX637" fmla="*/ 1425393 w 7472601"/>
              <a:gd name="connsiteY637" fmla="*/ 2589124 h 6858000"/>
              <a:gd name="connsiteX638" fmla="*/ 1424001 w 7472601"/>
              <a:gd name="connsiteY638" fmla="*/ 2597541 h 6858000"/>
              <a:gd name="connsiteX639" fmla="*/ 2152729 w 7472601"/>
              <a:gd name="connsiteY639" fmla="*/ 2864487 h 6858000"/>
              <a:gd name="connsiteX640" fmla="*/ 2020609 w 7472601"/>
              <a:gd name="connsiteY640" fmla="*/ 2539671 h 6858000"/>
              <a:gd name="connsiteX641" fmla="*/ 2018920 w 7472601"/>
              <a:gd name="connsiteY641" fmla="*/ 2536309 h 6858000"/>
              <a:gd name="connsiteX642" fmla="*/ 1342441 w 7472601"/>
              <a:gd name="connsiteY642" fmla="*/ 1173017 h 6858000"/>
              <a:gd name="connsiteX643" fmla="*/ 1367925 w 7472601"/>
              <a:gd name="connsiteY643" fmla="*/ 1135648 h 6858000"/>
              <a:gd name="connsiteX644" fmla="*/ 1771401 w 7472601"/>
              <a:gd name="connsiteY644" fmla="*/ 1806673 h 6858000"/>
              <a:gd name="connsiteX645" fmla="*/ 1972385 w 7472601"/>
              <a:gd name="connsiteY645" fmla="*/ 2198735 h 6858000"/>
              <a:gd name="connsiteX646" fmla="*/ 2040892 w 7472601"/>
              <a:gd name="connsiteY646" fmla="*/ 2405205 h 6858000"/>
              <a:gd name="connsiteX647" fmla="*/ 2131689 w 7472601"/>
              <a:gd name="connsiteY647" fmla="*/ 1936926 h 6858000"/>
              <a:gd name="connsiteX648" fmla="*/ 2454820 w 7472601"/>
              <a:gd name="connsiteY648" fmla="*/ 1248808 h 6858000"/>
              <a:gd name="connsiteX649" fmla="*/ 2492512 w 7472601"/>
              <a:gd name="connsiteY649" fmla="*/ 1302920 h 6858000"/>
              <a:gd name="connsiteX650" fmla="*/ 2081216 w 7472601"/>
              <a:gd name="connsiteY650" fmla="*/ 2527513 h 6858000"/>
              <a:gd name="connsiteX651" fmla="*/ 2081211 w 7472601"/>
              <a:gd name="connsiteY651" fmla="*/ 2528916 h 6858000"/>
              <a:gd name="connsiteX652" fmla="*/ 2199067 w 7472601"/>
              <a:gd name="connsiteY652" fmla="*/ 2884061 h 6858000"/>
              <a:gd name="connsiteX653" fmla="*/ 3192586 w 7472601"/>
              <a:gd name="connsiteY653" fmla="*/ 3411496 h 6858000"/>
              <a:gd name="connsiteX654" fmla="*/ 3182620 w 7472601"/>
              <a:gd name="connsiteY654" fmla="*/ 3483279 h 6858000"/>
              <a:gd name="connsiteX655" fmla="*/ 2435119 w 7472601"/>
              <a:gd name="connsiteY655" fmla="*/ 3080173 h 6858000"/>
              <a:gd name="connsiteX656" fmla="*/ 2410152 w 7472601"/>
              <a:gd name="connsiteY656" fmla="*/ 3063751 h 6858000"/>
              <a:gd name="connsiteX657" fmla="*/ 2408099 w 7472601"/>
              <a:gd name="connsiteY657" fmla="*/ 3064403 h 6858000"/>
              <a:gd name="connsiteX658" fmla="*/ 2407218 w 7472601"/>
              <a:gd name="connsiteY658" fmla="*/ 3070324 h 6858000"/>
              <a:gd name="connsiteX659" fmla="*/ 2380138 w 7472601"/>
              <a:gd name="connsiteY659" fmla="*/ 3099341 h 6858000"/>
              <a:gd name="connsiteX660" fmla="*/ 1765923 w 7472601"/>
              <a:gd name="connsiteY660" fmla="*/ 3581043 h 6858000"/>
              <a:gd name="connsiteX661" fmla="*/ 1702258 w 7472601"/>
              <a:gd name="connsiteY661" fmla="*/ 3612286 h 6858000"/>
              <a:gd name="connsiteX662" fmla="*/ 1538370 w 7472601"/>
              <a:gd name="connsiteY662" fmla="*/ 3811804 h 6858000"/>
              <a:gd name="connsiteX663" fmla="*/ 542867 w 7472601"/>
              <a:gd name="connsiteY663" fmla="*/ 4944092 h 6858000"/>
              <a:gd name="connsiteX664" fmla="*/ 515800 w 7472601"/>
              <a:gd name="connsiteY664" fmla="*/ 4862180 h 6858000"/>
              <a:gd name="connsiteX665" fmla="*/ 909145 w 7472601"/>
              <a:gd name="connsiteY665" fmla="*/ 4199225 h 6858000"/>
              <a:gd name="connsiteX666" fmla="*/ 1214067 w 7472601"/>
              <a:gd name="connsiteY666" fmla="*/ 3908561 h 6858000"/>
              <a:gd name="connsiteX667" fmla="*/ 640967 w 7472601"/>
              <a:gd name="connsiteY667" fmla="*/ 4105601 h 6858000"/>
              <a:gd name="connsiteX668" fmla="*/ 112563 w 7472601"/>
              <a:gd name="connsiteY668" fmla="*/ 4396952 h 6858000"/>
              <a:gd name="connsiteX669" fmla="*/ 0 w 7472601"/>
              <a:gd name="connsiteY669" fmla="*/ 4466006 h 6858000"/>
              <a:gd name="connsiteX670" fmla="*/ 0 w 7472601"/>
              <a:gd name="connsiteY670" fmla="*/ 4233763 h 6858000"/>
              <a:gd name="connsiteX671" fmla="*/ 36881 w 7472601"/>
              <a:gd name="connsiteY671" fmla="*/ 4200118 h 6858000"/>
              <a:gd name="connsiteX672" fmla="*/ 910534 w 7472601"/>
              <a:gd name="connsiteY672" fmla="*/ 3629753 h 6858000"/>
              <a:gd name="connsiteX673" fmla="*/ 1578717 w 7472601"/>
              <a:gd name="connsiteY673" fmla="*/ 3575982 h 6858000"/>
              <a:gd name="connsiteX674" fmla="*/ 2338780 w 7472601"/>
              <a:gd name="connsiteY674" fmla="*/ 3033725 h 6858000"/>
              <a:gd name="connsiteX675" fmla="*/ 1807991 w 7472601"/>
              <a:gd name="connsiteY675" fmla="*/ 2807184 h 6858000"/>
              <a:gd name="connsiteX676" fmla="*/ 1416358 w 7472601"/>
              <a:gd name="connsiteY676" fmla="*/ 3112571 h 6858000"/>
              <a:gd name="connsiteX677" fmla="*/ 939066 w 7472601"/>
              <a:gd name="connsiteY677" fmla="*/ 3378798 h 6858000"/>
              <a:gd name="connsiteX678" fmla="*/ 115099 w 7472601"/>
              <a:gd name="connsiteY678" fmla="*/ 3607650 h 6858000"/>
              <a:gd name="connsiteX679" fmla="*/ 97284 w 7472601"/>
              <a:gd name="connsiteY679" fmla="*/ 3520393 h 6858000"/>
              <a:gd name="connsiteX680" fmla="*/ 922050 w 7472601"/>
              <a:gd name="connsiteY680" fmla="*/ 3074867 h 6858000"/>
              <a:gd name="connsiteX681" fmla="*/ 1405265 w 7472601"/>
              <a:gd name="connsiteY681" fmla="*/ 3016319 h 6858000"/>
              <a:gd name="connsiteX682" fmla="*/ 1407512 w 7472601"/>
              <a:gd name="connsiteY682" fmla="*/ 3018001 h 6858000"/>
              <a:gd name="connsiteX683" fmla="*/ 1726266 w 7472601"/>
              <a:gd name="connsiteY683" fmla="*/ 2777274 h 6858000"/>
              <a:gd name="connsiteX684" fmla="*/ 625390 w 7472601"/>
              <a:gd name="connsiteY684" fmla="*/ 2514541 h 6858000"/>
              <a:gd name="connsiteX685" fmla="*/ 619799 w 7472601"/>
              <a:gd name="connsiteY685" fmla="*/ 2527180 h 6858000"/>
              <a:gd name="connsiteX686" fmla="*/ 310030 w 7472601"/>
              <a:gd name="connsiteY686" fmla="*/ 2771818 h 6858000"/>
              <a:gd name="connsiteX687" fmla="*/ 173877 w 7472601"/>
              <a:gd name="connsiteY687" fmla="*/ 2937056 h 6858000"/>
              <a:gd name="connsiteX688" fmla="*/ 77889 w 7472601"/>
              <a:gd name="connsiteY688" fmla="*/ 3138440 h 6858000"/>
              <a:gd name="connsiteX689" fmla="*/ 0 w 7472601"/>
              <a:gd name="connsiteY689" fmla="*/ 3271395 h 6858000"/>
              <a:gd name="connsiteX690" fmla="*/ 0 w 7472601"/>
              <a:gd name="connsiteY690" fmla="*/ 3153002 h 6858000"/>
              <a:gd name="connsiteX691" fmla="*/ 2386 w 7472601"/>
              <a:gd name="connsiteY691" fmla="*/ 3149203 h 6858000"/>
              <a:gd name="connsiteX692" fmla="*/ 89753 w 7472601"/>
              <a:gd name="connsiteY692" fmla="*/ 2987702 h 6858000"/>
              <a:gd name="connsiteX693" fmla="*/ 76869 w 7472601"/>
              <a:gd name="connsiteY693" fmla="*/ 3005404 h 6858000"/>
              <a:gd name="connsiteX694" fmla="*/ 32049 w 7472601"/>
              <a:gd name="connsiteY694" fmla="*/ 3065814 h 6858000"/>
              <a:gd name="connsiteX695" fmla="*/ 0 w 7472601"/>
              <a:gd name="connsiteY695" fmla="*/ 3108744 h 6858000"/>
              <a:gd name="connsiteX696" fmla="*/ 0 w 7472601"/>
              <a:gd name="connsiteY696" fmla="*/ 3058059 h 6858000"/>
              <a:gd name="connsiteX697" fmla="*/ 7610 w 7472601"/>
              <a:gd name="connsiteY697" fmla="*/ 3047889 h 6858000"/>
              <a:gd name="connsiteX698" fmla="*/ 52419 w 7472601"/>
              <a:gd name="connsiteY698" fmla="*/ 2987479 h 6858000"/>
              <a:gd name="connsiteX699" fmla="*/ 59142 w 7472601"/>
              <a:gd name="connsiteY699" fmla="*/ 2978488 h 6858000"/>
              <a:gd name="connsiteX700" fmla="*/ 0 w 7472601"/>
              <a:gd name="connsiteY700" fmla="*/ 3015334 h 6858000"/>
              <a:gd name="connsiteX701" fmla="*/ 0 w 7472601"/>
              <a:gd name="connsiteY701" fmla="*/ 2914286 h 6858000"/>
              <a:gd name="connsiteX702" fmla="*/ 36383 w 7472601"/>
              <a:gd name="connsiteY702" fmla="*/ 2901128 h 6858000"/>
              <a:gd name="connsiteX703" fmla="*/ 156329 w 7472601"/>
              <a:gd name="connsiteY703" fmla="*/ 2840533 h 6858000"/>
              <a:gd name="connsiteX704" fmla="*/ 358355 w 7472601"/>
              <a:gd name="connsiteY704" fmla="*/ 2620471 h 6858000"/>
              <a:gd name="connsiteX705" fmla="*/ 510577 w 7472601"/>
              <a:gd name="connsiteY705" fmla="*/ 2501244 h 6858000"/>
              <a:gd name="connsiteX706" fmla="*/ 211967 w 7472601"/>
              <a:gd name="connsiteY706" fmla="*/ 2479171 h 6858000"/>
              <a:gd name="connsiteX707" fmla="*/ 0 w 7472601"/>
              <a:gd name="connsiteY707" fmla="*/ 2476398 h 6858000"/>
              <a:gd name="connsiteX708" fmla="*/ 0 w 7472601"/>
              <a:gd name="connsiteY708" fmla="*/ 2389189 h 6858000"/>
              <a:gd name="connsiteX709" fmla="*/ 103062 w 7472601"/>
              <a:gd name="connsiteY709" fmla="*/ 2389518 h 6858000"/>
              <a:gd name="connsiteX710" fmla="*/ 510734 w 7472601"/>
              <a:gd name="connsiteY710" fmla="*/ 2416201 h 6858000"/>
              <a:gd name="connsiteX711" fmla="*/ 279257 w 7472601"/>
              <a:gd name="connsiteY711" fmla="*/ 2092102 h 6858000"/>
              <a:gd name="connsiteX712" fmla="*/ 65265 w 7472601"/>
              <a:gd name="connsiteY712" fmla="*/ 2006049 h 6858000"/>
              <a:gd name="connsiteX713" fmla="*/ 0 w 7472601"/>
              <a:gd name="connsiteY713" fmla="*/ 1982532 h 6858000"/>
              <a:gd name="connsiteX714" fmla="*/ 0 w 7472601"/>
              <a:gd name="connsiteY714" fmla="*/ 1912789 h 6858000"/>
              <a:gd name="connsiteX715" fmla="*/ 97460 w 7472601"/>
              <a:gd name="connsiteY715" fmla="*/ 1953725 h 6858000"/>
              <a:gd name="connsiteX716" fmla="*/ 221272 w 7472601"/>
              <a:gd name="connsiteY716" fmla="*/ 1980766 h 6858000"/>
              <a:gd name="connsiteX717" fmla="*/ 116765 w 7472601"/>
              <a:gd name="connsiteY717" fmla="*/ 1911033 h 6858000"/>
              <a:gd name="connsiteX718" fmla="*/ 16405 w 7472601"/>
              <a:gd name="connsiteY718" fmla="*/ 1803412 h 6858000"/>
              <a:gd name="connsiteX719" fmla="*/ 0 w 7472601"/>
              <a:gd name="connsiteY719" fmla="*/ 1784777 h 6858000"/>
              <a:gd name="connsiteX720" fmla="*/ 0 w 7472601"/>
              <a:gd name="connsiteY720" fmla="*/ 1740082 h 6858000"/>
              <a:gd name="connsiteX721" fmla="*/ 39394 w 7472601"/>
              <a:gd name="connsiteY721" fmla="*/ 1784856 h 6858000"/>
              <a:gd name="connsiteX722" fmla="*/ 135813 w 7472601"/>
              <a:gd name="connsiteY722" fmla="*/ 1888838 h 6858000"/>
              <a:gd name="connsiteX723" fmla="*/ 242575 w 7472601"/>
              <a:gd name="connsiteY723" fmla="*/ 1958841 h 6858000"/>
              <a:gd name="connsiteX724" fmla="*/ 82197 w 7472601"/>
              <a:gd name="connsiteY724" fmla="*/ 1754826 h 6858000"/>
              <a:gd name="connsiteX725" fmla="*/ 0 w 7472601"/>
              <a:gd name="connsiteY725" fmla="*/ 1679650 h 6858000"/>
              <a:gd name="connsiteX726" fmla="*/ 0 w 7472601"/>
              <a:gd name="connsiteY726" fmla="*/ 1602463 h 6858000"/>
              <a:gd name="connsiteX727" fmla="*/ 84689 w 7472601"/>
              <a:gd name="connsiteY727" fmla="*/ 1677442 h 6858000"/>
              <a:gd name="connsiteX728" fmla="*/ 298437 w 7472601"/>
              <a:gd name="connsiteY728" fmla="*/ 1968019 h 6858000"/>
              <a:gd name="connsiteX729" fmla="*/ 227269 w 7472601"/>
              <a:gd name="connsiteY729" fmla="*/ 1114064 h 6858000"/>
              <a:gd name="connsiteX730" fmla="*/ 248003 w 7472601"/>
              <a:gd name="connsiteY730" fmla="*/ 1089613 h 6858000"/>
              <a:gd name="connsiteX731" fmla="*/ 427020 w 7472601"/>
              <a:gd name="connsiteY731" fmla="*/ 1619803 h 6858000"/>
              <a:gd name="connsiteX732" fmla="*/ 340345 w 7472601"/>
              <a:gd name="connsiteY732" fmla="*/ 2027739 h 6858000"/>
              <a:gd name="connsiteX733" fmla="*/ 360865 w 7472601"/>
              <a:gd name="connsiteY733" fmla="*/ 2044827 h 6858000"/>
              <a:gd name="connsiteX734" fmla="*/ 560414 w 7472601"/>
              <a:gd name="connsiteY734" fmla="*/ 2421457 h 6858000"/>
              <a:gd name="connsiteX735" fmla="*/ 1359703 w 7472601"/>
              <a:gd name="connsiteY735" fmla="*/ 2578554 h 6858000"/>
              <a:gd name="connsiteX736" fmla="*/ 1359422 w 7472601"/>
              <a:gd name="connsiteY736" fmla="*/ 2577994 h 6858000"/>
              <a:gd name="connsiteX737" fmla="*/ 828701 w 7472601"/>
              <a:gd name="connsiteY737" fmla="*/ 1839520 h 6858000"/>
              <a:gd name="connsiteX738" fmla="*/ 494427 w 7472601"/>
              <a:gd name="connsiteY738" fmla="*/ 1092333 h 6858000"/>
              <a:gd name="connsiteX739" fmla="*/ 506322 w 7472601"/>
              <a:gd name="connsiteY739" fmla="*/ 1020997 h 6858000"/>
              <a:gd name="connsiteX740" fmla="*/ 4570198 w 7472601"/>
              <a:gd name="connsiteY740" fmla="*/ 978081 h 6858000"/>
              <a:gd name="connsiteX741" fmla="*/ 4523691 w 7472601"/>
              <a:gd name="connsiteY741" fmla="*/ 1127776 h 6858000"/>
              <a:gd name="connsiteX742" fmla="*/ 4509875 w 7472601"/>
              <a:gd name="connsiteY742" fmla="*/ 1167552 h 6858000"/>
              <a:gd name="connsiteX743" fmla="*/ 4478168 w 7472601"/>
              <a:gd name="connsiteY743" fmla="*/ 1260735 h 6858000"/>
              <a:gd name="connsiteX744" fmla="*/ 4409309 w 7472601"/>
              <a:gd name="connsiteY744" fmla="*/ 1666996 h 6858000"/>
              <a:gd name="connsiteX745" fmla="*/ 4370031 w 7472601"/>
              <a:gd name="connsiteY745" fmla="*/ 1955666 h 6858000"/>
              <a:gd name="connsiteX746" fmla="*/ 4570198 w 7472601"/>
              <a:gd name="connsiteY746" fmla="*/ 978081 h 6858000"/>
              <a:gd name="connsiteX747" fmla="*/ 4557898 w 7472601"/>
              <a:gd name="connsiteY747" fmla="*/ 900011 h 6858000"/>
              <a:gd name="connsiteX748" fmla="*/ 4344840 w 7472601"/>
              <a:gd name="connsiteY748" fmla="*/ 1922038 h 6858000"/>
              <a:gd name="connsiteX749" fmla="*/ 4378710 w 7472601"/>
              <a:gd name="connsiteY749" fmla="*/ 1665516 h 6858000"/>
              <a:gd name="connsiteX750" fmla="*/ 4448798 w 7472601"/>
              <a:gd name="connsiteY750" fmla="*/ 1253024 h 6858000"/>
              <a:gd name="connsiteX751" fmla="*/ 4480315 w 7472601"/>
              <a:gd name="connsiteY751" fmla="*/ 1158454 h 6858000"/>
              <a:gd name="connsiteX752" fmla="*/ 4494133 w 7472601"/>
              <a:gd name="connsiteY752" fmla="*/ 1118676 h 6858000"/>
              <a:gd name="connsiteX753" fmla="*/ 4557898 w 7472601"/>
              <a:gd name="connsiteY753" fmla="*/ 900011 h 6858000"/>
              <a:gd name="connsiteX754" fmla="*/ 5870151 w 7472601"/>
              <a:gd name="connsiteY754" fmla="*/ 898890 h 6858000"/>
              <a:gd name="connsiteX755" fmla="*/ 5861335 w 7472601"/>
              <a:gd name="connsiteY755" fmla="*/ 899177 h 6858000"/>
              <a:gd name="connsiteX756" fmla="*/ 5843702 w 7472601"/>
              <a:gd name="connsiteY756" fmla="*/ 899748 h 6858000"/>
              <a:gd name="connsiteX757" fmla="*/ 5651107 w 7472601"/>
              <a:gd name="connsiteY757" fmla="*/ 920306 h 6858000"/>
              <a:gd name="connsiteX758" fmla="*/ 5459407 w 7472601"/>
              <a:gd name="connsiteY758" fmla="*/ 940975 h 6858000"/>
              <a:gd name="connsiteX759" fmla="*/ 5374846 w 7472601"/>
              <a:gd name="connsiteY759" fmla="*/ 941988 h 6858000"/>
              <a:gd name="connsiteX760" fmla="*/ 5256105 w 7472601"/>
              <a:gd name="connsiteY760" fmla="*/ 945632 h 6858000"/>
              <a:gd name="connsiteX761" fmla="*/ 5107071 w 7472601"/>
              <a:gd name="connsiteY761" fmla="*/ 969720 h 6858000"/>
              <a:gd name="connsiteX762" fmla="*/ 4998681 w 7472601"/>
              <a:gd name="connsiteY762" fmla="*/ 988771 h 6858000"/>
              <a:gd name="connsiteX763" fmla="*/ 5870151 w 7472601"/>
              <a:gd name="connsiteY763" fmla="*/ 898890 h 6858000"/>
              <a:gd name="connsiteX764" fmla="*/ 5504425 w 7472601"/>
              <a:gd name="connsiteY764" fmla="*/ 848067 h 6858000"/>
              <a:gd name="connsiteX765" fmla="*/ 4968849 w 7472601"/>
              <a:gd name="connsiteY765" fmla="*/ 962318 h 6858000"/>
              <a:gd name="connsiteX766" fmla="*/ 5104039 w 7472601"/>
              <a:gd name="connsiteY766" fmla="*/ 940634 h 6858000"/>
              <a:gd name="connsiteX767" fmla="*/ 5256311 w 7472601"/>
              <a:gd name="connsiteY767" fmla="*/ 916490 h 6858000"/>
              <a:gd name="connsiteX768" fmla="*/ 5377381 w 7472601"/>
              <a:gd name="connsiteY768" fmla="*/ 912671 h 6858000"/>
              <a:gd name="connsiteX769" fmla="*/ 5460148 w 7472601"/>
              <a:gd name="connsiteY769" fmla="*/ 911442 h 6858000"/>
              <a:gd name="connsiteX770" fmla="*/ 5648971 w 7472601"/>
              <a:gd name="connsiteY770" fmla="*/ 891331 h 6858000"/>
              <a:gd name="connsiteX771" fmla="*/ 5844807 w 7472601"/>
              <a:gd name="connsiteY771" fmla="*/ 870718 h 6858000"/>
              <a:gd name="connsiteX772" fmla="*/ 5862975 w 7472601"/>
              <a:gd name="connsiteY772" fmla="*/ 869756 h 6858000"/>
              <a:gd name="connsiteX773" fmla="*/ 5920887 w 7472601"/>
              <a:gd name="connsiteY773" fmla="*/ 865929 h 6858000"/>
              <a:gd name="connsiteX774" fmla="*/ 5504425 w 7472601"/>
              <a:gd name="connsiteY774" fmla="*/ 848067 h 6858000"/>
              <a:gd name="connsiteX775" fmla="*/ 3607114 w 7472601"/>
              <a:gd name="connsiteY775" fmla="*/ 467441 h 6858000"/>
              <a:gd name="connsiteX776" fmla="*/ 3296242 w 7472601"/>
              <a:gd name="connsiteY776" fmla="*/ 807991 h 6858000"/>
              <a:gd name="connsiteX777" fmla="*/ 3174674 w 7472601"/>
              <a:gd name="connsiteY777" fmla="*/ 919759 h 6858000"/>
              <a:gd name="connsiteX778" fmla="*/ 3042978 w 7472601"/>
              <a:gd name="connsiteY778" fmla="*/ 1054894 h 6858000"/>
              <a:gd name="connsiteX779" fmla="*/ 2968914 w 7472601"/>
              <a:gd name="connsiteY779" fmla="*/ 1133756 h 6858000"/>
              <a:gd name="connsiteX780" fmla="*/ 3103823 w 7472601"/>
              <a:gd name="connsiteY780" fmla="*/ 1026814 h 6858000"/>
              <a:gd name="connsiteX781" fmla="*/ 3607114 w 7472601"/>
              <a:gd name="connsiteY781" fmla="*/ 467441 h 6858000"/>
              <a:gd name="connsiteX782" fmla="*/ 3744487 w 7472601"/>
              <a:gd name="connsiteY782" fmla="*/ 383136 h 6858000"/>
              <a:gd name="connsiteX783" fmla="*/ 3970213 w 7472601"/>
              <a:gd name="connsiteY783" fmla="*/ 995559 h 6858000"/>
              <a:gd name="connsiteX784" fmla="*/ 3744487 w 7472601"/>
              <a:gd name="connsiteY784" fmla="*/ 383136 h 6858000"/>
              <a:gd name="connsiteX785" fmla="*/ 3624562 w 7472601"/>
              <a:gd name="connsiteY785" fmla="*/ 367041 h 6858000"/>
              <a:gd name="connsiteX786" fmla="*/ 3489712 w 7472601"/>
              <a:gd name="connsiteY786" fmla="*/ 485386 h 6858000"/>
              <a:gd name="connsiteX787" fmla="*/ 3182994 w 7472601"/>
              <a:gd name="connsiteY787" fmla="*/ 828265 h 6858000"/>
              <a:gd name="connsiteX788" fmla="*/ 2892114 w 7472601"/>
              <a:gd name="connsiteY788" fmla="*/ 1172635 h 6858000"/>
              <a:gd name="connsiteX789" fmla="*/ 3021459 w 7472601"/>
              <a:gd name="connsiteY789" fmla="*/ 1035385 h 6858000"/>
              <a:gd name="connsiteX790" fmla="*/ 3153873 w 7472601"/>
              <a:gd name="connsiteY790" fmla="*/ 898971 h 6858000"/>
              <a:gd name="connsiteX791" fmla="*/ 3276511 w 7472601"/>
              <a:gd name="connsiteY791" fmla="*/ 786423 h 6858000"/>
              <a:gd name="connsiteX792" fmla="*/ 3584154 w 7472601"/>
              <a:gd name="connsiteY792" fmla="*/ 448218 h 6858000"/>
              <a:gd name="connsiteX793" fmla="*/ 3624562 w 7472601"/>
              <a:gd name="connsiteY793" fmla="*/ 367041 h 6858000"/>
              <a:gd name="connsiteX794" fmla="*/ 3766672 w 7472601"/>
              <a:gd name="connsiteY794" fmla="*/ 359429 h 6858000"/>
              <a:gd name="connsiteX795" fmla="*/ 3996338 w 7472601"/>
              <a:gd name="connsiteY795" fmla="*/ 968237 h 6858000"/>
              <a:gd name="connsiteX796" fmla="*/ 3766672 w 7472601"/>
              <a:gd name="connsiteY796" fmla="*/ 359429 h 6858000"/>
              <a:gd name="connsiteX797" fmla="*/ 5805386 w 7472601"/>
              <a:gd name="connsiteY797" fmla="*/ 239240 h 6858000"/>
              <a:gd name="connsiteX798" fmla="*/ 5736947 w 7472601"/>
              <a:gd name="connsiteY798" fmla="*/ 261367 h 6858000"/>
              <a:gd name="connsiteX799" fmla="*/ 5427012 w 7472601"/>
              <a:gd name="connsiteY799" fmla="*/ 311272 h 6858000"/>
              <a:gd name="connsiteX800" fmla="*/ 5147818 w 7472601"/>
              <a:gd name="connsiteY800" fmla="*/ 322112 h 6858000"/>
              <a:gd name="connsiteX801" fmla="*/ 5060854 w 7472601"/>
              <a:gd name="connsiteY801" fmla="*/ 311882 h 6858000"/>
              <a:gd name="connsiteX802" fmla="*/ 4945989 w 7472601"/>
              <a:gd name="connsiteY802" fmla="*/ 300516 h 6858000"/>
              <a:gd name="connsiteX803" fmla="*/ 5410479 w 7472601"/>
              <a:gd name="connsiteY803" fmla="*/ 348434 h 6858000"/>
              <a:gd name="connsiteX804" fmla="*/ 5805386 w 7472601"/>
              <a:gd name="connsiteY804" fmla="*/ 239240 h 6858000"/>
              <a:gd name="connsiteX805" fmla="*/ 5905192 w 7472601"/>
              <a:gd name="connsiteY805" fmla="*/ 163079 h 6858000"/>
              <a:gd name="connsiteX806" fmla="*/ 5865655 w 7472601"/>
              <a:gd name="connsiteY806" fmla="*/ 171901 h 6858000"/>
              <a:gd name="connsiteX807" fmla="*/ 5259740 w 7472601"/>
              <a:gd name="connsiteY807" fmla="*/ 257013 h 6858000"/>
              <a:gd name="connsiteX808" fmla="*/ 5208466 w 7472601"/>
              <a:gd name="connsiteY808" fmla="*/ 257550 h 6858000"/>
              <a:gd name="connsiteX809" fmla="*/ 4980204 w 7472601"/>
              <a:gd name="connsiteY809" fmla="*/ 271903 h 6858000"/>
              <a:gd name="connsiteX810" fmla="*/ 5068068 w 7472601"/>
              <a:gd name="connsiteY810" fmla="*/ 282244 h 6858000"/>
              <a:gd name="connsiteX811" fmla="*/ 5153231 w 7472601"/>
              <a:gd name="connsiteY811" fmla="*/ 292240 h 6858000"/>
              <a:gd name="connsiteX812" fmla="*/ 5426491 w 7472601"/>
              <a:gd name="connsiteY812" fmla="*/ 281128 h 6858000"/>
              <a:gd name="connsiteX813" fmla="*/ 5731212 w 7472601"/>
              <a:gd name="connsiteY813" fmla="*/ 231951 h 6858000"/>
              <a:gd name="connsiteX814" fmla="*/ 5905192 w 7472601"/>
              <a:gd name="connsiteY814" fmla="*/ 163079 h 6858000"/>
              <a:gd name="connsiteX815" fmla="*/ 5944437 w 7472601"/>
              <a:gd name="connsiteY815" fmla="*/ 113829 h 6858000"/>
              <a:gd name="connsiteX816" fmla="*/ 5825032 w 7472601"/>
              <a:gd name="connsiteY816" fmla="*/ 146405 h 6858000"/>
              <a:gd name="connsiteX817" fmla="*/ 4955599 w 7472601"/>
              <a:gd name="connsiteY817" fmla="*/ 247008 h 6858000"/>
              <a:gd name="connsiteX818" fmla="*/ 5210104 w 7472601"/>
              <a:gd name="connsiteY818" fmla="*/ 228123 h 6858000"/>
              <a:gd name="connsiteX819" fmla="*/ 5261015 w 7472601"/>
              <a:gd name="connsiteY819" fmla="*/ 227087 h 6858000"/>
              <a:gd name="connsiteX820" fmla="*/ 5861181 w 7472601"/>
              <a:gd name="connsiteY820" fmla="*/ 143093 h 6858000"/>
              <a:gd name="connsiteX821" fmla="*/ 5961252 w 7472601"/>
              <a:gd name="connsiteY821" fmla="*/ 114820 h 6858000"/>
              <a:gd name="connsiteX822" fmla="*/ 5944437 w 7472601"/>
              <a:gd name="connsiteY822" fmla="*/ 113829 h 6858000"/>
              <a:gd name="connsiteX823" fmla="*/ 3882765 w 7472601"/>
              <a:gd name="connsiteY823" fmla="*/ 0 h 6858000"/>
              <a:gd name="connsiteX824" fmla="*/ 3995099 w 7472601"/>
              <a:gd name="connsiteY824" fmla="*/ 0 h 6858000"/>
              <a:gd name="connsiteX825" fmla="*/ 4163818 w 7472601"/>
              <a:gd name="connsiteY825" fmla="*/ 234104 h 6858000"/>
              <a:gd name="connsiteX826" fmla="*/ 4172099 w 7472601"/>
              <a:gd name="connsiteY826" fmla="*/ 234207 h 6858000"/>
              <a:gd name="connsiteX827" fmla="*/ 4784282 w 7472601"/>
              <a:gd name="connsiteY827" fmla="*/ 276561 h 6858000"/>
              <a:gd name="connsiteX828" fmla="*/ 4801687 w 7472601"/>
              <a:gd name="connsiteY828" fmla="*/ 267764 h 6858000"/>
              <a:gd name="connsiteX829" fmla="*/ 6082788 w 7472601"/>
              <a:gd name="connsiteY829" fmla="*/ 64119 h 6858000"/>
              <a:gd name="connsiteX830" fmla="*/ 6099442 w 7472601"/>
              <a:gd name="connsiteY830" fmla="*/ 82568 h 6858000"/>
              <a:gd name="connsiteX831" fmla="*/ 4804137 w 7472601"/>
              <a:gd name="connsiteY831" fmla="*/ 320931 h 6858000"/>
              <a:gd name="connsiteX832" fmla="*/ 4227047 w 7472601"/>
              <a:gd name="connsiteY832" fmla="*/ 313415 h 6858000"/>
              <a:gd name="connsiteX833" fmla="*/ 4346041 w 7472601"/>
              <a:gd name="connsiteY833" fmla="*/ 456086 h 6858000"/>
              <a:gd name="connsiteX834" fmla="*/ 4870967 w 7472601"/>
              <a:gd name="connsiteY834" fmla="*/ 963061 h 6858000"/>
              <a:gd name="connsiteX835" fmla="*/ 4889647 w 7472601"/>
              <a:gd name="connsiteY835" fmla="*/ 957147 h 6858000"/>
              <a:gd name="connsiteX836" fmla="*/ 5422504 w 7472601"/>
              <a:gd name="connsiteY836" fmla="*/ 805191 h 6858000"/>
              <a:gd name="connsiteX837" fmla="*/ 6087656 w 7472601"/>
              <a:gd name="connsiteY837" fmla="*/ 826703 h 6858000"/>
              <a:gd name="connsiteX838" fmla="*/ 6058717 w 7472601"/>
              <a:gd name="connsiteY838" fmla="*/ 865992 h 6858000"/>
              <a:gd name="connsiteX839" fmla="*/ 4974153 w 7472601"/>
              <a:gd name="connsiteY839" fmla="*/ 1045456 h 6858000"/>
              <a:gd name="connsiteX840" fmla="*/ 5627835 w 7472601"/>
              <a:gd name="connsiteY840" fmla="*/ 1472077 h 6858000"/>
              <a:gd name="connsiteX841" fmla="*/ 5629817 w 7472601"/>
              <a:gd name="connsiteY841" fmla="*/ 1471412 h 6858000"/>
              <a:gd name="connsiteX842" fmla="*/ 5634124 w 7472601"/>
              <a:gd name="connsiteY842" fmla="*/ 1470572 h 6858000"/>
              <a:gd name="connsiteX843" fmla="*/ 5755832 w 7472601"/>
              <a:gd name="connsiteY843" fmla="*/ 1383886 h 6858000"/>
              <a:gd name="connsiteX844" fmla="*/ 6014186 w 7472601"/>
              <a:gd name="connsiteY844" fmla="*/ 1279799 h 6858000"/>
              <a:gd name="connsiteX845" fmla="*/ 6901619 w 7472601"/>
              <a:gd name="connsiteY845" fmla="*/ 1047874 h 6858000"/>
              <a:gd name="connsiteX846" fmla="*/ 6931566 w 7472601"/>
              <a:gd name="connsiteY846" fmla="*/ 1062034 h 6858000"/>
              <a:gd name="connsiteX847" fmla="*/ 5790982 w 7472601"/>
              <a:gd name="connsiteY847" fmla="*/ 1561380 h 6858000"/>
              <a:gd name="connsiteX848" fmla="*/ 6188971 w 7472601"/>
              <a:gd name="connsiteY848" fmla="*/ 1755168 h 6858000"/>
              <a:gd name="connsiteX849" fmla="*/ 6202446 w 7472601"/>
              <a:gd name="connsiteY849" fmla="*/ 1752268 h 6858000"/>
              <a:gd name="connsiteX850" fmla="*/ 7179560 w 7472601"/>
              <a:gd name="connsiteY850" fmla="*/ 1467551 h 6858000"/>
              <a:gd name="connsiteX851" fmla="*/ 7158730 w 7472601"/>
              <a:gd name="connsiteY851" fmla="*/ 1507835 h 6858000"/>
              <a:gd name="connsiteX852" fmla="*/ 6326959 w 7472601"/>
              <a:gd name="connsiteY852" fmla="*/ 1817686 h 6858000"/>
              <a:gd name="connsiteX853" fmla="*/ 6537433 w 7472601"/>
              <a:gd name="connsiteY853" fmla="*/ 1907790 h 6858000"/>
              <a:gd name="connsiteX854" fmla="*/ 6550221 w 7472601"/>
              <a:gd name="connsiteY854" fmla="*/ 1910729 h 6858000"/>
              <a:gd name="connsiteX855" fmla="*/ 6964438 w 7472601"/>
              <a:gd name="connsiteY855" fmla="*/ 2209505 h 6858000"/>
              <a:gd name="connsiteX856" fmla="*/ 7367862 w 7472601"/>
              <a:gd name="connsiteY856" fmla="*/ 2806833 h 6858000"/>
              <a:gd name="connsiteX857" fmla="*/ 7364329 w 7472601"/>
              <a:gd name="connsiteY857" fmla="*/ 2826907 h 6858000"/>
              <a:gd name="connsiteX858" fmla="*/ 7290545 w 7472601"/>
              <a:gd name="connsiteY858" fmla="*/ 2850663 h 6858000"/>
              <a:gd name="connsiteX859" fmla="*/ 6472036 w 7472601"/>
              <a:gd name="connsiteY859" fmla="*/ 1959003 h 6858000"/>
              <a:gd name="connsiteX860" fmla="*/ 5792897 w 7472601"/>
              <a:gd name="connsiteY860" fmla="*/ 1647747 h 6858000"/>
              <a:gd name="connsiteX861" fmla="*/ 5842751 w 7472601"/>
              <a:gd name="connsiteY861" fmla="*/ 1816112 h 6858000"/>
              <a:gd name="connsiteX862" fmla="*/ 5847424 w 7472601"/>
              <a:gd name="connsiteY862" fmla="*/ 1815776 h 6858000"/>
              <a:gd name="connsiteX863" fmla="*/ 6399821 w 7472601"/>
              <a:gd name="connsiteY863" fmla="*/ 2344799 h 6858000"/>
              <a:gd name="connsiteX864" fmla="*/ 6323232 w 7472601"/>
              <a:gd name="connsiteY864" fmla="*/ 2389634 h 6858000"/>
              <a:gd name="connsiteX865" fmla="*/ 5942958 w 7472601"/>
              <a:gd name="connsiteY865" fmla="*/ 2077708 h 6858000"/>
              <a:gd name="connsiteX866" fmla="*/ 5921559 w 7472601"/>
              <a:gd name="connsiteY866" fmla="*/ 2378596 h 6858000"/>
              <a:gd name="connsiteX867" fmla="*/ 5817651 w 7472601"/>
              <a:gd name="connsiteY867" fmla="*/ 3023919 h 6858000"/>
              <a:gd name="connsiteX868" fmla="*/ 5729634 w 7472601"/>
              <a:gd name="connsiteY868" fmla="*/ 3051849 h 6858000"/>
              <a:gd name="connsiteX869" fmla="*/ 5611018 w 7472601"/>
              <a:gd name="connsiteY869" fmla="*/ 2316769 h 6858000"/>
              <a:gd name="connsiteX870" fmla="*/ 5687608 w 7472601"/>
              <a:gd name="connsiteY870" fmla="*/ 2039972 h 6858000"/>
              <a:gd name="connsiteX871" fmla="*/ 5657554 w 7472601"/>
              <a:gd name="connsiteY871" fmla="*/ 1576445 h 6858000"/>
              <a:gd name="connsiteX872" fmla="*/ 5150475 w 7472601"/>
              <a:gd name="connsiteY872" fmla="*/ 1274012 h 6858000"/>
              <a:gd name="connsiteX873" fmla="*/ 5349142 w 7472601"/>
              <a:gd name="connsiteY873" fmla="*/ 2204405 h 6858000"/>
              <a:gd name="connsiteX874" fmla="*/ 5262214 w 7472601"/>
              <a:gd name="connsiteY874" fmla="*/ 2233836 h 6858000"/>
              <a:gd name="connsiteX875" fmla="*/ 4981539 w 7472601"/>
              <a:gd name="connsiteY875" fmla="*/ 1542201 h 6858000"/>
              <a:gd name="connsiteX876" fmla="*/ 4958461 w 7472601"/>
              <a:gd name="connsiteY876" fmla="*/ 1136957 h 6858000"/>
              <a:gd name="connsiteX877" fmla="*/ 4655015 w 7472601"/>
              <a:gd name="connsiteY877" fmla="*/ 891426 h 6858000"/>
              <a:gd name="connsiteX878" fmla="*/ 4348002 w 7472601"/>
              <a:gd name="connsiteY878" fmla="*/ 2205895 h 6858000"/>
              <a:gd name="connsiteX879" fmla="*/ 4262250 w 7472601"/>
              <a:gd name="connsiteY879" fmla="*/ 2219972 h 6858000"/>
              <a:gd name="connsiteX880" fmla="*/ 4550611 w 7472601"/>
              <a:gd name="connsiteY880" fmla="*/ 817540 h 6858000"/>
              <a:gd name="connsiteX881" fmla="*/ 4564418 w 7472601"/>
              <a:gd name="connsiteY881" fmla="*/ 808293 h 6858000"/>
              <a:gd name="connsiteX882" fmla="*/ 4266388 w 7472601"/>
              <a:gd name="connsiteY882" fmla="*/ 500083 h 6858000"/>
              <a:gd name="connsiteX883" fmla="*/ 4032842 w 7472601"/>
              <a:gd name="connsiteY883" fmla="*/ 211809 h 6858000"/>
              <a:gd name="connsiteX884" fmla="*/ 3882765 w 7472601"/>
              <a:gd name="connsiteY884" fmla="*/ 0 h 6858000"/>
              <a:gd name="connsiteX885" fmla="*/ 3721337 w 7472601"/>
              <a:gd name="connsiteY885" fmla="*/ 0 h 6858000"/>
              <a:gd name="connsiteX886" fmla="*/ 3797544 w 7472601"/>
              <a:gd name="connsiteY886" fmla="*/ 0 h 6858000"/>
              <a:gd name="connsiteX887" fmla="*/ 3775734 w 7472601"/>
              <a:gd name="connsiteY887" fmla="*/ 95131 h 6858000"/>
              <a:gd name="connsiteX888" fmla="*/ 3724807 w 7472601"/>
              <a:gd name="connsiteY888" fmla="*/ 272257 h 6858000"/>
              <a:gd name="connsiteX889" fmla="*/ 3726844 w 7472601"/>
              <a:gd name="connsiteY889" fmla="*/ 282988 h 6858000"/>
              <a:gd name="connsiteX890" fmla="*/ 3742664 w 7472601"/>
              <a:gd name="connsiteY890" fmla="*/ 279918 h 6858000"/>
              <a:gd name="connsiteX891" fmla="*/ 4103910 w 7472601"/>
              <a:gd name="connsiteY891" fmla="*/ 1161917 h 6858000"/>
              <a:gd name="connsiteX892" fmla="*/ 4020269 w 7472601"/>
              <a:gd name="connsiteY892" fmla="*/ 1200406 h 6858000"/>
              <a:gd name="connsiteX893" fmla="*/ 3674882 w 7472601"/>
              <a:gd name="connsiteY893" fmla="*/ 488524 h 6858000"/>
              <a:gd name="connsiteX894" fmla="*/ 3132682 w 7472601"/>
              <a:gd name="connsiteY894" fmla="*/ 1072284 h 6858000"/>
              <a:gd name="connsiteX895" fmla="*/ 2716346 w 7472601"/>
              <a:gd name="connsiteY895" fmla="*/ 1276376 h 6858000"/>
              <a:gd name="connsiteX896" fmla="*/ 2716772 w 7472601"/>
              <a:gd name="connsiteY896" fmla="*/ 1255462 h 6858000"/>
              <a:gd name="connsiteX897" fmla="*/ 3471096 w 7472601"/>
              <a:gd name="connsiteY897" fmla="*/ 437072 h 6858000"/>
              <a:gd name="connsiteX898" fmla="*/ 3639057 w 7472601"/>
              <a:gd name="connsiteY898" fmla="*/ 286334 h 6858000"/>
              <a:gd name="connsiteX899" fmla="*/ 3640309 w 7472601"/>
              <a:gd name="connsiteY899" fmla="*/ 284664 h 6858000"/>
              <a:gd name="connsiteX900" fmla="*/ 3646022 w 7472601"/>
              <a:gd name="connsiteY900" fmla="*/ 276711 h 6858000"/>
              <a:gd name="connsiteX901" fmla="*/ 3707943 w 7472601"/>
              <a:gd name="connsiteY901" fmla="*/ 65958 h 6858000"/>
              <a:gd name="connsiteX902" fmla="*/ 3721337 w 7472601"/>
              <a:gd name="connsiteY902" fmla="*/ 0 h 6858000"/>
              <a:gd name="connsiteX903" fmla="*/ 2867960 w 7472601"/>
              <a:gd name="connsiteY903" fmla="*/ 0 h 6858000"/>
              <a:gd name="connsiteX904" fmla="*/ 2926351 w 7472601"/>
              <a:gd name="connsiteY904" fmla="*/ 0 h 6858000"/>
              <a:gd name="connsiteX905" fmla="*/ 2902823 w 7472601"/>
              <a:gd name="connsiteY905" fmla="*/ 262929 h 6858000"/>
              <a:gd name="connsiteX906" fmla="*/ 2940663 w 7472601"/>
              <a:gd name="connsiteY906" fmla="*/ 140884 h 6858000"/>
              <a:gd name="connsiteX907" fmla="*/ 2947039 w 7472601"/>
              <a:gd name="connsiteY907" fmla="*/ 122524 h 6858000"/>
              <a:gd name="connsiteX908" fmla="*/ 2984316 w 7472601"/>
              <a:gd name="connsiteY908" fmla="*/ 0 h 6858000"/>
              <a:gd name="connsiteX909" fmla="*/ 3016114 w 7472601"/>
              <a:gd name="connsiteY909" fmla="*/ 0 h 6858000"/>
              <a:gd name="connsiteX910" fmla="*/ 2979949 w 7472601"/>
              <a:gd name="connsiteY910" fmla="*/ 119274 h 6858000"/>
              <a:gd name="connsiteX911" fmla="*/ 3023879 w 7472601"/>
              <a:gd name="connsiteY911" fmla="*/ 0 h 6858000"/>
              <a:gd name="connsiteX912" fmla="*/ 3105400 w 7472601"/>
              <a:gd name="connsiteY912" fmla="*/ 0 h 6858000"/>
              <a:gd name="connsiteX913" fmla="*/ 3094669 w 7472601"/>
              <a:gd name="connsiteY913" fmla="*/ 30308 h 6858000"/>
              <a:gd name="connsiteX914" fmla="*/ 2901945 w 7472601"/>
              <a:gd name="connsiteY914" fmla="*/ 466538 h 6858000"/>
              <a:gd name="connsiteX915" fmla="*/ 2815209 w 7472601"/>
              <a:gd name="connsiteY915" fmla="*/ 497361 h 6858000"/>
              <a:gd name="connsiteX916" fmla="*/ 2844845 w 7472601"/>
              <a:gd name="connsiteY916" fmla="*/ 127638 h 6858000"/>
              <a:gd name="connsiteX917" fmla="*/ 2867960 w 7472601"/>
              <a:gd name="connsiteY917" fmla="*/ 0 h 6858000"/>
              <a:gd name="connsiteX918" fmla="*/ 1057230 w 7472601"/>
              <a:gd name="connsiteY918" fmla="*/ 0 h 6858000"/>
              <a:gd name="connsiteX919" fmla="*/ 1111003 w 7472601"/>
              <a:gd name="connsiteY919" fmla="*/ 0 h 6858000"/>
              <a:gd name="connsiteX920" fmla="*/ 1125553 w 7472601"/>
              <a:gd name="connsiteY920" fmla="*/ 52588 h 6858000"/>
              <a:gd name="connsiteX921" fmla="*/ 1304276 w 7472601"/>
              <a:gd name="connsiteY921" fmla="*/ 476275 h 6858000"/>
              <a:gd name="connsiteX922" fmla="*/ 1492066 w 7472601"/>
              <a:gd name="connsiteY922" fmla="*/ 886333 h 6858000"/>
              <a:gd name="connsiteX923" fmla="*/ 1423698 w 7472601"/>
              <a:gd name="connsiteY923" fmla="*/ 710817 h 6858000"/>
              <a:gd name="connsiteX924" fmla="*/ 1357609 w 7472601"/>
              <a:gd name="connsiteY924" fmla="*/ 532892 h 6858000"/>
              <a:gd name="connsiteX925" fmla="*/ 1309550 w 7472601"/>
              <a:gd name="connsiteY925" fmla="*/ 374031 h 6858000"/>
              <a:gd name="connsiteX926" fmla="*/ 1193673 w 7472601"/>
              <a:gd name="connsiteY926" fmla="*/ 49533 h 6858000"/>
              <a:gd name="connsiteX927" fmla="*/ 1164391 w 7472601"/>
              <a:gd name="connsiteY927" fmla="*/ 0 h 6858000"/>
              <a:gd name="connsiteX928" fmla="*/ 1200666 w 7472601"/>
              <a:gd name="connsiteY928" fmla="*/ 0 h 6858000"/>
              <a:gd name="connsiteX929" fmla="*/ 1223408 w 7472601"/>
              <a:gd name="connsiteY929" fmla="*/ 38996 h 6858000"/>
              <a:gd name="connsiteX930" fmla="*/ 1339635 w 7472601"/>
              <a:gd name="connsiteY930" fmla="*/ 365517 h 6858000"/>
              <a:gd name="connsiteX931" fmla="*/ 1387469 w 7472601"/>
              <a:gd name="connsiteY931" fmla="*/ 523079 h 6858000"/>
              <a:gd name="connsiteX932" fmla="*/ 1452685 w 7472601"/>
              <a:gd name="connsiteY932" fmla="*/ 699806 h 6858000"/>
              <a:gd name="connsiteX933" fmla="*/ 1492092 w 7472601"/>
              <a:gd name="connsiteY933" fmla="*/ 800424 h 6858000"/>
              <a:gd name="connsiteX934" fmla="*/ 1455302 w 7472601"/>
              <a:gd name="connsiteY934" fmla="*/ 632913 h 6858000"/>
              <a:gd name="connsiteX935" fmla="*/ 1222336 w 7472601"/>
              <a:gd name="connsiteY935" fmla="*/ 9480 h 6858000"/>
              <a:gd name="connsiteX936" fmla="*/ 1214634 w 7472601"/>
              <a:gd name="connsiteY936" fmla="*/ 0 h 6858000"/>
              <a:gd name="connsiteX937" fmla="*/ 1289827 w 7472601"/>
              <a:gd name="connsiteY937" fmla="*/ 0 h 6858000"/>
              <a:gd name="connsiteX938" fmla="*/ 1321076 w 7472601"/>
              <a:gd name="connsiteY938" fmla="*/ 59722 h 6858000"/>
              <a:gd name="connsiteX939" fmla="*/ 1512579 w 7472601"/>
              <a:gd name="connsiteY939" fmla="*/ 626441 h 6858000"/>
              <a:gd name="connsiteX940" fmla="*/ 1506076 w 7472601"/>
              <a:gd name="connsiteY940" fmla="*/ 1089289 h 6858000"/>
              <a:gd name="connsiteX941" fmla="*/ 1486346 w 7472601"/>
              <a:gd name="connsiteY941" fmla="*/ 1079919 h 6858000"/>
              <a:gd name="connsiteX942" fmla="*/ 1070511 w 7472601"/>
              <a:gd name="connsiteY942" fmla="*/ 48609 h 6858000"/>
              <a:gd name="connsiteX943" fmla="*/ 1057230 w 7472601"/>
              <a:gd name="connsiteY943" fmla="*/ 0 h 6858000"/>
              <a:gd name="connsiteX944" fmla="*/ 43151 w 7472601"/>
              <a:gd name="connsiteY944" fmla="*/ 0 h 6858000"/>
              <a:gd name="connsiteX945" fmla="*/ 95283 w 7472601"/>
              <a:gd name="connsiteY945" fmla="*/ 0 h 6858000"/>
              <a:gd name="connsiteX946" fmla="*/ 300708 w 7472601"/>
              <a:gd name="connsiteY946" fmla="*/ 154571 h 6858000"/>
              <a:gd name="connsiteX947" fmla="*/ 530414 w 7472601"/>
              <a:gd name="connsiteY947" fmla="*/ 354673 h 6858000"/>
              <a:gd name="connsiteX948" fmla="*/ 333785 w 7472601"/>
              <a:gd name="connsiteY948" fmla="*/ 161564 h 6858000"/>
              <a:gd name="connsiteX949" fmla="*/ 147005 w 7472601"/>
              <a:gd name="connsiteY949" fmla="*/ 0 h 6858000"/>
              <a:gd name="connsiteX950" fmla="*/ 272509 w 7472601"/>
              <a:gd name="connsiteY950" fmla="*/ 0 h 6858000"/>
              <a:gd name="connsiteX951" fmla="*/ 326276 w 7472601"/>
              <a:gd name="connsiteY951" fmla="*/ 45847 h 6858000"/>
              <a:gd name="connsiteX952" fmla="*/ 823759 w 7472601"/>
              <a:gd name="connsiteY952" fmla="*/ 574145 h 6858000"/>
              <a:gd name="connsiteX953" fmla="*/ 811254 w 7472601"/>
              <a:gd name="connsiteY953" fmla="*/ 665546 h 6858000"/>
              <a:gd name="connsiteX954" fmla="*/ 154042 w 7472601"/>
              <a:gd name="connsiteY954" fmla="*/ 261522 h 6858000"/>
              <a:gd name="connsiteX955" fmla="*/ 13550 w 7472601"/>
              <a:gd name="connsiteY955" fmla="*/ 158423 h 6858000"/>
              <a:gd name="connsiteX956" fmla="*/ 0 w 7472601"/>
              <a:gd name="connsiteY956" fmla="*/ 146618 h 6858000"/>
              <a:gd name="connsiteX957" fmla="*/ 0 w 7472601"/>
              <a:gd name="connsiteY957" fmla="*/ 59161 h 6858000"/>
              <a:gd name="connsiteX958" fmla="*/ 45427 w 7472601"/>
              <a:gd name="connsiteY958" fmla="*/ 101078 h 6858000"/>
              <a:gd name="connsiteX959" fmla="*/ 630103 w 7472601"/>
              <a:gd name="connsiteY959" fmla="*/ 485885 h 6858000"/>
              <a:gd name="connsiteX960" fmla="*/ 532040 w 7472601"/>
              <a:gd name="connsiteY960" fmla="*/ 399359 h 6858000"/>
              <a:gd name="connsiteX961" fmla="*/ 517618 w 7472601"/>
              <a:gd name="connsiteY961" fmla="*/ 385726 h 6858000"/>
              <a:gd name="connsiteX962" fmla="*/ 285074 w 7472601"/>
              <a:gd name="connsiteY962" fmla="*/ 182755 h 6858000"/>
              <a:gd name="connsiteX963" fmla="*/ 43151 w 7472601"/>
              <a:gd name="connsiteY963"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448321 w 7472601"/>
              <a:gd name="connsiteY80" fmla="*/ 6190991 h 6858000"/>
              <a:gd name="connsiteX81" fmla="*/ 7467600 w 7472601"/>
              <a:gd name="connsiteY81" fmla="*/ 6221686 h 6858000"/>
              <a:gd name="connsiteX82" fmla="*/ 7467600 w 7472601"/>
              <a:gd name="connsiteY82" fmla="*/ 6334256 h 6858000"/>
              <a:gd name="connsiteX83" fmla="*/ 7454976 w 7472601"/>
              <a:gd name="connsiteY83" fmla="*/ 6318297 h 6858000"/>
              <a:gd name="connsiteX84" fmla="*/ 1456157 w 7472601"/>
              <a:gd name="connsiteY84" fmla="*/ 5371404 h 6858000"/>
              <a:gd name="connsiteX85" fmla="*/ 1244432 w 7472601"/>
              <a:gd name="connsiteY85" fmla="*/ 5385601 h 6858000"/>
              <a:gd name="connsiteX86" fmla="*/ 973990 w 7472601"/>
              <a:gd name="connsiteY86" fmla="*/ 5424940 h 6858000"/>
              <a:gd name="connsiteX87" fmla="*/ 1103809 w 7472601"/>
              <a:gd name="connsiteY87" fmla="*/ 5433720 h 6858000"/>
              <a:gd name="connsiteX88" fmla="*/ 1123454 w 7472601"/>
              <a:gd name="connsiteY88" fmla="*/ 5435727 h 6858000"/>
              <a:gd name="connsiteX89" fmla="*/ 1737017 w 7472601"/>
              <a:gd name="connsiteY89" fmla="*/ 5452183 h 6858000"/>
              <a:gd name="connsiteX90" fmla="*/ 1824397 w 7472601"/>
              <a:gd name="connsiteY90" fmla="*/ 5447757 h 6858000"/>
              <a:gd name="connsiteX91" fmla="*/ 2070059 w 7472601"/>
              <a:gd name="connsiteY91" fmla="*/ 5441660 h 6858000"/>
              <a:gd name="connsiteX92" fmla="*/ 1456157 w 7472601"/>
              <a:gd name="connsiteY92" fmla="*/ 5371404 h 6858000"/>
              <a:gd name="connsiteX93" fmla="*/ 4988186 w 7472601"/>
              <a:gd name="connsiteY93" fmla="*/ 5216467 h 6858000"/>
              <a:gd name="connsiteX94" fmla="*/ 4777334 w 7472601"/>
              <a:gd name="connsiteY94" fmla="*/ 5406072 h 6858000"/>
              <a:gd name="connsiteX95" fmla="*/ 4718341 w 7472601"/>
              <a:gd name="connsiteY95" fmla="*/ 5468043 h 6858000"/>
              <a:gd name="connsiteX96" fmla="*/ 4604655 w 7472601"/>
              <a:gd name="connsiteY96" fmla="*/ 5583434 h 6858000"/>
              <a:gd name="connsiteX97" fmla="*/ 4565074 w 7472601"/>
              <a:gd name="connsiteY97" fmla="*/ 5618550 h 6858000"/>
              <a:gd name="connsiteX98" fmla="*/ 4988186 w 7472601"/>
              <a:gd name="connsiteY98" fmla="*/ 5216467 h 6858000"/>
              <a:gd name="connsiteX99" fmla="*/ 4978032 w 7472601"/>
              <a:gd name="connsiteY99" fmla="*/ 5183809 h 6858000"/>
              <a:gd name="connsiteX100" fmla="*/ 4463413 w 7472601"/>
              <a:gd name="connsiteY100" fmla="*/ 5615162 h 6858000"/>
              <a:gd name="connsiteX101" fmla="*/ 4358134 w 7472601"/>
              <a:gd name="connsiteY101" fmla="*/ 5742791 h 6858000"/>
              <a:gd name="connsiteX102" fmla="*/ 4376219 w 7472601"/>
              <a:gd name="connsiteY102" fmla="*/ 5729027 h 6858000"/>
              <a:gd name="connsiteX103" fmla="*/ 4582340 w 7472601"/>
              <a:gd name="connsiteY103" fmla="*/ 5561037 h 6858000"/>
              <a:gd name="connsiteX104" fmla="*/ 4694684 w 7472601"/>
              <a:gd name="connsiteY104" fmla="*/ 5447098 h 6858000"/>
              <a:gd name="connsiteX105" fmla="*/ 4754123 w 7472601"/>
              <a:gd name="connsiteY105" fmla="*/ 5384643 h 6858000"/>
              <a:gd name="connsiteX106" fmla="*/ 4978032 w 7472601"/>
              <a:gd name="connsiteY106" fmla="*/ 5183809 h 6858000"/>
              <a:gd name="connsiteX107" fmla="*/ 1903353 w 7472601"/>
              <a:gd name="connsiteY107" fmla="*/ 5044827 h 6858000"/>
              <a:gd name="connsiteX108" fmla="*/ 1936931 w 7472601"/>
              <a:gd name="connsiteY108" fmla="*/ 5093954 h 6858000"/>
              <a:gd name="connsiteX109" fmla="*/ 2195868 w 7472601"/>
              <a:gd name="connsiteY109" fmla="*/ 5396574 h 6858000"/>
              <a:gd name="connsiteX110" fmla="*/ 2088852 w 7472601"/>
              <a:gd name="connsiteY110" fmla="*/ 5166123 h 6858000"/>
              <a:gd name="connsiteX111" fmla="*/ 1958241 w 7472601"/>
              <a:gd name="connsiteY111" fmla="*/ 5067955 h 6858000"/>
              <a:gd name="connsiteX112" fmla="*/ 1903353 w 7472601"/>
              <a:gd name="connsiteY112" fmla="*/ 5044827 h 6858000"/>
              <a:gd name="connsiteX113" fmla="*/ 1979378 w 7472601"/>
              <a:gd name="connsiteY113" fmla="*/ 4769504 h 6858000"/>
              <a:gd name="connsiteX114" fmla="*/ 2882120 w 7472601"/>
              <a:gd name="connsiteY114" fmla="*/ 5064547 h 6858000"/>
              <a:gd name="connsiteX115" fmla="*/ 2793103 w 7472601"/>
              <a:gd name="connsiteY115" fmla="*/ 5039699 h 6858000"/>
              <a:gd name="connsiteX116" fmla="*/ 2770041 w 7472601"/>
              <a:gd name="connsiteY116" fmla="*/ 5033634 h 6858000"/>
              <a:gd name="connsiteX117" fmla="*/ 1979378 w 7472601"/>
              <a:gd name="connsiteY117" fmla="*/ 4769504 h 6858000"/>
              <a:gd name="connsiteX118" fmla="*/ 1927410 w 7472601"/>
              <a:gd name="connsiteY118" fmla="*/ 4716164 h 6858000"/>
              <a:gd name="connsiteX119" fmla="*/ 1959587 w 7472601"/>
              <a:gd name="connsiteY119" fmla="*/ 4728849 h 6858000"/>
              <a:gd name="connsiteX120" fmla="*/ 2777707 w 7472601"/>
              <a:gd name="connsiteY120" fmla="*/ 5003991 h 6858000"/>
              <a:gd name="connsiteX121" fmla="*/ 2800768 w 7472601"/>
              <a:gd name="connsiteY121" fmla="*/ 5010056 h 6858000"/>
              <a:gd name="connsiteX122" fmla="*/ 2879408 w 7472601"/>
              <a:gd name="connsiteY122" fmla="*/ 5031590 h 6858000"/>
              <a:gd name="connsiteX123" fmla="*/ 2862295 w 7472601"/>
              <a:gd name="connsiteY123" fmla="*/ 5022958 h 6858000"/>
              <a:gd name="connsiteX124" fmla="*/ 2813343 w 7472601"/>
              <a:gd name="connsiteY124" fmla="*/ 4998369 h 6858000"/>
              <a:gd name="connsiteX125" fmla="*/ 2646245 w 7472601"/>
              <a:gd name="connsiteY125" fmla="*/ 4930999 h 6858000"/>
              <a:gd name="connsiteX126" fmla="*/ 1999243 w 7472601"/>
              <a:gd name="connsiteY126" fmla="*/ 4730524 h 6858000"/>
              <a:gd name="connsiteX127" fmla="*/ 1979527 w 7472601"/>
              <a:gd name="connsiteY127" fmla="*/ 4726651 h 6858000"/>
              <a:gd name="connsiteX128" fmla="*/ 1927410 w 7472601"/>
              <a:gd name="connsiteY128" fmla="*/ 4716164 h 6858000"/>
              <a:gd name="connsiteX129" fmla="*/ 1997014 w 7472601"/>
              <a:gd name="connsiteY129" fmla="*/ 4698007 h 6858000"/>
              <a:gd name="connsiteX130" fmla="*/ 2005458 w 7472601"/>
              <a:gd name="connsiteY130" fmla="*/ 4699540 h 6858000"/>
              <a:gd name="connsiteX131" fmla="*/ 2657186 w 7472601"/>
              <a:gd name="connsiteY131" fmla="*/ 4901687 h 6858000"/>
              <a:gd name="connsiteX132" fmla="*/ 2826662 w 7472601"/>
              <a:gd name="connsiteY132" fmla="*/ 4970362 h 6858000"/>
              <a:gd name="connsiteX133" fmla="*/ 2876100 w 7472601"/>
              <a:gd name="connsiteY133" fmla="*/ 4995397 h 6858000"/>
              <a:gd name="connsiteX134" fmla="*/ 3042600 w 7472601"/>
              <a:gd name="connsiteY134" fmla="*/ 5059532 h 6858000"/>
              <a:gd name="connsiteX135" fmla="*/ 1997014 w 7472601"/>
              <a:gd name="connsiteY135" fmla="*/ 4698007 h 6858000"/>
              <a:gd name="connsiteX136" fmla="*/ 2305292 w 7472601"/>
              <a:gd name="connsiteY136" fmla="*/ 4219492 h 6858000"/>
              <a:gd name="connsiteX137" fmla="*/ 3360922 w 7472601"/>
              <a:gd name="connsiteY137" fmla="*/ 4529373 h 6858000"/>
              <a:gd name="connsiteX138" fmla="*/ 3492420 w 7472601"/>
              <a:gd name="connsiteY138" fmla="*/ 4510145 h 6858000"/>
              <a:gd name="connsiteX139" fmla="*/ 3364086 w 7472601"/>
              <a:gd name="connsiteY139" fmla="*/ 4480340 h 6858000"/>
              <a:gd name="connsiteX140" fmla="*/ 3225818 w 7472601"/>
              <a:gd name="connsiteY140" fmla="*/ 4411822 h 6858000"/>
              <a:gd name="connsiteX141" fmla="*/ 3129696 w 7472601"/>
              <a:gd name="connsiteY141" fmla="*/ 4360704 h 6858000"/>
              <a:gd name="connsiteX142" fmla="*/ 2814545 w 7472601"/>
              <a:gd name="connsiteY142" fmla="*/ 4282955 h 6858000"/>
              <a:gd name="connsiteX143" fmla="*/ 2305292 w 7472601"/>
              <a:gd name="connsiteY143" fmla="*/ 4219492 h 6858000"/>
              <a:gd name="connsiteX144" fmla="*/ 2626982 w 7472601"/>
              <a:gd name="connsiteY144" fmla="*/ 4206450 h 6858000"/>
              <a:gd name="connsiteX145" fmla="*/ 2490617 w 7472601"/>
              <a:gd name="connsiteY145" fmla="*/ 4206951 h 6858000"/>
              <a:gd name="connsiteX146" fmla="*/ 2819869 w 7472601"/>
              <a:gd name="connsiteY146" fmla="*/ 4252936 h 6858000"/>
              <a:gd name="connsiteX147" fmla="*/ 3143018 w 7472601"/>
              <a:gd name="connsiteY147" fmla="*/ 4332698 h 6858000"/>
              <a:gd name="connsiteX148" fmla="*/ 3241520 w 7472601"/>
              <a:gd name="connsiteY148" fmla="*/ 4385112 h 6858000"/>
              <a:gd name="connsiteX149" fmla="*/ 3374575 w 7472601"/>
              <a:gd name="connsiteY149" fmla="*/ 4451517 h 6858000"/>
              <a:gd name="connsiteX150" fmla="*/ 3505221 w 7472601"/>
              <a:gd name="connsiteY150" fmla="*/ 4480757 h 6858000"/>
              <a:gd name="connsiteX151" fmla="*/ 2626982 w 7472601"/>
              <a:gd name="connsiteY151" fmla="*/ 4206450 h 6858000"/>
              <a:gd name="connsiteX152" fmla="*/ 1310106 w 7472601"/>
              <a:gd name="connsiteY152" fmla="*/ 3943217 h 6858000"/>
              <a:gd name="connsiteX153" fmla="*/ 854994 w 7472601"/>
              <a:gd name="connsiteY153" fmla="*/ 4399136 h 6858000"/>
              <a:gd name="connsiteX154" fmla="*/ 742462 w 7472601"/>
              <a:gd name="connsiteY154" fmla="*/ 4594648 h 6858000"/>
              <a:gd name="connsiteX155" fmla="*/ 820602 w 7472601"/>
              <a:gd name="connsiteY155" fmla="*/ 4485915 h 6858000"/>
              <a:gd name="connsiteX156" fmla="*/ 878295 w 7472601"/>
              <a:gd name="connsiteY156" fmla="*/ 4403594 h 6858000"/>
              <a:gd name="connsiteX157" fmla="*/ 1240607 w 7472601"/>
              <a:gd name="connsiteY157" fmla="*/ 4010401 h 6858000"/>
              <a:gd name="connsiteX158" fmla="*/ 1310106 w 7472601"/>
              <a:gd name="connsiteY158" fmla="*/ 3943217 h 6858000"/>
              <a:gd name="connsiteX159" fmla="*/ 1423113 w 7472601"/>
              <a:gd name="connsiteY159" fmla="*/ 3874565 h 6858000"/>
              <a:gd name="connsiteX160" fmla="*/ 1260565 w 7472601"/>
              <a:gd name="connsiteY160" fmla="*/ 4031982 h 6858000"/>
              <a:gd name="connsiteX161" fmla="*/ 901900 w 7472601"/>
              <a:gd name="connsiteY161" fmla="*/ 4421236 h 6858000"/>
              <a:gd name="connsiteX162" fmla="*/ 845044 w 7472601"/>
              <a:gd name="connsiteY162" fmla="*/ 4502436 h 6858000"/>
              <a:gd name="connsiteX163" fmla="*/ 685926 w 7472601"/>
              <a:gd name="connsiteY163" fmla="*/ 4703069 h 6858000"/>
              <a:gd name="connsiteX164" fmla="*/ 684248 w 7472601"/>
              <a:gd name="connsiteY164" fmla="*/ 4706721 h 6858000"/>
              <a:gd name="connsiteX165" fmla="*/ 1423113 w 7472601"/>
              <a:gd name="connsiteY165" fmla="*/ 3874565 h 6858000"/>
              <a:gd name="connsiteX166" fmla="*/ 3316479 w 7472601"/>
              <a:gd name="connsiteY166" fmla="*/ 3872136 h 6858000"/>
              <a:gd name="connsiteX167" fmla="*/ 3546806 w 7472601"/>
              <a:gd name="connsiteY167" fmla="*/ 4356139 h 6858000"/>
              <a:gd name="connsiteX168" fmla="*/ 3364433 w 7472601"/>
              <a:gd name="connsiteY168" fmla="*/ 3953121 h 6858000"/>
              <a:gd name="connsiteX169" fmla="*/ 3316479 w 7472601"/>
              <a:gd name="connsiteY169" fmla="*/ 3872136 h 6858000"/>
              <a:gd name="connsiteX170" fmla="*/ 3291335 w 7472601"/>
              <a:gd name="connsiteY170" fmla="*/ 3767420 h 6858000"/>
              <a:gd name="connsiteX171" fmla="*/ 3390805 w 7472601"/>
              <a:gd name="connsiteY171" fmla="*/ 3937163 h 6858000"/>
              <a:gd name="connsiteX172" fmla="*/ 3579062 w 7472601"/>
              <a:gd name="connsiteY172" fmla="*/ 4359040 h 6858000"/>
              <a:gd name="connsiteX173" fmla="*/ 3467355 w 7472601"/>
              <a:gd name="connsiteY173" fmla="*/ 3988130 h 6858000"/>
              <a:gd name="connsiteX174" fmla="*/ 3310753 w 7472601"/>
              <a:gd name="connsiteY174" fmla="*/ 3787140 h 6858000"/>
              <a:gd name="connsiteX175" fmla="*/ 3291335 w 7472601"/>
              <a:gd name="connsiteY175" fmla="*/ 3767420 h 6858000"/>
              <a:gd name="connsiteX176" fmla="*/ 1635889 w 7472601"/>
              <a:gd name="connsiteY176" fmla="*/ 3709494 h 6858000"/>
              <a:gd name="connsiteX177" fmla="*/ 1634800 w 7472601"/>
              <a:gd name="connsiteY177" fmla="*/ 3731111 h 6858000"/>
              <a:gd name="connsiteX178" fmla="*/ 1635889 w 7472601"/>
              <a:gd name="connsiteY178" fmla="*/ 3709494 h 6858000"/>
              <a:gd name="connsiteX179" fmla="*/ 1510397 w 7472601"/>
              <a:gd name="connsiteY179" fmla="*/ 3684705 h 6858000"/>
              <a:gd name="connsiteX180" fmla="*/ 1146550 w 7472601"/>
              <a:gd name="connsiteY180" fmla="*/ 3802012 h 6858000"/>
              <a:gd name="connsiteX181" fmla="*/ 698834 w 7472601"/>
              <a:gd name="connsiteY181" fmla="*/ 3952272 h 6858000"/>
              <a:gd name="connsiteX182" fmla="*/ 34256 w 7472601"/>
              <a:gd name="connsiteY182" fmla="*/ 4347603 h 6858000"/>
              <a:gd name="connsiteX183" fmla="*/ 527241 w 7472601"/>
              <a:gd name="connsiteY183" fmla="*/ 4065078 h 6858000"/>
              <a:gd name="connsiteX184" fmla="*/ 1510397 w 7472601"/>
              <a:gd name="connsiteY184" fmla="*/ 3684705 h 6858000"/>
              <a:gd name="connsiteX185" fmla="*/ 1313114 w 7472601"/>
              <a:gd name="connsiteY185" fmla="*/ 3655216 h 6858000"/>
              <a:gd name="connsiteX186" fmla="*/ 1109304 w 7472601"/>
              <a:gd name="connsiteY186" fmla="*/ 3669030 h 6858000"/>
              <a:gd name="connsiteX187" fmla="*/ 8129 w 7472601"/>
              <a:gd name="connsiteY187" fmla="*/ 4330519 h 6858000"/>
              <a:gd name="connsiteX188" fmla="*/ 687572 w 7472601"/>
              <a:gd name="connsiteY188" fmla="*/ 3925629 h 6858000"/>
              <a:gd name="connsiteX189" fmla="*/ 1138365 w 7472601"/>
              <a:gd name="connsiteY189" fmla="*/ 3774515 h 6858000"/>
              <a:gd name="connsiteX190" fmla="*/ 1505579 w 7472601"/>
              <a:gd name="connsiteY190" fmla="*/ 3655526 h 6858000"/>
              <a:gd name="connsiteX191" fmla="*/ 1313114 w 7472601"/>
              <a:gd name="connsiteY191" fmla="*/ 3655216 h 6858000"/>
              <a:gd name="connsiteX192" fmla="*/ 3655073 w 7472601"/>
              <a:gd name="connsiteY192" fmla="*/ 3650884 h 6858000"/>
              <a:gd name="connsiteX193" fmla="*/ 3989938 w 7472601"/>
              <a:gd name="connsiteY193" fmla="*/ 3991685 h 6858000"/>
              <a:gd name="connsiteX194" fmla="*/ 4393907 w 7472601"/>
              <a:gd name="connsiteY194" fmla="*/ 4261258 h 6858000"/>
              <a:gd name="connsiteX195" fmla="*/ 4648051 w 7472601"/>
              <a:gd name="connsiteY195" fmla="*/ 4374051 h 6858000"/>
              <a:gd name="connsiteX196" fmla="*/ 4383389 w 7472601"/>
              <a:gd name="connsiteY196" fmla="*/ 4184369 h 6858000"/>
              <a:gd name="connsiteX197" fmla="*/ 4165508 w 7472601"/>
              <a:gd name="connsiteY197" fmla="*/ 4035196 h 6858000"/>
              <a:gd name="connsiteX198" fmla="*/ 4068162 w 7472601"/>
              <a:gd name="connsiteY198" fmla="*/ 3953394 h 6858000"/>
              <a:gd name="connsiteX199" fmla="*/ 3981416 w 7472601"/>
              <a:gd name="connsiteY199" fmla="*/ 3880482 h 6858000"/>
              <a:gd name="connsiteX200" fmla="*/ 3800147 w 7472601"/>
              <a:gd name="connsiteY200" fmla="*/ 3749872 h 6858000"/>
              <a:gd name="connsiteX201" fmla="*/ 3655073 w 7472601"/>
              <a:gd name="connsiteY201" fmla="*/ 3650884 h 6858000"/>
              <a:gd name="connsiteX202" fmla="*/ 3670252 w 7472601"/>
              <a:gd name="connsiteY202" fmla="*/ 3622798 h 6858000"/>
              <a:gd name="connsiteX203" fmla="*/ 3817258 w 7472601"/>
              <a:gd name="connsiteY203" fmla="*/ 3723577 h 6858000"/>
              <a:gd name="connsiteX204" fmla="*/ 4000461 w 7472601"/>
              <a:gd name="connsiteY204" fmla="*/ 3855966 h 6858000"/>
              <a:gd name="connsiteX205" fmla="*/ 4088180 w 7472601"/>
              <a:gd name="connsiteY205" fmla="*/ 3929774 h 6858000"/>
              <a:gd name="connsiteX206" fmla="*/ 4184555 w 7472601"/>
              <a:gd name="connsiteY206" fmla="*/ 4010683 h 6858000"/>
              <a:gd name="connsiteX207" fmla="*/ 4399563 w 7472601"/>
              <a:gd name="connsiteY207" fmla="*/ 4158106 h 6858000"/>
              <a:gd name="connsiteX208" fmla="*/ 4684469 w 7472601"/>
              <a:gd name="connsiteY208" fmla="*/ 4364680 h 6858000"/>
              <a:gd name="connsiteX209" fmla="*/ 4690271 w 7472601"/>
              <a:gd name="connsiteY209" fmla="*/ 4370034 h 6858000"/>
              <a:gd name="connsiteX210" fmla="*/ 4136093 w 7472601"/>
              <a:gd name="connsiteY210" fmla="*/ 3858466 h 6858000"/>
              <a:gd name="connsiteX211" fmla="*/ 3670252 w 7472601"/>
              <a:gd name="connsiteY211" fmla="*/ 3622798 h 6858000"/>
              <a:gd name="connsiteX212" fmla="*/ 4440129 w 7472601"/>
              <a:gd name="connsiteY212" fmla="*/ 3448571 h 6858000"/>
              <a:gd name="connsiteX213" fmla="*/ 4856525 w 7472601"/>
              <a:gd name="connsiteY213" fmla="*/ 3915351 h 6858000"/>
              <a:gd name="connsiteX214" fmla="*/ 5059055 w 7472601"/>
              <a:gd name="connsiteY214" fmla="*/ 4108918 h 6858000"/>
              <a:gd name="connsiteX215" fmla="*/ 5290070 w 7472601"/>
              <a:gd name="connsiteY215" fmla="*/ 4263619 h 6858000"/>
              <a:gd name="connsiteX216" fmla="*/ 4834991 w 7472601"/>
              <a:gd name="connsiteY216" fmla="*/ 3830985 h 6858000"/>
              <a:gd name="connsiteX217" fmla="*/ 4440129 w 7472601"/>
              <a:gd name="connsiteY217" fmla="*/ 3448571 h 6858000"/>
              <a:gd name="connsiteX218" fmla="*/ 4441737 w 7472601"/>
              <a:gd name="connsiteY218" fmla="*/ 3399734 h 6858000"/>
              <a:gd name="connsiteX219" fmla="*/ 4431236 w 7472601"/>
              <a:gd name="connsiteY219" fmla="*/ 3400954 h 6858000"/>
              <a:gd name="connsiteX220" fmla="*/ 4557150 w 7472601"/>
              <a:gd name="connsiteY220" fmla="*/ 3510023 h 6858000"/>
              <a:gd name="connsiteX221" fmla="*/ 4856936 w 7472601"/>
              <a:gd name="connsiteY221" fmla="*/ 3809146 h 6858000"/>
              <a:gd name="connsiteX222" fmla="*/ 5111996 w 7472601"/>
              <a:gd name="connsiteY222" fmla="*/ 4065759 h 6858000"/>
              <a:gd name="connsiteX223" fmla="*/ 5388878 w 7472601"/>
              <a:gd name="connsiteY223" fmla="*/ 4300185 h 6858000"/>
              <a:gd name="connsiteX224" fmla="*/ 5425556 w 7472601"/>
              <a:gd name="connsiteY224" fmla="*/ 4308967 h 6858000"/>
              <a:gd name="connsiteX225" fmla="*/ 4943646 w 7472601"/>
              <a:gd name="connsiteY225" fmla="*/ 3822916 h 6858000"/>
              <a:gd name="connsiteX226" fmla="*/ 4594837 w 7472601"/>
              <a:gd name="connsiteY226" fmla="*/ 3532274 h 6858000"/>
              <a:gd name="connsiteX227" fmla="*/ 4441737 w 7472601"/>
              <a:gd name="connsiteY227" fmla="*/ 3399734 h 6858000"/>
              <a:gd name="connsiteX228" fmla="*/ 5425834 w 7472601"/>
              <a:gd name="connsiteY228" fmla="*/ 3162785 h 6858000"/>
              <a:gd name="connsiteX229" fmla="*/ 5401644 w 7472601"/>
              <a:gd name="connsiteY229" fmla="*/ 3617847 h 6858000"/>
              <a:gd name="connsiteX230" fmla="*/ 5467256 w 7472601"/>
              <a:gd name="connsiteY230" fmla="*/ 4175494 h 6858000"/>
              <a:gd name="connsiteX231" fmla="*/ 5448069 w 7472601"/>
              <a:gd name="connsiteY231" fmla="*/ 3567554 h 6858000"/>
              <a:gd name="connsiteX232" fmla="*/ 5425834 w 7472601"/>
              <a:gd name="connsiteY232" fmla="*/ 3162785 h 6858000"/>
              <a:gd name="connsiteX233" fmla="*/ 1318687 w 7472601"/>
              <a:gd name="connsiteY233" fmla="*/ 3113840 h 6858000"/>
              <a:gd name="connsiteX234" fmla="*/ 1066793 w 7472601"/>
              <a:gd name="connsiteY234" fmla="*/ 3212171 h 6858000"/>
              <a:gd name="connsiteX235" fmla="*/ 993319 w 7472601"/>
              <a:gd name="connsiteY235" fmla="*/ 3247648 h 6858000"/>
              <a:gd name="connsiteX236" fmla="*/ 853081 w 7472601"/>
              <a:gd name="connsiteY236" fmla="*/ 3312410 h 6858000"/>
              <a:gd name="connsiteX237" fmla="*/ 805957 w 7472601"/>
              <a:gd name="connsiteY237" fmla="*/ 3330443 h 6858000"/>
              <a:gd name="connsiteX238" fmla="*/ 1318687 w 7472601"/>
              <a:gd name="connsiteY238" fmla="*/ 3113840 h 6858000"/>
              <a:gd name="connsiteX239" fmla="*/ 5453702 w 7472601"/>
              <a:gd name="connsiteY239" fmla="*/ 3090882 h 6858000"/>
              <a:gd name="connsiteX240" fmla="*/ 5480135 w 7472601"/>
              <a:gd name="connsiteY240" fmla="*/ 3565802 h 6858000"/>
              <a:gd name="connsiteX241" fmla="*/ 5499023 w 7472601"/>
              <a:gd name="connsiteY241" fmla="*/ 4166310 h 6858000"/>
              <a:gd name="connsiteX242" fmla="*/ 5547022 w 7472601"/>
              <a:gd name="connsiteY242" fmla="*/ 3607838 h 6858000"/>
              <a:gd name="connsiteX243" fmla="*/ 5515964 w 7472601"/>
              <a:gd name="connsiteY243" fmla="*/ 3378541 h 6858000"/>
              <a:gd name="connsiteX244" fmla="*/ 5453702 w 7472601"/>
              <a:gd name="connsiteY244" fmla="*/ 3090882 h 6858000"/>
              <a:gd name="connsiteX245" fmla="*/ 1238695 w 7472601"/>
              <a:gd name="connsiteY245" fmla="*/ 3076820 h 6858000"/>
              <a:gd name="connsiteX246" fmla="*/ 716371 w 7472601"/>
              <a:gd name="connsiteY246" fmla="*/ 3293249 h 6858000"/>
              <a:gd name="connsiteX247" fmla="*/ 579522 w 7472601"/>
              <a:gd name="connsiteY247" fmla="*/ 3371759 h 6858000"/>
              <a:gd name="connsiteX248" fmla="*/ 600288 w 7472601"/>
              <a:gd name="connsiteY248" fmla="*/ 3365555 h 6858000"/>
              <a:gd name="connsiteX249" fmla="*/ 840692 w 7472601"/>
              <a:gd name="connsiteY249" fmla="*/ 3284921 h 6858000"/>
              <a:gd name="connsiteX250" fmla="*/ 979248 w 7472601"/>
              <a:gd name="connsiteY250" fmla="*/ 3221003 h 6858000"/>
              <a:gd name="connsiteX251" fmla="*/ 1053282 w 7472601"/>
              <a:gd name="connsiteY251" fmla="*/ 3185247 h 6858000"/>
              <a:gd name="connsiteX252" fmla="*/ 1320603 w 7472601"/>
              <a:gd name="connsiteY252" fmla="*/ 3081281 h 6858000"/>
              <a:gd name="connsiteX253" fmla="*/ 1238695 w 7472601"/>
              <a:gd name="connsiteY253" fmla="*/ 3076820 h 6858000"/>
              <a:gd name="connsiteX254" fmla="*/ 5425627 w 7472601"/>
              <a:gd name="connsiteY254" fmla="*/ 2954192 h 6858000"/>
              <a:gd name="connsiteX255" fmla="*/ 5470770 w 7472601"/>
              <a:gd name="connsiteY255" fmla="*/ 3005435 h 6858000"/>
              <a:gd name="connsiteX256" fmla="*/ 5519779 w 7472601"/>
              <a:gd name="connsiteY256" fmla="*/ 4359223 h 6858000"/>
              <a:gd name="connsiteX257" fmla="*/ 5520293 w 7472601"/>
              <a:gd name="connsiteY257" fmla="*/ 4360602 h 6858000"/>
              <a:gd name="connsiteX258" fmla="*/ 5767221 w 7472601"/>
              <a:gd name="connsiteY258" fmla="*/ 4665564 h 6858000"/>
              <a:gd name="connsiteX259" fmla="*/ 6937169 w 7472601"/>
              <a:gd name="connsiteY259" fmla="*/ 4815941 h 6858000"/>
              <a:gd name="connsiteX260" fmla="*/ 6953922 w 7472601"/>
              <a:gd name="connsiteY260" fmla="*/ 4890068 h 6858000"/>
              <a:gd name="connsiteX261" fmla="*/ 6071359 w 7472601"/>
              <a:gd name="connsiteY261" fmla="*/ 4770770 h 6858000"/>
              <a:gd name="connsiteX262" fmla="*/ 6038839 w 7472601"/>
              <a:gd name="connsiteY262" fmla="*/ 4764474 h 6858000"/>
              <a:gd name="connsiteX263" fmla="*/ 6038706 w 7472601"/>
              <a:gd name="connsiteY263" fmla="*/ 4763847 h 6858000"/>
              <a:gd name="connsiteX264" fmla="*/ 6037784 w 7472601"/>
              <a:gd name="connsiteY264" fmla="*/ 4764270 h 6858000"/>
              <a:gd name="connsiteX265" fmla="*/ 6038839 w 7472601"/>
              <a:gd name="connsiteY265" fmla="*/ 4764474 h 6858000"/>
              <a:gd name="connsiteX266" fmla="*/ 6040338 w 7472601"/>
              <a:gd name="connsiteY266" fmla="*/ 4771418 h 6858000"/>
              <a:gd name="connsiteX267" fmla="*/ 6024488 w 7472601"/>
              <a:gd name="connsiteY267" fmla="*/ 4809903 h 6858000"/>
              <a:gd name="connsiteX268" fmla="*/ 5599771 w 7472601"/>
              <a:gd name="connsiteY268" fmla="*/ 5509652 h 6858000"/>
              <a:gd name="connsiteX269" fmla="*/ 5548843 w 7472601"/>
              <a:gd name="connsiteY269" fmla="*/ 5563845 h 6858000"/>
              <a:gd name="connsiteX270" fmla="*/ 5940952 w 7472601"/>
              <a:gd name="connsiteY270" fmla="*/ 6250028 h 6858000"/>
              <a:gd name="connsiteX271" fmla="*/ 6043441 w 7472601"/>
              <a:gd name="connsiteY271" fmla="*/ 6665847 h 6858000"/>
              <a:gd name="connsiteX272" fmla="*/ 6093432 w 7472601"/>
              <a:gd name="connsiteY272" fmla="*/ 6858000 h 6858000"/>
              <a:gd name="connsiteX273" fmla="*/ 6034344 w 7472601"/>
              <a:gd name="connsiteY273" fmla="*/ 6858000 h 6858000"/>
              <a:gd name="connsiteX274" fmla="*/ 6026679 w 7472601"/>
              <a:gd name="connsiteY274" fmla="*/ 6836959 h 6858000"/>
              <a:gd name="connsiteX275" fmla="*/ 5800441 w 7472601"/>
              <a:gd name="connsiteY275" fmla="*/ 6335286 h 6858000"/>
              <a:gd name="connsiteX276" fmla="*/ 5526562 w 7472601"/>
              <a:gd name="connsiteY276" fmla="*/ 5705388 h 6858000"/>
              <a:gd name="connsiteX277" fmla="*/ 5519640 w 7472601"/>
              <a:gd name="connsiteY277" fmla="*/ 5683774 h 6858000"/>
              <a:gd name="connsiteX278" fmla="*/ 5844559 w 7472601"/>
              <a:gd name="connsiteY278" fmla="*/ 6553349 h 6858000"/>
              <a:gd name="connsiteX279" fmla="*/ 5975994 w 7472601"/>
              <a:gd name="connsiteY279" fmla="*/ 6858000 h 6858000"/>
              <a:gd name="connsiteX280" fmla="*/ 5898547 w 7472601"/>
              <a:gd name="connsiteY280" fmla="*/ 6858000 h 6858000"/>
              <a:gd name="connsiteX281" fmla="*/ 5682041 w 7472601"/>
              <a:gd name="connsiteY281" fmla="*/ 6355860 h 6858000"/>
              <a:gd name="connsiteX282" fmla="*/ 5461758 w 7472601"/>
              <a:gd name="connsiteY282" fmla="*/ 5820220 h 6858000"/>
              <a:gd name="connsiteX283" fmla="*/ 5237282 w 7472601"/>
              <a:gd name="connsiteY283" fmla="*/ 6579086 h 6858000"/>
              <a:gd name="connsiteX284" fmla="*/ 5115009 w 7472601"/>
              <a:gd name="connsiteY284" fmla="*/ 6858000 h 6858000"/>
              <a:gd name="connsiteX285" fmla="*/ 5028074 w 7472601"/>
              <a:gd name="connsiteY285" fmla="*/ 6858000 h 6858000"/>
              <a:gd name="connsiteX286" fmla="*/ 5079508 w 7472601"/>
              <a:gd name="connsiteY286" fmla="*/ 6749074 h 6858000"/>
              <a:gd name="connsiteX287" fmla="*/ 5371846 w 7472601"/>
              <a:gd name="connsiteY287" fmla="*/ 5924413 h 6858000"/>
              <a:gd name="connsiteX288" fmla="*/ 5270512 w 7472601"/>
              <a:gd name="connsiteY288" fmla="*/ 6138975 h 6858000"/>
              <a:gd name="connsiteX289" fmla="*/ 5062409 w 7472601"/>
              <a:gd name="connsiteY289" fmla="*/ 6653544 h 6858000"/>
              <a:gd name="connsiteX290" fmla="*/ 5036628 w 7472601"/>
              <a:gd name="connsiteY290" fmla="*/ 6754247 h 6858000"/>
              <a:gd name="connsiteX291" fmla="*/ 5009112 w 7472601"/>
              <a:gd name="connsiteY291" fmla="*/ 6858000 h 6858000"/>
              <a:gd name="connsiteX292" fmla="*/ 4976679 w 7472601"/>
              <a:gd name="connsiteY292" fmla="*/ 6858000 h 6858000"/>
              <a:gd name="connsiteX293" fmla="*/ 5006537 w 7472601"/>
              <a:gd name="connsiteY293" fmla="*/ 6747068 h 6858000"/>
              <a:gd name="connsiteX294" fmla="*/ 5032723 w 7472601"/>
              <a:gd name="connsiteY294" fmla="*/ 6644957 h 6858000"/>
              <a:gd name="connsiteX295" fmla="*/ 5242949 w 7472601"/>
              <a:gd name="connsiteY295" fmla="*/ 6125175 h 6858000"/>
              <a:gd name="connsiteX296" fmla="*/ 5286321 w 7472601"/>
              <a:gd name="connsiteY296" fmla="*/ 6033555 h 6858000"/>
              <a:gd name="connsiteX297" fmla="*/ 5008210 w 7472601"/>
              <a:gd name="connsiteY297" fmla="*/ 6649194 h 6858000"/>
              <a:gd name="connsiteX298" fmla="*/ 4986321 w 7472601"/>
              <a:gd name="connsiteY298" fmla="*/ 6765687 h 6858000"/>
              <a:gd name="connsiteX299" fmla="*/ 4973474 w 7472601"/>
              <a:gd name="connsiteY299" fmla="*/ 6858000 h 6858000"/>
              <a:gd name="connsiteX300" fmla="*/ 4907178 w 7472601"/>
              <a:gd name="connsiteY300" fmla="*/ 6858000 h 6858000"/>
              <a:gd name="connsiteX301" fmla="*/ 4910810 w 7472601"/>
              <a:gd name="connsiteY301" fmla="*/ 6829660 h 6858000"/>
              <a:gd name="connsiteX302" fmla="*/ 4987461 w 7472601"/>
              <a:gd name="connsiteY302" fmla="*/ 6432994 h 6858000"/>
              <a:gd name="connsiteX303" fmla="*/ 5179262 w 7472601"/>
              <a:gd name="connsiteY303" fmla="*/ 6035044 h 6858000"/>
              <a:gd name="connsiteX304" fmla="*/ 4689678 w 7472601"/>
              <a:gd name="connsiteY304" fmla="*/ 6440241 h 6858000"/>
              <a:gd name="connsiteX305" fmla="*/ 4477543 w 7472601"/>
              <a:gd name="connsiteY305" fmla="*/ 6674836 h 6858000"/>
              <a:gd name="connsiteX306" fmla="*/ 4329957 w 7472601"/>
              <a:gd name="connsiteY306" fmla="*/ 6858000 h 6858000"/>
              <a:gd name="connsiteX307" fmla="*/ 4218595 w 7472601"/>
              <a:gd name="connsiteY307" fmla="*/ 6858000 h 6858000"/>
              <a:gd name="connsiteX308" fmla="*/ 4368888 w 7472601"/>
              <a:gd name="connsiteY308" fmla="*/ 6668412 h 6858000"/>
              <a:gd name="connsiteX309" fmla="*/ 4563091 w 7472601"/>
              <a:gd name="connsiteY309" fmla="*/ 6442508 h 6858000"/>
              <a:gd name="connsiteX310" fmla="*/ 5387324 w 7472601"/>
              <a:gd name="connsiteY310" fmla="*/ 5705830 h 6858000"/>
              <a:gd name="connsiteX311" fmla="*/ 5073620 w 7472601"/>
              <a:gd name="connsiteY311" fmla="*/ 5955437 h 6858000"/>
              <a:gd name="connsiteX312" fmla="*/ 4689789 w 7472601"/>
              <a:gd name="connsiteY312" fmla="*/ 6268382 h 6858000"/>
              <a:gd name="connsiteX313" fmla="*/ 4418722 w 7472601"/>
              <a:gd name="connsiteY313" fmla="*/ 6570886 h 6858000"/>
              <a:gd name="connsiteX314" fmla="*/ 4214944 w 7472601"/>
              <a:gd name="connsiteY314" fmla="*/ 6858000 h 6858000"/>
              <a:gd name="connsiteX315" fmla="*/ 4177898 w 7472601"/>
              <a:gd name="connsiteY315" fmla="*/ 6858000 h 6858000"/>
              <a:gd name="connsiteX316" fmla="*/ 4391597 w 7472601"/>
              <a:gd name="connsiteY316" fmla="*/ 6556370 h 6858000"/>
              <a:gd name="connsiteX317" fmla="*/ 4668889 w 7472601"/>
              <a:gd name="connsiteY317" fmla="*/ 6246399 h 6858000"/>
              <a:gd name="connsiteX318" fmla="*/ 5055427 w 7472601"/>
              <a:gd name="connsiteY318" fmla="*/ 5931476 h 6858000"/>
              <a:gd name="connsiteX319" fmla="*/ 5371814 w 7472601"/>
              <a:gd name="connsiteY319" fmla="*/ 5678975 h 6858000"/>
              <a:gd name="connsiteX320" fmla="*/ 4987918 w 7472601"/>
              <a:gd name="connsiteY320" fmla="*/ 5838701 h 6858000"/>
              <a:gd name="connsiteX321" fmla="*/ 4317146 w 7472601"/>
              <a:gd name="connsiteY321" fmla="*/ 6587716 h 6858000"/>
              <a:gd name="connsiteX322" fmla="*/ 4171627 w 7472601"/>
              <a:gd name="connsiteY322" fmla="*/ 6858000 h 6858000"/>
              <a:gd name="connsiteX323" fmla="*/ 4081585 w 7472601"/>
              <a:gd name="connsiteY323" fmla="*/ 6858000 h 6858000"/>
              <a:gd name="connsiteX324" fmla="*/ 4238603 w 7472601"/>
              <a:gd name="connsiteY324" fmla="*/ 6559341 h 6858000"/>
              <a:gd name="connsiteX325" fmla="*/ 4778333 w 7472601"/>
              <a:gd name="connsiteY325" fmla="*/ 5873626 h 6858000"/>
              <a:gd name="connsiteX326" fmla="*/ 5414185 w 7472601"/>
              <a:gd name="connsiteY326" fmla="*/ 5573882 h 6858000"/>
              <a:gd name="connsiteX327" fmla="*/ 5959648 w 7472601"/>
              <a:gd name="connsiteY327" fmla="*/ 4760797 h 6858000"/>
              <a:gd name="connsiteX328" fmla="*/ 5355019 w 7472601"/>
              <a:gd name="connsiteY328" fmla="*/ 4734672 h 6858000"/>
              <a:gd name="connsiteX329" fmla="*/ 5083565 w 7472601"/>
              <a:gd name="connsiteY329" fmla="*/ 5179121 h 6858000"/>
              <a:gd name="connsiteX330" fmla="*/ 4713577 w 7472601"/>
              <a:gd name="connsiteY330" fmla="*/ 5616803 h 6858000"/>
              <a:gd name="connsiteX331" fmla="*/ 3989559 w 7472601"/>
              <a:gd name="connsiteY331" fmla="*/ 6145945 h 6858000"/>
              <a:gd name="connsiteX332" fmla="*/ 3939824 w 7472601"/>
              <a:gd name="connsiteY332" fmla="*/ 6066900 h 6858000"/>
              <a:gd name="connsiteX333" fmla="*/ 4584537 w 7472601"/>
              <a:gd name="connsiteY333" fmla="*/ 5324826 h 6858000"/>
              <a:gd name="connsiteX334" fmla="*/ 5037105 w 7472601"/>
              <a:gd name="connsiteY334" fmla="*/ 5088765 h 6858000"/>
              <a:gd name="connsiteX335" fmla="*/ 5039930 w 7472601"/>
              <a:gd name="connsiteY335" fmla="*/ 5089585 h 6858000"/>
              <a:gd name="connsiteX336" fmla="*/ 5263764 w 7472601"/>
              <a:gd name="connsiteY336" fmla="*/ 4735525 h 6858000"/>
              <a:gd name="connsiteX337" fmla="*/ 4086300 w 7472601"/>
              <a:gd name="connsiteY337" fmla="*/ 4884599 h 6858000"/>
              <a:gd name="connsiteX338" fmla="*/ 4085485 w 7472601"/>
              <a:gd name="connsiteY338" fmla="*/ 4899070 h 6858000"/>
              <a:gd name="connsiteX339" fmla="*/ 3871915 w 7472601"/>
              <a:gd name="connsiteY339" fmla="*/ 5253645 h 6858000"/>
              <a:gd name="connsiteX340" fmla="*/ 3799374 w 7472601"/>
              <a:gd name="connsiteY340" fmla="*/ 5466127 h 6858000"/>
              <a:gd name="connsiteX341" fmla="*/ 3498850 w 7472601"/>
              <a:gd name="connsiteY341" fmla="*/ 6661888 h 6858000"/>
              <a:gd name="connsiteX342" fmla="*/ 3399216 w 7472601"/>
              <a:gd name="connsiteY342" fmla="*/ 6858000 h 6858000"/>
              <a:gd name="connsiteX343" fmla="*/ 3303688 w 7472601"/>
              <a:gd name="connsiteY343" fmla="*/ 6858000 h 6858000"/>
              <a:gd name="connsiteX344" fmla="*/ 3391774 w 7472601"/>
              <a:gd name="connsiteY344" fmla="*/ 6697181 h 6858000"/>
              <a:gd name="connsiteX345" fmla="*/ 3735540 w 7472601"/>
              <a:gd name="connsiteY345" fmla="*/ 5546923 h 6858000"/>
              <a:gd name="connsiteX346" fmla="*/ 3729438 w 7472601"/>
              <a:gd name="connsiteY346" fmla="*/ 5569058 h 6858000"/>
              <a:gd name="connsiteX347" fmla="*/ 3707782 w 7472601"/>
              <a:gd name="connsiteY347" fmla="*/ 5644908 h 6858000"/>
              <a:gd name="connsiteX348" fmla="*/ 3583827 w 7472601"/>
              <a:gd name="connsiteY348" fmla="*/ 6039215 h 6858000"/>
              <a:gd name="connsiteX349" fmla="*/ 3547861 w 7472601"/>
              <a:gd name="connsiteY349" fmla="*/ 6129609 h 6858000"/>
              <a:gd name="connsiteX350" fmla="*/ 3490905 w 7472601"/>
              <a:gd name="connsiteY350" fmla="*/ 6277660 h 6858000"/>
              <a:gd name="connsiteX351" fmla="*/ 3455859 w 7472601"/>
              <a:gd name="connsiteY351" fmla="*/ 6391301 h 6858000"/>
              <a:gd name="connsiteX352" fmla="*/ 3429112 w 7472601"/>
              <a:gd name="connsiteY352" fmla="*/ 6479469 h 6858000"/>
              <a:gd name="connsiteX353" fmla="*/ 3304862 w 7472601"/>
              <a:gd name="connsiteY353" fmla="*/ 6796476 h 6858000"/>
              <a:gd name="connsiteX354" fmla="*/ 3276071 w 7472601"/>
              <a:gd name="connsiteY354" fmla="*/ 6858000 h 6858000"/>
              <a:gd name="connsiteX355" fmla="*/ 3240805 w 7472601"/>
              <a:gd name="connsiteY355" fmla="*/ 6858000 h 6858000"/>
              <a:gd name="connsiteX356" fmla="*/ 3275917 w 7472601"/>
              <a:gd name="connsiteY356" fmla="*/ 6783192 h 6858000"/>
              <a:gd name="connsiteX357" fmla="*/ 3399358 w 7472601"/>
              <a:gd name="connsiteY357" fmla="*/ 6469011 h 6858000"/>
              <a:gd name="connsiteX358" fmla="*/ 3425650 w 7472601"/>
              <a:gd name="connsiteY358" fmla="*/ 6381333 h 6858000"/>
              <a:gd name="connsiteX359" fmla="*/ 3460661 w 7472601"/>
              <a:gd name="connsiteY359" fmla="*/ 6266763 h 6858000"/>
              <a:gd name="connsiteX360" fmla="*/ 3518021 w 7472601"/>
              <a:gd name="connsiteY360" fmla="*/ 6117298 h 6858000"/>
              <a:gd name="connsiteX361" fmla="*/ 3554035 w 7472601"/>
              <a:gd name="connsiteY361" fmla="*/ 6027832 h 6858000"/>
              <a:gd name="connsiteX362" fmla="*/ 3677174 w 7472601"/>
              <a:gd name="connsiteY362" fmla="*/ 5636351 h 6858000"/>
              <a:gd name="connsiteX363" fmla="*/ 3698819 w 7472601"/>
              <a:gd name="connsiteY363" fmla="*/ 5560503 h 6858000"/>
              <a:gd name="connsiteX364" fmla="*/ 3702094 w 7472601"/>
              <a:gd name="connsiteY364" fmla="*/ 5549194 h 6858000"/>
              <a:gd name="connsiteX365" fmla="*/ 3398355 w 7472601"/>
              <a:gd name="connsiteY365" fmla="*/ 6094603 h 6858000"/>
              <a:gd name="connsiteX366" fmla="*/ 3193941 w 7472601"/>
              <a:gd name="connsiteY366" fmla="*/ 6798775 h 6858000"/>
              <a:gd name="connsiteX367" fmla="*/ 3184140 w 7472601"/>
              <a:gd name="connsiteY367" fmla="*/ 6858000 h 6858000"/>
              <a:gd name="connsiteX368" fmla="*/ 3099978 w 7472601"/>
              <a:gd name="connsiteY368" fmla="*/ 6858000 h 6858000"/>
              <a:gd name="connsiteX369" fmla="*/ 3101556 w 7472601"/>
              <a:gd name="connsiteY369" fmla="*/ 6843337 h 6858000"/>
              <a:gd name="connsiteX370" fmla="*/ 3370162 w 7472601"/>
              <a:gd name="connsiteY370" fmla="*/ 5785550 h 6858000"/>
              <a:gd name="connsiteX371" fmla="*/ 3746477 w 7472601"/>
              <a:gd name="connsiteY371" fmla="*/ 5377889 h 6858000"/>
              <a:gd name="connsiteX372" fmla="*/ 3863399 w 7472601"/>
              <a:gd name="connsiteY372" fmla="*/ 5087257 h 6858000"/>
              <a:gd name="connsiteX373" fmla="*/ 3968712 w 7472601"/>
              <a:gd name="connsiteY373" fmla="*/ 4913989 h 6858000"/>
              <a:gd name="connsiteX374" fmla="*/ 2792390 w 7472601"/>
              <a:gd name="connsiteY374" fmla="*/ 5382974 h 6858000"/>
              <a:gd name="connsiteX375" fmla="*/ 2714982 w 7472601"/>
              <a:gd name="connsiteY375" fmla="*/ 5427051 h 6858000"/>
              <a:gd name="connsiteX376" fmla="*/ 2813361 w 7472601"/>
              <a:gd name="connsiteY376" fmla="*/ 6023912 h 6858000"/>
              <a:gd name="connsiteX377" fmla="*/ 2688430 w 7472601"/>
              <a:gd name="connsiteY377" fmla="*/ 6801564 h 6858000"/>
              <a:gd name="connsiteX378" fmla="*/ 2629626 w 7472601"/>
              <a:gd name="connsiteY378" fmla="*/ 6763394 h 6858000"/>
              <a:gd name="connsiteX379" fmla="*/ 2565328 w 7472601"/>
              <a:gd name="connsiteY379" fmla="*/ 5516399 h 6858000"/>
              <a:gd name="connsiteX380" fmla="*/ 1922999 w 7472601"/>
              <a:gd name="connsiteY380" fmla="*/ 5980343 h 6858000"/>
              <a:gd name="connsiteX381" fmla="*/ 1950261 w 7472601"/>
              <a:gd name="connsiteY381" fmla="*/ 6405858 h 6858000"/>
              <a:gd name="connsiteX382" fmla="*/ 2365554 w 7472601"/>
              <a:gd name="connsiteY382" fmla="*/ 6759107 h 6858000"/>
              <a:gd name="connsiteX383" fmla="*/ 2424142 w 7472601"/>
              <a:gd name="connsiteY383" fmla="*/ 6858000 h 6858000"/>
              <a:gd name="connsiteX384" fmla="*/ 2395994 w 7472601"/>
              <a:gd name="connsiteY384" fmla="*/ 6858000 h 6858000"/>
              <a:gd name="connsiteX385" fmla="*/ 2392863 w 7472601"/>
              <a:gd name="connsiteY385" fmla="*/ 6852964 h 6858000"/>
              <a:gd name="connsiteX386" fmla="*/ 2017589 w 7472601"/>
              <a:gd name="connsiteY386" fmla="*/ 6493982 h 6858000"/>
              <a:gd name="connsiteX387" fmla="*/ 2147336 w 7472601"/>
              <a:gd name="connsiteY387" fmla="*/ 6594052 h 6858000"/>
              <a:gd name="connsiteX388" fmla="*/ 2207047 w 7472601"/>
              <a:gd name="connsiteY388" fmla="*/ 6654540 h 6858000"/>
              <a:gd name="connsiteX389" fmla="*/ 2299106 w 7472601"/>
              <a:gd name="connsiteY389" fmla="*/ 6778931 h 6858000"/>
              <a:gd name="connsiteX390" fmla="*/ 2314430 w 7472601"/>
              <a:gd name="connsiteY390" fmla="*/ 6801144 h 6858000"/>
              <a:gd name="connsiteX391" fmla="*/ 2352406 w 7472601"/>
              <a:gd name="connsiteY391" fmla="*/ 6858000 h 6858000"/>
              <a:gd name="connsiteX392" fmla="*/ 2314492 w 7472601"/>
              <a:gd name="connsiteY392" fmla="*/ 6858000 h 6858000"/>
              <a:gd name="connsiteX393" fmla="*/ 2288095 w 7472601"/>
              <a:gd name="connsiteY393" fmla="*/ 6818030 h 6858000"/>
              <a:gd name="connsiteX394" fmla="*/ 2272768 w 7472601"/>
              <a:gd name="connsiteY394" fmla="*/ 6795822 h 6858000"/>
              <a:gd name="connsiteX395" fmla="*/ 2182715 w 7472601"/>
              <a:gd name="connsiteY395" fmla="*/ 6675071 h 6858000"/>
              <a:gd name="connsiteX396" fmla="*/ 2032061 w 7472601"/>
              <a:gd name="connsiteY396" fmla="*/ 6541380 h 6858000"/>
              <a:gd name="connsiteX397" fmla="*/ 2257220 w 7472601"/>
              <a:gd name="connsiteY397" fmla="*/ 6826257 h 6858000"/>
              <a:gd name="connsiteX398" fmla="*/ 2281324 w 7472601"/>
              <a:gd name="connsiteY398" fmla="*/ 6858000 h 6858000"/>
              <a:gd name="connsiteX399" fmla="*/ 2242860 w 7472601"/>
              <a:gd name="connsiteY399" fmla="*/ 6858000 h 6858000"/>
              <a:gd name="connsiteX400" fmla="*/ 2232818 w 7472601"/>
              <a:gd name="connsiteY400" fmla="*/ 6844926 h 6858000"/>
              <a:gd name="connsiteX401" fmla="*/ 1990172 w 7472601"/>
              <a:gd name="connsiteY401" fmla="*/ 6542121 h 6858000"/>
              <a:gd name="connsiteX402" fmla="*/ 2124090 w 7472601"/>
              <a:gd name="connsiteY402" fmla="*/ 6761017 h 6858000"/>
              <a:gd name="connsiteX403" fmla="*/ 2200380 w 7472601"/>
              <a:gd name="connsiteY403" fmla="*/ 6858000 h 6858000"/>
              <a:gd name="connsiteX404" fmla="*/ 2147507 w 7472601"/>
              <a:gd name="connsiteY404" fmla="*/ 6858000 h 6858000"/>
              <a:gd name="connsiteX405" fmla="*/ 2070668 w 7472601"/>
              <a:gd name="connsiteY405" fmla="*/ 6761520 h 6858000"/>
              <a:gd name="connsiteX406" fmla="*/ 1975142 w 7472601"/>
              <a:gd name="connsiteY406" fmla="*/ 6585570 h 6858000"/>
              <a:gd name="connsiteX407" fmla="*/ 2050035 w 7472601"/>
              <a:gd name="connsiteY407" fmla="*/ 6813345 h 6858000"/>
              <a:gd name="connsiteX408" fmla="*/ 2063025 w 7472601"/>
              <a:gd name="connsiteY408" fmla="*/ 6858000 h 6858000"/>
              <a:gd name="connsiteX409" fmla="*/ 2021675 w 7472601"/>
              <a:gd name="connsiteY409" fmla="*/ 6858000 h 6858000"/>
              <a:gd name="connsiteX410" fmla="*/ 2019308 w 7472601"/>
              <a:gd name="connsiteY410" fmla="*/ 6847118 h 6858000"/>
              <a:gd name="connsiteX411" fmla="*/ 1938835 w 7472601"/>
              <a:gd name="connsiteY411" fmla="*/ 6551160 h 6858000"/>
              <a:gd name="connsiteX412" fmla="*/ 1953230 w 7472601"/>
              <a:gd name="connsiteY412" fmla="*/ 6759699 h 6858000"/>
              <a:gd name="connsiteX413" fmla="*/ 1956763 w 7472601"/>
              <a:gd name="connsiteY413" fmla="*/ 6778191 h 6858000"/>
              <a:gd name="connsiteX414" fmla="*/ 1967925 w 7472601"/>
              <a:gd name="connsiteY414" fmla="*/ 6858000 h 6858000"/>
              <a:gd name="connsiteX415" fmla="*/ 1936622 w 7472601"/>
              <a:gd name="connsiteY415" fmla="*/ 6858000 h 6858000"/>
              <a:gd name="connsiteX416" fmla="*/ 1926261 w 7472601"/>
              <a:gd name="connsiteY416" fmla="*/ 6784064 h 6858000"/>
              <a:gd name="connsiteX417" fmla="*/ 1922724 w 7472601"/>
              <a:gd name="connsiteY417" fmla="*/ 6765577 h 6858000"/>
              <a:gd name="connsiteX418" fmla="*/ 1904650 w 7472601"/>
              <a:gd name="connsiteY418" fmla="*/ 6639616 h 6858000"/>
              <a:gd name="connsiteX419" fmla="*/ 1885273 w 7472601"/>
              <a:gd name="connsiteY419" fmla="*/ 6858000 h 6858000"/>
              <a:gd name="connsiteX420" fmla="*/ 1854363 w 7472601"/>
              <a:gd name="connsiteY420" fmla="*/ 6858000 h 6858000"/>
              <a:gd name="connsiteX421" fmla="*/ 1880391 w 7472601"/>
              <a:gd name="connsiteY421" fmla="*/ 6603796 h 6858000"/>
              <a:gd name="connsiteX422" fmla="*/ 1818273 w 7472601"/>
              <a:gd name="connsiteY422" fmla="*/ 6715729 h 6858000"/>
              <a:gd name="connsiteX423" fmla="*/ 1794691 w 7472601"/>
              <a:gd name="connsiteY423" fmla="*/ 6843239 h 6858000"/>
              <a:gd name="connsiteX424" fmla="*/ 1794914 w 7472601"/>
              <a:gd name="connsiteY424" fmla="*/ 6858000 h 6858000"/>
              <a:gd name="connsiteX425" fmla="*/ 1746128 w 7472601"/>
              <a:gd name="connsiteY425" fmla="*/ 6858000 h 6858000"/>
              <a:gd name="connsiteX426" fmla="*/ 1753934 w 7472601"/>
              <a:gd name="connsiteY426" fmla="*/ 6724796 h 6858000"/>
              <a:gd name="connsiteX427" fmla="*/ 1792053 w 7472601"/>
              <a:gd name="connsiteY427" fmla="*/ 6572396 h 6858000"/>
              <a:gd name="connsiteX428" fmla="*/ 1862248 w 7472601"/>
              <a:gd name="connsiteY428" fmla="*/ 6266397 h 6858000"/>
              <a:gd name="connsiteX429" fmla="*/ 1862250 w 7472601"/>
              <a:gd name="connsiteY429" fmla="*/ 6033531 h 6858000"/>
              <a:gd name="connsiteX430" fmla="*/ 1211999 w 7472601"/>
              <a:gd name="connsiteY430" fmla="*/ 6683610 h 6858000"/>
              <a:gd name="connsiteX431" fmla="*/ 1213266 w 7472601"/>
              <a:gd name="connsiteY431" fmla="*/ 6691947 h 6858000"/>
              <a:gd name="connsiteX432" fmla="*/ 1203370 w 7472601"/>
              <a:gd name="connsiteY432" fmla="*/ 6850676 h 6858000"/>
              <a:gd name="connsiteX433" fmla="*/ 1203671 w 7472601"/>
              <a:gd name="connsiteY433" fmla="*/ 6858000 h 6858000"/>
              <a:gd name="connsiteX434" fmla="*/ 1143180 w 7472601"/>
              <a:gd name="connsiteY434" fmla="*/ 6858000 h 6858000"/>
              <a:gd name="connsiteX435" fmla="*/ 1142176 w 7472601"/>
              <a:gd name="connsiteY435" fmla="*/ 6766045 h 6858000"/>
              <a:gd name="connsiteX436" fmla="*/ 1067484 w 7472601"/>
              <a:gd name="connsiteY436" fmla="*/ 6858000 h 6858000"/>
              <a:gd name="connsiteX437" fmla="*/ 953928 w 7472601"/>
              <a:gd name="connsiteY437" fmla="*/ 6858000 h 6858000"/>
              <a:gd name="connsiteX438" fmla="*/ 959715 w 7472601"/>
              <a:gd name="connsiteY438" fmla="*/ 6850185 h 6858000"/>
              <a:gd name="connsiteX439" fmla="*/ 1483788 w 7472601"/>
              <a:gd name="connsiteY439" fmla="*/ 6259174 h 6858000"/>
              <a:gd name="connsiteX440" fmla="*/ 1100671 w 7472601"/>
              <a:gd name="connsiteY440" fmla="*/ 6252137 h 6858000"/>
              <a:gd name="connsiteX441" fmla="*/ 1090144 w 7472601"/>
              <a:gd name="connsiteY441" fmla="*/ 6256748 h 6858000"/>
              <a:gd name="connsiteX442" fmla="*/ 1095872 w 7472601"/>
              <a:gd name="connsiteY442" fmla="*/ 6271892 h 6858000"/>
              <a:gd name="connsiteX443" fmla="*/ 262785 w 7472601"/>
              <a:gd name="connsiteY443" fmla="*/ 6845450 h 6858000"/>
              <a:gd name="connsiteX444" fmla="*/ 209968 w 7472601"/>
              <a:gd name="connsiteY444" fmla="*/ 6770713 h 6858000"/>
              <a:gd name="connsiteX445" fmla="*/ 873460 w 7472601"/>
              <a:gd name="connsiteY445" fmla="*/ 6253768 h 6858000"/>
              <a:gd name="connsiteX446" fmla="*/ 192686 w 7472601"/>
              <a:gd name="connsiteY446" fmla="*/ 5849257 h 6858000"/>
              <a:gd name="connsiteX447" fmla="*/ 4696 w 7472601"/>
              <a:gd name="connsiteY447" fmla="*/ 5697668 h 6858000"/>
              <a:gd name="connsiteX448" fmla="*/ 0 w 7472601"/>
              <a:gd name="connsiteY448" fmla="*/ 5689984 h 6858000"/>
              <a:gd name="connsiteX449" fmla="*/ 0 w 7472601"/>
              <a:gd name="connsiteY449" fmla="*/ 5513472 h 6858000"/>
              <a:gd name="connsiteX450" fmla="*/ 174101 w 7472601"/>
              <a:gd name="connsiteY450" fmla="*/ 5620277 h 6858000"/>
              <a:gd name="connsiteX451" fmla="*/ 891800 w 7472601"/>
              <a:gd name="connsiteY451" fmla="*/ 6036935 h 6858000"/>
              <a:gd name="connsiteX452" fmla="*/ 1072219 w 7472601"/>
              <a:gd name="connsiteY452" fmla="*/ 6169443 h 6858000"/>
              <a:gd name="connsiteX453" fmla="*/ 1074117 w 7472601"/>
              <a:gd name="connsiteY453" fmla="*/ 6170301 h 6858000"/>
              <a:gd name="connsiteX454" fmla="*/ 1083114 w 7472601"/>
              <a:gd name="connsiteY454" fmla="*/ 6174131 h 6858000"/>
              <a:gd name="connsiteX455" fmla="*/ 1543010 w 7472601"/>
              <a:gd name="connsiteY455" fmla="*/ 6191140 h 6858000"/>
              <a:gd name="connsiteX456" fmla="*/ 1551080 w 7472601"/>
              <a:gd name="connsiteY456" fmla="*/ 6195006 h 6858000"/>
              <a:gd name="connsiteX457" fmla="*/ 2345443 w 7472601"/>
              <a:gd name="connsiteY457" fmla="*/ 5549882 h 6858000"/>
              <a:gd name="connsiteX458" fmla="*/ 1721499 w 7472601"/>
              <a:gd name="connsiteY458" fmla="*/ 5599969 h 6858000"/>
              <a:gd name="connsiteX459" fmla="*/ 767716 w 7472601"/>
              <a:gd name="connsiteY459" fmla="*/ 5472768 h 6858000"/>
              <a:gd name="connsiteX460" fmla="*/ 722147 w 7472601"/>
              <a:gd name="connsiteY460" fmla="*/ 5393091 h 6858000"/>
              <a:gd name="connsiteX461" fmla="*/ 1485552 w 7472601"/>
              <a:gd name="connsiteY461" fmla="*/ 5313202 h 6858000"/>
              <a:gd name="connsiteX462" fmla="*/ 2143004 w 7472601"/>
              <a:gd name="connsiteY462" fmla="*/ 5402420 h 6858000"/>
              <a:gd name="connsiteX463" fmla="*/ 1933391 w 7472601"/>
              <a:gd name="connsiteY463" fmla="*/ 5156971 h 6858000"/>
              <a:gd name="connsiteX464" fmla="*/ 1827118 w 7472601"/>
              <a:gd name="connsiteY464" fmla="*/ 4968410 h 6858000"/>
              <a:gd name="connsiteX465" fmla="*/ 1837349 w 7472601"/>
              <a:gd name="connsiteY465" fmla="*/ 4956357 h 6858000"/>
              <a:gd name="connsiteX466" fmla="*/ 2162835 w 7472601"/>
              <a:gd name="connsiteY466" fmla="*/ 5187853 h 6858000"/>
              <a:gd name="connsiteX467" fmla="*/ 2257167 w 7472601"/>
              <a:gd name="connsiteY467" fmla="*/ 5462123 h 6858000"/>
              <a:gd name="connsiteX468" fmla="*/ 2261598 w 7472601"/>
              <a:gd name="connsiteY468" fmla="*/ 5467998 h 6858000"/>
              <a:gd name="connsiteX469" fmla="*/ 2437177 w 7472601"/>
              <a:gd name="connsiteY469" fmla="*/ 5479608 h 6858000"/>
              <a:gd name="connsiteX470" fmla="*/ 2445247 w 7472601"/>
              <a:gd name="connsiteY470" fmla="*/ 5483476 h 6858000"/>
              <a:gd name="connsiteX471" fmla="*/ 2743626 w 7472601"/>
              <a:gd name="connsiteY471" fmla="*/ 5304819 h 6858000"/>
              <a:gd name="connsiteX472" fmla="*/ 3048102 w 7472601"/>
              <a:gd name="connsiteY472" fmla="*/ 5150595 h 6858000"/>
              <a:gd name="connsiteX473" fmla="*/ 1799414 w 7472601"/>
              <a:gd name="connsiteY473" fmla="*/ 4694732 h 6858000"/>
              <a:gd name="connsiteX474" fmla="*/ 1771735 w 7472601"/>
              <a:gd name="connsiteY474" fmla="*/ 4619929 h 6858000"/>
              <a:gd name="connsiteX475" fmla="*/ 3104273 w 7472601"/>
              <a:gd name="connsiteY475" fmla="*/ 5076159 h 6858000"/>
              <a:gd name="connsiteX476" fmla="*/ 3113245 w 7472601"/>
              <a:gd name="connsiteY476" fmla="*/ 5090705 h 6858000"/>
              <a:gd name="connsiteX477" fmla="*/ 3126294 w 7472601"/>
              <a:gd name="connsiteY477" fmla="*/ 5114400 h 6858000"/>
              <a:gd name="connsiteX478" fmla="*/ 3937433 w 7472601"/>
              <a:gd name="connsiteY478" fmla="*/ 4830473 h 6858000"/>
              <a:gd name="connsiteX479" fmla="*/ 3590475 w 7472601"/>
              <a:gd name="connsiteY479" fmla="*/ 4597974 h 6858000"/>
              <a:gd name="connsiteX480" fmla="*/ 3100264 w 7472601"/>
              <a:gd name="connsiteY480" fmla="*/ 4579845 h 6858000"/>
              <a:gd name="connsiteX481" fmla="*/ 2183576 w 7472601"/>
              <a:gd name="connsiteY481" fmla="*/ 4227150 h 6858000"/>
              <a:gd name="connsiteX482" fmla="*/ 2151029 w 7472601"/>
              <a:gd name="connsiteY482" fmla="*/ 4146947 h 6858000"/>
              <a:gd name="connsiteX483" fmla="*/ 3563434 w 7472601"/>
              <a:gd name="connsiteY483" fmla="*/ 4469115 h 6858000"/>
              <a:gd name="connsiteX484" fmla="*/ 3177952 w 7472601"/>
              <a:gd name="connsiteY484" fmla="*/ 3657386 h 6858000"/>
              <a:gd name="connsiteX485" fmla="*/ 3189263 w 7472601"/>
              <a:gd name="connsiteY485" fmla="*/ 3625726 h 6858000"/>
              <a:gd name="connsiteX486" fmla="*/ 3560912 w 7472601"/>
              <a:gd name="connsiteY486" fmla="*/ 4079863 h 6858000"/>
              <a:gd name="connsiteX487" fmla="*/ 3626636 w 7472601"/>
              <a:gd name="connsiteY487" fmla="*/ 4512230 h 6858000"/>
              <a:gd name="connsiteX488" fmla="*/ 3653088 w 7472601"/>
              <a:gd name="connsiteY488" fmla="*/ 4521417 h 6858000"/>
              <a:gd name="connsiteX489" fmla="*/ 3988128 w 7472601"/>
              <a:gd name="connsiteY489" fmla="*/ 4817267 h 6858000"/>
              <a:gd name="connsiteX490" fmla="*/ 4830582 w 7472601"/>
              <a:gd name="connsiteY490" fmla="*/ 4676000 h 6858000"/>
              <a:gd name="connsiteX491" fmla="*/ 4830100 w 7472601"/>
              <a:gd name="connsiteY491" fmla="*/ 4675554 h 6858000"/>
              <a:gd name="connsiteX492" fmla="*/ 4036318 w 7472601"/>
              <a:gd name="connsiteY492" fmla="*/ 4147013 h 6858000"/>
              <a:gd name="connsiteX493" fmla="*/ 3432098 w 7472601"/>
              <a:gd name="connsiteY493" fmla="*/ 3537312 h 6858000"/>
              <a:gd name="connsiteX494" fmla="*/ 3446761 w 7472601"/>
              <a:gd name="connsiteY494" fmla="*/ 3461278 h 6858000"/>
              <a:gd name="connsiteX495" fmla="*/ 4419733 w 7472601"/>
              <a:gd name="connsiteY495" fmla="*/ 3963555 h 6858000"/>
              <a:gd name="connsiteX496" fmla="*/ 4781371 w 7472601"/>
              <a:gd name="connsiteY496" fmla="*/ 4458604 h 6858000"/>
              <a:gd name="connsiteX497" fmla="*/ 4780440 w 7472601"/>
              <a:gd name="connsiteY497" fmla="*/ 4470290 h 6858000"/>
              <a:gd name="connsiteX498" fmla="*/ 4898954 w 7472601"/>
              <a:gd name="connsiteY498" fmla="*/ 4662092 h 6858000"/>
              <a:gd name="connsiteX499" fmla="*/ 4900699 w 7472601"/>
              <a:gd name="connsiteY499" fmla="*/ 4670867 h 6858000"/>
              <a:gd name="connsiteX500" fmla="*/ 5714511 w 7472601"/>
              <a:gd name="connsiteY500" fmla="*/ 4663483 h 6858000"/>
              <a:gd name="connsiteX501" fmla="*/ 5464793 w 7472601"/>
              <a:gd name="connsiteY501" fmla="*/ 4393556 h 6858000"/>
              <a:gd name="connsiteX502" fmla="*/ 5461897 w 7472601"/>
              <a:gd name="connsiteY502" fmla="*/ 4390879 h 6858000"/>
              <a:gd name="connsiteX503" fmla="*/ 4294126 w 7472601"/>
              <a:gd name="connsiteY503" fmla="*/ 3303048 h 6858000"/>
              <a:gd name="connsiteX504" fmla="*/ 4305321 w 7472601"/>
              <a:gd name="connsiteY504" fmla="*/ 3256953 h 6858000"/>
              <a:gd name="connsiteX505" fmla="*/ 4949299 w 7472601"/>
              <a:gd name="connsiteY505" fmla="*/ 3766336 h 6858000"/>
              <a:gd name="connsiteX506" fmla="*/ 5291452 w 7472601"/>
              <a:gd name="connsiteY506" fmla="*/ 4076801 h 6858000"/>
              <a:gd name="connsiteX507" fmla="*/ 5434998 w 7472601"/>
              <a:gd name="connsiteY507" fmla="*/ 4254100 h 6858000"/>
              <a:gd name="connsiteX508" fmla="*/ 5351015 w 7472601"/>
              <a:gd name="connsiteY508" fmla="*/ 3760989 h 6858000"/>
              <a:gd name="connsiteX509" fmla="*/ 5413780 w 7472601"/>
              <a:gd name="connsiteY509" fmla="*/ 2966265 h 6858000"/>
              <a:gd name="connsiteX510" fmla="*/ 5425627 w 7472601"/>
              <a:gd name="connsiteY510" fmla="*/ 2954192 h 6858000"/>
              <a:gd name="connsiteX511" fmla="*/ 6604735 w 7472601"/>
              <a:gd name="connsiteY511" fmla="*/ 2041381 h 6858000"/>
              <a:gd name="connsiteX512" fmla="*/ 7204487 w 7472601"/>
              <a:gd name="connsiteY512" fmla="*/ 2742112 h 6858000"/>
              <a:gd name="connsiteX513" fmla="*/ 7131592 w 7472601"/>
              <a:gd name="connsiteY513" fmla="*/ 2672096 h 6858000"/>
              <a:gd name="connsiteX514" fmla="*/ 6996344 w 7472601"/>
              <a:gd name="connsiteY514" fmla="*/ 2518310 h 6858000"/>
              <a:gd name="connsiteX515" fmla="*/ 6735495 w 7472601"/>
              <a:gd name="connsiteY515" fmla="*/ 2196890 h 6858000"/>
              <a:gd name="connsiteX516" fmla="*/ 6721901 w 7472601"/>
              <a:gd name="connsiteY516" fmla="*/ 2179274 h 6858000"/>
              <a:gd name="connsiteX517" fmla="*/ 6604735 w 7472601"/>
              <a:gd name="connsiteY517" fmla="*/ 2041381 h 6858000"/>
              <a:gd name="connsiteX518" fmla="*/ 6591670 w 7472601"/>
              <a:gd name="connsiteY518" fmla="*/ 1988277 h 6858000"/>
              <a:gd name="connsiteX519" fmla="*/ 6747349 w 7472601"/>
              <a:gd name="connsiteY519" fmla="*/ 2160069 h 6858000"/>
              <a:gd name="connsiteX520" fmla="*/ 6760943 w 7472601"/>
              <a:gd name="connsiteY520" fmla="*/ 2177686 h 6858000"/>
              <a:gd name="connsiteX521" fmla="*/ 7021065 w 7472601"/>
              <a:gd name="connsiteY521" fmla="*/ 2498102 h 6858000"/>
              <a:gd name="connsiteX522" fmla="*/ 7155223 w 7472601"/>
              <a:gd name="connsiteY522" fmla="*/ 2650386 h 6858000"/>
              <a:gd name="connsiteX523" fmla="*/ 7203167 w 7472601"/>
              <a:gd name="connsiteY523" fmla="*/ 2697288 h 6858000"/>
              <a:gd name="connsiteX524" fmla="*/ 6937703 w 7472601"/>
              <a:gd name="connsiteY524" fmla="*/ 2321981 h 6858000"/>
              <a:gd name="connsiteX525" fmla="*/ 6591670 w 7472601"/>
              <a:gd name="connsiteY525" fmla="*/ 1988277 h 6858000"/>
              <a:gd name="connsiteX526" fmla="*/ 5798671 w 7472601"/>
              <a:gd name="connsiteY526" fmla="*/ 1981601 h 6858000"/>
              <a:gd name="connsiteX527" fmla="*/ 5754709 w 7472601"/>
              <a:gd name="connsiteY527" fmla="*/ 2071454 h 6858000"/>
              <a:gd name="connsiteX528" fmla="*/ 5763044 w 7472601"/>
              <a:gd name="connsiteY528" fmla="*/ 2842206 h 6858000"/>
              <a:gd name="connsiteX529" fmla="*/ 5764974 w 7472601"/>
              <a:gd name="connsiteY529" fmla="*/ 2799609 h 6858000"/>
              <a:gd name="connsiteX530" fmla="*/ 5767665 w 7472601"/>
              <a:gd name="connsiteY530" fmla="*/ 2666409 h 6858000"/>
              <a:gd name="connsiteX531" fmla="*/ 5763055 w 7472601"/>
              <a:gd name="connsiteY531" fmla="*/ 2579705 h 6858000"/>
              <a:gd name="connsiteX532" fmla="*/ 5758079 w 7472601"/>
              <a:gd name="connsiteY532" fmla="*/ 2492508 h 6858000"/>
              <a:gd name="connsiteX533" fmla="*/ 5779325 w 7472601"/>
              <a:gd name="connsiteY533" fmla="*/ 2197069 h 6858000"/>
              <a:gd name="connsiteX534" fmla="*/ 5798671 w 7472601"/>
              <a:gd name="connsiteY534" fmla="*/ 1981601 h 6858000"/>
              <a:gd name="connsiteX535" fmla="*/ 5829202 w 7472601"/>
              <a:gd name="connsiteY535" fmla="*/ 1971679 h 6858000"/>
              <a:gd name="connsiteX536" fmla="*/ 5809558 w 7472601"/>
              <a:gd name="connsiteY536" fmla="*/ 2198043 h 6858000"/>
              <a:gd name="connsiteX537" fmla="*/ 5788653 w 7472601"/>
              <a:gd name="connsiteY537" fmla="*/ 2489430 h 6858000"/>
              <a:gd name="connsiteX538" fmla="*/ 5793439 w 7472601"/>
              <a:gd name="connsiteY538" fmla="*/ 2575235 h 6858000"/>
              <a:gd name="connsiteX539" fmla="*/ 5796837 w 7472601"/>
              <a:gd name="connsiteY539" fmla="*/ 2637633 h 6858000"/>
              <a:gd name="connsiteX540" fmla="*/ 5818614 w 7472601"/>
              <a:gd name="connsiteY540" fmla="*/ 2473055 h 6858000"/>
              <a:gd name="connsiteX541" fmla="*/ 5829202 w 7472601"/>
              <a:gd name="connsiteY541" fmla="*/ 1971679 h 6858000"/>
              <a:gd name="connsiteX542" fmla="*/ 5911389 w 7472601"/>
              <a:gd name="connsiteY542" fmla="*/ 1898371 h 6858000"/>
              <a:gd name="connsiteX543" fmla="*/ 6237627 w 7472601"/>
              <a:gd name="connsiteY543" fmla="*/ 2231921 h 6858000"/>
              <a:gd name="connsiteX544" fmla="*/ 5911389 w 7472601"/>
              <a:gd name="connsiteY544" fmla="*/ 1898371 h 6858000"/>
              <a:gd name="connsiteX545" fmla="*/ 6944437 w 7472601"/>
              <a:gd name="connsiteY545" fmla="*/ 1575402 h 6858000"/>
              <a:gd name="connsiteX546" fmla="*/ 6304730 w 7472601"/>
              <a:gd name="connsiteY546" fmla="*/ 1766654 h 6858000"/>
              <a:gd name="connsiteX547" fmla="*/ 6944437 w 7472601"/>
              <a:gd name="connsiteY547" fmla="*/ 1575402 h 6858000"/>
              <a:gd name="connsiteX548" fmla="*/ 7019523 w 7472601"/>
              <a:gd name="connsiteY548" fmla="*/ 1519450 h 6858000"/>
              <a:gd name="connsiteX549" fmla="*/ 6298091 w 7472601"/>
              <a:gd name="connsiteY549" fmla="*/ 1737122 h 6858000"/>
              <a:gd name="connsiteX550" fmla="*/ 7019523 w 7472601"/>
              <a:gd name="connsiteY550" fmla="*/ 1519450 h 6858000"/>
              <a:gd name="connsiteX551" fmla="*/ 2399523 w 7472601"/>
              <a:gd name="connsiteY551" fmla="*/ 1428234 h 6858000"/>
              <a:gd name="connsiteX552" fmla="*/ 2224982 w 7472601"/>
              <a:gd name="connsiteY552" fmla="*/ 1826201 h 6858000"/>
              <a:gd name="connsiteX553" fmla="*/ 2096099 w 7472601"/>
              <a:gd name="connsiteY553" fmla="*/ 2345900 h 6858000"/>
              <a:gd name="connsiteX554" fmla="*/ 2283317 w 7472601"/>
              <a:gd name="connsiteY554" fmla="*/ 1796925 h 6858000"/>
              <a:gd name="connsiteX555" fmla="*/ 2399523 w 7472601"/>
              <a:gd name="connsiteY555" fmla="*/ 1428234 h 6858000"/>
              <a:gd name="connsiteX556" fmla="*/ 2448558 w 7472601"/>
              <a:gd name="connsiteY556" fmla="*/ 1373435 h 6858000"/>
              <a:gd name="connsiteX557" fmla="*/ 2312521 w 7472601"/>
              <a:gd name="connsiteY557" fmla="*/ 1806140 h 6858000"/>
              <a:gd name="connsiteX558" fmla="*/ 2127533 w 7472601"/>
              <a:gd name="connsiteY558" fmla="*/ 2348380 h 6858000"/>
              <a:gd name="connsiteX559" fmla="*/ 2358080 w 7472601"/>
              <a:gd name="connsiteY559" fmla="*/ 1866134 h 6858000"/>
              <a:gd name="connsiteX560" fmla="*/ 2407436 w 7472601"/>
              <a:gd name="connsiteY560" fmla="*/ 1651070 h 6858000"/>
              <a:gd name="connsiteX561" fmla="*/ 2448558 w 7472601"/>
              <a:gd name="connsiteY561" fmla="*/ 1373435 h 6858000"/>
              <a:gd name="connsiteX562" fmla="*/ 278707 w 7472601"/>
              <a:gd name="connsiteY562" fmla="*/ 1352270 h 6858000"/>
              <a:gd name="connsiteX563" fmla="*/ 321570 w 7472601"/>
              <a:gd name="connsiteY563" fmla="*/ 1861610 h 6858000"/>
              <a:gd name="connsiteX564" fmla="*/ 294281 w 7472601"/>
              <a:gd name="connsiteY564" fmla="*/ 1440658 h 6858000"/>
              <a:gd name="connsiteX565" fmla="*/ 278707 w 7472601"/>
              <a:gd name="connsiteY565" fmla="*/ 1352270 h 6858000"/>
              <a:gd name="connsiteX566" fmla="*/ 1423821 w 7472601"/>
              <a:gd name="connsiteY566" fmla="*/ 1351958 h 6858000"/>
              <a:gd name="connsiteX567" fmla="*/ 1638521 w 7472601"/>
              <a:gd name="connsiteY567" fmla="*/ 1908470 h 6858000"/>
              <a:gd name="connsiteX568" fmla="*/ 1754199 w 7472601"/>
              <a:gd name="connsiteY568" fmla="*/ 2149284 h 6858000"/>
              <a:gd name="connsiteX569" fmla="*/ 1908359 w 7472601"/>
              <a:gd name="connsiteY569" fmla="*/ 2364988 h 6858000"/>
              <a:gd name="connsiteX570" fmla="*/ 1647661 w 7472601"/>
              <a:gd name="connsiteY570" fmla="*/ 1825945 h 6858000"/>
              <a:gd name="connsiteX571" fmla="*/ 1423821 w 7472601"/>
              <a:gd name="connsiteY571" fmla="*/ 1351958 h 6858000"/>
              <a:gd name="connsiteX572" fmla="*/ 1431890 w 7472601"/>
              <a:gd name="connsiteY572" fmla="*/ 1306475 h 6858000"/>
              <a:gd name="connsiteX573" fmla="*/ 1507597 w 7472601"/>
              <a:gd name="connsiteY573" fmla="*/ 1446132 h 6858000"/>
              <a:gd name="connsiteX574" fmla="*/ 1674586 w 7472601"/>
              <a:gd name="connsiteY574" fmla="*/ 1813832 h 6858000"/>
              <a:gd name="connsiteX575" fmla="*/ 1815950 w 7472601"/>
              <a:gd name="connsiteY575" fmla="*/ 2128564 h 6858000"/>
              <a:gd name="connsiteX576" fmla="*/ 1984242 w 7472601"/>
              <a:gd name="connsiteY576" fmla="*/ 2430829 h 6858000"/>
              <a:gd name="connsiteX577" fmla="*/ 2014023 w 7472601"/>
              <a:gd name="connsiteY577" fmla="*/ 2450995 h 6858000"/>
              <a:gd name="connsiteX578" fmla="*/ 1747337 w 7472601"/>
              <a:gd name="connsiteY578" fmla="*/ 1855264 h 6858000"/>
              <a:gd name="connsiteX579" fmla="*/ 1533749 w 7472601"/>
              <a:gd name="connsiteY579" fmla="*/ 1478656 h 6858000"/>
              <a:gd name="connsiteX580" fmla="*/ 1431890 w 7472601"/>
              <a:gd name="connsiteY580" fmla="*/ 1306475 h 6858000"/>
              <a:gd name="connsiteX581" fmla="*/ 5052692 w 7472601"/>
              <a:gd name="connsiteY581" fmla="*/ 1292994 h 6858000"/>
              <a:gd name="connsiteX582" fmla="*/ 5200661 w 7472601"/>
              <a:gd name="connsiteY582" fmla="*/ 1635186 h 6858000"/>
              <a:gd name="connsiteX583" fmla="*/ 5297138 w 7472601"/>
              <a:gd name="connsiteY583" fmla="*/ 1906351 h 6858000"/>
              <a:gd name="connsiteX584" fmla="*/ 5052692 w 7472601"/>
              <a:gd name="connsiteY584" fmla="*/ 1292994 h 6858000"/>
              <a:gd name="connsiteX585" fmla="*/ 5009948 w 7472601"/>
              <a:gd name="connsiteY585" fmla="*/ 1273619 h 6858000"/>
              <a:gd name="connsiteX586" fmla="*/ 5121777 w 7472601"/>
              <a:gd name="connsiteY586" fmla="*/ 1654213 h 6858000"/>
              <a:gd name="connsiteX587" fmla="*/ 5293545 w 7472601"/>
              <a:gd name="connsiteY587" fmla="*/ 2072247 h 6858000"/>
              <a:gd name="connsiteX588" fmla="*/ 5294042 w 7472601"/>
              <a:gd name="connsiteY588" fmla="*/ 2065019 h 6858000"/>
              <a:gd name="connsiteX589" fmla="*/ 5171936 w 7472601"/>
              <a:gd name="connsiteY589" fmla="*/ 1647613 h 6858000"/>
              <a:gd name="connsiteX590" fmla="*/ 5009948 w 7472601"/>
              <a:gd name="connsiteY590" fmla="*/ 1273619 h 6858000"/>
              <a:gd name="connsiteX591" fmla="*/ 655236 w 7472601"/>
              <a:gd name="connsiteY591" fmla="*/ 1268632 h 6858000"/>
              <a:gd name="connsiteX592" fmla="*/ 839521 w 7472601"/>
              <a:gd name="connsiteY592" fmla="*/ 1685315 h 6858000"/>
              <a:gd name="connsiteX593" fmla="*/ 1109416 w 7472601"/>
              <a:gd name="connsiteY593" fmla="*/ 2061663 h 6858000"/>
              <a:gd name="connsiteX594" fmla="*/ 1298300 w 7472601"/>
              <a:gd name="connsiteY594" fmla="*/ 2247742 h 6858000"/>
              <a:gd name="connsiteX595" fmla="*/ 1125871 w 7472601"/>
              <a:gd name="connsiteY595" fmla="*/ 1989513 h 6858000"/>
              <a:gd name="connsiteX596" fmla="*/ 981574 w 7472601"/>
              <a:gd name="connsiteY596" fmla="*/ 1783157 h 6858000"/>
              <a:gd name="connsiteX597" fmla="*/ 922198 w 7472601"/>
              <a:gd name="connsiteY597" fmla="*/ 1677437 h 6858000"/>
              <a:gd name="connsiteX598" fmla="*/ 869293 w 7472601"/>
              <a:gd name="connsiteY598" fmla="*/ 1583214 h 6858000"/>
              <a:gd name="connsiteX599" fmla="*/ 751431 w 7472601"/>
              <a:gd name="connsiteY599" fmla="*/ 1405731 h 6858000"/>
              <a:gd name="connsiteX600" fmla="*/ 655236 w 7472601"/>
              <a:gd name="connsiteY600" fmla="*/ 1268632 h 6858000"/>
              <a:gd name="connsiteX601" fmla="*/ 6516292 w 7472601"/>
              <a:gd name="connsiteY601" fmla="*/ 1263064 h 6858000"/>
              <a:gd name="connsiteX602" fmla="*/ 5736320 w 7472601"/>
              <a:gd name="connsiteY602" fmla="*/ 1501803 h 6858000"/>
              <a:gd name="connsiteX603" fmla="*/ 6516292 w 7472601"/>
              <a:gd name="connsiteY603" fmla="*/ 1263064 h 6858000"/>
              <a:gd name="connsiteX604" fmla="*/ 291466 w 7472601"/>
              <a:gd name="connsiteY604" fmla="*/ 1250369 h 6858000"/>
              <a:gd name="connsiteX605" fmla="*/ 323180 w 7472601"/>
              <a:gd name="connsiteY605" fmla="*/ 1435283 h 6858000"/>
              <a:gd name="connsiteX606" fmla="*/ 349381 w 7472601"/>
              <a:gd name="connsiteY606" fmla="*/ 1875041 h 6858000"/>
              <a:gd name="connsiteX607" fmla="*/ 374363 w 7472601"/>
              <a:gd name="connsiteY607" fmla="*/ 1506494 h 6858000"/>
              <a:gd name="connsiteX608" fmla="*/ 302168 w 7472601"/>
              <a:gd name="connsiteY608" fmla="*/ 1274495 h 6858000"/>
              <a:gd name="connsiteX609" fmla="*/ 291466 w 7472601"/>
              <a:gd name="connsiteY609" fmla="*/ 1250369 h 6858000"/>
              <a:gd name="connsiteX610" fmla="*/ 678222 w 7472601"/>
              <a:gd name="connsiteY610" fmla="*/ 1248670 h 6858000"/>
              <a:gd name="connsiteX611" fmla="*/ 775536 w 7472601"/>
              <a:gd name="connsiteY611" fmla="*/ 1388015 h 6858000"/>
              <a:gd name="connsiteX612" fmla="*/ 894529 w 7472601"/>
              <a:gd name="connsiteY612" fmla="*/ 1567739 h 6858000"/>
              <a:gd name="connsiteX613" fmla="*/ 948000 w 7472601"/>
              <a:gd name="connsiteY613" fmla="*/ 1663088 h 6858000"/>
              <a:gd name="connsiteX614" fmla="*/ 1006812 w 7472601"/>
              <a:gd name="connsiteY614" fmla="*/ 1767683 h 6858000"/>
              <a:gd name="connsiteX615" fmla="*/ 1149133 w 7472601"/>
              <a:gd name="connsiteY615" fmla="*/ 1971513 h 6858000"/>
              <a:gd name="connsiteX616" fmla="*/ 1333952 w 7472601"/>
              <a:gd name="connsiteY616" fmla="*/ 2251620 h 6858000"/>
              <a:gd name="connsiteX617" fmla="*/ 1337329 w 7472601"/>
              <a:gd name="connsiteY617" fmla="*/ 2258350 h 6858000"/>
              <a:gd name="connsiteX618" fmla="*/ 1014726 w 7472601"/>
              <a:gd name="connsiteY618" fmla="*/ 1615556 h 6858000"/>
              <a:gd name="connsiteX619" fmla="*/ 678222 w 7472601"/>
              <a:gd name="connsiteY619" fmla="*/ 1248670 h 6858000"/>
              <a:gd name="connsiteX620" fmla="*/ 6691602 w 7472601"/>
              <a:gd name="connsiteY620" fmla="*/ 1140573 h 6858000"/>
              <a:gd name="connsiteX621" fmla="*/ 6571100 w 7472601"/>
              <a:gd name="connsiteY621" fmla="*/ 1183662 h 6858000"/>
              <a:gd name="connsiteX622" fmla="*/ 6241687 w 7472601"/>
              <a:gd name="connsiteY622" fmla="*/ 1257600 h 6858000"/>
              <a:gd name="connsiteX623" fmla="*/ 5693009 w 7472601"/>
              <a:gd name="connsiteY623" fmla="*/ 1478256 h 6858000"/>
              <a:gd name="connsiteX624" fmla="*/ 6548420 w 7472601"/>
              <a:gd name="connsiteY624" fmla="*/ 1214599 h 6858000"/>
              <a:gd name="connsiteX625" fmla="*/ 6605473 w 7472601"/>
              <a:gd name="connsiteY625" fmla="*/ 1184686 h 6858000"/>
              <a:gd name="connsiteX626" fmla="*/ 6691602 w 7472601"/>
              <a:gd name="connsiteY626" fmla="*/ 1140573 h 6858000"/>
              <a:gd name="connsiteX627" fmla="*/ 4002475 w 7472601"/>
              <a:gd name="connsiteY627" fmla="*/ 1037802 h 6858000"/>
              <a:gd name="connsiteX628" fmla="*/ 4000324 w 7472601"/>
              <a:gd name="connsiteY628" fmla="*/ 1039362 h 6858000"/>
              <a:gd name="connsiteX629" fmla="*/ 4002862 w 7472601"/>
              <a:gd name="connsiteY629" fmla="*/ 1042866 h 6858000"/>
              <a:gd name="connsiteX630" fmla="*/ 4002475 w 7472601"/>
              <a:gd name="connsiteY630" fmla="*/ 1037802 h 6858000"/>
              <a:gd name="connsiteX631" fmla="*/ 506322 w 7472601"/>
              <a:gd name="connsiteY631" fmla="*/ 1020997 h 6858000"/>
              <a:gd name="connsiteX632" fmla="*/ 533068 w 7472601"/>
              <a:gd name="connsiteY632" fmla="*/ 1029409 h 6858000"/>
              <a:gd name="connsiteX633" fmla="*/ 1232525 w 7472601"/>
              <a:gd name="connsiteY633" fmla="*/ 1804675 h 6858000"/>
              <a:gd name="connsiteX634" fmla="*/ 1388858 w 7472601"/>
              <a:gd name="connsiteY634" fmla="*/ 2368011 h 6858000"/>
              <a:gd name="connsiteX635" fmla="*/ 1384098 w 7472601"/>
              <a:gd name="connsiteY635" fmla="*/ 2378125 h 6858000"/>
              <a:gd name="connsiteX636" fmla="*/ 1425393 w 7472601"/>
              <a:gd name="connsiteY636" fmla="*/ 2589124 h 6858000"/>
              <a:gd name="connsiteX637" fmla="*/ 1424001 w 7472601"/>
              <a:gd name="connsiteY637" fmla="*/ 2597541 h 6858000"/>
              <a:gd name="connsiteX638" fmla="*/ 2152729 w 7472601"/>
              <a:gd name="connsiteY638" fmla="*/ 2864487 h 6858000"/>
              <a:gd name="connsiteX639" fmla="*/ 2020609 w 7472601"/>
              <a:gd name="connsiteY639" fmla="*/ 2539671 h 6858000"/>
              <a:gd name="connsiteX640" fmla="*/ 2018920 w 7472601"/>
              <a:gd name="connsiteY640" fmla="*/ 2536309 h 6858000"/>
              <a:gd name="connsiteX641" fmla="*/ 1342441 w 7472601"/>
              <a:gd name="connsiteY641" fmla="*/ 1173017 h 6858000"/>
              <a:gd name="connsiteX642" fmla="*/ 1367925 w 7472601"/>
              <a:gd name="connsiteY642" fmla="*/ 1135648 h 6858000"/>
              <a:gd name="connsiteX643" fmla="*/ 1771401 w 7472601"/>
              <a:gd name="connsiteY643" fmla="*/ 1806673 h 6858000"/>
              <a:gd name="connsiteX644" fmla="*/ 1972385 w 7472601"/>
              <a:gd name="connsiteY644" fmla="*/ 2198735 h 6858000"/>
              <a:gd name="connsiteX645" fmla="*/ 2040892 w 7472601"/>
              <a:gd name="connsiteY645" fmla="*/ 2405205 h 6858000"/>
              <a:gd name="connsiteX646" fmla="*/ 2131689 w 7472601"/>
              <a:gd name="connsiteY646" fmla="*/ 1936926 h 6858000"/>
              <a:gd name="connsiteX647" fmla="*/ 2454820 w 7472601"/>
              <a:gd name="connsiteY647" fmla="*/ 1248808 h 6858000"/>
              <a:gd name="connsiteX648" fmla="*/ 2492512 w 7472601"/>
              <a:gd name="connsiteY648" fmla="*/ 1302920 h 6858000"/>
              <a:gd name="connsiteX649" fmla="*/ 2081216 w 7472601"/>
              <a:gd name="connsiteY649" fmla="*/ 2527513 h 6858000"/>
              <a:gd name="connsiteX650" fmla="*/ 2081211 w 7472601"/>
              <a:gd name="connsiteY650" fmla="*/ 2528916 h 6858000"/>
              <a:gd name="connsiteX651" fmla="*/ 2199067 w 7472601"/>
              <a:gd name="connsiteY651" fmla="*/ 2884061 h 6858000"/>
              <a:gd name="connsiteX652" fmla="*/ 3192586 w 7472601"/>
              <a:gd name="connsiteY652" fmla="*/ 3411496 h 6858000"/>
              <a:gd name="connsiteX653" fmla="*/ 3182620 w 7472601"/>
              <a:gd name="connsiteY653" fmla="*/ 3483279 h 6858000"/>
              <a:gd name="connsiteX654" fmla="*/ 2435119 w 7472601"/>
              <a:gd name="connsiteY654" fmla="*/ 3080173 h 6858000"/>
              <a:gd name="connsiteX655" fmla="*/ 2410152 w 7472601"/>
              <a:gd name="connsiteY655" fmla="*/ 3063751 h 6858000"/>
              <a:gd name="connsiteX656" fmla="*/ 2408099 w 7472601"/>
              <a:gd name="connsiteY656" fmla="*/ 3064403 h 6858000"/>
              <a:gd name="connsiteX657" fmla="*/ 2407218 w 7472601"/>
              <a:gd name="connsiteY657" fmla="*/ 3070324 h 6858000"/>
              <a:gd name="connsiteX658" fmla="*/ 2380138 w 7472601"/>
              <a:gd name="connsiteY658" fmla="*/ 3099341 h 6858000"/>
              <a:gd name="connsiteX659" fmla="*/ 1765923 w 7472601"/>
              <a:gd name="connsiteY659" fmla="*/ 3581043 h 6858000"/>
              <a:gd name="connsiteX660" fmla="*/ 1702258 w 7472601"/>
              <a:gd name="connsiteY660" fmla="*/ 3612286 h 6858000"/>
              <a:gd name="connsiteX661" fmla="*/ 1538370 w 7472601"/>
              <a:gd name="connsiteY661" fmla="*/ 3811804 h 6858000"/>
              <a:gd name="connsiteX662" fmla="*/ 542867 w 7472601"/>
              <a:gd name="connsiteY662" fmla="*/ 4944092 h 6858000"/>
              <a:gd name="connsiteX663" fmla="*/ 515800 w 7472601"/>
              <a:gd name="connsiteY663" fmla="*/ 4862180 h 6858000"/>
              <a:gd name="connsiteX664" fmla="*/ 909145 w 7472601"/>
              <a:gd name="connsiteY664" fmla="*/ 4199225 h 6858000"/>
              <a:gd name="connsiteX665" fmla="*/ 1214067 w 7472601"/>
              <a:gd name="connsiteY665" fmla="*/ 3908561 h 6858000"/>
              <a:gd name="connsiteX666" fmla="*/ 640967 w 7472601"/>
              <a:gd name="connsiteY666" fmla="*/ 4105601 h 6858000"/>
              <a:gd name="connsiteX667" fmla="*/ 112563 w 7472601"/>
              <a:gd name="connsiteY667" fmla="*/ 4396952 h 6858000"/>
              <a:gd name="connsiteX668" fmla="*/ 0 w 7472601"/>
              <a:gd name="connsiteY668" fmla="*/ 4466006 h 6858000"/>
              <a:gd name="connsiteX669" fmla="*/ 0 w 7472601"/>
              <a:gd name="connsiteY669" fmla="*/ 4233763 h 6858000"/>
              <a:gd name="connsiteX670" fmla="*/ 36881 w 7472601"/>
              <a:gd name="connsiteY670" fmla="*/ 4200118 h 6858000"/>
              <a:gd name="connsiteX671" fmla="*/ 910534 w 7472601"/>
              <a:gd name="connsiteY671" fmla="*/ 3629753 h 6858000"/>
              <a:gd name="connsiteX672" fmla="*/ 1578717 w 7472601"/>
              <a:gd name="connsiteY672" fmla="*/ 3575982 h 6858000"/>
              <a:gd name="connsiteX673" fmla="*/ 2338780 w 7472601"/>
              <a:gd name="connsiteY673" fmla="*/ 3033725 h 6858000"/>
              <a:gd name="connsiteX674" fmla="*/ 1807991 w 7472601"/>
              <a:gd name="connsiteY674" fmla="*/ 2807184 h 6858000"/>
              <a:gd name="connsiteX675" fmla="*/ 1416358 w 7472601"/>
              <a:gd name="connsiteY675" fmla="*/ 3112571 h 6858000"/>
              <a:gd name="connsiteX676" fmla="*/ 939066 w 7472601"/>
              <a:gd name="connsiteY676" fmla="*/ 3378798 h 6858000"/>
              <a:gd name="connsiteX677" fmla="*/ 115099 w 7472601"/>
              <a:gd name="connsiteY677" fmla="*/ 3607650 h 6858000"/>
              <a:gd name="connsiteX678" fmla="*/ 97284 w 7472601"/>
              <a:gd name="connsiteY678" fmla="*/ 3520393 h 6858000"/>
              <a:gd name="connsiteX679" fmla="*/ 922050 w 7472601"/>
              <a:gd name="connsiteY679" fmla="*/ 3074867 h 6858000"/>
              <a:gd name="connsiteX680" fmla="*/ 1405265 w 7472601"/>
              <a:gd name="connsiteY680" fmla="*/ 3016319 h 6858000"/>
              <a:gd name="connsiteX681" fmla="*/ 1407512 w 7472601"/>
              <a:gd name="connsiteY681" fmla="*/ 3018001 h 6858000"/>
              <a:gd name="connsiteX682" fmla="*/ 1726266 w 7472601"/>
              <a:gd name="connsiteY682" fmla="*/ 2777274 h 6858000"/>
              <a:gd name="connsiteX683" fmla="*/ 625390 w 7472601"/>
              <a:gd name="connsiteY683" fmla="*/ 2514541 h 6858000"/>
              <a:gd name="connsiteX684" fmla="*/ 619799 w 7472601"/>
              <a:gd name="connsiteY684" fmla="*/ 2527180 h 6858000"/>
              <a:gd name="connsiteX685" fmla="*/ 310030 w 7472601"/>
              <a:gd name="connsiteY685" fmla="*/ 2771818 h 6858000"/>
              <a:gd name="connsiteX686" fmla="*/ 173877 w 7472601"/>
              <a:gd name="connsiteY686" fmla="*/ 2937056 h 6858000"/>
              <a:gd name="connsiteX687" fmla="*/ 77889 w 7472601"/>
              <a:gd name="connsiteY687" fmla="*/ 3138440 h 6858000"/>
              <a:gd name="connsiteX688" fmla="*/ 0 w 7472601"/>
              <a:gd name="connsiteY688" fmla="*/ 3271395 h 6858000"/>
              <a:gd name="connsiteX689" fmla="*/ 0 w 7472601"/>
              <a:gd name="connsiteY689" fmla="*/ 3153002 h 6858000"/>
              <a:gd name="connsiteX690" fmla="*/ 2386 w 7472601"/>
              <a:gd name="connsiteY690" fmla="*/ 3149203 h 6858000"/>
              <a:gd name="connsiteX691" fmla="*/ 89753 w 7472601"/>
              <a:gd name="connsiteY691" fmla="*/ 2987702 h 6858000"/>
              <a:gd name="connsiteX692" fmla="*/ 76869 w 7472601"/>
              <a:gd name="connsiteY692" fmla="*/ 3005404 h 6858000"/>
              <a:gd name="connsiteX693" fmla="*/ 32049 w 7472601"/>
              <a:gd name="connsiteY693" fmla="*/ 3065814 h 6858000"/>
              <a:gd name="connsiteX694" fmla="*/ 0 w 7472601"/>
              <a:gd name="connsiteY694" fmla="*/ 3108744 h 6858000"/>
              <a:gd name="connsiteX695" fmla="*/ 0 w 7472601"/>
              <a:gd name="connsiteY695" fmla="*/ 3058059 h 6858000"/>
              <a:gd name="connsiteX696" fmla="*/ 7610 w 7472601"/>
              <a:gd name="connsiteY696" fmla="*/ 3047889 h 6858000"/>
              <a:gd name="connsiteX697" fmla="*/ 52419 w 7472601"/>
              <a:gd name="connsiteY697" fmla="*/ 2987479 h 6858000"/>
              <a:gd name="connsiteX698" fmla="*/ 59142 w 7472601"/>
              <a:gd name="connsiteY698" fmla="*/ 2978488 h 6858000"/>
              <a:gd name="connsiteX699" fmla="*/ 0 w 7472601"/>
              <a:gd name="connsiteY699" fmla="*/ 3015334 h 6858000"/>
              <a:gd name="connsiteX700" fmla="*/ 0 w 7472601"/>
              <a:gd name="connsiteY700" fmla="*/ 2914286 h 6858000"/>
              <a:gd name="connsiteX701" fmla="*/ 36383 w 7472601"/>
              <a:gd name="connsiteY701" fmla="*/ 2901128 h 6858000"/>
              <a:gd name="connsiteX702" fmla="*/ 156329 w 7472601"/>
              <a:gd name="connsiteY702" fmla="*/ 2840533 h 6858000"/>
              <a:gd name="connsiteX703" fmla="*/ 358355 w 7472601"/>
              <a:gd name="connsiteY703" fmla="*/ 2620471 h 6858000"/>
              <a:gd name="connsiteX704" fmla="*/ 510577 w 7472601"/>
              <a:gd name="connsiteY704" fmla="*/ 2501244 h 6858000"/>
              <a:gd name="connsiteX705" fmla="*/ 211967 w 7472601"/>
              <a:gd name="connsiteY705" fmla="*/ 2479171 h 6858000"/>
              <a:gd name="connsiteX706" fmla="*/ 0 w 7472601"/>
              <a:gd name="connsiteY706" fmla="*/ 2476398 h 6858000"/>
              <a:gd name="connsiteX707" fmla="*/ 0 w 7472601"/>
              <a:gd name="connsiteY707" fmla="*/ 2389189 h 6858000"/>
              <a:gd name="connsiteX708" fmla="*/ 103062 w 7472601"/>
              <a:gd name="connsiteY708" fmla="*/ 2389518 h 6858000"/>
              <a:gd name="connsiteX709" fmla="*/ 510734 w 7472601"/>
              <a:gd name="connsiteY709" fmla="*/ 2416201 h 6858000"/>
              <a:gd name="connsiteX710" fmla="*/ 279257 w 7472601"/>
              <a:gd name="connsiteY710" fmla="*/ 2092102 h 6858000"/>
              <a:gd name="connsiteX711" fmla="*/ 65265 w 7472601"/>
              <a:gd name="connsiteY711" fmla="*/ 2006049 h 6858000"/>
              <a:gd name="connsiteX712" fmla="*/ 0 w 7472601"/>
              <a:gd name="connsiteY712" fmla="*/ 1982532 h 6858000"/>
              <a:gd name="connsiteX713" fmla="*/ 0 w 7472601"/>
              <a:gd name="connsiteY713" fmla="*/ 1912789 h 6858000"/>
              <a:gd name="connsiteX714" fmla="*/ 97460 w 7472601"/>
              <a:gd name="connsiteY714" fmla="*/ 1953725 h 6858000"/>
              <a:gd name="connsiteX715" fmla="*/ 221272 w 7472601"/>
              <a:gd name="connsiteY715" fmla="*/ 1980766 h 6858000"/>
              <a:gd name="connsiteX716" fmla="*/ 116765 w 7472601"/>
              <a:gd name="connsiteY716" fmla="*/ 1911033 h 6858000"/>
              <a:gd name="connsiteX717" fmla="*/ 16405 w 7472601"/>
              <a:gd name="connsiteY717" fmla="*/ 1803412 h 6858000"/>
              <a:gd name="connsiteX718" fmla="*/ 0 w 7472601"/>
              <a:gd name="connsiteY718" fmla="*/ 1784777 h 6858000"/>
              <a:gd name="connsiteX719" fmla="*/ 0 w 7472601"/>
              <a:gd name="connsiteY719" fmla="*/ 1740082 h 6858000"/>
              <a:gd name="connsiteX720" fmla="*/ 39394 w 7472601"/>
              <a:gd name="connsiteY720" fmla="*/ 1784856 h 6858000"/>
              <a:gd name="connsiteX721" fmla="*/ 135813 w 7472601"/>
              <a:gd name="connsiteY721" fmla="*/ 1888838 h 6858000"/>
              <a:gd name="connsiteX722" fmla="*/ 242575 w 7472601"/>
              <a:gd name="connsiteY722" fmla="*/ 1958841 h 6858000"/>
              <a:gd name="connsiteX723" fmla="*/ 82197 w 7472601"/>
              <a:gd name="connsiteY723" fmla="*/ 1754826 h 6858000"/>
              <a:gd name="connsiteX724" fmla="*/ 0 w 7472601"/>
              <a:gd name="connsiteY724" fmla="*/ 1679650 h 6858000"/>
              <a:gd name="connsiteX725" fmla="*/ 0 w 7472601"/>
              <a:gd name="connsiteY725" fmla="*/ 1602463 h 6858000"/>
              <a:gd name="connsiteX726" fmla="*/ 84689 w 7472601"/>
              <a:gd name="connsiteY726" fmla="*/ 1677442 h 6858000"/>
              <a:gd name="connsiteX727" fmla="*/ 298437 w 7472601"/>
              <a:gd name="connsiteY727" fmla="*/ 1968019 h 6858000"/>
              <a:gd name="connsiteX728" fmla="*/ 227269 w 7472601"/>
              <a:gd name="connsiteY728" fmla="*/ 1114064 h 6858000"/>
              <a:gd name="connsiteX729" fmla="*/ 248003 w 7472601"/>
              <a:gd name="connsiteY729" fmla="*/ 1089613 h 6858000"/>
              <a:gd name="connsiteX730" fmla="*/ 427020 w 7472601"/>
              <a:gd name="connsiteY730" fmla="*/ 1619803 h 6858000"/>
              <a:gd name="connsiteX731" fmla="*/ 340345 w 7472601"/>
              <a:gd name="connsiteY731" fmla="*/ 2027739 h 6858000"/>
              <a:gd name="connsiteX732" fmla="*/ 360865 w 7472601"/>
              <a:gd name="connsiteY732" fmla="*/ 2044827 h 6858000"/>
              <a:gd name="connsiteX733" fmla="*/ 560414 w 7472601"/>
              <a:gd name="connsiteY733" fmla="*/ 2421457 h 6858000"/>
              <a:gd name="connsiteX734" fmla="*/ 1359703 w 7472601"/>
              <a:gd name="connsiteY734" fmla="*/ 2578554 h 6858000"/>
              <a:gd name="connsiteX735" fmla="*/ 1359422 w 7472601"/>
              <a:gd name="connsiteY735" fmla="*/ 2577994 h 6858000"/>
              <a:gd name="connsiteX736" fmla="*/ 828701 w 7472601"/>
              <a:gd name="connsiteY736" fmla="*/ 1839520 h 6858000"/>
              <a:gd name="connsiteX737" fmla="*/ 494427 w 7472601"/>
              <a:gd name="connsiteY737" fmla="*/ 1092333 h 6858000"/>
              <a:gd name="connsiteX738" fmla="*/ 506322 w 7472601"/>
              <a:gd name="connsiteY738" fmla="*/ 1020997 h 6858000"/>
              <a:gd name="connsiteX739" fmla="*/ 4570198 w 7472601"/>
              <a:gd name="connsiteY739" fmla="*/ 978081 h 6858000"/>
              <a:gd name="connsiteX740" fmla="*/ 4523691 w 7472601"/>
              <a:gd name="connsiteY740" fmla="*/ 1127776 h 6858000"/>
              <a:gd name="connsiteX741" fmla="*/ 4509875 w 7472601"/>
              <a:gd name="connsiteY741" fmla="*/ 1167552 h 6858000"/>
              <a:gd name="connsiteX742" fmla="*/ 4478168 w 7472601"/>
              <a:gd name="connsiteY742" fmla="*/ 1260735 h 6858000"/>
              <a:gd name="connsiteX743" fmla="*/ 4409309 w 7472601"/>
              <a:gd name="connsiteY743" fmla="*/ 1666996 h 6858000"/>
              <a:gd name="connsiteX744" fmla="*/ 4370031 w 7472601"/>
              <a:gd name="connsiteY744" fmla="*/ 1955666 h 6858000"/>
              <a:gd name="connsiteX745" fmla="*/ 4570198 w 7472601"/>
              <a:gd name="connsiteY745" fmla="*/ 978081 h 6858000"/>
              <a:gd name="connsiteX746" fmla="*/ 4557898 w 7472601"/>
              <a:gd name="connsiteY746" fmla="*/ 900011 h 6858000"/>
              <a:gd name="connsiteX747" fmla="*/ 4344840 w 7472601"/>
              <a:gd name="connsiteY747" fmla="*/ 1922038 h 6858000"/>
              <a:gd name="connsiteX748" fmla="*/ 4378710 w 7472601"/>
              <a:gd name="connsiteY748" fmla="*/ 1665516 h 6858000"/>
              <a:gd name="connsiteX749" fmla="*/ 4448798 w 7472601"/>
              <a:gd name="connsiteY749" fmla="*/ 1253024 h 6858000"/>
              <a:gd name="connsiteX750" fmla="*/ 4480315 w 7472601"/>
              <a:gd name="connsiteY750" fmla="*/ 1158454 h 6858000"/>
              <a:gd name="connsiteX751" fmla="*/ 4494133 w 7472601"/>
              <a:gd name="connsiteY751" fmla="*/ 1118676 h 6858000"/>
              <a:gd name="connsiteX752" fmla="*/ 4557898 w 7472601"/>
              <a:gd name="connsiteY752" fmla="*/ 900011 h 6858000"/>
              <a:gd name="connsiteX753" fmla="*/ 5870151 w 7472601"/>
              <a:gd name="connsiteY753" fmla="*/ 898890 h 6858000"/>
              <a:gd name="connsiteX754" fmla="*/ 5861335 w 7472601"/>
              <a:gd name="connsiteY754" fmla="*/ 899177 h 6858000"/>
              <a:gd name="connsiteX755" fmla="*/ 5843702 w 7472601"/>
              <a:gd name="connsiteY755" fmla="*/ 899748 h 6858000"/>
              <a:gd name="connsiteX756" fmla="*/ 5651107 w 7472601"/>
              <a:gd name="connsiteY756" fmla="*/ 920306 h 6858000"/>
              <a:gd name="connsiteX757" fmla="*/ 5459407 w 7472601"/>
              <a:gd name="connsiteY757" fmla="*/ 940975 h 6858000"/>
              <a:gd name="connsiteX758" fmla="*/ 5374846 w 7472601"/>
              <a:gd name="connsiteY758" fmla="*/ 941988 h 6858000"/>
              <a:gd name="connsiteX759" fmla="*/ 5256105 w 7472601"/>
              <a:gd name="connsiteY759" fmla="*/ 945632 h 6858000"/>
              <a:gd name="connsiteX760" fmla="*/ 5107071 w 7472601"/>
              <a:gd name="connsiteY760" fmla="*/ 969720 h 6858000"/>
              <a:gd name="connsiteX761" fmla="*/ 4998681 w 7472601"/>
              <a:gd name="connsiteY761" fmla="*/ 988771 h 6858000"/>
              <a:gd name="connsiteX762" fmla="*/ 5870151 w 7472601"/>
              <a:gd name="connsiteY762" fmla="*/ 898890 h 6858000"/>
              <a:gd name="connsiteX763" fmla="*/ 5504425 w 7472601"/>
              <a:gd name="connsiteY763" fmla="*/ 848067 h 6858000"/>
              <a:gd name="connsiteX764" fmla="*/ 4968849 w 7472601"/>
              <a:gd name="connsiteY764" fmla="*/ 962318 h 6858000"/>
              <a:gd name="connsiteX765" fmla="*/ 5104039 w 7472601"/>
              <a:gd name="connsiteY765" fmla="*/ 940634 h 6858000"/>
              <a:gd name="connsiteX766" fmla="*/ 5256311 w 7472601"/>
              <a:gd name="connsiteY766" fmla="*/ 916490 h 6858000"/>
              <a:gd name="connsiteX767" fmla="*/ 5377381 w 7472601"/>
              <a:gd name="connsiteY767" fmla="*/ 912671 h 6858000"/>
              <a:gd name="connsiteX768" fmla="*/ 5460148 w 7472601"/>
              <a:gd name="connsiteY768" fmla="*/ 911442 h 6858000"/>
              <a:gd name="connsiteX769" fmla="*/ 5648971 w 7472601"/>
              <a:gd name="connsiteY769" fmla="*/ 891331 h 6858000"/>
              <a:gd name="connsiteX770" fmla="*/ 5844807 w 7472601"/>
              <a:gd name="connsiteY770" fmla="*/ 870718 h 6858000"/>
              <a:gd name="connsiteX771" fmla="*/ 5862975 w 7472601"/>
              <a:gd name="connsiteY771" fmla="*/ 869756 h 6858000"/>
              <a:gd name="connsiteX772" fmla="*/ 5920887 w 7472601"/>
              <a:gd name="connsiteY772" fmla="*/ 865929 h 6858000"/>
              <a:gd name="connsiteX773" fmla="*/ 5504425 w 7472601"/>
              <a:gd name="connsiteY773" fmla="*/ 848067 h 6858000"/>
              <a:gd name="connsiteX774" fmla="*/ 3607114 w 7472601"/>
              <a:gd name="connsiteY774" fmla="*/ 467441 h 6858000"/>
              <a:gd name="connsiteX775" fmla="*/ 3296242 w 7472601"/>
              <a:gd name="connsiteY775" fmla="*/ 807991 h 6858000"/>
              <a:gd name="connsiteX776" fmla="*/ 3174674 w 7472601"/>
              <a:gd name="connsiteY776" fmla="*/ 919759 h 6858000"/>
              <a:gd name="connsiteX777" fmla="*/ 3042978 w 7472601"/>
              <a:gd name="connsiteY777" fmla="*/ 1054894 h 6858000"/>
              <a:gd name="connsiteX778" fmla="*/ 2968914 w 7472601"/>
              <a:gd name="connsiteY778" fmla="*/ 1133756 h 6858000"/>
              <a:gd name="connsiteX779" fmla="*/ 3103823 w 7472601"/>
              <a:gd name="connsiteY779" fmla="*/ 1026814 h 6858000"/>
              <a:gd name="connsiteX780" fmla="*/ 3607114 w 7472601"/>
              <a:gd name="connsiteY780" fmla="*/ 467441 h 6858000"/>
              <a:gd name="connsiteX781" fmla="*/ 3744487 w 7472601"/>
              <a:gd name="connsiteY781" fmla="*/ 383136 h 6858000"/>
              <a:gd name="connsiteX782" fmla="*/ 3970213 w 7472601"/>
              <a:gd name="connsiteY782" fmla="*/ 995559 h 6858000"/>
              <a:gd name="connsiteX783" fmla="*/ 3744487 w 7472601"/>
              <a:gd name="connsiteY783" fmla="*/ 383136 h 6858000"/>
              <a:gd name="connsiteX784" fmla="*/ 3624562 w 7472601"/>
              <a:gd name="connsiteY784" fmla="*/ 367041 h 6858000"/>
              <a:gd name="connsiteX785" fmla="*/ 3489712 w 7472601"/>
              <a:gd name="connsiteY785" fmla="*/ 485386 h 6858000"/>
              <a:gd name="connsiteX786" fmla="*/ 3182994 w 7472601"/>
              <a:gd name="connsiteY786" fmla="*/ 828265 h 6858000"/>
              <a:gd name="connsiteX787" fmla="*/ 2892114 w 7472601"/>
              <a:gd name="connsiteY787" fmla="*/ 1172635 h 6858000"/>
              <a:gd name="connsiteX788" fmla="*/ 3021459 w 7472601"/>
              <a:gd name="connsiteY788" fmla="*/ 1035385 h 6858000"/>
              <a:gd name="connsiteX789" fmla="*/ 3153873 w 7472601"/>
              <a:gd name="connsiteY789" fmla="*/ 898971 h 6858000"/>
              <a:gd name="connsiteX790" fmla="*/ 3276511 w 7472601"/>
              <a:gd name="connsiteY790" fmla="*/ 786423 h 6858000"/>
              <a:gd name="connsiteX791" fmla="*/ 3584154 w 7472601"/>
              <a:gd name="connsiteY791" fmla="*/ 448218 h 6858000"/>
              <a:gd name="connsiteX792" fmla="*/ 3624562 w 7472601"/>
              <a:gd name="connsiteY792" fmla="*/ 367041 h 6858000"/>
              <a:gd name="connsiteX793" fmla="*/ 3766672 w 7472601"/>
              <a:gd name="connsiteY793" fmla="*/ 359429 h 6858000"/>
              <a:gd name="connsiteX794" fmla="*/ 3996338 w 7472601"/>
              <a:gd name="connsiteY794" fmla="*/ 968237 h 6858000"/>
              <a:gd name="connsiteX795" fmla="*/ 3766672 w 7472601"/>
              <a:gd name="connsiteY795" fmla="*/ 359429 h 6858000"/>
              <a:gd name="connsiteX796" fmla="*/ 5805386 w 7472601"/>
              <a:gd name="connsiteY796" fmla="*/ 239240 h 6858000"/>
              <a:gd name="connsiteX797" fmla="*/ 5736947 w 7472601"/>
              <a:gd name="connsiteY797" fmla="*/ 261367 h 6858000"/>
              <a:gd name="connsiteX798" fmla="*/ 5427012 w 7472601"/>
              <a:gd name="connsiteY798" fmla="*/ 311272 h 6858000"/>
              <a:gd name="connsiteX799" fmla="*/ 5147818 w 7472601"/>
              <a:gd name="connsiteY799" fmla="*/ 322112 h 6858000"/>
              <a:gd name="connsiteX800" fmla="*/ 5060854 w 7472601"/>
              <a:gd name="connsiteY800" fmla="*/ 311882 h 6858000"/>
              <a:gd name="connsiteX801" fmla="*/ 4945989 w 7472601"/>
              <a:gd name="connsiteY801" fmla="*/ 300516 h 6858000"/>
              <a:gd name="connsiteX802" fmla="*/ 5410479 w 7472601"/>
              <a:gd name="connsiteY802" fmla="*/ 348434 h 6858000"/>
              <a:gd name="connsiteX803" fmla="*/ 5805386 w 7472601"/>
              <a:gd name="connsiteY803" fmla="*/ 239240 h 6858000"/>
              <a:gd name="connsiteX804" fmla="*/ 5905192 w 7472601"/>
              <a:gd name="connsiteY804" fmla="*/ 163079 h 6858000"/>
              <a:gd name="connsiteX805" fmla="*/ 5865655 w 7472601"/>
              <a:gd name="connsiteY805" fmla="*/ 171901 h 6858000"/>
              <a:gd name="connsiteX806" fmla="*/ 5259740 w 7472601"/>
              <a:gd name="connsiteY806" fmla="*/ 257013 h 6858000"/>
              <a:gd name="connsiteX807" fmla="*/ 5208466 w 7472601"/>
              <a:gd name="connsiteY807" fmla="*/ 257550 h 6858000"/>
              <a:gd name="connsiteX808" fmla="*/ 4980204 w 7472601"/>
              <a:gd name="connsiteY808" fmla="*/ 271903 h 6858000"/>
              <a:gd name="connsiteX809" fmla="*/ 5068068 w 7472601"/>
              <a:gd name="connsiteY809" fmla="*/ 282244 h 6858000"/>
              <a:gd name="connsiteX810" fmla="*/ 5153231 w 7472601"/>
              <a:gd name="connsiteY810" fmla="*/ 292240 h 6858000"/>
              <a:gd name="connsiteX811" fmla="*/ 5426491 w 7472601"/>
              <a:gd name="connsiteY811" fmla="*/ 281128 h 6858000"/>
              <a:gd name="connsiteX812" fmla="*/ 5731212 w 7472601"/>
              <a:gd name="connsiteY812" fmla="*/ 231951 h 6858000"/>
              <a:gd name="connsiteX813" fmla="*/ 5905192 w 7472601"/>
              <a:gd name="connsiteY813" fmla="*/ 163079 h 6858000"/>
              <a:gd name="connsiteX814" fmla="*/ 5944437 w 7472601"/>
              <a:gd name="connsiteY814" fmla="*/ 113829 h 6858000"/>
              <a:gd name="connsiteX815" fmla="*/ 5825032 w 7472601"/>
              <a:gd name="connsiteY815" fmla="*/ 146405 h 6858000"/>
              <a:gd name="connsiteX816" fmla="*/ 4955599 w 7472601"/>
              <a:gd name="connsiteY816" fmla="*/ 247008 h 6858000"/>
              <a:gd name="connsiteX817" fmla="*/ 5210104 w 7472601"/>
              <a:gd name="connsiteY817" fmla="*/ 228123 h 6858000"/>
              <a:gd name="connsiteX818" fmla="*/ 5261015 w 7472601"/>
              <a:gd name="connsiteY818" fmla="*/ 227087 h 6858000"/>
              <a:gd name="connsiteX819" fmla="*/ 5861181 w 7472601"/>
              <a:gd name="connsiteY819" fmla="*/ 143093 h 6858000"/>
              <a:gd name="connsiteX820" fmla="*/ 5961252 w 7472601"/>
              <a:gd name="connsiteY820" fmla="*/ 114820 h 6858000"/>
              <a:gd name="connsiteX821" fmla="*/ 5944437 w 7472601"/>
              <a:gd name="connsiteY821" fmla="*/ 113829 h 6858000"/>
              <a:gd name="connsiteX822" fmla="*/ 3882765 w 7472601"/>
              <a:gd name="connsiteY822" fmla="*/ 0 h 6858000"/>
              <a:gd name="connsiteX823" fmla="*/ 3995099 w 7472601"/>
              <a:gd name="connsiteY823" fmla="*/ 0 h 6858000"/>
              <a:gd name="connsiteX824" fmla="*/ 4163818 w 7472601"/>
              <a:gd name="connsiteY824" fmla="*/ 234104 h 6858000"/>
              <a:gd name="connsiteX825" fmla="*/ 4172099 w 7472601"/>
              <a:gd name="connsiteY825" fmla="*/ 234207 h 6858000"/>
              <a:gd name="connsiteX826" fmla="*/ 4784282 w 7472601"/>
              <a:gd name="connsiteY826" fmla="*/ 276561 h 6858000"/>
              <a:gd name="connsiteX827" fmla="*/ 4801687 w 7472601"/>
              <a:gd name="connsiteY827" fmla="*/ 267764 h 6858000"/>
              <a:gd name="connsiteX828" fmla="*/ 6082788 w 7472601"/>
              <a:gd name="connsiteY828" fmla="*/ 64119 h 6858000"/>
              <a:gd name="connsiteX829" fmla="*/ 6099442 w 7472601"/>
              <a:gd name="connsiteY829" fmla="*/ 82568 h 6858000"/>
              <a:gd name="connsiteX830" fmla="*/ 4804137 w 7472601"/>
              <a:gd name="connsiteY830" fmla="*/ 320931 h 6858000"/>
              <a:gd name="connsiteX831" fmla="*/ 4227047 w 7472601"/>
              <a:gd name="connsiteY831" fmla="*/ 313415 h 6858000"/>
              <a:gd name="connsiteX832" fmla="*/ 4346041 w 7472601"/>
              <a:gd name="connsiteY832" fmla="*/ 456086 h 6858000"/>
              <a:gd name="connsiteX833" fmla="*/ 4870967 w 7472601"/>
              <a:gd name="connsiteY833" fmla="*/ 963061 h 6858000"/>
              <a:gd name="connsiteX834" fmla="*/ 4889647 w 7472601"/>
              <a:gd name="connsiteY834" fmla="*/ 957147 h 6858000"/>
              <a:gd name="connsiteX835" fmla="*/ 5422504 w 7472601"/>
              <a:gd name="connsiteY835" fmla="*/ 805191 h 6858000"/>
              <a:gd name="connsiteX836" fmla="*/ 6087656 w 7472601"/>
              <a:gd name="connsiteY836" fmla="*/ 826703 h 6858000"/>
              <a:gd name="connsiteX837" fmla="*/ 6058717 w 7472601"/>
              <a:gd name="connsiteY837" fmla="*/ 865992 h 6858000"/>
              <a:gd name="connsiteX838" fmla="*/ 4974153 w 7472601"/>
              <a:gd name="connsiteY838" fmla="*/ 1045456 h 6858000"/>
              <a:gd name="connsiteX839" fmla="*/ 5627835 w 7472601"/>
              <a:gd name="connsiteY839" fmla="*/ 1472077 h 6858000"/>
              <a:gd name="connsiteX840" fmla="*/ 5629817 w 7472601"/>
              <a:gd name="connsiteY840" fmla="*/ 1471412 h 6858000"/>
              <a:gd name="connsiteX841" fmla="*/ 5634124 w 7472601"/>
              <a:gd name="connsiteY841" fmla="*/ 1470572 h 6858000"/>
              <a:gd name="connsiteX842" fmla="*/ 5755832 w 7472601"/>
              <a:gd name="connsiteY842" fmla="*/ 1383886 h 6858000"/>
              <a:gd name="connsiteX843" fmla="*/ 6014186 w 7472601"/>
              <a:gd name="connsiteY843" fmla="*/ 1279799 h 6858000"/>
              <a:gd name="connsiteX844" fmla="*/ 6901619 w 7472601"/>
              <a:gd name="connsiteY844" fmla="*/ 1047874 h 6858000"/>
              <a:gd name="connsiteX845" fmla="*/ 6931566 w 7472601"/>
              <a:gd name="connsiteY845" fmla="*/ 1062034 h 6858000"/>
              <a:gd name="connsiteX846" fmla="*/ 5790982 w 7472601"/>
              <a:gd name="connsiteY846" fmla="*/ 1561380 h 6858000"/>
              <a:gd name="connsiteX847" fmla="*/ 6188971 w 7472601"/>
              <a:gd name="connsiteY847" fmla="*/ 1755168 h 6858000"/>
              <a:gd name="connsiteX848" fmla="*/ 6202446 w 7472601"/>
              <a:gd name="connsiteY848" fmla="*/ 1752268 h 6858000"/>
              <a:gd name="connsiteX849" fmla="*/ 7179560 w 7472601"/>
              <a:gd name="connsiteY849" fmla="*/ 1467551 h 6858000"/>
              <a:gd name="connsiteX850" fmla="*/ 7158730 w 7472601"/>
              <a:gd name="connsiteY850" fmla="*/ 1507835 h 6858000"/>
              <a:gd name="connsiteX851" fmla="*/ 6326959 w 7472601"/>
              <a:gd name="connsiteY851" fmla="*/ 1817686 h 6858000"/>
              <a:gd name="connsiteX852" fmla="*/ 6537433 w 7472601"/>
              <a:gd name="connsiteY852" fmla="*/ 1907790 h 6858000"/>
              <a:gd name="connsiteX853" fmla="*/ 6550221 w 7472601"/>
              <a:gd name="connsiteY853" fmla="*/ 1910729 h 6858000"/>
              <a:gd name="connsiteX854" fmla="*/ 6964438 w 7472601"/>
              <a:gd name="connsiteY854" fmla="*/ 2209505 h 6858000"/>
              <a:gd name="connsiteX855" fmla="*/ 7367862 w 7472601"/>
              <a:gd name="connsiteY855" fmla="*/ 2806833 h 6858000"/>
              <a:gd name="connsiteX856" fmla="*/ 7364329 w 7472601"/>
              <a:gd name="connsiteY856" fmla="*/ 2826907 h 6858000"/>
              <a:gd name="connsiteX857" fmla="*/ 7290545 w 7472601"/>
              <a:gd name="connsiteY857" fmla="*/ 2850663 h 6858000"/>
              <a:gd name="connsiteX858" fmla="*/ 6472036 w 7472601"/>
              <a:gd name="connsiteY858" fmla="*/ 1959003 h 6858000"/>
              <a:gd name="connsiteX859" fmla="*/ 5792897 w 7472601"/>
              <a:gd name="connsiteY859" fmla="*/ 1647747 h 6858000"/>
              <a:gd name="connsiteX860" fmla="*/ 5842751 w 7472601"/>
              <a:gd name="connsiteY860" fmla="*/ 1816112 h 6858000"/>
              <a:gd name="connsiteX861" fmla="*/ 5847424 w 7472601"/>
              <a:gd name="connsiteY861" fmla="*/ 1815776 h 6858000"/>
              <a:gd name="connsiteX862" fmla="*/ 6399821 w 7472601"/>
              <a:gd name="connsiteY862" fmla="*/ 2344799 h 6858000"/>
              <a:gd name="connsiteX863" fmla="*/ 6323232 w 7472601"/>
              <a:gd name="connsiteY863" fmla="*/ 2389634 h 6858000"/>
              <a:gd name="connsiteX864" fmla="*/ 5942958 w 7472601"/>
              <a:gd name="connsiteY864" fmla="*/ 2077708 h 6858000"/>
              <a:gd name="connsiteX865" fmla="*/ 5921559 w 7472601"/>
              <a:gd name="connsiteY865" fmla="*/ 2378596 h 6858000"/>
              <a:gd name="connsiteX866" fmla="*/ 5817651 w 7472601"/>
              <a:gd name="connsiteY866" fmla="*/ 3023919 h 6858000"/>
              <a:gd name="connsiteX867" fmla="*/ 5729634 w 7472601"/>
              <a:gd name="connsiteY867" fmla="*/ 3051849 h 6858000"/>
              <a:gd name="connsiteX868" fmla="*/ 5611018 w 7472601"/>
              <a:gd name="connsiteY868" fmla="*/ 2316769 h 6858000"/>
              <a:gd name="connsiteX869" fmla="*/ 5687608 w 7472601"/>
              <a:gd name="connsiteY869" fmla="*/ 2039972 h 6858000"/>
              <a:gd name="connsiteX870" fmla="*/ 5657554 w 7472601"/>
              <a:gd name="connsiteY870" fmla="*/ 1576445 h 6858000"/>
              <a:gd name="connsiteX871" fmla="*/ 5150475 w 7472601"/>
              <a:gd name="connsiteY871" fmla="*/ 1274012 h 6858000"/>
              <a:gd name="connsiteX872" fmla="*/ 5349142 w 7472601"/>
              <a:gd name="connsiteY872" fmla="*/ 2204405 h 6858000"/>
              <a:gd name="connsiteX873" fmla="*/ 5262214 w 7472601"/>
              <a:gd name="connsiteY873" fmla="*/ 2233836 h 6858000"/>
              <a:gd name="connsiteX874" fmla="*/ 4981539 w 7472601"/>
              <a:gd name="connsiteY874" fmla="*/ 1542201 h 6858000"/>
              <a:gd name="connsiteX875" fmla="*/ 4958461 w 7472601"/>
              <a:gd name="connsiteY875" fmla="*/ 1136957 h 6858000"/>
              <a:gd name="connsiteX876" fmla="*/ 4655015 w 7472601"/>
              <a:gd name="connsiteY876" fmla="*/ 891426 h 6858000"/>
              <a:gd name="connsiteX877" fmla="*/ 4348002 w 7472601"/>
              <a:gd name="connsiteY877" fmla="*/ 2205895 h 6858000"/>
              <a:gd name="connsiteX878" fmla="*/ 4262250 w 7472601"/>
              <a:gd name="connsiteY878" fmla="*/ 2219972 h 6858000"/>
              <a:gd name="connsiteX879" fmla="*/ 4550611 w 7472601"/>
              <a:gd name="connsiteY879" fmla="*/ 817540 h 6858000"/>
              <a:gd name="connsiteX880" fmla="*/ 4564418 w 7472601"/>
              <a:gd name="connsiteY880" fmla="*/ 808293 h 6858000"/>
              <a:gd name="connsiteX881" fmla="*/ 4266388 w 7472601"/>
              <a:gd name="connsiteY881" fmla="*/ 500083 h 6858000"/>
              <a:gd name="connsiteX882" fmla="*/ 4032842 w 7472601"/>
              <a:gd name="connsiteY882" fmla="*/ 211809 h 6858000"/>
              <a:gd name="connsiteX883" fmla="*/ 3882765 w 7472601"/>
              <a:gd name="connsiteY883" fmla="*/ 0 h 6858000"/>
              <a:gd name="connsiteX884" fmla="*/ 3721337 w 7472601"/>
              <a:gd name="connsiteY884" fmla="*/ 0 h 6858000"/>
              <a:gd name="connsiteX885" fmla="*/ 3797544 w 7472601"/>
              <a:gd name="connsiteY885" fmla="*/ 0 h 6858000"/>
              <a:gd name="connsiteX886" fmla="*/ 3775734 w 7472601"/>
              <a:gd name="connsiteY886" fmla="*/ 95131 h 6858000"/>
              <a:gd name="connsiteX887" fmla="*/ 3724807 w 7472601"/>
              <a:gd name="connsiteY887" fmla="*/ 272257 h 6858000"/>
              <a:gd name="connsiteX888" fmla="*/ 3726844 w 7472601"/>
              <a:gd name="connsiteY888" fmla="*/ 282988 h 6858000"/>
              <a:gd name="connsiteX889" fmla="*/ 3742664 w 7472601"/>
              <a:gd name="connsiteY889" fmla="*/ 279918 h 6858000"/>
              <a:gd name="connsiteX890" fmla="*/ 4103910 w 7472601"/>
              <a:gd name="connsiteY890" fmla="*/ 1161917 h 6858000"/>
              <a:gd name="connsiteX891" fmla="*/ 4020269 w 7472601"/>
              <a:gd name="connsiteY891" fmla="*/ 1200406 h 6858000"/>
              <a:gd name="connsiteX892" fmla="*/ 3674882 w 7472601"/>
              <a:gd name="connsiteY892" fmla="*/ 488524 h 6858000"/>
              <a:gd name="connsiteX893" fmla="*/ 3132682 w 7472601"/>
              <a:gd name="connsiteY893" fmla="*/ 1072284 h 6858000"/>
              <a:gd name="connsiteX894" fmla="*/ 2716346 w 7472601"/>
              <a:gd name="connsiteY894" fmla="*/ 1276376 h 6858000"/>
              <a:gd name="connsiteX895" fmla="*/ 2716772 w 7472601"/>
              <a:gd name="connsiteY895" fmla="*/ 1255462 h 6858000"/>
              <a:gd name="connsiteX896" fmla="*/ 3471096 w 7472601"/>
              <a:gd name="connsiteY896" fmla="*/ 437072 h 6858000"/>
              <a:gd name="connsiteX897" fmla="*/ 3639057 w 7472601"/>
              <a:gd name="connsiteY897" fmla="*/ 286334 h 6858000"/>
              <a:gd name="connsiteX898" fmla="*/ 3640309 w 7472601"/>
              <a:gd name="connsiteY898" fmla="*/ 284664 h 6858000"/>
              <a:gd name="connsiteX899" fmla="*/ 3646022 w 7472601"/>
              <a:gd name="connsiteY899" fmla="*/ 276711 h 6858000"/>
              <a:gd name="connsiteX900" fmla="*/ 3707943 w 7472601"/>
              <a:gd name="connsiteY900" fmla="*/ 65958 h 6858000"/>
              <a:gd name="connsiteX901" fmla="*/ 3721337 w 7472601"/>
              <a:gd name="connsiteY901" fmla="*/ 0 h 6858000"/>
              <a:gd name="connsiteX902" fmla="*/ 2867960 w 7472601"/>
              <a:gd name="connsiteY902" fmla="*/ 0 h 6858000"/>
              <a:gd name="connsiteX903" fmla="*/ 2926351 w 7472601"/>
              <a:gd name="connsiteY903" fmla="*/ 0 h 6858000"/>
              <a:gd name="connsiteX904" fmla="*/ 2902823 w 7472601"/>
              <a:gd name="connsiteY904" fmla="*/ 262929 h 6858000"/>
              <a:gd name="connsiteX905" fmla="*/ 2940663 w 7472601"/>
              <a:gd name="connsiteY905" fmla="*/ 140884 h 6858000"/>
              <a:gd name="connsiteX906" fmla="*/ 2947039 w 7472601"/>
              <a:gd name="connsiteY906" fmla="*/ 122524 h 6858000"/>
              <a:gd name="connsiteX907" fmla="*/ 2984316 w 7472601"/>
              <a:gd name="connsiteY907" fmla="*/ 0 h 6858000"/>
              <a:gd name="connsiteX908" fmla="*/ 3016114 w 7472601"/>
              <a:gd name="connsiteY908" fmla="*/ 0 h 6858000"/>
              <a:gd name="connsiteX909" fmla="*/ 2979949 w 7472601"/>
              <a:gd name="connsiteY909" fmla="*/ 119274 h 6858000"/>
              <a:gd name="connsiteX910" fmla="*/ 3023879 w 7472601"/>
              <a:gd name="connsiteY910" fmla="*/ 0 h 6858000"/>
              <a:gd name="connsiteX911" fmla="*/ 3105400 w 7472601"/>
              <a:gd name="connsiteY911" fmla="*/ 0 h 6858000"/>
              <a:gd name="connsiteX912" fmla="*/ 3094669 w 7472601"/>
              <a:gd name="connsiteY912" fmla="*/ 30308 h 6858000"/>
              <a:gd name="connsiteX913" fmla="*/ 2901945 w 7472601"/>
              <a:gd name="connsiteY913" fmla="*/ 466538 h 6858000"/>
              <a:gd name="connsiteX914" fmla="*/ 2815209 w 7472601"/>
              <a:gd name="connsiteY914" fmla="*/ 497361 h 6858000"/>
              <a:gd name="connsiteX915" fmla="*/ 2844845 w 7472601"/>
              <a:gd name="connsiteY915" fmla="*/ 127638 h 6858000"/>
              <a:gd name="connsiteX916" fmla="*/ 2867960 w 7472601"/>
              <a:gd name="connsiteY916" fmla="*/ 0 h 6858000"/>
              <a:gd name="connsiteX917" fmla="*/ 1057230 w 7472601"/>
              <a:gd name="connsiteY917" fmla="*/ 0 h 6858000"/>
              <a:gd name="connsiteX918" fmla="*/ 1111003 w 7472601"/>
              <a:gd name="connsiteY918" fmla="*/ 0 h 6858000"/>
              <a:gd name="connsiteX919" fmla="*/ 1125553 w 7472601"/>
              <a:gd name="connsiteY919" fmla="*/ 52588 h 6858000"/>
              <a:gd name="connsiteX920" fmla="*/ 1304276 w 7472601"/>
              <a:gd name="connsiteY920" fmla="*/ 476275 h 6858000"/>
              <a:gd name="connsiteX921" fmla="*/ 1492066 w 7472601"/>
              <a:gd name="connsiteY921" fmla="*/ 886333 h 6858000"/>
              <a:gd name="connsiteX922" fmla="*/ 1423698 w 7472601"/>
              <a:gd name="connsiteY922" fmla="*/ 710817 h 6858000"/>
              <a:gd name="connsiteX923" fmla="*/ 1357609 w 7472601"/>
              <a:gd name="connsiteY923" fmla="*/ 532892 h 6858000"/>
              <a:gd name="connsiteX924" fmla="*/ 1309550 w 7472601"/>
              <a:gd name="connsiteY924" fmla="*/ 374031 h 6858000"/>
              <a:gd name="connsiteX925" fmla="*/ 1193673 w 7472601"/>
              <a:gd name="connsiteY925" fmla="*/ 49533 h 6858000"/>
              <a:gd name="connsiteX926" fmla="*/ 1164391 w 7472601"/>
              <a:gd name="connsiteY926" fmla="*/ 0 h 6858000"/>
              <a:gd name="connsiteX927" fmla="*/ 1200666 w 7472601"/>
              <a:gd name="connsiteY927" fmla="*/ 0 h 6858000"/>
              <a:gd name="connsiteX928" fmla="*/ 1223408 w 7472601"/>
              <a:gd name="connsiteY928" fmla="*/ 38996 h 6858000"/>
              <a:gd name="connsiteX929" fmla="*/ 1339635 w 7472601"/>
              <a:gd name="connsiteY929" fmla="*/ 365517 h 6858000"/>
              <a:gd name="connsiteX930" fmla="*/ 1387469 w 7472601"/>
              <a:gd name="connsiteY930" fmla="*/ 523079 h 6858000"/>
              <a:gd name="connsiteX931" fmla="*/ 1452685 w 7472601"/>
              <a:gd name="connsiteY931" fmla="*/ 699806 h 6858000"/>
              <a:gd name="connsiteX932" fmla="*/ 1492092 w 7472601"/>
              <a:gd name="connsiteY932" fmla="*/ 800424 h 6858000"/>
              <a:gd name="connsiteX933" fmla="*/ 1455302 w 7472601"/>
              <a:gd name="connsiteY933" fmla="*/ 632913 h 6858000"/>
              <a:gd name="connsiteX934" fmla="*/ 1222336 w 7472601"/>
              <a:gd name="connsiteY934" fmla="*/ 9480 h 6858000"/>
              <a:gd name="connsiteX935" fmla="*/ 1214634 w 7472601"/>
              <a:gd name="connsiteY935" fmla="*/ 0 h 6858000"/>
              <a:gd name="connsiteX936" fmla="*/ 1289827 w 7472601"/>
              <a:gd name="connsiteY936" fmla="*/ 0 h 6858000"/>
              <a:gd name="connsiteX937" fmla="*/ 1321076 w 7472601"/>
              <a:gd name="connsiteY937" fmla="*/ 59722 h 6858000"/>
              <a:gd name="connsiteX938" fmla="*/ 1512579 w 7472601"/>
              <a:gd name="connsiteY938" fmla="*/ 626441 h 6858000"/>
              <a:gd name="connsiteX939" fmla="*/ 1506076 w 7472601"/>
              <a:gd name="connsiteY939" fmla="*/ 1089289 h 6858000"/>
              <a:gd name="connsiteX940" fmla="*/ 1486346 w 7472601"/>
              <a:gd name="connsiteY940" fmla="*/ 1079919 h 6858000"/>
              <a:gd name="connsiteX941" fmla="*/ 1070511 w 7472601"/>
              <a:gd name="connsiteY941" fmla="*/ 48609 h 6858000"/>
              <a:gd name="connsiteX942" fmla="*/ 1057230 w 7472601"/>
              <a:gd name="connsiteY942" fmla="*/ 0 h 6858000"/>
              <a:gd name="connsiteX943" fmla="*/ 43151 w 7472601"/>
              <a:gd name="connsiteY943" fmla="*/ 0 h 6858000"/>
              <a:gd name="connsiteX944" fmla="*/ 95283 w 7472601"/>
              <a:gd name="connsiteY944" fmla="*/ 0 h 6858000"/>
              <a:gd name="connsiteX945" fmla="*/ 300708 w 7472601"/>
              <a:gd name="connsiteY945" fmla="*/ 154571 h 6858000"/>
              <a:gd name="connsiteX946" fmla="*/ 530414 w 7472601"/>
              <a:gd name="connsiteY946" fmla="*/ 354673 h 6858000"/>
              <a:gd name="connsiteX947" fmla="*/ 333785 w 7472601"/>
              <a:gd name="connsiteY947" fmla="*/ 161564 h 6858000"/>
              <a:gd name="connsiteX948" fmla="*/ 147005 w 7472601"/>
              <a:gd name="connsiteY948" fmla="*/ 0 h 6858000"/>
              <a:gd name="connsiteX949" fmla="*/ 272509 w 7472601"/>
              <a:gd name="connsiteY949" fmla="*/ 0 h 6858000"/>
              <a:gd name="connsiteX950" fmla="*/ 326276 w 7472601"/>
              <a:gd name="connsiteY950" fmla="*/ 45847 h 6858000"/>
              <a:gd name="connsiteX951" fmla="*/ 823759 w 7472601"/>
              <a:gd name="connsiteY951" fmla="*/ 574145 h 6858000"/>
              <a:gd name="connsiteX952" fmla="*/ 811254 w 7472601"/>
              <a:gd name="connsiteY952" fmla="*/ 665546 h 6858000"/>
              <a:gd name="connsiteX953" fmla="*/ 154042 w 7472601"/>
              <a:gd name="connsiteY953" fmla="*/ 261522 h 6858000"/>
              <a:gd name="connsiteX954" fmla="*/ 13550 w 7472601"/>
              <a:gd name="connsiteY954" fmla="*/ 158423 h 6858000"/>
              <a:gd name="connsiteX955" fmla="*/ 0 w 7472601"/>
              <a:gd name="connsiteY955" fmla="*/ 146618 h 6858000"/>
              <a:gd name="connsiteX956" fmla="*/ 0 w 7472601"/>
              <a:gd name="connsiteY956" fmla="*/ 59161 h 6858000"/>
              <a:gd name="connsiteX957" fmla="*/ 45427 w 7472601"/>
              <a:gd name="connsiteY957" fmla="*/ 101078 h 6858000"/>
              <a:gd name="connsiteX958" fmla="*/ 630103 w 7472601"/>
              <a:gd name="connsiteY958" fmla="*/ 485885 h 6858000"/>
              <a:gd name="connsiteX959" fmla="*/ 532040 w 7472601"/>
              <a:gd name="connsiteY959" fmla="*/ 399359 h 6858000"/>
              <a:gd name="connsiteX960" fmla="*/ 517618 w 7472601"/>
              <a:gd name="connsiteY960" fmla="*/ 385726 h 6858000"/>
              <a:gd name="connsiteX961" fmla="*/ 285074 w 7472601"/>
              <a:gd name="connsiteY961" fmla="*/ 182755 h 6858000"/>
              <a:gd name="connsiteX962" fmla="*/ 43151 w 7472601"/>
              <a:gd name="connsiteY962"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48321 w 7472601"/>
              <a:gd name="connsiteY79" fmla="*/ 6190991 h 6858000"/>
              <a:gd name="connsiteX80" fmla="*/ 7467600 w 7472601"/>
              <a:gd name="connsiteY80" fmla="*/ 6221686 h 6858000"/>
              <a:gd name="connsiteX81" fmla="*/ 7467600 w 7472601"/>
              <a:gd name="connsiteY81" fmla="*/ 6334256 h 6858000"/>
              <a:gd name="connsiteX82" fmla="*/ 7454976 w 7472601"/>
              <a:gd name="connsiteY82" fmla="*/ 6318297 h 6858000"/>
              <a:gd name="connsiteX83" fmla="*/ 1456157 w 7472601"/>
              <a:gd name="connsiteY83" fmla="*/ 5371404 h 6858000"/>
              <a:gd name="connsiteX84" fmla="*/ 1244432 w 7472601"/>
              <a:gd name="connsiteY84" fmla="*/ 5385601 h 6858000"/>
              <a:gd name="connsiteX85" fmla="*/ 973990 w 7472601"/>
              <a:gd name="connsiteY85" fmla="*/ 5424940 h 6858000"/>
              <a:gd name="connsiteX86" fmla="*/ 1103809 w 7472601"/>
              <a:gd name="connsiteY86" fmla="*/ 5433720 h 6858000"/>
              <a:gd name="connsiteX87" fmla="*/ 1123454 w 7472601"/>
              <a:gd name="connsiteY87" fmla="*/ 5435727 h 6858000"/>
              <a:gd name="connsiteX88" fmla="*/ 1737017 w 7472601"/>
              <a:gd name="connsiteY88" fmla="*/ 5452183 h 6858000"/>
              <a:gd name="connsiteX89" fmla="*/ 1824397 w 7472601"/>
              <a:gd name="connsiteY89" fmla="*/ 5447757 h 6858000"/>
              <a:gd name="connsiteX90" fmla="*/ 2070059 w 7472601"/>
              <a:gd name="connsiteY90" fmla="*/ 5441660 h 6858000"/>
              <a:gd name="connsiteX91" fmla="*/ 1456157 w 7472601"/>
              <a:gd name="connsiteY91" fmla="*/ 5371404 h 6858000"/>
              <a:gd name="connsiteX92" fmla="*/ 4988186 w 7472601"/>
              <a:gd name="connsiteY92" fmla="*/ 5216467 h 6858000"/>
              <a:gd name="connsiteX93" fmla="*/ 4777334 w 7472601"/>
              <a:gd name="connsiteY93" fmla="*/ 5406072 h 6858000"/>
              <a:gd name="connsiteX94" fmla="*/ 4718341 w 7472601"/>
              <a:gd name="connsiteY94" fmla="*/ 5468043 h 6858000"/>
              <a:gd name="connsiteX95" fmla="*/ 4604655 w 7472601"/>
              <a:gd name="connsiteY95" fmla="*/ 5583434 h 6858000"/>
              <a:gd name="connsiteX96" fmla="*/ 4565074 w 7472601"/>
              <a:gd name="connsiteY96" fmla="*/ 5618550 h 6858000"/>
              <a:gd name="connsiteX97" fmla="*/ 4988186 w 7472601"/>
              <a:gd name="connsiteY97" fmla="*/ 5216467 h 6858000"/>
              <a:gd name="connsiteX98" fmla="*/ 4978032 w 7472601"/>
              <a:gd name="connsiteY98" fmla="*/ 5183809 h 6858000"/>
              <a:gd name="connsiteX99" fmla="*/ 4463413 w 7472601"/>
              <a:gd name="connsiteY99" fmla="*/ 5615162 h 6858000"/>
              <a:gd name="connsiteX100" fmla="*/ 4358134 w 7472601"/>
              <a:gd name="connsiteY100" fmla="*/ 5742791 h 6858000"/>
              <a:gd name="connsiteX101" fmla="*/ 4376219 w 7472601"/>
              <a:gd name="connsiteY101" fmla="*/ 5729027 h 6858000"/>
              <a:gd name="connsiteX102" fmla="*/ 4582340 w 7472601"/>
              <a:gd name="connsiteY102" fmla="*/ 5561037 h 6858000"/>
              <a:gd name="connsiteX103" fmla="*/ 4694684 w 7472601"/>
              <a:gd name="connsiteY103" fmla="*/ 5447098 h 6858000"/>
              <a:gd name="connsiteX104" fmla="*/ 4754123 w 7472601"/>
              <a:gd name="connsiteY104" fmla="*/ 5384643 h 6858000"/>
              <a:gd name="connsiteX105" fmla="*/ 4978032 w 7472601"/>
              <a:gd name="connsiteY105" fmla="*/ 5183809 h 6858000"/>
              <a:gd name="connsiteX106" fmla="*/ 1903353 w 7472601"/>
              <a:gd name="connsiteY106" fmla="*/ 5044827 h 6858000"/>
              <a:gd name="connsiteX107" fmla="*/ 1936931 w 7472601"/>
              <a:gd name="connsiteY107" fmla="*/ 5093954 h 6858000"/>
              <a:gd name="connsiteX108" fmla="*/ 2195868 w 7472601"/>
              <a:gd name="connsiteY108" fmla="*/ 5396574 h 6858000"/>
              <a:gd name="connsiteX109" fmla="*/ 2088852 w 7472601"/>
              <a:gd name="connsiteY109" fmla="*/ 5166123 h 6858000"/>
              <a:gd name="connsiteX110" fmla="*/ 1958241 w 7472601"/>
              <a:gd name="connsiteY110" fmla="*/ 5067955 h 6858000"/>
              <a:gd name="connsiteX111" fmla="*/ 1903353 w 7472601"/>
              <a:gd name="connsiteY111" fmla="*/ 5044827 h 6858000"/>
              <a:gd name="connsiteX112" fmla="*/ 1979378 w 7472601"/>
              <a:gd name="connsiteY112" fmla="*/ 4769504 h 6858000"/>
              <a:gd name="connsiteX113" fmla="*/ 2882120 w 7472601"/>
              <a:gd name="connsiteY113" fmla="*/ 5064547 h 6858000"/>
              <a:gd name="connsiteX114" fmla="*/ 2793103 w 7472601"/>
              <a:gd name="connsiteY114" fmla="*/ 5039699 h 6858000"/>
              <a:gd name="connsiteX115" fmla="*/ 2770041 w 7472601"/>
              <a:gd name="connsiteY115" fmla="*/ 5033634 h 6858000"/>
              <a:gd name="connsiteX116" fmla="*/ 1979378 w 7472601"/>
              <a:gd name="connsiteY116" fmla="*/ 4769504 h 6858000"/>
              <a:gd name="connsiteX117" fmla="*/ 1927410 w 7472601"/>
              <a:gd name="connsiteY117" fmla="*/ 4716164 h 6858000"/>
              <a:gd name="connsiteX118" fmla="*/ 1959587 w 7472601"/>
              <a:gd name="connsiteY118" fmla="*/ 4728849 h 6858000"/>
              <a:gd name="connsiteX119" fmla="*/ 2777707 w 7472601"/>
              <a:gd name="connsiteY119" fmla="*/ 5003991 h 6858000"/>
              <a:gd name="connsiteX120" fmla="*/ 2800768 w 7472601"/>
              <a:gd name="connsiteY120" fmla="*/ 5010056 h 6858000"/>
              <a:gd name="connsiteX121" fmla="*/ 2879408 w 7472601"/>
              <a:gd name="connsiteY121" fmla="*/ 5031590 h 6858000"/>
              <a:gd name="connsiteX122" fmla="*/ 2862295 w 7472601"/>
              <a:gd name="connsiteY122" fmla="*/ 5022958 h 6858000"/>
              <a:gd name="connsiteX123" fmla="*/ 2813343 w 7472601"/>
              <a:gd name="connsiteY123" fmla="*/ 4998369 h 6858000"/>
              <a:gd name="connsiteX124" fmla="*/ 2646245 w 7472601"/>
              <a:gd name="connsiteY124" fmla="*/ 4930999 h 6858000"/>
              <a:gd name="connsiteX125" fmla="*/ 1999243 w 7472601"/>
              <a:gd name="connsiteY125" fmla="*/ 4730524 h 6858000"/>
              <a:gd name="connsiteX126" fmla="*/ 1979527 w 7472601"/>
              <a:gd name="connsiteY126" fmla="*/ 4726651 h 6858000"/>
              <a:gd name="connsiteX127" fmla="*/ 1927410 w 7472601"/>
              <a:gd name="connsiteY127" fmla="*/ 4716164 h 6858000"/>
              <a:gd name="connsiteX128" fmla="*/ 1997014 w 7472601"/>
              <a:gd name="connsiteY128" fmla="*/ 4698007 h 6858000"/>
              <a:gd name="connsiteX129" fmla="*/ 2005458 w 7472601"/>
              <a:gd name="connsiteY129" fmla="*/ 4699540 h 6858000"/>
              <a:gd name="connsiteX130" fmla="*/ 2657186 w 7472601"/>
              <a:gd name="connsiteY130" fmla="*/ 4901687 h 6858000"/>
              <a:gd name="connsiteX131" fmla="*/ 2826662 w 7472601"/>
              <a:gd name="connsiteY131" fmla="*/ 4970362 h 6858000"/>
              <a:gd name="connsiteX132" fmla="*/ 2876100 w 7472601"/>
              <a:gd name="connsiteY132" fmla="*/ 4995397 h 6858000"/>
              <a:gd name="connsiteX133" fmla="*/ 3042600 w 7472601"/>
              <a:gd name="connsiteY133" fmla="*/ 5059532 h 6858000"/>
              <a:gd name="connsiteX134" fmla="*/ 1997014 w 7472601"/>
              <a:gd name="connsiteY134" fmla="*/ 4698007 h 6858000"/>
              <a:gd name="connsiteX135" fmla="*/ 2305292 w 7472601"/>
              <a:gd name="connsiteY135" fmla="*/ 4219492 h 6858000"/>
              <a:gd name="connsiteX136" fmla="*/ 3360922 w 7472601"/>
              <a:gd name="connsiteY136" fmla="*/ 4529373 h 6858000"/>
              <a:gd name="connsiteX137" fmla="*/ 3492420 w 7472601"/>
              <a:gd name="connsiteY137" fmla="*/ 4510145 h 6858000"/>
              <a:gd name="connsiteX138" fmla="*/ 3364086 w 7472601"/>
              <a:gd name="connsiteY138" fmla="*/ 4480340 h 6858000"/>
              <a:gd name="connsiteX139" fmla="*/ 3225818 w 7472601"/>
              <a:gd name="connsiteY139" fmla="*/ 4411822 h 6858000"/>
              <a:gd name="connsiteX140" fmla="*/ 3129696 w 7472601"/>
              <a:gd name="connsiteY140" fmla="*/ 4360704 h 6858000"/>
              <a:gd name="connsiteX141" fmla="*/ 2814545 w 7472601"/>
              <a:gd name="connsiteY141" fmla="*/ 4282955 h 6858000"/>
              <a:gd name="connsiteX142" fmla="*/ 2305292 w 7472601"/>
              <a:gd name="connsiteY142" fmla="*/ 4219492 h 6858000"/>
              <a:gd name="connsiteX143" fmla="*/ 2626982 w 7472601"/>
              <a:gd name="connsiteY143" fmla="*/ 4206450 h 6858000"/>
              <a:gd name="connsiteX144" fmla="*/ 2490617 w 7472601"/>
              <a:gd name="connsiteY144" fmla="*/ 4206951 h 6858000"/>
              <a:gd name="connsiteX145" fmla="*/ 2819869 w 7472601"/>
              <a:gd name="connsiteY145" fmla="*/ 4252936 h 6858000"/>
              <a:gd name="connsiteX146" fmla="*/ 3143018 w 7472601"/>
              <a:gd name="connsiteY146" fmla="*/ 4332698 h 6858000"/>
              <a:gd name="connsiteX147" fmla="*/ 3241520 w 7472601"/>
              <a:gd name="connsiteY147" fmla="*/ 4385112 h 6858000"/>
              <a:gd name="connsiteX148" fmla="*/ 3374575 w 7472601"/>
              <a:gd name="connsiteY148" fmla="*/ 4451517 h 6858000"/>
              <a:gd name="connsiteX149" fmla="*/ 3505221 w 7472601"/>
              <a:gd name="connsiteY149" fmla="*/ 4480757 h 6858000"/>
              <a:gd name="connsiteX150" fmla="*/ 2626982 w 7472601"/>
              <a:gd name="connsiteY150" fmla="*/ 4206450 h 6858000"/>
              <a:gd name="connsiteX151" fmla="*/ 1310106 w 7472601"/>
              <a:gd name="connsiteY151" fmla="*/ 3943217 h 6858000"/>
              <a:gd name="connsiteX152" fmla="*/ 854994 w 7472601"/>
              <a:gd name="connsiteY152" fmla="*/ 4399136 h 6858000"/>
              <a:gd name="connsiteX153" fmla="*/ 742462 w 7472601"/>
              <a:gd name="connsiteY153" fmla="*/ 4594648 h 6858000"/>
              <a:gd name="connsiteX154" fmla="*/ 820602 w 7472601"/>
              <a:gd name="connsiteY154" fmla="*/ 4485915 h 6858000"/>
              <a:gd name="connsiteX155" fmla="*/ 878295 w 7472601"/>
              <a:gd name="connsiteY155" fmla="*/ 4403594 h 6858000"/>
              <a:gd name="connsiteX156" fmla="*/ 1240607 w 7472601"/>
              <a:gd name="connsiteY156" fmla="*/ 4010401 h 6858000"/>
              <a:gd name="connsiteX157" fmla="*/ 1310106 w 7472601"/>
              <a:gd name="connsiteY157" fmla="*/ 3943217 h 6858000"/>
              <a:gd name="connsiteX158" fmla="*/ 1423113 w 7472601"/>
              <a:gd name="connsiteY158" fmla="*/ 3874565 h 6858000"/>
              <a:gd name="connsiteX159" fmla="*/ 1260565 w 7472601"/>
              <a:gd name="connsiteY159" fmla="*/ 4031982 h 6858000"/>
              <a:gd name="connsiteX160" fmla="*/ 901900 w 7472601"/>
              <a:gd name="connsiteY160" fmla="*/ 4421236 h 6858000"/>
              <a:gd name="connsiteX161" fmla="*/ 845044 w 7472601"/>
              <a:gd name="connsiteY161" fmla="*/ 4502436 h 6858000"/>
              <a:gd name="connsiteX162" fmla="*/ 685926 w 7472601"/>
              <a:gd name="connsiteY162" fmla="*/ 4703069 h 6858000"/>
              <a:gd name="connsiteX163" fmla="*/ 684248 w 7472601"/>
              <a:gd name="connsiteY163" fmla="*/ 4706721 h 6858000"/>
              <a:gd name="connsiteX164" fmla="*/ 1423113 w 7472601"/>
              <a:gd name="connsiteY164" fmla="*/ 3874565 h 6858000"/>
              <a:gd name="connsiteX165" fmla="*/ 3316479 w 7472601"/>
              <a:gd name="connsiteY165" fmla="*/ 3872136 h 6858000"/>
              <a:gd name="connsiteX166" fmla="*/ 3546806 w 7472601"/>
              <a:gd name="connsiteY166" fmla="*/ 4356139 h 6858000"/>
              <a:gd name="connsiteX167" fmla="*/ 3364433 w 7472601"/>
              <a:gd name="connsiteY167" fmla="*/ 3953121 h 6858000"/>
              <a:gd name="connsiteX168" fmla="*/ 3316479 w 7472601"/>
              <a:gd name="connsiteY168" fmla="*/ 3872136 h 6858000"/>
              <a:gd name="connsiteX169" fmla="*/ 3291335 w 7472601"/>
              <a:gd name="connsiteY169" fmla="*/ 3767420 h 6858000"/>
              <a:gd name="connsiteX170" fmla="*/ 3390805 w 7472601"/>
              <a:gd name="connsiteY170" fmla="*/ 3937163 h 6858000"/>
              <a:gd name="connsiteX171" fmla="*/ 3579062 w 7472601"/>
              <a:gd name="connsiteY171" fmla="*/ 4359040 h 6858000"/>
              <a:gd name="connsiteX172" fmla="*/ 3467355 w 7472601"/>
              <a:gd name="connsiteY172" fmla="*/ 3988130 h 6858000"/>
              <a:gd name="connsiteX173" fmla="*/ 3310753 w 7472601"/>
              <a:gd name="connsiteY173" fmla="*/ 3787140 h 6858000"/>
              <a:gd name="connsiteX174" fmla="*/ 3291335 w 7472601"/>
              <a:gd name="connsiteY174" fmla="*/ 3767420 h 6858000"/>
              <a:gd name="connsiteX175" fmla="*/ 1635889 w 7472601"/>
              <a:gd name="connsiteY175" fmla="*/ 3709494 h 6858000"/>
              <a:gd name="connsiteX176" fmla="*/ 1634800 w 7472601"/>
              <a:gd name="connsiteY176" fmla="*/ 3731111 h 6858000"/>
              <a:gd name="connsiteX177" fmla="*/ 1635889 w 7472601"/>
              <a:gd name="connsiteY177" fmla="*/ 3709494 h 6858000"/>
              <a:gd name="connsiteX178" fmla="*/ 1510397 w 7472601"/>
              <a:gd name="connsiteY178" fmla="*/ 3684705 h 6858000"/>
              <a:gd name="connsiteX179" fmla="*/ 1146550 w 7472601"/>
              <a:gd name="connsiteY179" fmla="*/ 3802012 h 6858000"/>
              <a:gd name="connsiteX180" fmla="*/ 698834 w 7472601"/>
              <a:gd name="connsiteY180" fmla="*/ 3952272 h 6858000"/>
              <a:gd name="connsiteX181" fmla="*/ 34256 w 7472601"/>
              <a:gd name="connsiteY181" fmla="*/ 4347603 h 6858000"/>
              <a:gd name="connsiteX182" fmla="*/ 527241 w 7472601"/>
              <a:gd name="connsiteY182" fmla="*/ 4065078 h 6858000"/>
              <a:gd name="connsiteX183" fmla="*/ 1510397 w 7472601"/>
              <a:gd name="connsiteY183" fmla="*/ 3684705 h 6858000"/>
              <a:gd name="connsiteX184" fmla="*/ 1313114 w 7472601"/>
              <a:gd name="connsiteY184" fmla="*/ 3655216 h 6858000"/>
              <a:gd name="connsiteX185" fmla="*/ 1109304 w 7472601"/>
              <a:gd name="connsiteY185" fmla="*/ 3669030 h 6858000"/>
              <a:gd name="connsiteX186" fmla="*/ 8129 w 7472601"/>
              <a:gd name="connsiteY186" fmla="*/ 4330519 h 6858000"/>
              <a:gd name="connsiteX187" fmla="*/ 687572 w 7472601"/>
              <a:gd name="connsiteY187" fmla="*/ 3925629 h 6858000"/>
              <a:gd name="connsiteX188" fmla="*/ 1138365 w 7472601"/>
              <a:gd name="connsiteY188" fmla="*/ 3774515 h 6858000"/>
              <a:gd name="connsiteX189" fmla="*/ 1505579 w 7472601"/>
              <a:gd name="connsiteY189" fmla="*/ 3655526 h 6858000"/>
              <a:gd name="connsiteX190" fmla="*/ 1313114 w 7472601"/>
              <a:gd name="connsiteY190" fmla="*/ 3655216 h 6858000"/>
              <a:gd name="connsiteX191" fmla="*/ 3655073 w 7472601"/>
              <a:gd name="connsiteY191" fmla="*/ 3650884 h 6858000"/>
              <a:gd name="connsiteX192" fmla="*/ 3989938 w 7472601"/>
              <a:gd name="connsiteY192" fmla="*/ 3991685 h 6858000"/>
              <a:gd name="connsiteX193" fmla="*/ 4393907 w 7472601"/>
              <a:gd name="connsiteY193" fmla="*/ 4261258 h 6858000"/>
              <a:gd name="connsiteX194" fmla="*/ 4648051 w 7472601"/>
              <a:gd name="connsiteY194" fmla="*/ 4374051 h 6858000"/>
              <a:gd name="connsiteX195" fmla="*/ 4383389 w 7472601"/>
              <a:gd name="connsiteY195" fmla="*/ 4184369 h 6858000"/>
              <a:gd name="connsiteX196" fmla="*/ 4165508 w 7472601"/>
              <a:gd name="connsiteY196" fmla="*/ 4035196 h 6858000"/>
              <a:gd name="connsiteX197" fmla="*/ 4068162 w 7472601"/>
              <a:gd name="connsiteY197" fmla="*/ 3953394 h 6858000"/>
              <a:gd name="connsiteX198" fmla="*/ 3981416 w 7472601"/>
              <a:gd name="connsiteY198" fmla="*/ 3880482 h 6858000"/>
              <a:gd name="connsiteX199" fmla="*/ 3800147 w 7472601"/>
              <a:gd name="connsiteY199" fmla="*/ 3749872 h 6858000"/>
              <a:gd name="connsiteX200" fmla="*/ 3655073 w 7472601"/>
              <a:gd name="connsiteY200" fmla="*/ 3650884 h 6858000"/>
              <a:gd name="connsiteX201" fmla="*/ 3670252 w 7472601"/>
              <a:gd name="connsiteY201" fmla="*/ 3622798 h 6858000"/>
              <a:gd name="connsiteX202" fmla="*/ 3817258 w 7472601"/>
              <a:gd name="connsiteY202" fmla="*/ 3723577 h 6858000"/>
              <a:gd name="connsiteX203" fmla="*/ 4000461 w 7472601"/>
              <a:gd name="connsiteY203" fmla="*/ 3855966 h 6858000"/>
              <a:gd name="connsiteX204" fmla="*/ 4088180 w 7472601"/>
              <a:gd name="connsiteY204" fmla="*/ 3929774 h 6858000"/>
              <a:gd name="connsiteX205" fmla="*/ 4184555 w 7472601"/>
              <a:gd name="connsiteY205" fmla="*/ 4010683 h 6858000"/>
              <a:gd name="connsiteX206" fmla="*/ 4399563 w 7472601"/>
              <a:gd name="connsiteY206" fmla="*/ 4158106 h 6858000"/>
              <a:gd name="connsiteX207" fmla="*/ 4684469 w 7472601"/>
              <a:gd name="connsiteY207" fmla="*/ 4364680 h 6858000"/>
              <a:gd name="connsiteX208" fmla="*/ 4690271 w 7472601"/>
              <a:gd name="connsiteY208" fmla="*/ 4370034 h 6858000"/>
              <a:gd name="connsiteX209" fmla="*/ 4136093 w 7472601"/>
              <a:gd name="connsiteY209" fmla="*/ 3858466 h 6858000"/>
              <a:gd name="connsiteX210" fmla="*/ 3670252 w 7472601"/>
              <a:gd name="connsiteY210" fmla="*/ 3622798 h 6858000"/>
              <a:gd name="connsiteX211" fmla="*/ 4440129 w 7472601"/>
              <a:gd name="connsiteY211" fmla="*/ 3448571 h 6858000"/>
              <a:gd name="connsiteX212" fmla="*/ 4856525 w 7472601"/>
              <a:gd name="connsiteY212" fmla="*/ 3915351 h 6858000"/>
              <a:gd name="connsiteX213" fmla="*/ 5059055 w 7472601"/>
              <a:gd name="connsiteY213" fmla="*/ 4108918 h 6858000"/>
              <a:gd name="connsiteX214" fmla="*/ 5290070 w 7472601"/>
              <a:gd name="connsiteY214" fmla="*/ 4263619 h 6858000"/>
              <a:gd name="connsiteX215" fmla="*/ 4834991 w 7472601"/>
              <a:gd name="connsiteY215" fmla="*/ 3830985 h 6858000"/>
              <a:gd name="connsiteX216" fmla="*/ 4440129 w 7472601"/>
              <a:gd name="connsiteY216" fmla="*/ 3448571 h 6858000"/>
              <a:gd name="connsiteX217" fmla="*/ 4441737 w 7472601"/>
              <a:gd name="connsiteY217" fmla="*/ 3399734 h 6858000"/>
              <a:gd name="connsiteX218" fmla="*/ 4431236 w 7472601"/>
              <a:gd name="connsiteY218" fmla="*/ 3400954 h 6858000"/>
              <a:gd name="connsiteX219" fmla="*/ 4557150 w 7472601"/>
              <a:gd name="connsiteY219" fmla="*/ 3510023 h 6858000"/>
              <a:gd name="connsiteX220" fmla="*/ 4856936 w 7472601"/>
              <a:gd name="connsiteY220" fmla="*/ 3809146 h 6858000"/>
              <a:gd name="connsiteX221" fmla="*/ 5111996 w 7472601"/>
              <a:gd name="connsiteY221" fmla="*/ 4065759 h 6858000"/>
              <a:gd name="connsiteX222" fmla="*/ 5388878 w 7472601"/>
              <a:gd name="connsiteY222" fmla="*/ 4300185 h 6858000"/>
              <a:gd name="connsiteX223" fmla="*/ 5425556 w 7472601"/>
              <a:gd name="connsiteY223" fmla="*/ 4308967 h 6858000"/>
              <a:gd name="connsiteX224" fmla="*/ 4943646 w 7472601"/>
              <a:gd name="connsiteY224" fmla="*/ 3822916 h 6858000"/>
              <a:gd name="connsiteX225" fmla="*/ 4594837 w 7472601"/>
              <a:gd name="connsiteY225" fmla="*/ 3532274 h 6858000"/>
              <a:gd name="connsiteX226" fmla="*/ 4441737 w 7472601"/>
              <a:gd name="connsiteY226" fmla="*/ 3399734 h 6858000"/>
              <a:gd name="connsiteX227" fmla="*/ 5425834 w 7472601"/>
              <a:gd name="connsiteY227" fmla="*/ 3162785 h 6858000"/>
              <a:gd name="connsiteX228" fmla="*/ 5401644 w 7472601"/>
              <a:gd name="connsiteY228" fmla="*/ 3617847 h 6858000"/>
              <a:gd name="connsiteX229" fmla="*/ 5467256 w 7472601"/>
              <a:gd name="connsiteY229" fmla="*/ 4175494 h 6858000"/>
              <a:gd name="connsiteX230" fmla="*/ 5448069 w 7472601"/>
              <a:gd name="connsiteY230" fmla="*/ 3567554 h 6858000"/>
              <a:gd name="connsiteX231" fmla="*/ 5425834 w 7472601"/>
              <a:gd name="connsiteY231" fmla="*/ 3162785 h 6858000"/>
              <a:gd name="connsiteX232" fmla="*/ 1318687 w 7472601"/>
              <a:gd name="connsiteY232" fmla="*/ 3113840 h 6858000"/>
              <a:gd name="connsiteX233" fmla="*/ 1066793 w 7472601"/>
              <a:gd name="connsiteY233" fmla="*/ 3212171 h 6858000"/>
              <a:gd name="connsiteX234" fmla="*/ 993319 w 7472601"/>
              <a:gd name="connsiteY234" fmla="*/ 3247648 h 6858000"/>
              <a:gd name="connsiteX235" fmla="*/ 853081 w 7472601"/>
              <a:gd name="connsiteY235" fmla="*/ 3312410 h 6858000"/>
              <a:gd name="connsiteX236" fmla="*/ 805957 w 7472601"/>
              <a:gd name="connsiteY236" fmla="*/ 3330443 h 6858000"/>
              <a:gd name="connsiteX237" fmla="*/ 1318687 w 7472601"/>
              <a:gd name="connsiteY237" fmla="*/ 3113840 h 6858000"/>
              <a:gd name="connsiteX238" fmla="*/ 5453702 w 7472601"/>
              <a:gd name="connsiteY238" fmla="*/ 3090882 h 6858000"/>
              <a:gd name="connsiteX239" fmla="*/ 5480135 w 7472601"/>
              <a:gd name="connsiteY239" fmla="*/ 3565802 h 6858000"/>
              <a:gd name="connsiteX240" fmla="*/ 5499023 w 7472601"/>
              <a:gd name="connsiteY240" fmla="*/ 4166310 h 6858000"/>
              <a:gd name="connsiteX241" fmla="*/ 5547022 w 7472601"/>
              <a:gd name="connsiteY241" fmla="*/ 3607838 h 6858000"/>
              <a:gd name="connsiteX242" fmla="*/ 5515964 w 7472601"/>
              <a:gd name="connsiteY242" fmla="*/ 3378541 h 6858000"/>
              <a:gd name="connsiteX243" fmla="*/ 5453702 w 7472601"/>
              <a:gd name="connsiteY243" fmla="*/ 3090882 h 6858000"/>
              <a:gd name="connsiteX244" fmla="*/ 1238695 w 7472601"/>
              <a:gd name="connsiteY244" fmla="*/ 3076820 h 6858000"/>
              <a:gd name="connsiteX245" fmla="*/ 716371 w 7472601"/>
              <a:gd name="connsiteY245" fmla="*/ 3293249 h 6858000"/>
              <a:gd name="connsiteX246" fmla="*/ 579522 w 7472601"/>
              <a:gd name="connsiteY246" fmla="*/ 3371759 h 6858000"/>
              <a:gd name="connsiteX247" fmla="*/ 600288 w 7472601"/>
              <a:gd name="connsiteY247" fmla="*/ 3365555 h 6858000"/>
              <a:gd name="connsiteX248" fmla="*/ 840692 w 7472601"/>
              <a:gd name="connsiteY248" fmla="*/ 3284921 h 6858000"/>
              <a:gd name="connsiteX249" fmla="*/ 979248 w 7472601"/>
              <a:gd name="connsiteY249" fmla="*/ 3221003 h 6858000"/>
              <a:gd name="connsiteX250" fmla="*/ 1053282 w 7472601"/>
              <a:gd name="connsiteY250" fmla="*/ 3185247 h 6858000"/>
              <a:gd name="connsiteX251" fmla="*/ 1320603 w 7472601"/>
              <a:gd name="connsiteY251" fmla="*/ 3081281 h 6858000"/>
              <a:gd name="connsiteX252" fmla="*/ 1238695 w 7472601"/>
              <a:gd name="connsiteY252" fmla="*/ 3076820 h 6858000"/>
              <a:gd name="connsiteX253" fmla="*/ 5425627 w 7472601"/>
              <a:gd name="connsiteY253" fmla="*/ 2954192 h 6858000"/>
              <a:gd name="connsiteX254" fmla="*/ 5470770 w 7472601"/>
              <a:gd name="connsiteY254" fmla="*/ 3005435 h 6858000"/>
              <a:gd name="connsiteX255" fmla="*/ 5519779 w 7472601"/>
              <a:gd name="connsiteY255" fmla="*/ 4359223 h 6858000"/>
              <a:gd name="connsiteX256" fmla="*/ 5520293 w 7472601"/>
              <a:gd name="connsiteY256" fmla="*/ 4360602 h 6858000"/>
              <a:gd name="connsiteX257" fmla="*/ 5767221 w 7472601"/>
              <a:gd name="connsiteY257" fmla="*/ 4665564 h 6858000"/>
              <a:gd name="connsiteX258" fmla="*/ 6937169 w 7472601"/>
              <a:gd name="connsiteY258" fmla="*/ 4815941 h 6858000"/>
              <a:gd name="connsiteX259" fmla="*/ 6953922 w 7472601"/>
              <a:gd name="connsiteY259" fmla="*/ 4890068 h 6858000"/>
              <a:gd name="connsiteX260" fmla="*/ 6071359 w 7472601"/>
              <a:gd name="connsiteY260" fmla="*/ 4770770 h 6858000"/>
              <a:gd name="connsiteX261" fmla="*/ 6038839 w 7472601"/>
              <a:gd name="connsiteY261" fmla="*/ 4764474 h 6858000"/>
              <a:gd name="connsiteX262" fmla="*/ 6038706 w 7472601"/>
              <a:gd name="connsiteY262" fmla="*/ 4763847 h 6858000"/>
              <a:gd name="connsiteX263" fmla="*/ 6037784 w 7472601"/>
              <a:gd name="connsiteY263" fmla="*/ 4764270 h 6858000"/>
              <a:gd name="connsiteX264" fmla="*/ 6038839 w 7472601"/>
              <a:gd name="connsiteY264" fmla="*/ 4764474 h 6858000"/>
              <a:gd name="connsiteX265" fmla="*/ 6040338 w 7472601"/>
              <a:gd name="connsiteY265" fmla="*/ 4771418 h 6858000"/>
              <a:gd name="connsiteX266" fmla="*/ 6024488 w 7472601"/>
              <a:gd name="connsiteY266" fmla="*/ 4809903 h 6858000"/>
              <a:gd name="connsiteX267" fmla="*/ 5599771 w 7472601"/>
              <a:gd name="connsiteY267" fmla="*/ 5509652 h 6858000"/>
              <a:gd name="connsiteX268" fmla="*/ 5548843 w 7472601"/>
              <a:gd name="connsiteY268" fmla="*/ 5563845 h 6858000"/>
              <a:gd name="connsiteX269" fmla="*/ 5940952 w 7472601"/>
              <a:gd name="connsiteY269" fmla="*/ 6250028 h 6858000"/>
              <a:gd name="connsiteX270" fmla="*/ 6043441 w 7472601"/>
              <a:gd name="connsiteY270" fmla="*/ 6665847 h 6858000"/>
              <a:gd name="connsiteX271" fmla="*/ 6093432 w 7472601"/>
              <a:gd name="connsiteY271" fmla="*/ 6858000 h 6858000"/>
              <a:gd name="connsiteX272" fmla="*/ 6034344 w 7472601"/>
              <a:gd name="connsiteY272" fmla="*/ 6858000 h 6858000"/>
              <a:gd name="connsiteX273" fmla="*/ 6026679 w 7472601"/>
              <a:gd name="connsiteY273" fmla="*/ 6836959 h 6858000"/>
              <a:gd name="connsiteX274" fmla="*/ 5800441 w 7472601"/>
              <a:gd name="connsiteY274" fmla="*/ 6335286 h 6858000"/>
              <a:gd name="connsiteX275" fmla="*/ 5526562 w 7472601"/>
              <a:gd name="connsiteY275" fmla="*/ 5705388 h 6858000"/>
              <a:gd name="connsiteX276" fmla="*/ 5519640 w 7472601"/>
              <a:gd name="connsiteY276" fmla="*/ 5683774 h 6858000"/>
              <a:gd name="connsiteX277" fmla="*/ 5844559 w 7472601"/>
              <a:gd name="connsiteY277" fmla="*/ 6553349 h 6858000"/>
              <a:gd name="connsiteX278" fmla="*/ 5975994 w 7472601"/>
              <a:gd name="connsiteY278" fmla="*/ 6858000 h 6858000"/>
              <a:gd name="connsiteX279" fmla="*/ 5898547 w 7472601"/>
              <a:gd name="connsiteY279" fmla="*/ 6858000 h 6858000"/>
              <a:gd name="connsiteX280" fmla="*/ 5682041 w 7472601"/>
              <a:gd name="connsiteY280" fmla="*/ 6355860 h 6858000"/>
              <a:gd name="connsiteX281" fmla="*/ 5461758 w 7472601"/>
              <a:gd name="connsiteY281" fmla="*/ 5820220 h 6858000"/>
              <a:gd name="connsiteX282" fmla="*/ 5237282 w 7472601"/>
              <a:gd name="connsiteY282" fmla="*/ 6579086 h 6858000"/>
              <a:gd name="connsiteX283" fmla="*/ 5115009 w 7472601"/>
              <a:gd name="connsiteY283" fmla="*/ 6858000 h 6858000"/>
              <a:gd name="connsiteX284" fmla="*/ 5028074 w 7472601"/>
              <a:gd name="connsiteY284" fmla="*/ 6858000 h 6858000"/>
              <a:gd name="connsiteX285" fmla="*/ 5079508 w 7472601"/>
              <a:gd name="connsiteY285" fmla="*/ 6749074 h 6858000"/>
              <a:gd name="connsiteX286" fmla="*/ 5371846 w 7472601"/>
              <a:gd name="connsiteY286" fmla="*/ 5924413 h 6858000"/>
              <a:gd name="connsiteX287" fmla="*/ 5270512 w 7472601"/>
              <a:gd name="connsiteY287" fmla="*/ 6138975 h 6858000"/>
              <a:gd name="connsiteX288" fmla="*/ 5062409 w 7472601"/>
              <a:gd name="connsiteY288" fmla="*/ 6653544 h 6858000"/>
              <a:gd name="connsiteX289" fmla="*/ 5036628 w 7472601"/>
              <a:gd name="connsiteY289" fmla="*/ 6754247 h 6858000"/>
              <a:gd name="connsiteX290" fmla="*/ 5009112 w 7472601"/>
              <a:gd name="connsiteY290" fmla="*/ 6858000 h 6858000"/>
              <a:gd name="connsiteX291" fmla="*/ 4976679 w 7472601"/>
              <a:gd name="connsiteY291" fmla="*/ 6858000 h 6858000"/>
              <a:gd name="connsiteX292" fmla="*/ 5006537 w 7472601"/>
              <a:gd name="connsiteY292" fmla="*/ 6747068 h 6858000"/>
              <a:gd name="connsiteX293" fmla="*/ 5032723 w 7472601"/>
              <a:gd name="connsiteY293" fmla="*/ 6644957 h 6858000"/>
              <a:gd name="connsiteX294" fmla="*/ 5242949 w 7472601"/>
              <a:gd name="connsiteY294" fmla="*/ 6125175 h 6858000"/>
              <a:gd name="connsiteX295" fmla="*/ 5286321 w 7472601"/>
              <a:gd name="connsiteY295" fmla="*/ 6033555 h 6858000"/>
              <a:gd name="connsiteX296" fmla="*/ 5008210 w 7472601"/>
              <a:gd name="connsiteY296" fmla="*/ 6649194 h 6858000"/>
              <a:gd name="connsiteX297" fmla="*/ 4986321 w 7472601"/>
              <a:gd name="connsiteY297" fmla="*/ 6765687 h 6858000"/>
              <a:gd name="connsiteX298" fmla="*/ 4973474 w 7472601"/>
              <a:gd name="connsiteY298" fmla="*/ 6858000 h 6858000"/>
              <a:gd name="connsiteX299" fmla="*/ 4907178 w 7472601"/>
              <a:gd name="connsiteY299" fmla="*/ 6858000 h 6858000"/>
              <a:gd name="connsiteX300" fmla="*/ 4910810 w 7472601"/>
              <a:gd name="connsiteY300" fmla="*/ 6829660 h 6858000"/>
              <a:gd name="connsiteX301" fmla="*/ 4987461 w 7472601"/>
              <a:gd name="connsiteY301" fmla="*/ 6432994 h 6858000"/>
              <a:gd name="connsiteX302" fmla="*/ 5179262 w 7472601"/>
              <a:gd name="connsiteY302" fmla="*/ 6035044 h 6858000"/>
              <a:gd name="connsiteX303" fmla="*/ 4689678 w 7472601"/>
              <a:gd name="connsiteY303" fmla="*/ 6440241 h 6858000"/>
              <a:gd name="connsiteX304" fmla="*/ 4477543 w 7472601"/>
              <a:gd name="connsiteY304" fmla="*/ 6674836 h 6858000"/>
              <a:gd name="connsiteX305" fmla="*/ 4329957 w 7472601"/>
              <a:gd name="connsiteY305" fmla="*/ 6858000 h 6858000"/>
              <a:gd name="connsiteX306" fmla="*/ 4218595 w 7472601"/>
              <a:gd name="connsiteY306" fmla="*/ 6858000 h 6858000"/>
              <a:gd name="connsiteX307" fmla="*/ 4368888 w 7472601"/>
              <a:gd name="connsiteY307" fmla="*/ 6668412 h 6858000"/>
              <a:gd name="connsiteX308" fmla="*/ 4563091 w 7472601"/>
              <a:gd name="connsiteY308" fmla="*/ 6442508 h 6858000"/>
              <a:gd name="connsiteX309" fmla="*/ 5387324 w 7472601"/>
              <a:gd name="connsiteY309" fmla="*/ 5705830 h 6858000"/>
              <a:gd name="connsiteX310" fmla="*/ 5073620 w 7472601"/>
              <a:gd name="connsiteY310" fmla="*/ 5955437 h 6858000"/>
              <a:gd name="connsiteX311" fmla="*/ 4689789 w 7472601"/>
              <a:gd name="connsiteY311" fmla="*/ 6268382 h 6858000"/>
              <a:gd name="connsiteX312" fmla="*/ 4418722 w 7472601"/>
              <a:gd name="connsiteY312" fmla="*/ 6570886 h 6858000"/>
              <a:gd name="connsiteX313" fmla="*/ 4214944 w 7472601"/>
              <a:gd name="connsiteY313" fmla="*/ 6858000 h 6858000"/>
              <a:gd name="connsiteX314" fmla="*/ 4177898 w 7472601"/>
              <a:gd name="connsiteY314" fmla="*/ 6858000 h 6858000"/>
              <a:gd name="connsiteX315" fmla="*/ 4391597 w 7472601"/>
              <a:gd name="connsiteY315" fmla="*/ 6556370 h 6858000"/>
              <a:gd name="connsiteX316" fmla="*/ 4668889 w 7472601"/>
              <a:gd name="connsiteY316" fmla="*/ 6246399 h 6858000"/>
              <a:gd name="connsiteX317" fmla="*/ 5055427 w 7472601"/>
              <a:gd name="connsiteY317" fmla="*/ 5931476 h 6858000"/>
              <a:gd name="connsiteX318" fmla="*/ 5371814 w 7472601"/>
              <a:gd name="connsiteY318" fmla="*/ 5678975 h 6858000"/>
              <a:gd name="connsiteX319" fmla="*/ 4987918 w 7472601"/>
              <a:gd name="connsiteY319" fmla="*/ 5838701 h 6858000"/>
              <a:gd name="connsiteX320" fmla="*/ 4317146 w 7472601"/>
              <a:gd name="connsiteY320" fmla="*/ 6587716 h 6858000"/>
              <a:gd name="connsiteX321" fmla="*/ 4171627 w 7472601"/>
              <a:gd name="connsiteY321" fmla="*/ 6858000 h 6858000"/>
              <a:gd name="connsiteX322" fmla="*/ 4081585 w 7472601"/>
              <a:gd name="connsiteY322" fmla="*/ 6858000 h 6858000"/>
              <a:gd name="connsiteX323" fmla="*/ 4238603 w 7472601"/>
              <a:gd name="connsiteY323" fmla="*/ 6559341 h 6858000"/>
              <a:gd name="connsiteX324" fmla="*/ 4778333 w 7472601"/>
              <a:gd name="connsiteY324" fmla="*/ 5873626 h 6858000"/>
              <a:gd name="connsiteX325" fmla="*/ 5414185 w 7472601"/>
              <a:gd name="connsiteY325" fmla="*/ 5573882 h 6858000"/>
              <a:gd name="connsiteX326" fmla="*/ 5959648 w 7472601"/>
              <a:gd name="connsiteY326" fmla="*/ 4760797 h 6858000"/>
              <a:gd name="connsiteX327" fmla="*/ 5355019 w 7472601"/>
              <a:gd name="connsiteY327" fmla="*/ 4734672 h 6858000"/>
              <a:gd name="connsiteX328" fmla="*/ 5083565 w 7472601"/>
              <a:gd name="connsiteY328" fmla="*/ 5179121 h 6858000"/>
              <a:gd name="connsiteX329" fmla="*/ 4713577 w 7472601"/>
              <a:gd name="connsiteY329" fmla="*/ 5616803 h 6858000"/>
              <a:gd name="connsiteX330" fmla="*/ 3989559 w 7472601"/>
              <a:gd name="connsiteY330" fmla="*/ 6145945 h 6858000"/>
              <a:gd name="connsiteX331" fmla="*/ 3939824 w 7472601"/>
              <a:gd name="connsiteY331" fmla="*/ 6066900 h 6858000"/>
              <a:gd name="connsiteX332" fmla="*/ 4584537 w 7472601"/>
              <a:gd name="connsiteY332" fmla="*/ 5324826 h 6858000"/>
              <a:gd name="connsiteX333" fmla="*/ 5037105 w 7472601"/>
              <a:gd name="connsiteY333" fmla="*/ 5088765 h 6858000"/>
              <a:gd name="connsiteX334" fmla="*/ 5039930 w 7472601"/>
              <a:gd name="connsiteY334" fmla="*/ 5089585 h 6858000"/>
              <a:gd name="connsiteX335" fmla="*/ 5263764 w 7472601"/>
              <a:gd name="connsiteY335" fmla="*/ 4735525 h 6858000"/>
              <a:gd name="connsiteX336" fmla="*/ 4086300 w 7472601"/>
              <a:gd name="connsiteY336" fmla="*/ 4884599 h 6858000"/>
              <a:gd name="connsiteX337" fmla="*/ 4085485 w 7472601"/>
              <a:gd name="connsiteY337" fmla="*/ 4899070 h 6858000"/>
              <a:gd name="connsiteX338" fmla="*/ 3871915 w 7472601"/>
              <a:gd name="connsiteY338" fmla="*/ 5253645 h 6858000"/>
              <a:gd name="connsiteX339" fmla="*/ 3799374 w 7472601"/>
              <a:gd name="connsiteY339" fmla="*/ 5466127 h 6858000"/>
              <a:gd name="connsiteX340" fmla="*/ 3498850 w 7472601"/>
              <a:gd name="connsiteY340" fmla="*/ 6661888 h 6858000"/>
              <a:gd name="connsiteX341" fmla="*/ 3399216 w 7472601"/>
              <a:gd name="connsiteY341" fmla="*/ 6858000 h 6858000"/>
              <a:gd name="connsiteX342" fmla="*/ 3303688 w 7472601"/>
              <a:gd name="connsiteY342" fmla="*/ 6858000 h 6858000"/>
              <a:gd name="connsiteX343" fmla="*/ 3391774 w 7472601"/>
              <a:gd name="connsiteY343" fmla="*/ 6697181 h 6858000"/>
              <a:gd name="connsiteX344" fmla="*/ 3735540 w 7472601"/>
              <a:gd name="connsiteY344" fmla="*/ 5546923 h 6858000"/>
              <a:gd name="connsiteX345" fmla="*/ 3729438 w 7472601"/>
              <a:gd name="connsiteY345" fmla="*/ 5569058 h 6858000"/>
              <a:gd name="connsiteX346" fmla="*/ 3707782 w 7472601"/>
              <a:gd name="connsiteY346" fmla="*/ 5644908 h 6858000"/>
              <a:gd name="connsiteX347" fmla="*/ 3583827 w 7472601"/>
              <a:gd name="connsiteY347" fmla="*/ 6039215 h 6858000"/>
              <a:gd name="connsiteX348" fmla="*/ 3547861 w 7472601"/>
              <a:gd name="connsiteY348" fmla="*/ 6129609 h 6858000"/>
              <a:gd name="connsiteX349" fmla="*/ 3490905 w 7472601"/>
              <a:gd name="connsiteY349" fmla="*/ 6277660 h 6858000"/>
              <a:gd name="connsiteX350" fmla="*/ 3455859 w 7472601"/>
              <a:gd name="connsiteY350" fmla="*/ 6391301 h 6858000"/>
              <a:gd name="connsiteX351" fmla="*/ 3429112 w 7472601"/>
              <a:gd name="connsiteY351" fmla="*/ 6479469 h 6858000"/>
              <a:gd name="connsiteX352" fmla="*/ 3304862 w 7472601"/>
              <a:gd name="connsiteY352" fmla="*/ 6796476 h 6858000"/>
              <a:gd name="connsiteX353" fmla="*/ 3276071 w 7472601"/>
              <a:gd name="connsiteY353" fmla="*/ 6858000 h 6858000"/>
              <a:gd name="connsiteX354" fmla="*/ 3240805 w 7472601"/>
              <a:gd name="connsiteY354" fmla="*/ 6858000 h 6858000"/>
              <a:gd name="connsiteX355" fmla="*/ 3275917 w 7472601"/>
              <a:gd name="connsiteY355" fmla="*/ 6783192 h 6858000"/>
              <a:gd name="connsiteX356" fmla="*/ 3399358 w 7472601"/>
              <a:gd name="connsiteY356" fmla="*/ 6469011 h 6858000"/>
              <a:gd name="connsiteX357" fmla="*/ 3425650 w 7472601"/>
              <a:gd name="connsiteY357" fmla="*/ 6381333 h 6858000"/>
              <a:gd name="connsiteX358" fmla="*/ 3460661 w 7472601"/>
              <a:gd name="connsiteY358" fmla="*/ 6266763 h 6858000"/>
              <a:gd name="connsiteX359" fmla="*/ 3518021 w 7472601"/>
              <a:gd name="connsiteY359" fmla="*/ 6117298 h 6858000"/>
              <a:gd name="connsiteX360" fmla="*/ 3554035 w 7472601"/>
              <a:gd name="connsiteY360" fmla="*/ 6027832 h 6858000"/>
              <a:gd name="connsiteX361" fmla="*/ 3677174 w 7472601"/>
              <a:gd name="connsiteY361" fmla="*/ 5636351 h 6858000"/>
              <a:gd name="connsiteX362" fmla="*/ 3698819 w 7472601"/>
              <a:gd name="connsiteY362" fmla="*/ 5560503 h 6858000"/>
              <a:gd name="connsiteX363" fmla="*/ 3702094 w 7472601"/>
              <a:gd name="connsiteY363" fmla="*/ 5549194 h 6858000"/>
              <a:gd name="connsiteX364" fmla="*/ 3398355 w 7472601"/>
              <a:gd name="connsiteY364" fmla="*/ 6094603 h 6858000"/>
              <a:gd name="connsiteX365" fmla="*/ 3193941 w 7472601"/>
              <a:gd name="connsiteY365" fmla="*/ 6798775 h 6858000"/>
              <a:gd name="connsiteX366" fmla="*/ 3184140 w 7472601"/>
              <a:gd name="connsiteY366" fmla="*/ 6858000 h 6858000"/>
              <a:gd name="connsiteX367" fmla="*/ 3099978 w 7472601"/>
              <a:gd name="connsiteY367" fmla="*/ 6858000 h 6858000"/>
              <a:gd name="connsiteX368" fmla="*/ 3101556 w 7472601"/>
              <a:gd name="connsiteY368" fmla="*/ 6843337 h 6858000"/>
              <a:gd name="connsiteX369" fmla="*/ 3370162 w 7472601"/>
              <a:gd name="connsiteY369" fmla="*/ 5785550 h 6858000"/>
              <a:gd name="connsiteX370" fmla="*/ 3746477 w 7472601"/>
              <a:gd name="connsiteY370" fmla="*/ 5377889 h 6858000"/>
              <a:gd name="connsiteX371" fmla="*/ 3863399 w 7472601"/>
              <a:gd name="connsiteY371" fmla="*/ 5087257 h 6858000"/>
              <a:gd name="connsiteX372" fmla="*/ 3968712 w 7472601"/>
              <a:gd name="connsiteY372" fmla="*/ 4913989 h 6858000"/>
              <a:gd name="connsiteX373" fmla="*/ 2792390 w 7472601"/>
              <a:gd name="connsiteY373" fmla="*/ 5382974 h 6858000"/>
              <a:gd name="connsiteX374" fmla="*/ 2714982 w 7472601"/>
              <a:gd name="connsiteY374" fmla="*/ 5427051 h 6858000"/>
              <a:gd name="connsiteX375" fmla="*/ 2813361 w 7472601"/>
              <a:gd name="connsiteY375" fmla="*/ 6023912 h 6858000"/>
              <a:gd name="connsiteX376" fmla="*/ 2688430 w 7472601"/>
              <a:gd name="connsiteY376" fmla="*/ 6801564 h 6858000"/>
              <a:gd name="connsiteX377" fmla="*/ 2629626 w 7472601"/>
              <a:gd name="connsiteY377" fmla="*/ 6763394 h 6858000"/>
              <a:gd name="connsiteX378" fmla="*/ 2565328 w 7472601"/>
              <a:gd name="connsiteY378" fmla="*/ 5516399 h 6858000"/>
              <a:gd name="connsiteX379" fmla="*/ 1922999 w 7472601"/>
              <a:gd name="connsiteY379" fmla="*/ 5980343 h 6858000"/>
              <a:gd name="connsiteX380" fmla="*/ 1950261 w 7472601"/>
              <a:gd name="connsiteY380" fmla="*/ 6405858 h 6858000"/>
              <a:gd name="connsiteX381" fmla="*/ 2365554 w 7472601"/>
              <a:gd name="connsiteY381" fmla="*/ 6759107 h 6858000"/>
              <a:gd name="connsiteX382" fmla="*/ 2424142 w 7472601"/>
              <a:gd name="connsiteY382" fmla="*/ 6858000 h 6858000"/>
              <a:gd name="connsiteX383" fmla="*/ 2395994 w 7472601"/>
              <a:gd name="connsiteY383" fmla="*/ 6858000 h 6858000"/>
              <a:gd name="connsiteX384" fmla="*/ 2392863 w 7472601"/>
              <a:gd name="connsiteY384" fmla="*/ 6852964 h 6858000"/>
              <a:gd name="connsiteX385" fmla="*/ 2017589 w 7472601"/>
              <a:gd name="connsiteY385" fmla="*/ 6493982 h 6858000"/>
              <a:gd name="connsiteX386" fmla="*/ 2147336 w 7472601"/>
              <a:gd name="connsiteY386" fmla="*/ 6594052 h 6858000"/>
              <a:gd name="connsiteX387" fmla="*/ 2207047 w 7472601"/>
              <a:gd name="connsiteY387" fmla="*/ 6654540 h 6858000"/>
              <a:gd name="connsiteX388" fmla="*/ 2299106 w 7472601"/>
              <a:gd name="connsiteY388" fmla="*/ 6778931 h 6858000"/>
              <a:gd name="connsiteX389" fmla="*/ 2314430 w 7472601"/>
              <a:gd name="connsiteY389" fmla="*/ 6801144 h 6858000"/>
              <a:gd name="connsiteX390" fmla="*/ 2352406 w 7472601"/>
              <a:gd name="connsiteY390" fmla="*/ 6858000 h 6858000"/>
              <a:gd name="connsiteX391" fmla="*/ 2314492 w 7472601"/>
              <a:gd name="connsiteY391" fmla="*/ 6858000 h 6858000"/>
              <a:gd name="connsiteX392" fmla="*/ 2288095 w 7472601"/>
              <a:gd name="connsiteY392" fmla="*/ 6818030 h 6858000"/>
              <a:gd name="connsiteX393" fmla="*/ 2272768 w 7472601"/>
              <a:gd name="connsiteY393" fmla="*/ 6795822 h 6858000"/>
              <a:gd name="connsiteX394" fmla="*/ 2182715 w 7472601"/>
              <a:gd name="connsiteY394" fmla="*/ 6675071 h 6858000"/>
              <a:gd name="connsiteX395" fmla="*/ 2032061 w 7472601"/>
              <a:gd name="connsiteY395" fmla="*/ 6541380 h 6858000"/>
              <a:gd name="connsiteX396" fmla="*/ 2257220 w 7472601"/>
              <a:gd name="connsiteY396" fmla="*/ 6826257 h 6858000"/>
              <a:gd name="connsiteX397" fmla="*/ 2281324 w 7472601"/>
              <a:gd name="connsiteY397" fmla="*/ 6858000 h 6858000"/>
              <a:gd name="connsiteX398" fmla="*/ 2242860 w 7472601"/>
              <a:gd name="connsiteY398" fmla="*/ 6858000 h 6858000"/>
              <a:gd name="connsiteX399" fmla="*/ 2232818 w 7472601"/>
              <a:gd name="connsiteY399" fmla="*/ 6844926 h 6858000"/>
              <a:gd name="connsiteX400" fmla="*/ 1990172 w 7472601"/>
              <a:gd name="connsiteY400" fmla="*/ 6542121 h 6858000"/>
              <a:gd name="connsiteX401" fmla="*/ 2124090 w 7472601"/>
              <a:gd name="connsiteY401" fmla="*/ 6761017 h 6858000"/>
              <a:gd name="connsiteX402" fmla="*/ 2200380 w 7472601"/>
              <a:gd name="connsiteY402" fmla="*/ 6858000 h 6858000"/>
              <a:gd name="connsiteX403" fmla="*/ 2147507 w 7472601"/>
              <a:gd name="connsiteY403" fmla="*/ 6858000 h 6858000"/>
              <a:gd name="connsiteX404" fmla="*/ 2070668 w 7472601"/>
              <a:gd name="connsiteY404" fmla="*/ 6761520 h 6858000"/>
              <a:gd name="connsiteX405" fmla="*/ 1975142 w 7472601"/>
              <a:gd name="connsiteY405" fmla="*/ 6585570 h 6858000"/>
              <a:gd name="connsiteX406" fmla="*/ 2050035 w 7472601"/>
              <a:gd name="connsiteY406" fmla="*/ 6813345 h 6858000"/>
              <a:gd name="connsiteX407" fmla="*/ 2063025 w 7472601"/>
              <a:gd name="connsiteY407" fmla="*/ 6858000 h 6858000"/>
              <a:gd name="connsiteX408" fmla="*/ 2021675 w 7472601"/>
              <a:gd name="connsiteY408" fmla="*/ 6858000 h 6858000"/>
              <a:gd name="connsiteX409" fmla="*/ 2019308 w 7472601"/>
              <a:gd name="connsiteY409" fmla="*/ 6847118 h 6858000"/>
              <a:gd name="connsiteX410" fmla="*/ 1938835 w 7472601"/>
              <a:gd name="connsiteY410" fmla="*/ 6551160 h 6858000"/>
              <a:gd name="connsiteX411" fmla="*/ 1953230 w 7472601"/>
              <a:gd name="connsiteY411" fmla="*/ 6759699 h 6858000"/>
              <a:gd name="connsiteX412" fmla="*/ 1956763 w 7472601"/>
              <a:gd name="connsiteY412" fmla="*/ 6778191 h 6858000"/>
              <a:gd name="connsiteX413" fmla="*/ 1967925 w 7472601"/>
              <a:gd name="connsiteY413" fmla="*/ 6858000 h 6858000"/>
              <a:gd name="connsiteX414" fmla="*/ 1936622 w 7472601"/>
              <a:gd name="connsiteY414" fmla="*/ 6858000 h 6858000"/>
              <a:gd name="connsiteX415" fmla="*/ 1926261 w 7472601"/>
              <a:gd name="connsiteY415" fmla="*/ 6784064 h 6858000"/>
              <a:gd name="connsiteX416" fmla="*/ 1922724 w 7472601"/>
              <a:gd name="connsiteY416" fmla="*/ 6765577 h 6858000"/>
              <a:gd name="connsiteX417" fmla="*/ 1904650 w 7472601"/>
              <a:gd name="connsiteY417" fmla="*/ 6639616 h 6858000"/>
              <a:gd name="connsiteX418" fmla="*/ 1885273 w 7472601"/>
              <a:gd name="connsiteY418" fmla="*/ 6858000 h 6858000"/>
              <a:gd name="connsiteX419" fmla="*/ 1854363 w 7472601"/>
              <a:gd name="connsiteY419" fmla="*/ 6858000 h 6858000"/>
              <a:gd name="connsiteX420" fmla="*/ 1880391 w 7472601"/>
              <a:gd name="connsiteY420" fmla="*/ 6603796 h 6858000"/>
              <a:gd name="connsiteX421" fmla="*/ 1818273 w 7472601"/>
              <a:gd name="connsiteY421" fmla="*/ 6715729 h 6858000"/>
              <a:gd name="connsiteX422" fmla="*/ 1794691 w 7472601"/>
              <a:gd name="connsiteY422" fmla="*/ 6843239 h 6858000"/>
              <a:gd name="connsiteX423" fmla="*/ 1794914 w 7472601"/>
              <a:gd name="connsiteY423" fmla="*/ 6858000 h 6858000"/>
              <a:gd name="connsiteX424" fmla="*/ 1746128 w 7472601"/>
              <a:gd name="connsiteY424" fmla="*/ 6858000 h 6858000"/>
              <a:gd name="connsiteX425" fmla="*/ 1753934 w 7472601"/>
              <a:gd name="connsiteY425" fmla="*/ 6724796 h 6858000"/>
              <a:gd name="connsiteX426" fmla="*/ 1792053 w 7472601"/>
              <a:gd name="connsiteY426" fmla="*/ 6572396 h 6858000"/>
              <a:gd name="connsiteX427" fmla="*/ 1862248 w 7472601"/>
              <a:gd name="connsiteY427" fmla="*/ 6266397 h 6858000"/>
              <a:gd name="connsiteX428" fmla="*/ 1862250 w 7472601"/>
              <a:gd name="connsiteY428" fmla="*/ 6033531 h 6858000"/>
              <a:gd name="connsiteX429" fmla="*/ 1211999 w 7472601"/>
              <a:gd name="connsiteY429" fmla="*/ 6683610 h 6858000"/>
              <a:gd name="connsiteX430" fmla="*/ 1213266 w 7472601"/>
              <a:gd name="connsiteY430" fmla="*/ 6691947 h 6858000"/>
              <a:gd name="connsiteX431" fmla="*/ 1203370 w 7472601"/>
              <a:gd name="connsiteY431" fmla="*/ 6850676 h 6858000"/>
              <a:gd name="connsiteX432" fmla="*/ 1203671 w 7472601"/>
              <a:gd name="connsiteY432" fmla="*/ 6858000 h 6858000"/>
              <a:gd name="connsiteX433" fmla="*/ 1143180 w 7472601"/>
              <a:gd name="connsiteY433" fmla="*/ 6858000 h 6858000"/>
              <a:gd name="connsiteX434" fmla="*/ 1142176 w 7472601"/>
              <a:gd name="connsiteY434" fmla="*/ 6766045 h 6858000"/>
              <a:gd name="connsiteX435" fmla="*/ 1067484 w 7472601"/>
              <a:gd name="connsiteY435" fmla="*/ 6858000 h 6858000"/>
              <a:gd name="connsiteX436" fmla="*/ 953928 w 7472601"/>
              <a:gd name="connsiteY436" fmla="*/ 6858000 h 6858000"/>
              <a:gd name="connsiteX437" fmla="*/ 959715 w 7472601"/>
              <a:gd name="connsiteY437" fmla="*/ 6850185 h 6858000"/>
              <a:gd name="connsiteX438" fmla="*/ 1483788 w 7472601"/>
              <a:gd name="connsiteY438" fmla="*/ 6259174 h 6858000"/>
              <a:gd name="connsiteX439" fmla="*/ 1100671 w 7472601"/>
              <a:gd name="connsiteY439" fmla="*/ 6252137 h 6858000"/>
              <a:gd name="connsiteX440" fmla="*/ 1090144 w 7472601"/>
              <a:gd name="connsiteY440" fmla="*/ 6256748 h 6858000"/>
              <a:gd name="connsiteX441" fmla="*/ 1095872 w 7472601"/>
              <a:gd name="connsiteY441" fmla="*/ 6271892 h 6858000"/>
              <a:gd name="connsiteX442" fmla="*/ 262785 w 7472601"/>
              <a:gd name="connsiteY442" fmla="*/ 6845450 h 6858000"/>
              <a:gd name="connsiteX443" fmla="*/ 209968 w 7472601"/>
              <a:gd name="connsiteY443" fmla="*/ 6770713 h 6858000"/>
              <a:gd name="connsiteX444" fmla="*/ 873460 w 7472601"/>
              <a:gd name="connsiteY444" fmla="*/ 6253768 h 6858000"/>
              <a:gd name="connsiteX445" fmla="*/ 192686 w 7472601"/>
              <a:gd name="connsiteY445" fmla="*/ 5849257 h 6858000"/>
              <a:gd name="connsiteX446" fmla="*/ 4696 w 7472601"/>
              <a:gd name="connsiteY446" fmla="*/ 5697668 h 6858000"/>
              <a:gd name="connsiteX447" fmla="*/ 0 w 7472601"/>
              <a:gd name="connsiteY447" fmla="*/ 5689984 h 6858000"/>
              <a:gd name="connsiteX448" fmla="*/ 0 w 7472601"/>
              <a:gd name="connsiteY448" fmla="*/ 5513472 h 6858000"/>
              <a:gd name="connsiteX449" fmla="*/ 174101 w 7472601"/>
              <a:gd name="connsiteY449" fmla="*/ 5620277 h 6858000"/>
              <a:gd name="connsiteX450" fmla="*/ 891800 w 7472601"/>
              <a:gd name="connsiteY450" fmla="*/ 6036935 h 6858000"/>
              <a:gd name="connsiteX451" fmla="*/ 1072219 w 7472601"/>
              <a:gd name="connsiteY451" fmla="*/ 6169443 h 6858000"/>
              <a:gd name="connsiteX452" fmla="*/ 1074117 w 7472601"/>
              <a:gd name="connsiteY452" fmla="*/ 6170301 h 6858000"/>
              <a:gd name="connsiteX453" fmla="*/ 1083114 w 7472601"/>
              <a:gd name="connsiteY453" fmla="*/ 6174131 h 6858000"/>
              <a:gd name="connsiteX454" fmla="*/ 1543010 w 7472601"/>
              <a:gd name="connsiteY454" fmla="*/ 6191140 h 6858000"/>
              <a:gd name="connsiteX455" fmla="*/ 1551080 w 7472601"/>
              <a:gd name="connsiteY455" fmla="*/ 6195006 h 6858000"/>
              <a:gd name="connsiteX456" fmla="*/ 2345443 w 7472601"/>
              <a:gd name="connsiteY456" fmla="*/ 5549882 h 6858000"/>
              <a:gd name="connsiteX457" fmla="*/ 1721499 w 7472601"/>
              <a:gd name="connsiteY457" fmla="*/ 5599969 h 6858000"/>
              <a:gd name="connsiteX458" fmla="*/ 767716 w 7472601"/>
              <a:gd name="connsiteY458" fmla="*/ 5472768 h 6858000"/>
              <a:gd name="connsiteX459" fmla="*/ 722147 w 7472601"/>
              <a:gd name="connsiteY459" fmla="*/ 5393091 h 6858000"/>
              <a:gd name="connsiteX460" fmla="*/ 1485552 w 7472601"/>
              <a:gd name="connsiteY460" fmla="*/ 5313202 h 6858000"/>
              <a:gd name="connsiteX461" fmla="*/ 2143004 w 7472601"/>
              <a:gd name="connsiteY461" fmla="*/ 5402420 h 6858000"/>
              <a:gd name="connsiteX462" fmla="*/ 1933391 w 7472601"/>
              <a:gd name="connsiteY462" fmla="*/ 5156971 h 6858000"/>
              <a:gd name="connsiteX463" fmla="*/ 1827118 w 7472601"/>
              <a:gd name="connsiteY463" fmla="*/ 4968410 h 6858000"/>
              <a:gd name="connsiteX464" fmla="*/ 1837349 w 7472601"/>
              <a:gd name="connsiteY464" fmla="*/ 4956357 h 6858000"/>
              <a:gd name="connsiteX465" fmla="*/ 2162835 w 7472601"/>
              <a:gd name="connsiteY465" fmla="*/ 5187853 h 6858000"/>
              <a:gd name="connsiteX466" fmla="*/ 2257167 w 7472601"/>
              <a:gd name="connsiteY466" fmla="*/ 5462123 h 6858000"/>
              <a:gd name="connsiteX467" fmla="*/ 2261598 w 7472601"/>
              <a:gd name="connsiteY467" fmla="*/ 5467998 h 6858000"/>
              <a:gd name="connsiteX468" fmla="*/ 2437177 w 7472601"/>
              <a:gd name="connsiteY468" fmla="*/ 5479608 h 6858000"/>
              <a:gd name="connsiteX469" fmla="*/ 2445247 w 7472601"/>
              <a:gd name="connsiteY469" fmla="*/ 5483476 h 6858000"/>
              <a:gd name="connsiteX470" fmla="*/ 2743626 w 7472601"/>
              <a:gd name="connsiteY470" fmla="*/ 5304819 h 6858000"/>
              <a:gd name="connsiteX471" fmla="*/ 3048102 w 7472601"/>
              <a:gd name="connsiteY471" fmla="*/ 5150595 h 6858000"/>
              <a:gd name="connsiteX472" fmla="*/ 1799414 w 7472601"/>
              <a:gd name="connsiteY472" fmla="*/ 4694732 h 6858000"/>
              <a:gd name="connsiteX473" fmla="*/ 1771735 w 7472601"/>
              <a:gd name="connsiteY473" fmla="*/ 4619929 h 6858000"/>
              <a:gd name="connsiteX474" fmla="*/ 3104273 w 7472601"/>
              <a:gd name="connsiteY474" fmla="*/ 5076159 h 6858000"/>
              <a:gd name="connsiteX475" fmla="*/ 3113245 w 7472601"/>
              <a:gd name="connsiteY475" fmla="*/ 5090705 h 6858000"/>
              <a:gd name="connsiteX476" fmla="*/ 3126294 w 7472601"/>
              <a:gd name="connsiteY476" fmla="*/ 5114400 h 6858000"/>
              <a:gd name="connsiteX477" fmla="*/ 3937433 w 7472601"/>
              <a:gd name="connsiteY477" fmla="*/ 4830473 h 6858000"/>
              <a:gd name="connsiteX478" fmla="*/ 3590475 w 7472601"/>
              <a:gd name="connsiteY478" fmla="*/ 4597974 h 6858000"/>
              <a:gd name="connsiteX479" fmla="*/ 3100264 w 7472601"/>
              <a:gd name="connsiteY479" fmla="*/ 4579845 h 6858000"/>
              <a:gd name="connsiteX480" fmla="*/ 2183576 w 7472601"/>
              <a:gd name="connsiteY480" fmla="*/ 4227150 h 6858000"/>
              <a:gd name="connsiteX481" fmla="*/ 2151029 w 7472601"/>
              <a:gd name="connsiteY481" fmla="*/ 4146947 h 6858000"/>
              <a:gd name="connsiteX482" fmla="*/ 3563434 w 7472601"/>
              <a:gd name="connsiteY482" fmla="*/ 4469115 h 6858000"/>
              <a:gd name="connsiteX483" fmla="*/ 3177952 w 7472601"/>
              <a:gd name="connsiteY483" fmla="*/ 3657386 h 6858000"/>
              <a:gd name="connsiteX484" fmla="*/ 3189263 w 7472601"/>
              <a:gd name="connsiteY484" fmla="*/ 3625726 h 6858000"/>
              <a:gd name="connsiteX485" fmla="*/ 3560912 w 7472601"/>
              <a:gd name="connsiteY485" fmla="*/ 4079863 h 6858000"/>
              <a:gd name="connsiteX486" fmla="*/ 3626636 w 7472601"/>
              <a:gd name="connsiteY486" fmla="*/ 4512230 h 6858000"/>
              <a:gd name="connsiteX487" fmla="*/ 3653088 w 7472601"/>
              <a:gd name="connsiteY487" fmla="*/ 4521417 h 6858000"/>
              <a:gd name="connsiteX488" fmla="*/ 3988128 w 7472601"/>
              <a:gd name="connsiteY488" fmla="*/ 4817267 h 6858000"/>
              <a:gd name="connsiteX489" fmla="*/ 4830582 w 7472601"/>
              <a:gd name="connsiteY489" fmla="*/ 4676000 h 6858000"/>
              <a:gd name="connsiteX490" fmla="*/ 4830100 w 7472601"/>
              <a:gd name="connsiteY490" fmla="*/ 4675554 h 6858000"/>
              <a:gd name="connsiteX491" fmla="*/ 4036318 w 7472601"/>
              <a:gd name="connsiteY491" fmla="*/ 4147013 h 6858000"/>
              <a:gd name="connsiteX492" fmla="*/ 3432098 w 7472601"/>
              <a:gd name="connsiteY492" fmla="*/ 3537312 h 6858000"/>
              <a:gd name="connsiteX493" fmla="*/ 3446761 w 7472601"/>
              <a:gd name="connsiteY493" fmla="*/ 3461278 h 6858000"/>
              <a:gd name="connsiteX494" fmla="*/ 4419733 w 7472601"/>
              <a:gd name="connsiteY494" fmla="*/ 3963555 h 6858000"/>
              <a:gd name="connsiteX495" fmla="*/ 4781371 w 7472601"/>
              <a:gd name="connsiteY495" fmla="*/ 4458604 h 6858000"/>
              <a:gd name="connsiteX496" fmla="*/ 4780440 w 7472601"/>
              <a:gd name="connsiteY496" fmla="*/ 4470290 h 6858000"/>
              <a:gd name="connsiteX497" fmla="*/ 4898954 w 7472601"/>
              <a:gd name="connsiteY497" fmla="*/ 4662092 h 6858000"/>
              <a:gd name="connsiteX498" fmla="*/ 4900699 w 7472601"/>
              <a:gd name="connsiteY498" fmla="*/ 4670867 h 6858000"/>
              <a:gd name="connsiteX499" fmla="*/ 5714511 w 7472601"/>
              <a:gd name="connsiteY499" fmla="*/ 4663483 h 6858000"/>
              <a:gd name="connsiteX500" fmla="*/ 5464793 w 7472601"/>
              <a:gd name="connsiteY500" fmla="*/ 4393556 h 6858000"/>
              <a:gd name="connsiteX501" fmla="*/ 5461897 w 7472601"/>
              <a:gd name="connsiteY501" fmla="*/ 4390879 h 6858000"/>
              <a:gd name="connsiteX502" fmla="*/ 4294126 w 7472601"/>
              <a:gd name="connsiteY502" fmla="*/ 3303048 h 6858000"/>
              <a:gd name="connsiteX503" fmla="*/ 4305321 w 7472601"/>
              <a:gd name="connsiteY503" fmla="*/ 3256953 h 6858000"/>
              <a:gd name="connsiteX504" fmla="*/ 4949299 w 7472601"/>
              <a:gd name="connsiteY504" fmla="*/ 3766336 h 6858000"/>
              <a:gd name="connsiteX505" fmla="*/ 5291452 w 7472601"/>
              <a:gd name="connsiteY505" fmla="*/ 4076801 h 6858000"/>
              <a:gd name="connsiteX506" fmla="*/ 5434998 w 7472601"/>
              <a:gd name="connsiteY506" fmla="*/ 4254100 h 6858000"/>
              <a:gd name="connsiteX507" fmla="*/ 5351015 w 7472601"/>
              <a:gd name="connsiteY507" fmla="*/ 3760989 h 6858000"/>
              <a:gd name="connsiteX508" fmla="*/ 5413780 w 7472601"/>
              <a:gd name="connsiteY508" fmla="*/ 2966265 h 6858000"/>
              <a:gd name="connsiteX509" fmla="*/ 5425627 w 7472601"/>
              <a:gd name="connsiteY509" fmla="*/ 2954192 h 6858000"/>
              <a:gd name="connsiteX510" fmla="*/ 6604735 w 7472601"/>
              <a:gd name="connsiteY510" fmla="*/ 2041381 h 6858000"/>
              <a:gd name="connsiteX511" fmla="*/ 7204487 w 7472601"/>
              <a:gd name="connsiteY511" fmla="*/ 2742112 h 6858000"/>
              <a:gd name="connsiteX512" fmla="*/ 7131592 w 7472601"/>
              <a:gd name="connsiteY512" fmla="*/ 2672096 h 6858000"/>
              <a:gd name="connsiteX513" fmla="*/ 6996344 w 7472601"/>
              <a:gd name="connsiteY513" fmla="*/ 2518310 h 6858000"/>
              <a:gd name="connsiteX514" fmla="*/ 6735495 w 7472601"/>
              <a:gd name="connsiteY514" fmla="*/ 2196890 h 6858000"/>
              <a:gd name="connsiteX515" fmla="*/ 6721901 w 7472601"/>
              <a:gd name="connsiteY515" fmla="*/ 2179274 h 6858000"/>
              <a:gd name="connsiteX516" fmla="*/ 6604735 w 7472601"/>
              <a:gd name="connsiteY516" fmla="*/ 2041381 h 6858000"/>
              <a:gd name="connsiteX517" fmla="*/ 6591670 w 7472601"/>
              <a:gd name="connsiteY517" fmla="*/ 1988277 h 6858000"/>
              <a:gd name="connsiteX518" fmla="*/ 6747349 w 7472601"/>
              <a:gd name="connsiteY518" fmla="*/ 2160069 h 6858000"/>
              <a:gd name="connsiteX519" fmla="*/ 6760943 w 7472601"/>
              <a:gd name="connsiteY519" fmla="*/ 2177686 h 6858000"/>
              <a:gd name="connsiteX520" fmla="*/ 7021065 w 7472601"/>
              <a:gd name="connsiteY520" fmla="*/ 2498102 h 6858000"/>
              <a:gd name="connsiteX521" fmla="*/ 7155223 w 7472601"/>
              <a:gd name="connsiteY521" fmla="*/ 2650386 h 6858000"/>
              <a:gd name="connsiteX522" fmla="*/ 7203167 w 7472601"/>
              <a:gd name="connsiteY522" fmla="*/ 2697288 h 6858000"/>
              <a:gd name="connsiteX523" fmla="*/ 6937703 w 7472601"/>
              <a:gd name="connsiteY523" fmla="*/ 2321981 h 6858000"/>
              <a:gd name="connsiteX524" fmla="*/ 6591670 w 7472601"/>
              <a:gd name="connsiteY524" fmla="*/ 1988277 h 6858000"/>
              <a:gd name="connsiteX525" fmla="*/ 5798671 w 7472601"/>
              <a:gd name="connsiteY525" fmla="*/ 1981601 h 6858000"/>
              <a:gd name="connsiteX526" fmla="*/ 5754709 w 7472601"/>
              <a:gd name="connsiteY526" fmla="*/ 2071454 h 6858000"/>
              <a:gd name="connsiteX527" fmla="*/ 5763044 w 7472601"/>
              <a:gd name="connsiteY527" fmla="*/ 2842206 h 6858000"/>
              <a:gd name="connsiteX528" fmla="*/ 5764974 w 7472601"/>
              <a:gd name="connsiteY528" fmla="*/ 2799609 h 6858000"/>
              <a:gd name="connsiteX529" fmla="*/ 5767665 w 7472601"/>
              <a:gd name="connsiteY529" fmla="*/ 2666409 h 6858000"/>
              <a:gd name="connsiteX530" fmla="*/ 5763055 w 7472601"/>
              <a:gd name="connsiteY530" fmla="*/ 2579705 h 6858000"/>
              <a:gd name="connsiteX531" fmla="*/ 5758079 w 7472601"/>
              <a:gd name="connsiteY531" fmla="*/ 2492508 h 6858000"/>
              <a:gd name="connsiteX532" fmla="*/ 5779325 w 7472601"/>
              <a:gd name="connsiteY532" fmla="*/ 2197069 h 6858000"/>
              <a:gd name="connsiteX533" fmla="*/ 5798671 w 7472601"/>
              <a:gd name="connsiteY533" fmla="*/ 1981601 h 6858000"/>
              <a:gd name="connsiteX534" fmla="*/ 5829202 w 7472601"/>
              <a:gd name="connsiteY534" fmla="*/ 1971679 h 6858000"/>
              <a:gd name="connsiteX535" fmla="*/ 5809558 w 7472601"/>
              <a:gd name="connsiteY535" fmla="*/ 2198043 h 6858000"/>
              <a:gd name="connsiteX536" fmla="*/ 5788653 w 7472601"/>
              <a:gd name="connsiteY536" fmla="*/ 2489430 h 6858000"/>
              <a:gd name="connsiteX537" fmla="*/ 5793439 w 7472601"/>
              <a:gd name="connsiteY537" fmla="*/ 2575235 h 6858000"/>
              <a:gd name="connsiteX538" fmla="*/ 5796837 w 7472601"/>
              <a:gd name="connsiteY538" fmla="*/ 2637633 h 6858000"/>
              <a:gd name="connsiteX539" fmla="*/ 5818614 w 7472601"/>
              <a:gd name="connsiteY539" fmla="*/ 2473055 h 6858000"/>
              <a:gd name="connsiteX540" fmla="*/ 5829202 w 7472601"/>
              <a:gd name="connsiteY540" fmla="*/ 1971679 h 6858000"/>
              <a:gd name="connsiteX541" fmla="*/ 5911389 w 7472601"/>
              <a:gd name="connsiteY541" fmla="*/ 1898371 h 6858000"/>
              <a:gd name="connsiteX542" fmla="*/ 6237627 w 7472601"/>
              <a:gd name="connsiteY542" fmla="*/ 2231921 h 6858000"/>
              <a:gd name="connsiteX543" fmla="*/ 5911389 w 7472601"/>
              <a:gd name="connsiteY543" fmla="*/ 1898371 h 6858000"/>
              <a:gd name="connsiteX544" fmla="*/ 6944437 w 7472601"/>
              <a:gd name="connsiteY544" fmla="*/ 1575402 h 6858000"/>
              <a:gd name="connsiteX545" fmla="*/ 6304730 w 7472601"/>
              <a:gd name="connsiteY545" fmla="*/ 1766654 h 6858000"/>
              <a:gd name="connsiteX546" fmla="*/ 6944437 w 7472601"/>
              <a:gd name="connsiteY546" fmla="*/ 1575402 h 6858000"/>
              <a:gd name="connsiteX547" fmla="*/ 7019523 w 7472601"/>
              <a:gd name="connsiteY547" fmla="*/ 1519450 h 6858000"/>
              <a:gd name="connsiteX548" fmla="*/ 6298091 w 7472601"/>
              <a:gd name="connsiteY548" fmla="*/ 1737122 h 6858000"/>
              <a:gd name="connsiteX549" fmla="*/ 7019523 w 7472601"/>
              <a:gd name="connsiteY549" fmla="*/ 1519450 h 6858000"/>
              <a:gd name="connsiteX550" fmla="*/ 2399523 w 7472601"/>
              <a:gd name="connsiteY550" fmla="*/ 1428234 h 6858000"/>
              <a:gd name="connsiteX551" fmla="*/ 2224982 w 7472601"/>
              <a:gd name="connsiteY551" fmla="*/ 1826201 h 6858000"/>
              <a:gd name="connsiteX552" fmla="*/ 2096099 w 7472601"/>
              <a:gd name="connsiteY552" fmla="*/ 2345900 h 6858000"/>
              <a:gd name="connsiteX553" fmla="*/ 2283317 w 7472601"/>
              <a:gd name="connsiteY553" fmla="*/ 1796925 h 6858000"/>
              <a:gd name="connsiteX554" fmla="*/ 2399523 w 7472601"/>
              <a:gd name="connsiteY554" fmla="*/ 1428234 h 6858000"/>
              <a:gd name="connsiteX555" fmla="*/ 2448558 w 7472601"/>
              <a:gd name="connsiteY555" fmla="*/ 1373435 h 6858000"/>
              <a:gd name="connsiteX556" fmla="*/ 2312521 w 7472601"/>
              <a:gd name="connsiteY556" fmla="*/ 1806140 h 6858000"/>
              <a:gd name="connsiteX557" fmla="*/ 2127533 w 7472601"/>
              <a:gd name="connsiteY557" fmla="*/ 2348380 h 6858000"/>
              <a:gd name="connsiteX558" fmla="*/ 2358080 w 7472601"/>
              <a:gd name="connsiteY558" fmla="*/ 1866134 h 6858000"/>
              <a:gd name="connsiteX559" fmla="*/ 2407436 w 7472601"/>
              <a:gd name="connsiteY559" fmla="*/ 1651070 h 6858000"/>
              <a:gd name="connsiteX560" fmla="*/ 2448558 w 7472601"/>
              <a:gd name="connsiteY560" fmla="*/ 1373435 h 6858000"/>
              <a:gd name="connsiteX561" fmla="*/ 278707 w 7472601"/>
              <a:gd name="connsiteY561" fmla="*/ 1352270 h 6858000"/>
              <a:gd name="connsiteX562" fmla="*/ 321570 w 7472601"/>
              <a:gd name="connsiteY562" fmla="*/ 1861610 h 6858000"/>
              <a:gd name="connsiteX563" fmla="*/ 294281 w 7472601"/>
              <a:gd name="connsiteY563" fmla="*/ 1440658 h 6858000"/>
              <a:gd name="connsiteX564" fmla="*/ 278707 w 7472601"/>
              <a:gd name="connsiteY564" fmla="*/ 1352270 h 6858000"/>
              <a:gd name="connsiteX565" fmla="*/ 1423821 w 7472601"/>
              <a:gd name="connsiteY565" fmla="*/ 1351958 h 6858000"/>
              <a:gd name="connsiteX566" fmla="*/ 1638521 w 7472601"/>
              <a:gd name="connsiteY566" fmla="*/ 1908470 h 6858000"/>
              <a:gd name="connsiteX567" fmla="*/ 1754199 w 7472601"/>
              <a:gd name="connsiteY567" fmla="*/ 2149284 h 6858000"/>
              <a:gd name="connsiteX568" fmla="*/ 1908359 w 7472601"/>
              <a:gd name="connsiteY568" fmla="*/ 2364988 h 6858000"/>
              <a:gd name="connsiteX569" fmla="*/ 1647661 w 7472601"/>
              <a:gd name="connsiteY569" fmla="*/ 1825945 h 6858000"/>
              <a:gd name="connsiteX570" fmla="*/ 1423821 w 7472601"/>
              <a:gd name="connsiteY570" fmla="*/ 1351958 h 6858000"/>
              <a:gd name="connsiteX571" fmla="*/ 1431890 w 7472601"/>
              <a:gd name="connsiteY571" fmla="*/ 1306475 h 6858000"/>
              <a:gd name="connsiteX572" fmla="*/ 1507597 w 7472601"/>
              <a:gd name="connsiteY572" fmla="*/ 1446132 h 6858000"/>
              <a:gd name="connsiteX573" fmla="*/ 1674586 w 7472601"/>
              <a:gd name="connsiteY573" fmla="*/ 1813832 h 6858000"/>
              <a:gd name="connsiteX574" fmla="*/ 1815950 w 7472601"/>
              <a:gd name="connsiteY574" fmla="*/ 2128564 h 6858000"/>
              <a:gd name="connsiteX575" fmla="*/ 1984242 w 7472601"/>
              <a:gd name="connsiteY575" fmla="*/ 2430829 h 6858000"/>
              <a:gd name="connsiteX576" fmla="*/ 2014023 w 7472601"/>
              <a:gd name="connsiteY576" fmla="*/ 2450995 h 6858000"/>
              <a:gd name="connsiteX577" fmla="*/ 1747337 w 7472601"/>
              <a:gd name="connsiteY577" fmla="*/ 1855264 h 6858000"/>
              <a:gd name="connsiteX578" fmla="*/ 1533749 w 7472601"/>
              <a:gd name="connsiteY578" fmla="*/ 1478656 h 6858000"/>
              <a:gd name="connsiteX579" fmla="*/ 1431890 w 7472601"/>
              <a:gd name="connsiteY579" fmla="*/ 1306475 h 6858000"/>
              <a:gd name="connsiteX580" fmla="*/ 5052692 w 7472601"/>
              <a:gd name="connsiteY580" fmla="*/ 1292994 h 6858000"/>
              <a:gd name="connsiteX581" fmla="*/ 5200661 w 7472601"/>
              <a:gd name="connsiteY581" fmla="*/ 1635186 h 6858000"/>
              <a:gd name="connsiteX582" fmla="*/ 5297138 w 7472601"/>
              <a:gd name="connsiteY582" fmla="*/ 1906351 h 6858000"/>
              <a:gd name="connsiteX583" fmla="*/ 5052692 w 7472601"/>
              <a:gd name="connsiteY583" fmla="*/ 1292994 h 6858000"/>
              <a:gd name="connsiteX584" fmla="*/ 5009948 w 7472601"/>
              <a:gd name="connsiteY584" fmla="*/ 1273619 h 6858000"/>
              <a:gd name="connsiteX585" fmla="*/ 5121777 w 7472601"/>
              <a:gd name="connsiteY585" fmla="*/ 1654213 h 6858000"/>
              <a:gd name="connsiteX586" fmla="*/ 5293545 w 7472601"/>
              <a:gd name="connsiteY586" fmla="*/ 2072247 h 6858000"/>
              <a:gd name="connsiteX587" fmla="*/ 5294042 w 7472601"/>
              <a:gd name="connsiteY587" fmla="*/ 2065019 h 6858000"/>
              <a:gd name="connsiteX588" fmla="*/ 5171936 w 7472601"/>
              <a:gd name="connsiteY588" fmla="*/ 1647613 h 6858000"/>
              <a:gd name="connsiteX589" fmla="*/ 5009948 w 7472601"/>
              <a:gd name="connsiteY589" fmla="*/ 1273619 h 6858000"/>
              <a:gd name="connsiteX590" fmla="*/ 655236 w 7472601"/>
              <a:gd name="connsiteY590" fmla="*/ 1268632 h 6858000"/>
              <a:gd name="connsiteX591" fmla="*/ 839521 w 7472601"/>
              <a:gd name="connsiteY591" fmla="*/ 1685315 h 6858000"/>
              <a:gd name="connsiteX592" fmla="*/ 1109416 w 7472601"/>
              <a:gd name="connsiteY592" fmla="*/ 2061663 h 6858000"/>
              <a:gd name="connsiteX593" fmla="*/ 1298300 w 7472601"/>
              <a:gd name="connsiteY593" fmla="*/ 2247742 h 6858000"/>
              <a:gd name="connsiteX594" fmla="*/ 1125871 w 7472601"/>
              <a:gd name="connsiteY594" fmla="*/ 1989513 h 6858000"/>
              <a:gd name="connsiteX595" fmla="*/ 981574 w 7472601"/>
              <a:gd name="connsiteY595" fmla="*/ 1783157 h 6858000"/>
              <a:gd name="connsiteX596" fmla="*/ 922198 w 7472601"/>
              <a:gd name="connsiteY596" fmla="*/ 1677437 h 6858000"/>
              <a:gd name="connsiteX597" fmla="*/ 869293 w 7472601"/>
              <a:gd name="connsiteY597" fmla="*/ 1583214 h 6858000"/>
              <a:gd name="connsiteX598" fmla="*/ 751431 w 7472601"/>
              <a:gd name="connsiteY598" fmla="*/ 1405731 h 6858000"/>
              <a:gd name="connsiteX599" fmla="*/ 655236 w 7472601"/>
              <a:gd name="connsiteY599" fmla="*/ 1268632 h 6858000"/>
              <a:gd name="connsiteX600" fmla="*/ 6516292 w 7472601"/>
              <a:gd name="connsiteY600" fmla="*/ 1263064 h 6858000"/>
              <a:gd name="connsiteX601" fmla="*/ 5736320 w 7472601"/>
              <a:gd name="connsiteY601" fmla="*/ 1501803 h 6858000"/>
              <a:gd name="connsiteX602" fmla="*/ 6516292 w 7472601"/>
              <a:gd name="connsiteY602" fmla="*/ 1263064 h 6858000"/>
              <a:gd name="connsiteX603" fmla="*/ 291466 w 7472601"/>
              <a:gd name="connsiteY603" fmla="*/ 1250369 h 6858000"/>
              <a:gd name="connsiteX604" fmla="*/ 323180 w 7472601"/>
              <a:gd name="connsiteY604" fmla="*/ 1435283 h 6858000"/>
              <a:gd name="connsiteX605" fmla="*/ 349381 w 7472601"/>
              <a:gd name="connsiteY605" fmla="*/ 1875041 h 6858000"/>
              <a:gd name="connsiteX606" fmla="*/ 374363 w 7472601"/>
              <a:gd name="connsiteY606" fmla="*/ 1506494 h 6858000"/>
              <a:gd name="connsiteX607" fmla="*/ 302168 w 7472601"/>
              <a:gd name="connsiteY607" fmla="*/ 1274495 h 6858000"/>
              <a:gd name="connsiteX608" fmla="*/ 291466 w 7472601"/>
              <a:gd name="connsiteY608" fmla="*/ 1250369 h 6858000"/>
              <a:gd name="connsiteX609" fmla="*/ 678222 w 7472601"/>
              <a:gd name="connsiteY609" fmla="*/ 1248670 h 6858000"/>
              <a:gd name="connsiteX610" fmla="*/ 775536 w 7472601"/>
              <a:gd name="connsiteY610" fmla="*/ 1388015 h 6858000"/>
              <a:gd name="connsiteX611" fmla="*/ 894529 w 7472601"/>
              <a:gd name="connsiteY611" fmla="*/ 1567739 h 6858000"/>
              <a:gd name="connsiteX612" fmla="*/ 948000 w 7472601"/>
              <a:gd name="connsiteY612" fmla="*/ 1663088 h 6858000"/>
              <a:gd name="connsiteX613" fmla="*/ 1006812 w 7472601"/>
              <a:gd name="connsiteY613" fmla="*/ 1767683 h 6858000"/>
              <a:gd name="connsiteX614" fmla="*/ 1149133 w 7472601"/>
              <a:gd name="connsiteY614" fmla="*/ 1971513 h 6858000"/>
              <a:gd name="connsiteX615" fmla="*/ 1333952 w 7472601"/>
              <a:gd name="connsiteY615" fmla="*/ 2251620 h 6858000"/>
              <a:gd name="connsiteX616" fmla="*/ 1337329 w 7472601"/>
              <a:gd name="connsiteY616" fmla="*/ 2258350 h 6858000"/>
              <a:gd name="connsiteX617" fmla="*/ 1014726 w 7472601"/>
              <a:gd name="connsiteY617" fmla="*/ 1615556 h 6858000"/>
              <a:gd name="connsiteX618" fmla="*/ 678222 w 7472601"/>
              <a:gd name="connsiteY618" fmla="*/ 1248670 h 6858000"/>
              <a:gd name="connsiteX619" fmla="*/ 6691602 w 7472601"/>
              <a:gd name="connsiteY619" fmla="*/ 1140573 h 6858000"/>
              <a:gd name="connsiteX620" fmla="*/ 6571100 w 7472601"/>
              <a:gd name="connsiteY620" fmla="*/ 1183662 h 6858000"/>
              <a:gd name="connsiteX621" fmla="*/ 6241687 w 7472601"/>
              <a:gd name="connsiteY621" fmla="*/ 1257600 h 6858000"/>
              <a:gd name="connsiteX622" fmla="*/ 5693009 w 7472601"/>
              <a:gd name="connsiteY622" fmla="*/ 1478256 h 6858000"/>
              <a:gd name="connsiteX623" fmla="*/ 6548420 w 7472601"/>
              <a:gd name="connsiteY623" fmla="*/ 1214599 h 6858000"/>
              <a:gd name="connsiteX624" fmla="*/ 6605473 w 7472601"/>
              <a:gd name="connsiteY624" fmla="*/ 1184686 h 6858000"/>
              <a:gd name="connsiteX625" fmla="*/ 6691602 w 7472601"/>
              <a:gd name="connsiteY625" fmla="*/ 1140573 h 6858000"/>
              <a:gd name="connsiteX626" fmla="*/ 4002475 w 7472601"/>
              <a:gd name="connsiteY626" fmla="*/ 1037802 h 6858000"/>
              <a:gd name="connsiteX627" fmla="*/ 4000324 w 7472601"/>
              <a:gd name="connsiteY627" fmla="*/ 1039362 h 6858000"/>
              <a:gd name="connsiteX628" fmla="*/ 4002862 w 7472601"/>
              <a:gd name="connsiteY628" fmla="*/ 1042866 h 6858000"/>
              <a:gd name="connsiteX629" fmla="*/ 4002475 w 7472601"/>
              <a:gd name="connsiteY629" fmla="*/ 1037802 h 6858000"/>
              <a:gd name="connsiteX630" fmla="*/ 506322 w 7472601"/>
              <a:gd name="connsiteY630" fmla="*/ 1020997 h 6858000"/>
              <a:gd name="connsiteX631" fmla="*/ 533068 w 7472601"/>
              <a:gd name="connsiteY631" fmla="*/ 1029409 h 6858000"/>
              <a:gd name="connsiteX632" fmla="*/ 1232525 w 7472601"/>
              <a:gd name="connsiteY632" fmla="*/ 1804675 h 6858000"/>
              <a:gd name="connsiteX633" fmla="*/ 1388858 w 7472601"/>
              <a:gd name="connsiteY633" fmla="*/ 2368011 h 6858000"/>
              <a:gd name="connsiteX634" fmla="*/ 1384098 w 7472601"/>
              <a:gd name="connsiteY634" fmla="*/ 2378125 h 6858000"/>
              <a:gd name="connsiteX635" fmla="*/ 1425393 w 7472601"/>
              <a:gd name="connsiteY635" fmla="*/ 2589124 h 6858000"/>
              <a:gd name="connsiteX636" fmla="*/ 1424001 w 7472601"/>
              <a:gd name="connsiteY636" fmla="*/ 2597541 h 6858000"/>
              <a:gd name="connsiteX637" fmla="*/ 2152729 w 7472601"/>
              <a:gd name="connsiteY637" fmla="*/ 2864487 h 6858000"/>
              <a:gd name="connsiteX638" fmla="*/ 2020609 w 7472601"/>
              <a:gd name="connsiteY638" fmla="*/ 2539671 h 6858000"/>
              <a:gd name="connsiteX639" fmla="*/ 2018920 w 7472601"/>
              <a:gd name="connsiteY639" fmla="*/ 2536309 h 6858000"/>
              <a:gd name="connsiteX640" fmla="*/ 1342441 w 7472601"/>
              <a:gd name="connsiteY640" fmla="*/ 1173017 h 6858000"/>
              <a:gd name="connsiteX641" fmla="*/ 1367925 w 7472601"/>
              <a:gd name="connsiteY641" fmla="*/ 1135648 h 6858000"/>
              <a:gd name="connsiteX642" fmla="*/ 1771401 w 7472601"/>
              <a:gd name="connsiteY642" fmla="*/ 1806673 h 6858000"/>
              <a:gd name="connsiteX643" fmla="*/ 1972385 w 7472601"/>
              <a:gd name="connsiteY643" fmla="*/ 2198735 h 6858000"/>
              <a:gd name="connsiteX644" fmla="*/ 2040892 w 7472601"/>
              <a:gd name="connsiteY644" fmla="*/ 2405205 h 6858000"/>
              <a:gd name="connsiteX645" fmla="*/ 2131689 w 7472601"/>
              <a:gd name="connsiteY645" fmla="*/ 1936926 h 6858000"/>
              <a:gd name="connsiteX646" fmla="*/ 2454820 w 7472601"/>
              <a:gd name="connsiteY646" fmla="*/ 1248808 h 6858000"/>
              <a:gd name="connsiteX647" fmla="*/ 2492512 w 7472601"/>
              <a:gd name="connsiteY647" fmla="*/ 1302920 h 6858000"/>
              <a:gd name="connsiteX648" fmla="*/ 2081216 w 7472601"/>
              <a:gd name="connsiteY648" fmla="*/ 2527513 h 6858000"/>
              <a:gd name="connsiteX649" fmla="*/ 2081211 w 7472601"/>
              <a:gd name="connsiteY649" fmla="*/ 2528916 h 6858000"/>
              <a:gd name="connsiteX650" fmla="*/ 2199067 w 7472601"/>
              <a:gd name="connsiteY650" fmla="*/ 2884061 h 6858000"/>
              <a:gd name="connsiteX651" fmla="*/ 3192586 w 7472601"/>
              <a:gd name="connsiteY651" fmla="*/ 3411496 h 6858000"/>
              <a:gd name="connsiteX652" fmla="*/ 3182620 w 7472601"/>
              <a:gd name="connsiteY652" fmla="*/ 3483279 h 6858000"/>
              <a:gd name="connsiteX653" fmla="*/ 2435119 w 7472601"/>
              <a:gd name="connsiteY653" fmla="*/ 3080173 h 6858000"/>
              <a:gd name="connsiteX654" fmla="*/ 2410152 w 7472601"/>
              <a:gd name="connsiteY654" fmla="*/ 3063751 h 6858000"/>
              <a:gd name="connsiteX655" fmla="*/ 2408099 w 7472601"/>
              <a:gd name="connsiteY655" fmla="*/ 3064403 h 6858000"/>
              <a:gd name="connsiteX656" fmla="*/ 2407218 w 7472601"/>
              <a:gd name="connsiteY656" fmla="*/ 3070324 h 6858000"/>
              <a:gd name="connsiteX657" fmla="*/ 2380138 w 7472601"/>
              <a:gd name="connsiteY657" fmla="*/ 3099341 h 6858000"/>
              <a:gd name="connsiteX658" fmla="*/ 1765923 w 7472601"/>
              <a:gd name="connsiteY658" fmla="*/ 3581043 h 6858000"/>
              <a:gd name="connsiteX659" fmla="*/ 1702258 w 7472601"/>
              <a:gd name="connsiteY659" fmla="*/ 3612286 h 6858000"/>
              <a:gd name="connsiteX660" fmla="*/ 1538370 w 7472601"/>
              <a:gd name="connsiteY660" fmla="*/ 3811804 h 6858000"/>
              <a:gd name="connsiteX661" fmla="*/ 542867 w 7472601"/>
              <a:gd name="connsiteY661" fmla="*/ 4944092 h 6858000"/>
              <a:gd name="connsiteX662" fmla="*/ 515800 w 7472601"/>
              <a:gd name="connsiteY662" fmla="*/ 4862180 h 6858000"/>
              <a:gd name="connsiteX663" fmla="*/ 909145 w 7472601"/>
              <a:gd name="connsiteY663" fmla="*/ 4199225 h 6858000"/>
              <a:gd name="connsiteX664" fmla="*/ 1214067 w 7472601"/>
              <a:gd name="connsiteY664" fmla="*/ 3908561 h 6858000"/>
              <a:gd name="connsiteX665" fmla="*/ 640967 w 7472601"/>
              <a:gd name="connsiteY665" fmla="*/ 4105601 h 6858000"/>
              <a:gd name="connsiteX666" fmla="*/ 112563 w 7472601"/>
              <a:gd name="connsiteY666" fmla="*/ 4396952 h 6858000"/>
              <a:gd name="connsiteX667" fmla="*/ 0 w 7472601"/>
              <a:gd name="connsiteY667" fmla="*/ 4466006 h 6858000"/>
              <a:gd name="connsiteX668" fmla="*/ 0 w 7472601"/>
              <a:gd name="connsiteY668" fmla="*/ 4233763 h 6858000"/>
              <a:gd name="connsiteX669" fmla="*/ 36881 w 7472601"/>
              <a:gd name="connsiteY669" fmla="*/ 4200118 h 6858000"/>
              <a:gd name="connsiteX670" fmla="*/ 910534 w 7472601"/>
              <a:gd name="connsiteY670" fmla="*/ 3629753 h 6858000"/>
              <a:gd name="connsiteX671" fmla="*/ 1578717 w 7472601"/>
              <a:gd name="connsiteY671" fmla="*/ 3575982 h 6858000"/>
              <a:gd name="connsiteX672" fmla="*/ 2338780 w 7472601"/>
              <a:gd name="connsiteY672" fmla="*/ 3033725 h 6858000"/>
              <a:gd name="connsiteX673" fmla="*/ 1807991 w 7472601"/>
              <a:gd name="connsiteY673" fmla="*/ 2807184 h 6858000"/>
              <a:gd name="connsiteX674" fmla="*/ 1416358 w 7472601"/>
              <a:gd name="connsiteY674" fmla="*/ 3112571 h 6858000"/>
              <a:gd name="connsiteX675" fmla="*/ 939066 w 7472601"/>
              <a:gd name="connsiteY675" fmla="*/ 3378798 h 6858000"/>
              <a:gd name="connsiteX676" fmla="*/ 115099 w 7472601"/>
              <a:gd name="connsiteY676" fmla="*/ 3607650 h 6858000"/>
              <a:gd name="connsiteX677" fmla="*/ 97284 w 7472601"/>
              <a:gd name="connsiteY677" fmla="*/ 3520393 h 6858000"/>
              <a:gd name="connsiteX678" fmla="*/ 922050 w 7472601"/>
              <a:gd name="connsiteY678" fmla="*/ 3074867 h 6858000"/>
              <a:gd name="connsiteX679" fmla="*/ 1405265 w 7472601"/>
              <a:gd name="connsiteY679" fmla="*/ 3016319 h 6858000"/>
              <a:gd name="connsiteX680" fmla="*/ 1407512 w 7472601"/>
              <a:gd name="connsiteY680" fmla="*/ 3018001 h 6858000"/>
              <a:gd name="connsiteX681" fmla="*/ 1726266 w 7472601"/>
              <a:gd name="connsiteY681" fmla="*/ 2777274 h 6858000"/>
              <a:gd name="connsiteX682" fmla="*/ 625390 w 7472601"/>
              <a:gd name="connsiteY682" fmla="*/ 2514541 h 6858000"/>
              <a:gd name="connsiteX683" fmla="*/ 619799 w 7472601"/>
              <a:gd name="connsiteY683" fmla="*/ 2527180 h 6858000"/>
              <a:gd name="connsiteX684" fmla="*/ 310030 w 7472601"/>
              <a:gd name="connsiteY684" fmla="*/ 2771818 h 6858000"/>
              <a:gd name="connsiteX685" fmla="*/ 173877 w 7472601"/>
              <a:gd name="connsiteY685" fmla="*/ 2937056 h 6858000"/>
              <a:gd name="connsiteX686" fmla="*/ 77889 w 7472601"/>
              <a:gd name="connsiteY686" fmla="*/ 3138440 h 6858000"/>
              <a:gd name="connsiteX687" fmla="*/ 0 w 7472601"/>
              <a:gd name="connsiteY687" fmla="*/ 3271395 h 6858000"/>
              <a:gd name="connsiteX688" fmla="*/ 0 w 7472601"/>
              <a:gd name="connsiteY688" fmla="*/ 3153002 h 6858000"/>
              <a:gd name="connsiteX689" fmla="*/ 2386 w 7472601"/>
              <a:gd name="connsiteY689" fmla="*/ 3149203 h 6858000"/>
              <a:gd name="connsiteX690" fmla="*/ 89753 w 7472601"/>
              <a:gd name="connsiteY690" fmla="*/ 2987702 h 6858000"/>
              <a:gd name="connsiteX691" fmla="*/ 76869 w 7472601"/>
              <a:gd name="connsiteY691" fmla="*/ 3005404 h 6858000"/>
              <a:gd name="connsiteX692" fmla="*/ 32049 w 7472601"/>
              <a:gd name="connsiteY692" fmla="*/ 3065814 h 6858000"/>
              <a:gd name="connsiteX693" fmla="*/ 0 w 7472601"/>
              <a:gd name="connsiteY693" fmla="*/ 3108744 h 6858000"/>
              <a:gd name="connsiteX694" fmla="*/ 0 w 7472601"/>
              <a:gd name="connsiteY694" fmla="*/ 3058059 h 6858000"/>
              <a:gd name="connsiteX695" fmla="*/ 7610 w 7472601"/>
              <a:gd name="connsiteY695" fmla="*/ 3047889 h 6858000"/>
              <a:gd name="connsiteX696" fmla="*/ 52419 w 7472601"/>
              <a:gd name="connsiteY696" fmla="*/ 2987479 h 6858000"/>
              <a:gd name="connsiteX697" fmla="*/ 59142 w 7472601"/>
              <a:gd name="connsiteY697" fmla="*/ 2978488 h 6858000"/>
              <a:gd name="connsiteX698" fmla="*/ 0 w 7472601"/>
              <a:gd name="connsiteY698" fmla="*/ 3015334 h 6858000"/>
              <a:gd name="connsiteX699" fmla="*/ 0 w 7472601"/>
              <a:gd name="connsiteY699" fmla="*/ 2914286 h 6858000"/>
              <a:gd name="connsiteX700" fmla="*/ 36383 w 7472601"/>
              <a:gd name="connsiteY700" fmla="*/ 2901128 h 6858000"/>
              <a:gd name="connsiteX701" fmla="*/ 156329 w 7472601"/>
              <a:gd name="connsiteY701" fmla="*/ 2840533 h 6858000"/>
              <a:gd name="connsiteX702" fmla="*/ 358355 w 7472601"/>
              <a:gd name="connsiteY702" fmla="*/ 2620471 h 6858000"/>
              <a:gd name="connsiteX703" fmla="*/ 510577 w 7472601"/>
              <a:gd name="connsiteY703" fmla="*/ 2501244 h 6858000"/>
              <a:gd name="connsiteX704" fmla="*/ 211967 w 7472601"/>
              <a:gd name="connsiteY704" fmla="*/ 2479171 h 6858000"/>
              <a:gd name="connsiteX705" fmla="*/ 0 w 7472601"/>
              <a:gd name="connsiteY705" fmla="*/ 2476398 h 6858000"/>
              <a:gd name="connsiteX706" fmla="*/ 0 w 7472601"/>
              <a:gd name="connsiteY706" fmla="*/ 2389189 h 6858000"/>
              <a:gd name="connsiteX707" fmla="*/ 103062 w 7472601"/>
              <a:gd name="connsiteY707" fmla="*/ 2389518 h 6858000"/>
              <a:gd name="connsiteX708" fmla="*/ 510734 w 7472601"/>
              <a:gd name="connsiteY708" fmla="*/ 2416201 h 6858000"/>
              <a:gd name="connsiteX709" fmla="*/ 279257 w 7472601"/>
              <a:gd name="connsiteY709" fmla="*/ 2092102 h 6858000"/>
              <a:gd name="connsiteX710" fmla="*/ 65265 w 7472601"/>
              <a:gd name="connsiteY710" fmla="*/ 2006049 h 6858000"/>
              <a:gd name="connsiteX711" fmla="*/ 0 w 7472601"/>
              <a:gd name="connsiteY711" fmla="*/ 1982532 h 6858000"/>
              <a:gd name="connsiteX712" fmla="*/ 0 w 7472601"/>
              <a:gd name="connsiteY712" fmla="*/ 1912789 h 6858000"/>
              <a:gd name="connsiteX713" fmla="*/ 97460 w 7472601"/>
              <a:gd name="connsiteY713" fmla="*/ 1953725 h 6858000"/>
              <a:gd name="connsiteX714" fmla="*/ 221272 w 7472601"/>
              <a:gd name="connsiteY714" fmla="*/ 1980766 h 6858000"/>
              <a:gd name="connsiteX715" fmla="*/ 116765 w 7472601"/>
              <a:gd name="connsiteY715" fmla="*/ 1911033 h 6858000"/>
              <a:gd name="connsiteX716" fmla="*/ 16405 w 7472601"/>
              <a:gd name="connsiteY716" fmla="*/ 1803412 h 6858000"/>
              <a:gd name="connsiteX717" fmla="*/ 0 w 7472601"/>
              <a:gd name="connsiteY717" fmla="*/ 1784777 h 6858000"/>
              <a:gd name="connsiteX718" fmla="*/ 0 w 7472601"/>
              <a:gd name="connsiteY718" fmla="*/ 1740082 h 6858000"/>
              <a:gd name="connsiteX719" fmla="*/ 39394 w 7472601"/>
              <a:gd name="connsiteY719" fmla="*/ 1784856 h 6858000"/>
              <a:gd name="connsiteX720" fmla="*/ 135813 w 7472601"/>
              <a:gd name="connsiteY720" fmla="*/ 1888838 h 6858000"/>
              <a:gd name="connsiteX721" fmla="*/ 242575 w 7472601"/>
              <a:gd name="connsiteY721" fmla="*/ 1958841 h 6858000"/>
              <a:gd name="connsiteX722" fmla="*/ 82197 w 7472601"/>
              <a:gd name="connsiteY722" fmla="*/ 1754826 h 6858000"/>
              <a:gd name="connsiteX723" fmla="*/ 0 w 7472601"/>
              <a:gd name="connsiteY723" fmla="*/ 1679650 h 6858000"/>
              <a:gd name="connsiteX724" fmla="*/ 0 w 7472601"/>
              <a:gd name="connsiteY724" fmla="*/ 1602463 h 6858000"/>
              <a:gd name="connsiteX725" fmla="*/ 84689 w 7472601"/>
              <a:gd name="connsiteY725" fmla="*/ 1677442 h 6858000"/>
              <a:gd name="connsiteX726" fmla="*/ 298437 w 7472601"/>
              <a:gd name="connsiteY726" fmla="*/ 1968019 h 6858000"/>
              <a:gd name="connsiteX727" fmla="*/ 227269 w 7472601"/>
              <a:gd name="connsiteY727" fmla="*/ 1114064 h 6858000"/>
              <a:gd name="connsiteX728" fmla="*/ 248003 w 7472601"/>
              <a:gd name="connsiteY728" fmla="*/ 1089613 h 6858000"/>
              <a:gd name="connsiteX729" fmla="*/ 427020 w 7472601"/>
              <a:gd name="connsiteY729" fmla="*/ 1619803 h 6858000"/>
              <a:gd name="connsiteX730" fmla="*/ 340345 w 7472601"/>
              <a:gd name="connsiteY730" fmla="*/ 2027739 h 6858000"/>
              <a:gd name="connsiteX731" fmla="*/ 360865 w 7472601"/>
              <a:gd name="connsiteY731" fmla="*/ 2044827 h 6858000"/>
              <a:gd name="connsiteX732" fmla="*/ 560414 w 7472601"/>
              <a:gd name="connsiteY732" fmla="*/ 2421457 h 6858000"/>
              <a:gd name="connsiteX733" fmla="*/ 1359703 w 7472601"/>
              <a:gd name="connsiteY733" fmla="*/ 2578554 h 6858000"/>
              <a:gd name="connsiteX734" fmla="*/ 1359422 w 7472601"/>
              <a:gd name="connsiteY734" fmla="*/ 2577994 h 6858000"/>
              <a:gd name="connsiteX735" fmla="*/ 828701 w 7472601"/>
              <a:gd name="connsiteY735" fmla="*/ 1839520 h 6858000"/>
              <a:gd name="connsiteX736" fmla="*/ 494427 w 7472601"/>
              <a:gd name="connsiteY736" fmla="*/ 1092333 h 6858000"/>
              <a:gd name="connsiteX737" fmla="*/ 506322 w 7472601"/>
              <a:gd name="connsiteY737" fmla="*/ 1020997 h 6858000"/>
              <a:gd name="connsiteX738" fmla="*/ 4570198 w 7472601"/>
              <a:gd name="connsiteY738" fmla="*/ 978081 h 6858000"/>
              <a:gd name="connsiteX739" fmla="*/ 4523691 w 7472601"/>
              <a:gd name="connsiteY739" fmla="*/ 1127776 h 6858000"/>
              <a:gd name="connsiteX740" fmla="*/ 4509875 w 7472601"/>
              <a:gd name="connsiteY740" fmla="*/ 1167552 h 6858000"/>
              <a:gd name="connsiteX741" fmla="*/ 4478168 w 7472601"/>
              <a:gd name="connsiteY741" fmla="*/ 1260735 h 6858000"/>
              <a:gd name="connsiteX742" fmla="*/ 4409309 w 7472601"/>
              <a:gd name="connsiteY742" fmla="*/ 1666996 h 6858000"/>
              <a:gd name="connsiteX743" fmla="*/ 4370031 w 7472601"/>
              <a:gd name="connsiteY743" fmla="*/ 1955666 h 6858000"/>
              <a:gd name="connsiteX744" fmla="*/ 4570198 w 7472601"/>
              <a:gd name="connsiteY744" fmla="*/ 978081 h 6858000"/>
              <a:gd name="connsiteX745" fmla="*/ 4557898 w 7472601"/>
              <a:gd name="connsiteY745" fmla="*/ 900011 h 6858000"/>
              <a:gd name="connsiteX746" fmla="*/ 4344840 w 7472601"/>
              <a:gd name="connsiteY746" fmla="*/ 1922038 h 6858000"/>
              <a:gd name="connsiteX747" fmla="*/ 4378710 w 7472601"/>
              <a:gd name="connsiteY747" fmla="*/ 1665516 h 6858000"/>
              <a:gd name="connsiteX748" fmla="*/ 4448798 w 7472601"/>
              <a:gd name="connsiteY748" fmla="*/ 1253024 h 6858000"/>
              <a:gd name="connsiteX749" fmla="*/ 4480315 w 7472601"/>
              <a:gd name="connsiteY749" fmla="*/ 1158454 h 6858000"/>
              <a:gd name="connsiteX750" fmla="*/ 4494133 w 7472601"/>
              <a:gd name="connsiteY750" fmla="*/ 1118676 h 6858000"/>
              <a:gd name="connsiteX751" fmla="*/ 4557898 w 7472601"/>
              <a:gd name="connsiteY751" fmla="*/ 900011 h 6858000"/>
              <a:gd name="connsiteX752" fmla="*/ 5870151 w 7472601"/>
              <a:gd name="connsiteY752" fmla="*/ 898890 h 6858000"/>
              <a:gd name="connsiteX753" fmla="*/ 5861335 w 7472601"/>
              <a:gd name="connsiteY753" fmla="*/ 899177 h 6858000"/>
              <a:gd name="connsiteX754" fmla="*/ 5843702 w 7472601"/>
              <a:gd name="connsiteY754" fmla="*/ 899748 h 6858000"/>
              <a:gd name="connsiteX755" fmla="*/ 5651107 w 7472601"/>
              <a:gd name="connsiteY755" fmla="*/ 920306 h 6858000"/>
              <a:gd name="connsiteX756" fmla="*/ 5459407 w 7472601"/>
              <a:gd name="connsiteY756" fmla="*/ 940975 h 6858000"/>
              <a:gd name="connsiteX757" fmla="*/ 5374846 w 7472601"/>
              <a:gd name="connsiteY757" fmla="*/ 941988 h 6858000"/>
              <a:gd name="connsiteX758" fmla="*/ 5256105 w 7472601"/>
              <a:gd name="connsiteY758" fmla="*/ 945632 h 6858000"/>
              <a:gd name="connsiteX759" fmla="*/ 5107071 w 7472601"/>
              <a:gd name="connsiteY759" fmla="*/ 969720 h 6858000"/>
              <a:gd name="connsiteX760" fmla="*/ 4998681 w 7472601"/>
              <a:gd name="connsiteY760" fmla="*/ 988771 h 6858000"/>
              <a:gd name="connsiteX761" fmla="*/ 5870151 w 7472601"/>
              <a:gd name="connsiteY761" fmla="*/ 898890 h 6858000"/>
              <a:gd name="connsiteX762" fmla="*/ 5504425 w 7472601"/>
              <a:gd name="connsiteY762" fmla="*/ 848067 h 6858000"/>
              <a:gd name="connsiteX763" fmla="*/ 4968849 w 7472601"/>
              <a:gd name="connsiteY763" fmla="*/ 962318 h 6858000"/>
              <a:gd name="connsiteX764" fmla="*/ 5104039 w 7472601"/>
              <a:gd name="connsiteY764" fmla="*/ 940634 h 6858000"/>
              <a:gd name="connsiteX765" fmla="*/ 5256311 w 7472601"/>
              <a:gd name="connsiteY765" fmla="*/ 916490 h 6858000"/>
              <a:gd name="connsiteX766" fmla="*/ 5377381 w 7472601"/>
              <a:gd name="connsiteY766" fmla="*/ 912671 h 6858000"/>
              <a:gd name="connsiteX767" fmla="*/ 5460148 w 7472601"/>
              <a:gd name="connsiteY767" fmla="*/ 911442 h 6858000"/>
              <a:gd name="connsiteX768" fmla="*/ 5648971 w 7472601"/>
              <a:gd name="connsiteY768" fmla="*/ 891331 h 6858000"/>
              <a:gd name="connsiteX769" fmla="*/ 5844807 w 7472601"/>
              <a:gd name="connsiteY769" fmla="*/ 870718 h 6858000"/>
              <a:gd name="connsiteX770" fmla="*/ 5862975 w 7472601"/>
              <a:gd name="connsiteY770" fmla="*/ 869756 h 6858000"/>
              <a:gd name="connsiteX771" fmla="*/ 5920887 w 7472601"/>
              <a:gd name="connsiteY771" fmla="*/ 865929 h 6858000"/>
              <a:gd name="connsiteX772" fmla="*/ 5504425 w 7472601"/>
              <a:gd name="connsiteY772" fmla="*/ 848067 h 6858000"/>
              <a:gd name="connsiteX773" fmla="*/ 3607114 w 7472601"/>
              <a:gd name="connsiteY773" fmla="*/ 467441 h 6858000"/>
              <a:gd name="connsiteX774" fmla="*/ 3296242 w 7472601"/>
              <a:gd name="connsiteY774" fmla="*/ 807991 h 6858000"/>
              <a:gd name="connsiteX775" fmla="*/ 3174674 w 7472601"/>
              <a:gd name="connsiteY775" fmla="*/ 919759 h 6858000"/>
              <a:gd name="connsiteX776" fmla="*/ 3042978 w 7472601"/>
              <a:gd name="connsiteY776" fmla="*/ 1054894 h 6858000"/>
              <a:gd name="connsiteX777" fmla="*/ 2968914 w 7472601"/>
              <a:gd name="connsiteY777" fmla="*/ 1133756 h 6858000"/>
              <a:gd name="connsiteX778" fmla="*/ 3103823 w 7472601"/>
              <a:gd name="connsiteY778" fmla="*/ 1026814 h 6858000"/>
              <a:gd name="connsiteX779" fmla="*/ 3607114 w 7472601"/>
              <a:gd name="connsiteY779" fmla="*/ 467441 h 6858000"/>
              <a:gd name="connsiteX780" fmla="*/ 3744487 w 7472601"/>
              <a:gd name="connsiteY780" fmla="*/ 383136 h 6858000"/>
              <a:gd name="connsiteX781" fmla="*/ 3970213 w 7472601"/>
              <a:gd name="connsiteY781" fmla="*/ 995559 h 6858000"/>
              <a:gd name="connsiteX782" fmla="*/ 3744487 w 7472601"/>
              <a:gd name="connsiteY782" fmla="*/ 383136 h 6858000"/>
              <a:gd name="connsiteX783" fmla="*/ 3624562 w 7472601"/>
              <a:gd name="connsiteY783" fmla="*/ 367041 h 6858000"/>
              <a:gd name="connsiteX784" fmla="*/ 3489712 w 7472601"/>
              <a:gd name="connsiteY784" fmla="*/ 485386 h 6858000"/>
              <a:gd name="connsiteX785" fmla="*/ 3182994 w 7472601"/>
              <a:gd name="connsiteY785" fmla="*/ 828265 h 6858000"/>
              <a:gd name="connsiteX786" fmla="*/ 2892114 w 7472601"/>
              <a:gd name="connsiteY786" fmla="*/ 1172635 h 6858000"/>
              <a:gd name="connsiteX787" fmla="*/ 3021459 w 7472601"/>
              <a:gd name="connsiteY787" fmla="*/ 1035385 h 6858000"/>
              <a:gd name="connsiteX788" fmla="*/ 3153873 w 7472601"/>
              <a:gd name="connsiteY788" fmla="*/ 898971 h 6858000"/>
              <a:gd name="connsiteX789" fmla="*/ 3276511 w 7472601"/>
              <a:gd name="connsiteY789" fmla="*/ 786423 h 6858000"/>
              <a:gd name="connsiteX790" fmla="*/ 3584154 w 7472601"/>
              <a:gd name="connsiteY790" fmla="*/ 448218 h 6858000"/>
              <a:gd name="connsiteX791" fmla="*/ 3624562 w 7472601"/>
              <a:gd name="connsiteY791" fmla="*/ 367041 h 6858000"/>
              <a:gd name="connsiteX792" fmla="*/ 3766672 w 7472601"/>
              <a:gd name="connsiteY792" fmla="*/ 359429 h 6858000"/>
              <a:gd name="connsiteX793" fmla="*/ 3996338 w 7472601"/>
              <a:gd name="connsiteY793" fmla="*/ 968237 h 6858000"/>
              <a:gd name="connsiteX794" fmla="*/ 3766672 w 7472601"/>
              <a:gd name="connsiteY794" fmla="*/ 359429 h 6858000"/>
              <a:gd name="connsiteX795" fmla="*/ 5805386 w 7472601"/>
              <a:gd name="connsiteY795" fmla="*/ 239240 h 6858000"/>
              <a:gd name="connsiteX796" fmla="*/ 5736947 w 7472601"/>
              <a:gd name="connsiteY796" fmla="*/ 261367 h 6858000"/>
              <a:gd name="connsiteX797" fmla="*/ 5427012 w 7472601"/>
              <a:gd name="connsiteY797" fmla="*/ 311272 h 6858000"/>
              <a:gd name="connsiteX798" fmla="*/ 5147818 w 7472601"/>
              <a:gd name="connsiteY798" fmla="*/ 322112 h 6858000"/>
              <a:gd name="connsiteX799" fmla="*/ 5060854 w 7472601"/>
              <a:gd name="connsiteY799" fmla="*/ 311882 h 6858000"/>
              <a:gd name="connsiteX800" fmla="*/ 4945989 w 7472601"/>
              <a:gd name="connsiteY800" fmla="*/ 300516 h 6858000"/>
              <a:gd name="connsiteX801" fmla="*/ 5410479 w 7472601"/>
              <a:gd name="connsiteY801" fmla="*/ 348434 h 6858000"/>
              <a:gd name="connsiteX802" fmla="*/ 5805386 w 7472601"/>
              <a:gd name="connsiteY802" fmla="*/ 239240 h 6858000"/>
              <a:gd name="connsiteX803" fmla="*/ 5905192 w 7472601"/>
              <a:gd name="connsiteY803" fmla="*/ 163079 h 6858000"/>
              <a:gd name="connsiteX804" fmla="*/ 5865655 w 7472601"/>
              <a:gd name="connsiteY804" fmla="*/ 171901 h 6858000"/>
              <a:gd name="connsiteX805" fmla="*/ 5259740 w 7472601"/>
              <a:gd name="connsiteY805" fmla="*/ 257013 h 6858000"/>
              <a:gd name="connsiteX806" fmla="*/ 5208466 w 7472601"/>
              <a:gd name="connsiteY806" fmla="*/ 257550 h 6858000"/>
              <a:gd name="connsiteX807" fmla="*/ 4980204 w 7472601"/>
              <a:gd name="connsiteY807" fmla="*/ 271903 h 6858000"/>
              <a:gd name="connsiteX808" fmla="*/ 5068068 w 7472601"/>
              <a:gd name="connsiteY808" fmla="*/ 282244 h 6858000"/>
              <a:gd name="connsiteX809" fmla="*/ 5153231 w 7472601"/>
              <a:gd name="connsiteY809" fmla="*/ 292240 h 6858000"/>
              <a:gd name="connsiteX810" fmla="*/ 5426491 w 7472601"/>
              <a:gd name="connsiteY810" fmla="*/ 281128 h 6858000"/>
              <a:gd name="connsiteX811" fmla="*/ 5731212 w 7472601"/>
              <a:gd name="connsiteY811" fmla="*/ 231951 h 6858000"/>
              <a:gd name="connsiteX812" fmla="*/ 5905192 w 7472601"/>
              <a:gd name="connsiteY812" fmla="*/ 163079 h 6858000"/>
              <a:gd name="connsiteX813" fmla="*/ 5944437 w 7472601"/>
              <a:gd name="connsiteY813" fmla="*/ 113829 h 6858000"/>
              <a:gd name="connsiteX814" fmla="*/ 5825032 w 7472601"/>
              <a:gd name="connsiteY814" fmla="*/ 146405 h 6858000"/>
              <a:gd name="connsiteX815" fmla="*/ 4955599 w 7472601"/>
              <a:gd name="connsiteY815" fmla="*/ 247008 h 6858000"/>
              <a:gd name="connsiteX816" fmla="*/ 5210104 w 7472601"/>
              <a:gd name="connsiteY816" fmla="*/ 228123 h 6858000"/>
              <a:gd name="connsiteX817" fmla="*/ 5261015 w 7472601"/>
              <a:gd name="connsiteY817" fmla="*/ 227087 h 6858000"/>
              <a:gd name="connsiteX818" fmla="*/ 5861181 w 7472601"/>
              <a:gd name="connsiteY818" fmla="*/ 143093 h 6858000"/>
              <a:gd name="connsiteX819" fmla="*/ 5961252 w 7472601"/>
              <a:gd name="connsiteY819" fmla="*/ 114820 h 6858000"/>
              <a:gd name="connsiteX820" fmla="*/ 5944437 w 7472601"/>
              <a:gd name="connsiteY820" fmla="*/ 113829 h 6858000"/>
              <a:gd name="connsiteX821" fmla="*/ 3882765 w 7472601"/>
              <a:gd name="connsiteY821" fmla="*/ 0 h 6858000"/>
              <a:gd name="connsiteX822" fmla="*/ 3995099 w 7472601"/>
              <a:gd name="connsiteY822" fmla="*/ 0 h 6858000"/>
              <a:gd name="connsiteX823" fmla="*/ 4163818 w 7472601"/>
              <a:gd name="connsiteY823" fmla="*/ 234104 h 6858000"/>
              <a:gd name="connsiteX824" fmla="*/ 4172099 w 7472601"/>
              <a:gd name="connsiteY824" fmla="*/ 234207 h 6858000"/>
              <a:gd name="connsiteX825" fmla="*/ 4784282 w 7472601"/>
              <a:gd name="connsiteY825" fmla="*/ 276561 h 6858000"/>
              <a:gd name="connsiteX826" fmla="*/ 4801687 w 7472601"/>
              <a:gd name="connsiteY826" fmla="*/ 267764 h 6858000"/>
              <a:gd name="connsiteX827" fmla="*/ 6082788 w 7472601"/>
              <a:gd name="connsiteY827" fmla="*/ 64119 h 6858000"/>
              <a:gd name="connsiteX828" fmla="*/ 6099442 w 7472601"/>
              <a:gd name="connsiteY828" fmla="*/ 82568 h 6858000"/>
              <a:gd name="connsiteX829" fmla="*/ 4804137 w 7472601"/>
              <a:gd name="connsiteY829" fmla="*/ 320931 h 6858000"/>
              <a:gd name="connsiteX830" fmla="*/ 4227047 w 7472601"/>
              <a:gd name="connsiteY830" fmla="*/ 313415 h 6858000"/>
              <a:gd name="connsiteX831" fmla="*/ 4346041 w 7472601"/>
              <a:gd name="connsiteY831" fmla="*/ 456086 h 6858000"/>
              <a:gd name="connsiteX832" fmla="*/ 4870967 w 7472601"/>
              <a:gd name="connsiteY832" fmla="*/ 963061 h 6858000"/>
              <a:gd name="connsiteX833" fmla="*/ 4889647 w 7472601"/>
              <a:gd name="connsiteY833" fmla="*/ 957147 h 6858000"/>
              <a:gd name="connsiteX834" fmla="*/ 5422504 w 7472601"/>
              <a:gd name="connsiteY834" fmla="*/ 805191 h 6858000"/>
              <a:gd name="connsiteX835" fmla="*/ 6087656 w 7472601"/>
              <a:gd name="connsiteY835" fmla="*/ 826703 h 6858000"/>
              <a:gd name="connsiteX836" fmla="*/ 6058717 w 7472601"/>
              <a:gd name="connsiteY836" fmla="*/ 865992 h 6858000"/>
              <a:gd name="connsiteX837" fmla="*/ 4974153 w 7472601"/>
              <a:gd name="connsiteY837" fmla="*/ 1045456 h 6858000"/>
              <a:gd name="connsiteX838" fmla="*/ 5627835 w 7472601"/>
              <a:gd name="connsiteY838" fmla="*/ 1472077 h 6858000"/>
              <a:gd name="connsiteX839" fmla="*/ 5629817 w 7472601"/>
              <a:gd name="connsiteY839" fmla="*/ 1471412 h 6858000"/>
              <a:gd name="connsiteX840" fmla="*/ 5634124 w 7472601"/>
              <a:gd name="connsiteY840" fmla="*/ 1470572 h 6858000"/>
              <a:gd name="connsiteX841" fmla="*/ 5755832 w 7472601"/>
              <a:gd name="connsiteY841" fmla="*/ 1383886 h 6858000"/>
              <a:gd name="connsiteX842" fmla="*/ 6014186 w 7472601"/>
              <a:gd name="connsiteY842" fmla="*/ 1279799 h 6858000"/>
              <a:gd name="connsiteX843" fmla="*/ 6901619 w 7472601"/>
              <a:gd name="connsiteY843" fmla="*/ 1047874 h 6858000"/>
              <a:gd name="connsiteX844" fmla="*/ 6931566 w 7472601"/>
              <a:gd name="connsiteY844" fmla="*/ 1062034 h 6858000"/>
              <a:gd name="connsiteX845" fmla="*/ 5790982 w 7472601"/>
              <a:gd name="connsiteY845" fmla="*/ 1561380 h 6858000"/>
              <a:gd name="connsiteX846" fmla="*/ 6188971 w 7472601"/>
              <a:gd name="connsiteY846" fmla="*/ 1755168 h 6858000"/>
              <a:gd name="connsiteX847" fmla="*/ 6202446 w 7472601"/>
              <a:gd name="connsiteY847" fmla="*/ 1752268 h 6858000"/>
              <a:gd name="connsiteX848" fmla="*/ 7179560 w 7472601"/>
              <a:gd name="connsiteY848" fmla="*/ 1467551 h 6858000"/>
              <a:gd name="connsiteX849" fmla="*/ 7158730 w 7472601"/>
              <a:gd name="connsiteY849" fmla="*/ 1507835 h 6858000"/>
              <a:gd name="connsiteX850" fmla="*/ 6326959 w 7472601"/>
              <a:gd name="connsiteY850" fmla="*/ 1817686 h 6858000"/>
              <a:gd name="connsiteX851" fmla="*/ 6537433 w 7472601"/>
              <a:gd name="connsiteY851" fmla="*/ 1907790 h 6858000"/>
              <a:gd name="connsiteX852" fmla="*/ 6550221 w 7472601"/>
              <a:gd name="connsiteY852" fmla="*/ 1910729 h 6858000"/>
              <a:gd name="connsiteX853" fmla="*/ 6964438 w 7472601"/>
              <a:gd name="connsiteY853" fmla="*/ 2209505 h 6858000"/>
              <a:gd name="connsiteX854" fmla="*/ 7367862 w 7472601"/>
              <a:gd name="connsiteY854" fmla="*/ 2806833 h 6858000"/>
              <a:gd name="connsiteX855" fmla="*/ 7364329 w 7472601"/>
              <a:gd name="connsiteY855" fmla="*/ 2826907 h 6858000"/>
              <a:gd name="connsiteX856" fmla="*/ 7290545 w 7472601"/>
              <a:gd name="connsiteY856" fmla="*/ 2850663 h 6858000"/>
              <a:gd name="connsiteX857" fmla="*/ 6472036 w 7472601"/>
              <a:gd name="connsiteY857" fmla="*/ 1959003 h 6858000"/>
              <a:gd name="connsiteX858" fmla="*/ 5792897 w 7472601"/>
              <a:gd name="connsiteY858" fmla="*/ 1647747 h 6858000"/>
              <a:gd name="connsiteX859" fmla="*/ 5842751 w 7472601"/>
              <a:gd name="connsiteY859" fmla="*/ 1816112 h 6858000"/>
              <a:gd name="connsiteX860" fmla="*/ 5847424 w 7472601"/>
              <a:gd name="connsiteY860" fmla="*/ 1815776 h 6858000"/>
              <a:gd name="connsiteX861" fmla="*/ 6399821 w 7472601"/>
              <a:gd name="connsiteY861" fmla="*/ 2344799 h 6858000"/>
              <a:gd name="connsiteX862" fmla="*/ 6323232 w 7472601"/>
              <a:gd name="connsiteY862" fmla="*/ 2389634 h 6858000"/>
              <a:gd name="connsiteX863" fmla="*/ 5942958 w 7472601"/>
              <a:gd name="connsiteY863" fmla="*/ 2077708 h 6858000"/>
              <a:gd name="connsiteX864" fmla="*/ 5921559 w 7472601"/>
              <a:gd name="connsiteY864" fmla="*/ 2378596 h 6858000"/>
              <a:gd name="connsiteX865" fmla="*/ 5817651 w 7472601"/>
              <a:gd name="connsiteY865" fmla="*/ 3023919 h 6858000"/>
              <a:gd name="connsiteX866" fmla="*/ 5729634 w 7472601"/>
              <a:gd name="connsiteY866" fmla="*/ 3051849 h 6858000"/>
              <a:gd name="connsiteX867" fmla="*/ 5611018 w 7472601"/>
              <a:gd name="connsiteY867" fmla="*/ 2316769 h 6858000"/>
              <a:gd name="connsiteX868" fmla="*/ 5687608 w 7472601"/>
              <a:gd name="connsiteY868" fmla="*/ 2039972 h 6858000"/>
              <a:gd name="connsiteX869" fmla="*/ 5657554 w 7472601"/>
              <a:gd name="connsiteY869" fmla="*/ 1576445 h 6858000"/>
              <a:gd name="connsiteX870" fmla="*/ 5150475 w 7472601"/>
              <a:gd name="connsiteY870" fmla="*/ 1274012 h 6858000"/>
              <a:gd name="connsiteX871" fmla="*/ 5349142 w 7472601"/>
              <a:gd name="connsiteY871" fmla="*/ 2204405 h 6858000"/>
              <a:gd name="connsiteX872" fmla="*/ 5262214 w 7472601"/>
              <a:gd name="connsiteY872" fmla="*/ 2233836 h 6858000"/>
              <a:gd name="connsiteX873" fmla="*/ 4981539 w 7472601"/>
              <a:gd name="connsiteY873" fmla="*/ 1542201 h 6858000"/>
              <a:gd name="connsiteX874" fmla="*/ 4958461 w 7472601"/>
              <a:gd name="connsiteY874" fmla="*/ 1136957 h 6858000"/>
              <a:gd name="connsiteX875" fmla="*/ 4655015 w 7472601"/>
              <a:gd name="connsiteY875" fmla="*/ 891426 h 6858000"/>
              <a:gd name="connsiteX876" fmla="*/ 4348002 w 7472601"/>
              <a:gd name="connsiteY876" fmla="*/ 2205895 h 6858000"/>
              <a:gd name="connsiteX877" fmla="*/ 4262250 w 7472601"/>
              <a:gd name="connsiteY877" fmla="*/ 2219972 h 6858000"/>
              <a:gd name="connsiteX878" fmla="*/ 4550611 w 7472601"/>
              <a:gd name="connsiteY878" fmla="*/ 817540 h 6858000"/>
              <a:gd name="connsiteX879" fmla="*/ 4564418 w 7472601"/>
              <a:gd name="connsiteY879" fmla="*/ 808293 h 6858000"/>
              <a:gd name="connsiteX880" fmla="*/ 4266388 w 7472601"/>
              <a:gd name="connsiteY880" fmla="*/ 500083 h 6858000"/>
              <a:gd name="connsiteX881" fmla="*/ 4032842 w 7472601"/>
              <a:gd name="connsiteY881" fmla="*/ 211809 h 6858000"/>
              <a:gd name="connsiteX882" fmla="*/ 3882765 w 7472601"/>
              <a:gd name="connsiteY882" fmla="*/ 0 h 6858000"/>
              <a:gd name="connsiteX883" fmla="*/ 3721337 w 7472601"/>
              <a:gd name="connsiteY883" fmla="*/ 0 h 6858000"/>
              <a:gd name="connsiteX884" fmla="*/ 3797544 w 7472601"/>
              <a:gd name="connsiteY884" fmla="*/ 0 h 6858000"/>
              <a:gd name="connsiteX885" fmla="*/ 3775734 w 7472601"/>
              <a:gd name="connsiteY885" fmla="*/ 95131 h 6858000"/>
              <a:gd name="connsiteX886" fmla="*/ 3724807 w 7472601"/>
              <a:gd name="connsiteY886" fmla="*/ 272257 h 6858000"/>
              <a:gd name="connsiteX887" fmla="*/ 3726844 w 7472601"/>
              <a:gd name="connsiteY887" fmla="*/ 282988 h 6858000"/>
              <a:gd name="connsiteX888" fmla="*/ 3742664 w 7472601"/>
              <a:gd name="connsiteY888" fmla="*/ 279918 h 6858000"/>
              <a:gd name="connsiteX889" fmla="*/ 4103910 w 7472601"/>
              <a:gd name="connsiteY889" fmla="*/ 1161917 h 6858000"/>
              <a:gd name="connsiteX890" fmla="*/ 4020269 w 7472601"/>
              <a:gd name="connsiteY890" fmla="*/ 1200406 h 6858000"/>
              <a:gd name="connsiteX891" fmla="*/ 3674882 w 7472601"/>
              <a:gd name="connsiteY891" fmla="*/ 488524 h 6858000"/>
              <a:gd name="connsiteX892" fmla="*/ 3132682 w 7472601"/>
              <a:gd name="connsiteY892" fmla="*/ 1072284 h 6858000"/>
              <a:gd name="connsiteX893" fmla="*/ 2716346 w 7472601"/>
              <a:gd name="connsiteY893" fmla="*/ 1276376 h 6858000"/>
              <a:gd name="connsiteX894" fmla="*/ 2716772 w 7472601"/>
              <a:gd name="connsiteY894" fmla="*/ 1255462 h 6858000"/>
              <a:gd name="connsiteX895" fmla="*/ 3471096 w 7472601"/>
              <a:gd name="connsiteY895" fmla="*/ 437072 h 6858000"/>
              <a:gd name="connsiteX896" fmla="*/ 3639057 w 7472601"/>
              <a:gd name="connsiteY896" fmla="*/ 286334 h 6858000"/>
              <a:gd name="connsiteX897" fmla="*/ 3640309 w 7472601"/>
              <a:gd name="connsiteY897" fmla="*/ 284664 h 6858000"/>
              <a:gd name="connsiteX898" fmla="*/ 3646022 w 7472601"/>
              <a:gd name="connsiteY898" fmla="*/ 276711 h 6858000"/>
              <a:gd name="connsiteX899" fmla="*/ 3707943 w 7472601"/>
              <a:gd name="connsiteY899" fmla="*/ 65958 h 6858000"/>
              <a:gd name="connsiteX900" fmla="*/ 3721337 w 7472601"/>
              <a:gd name="connsiteY900" fmla="*/ 0 h 6858000"/>
              <a:gd name="connsiteX901" fmla="*/ 2867960 w 7472601"/>
              <a:gd name="connsiteY901" fmla="*/ 0 h 6858000"/>
              <a:gd name="connsiteX902" fmla="*/ 2926351 w 7472601"/>
              <a:gd name="connsiteY902" fmla="*/ 0 h 6858000"/>
              <a:gd name="connsiteX903" fmla="*/ 2902823 w 7472601"/>
              <a:gd name="connsiteY903" fmla="*/ 262929 h 6858000"/>
              <a:gd name="connsiteX904" fmla="*/ 2940663 w 7472601"/>
              <a:gd name="connsiteY904" fmla="*/ 140884 h 6858000"/>
              <a:gd name="connsiteX905" fmla="*/ 2947039 w 7472601"/>
              <a:gd name="connsiteY905" fmla="*/ 122524 h 6858000"/>
              <a:gd name="connsiteX906" fmla="*/ 2984316 w 7472601"/>
              <a:gd name="connsiteY906" fmla="*/ 0 h 6858000"/>
              <a:gd name="connsiteX907" fmla="*/ 3016114 w 7472601"/>
              <a:gd name="connsiteY907" fmla="*/ 0 h 6858000"/>
              <a:gd name="connsiteX908" fmla="*/ 2979949 w 7472601"/>
              <a:gd name="connsiteY908" fmla="*/ 119274 h 6858000"/>
              <a:gd name="connsiteX909" fmla="*/ 3023879 w 7472601"/>
              <a:gd name="connsiteY909" fmla="*/ 0 h 6858000"/>
              <a:gd name="connsiteX910" fmla="*/ 3105400 w 7472601"/>
              <a:gd name="connsiteY910" fmla="*/ 0 h 6858000"/>
              <a:gd name="connsiteX911" fmla="*/ 3094669 w 7472601"/>
              <a:gd name="connsiteY911" fmla="*/ 30308 h 6858000"/>
              <a:gd name="connsiteX912" fmla="*/ 2901945 w 7472601"/>
              <a:gd name="connsiteY912" fmla="*/ 466538 h 6858000"/>
              <a:gd name="connsiteX913" fmla="*/ 2815209 w 7472601"/>
              <a:gd name="connsiteY913" fmla="*/ 497361 h 6858000"/>
              <a:gd name="connsiteX914" fmla="*/ 2844845 w 7472601"/>
              <a:gd name="connsiteY914" fmla="*/ 127638 h 6858000"/>
              <a:gd name="connsiteX915" fmla="*/ 2867960 w 7472601"/>
              <a:gd name="connsiteY915" fmla="*/ 0 h 6858000"/>
              <a:gd name="connsiteX916" fmla="*/ 1057230 w 7472601"/>
              <a:gd name="connsiteY916" fmla="*/ 0 h 6858000"/>
              <a:gd name="connsiteX917" fmla="*/ 1111003 w 7472601"/>
              <a:gd name="connsiteY917" fmla="*/ 0 h 6858000"/>
              <a:gd name="connsiteX918" fmla="*/ 1125553 w 7472601"/>
              <a:gd name="connsiteY918" fmla="*/ 52588 h 6858000"/>
              <a:gd name="connsiteX919" fmla="*/ 1304276 w 7472601"/>
              <a:gd name="connsiteY919" fmla="*/ 476275 h 6858000"/>
              <a:gd name="connsiteX920" fmla="*/ 1492066 w 7472601"/>
              <a:gd name="connsiteY920" fmla="*/ 886333 h 6858000"/>
              <a:gd name="connsiteX921" fmla="*/ 1423698 w 7472601"/>
              <a:gd name="connsiteY921" fmla="*/ 710817 h 6858000"/>
              <a:gd name="connsiteX922" fmla="*/ 1357609 w 7472601"/>
              <a:gd name="connsiteY922" fmla="*/ 532892 h 6858000"/>
              <a:gd name="connsiteX923" fmla="*/ 1309550 w 7472601"/>
              <a:gd name="connsiteY923" fmla="*/ 374031 h 6858000"/>
              <a:gd name="connsiteX924" fmla="*/ 1193673 w 7472601"/>
              <a:gd name="connsiteY924" fmla="*/ 49533 h 6858000"/>
              <a:gd name="connsiteX925" fmla="*/ 1164391 w 7472601"/>
              <a:gd name="connsiteY925" fmla="*/ 0 h 6858000"/>
              <a:gd name="connsiteX926" fmla="*/ 1200666 w 7472601"/>
              <a:gd name="connsiteY926" fmla="*/ 0 h 6858000"/>
              <a:gd name="connsiteX927" fmla="*/ 1223408 w 7472601"/>
              <a:gd name="connsiteY927" fmla="*/ 38996 h 6858000"/>
              <a:gd name="connsiteX928" fmla="*/ 1339635 w 7472601"/>
              <a:gd name="connsiteY928" fmla="*/ 365517 h 6858000"/>
              <a:gd name="connsiteX929" fmla="*/ 1387469 w 7472601"/>
              <a:gd name="connsiteY929" fmla="*/ 523079 h 6858000"/>
              <a:gd name="connsiteX930" fmla="*/ 1452685 w 7472601"/>
              <a:gd name="connsiteY930" fmla="*/ 699806 h 6858000"/>
              <a:gd name="connsiteX931" fmla="*/ 1492092 w 7472601"/>
              <a:gd name="connsiteY931" fmla="*/ 800424 h 6858000"/>
              <a:gd name="connsiteX932" fmla="*/ 1455302 w 7472601"/>
              <a:gd name="connsiteY932" fmla="*/ 632913 h 6858000"/>
              <a:gd name="connsiteX933" fmla="*/ 1222336 w 7472601"/>
              <a:gd name="connsiteY933" fmla="*/ 9480 h 6858000"/>
              <a:gd name="connsiteX934" fmla="*/ 1214634 w 7472601"/>
              <a:gd name="connsiteY934" fmla="*/ 0 h 6858000"/>
              <a:gd name="connsiteX935" fmla="*/ 1289827 w 7472601"/>
              <a:gd name="connsiteY935" fmla="*/ 0 h 6858000"/>
              <a:gd name="connsiteX936" fmla="*/ 1321076 w 7472601"/>
              <a:gd name="connsiteY936" fmla="*/ 59722 h 6858000"/>
              <a:gd name="connsiteX937" fmla="*/ 1512579 w 7472601"/>
              <a:gd name="connsiteY937" fmla="*/ 626441 h 6858000"/>
              <a:gd name="connsiteX938" fmla="*/ 1506076 w 7472601"/>
              <a:gd name="connsiteY938" fmla="*/ 1089289 h 6858000"/>
              <a:gd name="connsiteX939" fmla="*/ 1486346 w 7472601"/>
              <a:gd name="connsiteY939" fmla="*/ 1079919 h 6858000"/>
              <a:gd name="connsiteX940" fmla="*/ 1070511 w 7472601"/>
              <a:gd name="connsiteY940" fmla="*/ 48609 h 6858000"/>
              <a:gd name="connsiteX941" fmla="*/ 1057230 w 7472601"/>
              <a:gd name="connsiteY941" fmla="*/ 0 h 6858000"/>
              <a:gd name="connsiteX942" fmla="*/ 43151 w 7472601"/>
              <a:gd name="connsiteY942" fmla="*/ 0 h 6858000"/>
              <a:gd name="connsiteX943" fmla="*/ 95283 w 7472601"/>
              <a:gd name="connsiteY943" fmla="*/ 0 h 6858000"/>
              <a:gd name="connsiteX944" fmla="*/ 300708 w 7472601"/>
              <a:gd name="connsiteY944" fmla="*/ 154571 h 6858000"/>
              <a:gd name="connsiteX945" fmla="*/ 530414 w 7472601"/>
              <a:gd name="connsiteY945" fmla="*/ 354673 h 6858000"/>
              <a:gd name="connsiteX946" fmla="*/ 333785 w 7472601"/>
              <a:gd name="connsiteY946" fmla="*/ 161564 h 6858000"/>
              <a:gd name="connsiteX947" fmla="*/ 147005 w 7472601"/>
              <a:gd name="connsiteY947" fmla="*/ 0 h 6858000"/>
              <a:gd name="connsiteX948" fmla="*/ 272509 w 7472601"/>
              <a:gd name="connsiteY948" fmla="*/ 0 h 6858000"/>
              <a:gd name="connsiteX949" fmla="*/ 326276 w 7472601"/>
              <a:gd name="connsiteY949" fmla="*/ 45847 h 6858000"/>
              <a:gd name="connsiteX950" fmla="*/ 823759 w 7472601"/>
              <a:gd name="connsiteY950" fmla="*/ 574145 h 6858000"/>
              <a:gd name="connsiteX951" fmla="*/ 811254 w 7472601"/>
              <a:gd name="connsiteY951" fmla="*/ 665546 h 6858000"/>
              <a:gd name="connsiteX952" fmla="*/ 154042 w 7472601"/>
              <a:gd name="connsiteY952" fmla="*/ 261522 h 6858000"/>
              <a:gd name="connsiteX953" fmla="*/ 13550 w 7472601"/>
              <a:gd name="connsiteY953" fmla="*/ 158423 h 6858000"/>
              <a:gd name="connsiteX954" fmla="*/ 0 w 7472601"/>
              <a:gd name="connsiteY954" fmla="*/ 146618 h 6858000"/>
              <a:gd name="connsiteX955" fmla="*/ 0 w 7472601"/>
              <a:gd name="connsiteY955" fmla="*/ 59161 h 6858000"/>
              <a:gd name="connsiteX956" fmla="*/ 45427 w 7472601"/>
              <a:gd name="connsiteY956" fmla="*/ 101078 h 6858000"/>
              <a:gd name="connsiteX957" fmla="*/ 630103 w 7472601"/>
              <a:gd name="connsiteY957" fmla="*/ 485885 h 6858000"/>
              <a:gd name="connsiteX958" fmla="*/ 532040 w 7472601"/>
              <a:gd name="connsiteY958" fmla="*/ 399359 h 6858000"/>
              <a:gd name="connsiteX959" fmla="*/ 517618 w 7472601"/>
              <a:gd name="connsiteY959" fmla="*/ 385726 h 6858000"/>
              <a:gd name="connsiteX960" fmla="*/ 285074 w 7472601"/>
              <a:gd name="connsiteY960" fmla="*/ 182755 h 6858000"/>
              <a:gd name="connsiteX961" fmla="*/ 43151 w 7472601"/>
              <a:gd name="connsiteY961"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63634 h 6858000"/>
              <a:gd name="connsiteX78" fmla="*/ 7448321 w 7472601"/>
              <a:gd name="connsiteY78" fmla="*/ 6190991 h 6858000"/>
              <a:gd name="connsiteX79" fmla="*/ 7467600 w 7472601"/>
              <a:gd name="connsiteY79" fmla="*/ 6221686 h 6858000"/>
              <a:gd name="connsiteX80" fmla="*/ 7467600 w 7472601"/>
              <a:gd name="connsiteY80" fmla="*/ 6334256 h 6858000"/>
              <a:gd name="connsiteX81" fmla="*/ 7454976 w 7472601"/>
              <a:gd name="connsiteY81" fmla="*/ 6318297 h 6858000"/>
              <a:gd name="connsiteX82" fmla="*/ 1456157 w 7472601"/>
              <a:gd name="connsiteY82" fmla="*/ 5371404 h 6858000"/>
              <a:gd name="connsiteX83" fmla="*/ 1244432 w 7472601"/>
              <a:gd name="connsiteY83" fmla="*/ 5385601 h 6858000"/>
              <a:gd name="connsiteX84" fmla="*/ 973990 w 7472601"/>
              <a:gd name="connsiteY84" fmla="*/ 5424940 h 6858000"/>
              <a:gd name="connsiteX85" fmla="*/ 1103809 w 7472601"/>
              <a:gd name="connsiteY85" fmla="*/ 5433720 h 6858000"/>
              <a:gd name="connsiteX86" fmla="*/ 1123454 w 7472601"/>
              <a:gd name="connsiteY86" fmla="*/ 5435727 h 6858000"/>
              <a:gd name="connsiteX87" fmla="*/ 1737017 w 7472601"/>
              <a:gd name="connsiteY87" fmla="*/ 5452183 h 6858000"/>
              <a:gd name="connsiteX88" fmla="*/ 1824397 w 7472601"/>
              <a:gd name="connsiteY88" fmla="*/ 5447757 h 6858000"/>
              <a:gd name="connsiteX89" fmla="*/ 2070059 w 7472601"/>
              <a:gd name="connsiteY89" fmla="*/ 5441660 h 6858000"/>
              <a:gd name="connsiteX90" fmla="*/ 1456157 w 7472601"/>
              <a:gd name="connsiteY90" fmla="*/ 5371404 h 6858000"/>
              <a:gd name="connsiteX91" fmla="*/ 4988186 w 7472601"/>
              <a:gd name="connsiteY91" fmla="*/ 5216467 h 6858000"/>
              <a:gd name="connsiteX92" fmla="*/ 4777334 w 7472601"/>
              <a:gd name="connsiteY92" fmla="*/ 5406072 h 6858000"/>
              <a:gd name="connsiteX93" fmla="*/ 4718341 w 7472601"/>
              <a:gd name="connsiteY93" fmla="*/ 5468043 h 6858000"/>
              <a:gd name="connsiteX94" fmla="*/ 4604655 w 7472601"/>
              <a:gd name="connsiteY94" fmla="*/ 5583434 h 6858000"/>
              <a:gd name="connsiteX95" fmla="*/ 4565074 w 7472601"/>
              <a:gd name="connsiteY95" fmla="*/ 5618550 h 6858000"/>
              <a:gd name="connsiteX96" fmla="*/ 4988186 w 7472601"/>
              <a:gd name="connsiteY96" fmla="*/ 5216467 h 6858000"/>
              <a:gd name="connsiteX97" fmla="*/ 4978032 w 7472601"/>
              <a:gd name="connsiteY97" fmla="*/ 5183809 h 6858000"/>
              <a:gd name="connsiteX98" fmla="*/ 4463413 w 7472601"/>
              <a:gd name="connsiteY98" fmla="*/ 5615162 h 6858000"/>
              <a:gd name="connsiteX99" fmla="*/ 4358134 w 7472601"/>
              <a:gd name="connsiteY99" fmla="*/ 5742791 h 6858000"/>
              <a:gd name="connsiteX100" fmla="*/ 4376219 w 7472601"/>
              <a:gd name="connsiteY100" fmla="*/ 5729027 h 6858000"/>
              <a:gd name="connsiteX101" fmla="*/ 4582340 w 7472601"/>
              <a:gd name="connsiteY101" fmla="*/ 5561037 h 6858000"/>
              <a:gd name="connsiteX102" fmla="*/ 4694684 w 7472601"/>
              <a:gd name="connsiteY102" fmla="*/ 5447098 h 6858000"/>
              <a:gd name="connsiteX103" fmla="*/ 4754123 w 7472601"/>
              <a:gd name="connsiteY103" fmla="*/ 5384643 h 6858000"/>
              <a:gd name="connsiteX104" fmla="*/ 4978032 w 7472601"/>
              <a:gd name="connsiteY104" fmla="*/ 5183809 h 6858000"/>
              <a:gd name="connsiteX105" fmla="*/ 1903353 w 7472601"/>
              <a:gd name="connsiteY105" fmla="*/ 5044827 h 6858000"/>
              <a:gd name="connsiteX106" fmla="*/ 1936931 w 7472601"/>
              <a:gd name="connsiteY106" fmla="*/ 5093954 h 6858000"/>
              <a:gd name="connsiteX107" fmla="*/ 2195868 w 7472601"/>
              <a:gd name="connsiteY107" fmla="*/ 5396574 h 6858000"/>
              <a:gd name="connsiteX108" fmla="*/ 2088852 w 7472601"/>
              <a:gd name="connsiteY108" fmla="*/ 5166123 h 6858000"/>
              <a:gd name="connsiteX109" fmla="*/ 1958241 w 7472601"/>
              <a:gd name="connsiteY109" fmla="*/ 5067955 h 6858000"/>
              <a:gd name="connsiteX110" fmla="*/ 1903353 w 7472601"/>
              <a:gd name="connsiteY110" fmla="*/ 5044827 h 6858000"/>
              <a:gd name="connsiteX111" fmla="*/ 1979378 w 7472601"/>
              <a:gd name="connsiteY111" fmla="*/ 4769504 h 6858000"/>
              <a:gd name="connsiteX112" fmla="*/ 2882120 w 7472601"/>
              <a:gd name="connsiteY112" fmla="*/ 5064547 h 6858000"/>
              <a:gd name="connsiteX113" fmla="*/ 2793103 w 7472601"/>
              <a:gd name="connsiteY113" fmla="*/ 5039699 h 6858000"/>
              <a:gd name="connsiteX114" fmla="*/ 2770041 w 7472601"/>
              <a:gd name="connsiteY114" fmla="*/ 5033634 h 6858000"/>
              <a:gd name="connsiteX115" fmla="*/ 1979378 w 7472601"/>
              <a:gd name="connsiteY115" fmla="*/ 4769504 h 6858000"/>
              <a:gd name="connsiteX116" fmla="*/ 1927410 w 7472601"/>
              <a:gd name="connsiteY116" fmla="*/ 4716164 h 6858000"/>
              <a:gd name="connsiteX117" fmla="*/ 1959587 w 7472601"/>
              <a:gd name="connsiteY117" fmla="*/ 4728849 h 6858000"/>
              <a:gd name="connsiteX118" fmla="*/ 2777707 w 7472601"/>
              <a:gd name="connsiteY118" fmla="*/ 5003991 h 6858000"/>
              <a:gd name="connsiteX119" fmla="*/ 2800768 w 7472601"/>
              <a:gd name="connsiteY119" fmla="*/ 5010056 h 6858000"/>
              <a:gd name="connsiteX120" fmla="*/ 2879408 w 7472601"/>
              <a:gd name="connsiteY120" fmla="*/ 5031590 h 6858000"/>
              <a:gd name="connsiteX121" fmla="*/ 2862295 w 7472601"/>
              <a:gd name="connsiteY121" fmla="*/ 5022958 h 6858000"/>
              <a:gd name="connsiteX122" fmla="*/ 2813343 w 7472601"/>
              <a:gd name="connsiteY122" fmla="*/ 4998369 h 6858000"/>
              <a:gd name="connsiteX123" fmla="*/ 2646245 w 7472601"/>
              <a:gd name="connsiteY123" fmla="*/ 4930999 h 6858000"/>
              <a:gd name="connsiteX124" fmla="*/ 1999243 w 7472601"/>
              <a:gd name="connsiteY124" fmla="*/ 4730524 h 6858000"/>
              <a:gd name="connsiteX125" fmla="*/ 1979527 w 7472601"/>
              <a:gd name="connsiteY125" fmla="*/ 4726651 h 6858000"/>
              <a:gd name="connsiteX126" fmla="*/ 1927410 w 7472601"/>
              <a:gd name="connsiteY126" fmla="*/ 4716164 h 6858000"/>
              <a:gd name="connsiteX127" fmla="*/ 1997014 w 7472601"/>
              <a:gd name="connsiteY127" fmla="*/ 4698007 h 6858000"/>
              <a:gd name="connsiteX128" fmla="*/ 2005458 w 7472601"/>
              <a:gd name="connsiteY128" fmla="*/ 4699540 h 6858000"/>
              <a:gd name="connsiteX129" fmla="*/ 2657186 w 7472601"/>
              <a:gd name="connsiteY129" fmla="*/ 4901687 h 6858000"/>
              <a:gd name="connsiteX130" fmla="*/ 2826662 w 7472601"/>
              <a:gd name="connsiteY130" fmla="*/ 4970362 h 6858000"/>
              <a:gd name="connsiteX131" fmla="*/ 2876100 w 7472601"/>
              <a:gd name="connsiteY131" fmla="*/ 4995397 h 6858000"/>
              <a:gd name="connsiteX132" fmla="*/ 3042600 w 7472601"/>
              <a:gd name="connsiteY132" fmla="*/ 5059532 h 6858000"/>
              <a:gd name="connsiteX133" fmla="*/ 1997014 w 7472601"/>
              <a:gd name="connsiteY133" fmla="*/ 4698007 h 6858000"/>
              <a:gd name="connsiteX134" fmla="*/ 2305292 w 7472601"/>
              <a:gd name="connsiteY134" fmla="*/ 4219492 h 6858000"/>
              <a:gd name="connsiteX135" fmla="*/ 3360922 w 7472601"/>
              <a:gd name="connsiteY135" fmla="*/ 4529373 h 6858000"/>
              <a:gd name="connsiteX136" fmla="*/ 3492420 w 7472601"/>
              <a:gd name="connsiteY136" fmla="*/ 4510145 h 6858000"/>
              <a:gd name="connsiteX137" fmla="*/ 3364086 w 7472601"/>
              <a:gd name="connsiteY137" fmla="*/ 4480340 h 6858000"/>
              <a:gd name="connsiteX138" fmla="*/ 3225818 w 7472601"/>
              <a:gd name="connsiteY138" fmla="*/ 4411822 h 6858000"/>
              <a:gd name="connsiteX139" fmla="*/ 3129696 w 7472601"/>
              <a:gd name="connsiteY139" fmla="*/ 4360704 h 6858000"/>
              <a:gd name="connsiteX140" fmla="*/ 2814545 w 7472601"/>
              <a:gd name="connsiteY140" fmla="*/ 4282955 h 6858000"/>
              <a:gd name="connsiteX141" fmla="*/ 2305292 w 7472601"/>
              <a:gd name="connsiteY141" fmla="*/ 4219492 h 6858000"/>
              <a:gd name="connsiteX142" fmla="*/ 2626982 w 7472601"/>
              <a:gd name="connsiteY142" fmla="*/ 4206450 h 6858000"/>
              <a:gd name="connsiteX143" fmla="*/ 2490617 w 7472601"/>
              <a:gd name="connsiteY143" fmla="*/ 4206951 h 6858000"/>
              <a:gd name="connsiteX144" fmla="*/ 2819869 w 7472601"/>
              <a:gd name="connsiteY144" fmla="*/ 4252936 h 6858000"/>
              <a:gd name="connsiteX145" fmla="*/ 3143018 w 7472601"/>
              <a:gd name="connsiteY145" fmla="*/ 4332698 h 6858000"/>
              <a:gd name="connsiteX146" fmla="*/ 3241520 w 7472601"/>
              <a:gd name="connsiteY146" fmla="*/ 4385112 h 6858000"/>
              <a:gd name="connsiteX147" fmla="*/ 3374575 w 7472601"/>
              <a:gd name="connsiteY147" fmla="*/ 4451517 h 6858000"/>
              <a:gd name="connsiteX148" fmla="*/ 3505221 w 7472601"/>
              <a:gd name="connsiteY148" fmla="*/ 4480757 h 6858000"/>
              <a:gd name="connsiteX149" fmla="*/ 2626982 w 7472601"/>
              <a:gd name="connsiteY149" fmla="*/ 4206450 h 6858000"/>
              <a:gd name="connsiteX150" fmla="*/ 1310106 w 7472601"/>
              <a:gd name="connsiteY150" fmla="*/ 3943217 h 6858000"/>
              <a:gd name="connsiteX151" fmla="*/ 854994 w 7472601"/>
              <a:gd name="connsiteY151" fmla="*/ 4399136 h 6858000"/>
              <a:gd name="connsiteX152" fmla="*/ 742462 w 7472601"/>
              <a:gd name="connsiteY152" fmla="*/ 4594648 h 6858000"/>
              <a:gd name="connsiteX153" fmla="*/ 820602 w 7472601"/>
              <a:gd name="connsiteY153" fmla="*/ 4485915 h 6858000"/>
              <a:gd name="connsiteX154" fmla="*/ 878295 w 7472601"/>
              <a:gd name="connsiteY154" fmla="*/ 4403594 h 6858000"/>
              <a:gd name="connsiteX155" fmla="*/ 1240607 w 7472601"/>
              <a:gd name="connsiteY155" fmla="*/ 4010401 h 6858000"/>
              <a:gd name="connsiteX156" fmla="*/ 1310106 w 7472601"/>
              <a:gd name="connsiteY156" fmla="*/ 3943217 h 6858000"/>
              <a:gd name="connsiteX157" fmla="*/ 1423113 w 7472601"/>
              <a:gd name="connsiteY157" fmla="*/ 3874565 h 6858000"/>
              <a:gd name="connsiteX158" fmla="*/ 1260565 w 7472601"/>
              <a:gd name="connsiteY158" fmla="*/ 4031982 h 6858000"/>
              <a:gd name="connsiteX159" fmla="*/ 901900 w 7472601"/>
              <a:gd name="connsiteY159" fmla="*/ 4421236 h 6858000"/>
              <a:gd name="connsiteX160" fmla="*/ 845044 w 7472601"/>
              <a:gd name="connsiteY160" fmla="*/ 4502436 h 6858000"/>
              <a:gd name="connsiteX161" fmla="*/ 685926 w 7472601"/>
              <a:gd name="connsiteY161" fmla="*/ 4703069 h 6858000"/>
              <a:gd name="connsiteX162" fmla="*/ 684248 w 7472601"/>
              <a:gd name="connsiteY162" fmla="*/ 4706721 h 6858000"/>
              <a:gd name="connsiteX163" fmla="*/ 1423113 w 7472601"/>
              <a:gd name="connsiteY163" fmla="*/ 3874565 h 6858000"/>
              <a:gd name="connsiteX164" fmla="*/ 3316479 w 7472601"/>
              <a:gd name="connsiteY164" fmla="*/ 3872136 h 6858000"/>
              <a:gd name="connsiteX165" fmla="*/ 3546806 w 7472601"/>
              <a:gd name="connsiteY165" fmla="*/ 4356139 h 6858000"/>
              <a:gd name="connsiteX166" fmla="*/ 3364433 w 7472601"/>
              <a:gd name="connsiteY166" fmla="*/ 3953121 h 6858000"/>
              <a:gd name="connsiteX167" fmla="*/ 3316479 w 7472601"/>
              <a:gd name="connsiteY167" fmla="*/ 3872136 h 6858000"/>
              <a:gd name="connsiteX168" fmla="*/ 3291335 w 7472601"/>
              <a:gd name="connsiteY168" fmla="*/ 3767420 h 6858000"/>
              <a:gd name="connsiteX169" fmla="*/ 3390805 w 7472601"/>
              <a:gd name="connsiteY169" fmla="*/ 3937163 h 6858000"/>
              <a:gd name="connsiteX170" fmla="*/ 3579062 w 7472601"/>
              <a:gd name="connsiteY170" fmla="*/ 4359040 h 6858000"/>
              <a:gd name="connsiteX171" fmla="*/ 3467355 w 7472601"/>
              <a:gd name="connsiteY171" fmla="*/ 3988130 h 6858000"/>
              <a:gd name="connsiteX172" fmla="*/ 3310753 w 7472601"/>
              <a:gd name="connsiteY172" fmla="*/ 3787140 h 6858000"/>
              <a:gd name="connsiteX173" fmla="*/ 3291335 w 7472601"/>
              <a:gd name="connsiteY173" fmla="*/ 3767420 h 6858000"/>
              <a:gd name="connsiteX174" fmla="*/ 1635889 w 7472601"/>
              <a:gd name="connsiteY174" fmla="*/ 3709494 h 6858000"/>
              <a:gd name="connsiteX175" fmla="*/ 1634800 w 7472601"/>
              <a:gd name="connsiteY175" fmla="*/ 3731111 h 6858000"/>
              <a:gd name="connsiteX176" fmla="*/ 1635889 w 7472601"/>
              <a:gd name="connsiteY176" fmla="*/ 3709494 h 6858000"/>
              <a:gd name="connsiteX177" fmla="*/ 1510397 w 7472601"/>
              <a:gd name="connsiteY177" fmla="*/ 3684705 h 6858000"/>
              <a:gd name="connsiteX178" fmla="*/ 1146550 w 7472601"/>
              <a:gd name="connsiteY178" fmla="*/ 3802012 h 6858000"/>
              <a:gd name="connsiteX179" fmla="*/ 698834 w 7472601"/>
              <a:gd name="connsiteY179" fmla="*/ 3952272 h 6858000"/>
              <a:gd name="connsiteX180" fmla="*/ 34256 w 7472601"/>
              <a:gd name="connsiteY180" fmla="*/ 4347603 h 6858000"/>
              <a:gd name="connsiteX181" fmla="*/ 527241 w 7472601"/>
              <a:gd name="connsiteY181" fmla="*/ 4065078 h 6858000"/>
              <a:gd name="connsiteX182" fmla="*/ 1510397 w 7472601"/>
              <a:gd name="connsiteY182" fmla="*/ 3684705 h 6858000"/>
              <a:gd name="connsiteX183" fmla="*/ 1313114 w 7472601"/>
              <a:gd name="connsiteY183" fmla="*/ 3655216 h 6858000"/>
              <a:gd name="connsiteX184" fmla="*/ 1109304 w 7472601"/>
              <a:gd name="connsiteY184" fmla="*/ 3669030 h 6858000"/>
              <a:gd name="connsiteX185" fmla="*/ 8129 w 7472601"/>
              <a:gd name="connsiteY185" fmla="*/ 4330519 h 6858000"/>
              <a:gd name="connsiteX186" fmla="*/ 687572 w 7472601"/>
              <a:gd name="connsiteY186" fmla="*/ 3925629 h 6858000"/>
              <a:gd name="connsiteX187" fmla="*/ 1138365 w 7472601"/>
              <a:gd name="connsiteY187" fmla="*/ 3774515 h 6858000"/>
              <a:gd name="connsiteX188" fmla="*/ 1505579 w 7472601"/>
              <a:gd name="connsiteY188" fmla="*/ 3655526 h 6858000"/>
              <a:gd name="connsiteX189" fmla="*/ 1313114 w 7472601"/>
              <a:gd name="connsiteY189" fmla="*/ 3655216 h 6858000"/>
              <a:gd name="connsiteX190" fmla="*/ 3655073 w 7472601"/>
              <a:gd name="connsiteY190" fmla="*/ 3650884 h 6858000"/>
              <a:gd name="connsiteX191" fmla="*/ 3989938 w 7472601"/>
              <a:gd name="connsiteY191" fmla="*/ 3991685 h 6858000"/>
              <a:gd name="connsiteX192" fmla="*/ 4393907 w 7472601"/>
              <a:gd name="connsiteY192" fmla="*/ 4261258 h 6858000"/>
              <a:gd name="connsiteX193" fmla="*/ 4648051 w 7472601"/>
              <a:gd name="connsiteY193" fmla="*/ 4374051 h 6858000"/>
              <a:gd name="connsiteX194" fmla="*/ 4383389 w 7472601"/>
              <a:gd name="connsiteY194" fmla="*/ 4184369 h 6858000"/>
              <a:gd name="connsiteX195" fmla="*/ 4165508 w 7472601"/>
              <a:gd name="connsiteY195" fmla="*/ 4035196 h 6858000"/>
              <a:gd name="connsiteX196" fmla="*/ 4068162 w 7472601"/>
              <a:gd name="connsiteY196" fmla="*/ 3953394 h 6858000"/>
              <a:gd name="connsiteX197" fmla="*/ 3981416 w 7472601"/>
              <a:gd name="connsiteY197" fmla="*/ 3880482 h 6858000"/>
              <a:gd name="connsiteX198" fmla="*/ 3800147 w 7472601"/>
              <a:gd name="connsiteY198" fmla="*/ 3749872 h 6858000"/>
              <a:gd name="connsiteX199" fmla="*/ 3655073 w 7472601"/>
              <a:gd name="connsiteY199" fmla="*/ 3650884 h 6858000"/>
              <a:gd name="connsiteX200" fmla="*/ 3670252 w 7472601"/>
              <a:gd name="connsiteY200" fmla="*/ 3622798 h 6858000"/>
              <a:gd name="connsiteX201" fmla="*/ 3817258 w 7472601"/>
              <a:gd name="connsiteY201" fmla="*/ 3723577 h 6858000"/>
              <a:gd name="connsiteX202" fmla="*/ 4000461 w 7472601"/>
              <a:gd name="connsiteY202" fmla="*/ 3855966 h 6858000"/>
              <a:gd name="connsiteX203" fmla="*/ 4088180 w 7472601"/>
              <a:gd name="connsiteY203" fmla="*/ 3929774 h 6858000"/>
              <a:gd name="connsiteX204" fmla="*/ 4184555 w 7472601"/>
              <a:gd name="connsiteY204" fmla="*/ 4010683 h 6858000"/>
              <a:gd name="connsiteX205" fmla="*/ 4399563 w 7472601"/>
              <a:gd name="connsiteY205" fmla="*/ 4158106 h 6858000"/>
              <a:gd name="connsiteX206" fmla="*/ 4684469 w 7472601"/>
              <a:gd name="connsiteY206" fmla="*/ 4364680 h 6858000"/>
              <a:gd name="connsiteX207" fmla="*/ 4690271 w 7472601"/>
              <a:gd name="connsiteY207" fmla="*/ 4370034 h 6858000"/>
              <a:gd name="connsiteX208" fmla="*/ 4136093 w 7472601"/>
              <a:gd name="connsiteY208" fmla="*/ 3858466 h 6858000"/>
              <a:gd name="connsiteX209" fmla="*/ 3670252 w 7472601"/>
              <a:gd name="connsiteY209" fmla="*/ 3622798 h 6858000"/>
              <a:gd name="connsiteX210" fmla="*/ 4440129 w 7472601"/>
              <a:gd name="connsiteY210" fmla="*/ 3448571 h 6858000"/>
              <a:gd name="connsiteX211" fmla="*/ 4856525 w 7472601"/>
              <a:gd name="connsiteY211" fmla="*/ 3915351 h 6858000"/>
              <a:gd name="connsiteX212" fmla="*/ 5059055 w 7472601"/>
              <a:gd name="connsiteY212" fmla="*/ 4108918 h 6858000"/>
              <a:gd name="connsiteX213" fmla="*/ 5290070 w 7472601"/>
              <a:gd name="connsiteY213" fmla="*/ 4263619 h 6858000"/>
              <a:gd name="connsiteX214" fmla="*/ 4834991 w 7472601"/>
              <a:gd name="connsiteY214" fmla="*/ 3830985 h 6858000"/>
              <a:gd name="connsiteX215" fmla="*/ 4440129 w 7472601"/>
              <a:gd name="connsiteY215" fmla="*/ 3448571 h 6858000"/>
              <a:gd name="connsiteX216" fmla="*/ 4441737 w 7472601"/>
              <a:gd name="connsiteY216" fmla="*/ 3399734 h 6858000"/>
              <a:gd name="connsiteX217" fmla="*/ 4431236 w 7472601"/>
              <a:gd name="connsiteY217" fmla="*/ 3400954 h 6858000"/>
              <a:gd name="connsiteX218" fmla="*/ 4557150 w 7472601"/>
              <a:gd name="connsiteY218" fmla="*/ 3510023 h 6858000"/>
              <a:gd name="connsiteX219" fmla="*/ 4856936 w 7472601"/>
              <a:gd name="connsiteY219" fmla="*/ 3809146 h 6858000"/>
              <a:gd name="connsiteX220" fmla="*/ 5111996 w 7472601"/>
              <a:gd name="connsiteY220" fmla="*/ 4065759 h 6858000"/>
              <a:gd name="connsiteX221" fmla="*/ 5388878 w 7472601"/>
              <a:gd name="connsiteY221" fmla="*/ 4300185 h 6858000"/>
              <a:gd name="connsiteX222" fmla="*/ 5425556 w 7472601"/>
              <a:gd name="connsiteY222" fmla="*/ 4308967 h 6858000"/>
              <a:gd name="connsiteX223" fmla="*/ 4943646 w 7472601"/>
              <a:gd name="connsiteY223" fmla="*/ 3822916 h 6858000"/>
              <a:gd name="connsiteX224" fmla="*/ 4594837 w 7472601"/>
              <a:gd name="connsiteY224" fmla="*/ 3532274 h 6858000"/>
              <a:gd name="connsiteX225" fmla="*/ 4441737 w 7472601"/>
              <a:gd name="connsiteY225" fmla="*/ 3399734 h 6858000"/>
              <a:gd name="connsiteX226" fmla="*/ 5425834 w 7472601"/>
              <a:gd name="connsiteY226" fmla="*/ 3162785 h 6858000"/>
              <a:gd name="connsiteX227" fmla="*/ 5401644 w 7472601"/>
              <a:gd name="connsiteY227" fmla="*/ 3617847 h 6858000"/>
              <a:gd name="connsiteX228" fmla="*/ 5467256 w 7472601"/>
              <a:gd name="connsiteY228" fmla="*/ 4175494 h 6858000"/>
              <a:gd name="connsiteX229" fmla="*/ 5448069 w 7472601"/>
              <a:gd name="connsiteY229" fmla="*/ 3567554 h 6858000"/>
              <a:gd name="connsiteX230" fmla="*/ 5425834 w 7472601"/>
              <a:gd name="connsiteY230" fmla="*/ 3162785 h 6858000"/>
              <a:gd name="connsiteX231" fmla="*/ 1318687 w 7472601"/>
              <a:gd name="connsiteY231" fmla="*/ 3113840 h 6858000"/>
              <a:gd name="connsiteX232" fmla="*/ 1066793 w 7472601"/>
              <a:gd name="connsiteY232" fmla="*/ 3212171 h 6858000"/>
              <a:gd name="connsiteX233" fmla="*/ 993319 w 7472601"/>
              <a:gd name="connsiteY233" fmla="*/ 3247648 h 6858000"/>
              <a:gd name="connsiteX234" fmla="*/ 853081 w 7472601"/>
              <a:gd name="connsiteY234" fmla="*/ 3312410 h 6858000"/>
              <a:gd name="connsiteX235" fmla="*/ 805957 w 7472601"/>
              <a:gd name="connsiteY235" fmla="*/ 3330443 h 6858000"/>
              <a:gd name="connsiteX236" fmla="*/ 1318687 w 7472601"/>
              <a:gd name="connsiteY236" fmla="*/ 3113840 h 6858000"/>
              <a:gd name="connsiteX237" fmla="*/ 5453702 w 7472601"/>
              <a:gd name="connsiteY237" fmla="*/ 3090882 h 6858000"/>
              <a:gd name="connsiteX238" fmla="*/ 5480135 w 7472601"/>
              <a:gd name="connsiteY238" fmla="*/ 3565802 h 6858000"/>
              <a:gd name="connsiteX239" fmla="*/ 5499023 w 7472601"/>
              <a:gd name="connsiteY239" fmla="*/ 4166310 h 6858000"/>
              <a:gd name="connsiteX240" fmla="*/ 5547022 w 7472601"/>
              <a:gd name="connsiteY240" fmla="*/ 3607838 h 6858000"/>
              <a:gd name="connsiteX241" fmla="*/ 5515964 w 7472601"/>
              <a:gd name="connsiteY241" fmla="*/ 3378541 h 6858000"/>
              <a:gd name="connsiteX242" fmla="*/ 5453702 w 7472601"/>
              <a:gd name="connsiteY242" fmla="*/ 3090882 h 6858000"/>
              <a:gd name="connsiteX243" fmla="*/ 1238695 w 7472601"/>
              <a:gd name="connsiteY243" fmla="*/ 3076820 h 6858000"/>
              <a:gd name="connsiteX244" fmla="*/ 716371 w 7472601"/>
              <a:gd name="connsiteY244" fmla="*/ 3293249 h 6858000"/>
              <a:gd name="connsiteX245" fmla="*/ 579522 w 7472601"/>
              <a:gd name="connsiteY245" fmla="*/ 3371759 h 6858000"/>
              <a:gd name="connsiteX246" fmla="*/ 600288 w 7472601"/>
              <a:gd name="connsiteY246" fmla="*/ 3365555 h 6858000"/>
              <a:gd name="connsiteX247" fmla="*/ 840692 w 7472601"/>
              <a:gd name="connsiteY247" fmla="*/ 3284921 h 6858000"/>
              <a:gd name="connsiteX248" fmla="*/ 979248 w 7472601"/>
              <a:gd name="connsiteY248" fmla="*/ 3221003 h 6858000"/>
              <a:gd name="connsiteX249" fmla="*/ 1053282 w 7472601"/>
              <a:gd name="connsiteY249" fmla="*/ 3185247 h 6858000"/>
              <a:gd name="connsiteX250" fmla="*/ 1320603 w 7472601"/>
              <a:gd name="connsiteY250" fmla="*/ 3081281 h 6858000"/>
              <a:gd name="connsiteX251" fmla="*/ 1238695 w 7472601"/>
              <a:gd name="connsiteY251" fmla="*/ 3076820 h 6858000"/>
              <a:gd name="connsiteX252" fmla="*/ 5425627 w 7472601"/>
              <a:gd name="connsiteY252" fmla="*/ 2954192 h 6858000"/>
              <a:gd name="connsiteX253" fmla="*/ 5470770 w 7472601"/>
              <a:gd name="connsiteY253" fmla="*/ 3005435 h 6858000"/>
              <a:gd name="connsiteX254" fmla="*/ 5519779 w 7472601"/>
              <a:gd name="connsiteY254" fmla="*/ 4359223 h 6858000"/>
              <a:gd name="connsiteX255" fmla="*/ 5520293 w 7472601"/>
              <a:gd name="connsiteY255" fmla="*/ 4360602 h 6858000"/>
              <a:gd name="connsiteX256" fmla="*/ 5767221 w 7472601"/>
              <a:gd name="connsiteY256" fmla="*/ 4665564 h 6858000"/>
              <a:gd name="connsiteX257" fmla="*/ 6937169 w 7472601"/>
              <a:gd name="connsiteY257" fmla="*/ 4815941 h 6858000"/>
              <a:gd name="connsiteX258" fmla="*/ 6953922 w 7472601"/>
              <a:gd name="connsiteY258" fmla="*/ 4890068 h 6858000"/>
              <a:gd name="connsiteX259" fmla="*/ 6071359 w 7472601"/>
              <a:gd name="connsiteY259" fmla="*/ 4770770 h 6858000"/>
              <a:gd name="connsiteX260" fmla="*/ 6038839 w 7472601"/>
              <a:gd name="connsiteY260" fmla="*/ 4764474 h 6858000"/>
              <a:gd name="connsiteX261" fmla="*/ 6038706 w 7472601"/>
              <a:gd name="connsiteY261" fmla="*/ 4763847 h 6858000"/>
              <a:gd name="connsiteX262" fmla="*/ 6037784 w 7472601"/>
              <a:gd name="connsiteY262" fmla="*/ 4764270 h 6858000"/>
              <a:gd name="connsiteX263" fmla="*/ 6038839 w 7472601"/>
              <a:gd name="connsiteY263" fmla="*/ 4764474 h 6858000"/>
              <a:gd name="connsiteX264" fmla="*/ 6040338 w 7472601"/>
              <a:gd name="connsiteY264" fmla="*/ 4771418 h 6858000"/>
              <a:gd name="connsiteX265" fmla="*/ 6024488 w 7472601"/>
              <a:gd name="connsiteY265" fmla="*/ 4809903 h 6858000"/>
              <a:gd name="connsiteX266" fmla="*/ 5599771 w 7472601"/>
              <a:gd name="connsiteY266" fmla="*/ 5509652 h 6858000"/>
              <a:gd name="connsiteX267" fmla="*/ 5548843 w 7472601"/>
              <a:gd name="connsiteY267" fmla="*/ 5563845 h 6858000"/>
              <a:gd name="connsiteX268" fmla="*/ 5940952 w 7472601"/>
              <a:gd name="connsiteY268" fmla="*/ 6250028 h 6858000"/>
              <a:gd name="connsiteX269" fmla="*/ 6043441 w 7472601"/>
              <a:gd name="connsiteY269" fmla="*/ 6665847 h 6858000"/>
              <a:gd name="connsiteX270" fmla="*/ 6093432 w 7472601"/>
              <a:gd name="connsiteY270" fmla="*/ 6858000 h 6858000"/>
              <a:gd name="connsiteX271" fmla="*/ 6034344 w 7472601"/>
              <a:gd name="connsiteY271" fmla="*/ 6858000 h 6858000"/>
              <a:gd name="connsiteX272" fmla="*/ 6026679 w 7472601"/>
              <a:gd name="connsiteY272" fmla="*/ 6836959 h 6858000"/>
              <a:gd name="connsiteX273" fmla="*/ 5800441 w 7472601"/>
              <a:gd name="connsiteY273" fmla="*/ 6335286 h 6858000"/>
              <a:gd name="connsiteX274" fmla="*/ 5526562 w 7472601"/>
              <a:gd name="connsiteY274" fmla="*/ 5705388 h 6858000"/>
              <a:gd name="connsiteX275" fmla="*/ 5519640 w 7472601"/>
              <a:gd name="connsiteY275" fmla="*/ 5683774 h 6858000"/>
              <a:gd name="connsiteX276" fmla="*/ 5844559 w 7472601"/>
              <a:gd name="connsiteY276" fmla="*/ 6553349 h 6858000"/>
              <a:gd name="connsiteX277" fmla="*/ 5975994 w 7472601"/>
              <a:gd name="connsiteY277" fmla="*/ 6858000 h 6858000"/>
              <a:gd name="connsiteX278" fmla="*/ 5898547 w 7472601"/>
              <a:gd name="connsiteY278" fmla="*/ 6858000 h 6858000"/>
              <a:gd name="connsiteX279" fmla="*/ 5682041 w 7472601"/>
              <a:gd name="connsiteY279" fmla="*/ 6355860 h 6858000"/>
              <a:gd name="connsiteX280" fmla="*/ 5461758 w 7472601"/>
              <a:gd name="connsiteY280" fmla="*/ 5820220 h 6858000"/>
              <a:gd name="connsiteX281" fmla="*/ 5237282 w 7472601"/>
              <a:gd name="connsiteY281" fmla="*/ 6579086 h 6858000"/>
              <a:gd name="connsiteX282" fmla="*/ 5115009 w 7472601"/>
              <a:gd name="connsiteY282" fmla="*/ 6858000 h 6858000"/>
              <a:gd name="connsiteX283" fmla="*/ 5028074 w 7472601"/>
              <a:gd name="connsiteY283" fmla="*/ 6858000 h 6858000"/>
              <a:gd name="connsiteX284" fmla="*/ 5079508 w 7472601"/>
              <a:gd name="connsiteY284" fmla="*/ 6749074 h 6858000"/>
              <a:gd name="connsiteX285" fmla="*/ 5371846 w 7472601"/>
              <a:gd name="connsiteY285" fmla="*/ 5924413 h 6858000"/>
              <a:gd name="connsiteX286" fmla="*/ 5270512 w 7472601"/>
              <a:gd name="connsiteY286" fmla="*/ 6138975 h 6858000"/>
              <a:gd name="connsiteX287" fmla="*/ 5062409 w 7472601"/>
              <a:gd name="connsiteY287" fmla="*/ 6653544 h 6858000"/>
              <a:gd name="connsiteX288" fmla="*/ 5036628 w 7472601"/>
              <a:gd name="connsiteY288" fmla="*/ 6754247 h 6858000"/>
              <a:gd name="connsiteX289" fmla="*/ 5009112 w 7472601"/>
              <a:gd name="connsiteY289" fmla="*/ 6858000 h 6858000"/>
              <a:gd name="connsiteX290" fmla="*/ 4976679 w 7472601"/>
              <a:gd name="connsiteY290" fmla="*/ 6858000 h 6858000"/>
              <a:gd name="connsiteX291" fmla="*/ 5006537 w 7472601"/>
              <a:gd name="connsiteY291" fmla="*/ 6747068 h 6858000"/>
              <a:gd name="connsiteX292" fmla="*/ 5032723 w 7472601"/>
              <a:gd name="connsiteY292" fmla="*/ 6644957 h 6858000"/>
              <a:gd name="connsiteX293" fmla="*/ 5242949 w 7472601"/>
              <a:gd name="connsiteY293" fmla="*/ 6125175 h 6858000"/>
              <a:gd name="connsiteX294" fmla="*/ 5286321 w 7472601"/>
              <a:gd name="connsiteY294" fmla="*/ 6033555 h 6858000"/>
              <a:gd name="connsiteX295" fmla="*/ 5008210 w 7472601"/>
              <a:gd name="connsiteY295" fmla="*/ 6649194 h 6858000"/>
              <a:gd name="connsiteX296" fmla="*/ 4986321 w 7472601"/>
              <a:gd name="connsiteY296" fmla="*/ 6765687 h 6858000"/>
              <a:gd name="connsiteX297" fmla="*/ 4973474 w 7472601"/>
              <a:gd name="connsiteY297" fmla="*/ 6858000 h 6858000"/>
              <a:gd name="connsiteX298" fmla="*/ 4907178 w 7472601"/>
              <a:gd name="connsiteY298" fmla="*/ 6858000 h 6858000"/>
              <a:gd name="connsiteX299" fmla="*/ 4910810 w 7472601"/>
              <a:gd name="connsiteY299" fmla="*/ 6829660 h 6858000"/>
              <a:gd name="connsiteX300" fmla="*/ 4987461 w 7472601"/>
              <a:gd name="connsiteY300" fmla="*/ 6432994 h 6858000"/>
              <a:gd name="connsiteX301" fmla="*/ 5179262 w 7472601"/>
              <a:gd name="connsiteY301" fmla="*/ 6035044 h 6858000"/>
              <a:gd name="connsiteX302" fmla="*/ 4689678 w 7472601"/>
              <a:gd name="connsiteY302" fmla="*/ 6440241 h 6858000"/>
              <a:gd name="connsiteX303" fmla="*/ 4477543 w 7472601"/>
              <a:gd name="connsiteY303" fmla="*/ 6674836 h 6858000"/>
              <a:gd name="connsiteX304" fmla="*/ 4329957 w 7472601"/>
              <a:gd name="connsiteY304" fmla="*/ 6858000 h 6858000"/>
              <a:gd name="connsiteX305" fmla="*/ 4218595 w 7472601"/>
              <a:gd name="connsiteY305" fmla="*/ 6858000 h 6858000"/>
              <a:gd name="connsiteX306" fmla="*/ 4368888 w 7472601"/>
              <a:gd name="connsiteY306" fmla="*/ 6668412 h 6858000"/>
              <a:gd name="connsiteX307" fmla="*/ 4563091 w 7472601"/>
              <a:gd name="connsiteY307" fmla="*/ 6442508 h 6858000"/>
              <a:gd name="connsiteX308" fmla="*/ 5387324 w 7472601"/>
              <a:gd name="connsiteY308" fmla="*/ 5705830 h 6858000"/>
              <a:gd name="connsiteX309" fmla="*/ 5073620 w 7472601"/>
              <a:gd name="connsiteY309" fmla="*/ 5955437 h 6858000"/>
              <a:gd name="connsiteX310" fmla="*/ 4689789 w 7472601"/>
              <a:gd name="connsiteY310" fmla="*/ 6268382 h 6858000"/>
              <a:gd name="connsiteX311" fmla="*/ 4418722 w 7472601"/>
              <a:gd name="connsiteY311" fmla="*/ 6570886 h 6858000"/>
              <a:gd name="connsiteX312" fmla="*/ 4214944 w 7472601"/>
              <a:gd name="connsiteY312" fmla="*/ 6858000 h 6858000"/>
              <a:gd name="connsiteX313" fmla="*/ 4177898 w 7472601"/>
              <a:gd name="connsiteY313" fmla="*/ 6858000 h 6858000"/>
              <a:gd name="connsiteX314" fmla="*/ 4391597 w 7472601"/>
              <a:gd name="connsiteY314" fmla="*/ 6556370 h 6858000"/>
              <a:gd name="connsiteX315" fmla="*/ 4668889 w 7472601"/>
              <a:gd name="connsiteY315" fmla="*/ 6246399 h 6858000"/>
              <a:gd name="connsiteX316" fmla="*/ 5055427 w 7472601"/>
              <a:gd name="connsiteY316" fmla="*/ 5931476 h 6858000"/>
              <a:gd name="connsiteX317" fmla="*/ 5371814 w 7472601"/>
              <a:gd name="connsiteY317" fmla="*/ 5678975 h 6858000"/>
              <a:gd name="connsiteX318" fmla="*/ 4987918 w 7472601"/>
              <a:gd name="connsiteY318" fmla="*/ 5838701 h 6858000"/>
              <a:gd name="connsiteX319" fmla="*/ 4317146 w 7472601"/>
              <a:gd name="connsiteY319" fmla="*/ 6587716 h 6858000"/>
              <a:gd name="connsiteX320" fmla="*/ 4171627 w 7472601"/>
              <a:gd name="connsiteY320" fmla="*/ 6858000 h 6858000"/>
              <a:gd name="connsiteX321" fmla="*/ 4081585 w 7472601"/>
              <a:gd name="connsiteY321" fmla="*/ 6858000 h 6858000"/>
              <a:gd name="connsiteX322" fmla="*/ 4238603 w 7472601"/>
              <a:gd name="connsiteY322" fmla="*/ 6559341 h 6858000"/>
              <a:gd name="connsiteX323" fmla="*/ 4778333 w 7472601"/>
              <a:gd name="connsiteY323" fmla="*/ 5873626 h 6858000"/>
              <a:gd name="connsiteX324" fmla="*/ 5414185 w 7472601"/>
              <a:gd name="connsiteY324" fmla="*/ 5573882 h 6858000"/>
              <a:gd name="connsiteX325" fmla="*/ 5959648 w 7472601"/>
              <a:gd name="connsiteY325" fmla="*/ 4760797 h 6858000"/>
              <a:gd name="connsiteX326" fmla="*/ 5355019 w 7472601"/>
              <a:gd name="connsiteY326" fmla="*/ 4734672 h 6858000"/>
              <a:gd name="connsiteX327" fmla="*/ 5083565 w 7472601"/>
              <a:gd name="connsiteY327" fmla="*/ 5179121 h 6858000"/>
              <a:gd name="connsiteX328" fmla="*/ 4713577 w 7472601"/>
              <a:gd name="connsiteY328" fmla="*/ 5616803 h 6858000"/>
              <a:gd name="connsiteX329" fmla="*/ 3989559 w 7472601"/>
              <a:gd name="connsiteY329" fmla="*/ 6145945 h 6858000"/>
              <a:gd name="connsiteX330" fmla="*/ 3939824 w 7472601"/>
              <a:gd name="connsiteY330" fmla="*/ 6066900 h 6858000"/>
              <a:gd name="connsiteX331" fmla="*/ 4584537 w 7472601"/>
              <a:gd name="connsiteY331" fmla="*/ 5324826 h 6858000"/>
              <a:gd name="connsiteX332" fmla="*/ 5037105 w 7472601"/>
              <a:gd name="connsiteY332" fmla="*/ 5088765 h 6858000"/>
              <a:gd name="connsiteX333" fmla="*/ 5039930 w 7472601"/>
              <a:gd name="connsiteY333" fmla="*/ 5089585 h 6858000"/>
              <a:gd name="connsiteX334" fmla="*/ 5263764 w 7472601"/>
              <a:gd name="connsiteY334" fmla="*/ 4735525 h 6858000"/>
              <a:gd name="connsiteX335" fmla="*/ 4086300 w 7472601"/>
              <a:gd name="connsiteY335" fmla="*/ 4884599 h 6858000"/>
              <a:gd name="connsiteX336" fmla="*/ 4085485 w 7472601"/>
              <a:gd name="connsiteY336" fmla="*/ 4899070 h 6858000"/>
              <a:gd name="connsiteX337" fmla="*/ 3871915 w 7472601"/>
              <a:gd name="connsiteY337" fmla="*/ 5253645 h 6858000"/>
              <a:gd name="connsiteX338" fmla="*/ 3799374 w 7472601"/>
              <a:gd name="connsiteY338" fmla="*/ 5466127 h 6858000"/>
              <a:gd name="connsiteX339" fmla="*/ 3498850 w 7472601"/>
              <a:gd name="connsiteY339" fmla="*/ 6661888 h 6858000"/>
              <a:gd name="connsiteX340" fmla="*/ 3399216 w 7472601"/>
              <a:gd name="connsiteY340" fmla="*/ 6858000 h 6858000"/>
              <a:gd name="connsiteX341" fmla="*/ 3303688 w 7472601"/>
              <a:gd name="connsiteY341" fmla="*/ 6858000 h 6858000"/>
              <a:gd name="connsiteX342" fmla="*/ 3391774 w 7472601"/>
              <a:gd name="connsiteY342" fmla="*/ 6697181 h 6858000"/>
              <a:gd name="connsiteX343" fmla="*/ 3735540 w 7472601"/>
              <a:gd name="connsiteY343" fmla="*/ 5546923 h 6858000"/>
              <a:gd name="connsiteX344" fmla="*/ 3729438 w 7472601"/>
              <a:gd name="connsiteY344" fmla="*/ 5569058 h 6858000"/>
              <a:gd name="connsiteX345" fmla="*/ 3707782 w 7472601"/>
              <a:gd name="connsiteY345" fmla="*/ 5644908 h 6858000"/>
              <a:gd name="connsiteX346" fmla="*/ 3583827 w 7472601"/>
              <a:gd name="connsiteY346" fmla="*/ 6039215 h 6858000"/>
              <a:gd name="connsiteX347" fmla="*/ 3547861 w 7472601"/>
              <a:gd name="connsiteY347" fmla="*/ 6129609 h 6858000"/>
              <a:gd name="connsiteX348" fmla="*/ 3490905 w 7472601"/>
              <a:gd name="connsiteY348" fmla="*/ 6277660 h 6858000"/>
              <a:gd name="connsiteX349" fmla="*/ 3455859 w 7472601"/>
              <a:gd name="connsiteY349" fmla="*/ 6391301 h 6858000"/>
              <a:gd name="connsiteX350" fmla="*/ 3429112 w 7472601"/>
              <a:gd name="connsiteY350" fmla="*/ 6479469 h 6858000"/>
              <a:gd name="connsiteX351" fmla="*/ 3304862 w 7472601"/>
              <a:gd name="connsiteY351" fmla="*/ 6796476 h 6858000"/>
              <a:gd name="connsiteX352" fmla="*/ 3276071 w 7472601"/>
              <a:gd name="connsiteY352" fmla="*/ 6858000 h 6858000"/>
              <a:gd name="connsiteX353" fmla="*/ 3240805 w 7472601"/>
              <a:gd name="connsiteY353" fmla="*/ 6858000 h 6858000"/>
              <a:gd name="connsiteX354" fmla="*/ 3275917 w 7472601"/>
              <a:gd name="connsiteY354" fmla="*/ 6783192 h 6858000"/>
              <a:gd name="connsiteX355" fmla="*/ 3399358 w 7472601"/>
              <a:gd name="connsiteY355" fmla="*/ 6469011 h 6858000"/>
              <a:gd name="connsiteX356" fmla="*/ 3425650 w 7472601"/>
              <a:gd name="connsiteY356" fmla="*/ 6381333 h 6858000"/>
              <a:gd name="connsiteX357" fmla="*/ 3460661 w 7472601"/>
              <a:gd name="connsiteY357" fmla="*/ 6266763 h 6858000"/>
              <a:gd name="connsiteX358" fmla="*/ 3518021 w 7472601"/>
              <a:gd name="connsiteY358" fmla="*/ 6117298 h 6858000"/>
              <a:gd name="connsiteX359" fmla="*/ 3554035 w 7472601"/>
              <a:gd name="connsiteY359" fmla="*/ 6027832 h 6858000"/>
              <a:gd name="connsiteX360" fmla="*/ 3677174 w 7472601"/>
              <a:gd name="connsiteY360" fmla="*/ 5636351 h 6858000"/>
              <a:gd name="connsiteX361" fmla="*/ 3698819 w 7472601"/>
              <a:gd name="connsiteY361" fmla="*/ 5560503 h 6858000"/>
              <a:gd name="connsiteX362" fmla="*/ 3702094 w 7472601"/>
              <a:gd name="connsiteY362" fmla="*/ 5549194 h 6858000"/>
              <a:gd name="connsiteX363" fmla="*/ 3398355 w 7472601"/>
              <a:gd name="connsiteY363" fmla="*/ 6094603 h 6858000"/>
              <a:gd name="connsiteX364" fmla="*/ 3193941 w 7472601"/>
              <a:gd name="connsiteY364" fmla="*/ 6798775 h 6858000"/>
              <a:gd name="connsiteX365" fmla="*/ 3184140 w 7472601"/>
              <a:gd name="connsiteY365" fmla="*/ 6858000 h 6858000"/>
              <a:gd name="connsiteX366" fmla="*/ 3099978 w 7472601"/>
              <a:gd name="connsiteY366" fmla="*/ 6858000 h 6858000"/>
              <a:gd name="connsiteX367" fmla="*/ 3101556 w 7472601"/>
              <a:gd name="connsiteY367" fmla="*/ 6843337 h 6858000"/>
              <a:gd name="connsiteX368" fmla="*/ 3370162 w 7472601"/>
              <a:gd name="connsiteY368" fmla="*/ 5785550 h 6858000"/>
              <a:gd name="connsiteX369" fmla="*/ 3746477 w 7472601"/>
              <a:gd name="connsiteY369" fmla="*/ 5377889 h 6858000"/>
              <a:gd name="connsiteX370" fmla="*/ 3863399 w 7472601"/>
              <a:gd name="connsiteY370" fmla="*/ 5087257 h 6858000"/>
              <a:gd name="connsiteX371" fmla="*/ 3968712 w 7472601"/>
              <a:gd name="connsiteY371" fmla="*/ 4913989 h 6858000"/>
              <a:gd name="connsiteX372" fmla="*/ 2792390 w 7472601"/>
              <a:gd name="connsiteY372" fmla="*/ 5382974 h 6858000"/>
              <a:gd name="connsiteX373" fmla="*/ 2714982 w 7472601"/>
              <a:gd name="connsiteY373" fmla="*/ 5427051 h 6858000"/>
              <a:gd name="connsiteX374" fmla="*/ 2813361 w 7472601"/>
              <a:gd name="connsiteY374" fmla="*/ 6023912 h 6858000"/>
              <a:gd name="connsiteX375" fmla="*/ 2688430 w 7472601"/>
              <a:gd name="connsiteY375" fmla="*/ 6801564 h 6858000"/>
              <a:gd name="connsiteX376" fmla="*/ 2629626 w 7472601"/>
              <a:gd name="connsiteY376" fmla="*/ 6763394 h 6858000"/>
              <a:gd name="connsiteX377" fmla="*/ 2565328 w 7472601"/>
              <a:gd name="connsiteY377" fmla="*/ 5516399 h 6858000"/>
              <a:gd name="connsiteX378" fmla="*/ 1922999 w 7472601"/>
              <a:gd name="connsiteY378" fmla="*/ 5980343 h 6858000"/>
              <a:gd name="connsiteX379" fmla="*/ 1950261 w 7472601"/>
              <a:gd name="connsiteY379" fmla="*/ 6405858 h 6858000"/>
              <a:gd name="connsiteX380" fmla="*/ 2365554 w 7472601"/>
              <a:gd name="connsiteY380" fmla="*/ 6759107 h 6858000"/>
              <a:gd name="connsiteX381" fmla="*/ 2424142 w 7472601"/>
              <a:gd name="connsiteY381" fmla="*/ 6858000 h 6858000"/>
              <a:gd name="connsiteX382" fmla="*/ 2395994 w 7472601"/>
              <a:gd name="connsiteY382" fmla="*/ 6858000 h 6858000"/>
              <a:gd name="connsiteX383" fmla="*/ 2392863 w 7472601"/>
              <a:gd name="connsiteY383" fmla="*/ 6852964 h 6858000"/>
              <a:gd name="connsiteX384" fmla="*/ 2017589 w 7472601"/>
              <a:gd name="connsiteY384" fmla="*/ 6493982 h 6858000"/>
              <a:gd name="connsiteX385" fmla="*/ 2147336 w 7472601"/>
              <a:gd name="connsiteY385" fmla="*/ 6594052 h 6858000"/>
              <a:gd name="connsiteX386" fmla="*/ 2207047 w 7472601"/>
              <a:gd name="connsiteY386" fmla="*/ 6654540 h 6858000"/>
              <a:gd name="connsiteX387" fmla="*/ 2299106 w 7472601"/>
              <a:gd name="connsiteY387" fmla="*/ 6778931 h 6858000"/>
              <a:gd name="connsiteX388" fmla="*/ 2314430 w 7472601"/>
              <a:gd name="connsiteY388" fmla="*/ 6801144 h 6858000"/>
              <a:gd name="connsiteX389" fmla="*/ 2352406 w 7472601"/>
              <a:gd name="connsiteY389" fmla="*/ 6858000 h 6858000"/>
              <a:gd name="connsiteX390" fmla="*/ 2314492 w 7472601"/>
              <a:gd name="connsiteY390" fmla="*/ 6858000 h 6858000"/>
              <a:gd name="connsiteX391" fmla="*/ 2288095 w 7472601"/>
              <a:gd name="connsiteY391" fmla="*/ 6818030 h 6858000"/>
              <a:gd name="connsiteX392" fmla="*/ 2272768 w 7472601"/>
              <a:gd name="connsiteY392" fmla="*/ 6795822 h 6858000"/>
              <a:gd name="connsiteX393" fmla="*/ 2182715 w 7472601"/>
              <a:gd name="connsiteY393" fmla="*/ 6675071 h 6858000"/>
              <a:gd name="connsiteX394" fmla="*/ 2032061 w 7472601"/>
              <a:gd name="connsiteY394" fmla="*/ 6541380 h 6858000"/>
              <a:gd name="connsiteX395" fmla="*/ 2257220 w 7472601"/>
              <a:gd name="connsiteY395" fmla="*/ 6826257 h 6858000"/>
              <a:gd name="connsiteX396" fmla="*/ 2281324 w 7472601"/>
              <a:gd name="connsiteY396" fmla="*/ 6858000 h 6858000"/>
              <a:gd name="connsiteX397" fmla="*/ 2242860 w 7472601"/>
              <a:gd name="connsiteY397" fmla="*/ 6858000 h 6858000"/>
              <a:gd name="connsiteX398" fmla="*/ 2232818 w 7472601"/>
              <a:gd name="connsiteY398" fmla="*/ 6844926 h 6858000"/>
              <a:gd name="connsiteX399" fmla="*/ 1990172 w 7472601"/>
              <a:gd name="connsiteY399" fmla="*/ 6542121 h 6858000"/>
              <a:gd name="connsiteX400" fmla="*/ 2124090 w 7472601"/>
              <a:gd name="connsiteY400" fmla="*/ 6761017 h 6858000"/>
              <a:gd name="connsiteX401" fmla="*/ 2200380 w 7472601"/>
              <a:gd name="connsiteY401" fmla="*/ 6858000 h 6858000"/>
              <a:gd name="connsiteX402" fmla="*/ 2147507 w 7472601"/>
              <a:gd name="connsiteY402" fmla="*/ 6858000 h 6858000"/>
              <a:gd name="connsiteX403" fmla="*/ 2070668 w 7472601"/>
              <a:gd name="connsiteY403" fmla="*/ 6761520 h 6858000"/>
              <a:gd name="connsiteX404" fmla="*/ 1975142 w 7472601"/>
              <a:gd name="connsiteY404" fmla="*/ 6585570 h 6858000"/>
              <a:gd name="connsiteX405" fmla="*/ 2050035 w 7472601"/>
              <a:gd name="connsiteY405" fmla="*/ 6813345 h 6858000"/>
              <a:gd name="connsiteX406" fmla="*/ 2063025 w 7472601"/>
              <a:gd name="connsiteY406" fmla="*/ 6858000 h 6858000"/>
              <a:gd name="connsiteX407" fmla="*/ 2021675 w 7472601"/>
              <a:gd name="connsiteY407" fmla="*/ 6858000 h 6858000"/>
              <a:gd name="connsiteX408" fmla="*/ 2019308 w 7472601"/>
              <a:gd name="connsiteY408" fmla="*/ 6847118 h 6858000"/>
              <a:gd name="connsiteX409" fmla="*/ 1938835 w 7472601"/>
              <a:gd name="connsiteY409" fmla="*/ 6551160 h 6858000"/>
              <a:gd name="connsiteX410" fmla="*/ 1953230 w 7472601"/>
              <a:gd name="connsiteY410" fmla="*/ 6759699 h 6858000"/>
              <a:gd name="connsiteX411" fmla="*/ 1956763 w 7472601"/>
              <a:gd name="connsiteY411" fmla="*/ 6778191 h 6858000"/>
              <a:gd name="connsiteX412" fmla="*/ 1967925 w 7472601"/>
              <a:gd name="connsiteY412" fmla="*/ 6858000 h 6858000"/>
              <a:gd name="connsiteX413" fmla="*/ 1936622 w 7472601"/>
              <a:gd name="connsiteY413" fmla="*/ 6858000 h 6858000"/>
              <a:gd name="connsiteX414" fmla="*/ 1926261 w 7472601"/>
              <a:gd name="connsiteY414" fmla="*/ 6784064 h 6858000"/>
              <a:gd name="connsiteX415" fmla="*/ 1922724 w 7472601"/>
              <a:gd name="connsiteY415" fmla="*/ 6765577 h 6858000"/>
              <a:gd name="connsiteX416" fmla="*/ 1904650 w 7472601"/>
              <a:gd name="connsiteY416" fmla="*/ 6639616 h 6858000"/>
              <a:gd name="connsiteX417" fmla="*/ 1885273 w 7472601"/>
              <a:gd name="connsiteY417" fmla="*/ 6858000 h 6858000"/>
              <a:gd name="connsiteX418" fmla="*/ 1854363 w 7472601"/>
              <a:gd name="connsiteY418" fmla="*/ 6858000 h 6858000"/>
              <a:gd name="connsiteX419" fmla="*/ 1880391 w 7472601"/>
              <a:gd name="connsiteY419" fmla="*/ 6603796 h 6858000"/>
              <a:gd name="connsiteX420" fmla="*/ 1818273 w 7472601"/>
              <a:gd name="connsiteY420" fmla="*/ 6715729 h 6858000"/>
              <a:gd name="connsiteX421" fmla="*/ 1794691 w 7472601"/>
              <a:gd name="connsiteY421" fmla="*/ 6843239 h 6858000"/>
              <a:gd name="connsiteX422" fmla="*/ 1794914 w 7472601"/>
              <a:gd name="connsiteY422" fmla="*/ 6858000 h 6858000"/>
              <a:gd name="connsiteX423" fmla="*/ 1746128 w 7472601"/>
              <a:gd name="connsiteY423" fmla="*/ 6858000 h 6858000"/>
              <a:gd name="connsiteX424" fmla="*/ 1753934 w 7472601"/>
              <a:gd name="connsiteY424" fmla="*/ 6724796 h 6858000"/>
              <a:gd name="connsiteX425" fmla="*/ 1792053 w 7472601"/>
              <a:gd name="connsiteY425" fmla="*/ 6572396 h 6858000"/>
              <a:gd name="connsiteX426" fmla="*/ 1862248 w 7472601"/>
              <a:gd name="connsiteY426" fmla="*/ 6266397 h 6858000"/>
              <a:gd name="connsiteX427" fmla="*/ 1862250 w 7472601"/>
              <a:gd name="connsiteY427" fmla="*/ 6033531 h 6858000"/>
              <a:gd name="connsiteX428" fmla="*/ 1211999 w 7472601"/>
              <a:gd name="connsiteY428" fmla="*/ 6683610 h 6858000"/>
              <a:gd name="connsiteX429" fmla="*/ 1213266 w 7472601"/>
              <a:gd name="connsiteY429" fmla="*/ 6691947 h 6858000"/>
              <a:gd name="connsiteX430" fmla="*/ 1203370 w 7472601"/>
              <a:gd name="connsiteY430" fmla="*/ 6850676 h 6858000"/>
              <a:gd name="connsiteX431" fmla="*/ 1203671 w 7472601"/>
              <a:gd name="connsiteY431" fmla="*/ 6858000 h 6858000"/>
              <a:gd name="connsiteX432" fmla="*/ 1143180 w 7472601"/>
              <a:gd name="connsiteY432" fmla="*/ 6858000 h 6858000"/>
              <a:gd name="connsiteX433" fmla="*/ 1142176 w 7472601"/>
              <a:gd name="connsiteY433" fmla="*/ 6766045 h 6858000"/>
              <a:gd name="connsiteX434" fmla="*/ 1067484 w 7472601"/>
              <a:gd name="connsiteY434" fmla="*/ 6858000 h 6858000"/>
              <a:gd name="connsiteX435" fmla="*/ 953928 w 7472601"/>
              <a:gd name="connsiteY435" fmla="*/ 6858000 h 6858000"/>
              <a:gd name="connsiteX436" fmla="*/ 959715 w 7472601"/>
              <a:gd name="connsiteY436" fmla="*/ 6850185 h 6858000"/>
              <a:gd name="connsiteX437" fmla="*/ 1483788 w 7472601"/>
              <a:gd name="connsiteY437" fmla="*/ 6259174 h 6858000"/>
              <a:gd name="connsiteX438" fmla="*/ 1100671 w 7472601"/>
              <a:gd name="connsiteY438" fmla="*/ 6252137 h 6858000"/>
              <a:gd name="connsiteX439" fmla="*/ 1090144 w 7472601"/>
              <a:gd name="connsiteY439" fmla="*/ 6256748 h 6858000"/>
              <a:gd name="connsiteX440" fmla="*/ 1095872 w 7472601"/>
              <a:gd name="connsiteY440" fmla="*/ 6271892 h 6858000"/>
              <a:gd name="connsiteX441" fmla="*/ 262785 w 7472601"/>
              <a:gd name="connsiteY441" fmla="*/ 6845450 h 6858000"/>
              <a:gd name="connsiteX442" fmla="*/ 209968 w 7472601"/>
              <a:gd name="connsiteY442" fmla="*/ 6770713 h 6858000"/>
              <a:gd name="connsiteX443" fmla="*/ 873460 w 7472601"/>
              <a:gd name="connsiteY443" fmla="*/ 6253768 h 6858000"/>
              <a:gd name="connsiteX444" fmla="*/ 192686 w 7472601"/>
              <a:gd name="connsiteY444" fmla="*/ 5849257 h 6858000"/>
              <a:gd name="connsiteX445" fmla="*/ 4696 w 7472601"/>
              <a:gd name="connsiteY445" fmla="*/ 5697668 h 6858000"/>
              <a:gd name="connsiteX446" fmla="*/ 0 w 7472601"/>
              <a:gd name="connsiteY446" fmla="*/ 5689984 h 6858000"/>
              <a:gd name="connsiteX447" fmla="*/ 0 w 7472601"/>
              <a:gd name="connsiteY447" fmla="*/ 5513472 h 6858000"/>
              <a:gd name="connsiteX448" fmla="*/ 174101 w 7472601"/>
              <a:gd name="connsiteY448" fmla="*/ 5620277 h 6858000"/>
              <a:gd name="connsiteX449" fmla="*/ 891800 w 7472601"/>
              <a:gd name="connsiteY449" fmla="*/ 6036935 h 6858000"/>
              <a:gd name="connsiteX450" fmla="*/ 1072219 w 7472601"/>
              <a:gd name="connsiteY450" fmla="*/ 6169443 h 6858000"/>
              <a:gd name="connsiteX451" fmla="*/ 1074117 w 7472601"/>
              <a:gd name="connsiteY451" fmla="*/ 6170301 h 6858000"/>
              <a:gd name="connsiteX452" fmla="*/ 1083114 w 7472601"/>
              <a:gd name="connsiteY452" fmla="*/ 6174131 h 6858000"/>
              <a:gd name="connsiteX453" fmla="*/ 1543010 w 7472601"/>
              <a:gd name="connsiteY453" fmla="*/ 6191140 h 6858000"/>
              <a:gd name="connsiteX454" fmla="*/ 1551080 w 7472601"/>
              <a:gd name="connsiteY454" fmla="*/ 6195006 h 6858000"/>
              <a:gd name="connsiteX455" fmla="*/ 2345443 w 7472601"/>
              <a:gd name="connsiteY455" fmla="*/ 5549882 h 6858000"/>
              <a:gd name="connsiteX456" fmla="*/ 1721499 w 7472601"/>
              <a:gd name="connsiteY456" fmla="*/ 5599969 h 6858000"/>
              <a:gd name="connsiteX457" fmla="*/ 767716 w 7472601"/>
              <a:gd name="connsiteY457" fmla="*/ 5472768 h 6858000"/>
              <a:gd name="connsiteX458" fmla="*/ 722147 w 7472601"/>
              <a:gd name="connsiteY458" fmla="*/ 5393091 h 6858000"/>
              <a:gd name="connsiteX459" fmla="*/ 1485552 w 7472601"/>
              <a:gd name="connsiteY459" fmla="*/ 5313202 h 6858000"/>
              <a:gd name="connsiteX460" fmla="*/ 2143004 w 7472601"/>
              <a:gd name="connsiteY460" fmla="*/ 5402420 h 6858000"/>
              <a:gd name="connsiteX461" fmla="*/ 1933391 w 7472601"/>
              <a:gd name="connsiteY461" fmla="*/ 5156971 h 6858000"/>
              <a:gd name="connsiteX462" fmla="*/ 1827118 w 7472601"/>
              <a:gd name="connsiteY462" fmla="*/ 4968410 h 6858000"/>
              <a:gd name="connsiteX463" fmla="*/ 1837349 w 7472601"/>
              <a:gd name="connsiteY463" fmla="*/ 4956357 h 6858000"/>
              <a:gd name="connsiteX464" fmla="*/ 2162835 w 7472601"/>
              <a:gd name="connsiteY464" fmla="*/ 5187853 h 6858000"/>
              <a:gd name="connsiteX465" fmla="*/ 2257167 w 7472601"/>
              <a:gd name="connsiteY465" fmla="*/ 5462123 h 6858000"/>
              <a:gd name="connsiteX466" fmla="*/ 2261598 w 7472601"/>
              <a:gd name="connsiteY466" fmla="*/ 5467998 h 6858000"/>
              <a:gd name="connsiteX467" fmla="*/ 2437177 w 7472601"/>
              <a:gd name="connsiteY467" fmla="*/ 5479608 h 6858000"/>
              <a:gd name="connsiteX468" fmla="*/ 2445247 w 7472601"/>
              <a:gd name="connsiteY468" fmla="*/ 5483476 h 6858000"/>
              <a:gd name="connsiteX469" fmla="*/ 2743626 w 7472601"/>
              <a:gd name="connsiteY469" fmla="*/ 5304819 h 6858000"/>
              <a:gd name="connsiteX470" fmla="*/ 3048102 w 7472601"/>
              <a:gd name="connsiteY470" fmla="*/ 5150595 h 6858000"/>
              <a:gd name="connsiteX471" fmla="*/ 1799414 w 7472601"/>
              <a:gd name="connsiteY471" fmla="*/ 4694732 h 6858000"/>
              <a:gd name="connsiteX472" fmla="*/ 1771735 w 7472601"/>
              <a:gd name="connsiteY472" fmla="*/ 4619929 h 6858000"/>
              <a:gd name="connsiteX473" fmla="*/ 3104273 w 7472601"/>
              <a:gd name="connsiteY473" fmla="*/ 5076159 h 6858000"/>
              <a:gd name="connsiteX474" fmla="*/ 3113245 w 7472601"/>
              <a:gd name="connsiteY474" fmla="*/ 5090705 h 6858000"/>
              <a:gd name="connsiteX475" fmla="*/ 3126294 w 7472601"/>
              <a:gd name="connsiteY475" fmla="*/ 5114400 h 6858000"/>
              <a:gd name="connsiteX476" fmla="*/ 3937433 w 7472601"/>
              <a:gd name="connsiteY476" fmla="*/ 4830473 h 6858000"/>
              <a:gd name="connsiteX477" fmla="*/ 3590475 w 7472601"/>
              <a:gd name="connsiteY477" fmla="*/ 4597974 h 6858000"/>
              <a:gd name="connsiteX478" fmla="*/ 3100264 w 7472601"/>
              <a:gd name="connsiteY478" fmla="*/ 4579845 h 6858000"/>
              <a:gd name="connsiteX479" fmla="*/ 2183576 w 7472601"/>
              <a:gd name="connsiteY479" fmla="*/ 4227150 h 6858000"/>
              <a:gd name="connsiteX480" fmla="*/ 2151029 w 7472601"/>
              <a:gd name="connsiteY480" fmla="*/ 4146947 h 6858000"/>
              <a:gd name="connsiteX481" fmla="*/ 3563434 w 7472601"/>
              <a:gd name="connsiteY481" fmla="*/ 4469115 h 6858000"/>
              <a:gd name="connsiteX482" fmla="*/ 3177952 w 7472601"/>
              <a:gd name="connsiteY482" fmla="*/ 3657386 h 6858000"/>
              <a:gd name="connsiteX483" fmla="*/ 3189263 w 7472601"/>
              <a:gd name="connsiteY483" fmla="*/ 3625726 h 6858000"/>
              <a:gd name="connsiteX484" fmla="*/ 3560912 w 7472601"/>
              <a:gd name="connsiteY484" fmla="*/ 4079863 h 6858000"/>
              <a:gd name="connsiteX485" fmla="*/ 3626636 w 7472601"/>
              <a:gd name="connsiteY485" fmla="*/ 4512230 h 6858000"/>
              <a:gd name="connsiteX486" fmla="*/ 3653088 w 7472601"/>
              <a:gd name="connsiteY486" fmla="*/ 4521417 h 6858000"/>
              <a:gd name="connsiteX487" fmla="*/ 3988128 w 7472601"/>
              <a:gd name="connsiteY487" fmla="*/ 4817267 h 6858000"/>
              <a:gd name="connsiteX488" fmla="*/ 4830582 w 7472601"/>
              <a:gd name="connsiteY488" fmla="*/ 4676000 h 6858000"/>
              <a:gd name="connsiteX489" fmla="*/ 4830100 w 7472601"/>
              <a:gd name="connsiteY489" fmla="*/ 4675554 h 6858000"/>
              <a:gd name="connsiteX490" fmla="*/ 4036318 w 7472601"/>
              <a:gd name="connsiteY490" fmla="*/ 4147013 h 6858000"/>
              <a:gd name="connsiteX491" fmla="*/ 3432098 w 7472601"/>
              <a:gd name="connsiteY491" fmla="*/ 3537312 h 6858000"/>
              <a:gd name="connsiteX492" fmla="*/ 3446761 w 7472601"/>
              <a:gd name="connsiteY492" fmla="*/ 3461278 h 6858000"/>
              <a:gd name="connsiteX493" fmla="*/ 4419733 w 7472601"/>
              <a:gd name="connsiteY493" fmla="*/ 3963555 h 6858000"/>
              <a:gd name="connsiteX494" fmla="*/ 4781371 w 7472601"/>
              <a:gd name="connsiteY494" fmla="*/ 4458604 h 6858000"/>
              <a:gd name="connsiteX495" fmla="*/ 4780440 w 7472601"/>
              <a:gd name="connsiteY495" fmla="*/ 4470290 h 6858000"/>
              <a:gd name="connsiteX496" fmla="*/ 4898954 w 7472601"/>
              <a:gd name="connsiteY496" fmla="*/ 4662092 h 6858000"/>
              <a:gd name="connsiteX497" fmla="*/ 4900699 w 7472601"/>
              <a:gd name="connsiteY497" fmla="*/ 4670867 h 6858000"/>
              <a:gd name="connsiteX498" fmla="*/ 5714511 w 7472601"/>
              <a:gd name="connsiteY498" fmla="*/ 4663483 h 6858000"/>
              <a:gd name="connsiteX499" fmla="*/ 5464793 w 7472601"/>
              <a:gd name="connsiteY499" fmla="*/ 4393556 h 6858000"/>
              <a:gd name="connsiteX500" fmla="*/ 5461897 w 7472601"/>
              <a:gd name="connsiteY500" fmla="*/ 4390879 h 6858000"/>
              <a:gd name="connsiteX501" fmla="*/ 4294126 w 7472601"/>
              <a:gd name="connsiteY501" fmla="*/ 3303048 h 6858000"/>
              <a:gd name="connsiteX502" fmla="*/ 4305321 w 7472601"/>
              <a:gd name="connsiteY502" fmla="*/ 3256953 h 6858000"/>
              <a:gd name="connsiteX503" fmla="*/ 4949299 w 7472601"/>
              <a:gd name="connsiteY503" fmla="*/ 3766336 h 6858000"/>
              <a:gd name="connsiteX504" fmla="*/ 5291452 w 7472601"/>
              <a:gd name="connsiteY504" fmla="*/ 4076801 h 6858000"/>
              <a:gd name="connsiteX505" fmla="*/ 5434998 w 7472601"/>
              <a:gd name="connsiteY505" fmla="*/ 4254100 h 6858000"/>
              <a:gd name="connsiteX506" fmla="*/ 5351015 w 7472601"/>
              <a:gd name="connsiteY506" fmla="*/ 3760989 h 6858000"/>
              <a:gd name="connsiteX507" fmla="*/ 5413780 w 7472601"/>
              <a:gd name="connsiteY507" fmla="*/ 2966265 h 6858000"/>
              <a:gd name="connsiteX508" fmla="*/ 5425627 w 7472601"/>
              <a:gd name="connsiteY508" fmla="*/ 2954192 h 6858000"/>
              <a:gd name="connsiteX509" fmla="*/ 6604735 w 7472601"/>
              <a:gd name="connsiteY509" fmla="*/ 2041381 h 6858000"/>
              <a:gd name="connsiteX510" fmla="*/ 7204487 w 7472601"/>
              <a:gd name="connsiteY510" fmla="*/ 2742112 h 6858000"/>
              <a:gd name="connsiteX511" fmla="*/ 7131592 w 7472601"/>
              <a:gd name="connsiteY511" fmla="*/ 2672096 h 6858000"/>
              <a:gd name="connsiteX512" fmla="*/ 6996344 w 7472601"/>
              <a:gd name="connsiteY512" fmla="*/ 2518310 h 6858000"/>
              <a:gd name="connsiteX513" fmla="*/ 6735495 w 7472601"/>
              <a:gd name="connsiteY513" fmla="*/ 2196890 h 6858000"/>
              <a:gd name="connsiteX514" fmla="*/ 6721901 w 7472601"/>
              <a:gd name="connsiteY514" fmla="*/ 2179274 h 6858000"/>
              <a:gd name="connsiteX515" fmla="*/ 6604735 w 7472601"/>
              <a:gd name="connsiteY515" fmla="*/ 2041381 h 6858000"/>
              <a:gd name="connsiteX516" fmla="*/ 6591670 w 7472601"/>
              <a:gd name="connsiteY516" fmla="*/ 1988277 h 6858000"/>
              <a:gd name="connsiteX517" fmla="*/ 6747349 w 7472601"/>
              <a:gd name="connsiteY517" fmla="*/ 2160069 h 6858000"/>
              <a:gd name="connsiteX518" fmla="*/ 6760943 w 7472601"/>
              <a:gd name="connsiteY518" fmla="*/ 2177686 h 6858000"/>
              <a:gd name="connsiteX519" fmla="*/ 7021065 w 7472601"/>
              <a:gd name="connsiteY519" fmla="*/ 2498102 h 6858000"/>
              <a:gd name="connsiteX520" fmla="*/ 7155223 w 7472601"/>
              <a:gd name="connsiteY520" fmla="*/ 2650386 h 6858000"/>
              <a:gd name="connsiteX521" fmla="*/ 7203167 w 7472601"/>
              <a:gd name="connsiteY521" fmla="*/ 2697288 h 6858000"/>
              <a:gd name="connsiteX522" fmla="*/ 6937703 w 7472601"/>
              <a:gd name="connsiteY522" fmla="*/ 2321981 h 6858000"/>
              <a:gd name="connsiteX523" fmla="*/ 6591670 w 7472601"/>
              <a:gd name="connsiteY523" fmla="*/ 1988277 h 6858000"/>
              <a:gd name="connsiteX524" fmla="*/ 5798671 w 7472601"/>
              <a:gd name="connsiteY524" fmla="*/ 1981601 h 6858000"/>
              <a:gd name="connsiteX525" fmla="*/ 5754709 w 7472601"/>
              <a:gd name="connsiteY525" fmla="*/ 2071454 h 6858000"/>
              <a:gd name="connsiteX526" fmla="*/ 5763044 w 7472601"/>
              <a:gd name="connsiteY526" fmla="*/ 2842206 h 6858000"/>
              <a:gd name="connsiteX527" fmla="*/ 5764974 w 7472601"/>
              <a:gd name="connsiteY527" fmla="*/ 2799609 h 6858000"/>
              <a:gd name="connsiteX528" fmla="*/ 5767665 w 7472601"/>
              <a:gd name="connsiteY528" fmla="*/ 2666409 h 6858000"/>
              <a:gd name="connsiteX529" fmla="*/ 5763055 w 7472601"/>
              <a:gd name="connsiteY529" fmla="*/ 2579705 h 6858000"/>
              <a:gd name="connsiteX530" fmla="*/ 5758079 w 7472601"/>
              <a:gd name="connsiteY530" fmla="*/ 2492508 h 6858000"/>
              <a:gd name="connsiteX531" fmla="*/ 5779325 w 7472601"/>
              <a:gd name="connsiteY531" fmla="*/ 2197069 h 6858000"/>
              <a:gd name="connsiteX532" fmla="*/ 5798671 w 7472601"/>
              <a:gd name="connsiteY532" fmla="*/ 1981601 h 6858000"/>
              <a:gd name="connsiteX533" fmla="*/ 5829202 w 7472601"/>
              <a:gd name="connsiteY533" fmla="*/ 1971679 h 6858000"/>
              <a:gd name="connsiteX534" fmla="*/ 5809558 w 7472601"/>
              <a:gd name="connsiteY534" fmla="*/ 2198043 h 6858000"/>
              <a:gd name="connsiteX535" fmla="*/ 5788653 w 7472601"/>
              <a:gd name="connsiteY535" fmla="*/ 2489430 h 6858000"/>
              <a:gd name="connsiteX536" fmla="*/ 5793439 w 7472601"/>
              <a:gd name="connsiteY536" fmla="*/ 2575235 h 6858000"/>
              <a:gd name="connsiteX537" fmla="*/ 5796837 w 7472601"/>
              <a:gd name="connsiteY537" fmla="*/ 2637633 h 6858000"/>
              <a:gd name="connsiteX538" fmla="*/ 5818614 w 7472601"/>
              <a:gd name="connsiteY538" fmla="*/ 2473055 h 6858000"/>
              <a:gd name="connsiteX539" fmla="*/ 5829202 w 7472601"/>
              <a:gd name="connsiteY539" fmla="*/ 1971679 h 6858000"/>
              <a:gd name="connsiteX540" fmla="*/ 5911389 w 7472601"/>
              <a:gd name="connsiteY540" fmla="*/ 1898371 h 6858000"/>
              <a:gd name="connsiteX541" fmla="*/ 6237627 w 7472601"/>
              <a:gd name="connsiteY541" fmla="*/ 2231921 h 6858000"/>
              <a:gd name="connsiteX542" fmla="*/ 5911389 w 7472601"/>
              <a:gd name="connsiteY542" fmla="*/ 1898371 h 6858000"/>
              <a:gd name="connsiteX543" fmla="*/ 6944437 w 7472601"/>
              <a:gd name="connsiteY543" fmla="*/ 1575402 h 6858000"/>
              <a:gd name="connsiteX544" fmla="*/ 6304730 w 7472601"/>
              <a:gd name="connsiteY544" fmla="*/ 1766654 h 6858000"/>
              <a:gd name="connsiteX545" fmla="*/ 6944437 w 7472601"/>
              <a:gd name="connsiteY545" fmla="*/ 1575402 h 6858000"/>
              <a:gd name="connsiteX546" fmla="*/ 7019523 w 7472601"/>
              <a:gd name="connsiteY546" fmla="*/ 1519450 h 6858000"/>
              <a:gd name="connsiteX547" fmla="*/ 6298091 w 7472601"/>
              <a:gd name="connsiteY547" fmla="*/ 1737122 h 6858000"/>
              <a:gd name="connsiteX548" fmla="*/ 7019523 w 7472601"/>
              <a:gd name="connsiteY548" fmla="*/ 1519450 h 6858000"/>
              <a:gd name="connsiteX549" fmla="*/ 2399523 w 7472601"/>
              <a:gd name="connsiteY549" fmla="*/ 1428234 h 6858000"/>
              <a:gd name="connsiteX550" fmla="*/ 2224982 w 7472601"/>
              <a:gd name="connsiteY550" fmla="*/ 1826201 h 6858000"/>
              <a:gd name="connsiteX551" fmla="*/ 2096099 w 7472601"/>
              <a:gd name="connsiteY551" fmla="*/ 2345900 h 6858000"/>
              <a:gd name="connsiteX552" fmla="*/ 2283317 w 7472601"/>
              <a:gd name="connsiteY552" fmla="*/ 1796925 h 6858000"/>
              <a:gd name="connsiteX553" fmla="*/ 2399523 w 7472601"/>
              <a:gd name="connsiteY553" fmla="*/ 1428234 h 6858000"/>
              <a:gd name="connsiteX554" fmla="*/ 2448558 w 7472601"/>
              <a:gd name="connsiteY554" fmla="*/ 1373435 h 6858000"/>
              <a:gd name="connsiteX555" fmla="*/ 2312521 w 7472601"/>
              <a:gd name="connsiteY555" fmla="*/ 1806140 h 6858000"/>
              <a:gd name="connsiteX556" fmla="*/ 2127533 w 7472601"/>
              <a:gd name="connsiteY556" fmla="*/ 2348380 h 6858000"/>
              <a:gd name="connsiteX557" fmla="*/ 2358080 w 7472601"/>
              <a:gd name="connsiteY557" fmla="*/ 1866134 h 6858000"/>
              <a:gd name="connsiteX558" fmla="*/ 2407436 w 7472601"/>
              <a:gd name="connsiteY558" fmla="*/ 1651070 h 6858000"/>
              <a:gd name="connsiteX559" fmla="*/ 2448558 w 7472601"/>
              <a:gd name="connsiteY559" fmla="*/ 1373435 h 6858000"/>
              <a:gd name="connsiteX560" fmla="*/ 278707 w 7472601"/>
              <a:gd name="connsiteY560" fmla="*/ 1352270 h 6858000"/>
              <a:gd name="connsiteX561" fmla="*/ 321570 w 7472601"/>
              <a:gd name="connsiteY561" fmla="*/ 1861610 h 6858000"/>
              <a:gd name="connsiteX562" fmla="*/ 294281 w 7472601"/>
              <a:gd name="connsiteY562" fmla="*/ 1440658 h 6858000"/>
              <a:gd name="connsiteX563" fmla="*/ 278707 w 7472601"/>
              <a:gd name="connsiteY563" fmla="*/ 1352270 h 6858000"/>
              <a:gd name="connsiteX564" fmla="*/ 1423821 w 7472601"/>
              <a:gd name="connsiteY564" fmla="*/ 1351958 h 6858000"/>
              <a:gd name="connsiteX565" fmla="*/ 1638521 w 7472601"/>
              <a:gd name="connsiteY565" fmla="*/ 1908470 h 6858000"/>
              <a:gd name="connsiteX566" fmla="*/ 1754199 w 7472601"/>
              <a:gd name="connsiteY566" fmla="*/ 2149284 h 6858000"/>
              <a:gd name="connsiteX567" fmla="*/ 1908359 w 7472601"/>
              <a:gd name="connsiteY567" fmla="*/ 2364988 h 6858000"/>
              <a:gd name="connsiteX568" fmla="*/ 1647661 w 7472601"/>
              <a:gd name="connsiteY568" fmla="*/ 1825945 h 6858000"/>
              <a:gd name="connsiteX569" fmla="*/ 1423821 w 7472601"/>
              <a:gd name="connsiteY569" fmla="*/ 1351958 h 6858000"/>
              <a:gd name="connsiteX570" fmla="*/ 1431890 w 7472601"/>
              <a:gd name="connsiteY570" fmla="*/ 1306475 h 6858000"/>
              <a:gd name="connsiteX571" fmla="*/ 1507597 w 7472601"/>
              <a:gd name="connsiteY571" fmla="*/ 1446132 h 6858000"/>
              <a:gd name="connsiteX572" fmla="*/ 1674586 w 7472601"/>
              <a:gd name="connsiteY572" fmla="*/ 1813832 h 6858000"/>
              <a:gd name="connsiteX573" fmla="*/ 1815950 w 7472601"/>
              <a:gd name="connsiteY573" fmla="*/ 2128564 h 6858000"/>
              <a:gd name="connsiteX574" fmla="*/ 1984242 w 7472601"/>
              <a:gd name="connsiteY574" fmla="*/ 2430829 h 6858000"/>
              <a:gd name="connsiteX575" fmla="*/ 2014023 w 7472601"/>
              <a:gd name="connsiteY575" fmla="*/ 2450995 h 6858000"/>
              <a:gd name="connsiteX576" fmla="*/ 1747337 w 7472601"/>
              <a:gd name="connsiteY576" fmla="*/ 1855264 h 6858000"/>
              <a:gd name="connsiteX577" fmla="*/ 1533749 w 7472601"/>
              <a:gd name="connsiteY577" fmla="*/ 1478656 h 6858000"/>
              <a:gd name="connsiteX578" fmla="*/ 1431890 w 7472601"/>
              <a:gd name="connsiteY578" fmla="*/ 1306475 h 6858000"/>
              <a:gd name="connsiteX579" fmla="*/ 5052692 w 7472601"/>
              <a:gd name="connsiteY579" fmla="*/ 1292994 h 6858000"/>
              <a:gd name="connsiteX580" fmla="*/ 5200661 w 7472601"/>
              <a:gd name="connsiteY580" fmla="*/ 1635186 h 6858000"/>
              <a:gd name="connsiteX581" fmla="*/ 5297138 w 7472601"/>
              <a:gd name="connsiteY581" fmla="*/ 1906351 h 6858000"/>
              <a:gd name="connsiteX582" fmla="*/ 5052692 w 7472601"/>
              <a:gd name="connsiteY582" fmla="*/ 1292994 h 6858000"/>
              <a:gd name="connsiteX583" fmla="*/ 5009948 w 7472601"/>
              <a:gd name="connsiteY583" fmla="*/ 1273619 h 6858000"/>
              <a:gd name="connsiteX584" fmla="*/ 5121777 w 7472601"/>
              <a:gd name="connsiteY584" fmla="*/ 1654213 h 6858000"/>
              <a:gd name="connsiteX585" fmla="*/ 5293545 w 7472601"/>
              <a:gd name="connsiteY585" fmla="*/ 2072247 h 6858000"/>
              <a:gd name="connsiteX586" fmla="*/ 5294042 w 7472601"/>
              <a:gd name="connsiteY586" fmla="*/ 2065019 h 6858000"/>
              <a:gd name="connsiteX587" fmla="*/ 5171936 w 7472601"/>
              <a:gd name="connsiteY587" fmla="*/ 1647613 h 6858000"/>
              <a:gd name="connsiteX588" fmla="*/ 5009948 w 7472601"/>
              <a:gd name="connsiteY588" fmla="*/ 1273619 h 6858000"/>
              <a:gd name="connsiteX589" fmla="*/ 655236 w 7472601"/>
              <a:gd name="connsiteY589" fmla="*/ 1268632 h 6858000"/>
              <a:gd name="connsiteX590" fmla="*/ 839521 w 7472601"/>
              <a:gd name="connsiteY590" fmla="*/ 1685315 h 6858000"/>
              <a:gd name="connsiteX591" fmla="*/ 1109416 w 7472601"/>
              <a:gd name="connsiteY591" fmla="*/ 2061663 h 6858000"/>
              <a:gd name="connsiteX592" fmla="*/ 1298300 w 7472601"/>
              <a:gd name="connsiteY592" fmla="*/ 2247742 h 6858000"/>
              <a:gd name="connsiteX593" fmla="*/ 1125871 w 7472601"/>
              <a:gd name="connsiteY593" fmla="*/ 1989513 h 6858000"/>
              <a:gd name="connsiteX594" fmla="*/ 981574 w 7472601"/>
              <a:gd name="connsiteY594" fmla="*/ 1783157 h 6858000"/>
              <a:gd name="connsiteX595" fmla="*/ 922198 w 7472601"/>
              <a:gd name="connsiteY595" fmla="*/ 1677437 h 6858000"/>
              <a:gd name="connsiteX596" fmla="*/ 869293 w 7472601"/>
              <a:gd name="connsiteY596" fmla="*/ 1583214 h 6858000"/>
              <a:gd name="connsiteX597" fmla="*/ 751431 w 7472601"/>
              <a:gd name="connsiteY597" fmla="*/ 1405731 h 6858000"/>
              <a:gd name="connsiteX598" fmla="*/ 655236 w 7472601"/>
              <a:gd name="connsiteY598" fmla="*/ 1268632 h 6858000"/>
              <a:gd name="connsiteX599" fmla="*/ 6516292 w 7472601"/>
              <a:gd name="connsiteY599" fmla="*/ 1263064 h 6858000"/>
              <a:gd name="connsiteX600" fmla="*/ 5736320 w 7472601"/>
              <a:gd name="connsiteY600" fmla="*/ 1501803 h 6858000"/>
              <a:gd name="connsiteX601" fmla="*/ 6516292 w 7472601"/>
              <a:gd name="connsiteY601" fmla="*/ 1263064 h 6858000"/>
              <a:gd name="connsiteX602" fmla="*/ 291466 w 7472601"/>
              <a:gd name="connsiteY602" fmla="*/ 1250369 h 6858000"/>
              <a:gd name="connsiteX603" fmla="*/ 323180 w 7472601"/>
              <a:gd name="connsiteY603" fmla="*/ 1435283 h 6858000"/>
              <a:gd name="connsiteX604" fmla="*/ 349381 w 7472601"/>
              <a:gd name="connsiteY604" fmla="*/ 1875041 h 6858000"/>
              <a:gd name="connsiteX605" fmla="*/ 374363 w 7472601"/>
              <a:gd name="connsiteY605" fmla="*/ 1506494 h 6858000"/>
              <a:gd name="connsiteX606" fmla="*/ 302168 w 7472601"/>
              <a:gd name="connsiteY606" fmla="*/ 1274495 h 6858000"/>
              <a:gd name="connsiteX607" fmla="*/ 291466 w 7472601"/>
              <a:gd name="connsiteY607" fmla="*/ 1250369 h 6858000"/>
              <a:gd name="connsiteX608" fmla="*/ 678222 w 7472601"/>
              <a:gd name="connsiteY608" fmla="*/ 1248670 h 6858000"/>
              <a:gd name="connsiteX609" fmla="*/ 775536 w 7472601"/>
              <a:gd name="connsiteY609" fmla="*/ 1388015 h 6858000"/>
              <a:gd name="connsiteX610" fmla="*/ 894529 w 7472601"/>
              <a:gd name="connsiteY610" fmla="*/ 1567739 h 6858000"/>
              <a:gd name="connsiteX611" fmla="*/ 948000 w 7472601"/>
              <a:gd name="connsiteY611" fmla="*/ 1663088 h 6858000"/>
              <a:gd name="connsiteX612" fmla="*/ 1006812 w 7472601"/>
              <a:gd name="connsiteY612" fmla="*/ 1767683 h 6858000"/>
              <a:gd name="connsiteX613" fmla="*/ 1149133 w 7472601"/>
              <a:gd name="connsiteY613" fmla="*/ 1971513 h 6858000"/>
              <a:gd name="connsiteX614" fmla="*/ 1333952 w 7472601"/>
              <a:gd name="connsiteY614" fmla="*/ 2251620 h 6858000"/>
              <a:gd name="connsiteX615" fmla="*/ 1337329 w 7472601"/>
              <a:gd name="connsiteY615" fmla="*/ 2258350 h 6858000"/>
              <a:gd name="connsiteX616" fmla="*/ 1014726 w 7472601"/>
              <a:gd name="connsiteY616" fmla="*/ 1615556 h 6858000"/>
              <a:gd name="connsiteX617" fmla="*/ 678222 w 7472601"/>
              <a:gd name="connsiteY617" fmla="*/ 1248670 h 6858000"/>
              <a:gd name="connsiteX618" fmla="*/ 6691602 w 7472601"/>
              <a:gd name="connsiteY618" fmla="*/ 1140573 h 6858000"/>
              <a:gd name="connsiteX619" fmla="*/ 6571100 w 7472601"/>
              <a:gd name="connsiteY619" fmla="*/ 1183662 h 6858000"/>
              <a:gd name="connsiteX620" fmla="*/ 6241687 w 7472601"/>
              <a:gd name="connsiteY620" fmla="*/ 1257600 h 6858000"/>
              <a:gd name="connsiteX621" fmla="*/ 5693009 w 7472601"/>
              <a:gd name="connsiteY621" fmla="*/ 1478256 h 6858000"/>
              <a:gd name="connsiteX622" fmla="*/ 6548420 w 7472601"/>
              <a:gd name="connsiteY622" fmla="*/ 1214599 h 6858000"/>
              <a:gd name="connsiteX623" fmla="*/ 6605473 w 7472601"/>
              <a:gd name="connsiteY623" fmla="*/ 1184686 h 6858000"/>
              <a:gd name="connsiteX624" fmla="*/ 6691602 w 7472601"/>
              <a:gd name="connsiteY624" fmla="*/ 1140573 h 6858000"/>
              <a:gd name="connsiteX625" fmla="*/ 4002475 w 7472601"/>
              <a:gd name="connsiteY625" fmla="*/ 1037802 h 6858000"/>
              <a:gd name="connsiteX626" fmla="*/ 4000324 w 7472601"/>
              <a:gd name="connsiteY626" fmla="*/ 1039362 h 6858000"/>
              <a:gd name="connsiteX627" fmla="*/ 4002862 w 7472601"/>
              <a:gd name="connsiteY627" fmla="*/ 1042866 h 6858000"/>
              <a:gd name="connsiteX628" fmla="*/ 4002475 w 7472601"/>
              <a:gd name="connsiteY628" fmla="*/ 1037802 h 6858000"/>
              <a:gd name="connsiteX629" fmla="*/ 506322 w 7472601"/>
              <a:gd name="connsiteY629" fmla="*/ 1020997 h 6858000"/>
              <a:gd name="connsiteX630" fmla="*/ 533068 w 7472601"/>
              <a:gd name="connsiteY630" fmla="*/ 1029409 h 6858000"/>
              <a:gd name="connsiteX631" fmla="*/ 1232525 w 7472601"/>
              <a:gd name="connsiteY631" fmla="*/ 1804675 h 6858000"/>
              <a:gd name="connsiteX632" fmla="*/ 1388858 w 7472601"/>
              <a:gd name="connsiteY632" fmla="*/ 2368011 h 6858000"/>
              <a:gd name="connsiteX633" fmla="*/ 1384098 w 7472601"/>
              <a:gd name="connsiteY633" fmla="*/ 2378125 h 6858000"/>
              <a:gd name="connsiteX634" fmla="*/ 1425393 w 7472601"/>
              <a:gd name="connsiteY634" fmla="*/ 2589124 h 6858000"/>
              <a:gd name="connsiteX635" fmla="*/ 1424001 w 7472601"/>
              <a:gd name="connsiteY635" fmla="*/ 2597541 h 6858000"/>
              <a:gd name="connsiteX636" fmla="*/ 2152729 w 7472601"/>
              <a:gd name="connsiteY636" fmla="*/ 2864487 h 6858000"/>
              <a:gd name="connsiteX637" fmla="*/ 2020609 w 7472601"/>
              <a:gd name="connsiteY637" fmla="*/ 2539671 h 6858000"/>
              <a:gd name="connsiteX638" fmla="*/ 2018920 w 7472601"/>
              <a:gd name="connsiteY638" fmla="*/ 2536309 h 6858000"/>
              <a:gd name="connsiteX639" fmla="*/ 1342441 w 7472601"/>
              <a:gd name="connsiteY639" fmla="*/ 1173017 h 6858000"/>
              <a:gd name="connsiteX640" fmla="*/ 1367925 w 7472601"/>
              <a:gd name="connsiteY640" fmla="*/ 1135648 h 6858000"/>
              <a:gd name="connsiteX641" fmla="*/ 1771401 w 7472601"/>
              <a:gd name="connsiteY641" fmla="*/ 1806673 h 6858000"/>
              <a:gd name="connsiteX642" fmla="*/ 1972385 w 7472601"/>
              <a:gd name="connsiteY642" fmla="*/ 2198735 h 6858000"/>
              <a:gd name="connsiteX643" fmla="*/ 2040892 w 7472601"/>
              <a:gd name="connsiteY643" fmla="*/ 2405205 h 6858000"/>
              <a:gd name="connsiteX644" fmla="*/ 2131689 w 7472601"/>
              <a:gd name="connsiteY644" fmla="*/ 1936926 h 6858000"/>
              <a:gd name="connsiteX645" fmla="*/ 2454820 w 7472601"/>
              <a:gd name="connsiteY645" fmla="*/ 1248808 h 6858000"/>
              <a:gd name="connsiteX646" fmla="*/ 2492512 w 7472601"/>
              <a:gd name="connsiteY646" fmla="*/ 1302920 h 6858000"/>
              <a:gd name="connsiteX647" fmla="*/ 2081216 w 7472601"/>
              <a:gd name="connsiteY647" fmla="*/ 2527513 h 6858000"/>
              <a:gd name="connsiteX648" fmla="*/ 2081211 w 7472601"/>
              <a:gd name="connsiteY648" fmla="*/ 2528916 h 6858000"/>
              <a:gd name="connsiteX649" fmla="*/ 2199067 w 7472601"/>
              <a:gd name="connsiteY649" fmla="*/ 2884061 h 6858000"/>
              <a:gd name="connsiteX650" fmla="*/ 3192586 w 7472601"/>
              <a:gd name="connsiteY650" fmla="*/ 3411496 h 6858000"/>
              <a:gd name="connsiteX651" fmla="*/ 3182620 w 7472601"/>
              <a:gd name="connsiteY651" fmla="*/ 3483279 h 6858000"/>
              <a:gd name="connsiteX652" fmla="*/ 2435119 w 7472601"/>
              <a:gd name="connsiteY652" fmla="*/ 3080173 h 6858000"/>
              <a:gd name="connsiteX653" fmla="*/ 2410152 w 7472601"/>
              <a:gd name="connsiteY653" fmla="*/ 3063751 h 6858000"/>
              <a:gd name="connsiteX654" fmla="*/ 2408099 w 7472601"/>
              <a:gd name="connsiteY654" fmla="*/ 3064403 h 6858000"/>
              <a:gd name="connsiteX655" fmla="*/ 2407218 w 7472601"/>
              <a:gd name="connsiteY655" fmla="*/ 3070324 h 6858000"/>
              <a:gd name="connsiteX656" fmla="*/ 2380138 w 7472601"/>
              <a:gd name="connsiteY656" fmla="*/ 3099341 h 6858000"/>
              <a:gd name="connsiteX657" fmla="*/ 1765923 w 7472601"/>
              <a:gd name="connsiteY657" fmla="*/ 3581043 h 6858000"/>
              <a:gd name="connsiteX658" fmla="*/ 1702258 w 7472601"/>
              <a:gd name="connsiteY658" fmla="*/ 3612286 h 6858000"/>
              <a:gd name="connsiteX659" fmla="*/ 1538370 w 7472601"/>
              <a:gd name="connsiteY659" fmla="*/ 3811804 h 6858000"/>
              <a:gd name="connsiteX660" fmla="*/ 542867 w 7472601"/>
              <a:gd name="connsiteY660" fmla="*/ 4944092 h 6858000"/>
              <a:gd name="connsiteX661" fmla="*/ 515800 w 7472601"/>
              <a:gd name="connsiteY661" fmla="*/ 4862180 h 6858000"/>
              <a:gd name="connsiteX662" fmla="*/ 909145 w 7472601"/>
              <a:gd name="connsiteY662" fmla="*/ 4199225 h 6858000"/>
              <a:gd name="connsiteX663" fmla="*/ 1214067 w 7472601"/>
              <a:gd name="connsiteY663" fmla="*/ 3908561 h 6858000"/>
              <a:gd name="connsiteX664" fmla="*/ 640967 w 7472601"/>
              <a:gd name="connsiteY664" fmla="*/ 4105601 h 6858000"/>
              <a:gd name="connsiteX665" fmla="*/ 112563 w 7472601"/>
              <a:gd name="connsiteY665" fmla="*/ 4396952 h 6858000"/>
              <a:gd name="connsiteX666" fmla="*/ 0 w 7472601"/>
              <a:gd name="connsiteY666" fmla="*/ 4466006 h 6858000"/>
              <a:gd name="connsiteX667" fmla="*/ 0 w 7472601"/>
              <a:gd name="connsiteY667" fmla="*/ 4233763 h 6858000"/>
              <a:gd name="connsiteX668" fmla="*/ 36881 w 7472601"/>
              <a:gd name="connsiteY668" fmla="*/ 4200118 h 6858000"/>
              <a:gd name="connsiteX669" fmla="*/ 910534 w 7472601"/>
              <a:gd name="connsiteY669" fmla="*/ 3629753 h 6858000"/>
              <a:gd name="connsiteX670" fmla="*/ 1578717 w 7472601"/>
              <a:gd name="connsiteY670" fmla="*/ 3575982 h 6858000"/>
              <a:gd name="connsiteX671" fmla="*/ 2338780 w 7472601"/>
              <a:gd name="connsiteY671" fmla="*/ 3033725 h 6858000"/>
              <a:gd name="connsiteX672" fmla="*/ 1807991 w 7472601"/>
              <a:gd name="connsiteY672" fmla="*/ 2807184 h 6858000"/>
              <a:gd name="connsiteX673" fmla="*/ 1416358 w 7472601"/>
              <a:gd name="connsiteY673" fmla="*/ 3112571 h 6858000"/>
              <a:gd name="connsiteX674" fmla="*/ 939066 w 7472601"/>
              <a:gd name="connsiteY674" fmla="*/ 3378798 h 6858000"/>
              <a:gd name="connsiteX675" fmla="*/ 115099 w 7472601"/>
              <a:gd name="connsiteY675" fmla="*/ 3607650 h 6858000"/>
              <a:gd name="connsiteX676" fmla="*/ 97284 w 7472601"/>
              <a:gd name="connsiteY676" fmla="*/ 3520393 h 6858000"/>
              <a:gd name="connsiteX677" fmla="*/ 922050 w 7472601"/>
              <a:gd name="connsiteY677" fmla="*/ 3074867 h 6858000"/>
              <a:gd name="connsiteX678" fmla="*/ 1405265 w 7472601"/>
              <a:gd name="connsiteY678" fmla="*/ 3016319 h 6858000"/>
              <a:gd name="connsiteX679" fmla="*/ 1407512 w 7472601"/>
              <a:gd name="connsiteY679" fmla="*/ 3018001 h 6858000"/>
              <a:gd name="connsiteX680" fmla="*/ 1726266 w 7472601"/>
              <a:gd name="connsiteY680" fmla="*/ 2777274 h 6858000"/>
              <a:gd name="connsiteX681" fmla="*/ 625390 w 7472601"/>
              <a:gd name="connsiteY681" fmla="*/ 2514541 h 6858000"/>
              <a:gd name="connsiteX682" fmla="*/ 619799 w 7472601"/>
              <a:gd name="connsiteY682" fmla="*/ 2527180 h 6858000"/>
              <a:gd name="connsiteX683" fmla="*/ 310030 w 7472601"/>
              <a:gd name="connsiteY683" fmla="*/ 2771818 h 6858000"/>
              <a:gd name="connsiteX684" fmla="*/ 173877 w 7472601"/>
              <a:gd name="connsiteY684" fmla="*/ 2937056 h 6858000"/>
              <a:gd name="connsiteX685" fmla="*/ 77889 w 7472601"/>
              <a:gd name="connsiteY685" fmla="*/ 3138440 h 6858000"/>
              <a:gd name="connsiteX686" fmla="*/ 0 w 7472601"/>
              <a:gd name="connsiteY686" fmla="*/ 3271395 h 6858000"/>
              <a:gd name="connsiteX687" fmla="*/ 0 w 7472601"/>
              <a:gd name="connsiteY687" fmla="*/ 3153002 h 6858000"/>
              <a:gd name="connsiteX688" fmla="*/ 2386 w 7472601"/>
              <a:gd name="connsiteY688" fmla="*/ 3149203 h 6858000"/>
              <a:gd name="connsiteX689" fmla="*/ 89753 w 7472601"/>
              <a:gd name="connsiteY689" fmla="*/ 2987702 h 6858000"/>
              <a:gd name="connsiteX690" fmla="*/ 76869 w 7472601"/>
              <a:gd name="connsiteY690" fmla="*/ 3005404 h 6858000"/>
              <a:gd name="connsiteX691" fmla="*/ 32049 w 7472601"/>
              <a:gd name="connsiteY691" fmla="*/ 3065814 h 6858000"/>
              <a:gd name="connsiteX692" fmla="*/ 0 w 7472601"/>
              <a:gd name="connsiteY692" fmla="*/ 3108744 h 6858000"/>
              <a:gd name="connsiteX693" fmla="*/ 0 w 7472601"/>
              <a:gd name="connsiteY693" fmla="*/ 3058059 h 6858000"/>
              <a:gd name="connsiteX694" fmla="*/ 7610 w 7472601"/>
              <a:gd name="connsiteY694" fmla="*/ 3047889 h 6858000"/>
              <a:gd name="connsiteX695" fmla="*/ 52419 w 7472601"/>
              <a:gd name="connsiteY695" fmla="*/ 2987479 h 6858000"/>
              <a:gd name="connsiteX696" fmla="*/ 59142 w 7472601"/>
              <a:gd name="connsiteY696" fmla="*/ 2978488 h 6858000"/>
              <a:gd name="connsiteX697" fmla="*/ 0 w 7472601"/>
              <a:gd name="connsiteY697" fmla="*/ 3015334 h 6858000"/>
              <a:gd name="connsiteX698" fmla="*/ 0 w 7472601"/>
              <a:gd name="connsiteY698" fmla="*/ 2914286 h 6858000"/>
              <a:gd name="connsiteX699" fmla="*/ 36383 w 7472601"/>
              <a:gd name="connsiteY699" fmla="*/ 2901128 h 6858000"/>
              <a:gd name="connsiteX700" fmla="*/ 156329 w 7472601"/>
              <a:gd name="connsiteY700" fmla="*/ 2840533 h 6858000"/>
              <a:gd name="connsiteX701" fmla="*/ 358355 w 7472601"/>
              <a:gd name="connsiteY701" fmla="*/ 2620471 h 6858000"/>
              <a:gd name="connsiteX702" fmla="*/ 510577 w 7472601"/>
              <a:gd name="connsiteY702" fmla="*/ 2501244 h 6858000"/>
              <a:gd name="connsiteX703" fmla="*/ 211967 w 7472601"/>
              <a:gd name="connsiteY703" fmla="*/ 2479171 h 6858000"/>
              <a:gd name="connsiteX704" fmla="*/ 0 w 7472601"/>
              <a:gd name="connsiteY704" fmla="*/ 2476398 h 6858000"/>
              <a:gd name="connsiteX705" fmla="*/ 0 w 7472601"/>
              <a:gd name="connsiteY705" fmla="*/ 2389189 h 6858000"/>
              <a:gd name="connsiteX706" fmla="*/ 103062 w 7472601"/>
              <a:gd name="connsiteY706" fmla="*/ 2389518 h 6858000"/>
              <a:gd name="connsiteX707" fmla="*/ 510734 w 7472601"/>
              <a:gd name="connsiteY707" fmla="*/ 2416201 h 6858000"/>
              <a:gd name="connsiteX708" fmla="*/ 279257 w 7472601"/>
              <a:gd name="connsiteY708" fmla="*/ 2092102 h 6858000"/>
              <a:gd name="connsiteX709" fmla="*/ 65265 w 7472601"/>
              <a:gd name="connsiteY709" fmla="*/ 2006049 h 6858000"/>
              <a:gd name="connsiteX710" fmla="*/ 0 w 7472601"/>
              <a:gd name="connsiteY710" fmla="*/ 1982532 h 6858000"/>
              <a:gd name="connsiteX711" fmla="*/ 0 w 7472601"/>
              <a:gd name="connsiteY711" fmla="*/ 1912789 h 6858000"/>
              <a:gd name="connsiteX712" fmla="*/ 97460 w 7472601"/>
              <a:gd name="connsiteY712" fmla="*/ 1953725 h 6858000"/>
              <a:gd name="connsiteX713" fmla="*/ 221272 w 7472601"/>
              <a:gd name="connsiteY713" fmla="*/ 1980766 h 6858000"/>
              <a:gd name="connsiteX714" fmla="*/ 116765 w 7472601"/>
              <a:gd name="connsiteY714" fmla="*/ 1911033 h 6858000"/>
              <a:gd name="connsiteX715" fmla="*/ 16405 w 7472601"/>
              <a:gd name="connsiteY715" fmla="*/ 1803412 h 6858000"/>
              <a:gd name="connsiteX716" fmla="*/ 0 w 7472601"/>
              <a:gd name="connsiteY716" fmla="*/ 1784777 h 6858000"/>
              <a:gd name="connsiteX717" fmla="*/ 0 w 7472601"/>
              <a:gd name="connsiteY717" fmla="*/ 1740082 h 6858000"/>
              <a:gd name="connsiteX718" fmla="*/ 39394 w 7472601"/>
              <a:gd name="connsiteY718" fmla="*/ 1784856 h 6858000"/>
              <a:gd name="connsiteX719" fmla="*/ 135813 w 7472601"/>
              <a:gd name="connsiteY719" fmla="*/ 1888838 h 6858000"/>
              <a:gd name="connsiteX720" fmla="*/ 242575 w 7472601"/>
              <a:gd name="connsiteY720" fmla="*/ 1958841 h 6858000"/>
              <a:gd name="connsiteX721" fmla="*/ 82197 w 7472601"/>
              <a:gd name="connsiteY721" fmla="*/ 1754826 h 6858000"/>
              <a:gd name="connsiteX722" fmla="*/ 0 w 7472601"/>
              <a:gd name="connsiteY722" fmla="*/ 1679650 h 6858000"/>
              <a:gd name="connsiteX723" fmla="*/ 0 w 7472601"/>
              <a:gd name="connsiteY723" fmla="*/ 1602463 h 6858000"/>
              <a:gd name="connsiteX724" fmla="*/ 84689 w 7472601"/>
              <a:gd name="connsiteY724" fmla="*/ 1677442 h 6858000"/>
              <a:gd name="connsiteX725" fmla="*/ 298437 w 7472601"/>
              <a:gd name="connsiteY725" fmla="*/ 1968019 h 6858000"/>
              <a:gd name="connsiteX726" fmla="*/ 227269 w 7472601"/>
              <a:gd name="connsiteY726" fmla="*/ 1114064 h 6858000"/>
              <a:gd name="connsiteX727" fmla="*/ 248003 w 7472601"/>
              <a:gd name="connsiteY727" fmla="*/ 1089613 h 6858000"/>
              <a:gd name="connsiteX728" fmla="*/ 427020 w 7472601"/>
              <a:gd name="connsiteY728" fmla="*/ 1619803 h 6858000"/>
              <a:gd name="connsiteX729" fmla="*/ 340345 w 7472601"/>
              <a:gd name="connsiteY729" fmla="*/ 2027739 h 6858000"/>
              <a:gd name="connsiteX730" fmla="*/ 360865 w 7472601"/>
              <a:gd name="connsiteY730" fmla="*/ 2044827 h 6858000"/>
              <a:gd name="connsiteX731" fmla="*/ 560414 w 7472601"/>
              <a:gd name="connsiteY731" fmla="*/ 2421457 h 6858000"/>
              <a:gd name="connsiteX732" fmla="*/ 1359703 w 7472601"/>
              <a:gd name="connsiteY732" fmla="*/ 2578554 h 6858000"/>
              <a:gd name="connsiteX733" fmla="*/ 1359422 w 7472601"/>
              <a:gd name="connsiteY733" fmla="*/ 2577994 h 6858000"/>
              <a:gd name="connsiteX734" fmla="*/ 828701 w 7472601"/>
              <a:gd name="connsiteY734" fmla="*/ 1839520 h 6858000"/>
              <a:gd name="connsiteX735" fmla="*/ 494427 w 7472601"/>
              <a:gd name="connsiteY735" fmla="*/ 1092333 h 6858000"/>
              <a:gd name="connsiteX736" fmla="*/ 506322 w 7472601"/>
              <a:gd name="connsiteY736" fmla="*/ 1020997 h 6858000"/>
              <a:gd name="connsiteX737" fmla="*/ 4570198 w 7472601"/>
              <a:gd name="connsiteY737" fmla="*/ 978081 h 6858000"/>
              <a:gd name="connsiteX738" fmla="*/ 4523691 w 7472601"/>
              <a:gd name="connsiteY738" fmla="*/ 1127776 h 6858000"/>
              <a:gd name="connsiteX739" fmla="*/ 4509875 w 7472601"/>
              <a:gd name="connsiteY739" fmla="*/ 1167552 h 6858000"/>
              <a:gd name="connsiteX740" fmla="*/ 4478168 w 7472601"/>
              <a:gd name="connsiteY740" fmla="*/ 1260735 h 6858000"/>
              <a:gd name="connsiteX741" fmla="*/ 4409309 w 7472601"/>
              <a:gd name="connsiteY741" fmla="*/ 1666996 h 6858000"/>
              <a:gd name="connsiteX742" fmla="*/ 4370031 w 7472601"/>
              <a:gd name="connsiteY742" fmla="*/ 1955666 h 6858000"/>
              <a:gd name="connsiteX743" fmla="*/ 4570198 w 7472601"/>
              <a:gd name="connsiteY743" fmla="*/ 978081 h 6858000"/>
              <a:gd name="connsiteX744" fmla="*/ 4557898 w 7472601"/>
              <a:gd name="connsiteY744" fmla="*/ 900011 h 6858000"/>
              <a:gd name="connsiteX745" fmla="*/ 4344840 w 7472601"/>
              <a:gd name="connsiteY745" fmla="*/ 1922038 h 6858000"/>
              <a:gd name="connsiteX746" fmla="*/ 4378710 w 7472601"/>
              <a:gd name="connsiteY746" fmla="*/ 1665516 h 6858000"/>
              <a:gd name="connsiteX747" fmla="*/ 4448798 w 7472601"/>
              <a:gd name="connsiteY747" fmla="*/ 1253024 h 6858000"/>
              <a:gd name="connsiteX748" fmla="*/ 4480315 w 7472601"/>
              <a:gd name="connsiteY748" fmla="*/ 1158454 h 6858000"/>
              <a:gd name="connsiteX749" fmla="*/ 4494133 w 7472601"/>
              <a:gd name="connsiteY749" fmla="*/ 1118676 h 6858000"/>
              <a:gd name="connsiteX750" fmla="*/ 4557898 w 7472601"/>
              <a:gd name="connsiteY750" fmla="*/ 900011 h 6858000"/>
              <a:gd name="connsiteX751" fmla="*/ 5870151 w 7472601"/>
              <a:gd name="connsiteY751" fmla="*/ 898890 h 6858000"/>
              <a:gd name="connsiteX752" fmla="*/ 5861335 w 7472601"/>
              <a:gd name="connsiteY752" fmla="*/ 899177 h 6858000"/>
              <a:gd name="connsiteX753" fmla="*/ 5843702 w 7472601"/>
              <a:gd name="connsiteY753" fmla="*/ 899748 h 6858000"/>
              <a:gd name="connsiteX754" fmla="*/ 5651107 w 7472601"/>
              <a:gd name="connsiteY754" fmla="*/ 920306 h 6858000"/>
              <a:gd name="connsiteX755" fmla="*/ 5459407 w 7472601"/>
              <a:gd name="connsiteY755" fmla="*/ 940975 h 6858000"/>
              <a:gd name="connsiteX756" fmla="*/ 5374846 w 7472601"/>
              <a:gd name="connsiteY756" fmla="*/ 941988 h 6858000"/>
              <a:gd name="connsiteX757" fmla="*/ 5256105 w 7472601"/>
              <a:gd name="connsiteY757" fmla="*/ 945632 h 6858000"/>
              <a:gd name="connsiteX758" fmla="*/ 5107071 w 7472601"/>
              <a:gd name="connsiteY758" fmla="*/ 969720 h 6858000"/>
              <a:gd name="connsiteX759" fmla="*/ 4998681 w 7472601"/>
              <a:gd name="connsiteY759" fmla="*/ 988771 h 6858000"/>
              <a:gd name="connsiteX760" fmla="*/ 5870151 w 7472601"/>
              <a:gd name="connsiteY760" fmla="*/ 898890 h 6858000"/>
              <a:gd name="connsiteX761" fmla="*/ 5504425 w 7472601"/>
              <a:gd name="connsiteY761" fmla="*/ 848067 h 6858000"/>
              <a:gd name="connsiteX762" fmla="*/ 4968849 w 7472601"/>
              <a:gd name="connsiteY762" fmla="*/ 962318 h 6858000"/>
              <a:gd name="connsiteX763" fmla="*/ 5104039 w 7472601"/>
              <a:gd name="connsiteY763" fmla="*/ 940634 h 6858000"/>
              <a:gd name="connsiteX764" fmla="*/ 5256311 w 7472601"/>
              <a:gd name="connsiteY764" fmla="*/ 916490 h 6858000"/>
              <a:gd name="connsiteX765" fmla="*/ 5377381 w 7472601"/>
              <a:gd name="connsiteY765" fmla="*/ 912671 h 6858000"/>
              <a:gd name="connsiteX766" fmla="*/ 5460148 w 7472601"/>
              <a:gd name="connsiteY766" fmla="*/ 911442 h 6858000"/>
              <a:gd name="connsiteX767" fmla="*/ 5648971 w 7472601"/>
              <a:gd name="connsiteY767" fmla="*/ 891331 h 6858000"/>
              <a:gd name="connsiteX768" fmla="*/ 5844807 w 7472601"/>
              <a:gd name="connsiteY768" fmla="*/ 870718 h 6858000"/>
              <a:gd name="connsiteX769" fmla="*/ 5862975 w 7472601"/>
              <a:gd name="connsiteY769" fmla="*/ 869756 h 6858000"/>
              <a:gd name="connsiteX770" fmla="*/ 5920887 w 7472601"/>
              <a:gd name="connsiteY770" fmla="*/ 865929 h 6858000"/>
              <a:gd name="connsiteX771" fmla="*/ 5504425 w 7472601"/>
              <a:gd name="connsiteY771" fmla="*/ 848067 h 6858000"/>
              <a:gd name="connsiteX772" fmla="*/ 3607114 w 7472601"/>
              <a:gd name="connsiteY772" fmla="*/ 467441 h 6858000"/>
              <a:gd name="connsiteX773" fmla="*/ 3296242 w 7472601"/>
              <a:gd name="connsiteY773" fmla="*/ 807991 h 6858000"/>
              <a:gd name="connsiteX774" fmla="*/ 3174674 w 7472601"/>
              <a:gd name="connsiteY774" fmla="*/ 919759 h 6858000"/>
              <a:gd name="connsiteX775" fmla="*/ 3042978 w 7472601"/>
              <a:gd name="connsiteY775" fmla="*/ 1054894 h 6858000"/>
              <a:gd name="connsiteX776" fmla="*/ 2968914 w 7472601"/>
              <a:gd name="connsiteY776" fmla="*/ 1133756 h 6858000"/>
              <a:gd name="connsiteX777" fmla="*/ 3103823 w 7472601"/>
              <a:gd name="connsiteY777" fmla="*/ 1026814 h 6858000"/>
              <a:gd name="connsiteX778" fmla="*/ 3607114 w 7472601"/>
              <a:gd name="connsiteY778" fmla="*/ 467441 h 6858000"/>
              <a:gd name="connsiteX779" fmla="*/ 3744487 w 7472601"/>
              <a:gd name="connsiteY779" fmla="*/ 383136 h 6858000"/>
              <a:gd name="connsiteX780" fmla="*/ 3970213 w 7472601"/>
              <a:gd name="connsiteY780" fmla="*/ 995559 h 6858000"/>
              <a:gd name="connsiteX781" fmla="*/ 3744487 w 7472601"/>
              <a:gd name="connsiteY781" fmla="*/ 383136 h 6858000"/>
              <a:gd name="connsiteX782" fmla="*/ 3624562 w 7472601"/>
              <a:gd name="connsiteY782" fmla="*/ 367041 h 6858000"/>
              <a:gd name="connsiteX783" fmla="*/ 3489712 w 7472601"/>
              <a:gd name="connsiteY783" fmla="*/ 485386 h 6858000"/>
              <a:gd name="connsiteX784" fmla="*/ 3182994 w 7472601"/>
              <a:gd name="connsiteY784" fmla="*/ 828265 h 6858000"/>
              <a:gd name="connsiteX785" fmla="*/ 2892114 w 7472601"/>
              <a:gd name="connsiteY785" fmla="*/ 1172635 h 6858000"/>
              <a:gd name="connsiteX786" fmla="*/ 3021459 w 7472601"/>
              <a:gd name="connsiteY786" fmla="*/ 1035385 h 6858000"/>
              <a:gd name="connsiteX787" fmla="*/ 3153873 w 7472601"/>
              <a:gd name="connsiteY787" fmla="*/ 898971 h 6858000"/>
              <a:gd name="connsiteX788" fmla="*/ 3276511 w 7472601"/>
              <a:gd name="connsiteY788" fmla="*/ 786423 h 6858000"/>
              <a:gd name="connsiteX789" fmla="*/ 3584154 w 7472601"/>
              <a:gd name="connsiteY789" fmla="*/ 448218 h 6858000"/>
              <a:gd name="connsiteX790" fmla="*/ 3624562 w 7472601"/>
              <a:gd name="connsiteY790" fmla="*/ 367041 h 6858000"/>
              <a:gd name="connsiteX791" fmla="*/ 3766672 w 7472601"/>
              <a:gd name="connsiteY791" fmla="*/ 359429 h 6858000"/>
              <a:gd name="connsiteX792" fmla="*/ 3996338 w 7472601"/>
              <a:gd name="connsiteY792" fmla="*/ 968237 h 6858000"/>
              <a:gd name="connsiteX793" fmla="*/ 3766672 w 7472601"/>
              <a:gd name="connsiteY793" fmla="*/ 359429 h 6858000"/>
              <a:gd name="connsiteX794" fmla="*/ 5805386 w 7472601"/>
              <a:gd name="connsiteY794" fmla="*/ 239240 h 6858000"/>
              <a:gd name="connsiteX795" fmla="*/ 5736947 w 7472601"/>
              <a:gd name="connsiteY795" fmla="*/ 261367 h 6858000"/>
              <a:gd name="connsiteX796" fmla="*/ 5427012 w 7472601"/>
              <a:gd name="connsiteY796" fmla="*/ 311272 h 6858000"/>
              <a:gd name="connsiteX797" fmla="*/ 5147818 w 7472601"/>
              <a:gd name="connsiteY797" fmla="*/ 322112 h 6858000"/>
              <a:gd name="connsiteX798" fmla="*/ 5060854 w 7472601"/>
              <a:gd name="connsiteY798" fmla="*/ 311882 h 6858000"/>
              <a:gd name="connsiteX799" fmla="*/ 4945989 w 7472601"/>
              <a:gd name="connsiteY799" fmla="*/ 300516 h 6858000"/>
              <a:gd name="connsiteX800" fmla="*/ 5410479 w 7472601"/>
              <a:gd name="connsiteY800" fmla="*/ 348434 h 6858000"/>
              <a:gd name="connsiteX801" fmla="*/ 5805386 w 7472601"/>
              <a:gd name="connsiteY801" fmla="*/ 239240 h 6858000"/>
              <a:gd name="connsiteX802" fmla="*/ 5905192 w 7472601"/>
              <a:gd name="connsiteY802" fmla="*/ 163079 h 6858000"/>
              <a:gd name="connsiteX803" fmla="*/ 5865655 w 7472601"/>
              <a:gd name="connsiteY803" fmla="*/ 171901 h 6858000"/>
              <a:gd name="connsiteX804" fmla="*/ 5259740 w 7472601"/>
              <a:gd name="connsiteY804" fmla="*/ 257013 h 6858000"/>
              <a:gd name="connsiteX805" fmla="*/ 5208466 w 7472601"/>
              <a:gd name="connsiteY805" fmla="*/ 257550 h 6858000"/>
              <a:gd name="connsiteX806" fmla="*/ 4980204 w 7472601"/>
              <a:gd name="connsiteY806" fmla="*/ 271903 h 6858000"/>
              <a:gd name="connsiteX807" fmla="*/ 5068068 w 7472601"/>
              <a:gd name="connsiteY807" fmla="*/ 282244 h 6858000"/>
              <a:gd name="connsiteX808" fmla="*/ 5153231 w 7472601"/>
              <a:gd name="connsiteY808" fmla="*/ 292240 h 6858000"/>
              <a:gd name="connsiteX809" fmla="*/ 5426491 w 7472601"/>
              <a:gd name="connsiteY809" fmla="*/ 281128 h 6858000"/>
              <a:gd name="connsiteX810" fmla="*/ 5731212 w 7472601"/>
              <a:gd name="connsiteY810" fmla="*/ 231951 h 6858000"/>
              <a:gd name="connsiteX811" fmla="*/ 5905192 w 7472601"/>
              <a:gd name="connsiteY811" fmla="*/ 163079 h 6858000"/>
              <a:gd name="connsiteX812" fmla="*/ 5944437 w 7472601"/>
              <a:gd name="connsiteY812" fmla="*/ 113829 h 6858000"/>
              <a:gd name="connsiteX813" fmla="*/ 5825032 w 7472601"/>
              <a:gd name="connsiteY813" fmla="*/ 146405 h 6858000"/>
              <a:gd name="connsiteX814" fmla="*/ 4955599 w 7472601"/>
              <a:gd name="connsiteY814" fmla="*/ 247008 h 6858000"/>
              <a:gd name="connsiteX815" fmla="*/ 5210104 w 7472601"/>
              <a:gd name="connsiteY815" fmla="*/ 228123 h 6858000"/>
              <a:gd name="connsiteX816" fmla="*/ 5261015 w 7472601"/>
              <a:gd name="connsiteY816" fmla="*/ 227087 h 6858000"/>
              <a:gd name="connsiteX817" fmla="*/ 5861181 w 7472601"/>
              <a:gd name="connsiteY817" fmla="*/ 143093 h 6858000"/>
              <a:gd name="connsiteX818" fmla="*/ 5961252 w 7472601"/>
              <a:gd name="connsiteY818" fmla="*/ 114820 h 6858000"/>
              <a:gd name="connsiteX819" fmla="*/ 5944437 w 7472601"/>
              <a:gd name="connsiteY819" fmla="*/ 113829 h 6858000"/>
              <a:gd name="connsiteX820" fmla="*/ 3882765 w 7472601"/>
              <a:gd name="connsiteY820" fmla="*/ 0 h 6858000"/>
              <a:gd name="connsiteX821" fmla="*/ 3995099 w 7472601"/>
              <a:gd name="connsiteY821" fmla="*/ 0 h 6858000"/>
              <a:gd name="connsiteX822" fmla="*/ 4163818 w 7472601"/>
              <a:gd name="connsiteY822" fmla="*/ 234104 h 6858000"/>
              <a:gd name="connsiteX823" fmla="*/ 4172099 w 7472601"/>
              <a:gd name="connsiteY823" fmla="*/ 234207 h 6858000"/>
              <a:gd name="connsiteX824" fmla="*/ 4784282 w 7472601"/>
              <a:gd name="connsiteY824" fmla="*/ 276561 h 6858000"/>
              <a:gd name="connsiteX825" fmla="*/ 4801687 w 7472601"/>
              <a:gd name="connsiteY825" fmla="*/ 267764 h 6858000"/>
              <a:gd name="connsiteX826" fmla="*/ 6082788 w 7472601"/>
              <a:gd name="connsiteY826" fmla="*/ 64119 h 6858000"/>
              <a:gd name="connsiteX827" fmla="*/ 6099442 w 7472601"/>
              <a:gd name="connsiteY827" fmla="*/ 82568 h 6858000"/>
              <a:gd name="connsiteX828" fmla="*/ 4804137 w 7472601"/>
              <a:gd name="connsiteY828" fmla="*/ 320931 h 6858000"/>
              <a:gd name="connsiteX829" fmla="*/ 4227047 w 7472601"/>
              <a:gd name="connsiteY829" fmla="*/ 313415 h 6858000"/>
              <a:gd name="connsiteX830" fmla="*/ 4346041 w 7472601"/>
              <a:gd name="connsiteY830" fmla="*/ 456086 h 6858000"/>
              <a:gd name="connsiteX831" fmla="*/ 4870967 w 7472601"/>
              <a:gd name="connsiteY831" fmla="*/ 963061 h 6858000"/>
              <a:gd name="connsiteX832" fmla="*/ 4889647 w 7472601"/>
              <a:gd name="connsiteY832" fmla="*/ 957147 h 6858000"/>
              <a:gd name="connsiteX833" fmla="*/ 5422504 w 7472601"/>
              <a:gd name="connsiteY833" fmla="*/ 805191 h 6858000"/>
              <a:gd name="connsiteX834" fmla="*/ 6087656 w 7472601"/>
              <a:gd name="connsiteY834" fmla="*/ 826703 h 6858000"/>
              <a:gd name="connsiteX835" fmla="*/ 6058717 w 7472601"/>
              <a:gd name="connsiteY835" fmla="*/ 865992 h 6858000"/>
              <a:gd name="connsiteX836" fmla="*/ 4974153 w 7472601"/>
              <a:gd name="connsiteY836" fmla="*/ 1045456 h 6858000"/>
              <a:gd name="connsiteX837" fmla="*/ 5627835 w 7472601"/>
              <a:gd name="connsiteY837" fmla="*/ 1472077 h 6858000"/>
              <a:gd name="connsiteX838" fmla="*/ 5629817 w 7472601"/>
              <a:gd name="connsiteY838" fmla="*/ 1471412 h 6858000"/>
              <a:gd name="connsiteX839" fmla="*/ 5634124 w 7472601"/>
              <a:gd name="connsiteY839" fmla="*/ 1470572 h 6858000"/>
              <a:gd name="connsiteX840" fmla="*/ 5755832 w 7472601"/>
              <a:gd name="connsiteY840" fmla="*/ 1383886 h 6858000"/>
              <a:gd name="connsiteX841" fmla="*/ 6014186 w 7472601"/>
              <a:gd name="connsiteY841" fmla="*/ 1279799 h 6858000"/>
              <a:gd name="connsiteX842" fmla="*/ 6901619 w 7472601"/>
              <a:gd name="connsiteY842" fmla="*/ 1047874 h 6858000"/>
              <a:gd name="connsiteX843" fmla="*/ 6931566 w 7472601"/>
              <a:gd name="connsiteY843" fmla="*/ 1062034 h 6858000"/>
              <a:gd name="connsiteX844" fmla="*/ 5790982 w 7472601"/>
              <a:gd name="connsiteY844" fmla="*/ 1561380 h 6858000"/>
              <a:gd name="connsiteX845" fmla="*/ 6188971 w 7472601"/>
              <a:gd name="connsiteY845" fmla="*/ 1755168 h 6858000"/>
              <a:gd name="connsiteX846" fmla="*/ 6202446 w 7472601"/>
              <a:gd name="connsiteY846" fmla="*/ 1752268 h 6858000"/>
              <a:gd name="connsiteX847" fmla="*/ 7179560 w 7472601"/>
              <a:gd name="connsiteY847" fmla="*/ 1467551 h 6858000"/>
              <a:gd name="connsiteX848" fmla="*/ 7158730 w 7472601"/>
              <a:gd name="connsiteY848" fmla="*/ 1507835 h 6858000"/>
              <a:gd name="connsiteX849" fmla="*/ 6326959 w 7472601"/>
              <a:gd name="connsiteY849" fmla="*/ 1817686 h 6858000"/>
              <a:gd name="connsiteX850" fmla="*/ 6537433 w 7472601"/>
              <a:gd name="connsiteY850" fmla="*/ 1907790 h 6858000"/>
              <a:gd name="connsiteX851" fmla="*/ 6550221 w 7472601"/>
              <a:gd name="connsiteY851" fmla="*/ 1910729 h 6858000"/>
              <a:gd name="connsiteX852" fmla="*/ 6964438 w 7472601"/>
              <a:gd name="connsiteY852" fmla="*/ 2209505 h 6858000"/>
              <a:gd name="connsiteX853" fmla="*/ 7367862 w 7472601"/>
              <a:gd name="connsiteY853" fmla="*/ 2806833 h 6858000"/>
              <a:gd name="connsiteX854" fmla="*/ 7364329 w 7472601"/>
              <a:gd name="connsiteY854" fmla="*/ 2826907 h 6858000"/>
              <a:gd name="connsiteX855" fmla="*/ 7290545 w 7472601"/>
              <a:gd name="connsiteY855" fmla="*/ 2850663 h 6858000"/>
              <a:gd name="connsiteX856" fmla="*/ 6472036 w 7472601"/>
              <a:gd name="connsiteY856" fmla="*/ 1959003 h 6858000"/>
              <a:gd name="connsiteX857" fmla="*/ 5792897 w 7472601"/>
              <a:gd name="connsiteY857" fmla="*/ 1647747 h 6858000"/>
              <a:gd name="connsiteX858" fmla="*/ 5842751 w 7472601"/>
              <a:gd name="connsiteY858" fmla="*/ 1816112 h 6858000"/>
              <a:gd name="connsiteX859" fmla="*/ 5847424 w 7472601"/>
              <a:gd name="connsiteY859" fmla="*/ 1815776 h 6858000"/>
              <a:gd name="connsiteX860" fmla="*/ 6399821 w 7472601"/>
              <a:gd name="connsiteY860" fmla="*/ 2344799 h 6858000"/>
              <a:gd name="connsiteX861" fmla="*/ 6323232 w 7472601"/>
              <a:gd name="connsiteY861" fmla="*/ 2389634 h 6858000"/>
              <a:gd name="connsiteX862" fmla="*/ 5942958 w 7472601"/>
              <a:gd name="connsiteY862" fmla="*/ 2077708 h 6858000"/>
              <a:gd name="connsiteX863" fmla="*/ 5921559 w 7472601"/>
              <a:gd name="connsiteY863" fmla="*/ 2378596 h 6858000"/>
              <a:gd name="connsiteX864" fmla="*/ 5817651 w 7472601"/>
              <a:gd name="connsiteY864" fmla="*/ 3023919 h 6858000"/>
              <a:gd name="connsiteX865" fmla="*/ 5729634 w 7472601"/>
              <a:gd name="connsiteY865" fmla="*/ 3051849 h 6858000"/>
              <a:gd name="connsiteX866" fmla="*/ 5611018 w 7472601"/>
              <a:gd name="connsiteY866" fmla="*/ 2316769 h 6858000"/>
              <a:gd name="connsiteX867" fmla="*/ 5687608 w 7472601"/>
              <a:gd name="connsiteY867" fmla="*/ 2039972 h 6858000"/>
              <a:gd name="connsiteX868" fmla="*/ 5657554 w 7472601"/>
              <a:gd name="connsiteY868" fmla="*/ 1576445 h 6858000"/>
              <a:gd name="connsiteX869" fmla="*/ 5150475 w 7472601"/>
              <a:gd name="connsiteY869" fmla="*/ 1274012 h 6858000"/>
              <a:gd name="connsiteX870" fmla="*/ 5349142 w 7472601"/>
              <a:gd name="connsiteY870" fmla="*/ 2204405 h 6858000"/>
              <a:gd name="connsiteX871" fmla="*/ 5262214 w 7472601"/>
              <a:gd name="connsiteY871" fmla="*/ 2233836 h 6858000"/>
              <a:gd name="connsiteX872" fmla="*/ 4981539 w 7472601"/>
              <a:gd name="connsiteY872" fmla="*/ 1542201 h 6858000"/>
              <a:gd name="connsiteX873" fmla="*/ 4958461 w 7472601"/>
              <a:gd name="connsiteY873" fmla="*/ 1136957 h 6858000"/>
              <a:gd name="connsiteX874" fmla="*/ 4655015 w 7472601"/>
              <a:gd name="connsiteY874" fmla="*/ 891426 h 6858000"/>
              <a:gd name="connsiteX875" fmla="*/ 4348002 w 7472601"/>
              <a:gd name="connsiteY875" fmla="*/ 2205895 h 6858000"/>
              <a:gd name="connsiteX876" fmla="*/ 4262250 w 7472601"/>
              <a:gd name="connsiteY876" fmla="*/ 2219972 h 6858000"/>
              <a:gd name="connsiteX877" fmla="*/ 4550611 w 7472601"/>
              <a:gd name="connsiteY877" fmla="*/ 817540 h 6858000"/>
              <a:gd name="connsiteX878" fmla="*/ 4564418 w 7472601"/>
              <a:gd name="connsiteY878" fmla="*/ 808293 h 6858000"/>
              <a:gd name="connsiteX879" fmla="*/ 4266388 w 7472601"/>
              <a:gd name="connsiteY879" fmla="*/ 500083 h 6858000"/>
              <a:gd name="connsiteX880" fmla="*/ 4032842 w 7472601"/>
              <a:gd name="connsiteY880" fmla="*/ 211809 h 6858000"/>
              <a:gd name="connsiteX881" fmla="*/ 3882765 w 7472601"/>
              <a:gd name="connsiteY881" fmla="*/ 0 h 6858000"/>
              <a:gd name="connsiteX882" fmla="*/ 3721337 w 7472601"/>
              <a:gd name="connsiteY882" fmla="*/ 0 h 6858000"/>
              <a:gd name="connsiteX883" fmla="*/ 3797544 w 7472601"/>
              <a:gd name="connsiteY883" fmla="*/ 0 h 6858000"/>
              <a:gd name="connsiteX884" fmla="*/ 3775734 w 7472601"/>
              <a:gd name="connsiteY884" fmla="*/ 95131 h 6858000"/>
              <a:gd name="connsiteX885" fmla="*/ 3724807 w 7472601"/>
              <a:gd name="connsiteY885" fmla="*/ 272257 h 6858000"/>
              <a:gd name="connsiteX886" fmla="*/ 3726844 w 7472601"/>
              <a:gd name="connsiteY886" fmla="*/ 282988 h 6858000"/>
              <a:gd name="connsiteX887" fmla="*/ 3742664 w 7472601"/>
              <a:gd name="connsiteY887" fmla="*/ 279918 h 6858000"/>
              <a:gd name="connsiteX888" fmla="*/ 4103910 w 7472601"/>
              <a:gd name="connsiteY888" fmla="*/ 1161917 h 6858000"/>
              <a:gd name="connsiteX889" fmla="*/ 4020269 w 7472601"/>
              <a:gd name="connsiteY889" fmla="*/ 1200406 h 6858000"/>
              <a:gd name="connsiteX890" fmla="*/ 3674882 w 7472601"/>
              <a:gd name="connsiteY890" fmla="*/ 488524 h 6858000"/>
              <a:gd name="connsiteX891" fmla="*/ 3132682 w 7472601"/>
              <a:gd name="connsiteY891" fmla="*/ 1072284 h 6858000"/>
              <a:gd name="connsiteX892" fmla="*/ 2716346 w 7472601"/>
              <a:gd name="connsiteY892" fmla="*/ 1276376 h 6858000"/>
              <a:gd name="connsiteX893" fmla="*/ 2716772 w 7472601"/>
              <a:gd name="connsiteY893" fmla="*/ 1255462 h 6858000"/>
              <a:gd name="connsiteX894" fmla="*/ 3471096 w 7472601"/>
              <a:gd name="connsiteY894" fmla="*/ 437072 h 6858000"/>
              <a:gd name="connsiteX895" fmla="*/ 3639057 w 7472601"/>
              <a:gd name="connsiteY895" fmla="*/ 286334 h 6858000"/>
              <a:gd name="connsiteX896" fmla="*/ 3640309 w 7472601"/>
              <a:gd name="connsiteY896" fmla="*/ 284664 h 6858000"/>
              <a:gd name="connsiteX897" fmla="*/ 3646022 w 7472601"/>
              <a:gd name="connsiteY897" fmla="*/ 276711 h 6858000"/>
              <a:gd name="connsiteX898" fmla="*/ 3707943 w 7472601"/>
              <a:gd name="connsiteY898" fmla="*/ 65958 h 6858000"/>
              <a:gd name="connsiteX899" fmla="*/ 3721337 w 7472601"/>
              <a:gd name="connsiteY899" fmla="*/ 0 h 6858000"/>
              <a:gd name="connsiteX900" fmla="*/ 2867960 w 7472601"/>
              <a:gd name="connsiteY900" fmla="*/ 0 h 6858000"/>
              <a:gd name="connsiteX901" fmla="*/ 2926351 w 7472601"/>
              <a:gd name="connsiteY901" fmla="*/ 0 h 6858000"/>
              <a:gd name="connsiteX902" fmla="*/ 2902823 w 7472601"/>
              <a:gd name="connsiteY902" fmla="*/ 262929 h 6858000"/>
              <a:gd name="connsiteX903" fmla="*/ 2940663 w 7472601"/>
              <a:gd name="connsiteY903" fmla="*/ 140884 h 6858000"/>
              <a:gd name="connsiteX904" fmla="*/ 2947039 w 7472601"/>
              <a:gd name="connsiteY904" fmla="*/ 122524 h 6858000"/>
              <a:gd name="connsiteX905" fmla="*/ 2984316 w 7472601"/>
              <a:gd name="connsiteY905" fmla="*/ 0 h 6858000"/>
              <a:gd name="connsiteX906" fmla="*/ 3016114 w 7472601"/>
              <a:gd name="connsiteY906" fmla="*/ 0 h 6858000"/>
              <a:gd name="connsiteX907" fmla="*/ 2979949 w 7472601"/>
              <a:gd name="connsiteY907" fmla="*/ 119274 h 6858000"/>
              <a:gd name="connsiteX908" fmla="*/ 3023879 w 7472601"/>
              <a:gd name="connsiteY908" fmla="*/ 0 h 6858000"/>
              <a:gd name="connsiteX909" fmla="*/ 3105400 w 7472601"/>
              <a:gd name="connsiteY909" fmla="*/ 0 h 6858000"/>
              <a:gd name="connsiteX910" fmla="*/ 3094669 w 7472601"/>
              <a:gd name="connsiteY910" fmla="*/ 30308 h 6858000"/>
              <a:gd name="connsiteX911" fmla="*/ 2901945 w 7472601"/>
              <a:gd name="connsiteY911" fmla="*/ 466538 h 6858000"/>
              <a:gd name="connsiteX912" fmla="*/ 2815209 w 7472601"/>
              <a:gd name="connsiteY912" fmla="*/ 497361 h 6858000"/>
              <a:gd name="connsiteX913" fmla="*/ 2844845 w 7472601"/>
              <a:gd name="connsiteY913" fmla="*/ 127638 h 6858000"/>
              <a:gd name="connsiteX914" fmla="*/ 2867960 w 7472601"/>
              <a:gd name="connsiteY914" fmla="*/ 0 h 6858000"/>
              <a:gd name="connsiteX915" fmla="*/ 1057230 w 7472601"/>
              <a:gd name="connsiteY915" fmla="*/ 0 h 6858000"/>
              <a:gd name="connsiteX916" fmla="*/ 1111003 w 7472601"/>
              <a:gd name="connsiteY916" fmla="*/ 0 h 6858000"/>
              <a:gd name="connsiteX917" fmla="*/ 1125553 w 7472601"/>
              <a:gd name="connsiteY917" fmla="*/ 52588 h 6858000"/>
              <a:gd name="connsiteX918" fmla="*/ 1304276 w 7472601"/>
              <a:gd name="connsiteY918" fmla="*/ 476275 h 6858000"/>
              <a:gd name="connsiteX919" fmla="*/ 1492066 w 7472601"/>
              <a:gd name="connsiteY919" fmla="*/ 886333 h 6858000"/>
              <a:gd name="connsiteX920" fmla="*/ 1423698 w 7472601"/>
              <a:gd name="connsiteY920" fmla="*/ 710817 h 6858000"/>
              <a:gd name="connsiteX921" fmla="*/ 1357609 w 7472601"/>
              <a:gd name="connsiteY921" fmla="*/ 532892 h 6858000"/>
              <a:gd name="connsiteX922" fmla="*/ 1309550 w 7472601"/>
              <a:gd name="connsiteY922" fmla="*/ 374031 h 6858000"/>
              <a:gd name="connsiteX923" fmla="*/ 1193673 w 7472601"/>
              <a:gd name="connsiteY923" fmla="*/ 49533 h 6858000"/>
              <a:gd name="connsiteX924" fmla="*/ 1164391 w 7472601"/>
              <a:gd name="connsiteY924" fmla="*/ 0 h 6858000"/>
              <a:gd name="connsiteX925" fmla="*/ 1200666 w 7472601"/>
              <a:gd name="connsiteY925" fmla="*/ 0 h 6858000"/>
              <a:gd name="connsiteX926" fmla="*/ 1223408 w 7472601"/>
              <a:gd name="connsiteY926" fmla="*/ 38996 h 6858000"/>
              <a:gd name="connsiteX927" fmla="*/ 1339635 w 7472601"/>
              <a:gd name="connsiteY927" fmla="*/ 365517 h 6858000"/>
              <a:gd name="connsiteX928" fmla="*/ 1387469 w 7472601"/>
              <a:gd name="connsiteY928" fmla="*/ 523079 h 6858000"/>
              <a:gd name="connsiteX929" fmla="*/ 1452685 w 7472601"/>
              <a:gd name="connsiteY929" fmla="*/ 699806 h 6858000"/>
              <a:gd name="connsiteX930" fmla="*/ 1492092 w 7472601"/>
              <a:gd name="connsiteY930" fmla="*/ 800424 h 6858000"/>
              <a:gd name="connsiteX931" fmla="*/ 1455302 w 7472601"/>
              <a:gd name="connsiteY931" fmla="*/ 632913 h 6858000"/>
              <a:gd name="connsiteX932" fmla="*/ 1222336 w 7472601"/>
              <a:gd name="connsiteY932" fmla="*/ 9480 h 6858000"/>
              <a:gd name="connsiteX933" fmla="*/ 1214634 w 7472601"/>
              <a:gd name="connsiteY933" fmla="*/ 0 h 6858000"/>
              <a:gd name="connsiteX934" fmla="*/ 1289827 w 7472601"/>
              <a:gd name="connsiteY934" fmla="*/ 0 h 6858000"/>
              <a:gd name="connsiteX935" fmla="*/ 1321076 w 7472601"/>
              <a:gd name="connsiteY935" fmla="*/ 59722 h 6858000"/>
              <a:gd name="connsiteX936" fmla="*/ 1512579 w 7472601"/>
              <a:gd name="connsiteY936" fmla="*/ 626441 h 6858000"/>
              <a:gd name="connsiteX937" fmla="*/ 1506076 w 7472601"/>
              <a:gd name="connsiteY937" fmla="*/ 1089289 h 6858000"/>
              <a:gd name="connsiteX938" fmla="*/ 1486346 w 7472601"/>
              <a:gd name="connsiteY938" fmla="*/ 1079919 h 6858000"/>
              <a:gd name="connsiteX939" fmla="*/ 1070511 w 7472601"/>
              <a:gd name="connsiteY939" fmla="*/ 48609 h 6858000"/>
              <a:gd name="connsiteX940" fmla="*/ 1057230 w 7472601"/>
              <a:gd name="connsiteY940" fmla="*/ 0 h 6858000"/>
              <a:gd name="connsiteX941" fmla="*/ 43151 w 7472601"/>
              <a:gd name="connsiteY941" fmla="*/ 0 h 6858000"/>
              <a:gd name="connsiteX942" fmla="*/ 95283 w 7472601"/>
              <a:gd name="connsiteY942" fmla="*/ 0 h 6858000"/>
              <a:gd name="connsiteX943" fmla="*/ 300708 w 7472601"/>
              <a:gd name="connsiteY943" fmla="*/ 154571 h 6858000"/>
              <a:gd name="connsiteX944" fmla="*/ 530414 w 7472601"/>
              <a:gd name="connsiteY944" fmla="*/ 354673 h 6858000"/>
              <a:gd name="connsiteX945" fmla="*/ 333785 w 7472601"/>
              <a:gd name="connsiteY945" fmla="*/ 161564 h 6858000"/>
              <a:gd name="connsiteX946" fmla="*/ 147005 w 7472601"/>
              <a:gd name="connsiteY946" fmla="*/ 0 h 6858000"/>
              <a:gd name="connsiteX947" fmla="*/ 272509 w 7472601"/>
              <a:gd name="connsiteY947" fmla="*/ 0 h 6858000"/>
              <a:gd name="connsiteX948" fmla="*/ 326276 w 7472601"/>
              <a:gd name="connsiteY948" fmla="*/ 45847 h 6858000"/>
              <a:gd name="connsiteX949" fmla="*/ 823759 w 7472601"/>
              <a:gd name="connsiteY949" fmla="*/ 574145 h 6858000"/>
              <a:gd name="connsiteX950" fmla="*/ 811254 w 7472601"/>
              <a:gd name="connsiteY950" fmla="*/ 665546 h 6858000"/>
              <a:gd name="connsiteX951" fmla="*/ 154042 w 7472601"/>
              <a:gd name="connsiteY951" fmla="*/ 261522 h 6858000"/>
              <a:gd name="connsiteX952" fmla="*/ 13550 w 7472601"/>
              <a:gd name="connsiteY952" fmla="*/ 158423 h 6858000"/>
              <a:gd name="connsiteX953" fmla="*/ 0 w 7472601"/>
              <a:gd name="connsiteY953" fmla="*/ 146618 h 6858000"/>
              <a:gd name="connsiteX954" fmla="*/ 0 w 7472601"/>
              <a:gd name="connsiteY954" fmla="*/ 59161 h 6858000"/>
              <a:gd name="connsiteX955" fmla="*/ 45427 w 7472601"/>
              <a:gd name="connsiteY955" fmla="*/ 101078 h 6858000"/>
              <a:gd name="connsiteX956" fmla="*/ 630103 w 7472601"/>
              <a:gd name="connsiteY956" fmla="*/ 485885 h 6858000"/>
              <a:gd name="connsiteX957" fmla="*/ 532040 w 7472601"/>
              <a:gd name="connsiteY957" fmla="*/ 399359 h 6858000"/>
              <a:gd name="connsiteX958" fmla="*/ 517618 w 7472601"/>
              <a:gd name="connsiteY958" fmla="*/ 385726 h 6858000"/>
              <a:gd name="connsiteX959" fmla="*/ 285074 w 7472601"/>
              <a:gd name="connsiteY959" fmla="*/ 182755 h 6858000"/>
              <a:gd name="connsiteX960" fmla="*/ 43151 w 7472601"/>
              <a:gd name="connsiteY960"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467600 w 7472601"/>
              <a:gd name="connsiteY76" fmla="*/ 6163634 h 6858000"/>
              <a:gd name="connsiteX77" fmla="*/ 7448321 w 7472601"/>
              <a:gd name="connsiteY77" fmla="*/ 6190991 h 6858000"/>
              <a:gd name="connsiteX78" fmla="*/ 7467600 w 7472601"/>
              <a:gd name="connsiteY78" fmla="*/ 6221686 h 6858000"/>
              <a:gd name="connsiteX79" fmla="*/ 7467600 w 7472601"/>
              <a:gd name="connsiteY79" fmla="*/ 6334256 h 6858000"/>
              <a:gd name="connsiteX80" fmla="*/ 7454976 w 7472601"/>
              <a:gd name="connsiteY80" fmla="*/ 6318297 h 6858000"/>
              <a:gd name="connsiteX81" fmla="*/ 1456157 w 7472601"/>
              <a:gd name="connsiteY81" fmla="*/ 5371404 h 6858000"/>
              <a:gd name="connsiteX82" fmla="*/ 1244432 w 7472601"/>
              <a:gd name="connsiteY82" fmla="*/ 5385601 h 6858000"/>
              <a:gd name="connsiteX83" fmla="*/ 973990 w 7472601"/>
              <a:gd name="connsiteY83" fmla="*/ 5424940 h 6858000"/>
              <a:gd name="connsiteX84" fmla="*/ 1103809 w 7472601"/>
              <a:gd name="connsiteY84" fmla="*/ 5433720 h 6858000"/>
              <a:gd name="connsiteX85" fmla="*/ 1123454 w 7472601"/>
              <a:gd name="connsiteY85" fmla="*/ 5435727 h 6858000"/>
              <a:gd name="connsiteX86" fmla="*/ 1737017 w 7472601"/>
              <a:gd name="connsiteY86" fmla="*/ 5452183 h 6858000"/>
              <a:gd name="connsiteX87" fmla="*/ 1824397 w 7472601"/>
              <a:gd name="connsiteY87" fmla="*/ 5447757 h 6858000"/>
              <a:gd name="connsiteX88" fmla="*/ 2070059 w 7472601"/>
              <a:gd name="connsiteY88" fmla="*/ 5441660 h 6858000"/>
              <a:gd name="connsiteX89" fmla="*/ 1456157 w 7472601"/>
              <a:gd name="connsiteY89" fmla="*/ 5371404 h 6858000"/>
              <a:gd name="connsiteX90" fmla="*/ 4988186 w 7472601"/>
              <a:gd name="connsiteY90" fmla="*/ 5216467 h 6858000"/>
              <a:gd name="connsiteX91" fmla="*/ 4777334 w 7472601"/>
              <a:gd name="connsiteY91" fmla="*/ 5406072 h 6858000"/>
              <a:gd name="connsiteX92" fmla="*/ 4718341 w 7472601"/>
              <a:gd name="connsiteY92" fmla="*/ 5468043 h 6858000"/>
              <a:gd name="connsiteX93" fmla="*/ 4604655 w 7472601"/>
              <a:gd name="connsiteY93" fmla="*/ 5583434 h 6858000"/>
              <a:gd name="connsiteX94" fmla="*/ 4565074 w 7472601"/>
              <a:gd name="connsiteY94" fmla="*/ 5618550 h 6858000"/>
              <a:gd name="connsiteX95" fmla="*/ 4988186 w 7472601"/>
              <a:gd name="connsiteY95" fmla="*/ 5216467 h 6858000"/>
              <a:gd name="connsiteX96" fmla="*/ 4978032 w 7472601"/>
              <a:gd name="connsiteY96" fmla="*/ 5183809 h 6858000"/>
              <a:gd name="connsiteX97" fmla="*/ 4463413 w 7472601"/>
              <a:gd name="connsiteY97" fmla="*/ 5615162 h 6858000"/>
              <a:gd name="connsiteX98" fmla="*/ 4358134 w 7472601"/>
              <a:gd name="connsiteY98" fmla="*/ 5742791 h 6858000"/>
              <a:gd name="connsiteX99" fmla="*/ 4376219 w 7472601"/>
              <a:gd name="connsiteY99" fmla="*/ 5729027 h 6858000"/>
              <a:gd name="connsiteX100" fmla="*/ 4582340 w 7472601"/>
              <a:gd name="connsiteY100" fmla="*/ 5561037 h 6858000"/>
              <a:gd name="connsiteX101" fmla="*/ 4694684 w 7472601"/>
              <a:gd name="connsiteY101" fmla="*/ 5447098 h 6858000"/>
              <a:gd name="connsiteX102" fmla="*/ 4754123 w 7472601"/>
              <a:gd name="connsiteY102" fmla="*/ 5384643 h 6858000"/>
              <a:gd name="connsiteX103" fmla="*/ 4978032 w 7472601"/>
              <a:gd name="connsiteY103" fmla="*/ 5183809 h 6858000"/>
              <a:gd name="connsiteX104" fmla="*/ 1903353 w 7472601"/>
              <a:gd name="connsiteY104" fmla="*/ 5044827 h 6858000"/>
              <a:gd name="connsiteX105" fmla="*/ 1936931 w 7472601"/>
              <a:gd name="connsiteY105" fmla="*/ 5093954 h 6858000"/>
              <a:gd name="connsiteX106" fmla="*/ 2195868 w 7472601"/>
              <a:gd name="connsiteY106" fmla="*/ 5396574 h 6858000"/>
              <a:gd name="connsiteX107" fmla="*/ 2088852 w 7472601"/>
              <a:gd name="connsiteY107" fmla="*/ 5166123 h 6858000"/>
              <a:gd name="connsiteX108" fmla="*/ 1958241 w 7472601"/>
              <a:gd name="connsiteY108" fmla="*/ 5067955 h 6858000"/>
              <a:gd name="connsiteX109" fmla="*/ 1903353 w 7472601"/>
              <a:gd name="connsiteY109" fmla="*/ 5044827 h 6858000"/>
              <a:gd name="connsiteX110" fmla="*/ 1979378 w 7472601"/>
              <a:gd name="connsiteY110" fmla="*/ 4769504 h 6858000"/>
              <a:gd name="connsiteX111" fmla="*/ 2882120 w 7472601"/>
              <a:gd name="connsiteY111" fmla="*/ 5064547 h 6858000"/>
              <a:gd name="connsiteX112" fmla="*/ 2793103 w 7472601"/>
              <a:gd name="connsiteY112" fmla="*/ 5039699 h 6858000"/>
              <a:gd name="connsiteX113" fmla="*/ 2770041 w 7472601"/>
              <a:gd name="connsiteY113" fmla="*/ 5033634 h 6858000"/>
              <a:gd name="connsiteX114" fmla="*/ 1979378 w 7472601"/>
              <a:gd name="connsiteY114" fmla="*/ 4769504 h 6858000"/>
              <a:gd name="connsiteX115" fmla="*/ 1927410 w 7472601"/>
              <a:gd name="connsiteY115" fmla="*/ 4716164 h 6858000"/>
              <a:gd name="connsiteX116" fmla="*/ 1959587 w 7472601"/>
              <a:gd name="connsiteY116" fmla="*/ 4728849 h 6858000"/>
              <a:gd name="connsiteX117" fmla="*/ 2777707 w 7472601"/>
              <a:gd name="connsiteY117" fmla="*/ 5003991 h 6858000"/>
              <a:gd name="connsiteX118" fmla="*/ 2800768 w 7472601"/>
              <a:gd name="connsiteY118" fmla="*/ 5010056 h 6858000"/>
              <a:gd name="connsiteX119" fmla="*/ 2879408 w 7472601"/>
              <a:gd name="connsiteY119" fmla="*/ 5031590 h 6858000"/>
              <a:gd name="connsiteX120" fmla="*/ 2862295 w 7472601"/>
              <a:gd name="connsiteY120" fmla="*/ 5022958 h 6858000"/>
              <a:gd name="connsiteX121" fmla="*/ 2813343 w 7472601"/>
              <a:gd name="connsiteY121" fmla="*/ 4998369 h 6858000"/>
              <a:gd name="connsiteX122" fmla="*/ 2646245 w 7472601"/>
              <a:gd name="connsiteY122" fmla="*/ 4930999 h 6858000"/>
              <a:gd name="connsiteX123" fmla="*/ 1999243 w 7472601"/>
              <a:gd name="connsiteY123" fmla="*/ 4730524 h 6858000"/>
              <a:gd name="connsiteX124" fmla="*/ 1979527 w 7472601"/>
              <a:gd name="connsiteY124" fmla="*/ 4726651 h 6858000"/>
              <a:gd name="connsiteX125" fmla="*/ 1927410 w 7472601"/>
              <a:gd name="connsiteY125" fmla="*/ 4716164 h 6858000"/>
              <a:gd name="connsiteX126" fmla="*/ 1997014 w 7472601"/>
              <a:gd name="connsiteY126" fmla="*/ 4698007 h 6858000"/>
              <a:gd name="connsiteX127" fmla="*/ 2005458 w 7472601"/>
              <a:gd name="connsiteY127" fmla="*/ 4699540 h 6858000"/>
              <a:gd name="connsiteX128" fmla="*/ 2657186 w 7472601"/>
              <a:gd name="connsiteY128" fmla="*/ 4901687 h 6858000"/>
              <a:gd name="connsiteX129" fmla="*/ 2826662 w 7472601"/>
              <a:gd name="connsiteY129" fmla="*/ 4970362 h 6858000"/>
              <a:gd name="connsiteX130" fmla="*/ 2876100 w 7472601"/>
              <a:gd name="connsiteY130" fmla="*/ 4995397 h 6858000"/>
              <a:gd name="connsiteX131" fmla="*/ 3042600 w 7472601"/>
              <a:gd name="connsiteY131" fmla="*/ 5059532 h 6858000"/>
              <a:gd name="connsiteX132" fmla="*/ 1997014 w 7472601"/>
              <a:gd name="connsiteY132" fmla="*/ 4698007 h 6858000"/>
              <a:gd name="connsiteX133" fmla="*/ 2305292 w 7472601"/>
              <a:gd name="connsiteY133" fmla="*/ 4219492 h 6858000"/>
              <a:gd name="connsiteX134" fmla="*/ 3360922 w 7472601"/>
              <a:gd name="connsiteY134" fmla="*/ 4529373 h 6858000"/>
              <a:gd name="connsiteX135" fmla="*/ 3492420 w 7472601"/>
              <a:gd name="connsiteY135" fmla="*/ 4510145 h 6858000"/>
              <a:gd name="connsiteX136" fmla="*/ 3364086 w 7472601"/>
              <a:gd name="connsiteY136" fmla="*/ 4480340 h 6858000"/>
              <a:gd name="connsiteX137" fmla="*/ 3225818 w 7472601"/>
              <a:gd name="connsiteY137" fmla="*/ 4411822 h 6858000"/>
              <a:gd name="connsiteX138" fmla="*/ 3129696 w 7472601"/>
              <a:gd name="connsiteY138" fmla="*/ 4360704 h 6858000"/>
              <a:gd name="connsiteX139" fmla="*/ 2814545 w 7472601"/>
              <a:gd name="connsiteY139" fmla="*/ 4282955 h 6858000"/>
              <a:gd name="connsiteX140" fmla="*/ 2305292 w 7472601"/>
              <a:gd name="connsiteY140" fmla="*/ 4219492 h 6858000"/>
              <a:gd name="connsiteX141" fmla="*/ 2626982 w 7472601"/>
              <a:gd name="connsiteY141" fmla="*/ 4206450 h 6858000"/>
              <a:gd name="connsiteX142" fmla="*/ 2490617 w 7472601"/>
              <a:gd name="connsiteY142" fmla="*/ 4206951 h 6858000"/>
              <a:gd name="connsiteX143" fmla="*/ 2819869 w 7472601"/>
              <a:gd name="connsiteY143" fmla="*/ 4252936 h 6858000"/>
              <a:gd name="connsiteX144" fmla="*/ 3143018 w 7472601"/>
              <a:gd name="connsiteY144" fmla="*/ 4332698 h 6858000"/>
              <a:gd name="connsiteX145" fmla="*/ 3241520 w 7472601"/>
              <a:gd name="connsiteY145" fmla="*/ 4385112 h 6858000"/>
              <a:gd name="connsiteX146" fmla="*/ 3374575 w 7472601"/>
              <a:gd name="connsiteY146" fmla="*/ 4451517 h 6858000"/>
              <a:gd name="connsiteX147" fmla="*/ 3505221 w 7472601"/>
              <a:gd name="connsiteY147" fmla="*/ 4480757 h 6858000"/>
              <a:gd name="connsiteX148" fmla="*/ 2626982 w 7472601"/>
              <a:gd name="connsiteY148" fmla="*/ 4206450 h 6858000"/>
              <a:gd name="connsiteX149" fmla="*/ 1310106 w 7472601"/>
              <a:gd name="connsiteY149" fmla="*/ 3943217 h 6858000"/>
              <a:gd name="connsiteX150" fmla="*/ 854994 w 7472601"/>
              <a:gd name="connsiteY150" fmla="*/ 4399136 h 6858000"/>
              <a:gd name="connsiteX151" fmla="*/ 742462 w 7472601"/>
              <a:gd name="connsiteY151" fmla="*/ 4594648 h 6858000"/>
              <a:gd name="connsiteX152" fmla="*/ 820602 w 7472601"/>
              <a:gd name="connsiteY152" fmla="*/ 4485915 h 6858000"/>
              <a:gd name="connsiteX153" fmla="*/ 878295 w 7472601"/>
              <a:gd name="connsiteY153" fmla="*/ 4403594 h 6858000"/>
              <a:gd name="connsiteX154" fmla="*/ 1240607 w 7472601"/>
              <a:gd name="connsiteY154" fmla="*/ 4010401 h 6858000"/>
              <a:gd name="connsiteX155" fmla="*/ 1310106 w 7472601"/>
              <a:gd name="connsiteY155" fmla="*/ 3943217 h 6858000"/>
              <a:gd name="connsiteX156" fmla="*/ 1423113 w 7472601"/>
              <a:gd name="connsiteY156" fmla="*/ 3874565 h 6858000"/>
              <a:gd name="connsiteX157" fmla="*/ 1260565 w 7472601"/>
              <a:gd name="connsiteY157" fmla="*/ 4031982 h 6858000"/>
              <a:gd name="connsiteX158" fmla="*/ 901900 w 7472601"/>
              <a:gd name="connsiteY158" fmla="*/ 4421236 h 6858000"/>
              <a:gd name="connsiteX159" fmla="*/ 845044 w 7472601"/>
              <a:gd name="connsiteY159" fmla="*/ 4502436 h 6858000"/>
              <a:gd name="connsiteX160" fmla="*/ 685926 w 7472601"/>
              <a:gd name="connsiteY160" fmla="*/ 4703069 h 6858000"/>
              <a:gd name="connsiteX161" fmla="*/ 684248 w 7472601"/>
              <a:gd name="connsiteY161" fmla="*/ 4706721 h 6858000"/>
              <a:gd name="connsiteX162" fmla="*/ 1423113 w 7472601"/>
              <a:gd name="connsiteY162" fmla="*/ 3874565 h 6858000"/>
              <a:gd name="connsiteX163" fmla="*/ 3316479 w 7472601"/>
              <a:gd name="connsiteY163" fmla="*/ 3872136 h 6858000"/>
              <a:gd name="connsiteX164" fmla="*/ 3546806 w 7472601"/>
              <a:gd name="connsiteY164" fmla="*/ 4356139 h 6858000"/>
              <a:gd name="connsiteX165" fmla="*/ 3364433 w 7472601"/>
              <a:gd name="connsiteY165" fmla="*/ 3953121 h 6858000"/>
              <a:gd name="connsiteX166" fmla="*/ 3316479 w 7472601"/>
              <a:gd name="connsiteY166" fmla="*/ 3872136 h 6858000"/>
              <a:gd name="connsiteX167" fmla="*/ 3291335 w 7472601"/>
              <a:gd name="connsiteY167" fmla="*/ 3767420 h 6858000"/>
              <a:gd name="connsiteX168" fmla="*/ 3390805 w 7472601"/>
              <a:gd name="connsiteY168" fmla="*/ 3937163 h 6858000"/>
              <a:gd name="connsiteX169" fmla="*/ 3579062 w 7472601"/>
              <a:gd name="connsiteY169" fmla="*/ 4359040 h 6858000"/>
              <a:gd name="connsiteX170" fmla="*/ 3467355 w 7472601"/>
              <a:gd name="connsiteY170" fmla="*/ 3988130 h 6858000"/>
              <a:gd name="connsiteX171" fmla="*/ 3310753 w 7472601"/>
              <a:gd name="connsiteY171" fmla="*/ 3787140 h 6858000"/>
              <a:gd name="connsiteX172" fmla="*/ 3291335 w 7472601"/>
              <a:gd name="connsiteY172" fmla="*/ 3767420 h 6858000"/>
              <a:gd name="connsiteX173" fmla="*/ 1635889 w 7472601"/>
              <a:gd name="connsiteY173" fmla="*/ 3709494 h 6858000"/>
              <a:gd name="connsiteX174" fmla="*/ 1634800 w 7472601"/>
              <a:gd name="connsiteY174" fmla="*/ 3731111 h 6858000"/>
              <a:gd name="connsiteX175" fmla="*/ 1635889 w 7472601"/>
              <a:gd name="connsiteY175" fmla="*/ 3709494 h 6858000"/>
              <a:gd name="connsiteX176" fmla="*/ 1510397 w 7472601"/>
              <a:gd name="connsiteY176" fmla="*/ 3684705 h 6858000"/>
              <a:gd name="connsiteX177" fmla="*/ 1146550 w 7472601"/>
              <a:gd name="connsiteY177" fmla="*/ 3802012 h 6858000"/>
              <a:gd name="connsiteX178" fmla="*/ 698834 w 7472601"/>
              <a:gd name="connsiteY178" fmla="*/ 3952272 h 6858000"/>
              <a:gd name="connsiteX179" fmla="*/ 34256 w 7472601"/>
              <a:gd name="connsiteY179" fmla="*/ 4347603 h 6858000"/>
              <a:gd name="connsiteX180" fmla="*/ 527241 w 7472601"/>
              <a:gd name="connsiteY180" fmla="*/ 4065078 h 6858000"/>
              <a:gd name="connsiteX181" fmla="*/ 1510397 w 7472601"/>
              <a:gd name="connsiteY181" fmla="*/ 3684705 h 6858000"/>
              <a:gd name="connsiteX182" fmla="*/ 1313114 w 7472601"/>
              <a:gd name="connsiteY182" fmla="*/ 3655216 h 6858000"/>
              <a:gd name="connsiteX183" fmla="*/ 1109304 w 7472601"/>
              <a:gd name="connsiteY183" fmla="*/ 3669030 h 6858000"/>
              <a:gd name="connsiteX184" fmla="*/ 8129 w 7472601"/>
              <a:gd name="connsiteY184" fmla="*/ 4330519 h 6858000"/>
              <a:gd name="connsiteX185" fmla="*/ 687572 w 7472601"/>
              <a:gd name="connsiteY185" fmla="*/ 3925629 h 6858000"/>
              <a:gd name="connsiteX186" fmla="*/ 1138365 w 7472601"/>
              <a:gd name="connsiteY186" fmla="*/ 3774515 h 6858000"/>
              <a:gd name="connsiteX187" fmla="*/ 1505579 w 7472601"/>
              <a:gd name="connsiteY187" fmla="*/ 3655526 h 6858000"/>
              <a:gd name="connsiteX188" fmla="*/ 1313114 w 7472601"/>
              <a:gd name="connsiteY188" fmla="*/ 3655216 h 6858000"/>
              <a:gd name="connsiteX189" fmla="*/ 3655073 w 7472601"/>
              <a:gd name="connsiteY189" fmla="*/ 3650884 h 6858000"/>
              <a:gd name="connsiteX190" fmla="*/ 3989938 w 7472601"/>
              <a:gd name="connsiteY190" fmla="*/ 3991685 h 6858000"/>
              <a:gd name="connsiteX191" fmla="*/ 4393907 w 7472601"/>
              <a:gd name="connsiteY191" fmla="*/ 4261258 h 6858000"/>
              <a:gd name="connsiteX192" fmla="*/ 4648051 w 7472601"/>
              <a:gd name="connsiteY192" fmla="*/ 4374051 h 6858000"/>
              <a:gd name="connsiteX193" fmla="*/ 4383389 w 7472601"/>
              <a:gd name="connsiteY193" fmla="*/ 4184369 h 6858000"/>
              <a:gd name="connsiteX194" fmla="*/ 4165508 w 7472601"/>
              <a:gd name="connsiteY194" fmla="*/ 4035196 h 6858000"/>
              <a:gd name="connsiteX195" fmla="*/ 4068162 w 7472601"/>
              <a:gd name="connsiteY195" fmla="*/ 3953394 h 6858000"/>
              <a:gd name="connsiteX196" fmla="*/ 3981416 w 7472601"/>
              <a:gd name="connsiteY196" fmla="*/ 3880482 h 6858000"/>
              <a:gd name="connsiteX197" fmla="*/ 3800147 w 7472601"/>
              <a:gd name="connsiteY197" fmla="*/ 3749872 h 6858000"/>
              <a:gd name="connsiteX198" fmla="*/ 3655073 w 7472601"/>
              <a:gd name="connsiteY198" fmla="*/ 3650884 h 6858000"/>
              <a:gd name="connsiteX199" fmla="*/ 3670252 w 7472601"/>
              <a:gd name="connsiteY199" fmla="*/ 3622798 h 6858000"/>
              <a:gd name="connsiteX200" fmla="*/ 3817258 w 7472601"/>
              <a:gd name="connsiteY200" fmla="*/ 3723577 h 6858000"/>
              <a:gd name="connsiteX201" fmla="*/ 4000461 w 7472601"/>
              <a:gd name="connsiteY201" fmla="*/ 3855966 h 6858000"/>
              <a:gd name="connsiteX202" fmla="*/ 4088180 w 7472601"/>
              <a:gd name="connsiteY202" fmla="*/ 3929774 h 6858000"/>
              <a:gd name="connsiteX203" fmla="*/ 4184555 w 7472601"/>
              <a:gd name="connsiteY203" fmla="*/ 4010683 h 6858000"/>
              <a:gd name="connsiteX204" fmla="*/ 4399563 w 7472601"/>
              <a:gd name="connsiteY204" fmla="*/ 4158106 h 6858000"/>
              <a:gd name="connsiteX205" fmla="*/ 4684469 w 7472601"/>
              <a:gd name="connsiteY205" fmla="*/ 4364680 h 6858000"/>
              <a:gd name="connsiteX206" fmla="*/ 4690271 w 7472601"/>
              <a:gd name="connsiteY206" fmla="*/ 4370034 h 6858000"/>
              <a:gd name="connsiteX207" fmla="*/ 4136093 w 7472601"/>
              <a:gd name="connsiteY207" fmla="*/ 3858466 h 6858000"/>
              <a:gd name="connsiteX208" fmla="*/ 3670252 w 7472601"/>
              <a:gd name="connsiteY208" fmla="*/ 3622798 h 6858000"/>
              <a:gd name="connsiteX209" fmla="*/ 4440129 w 7472601"/>
              <a:gd name="connsiteY209" fmla="*/ 3448571 h 6858000"/>
              <a:gd name="connsiteX210" fmla="*/ 4856525 w 7472601"/>
              <a:gd name="connsiteY210" fmla="*/ 3915351 h 6858000"/>
              <a:gd name="connsiteX211" fmla="*/ 5059055 w 7472601"/>
              <a:gd name="connsiteY211" fmla="*/ 4108918 h 6858000"/>
              <a:gd name="connsiteX212" fmla="*/ 5290070 w 7472601"/>
              <a:gd name="connsiteY212" fmla="*/ 4263619 h 6858000"/>
              <a:gd name="connsiteX213" fmla="*/ 4834991 w 7472601"/>
              <a:gd name="connsiteY213" fmla="*/ 3830985 h 6858000"/>
              <a:gd name="connsiteX214" fmla="*/ 4440129 w 7472601"/>
              <a:gd name="connsiteY214" fmla="*/ 3448571 h 6858000"/>
              <a:gd name="connsiteX215" fmla="*/ 4441737 w 7472601"/>
              <a:gd name="connsiteY215" fmla="*/ 3399734 h 6858000"/>
              <a:gd name="connsiteX216" fmla="*/ 4431236 w 7472601"/>
              <a:gd name="connsiteY216" fmla="*/ 3400954 h 6858000"/>
              <a:gd name="connsiteX217" fmla="*/ 4557150 w 7472601"/>
              <a:gd name="connsiteY217" fmla="*/ 3510023 h 6858000"/>
              <a:gd name="connsiteX218" fmla="*/ 4856936 w 7472601"/>
              <a:gd name="connsiteY218" fmla="*/ 3809146 h 6858000"/>
              <a:gd name="connsiteX219" fmla="*/ 5111996 w 7472601"/>
              <a:gd name="connsiteY219" fmla="*/ 4065759 h 6858000"/>
              <a:gd name="connsiteX220" fmla="*/ 5388878 w 7472601"/>
              <a:gd name="connsiteY220" fmla="*/ 4300185 h 6858000"/>
              <a:gd name="connsiteX221" fmla="*/ 5425556 w 7472601"/>
              <a:gd name="connsiteY221" fmla="*/ 4308967 h 6858000"/>
              <a:gd name="connsiteX222" fmla="*/ 4943646 w 7472601"/>
              <a:gd name="connsiteY222" fmla="*/ 3822916 h 6858000"/>
              <a:gd name="connsiteX223" fmla="*/ 4594837 w 7472601"/>
              <a:gd name="connsiteY223" fmla="*/ 3532274 h 6858000"/>
              <a:gd name="connsiteX224" fmla="*/ 4441737 w 7472601"/>
              <a:gd name="connsiteY224" fmla="*/ 3399734 h 6858000"/>
              <a:gd name="connsiteX225" fmla="*/ 5425834 w 7472601"/>
              <a:gd name="connsiteY225" fmla="*/ 3162785 h 6858000"/>
              <a:gd name="connsiteX226" fmla="*/ 5401644 w 7472601"/>
              <a:gd name="connsiteY226" fmla="*/ 3617847 h 6858000"/>
              <a:gd name="connsiteX227" fmla="*/ 5467256 w 7472601"/>
              <a:gd name="connsiteY227" fmla="*/ 4175494 h 6858000"/>
              <a:gd name="connsiteX228" fmla="*/ 5448069 w 7472601"/>
              <a:gd name="connsiteY228" fmla="*/ 3567554 h 6858000"/>
              <a:gd name="connsiteX229" fmla="*/ 5425834 w 7472601"/>
              <a:gd name="connsiteY229" fmla="*/ 3162785 h 6858000"/>
              <a:gd name="connsiteX230" fmla="*/ 1318687 w 7472601"/>
              <a:gd name="connsiteY230" fmla="*/ 3113840 h 6858000"/>
              <a:gd name="connsiteX231" fmla="*/ 1066793 w 7472601"/>
              <a:gd name="connsiteY231" fmla="*/ 3212171 h 6858000"/>
              <a:gd name="connsiteX232" fmla="*/ 993319 w 7472601"/>
              <a:gd name="connsiteY232" fmla="*/ 3247648 h 6858000"/>
              <a:gd name="connsiteX233" fmla="*/ 853081 w 7472601"/>
              <a:gd name="connsiteY233" fmla="*/ 3312410 h 6858000"/>
              <a:gd name="connsiteX234" fmla="*/ 805957 w 7472601"/>
              <a:gd name="connsiteY234" fmla="*/ 3330443 h 6858000"/>
              <a:gd name="connsiteX235" fmla="*/ 1318687 w 7472601"/>
              <a:gd name="connsiteY235" fmla="*/ 3113840 h 6858000"/>
              <a:gd name="connsiteX236" fmla="*/ 5453702 w 7472601"/>
              <a:gd name="connsiteY236" fmla="*/ 3090882 h 6858000"/>
              <a:gd name="connsiteX237" fmla="*/ 5480135 w 7472601"/>
              <a:gd name="connsiteY237" fmla="*/ 3565802 h 6858000"/>
              <a:gd name="connsiteX238" fmla="*/ 5499023 w 7472601"/>
              <a:gd name="connsiteY238" fmla="*/ 4166310 h 6858000"/>
              <a:gd name="connsiteX239" fmla="*/ 5547022 w 7472601"/>
              <a:gd name="connsiteY239" fmla="*/ 3607838 h 6858000"/>
              <a:gd name="connsiteX240" fmla="*/ 5515964 w 7472601"/>
              <a:gd name="connsiteY240" fmla="*/ 3378541 h 6858000"/>
              <a:gd name="connsiteX241" fmla="*/ 5453702 w 7472601"/>
              <a:gd name="connsiteY241" fmla="*/ 3090882 h 6858000"/>
              <a:gd name="connsiteX242" fmla="*/ 1238695 w 7472601"/>
              <a:gd name="connsiteY242" fmla="*/ 3076820 h 6858000"/>
              <a:gd name="connsiteX243" fmla="*/ 716371 w 7472601"/>
              <a:gd name="connsiteY243" fmla="*/ 3293249 h 6858000"/>
              <a:gd name="connsiteX244" fmla="*/ 579522 w 7472601"/>
              <a:gd name="connsiteY244" fmla="*/ 3371759 h 6858000"/>
              <a:gd name="connsiteX245" fmla="*/ 600288 w 7472601"/>
              <a:gd name="connsiteY245" fmla="*/ 3365555 h 6858000"/>
              <a:gd name="connsiteX246" fmla="*/ 840692 w 7472601"/>
              <a:gd name="connsiteY246" fmla="*/ 3284921 h 6858000"/>
              <a:gd name="connsiteX247" fmla="*/ 979248 w 7472601"/>
              <a:gd name="connsiteY247" fmla="*/ 3221003 h 6858000"/>
              <a:gd name="connsiteX248" fmla="*/ 1053282 w 7472601"/>
              <a:gd name="connsiteY248" fmla="*/ 3185247 h 6858000"/>
              <a:gd name="connsiteX249" fmla="*/ 1320603 w 7472601"/>
              <a:gd name="connsiteY249" fmla="*/ 3081281 h 6858000"/>
              <a:gd name="connsiteX250" fmla="*/ 1238695 w 7472601"/>
              <a:gd name="connsiteY250" fmla="*/ 3076820 h 6858000"/>
              <a:gd name="connsiteX251" fmla="*/ 5425627 w 7472601"/>
              <a:gd name="connsiteY251" fmla="*/ 2954192 h 6858000"/>
              <a:gd name="connsiteX252" fmla="*/ 5470770 w 7472601"/>
              <a:gd name="connsiteY252" fmla="*/ 3005435 h 6858000"/>
              <a:gd name="connsiteX253" fmla="*/ 5519779 w 7472601"/>
              <a:gd name="connsiteY253" fmla="*/ 4359223 h 6858000"/>
              <a:gd name="connsiteX254" fmla="*/ 5520293 w 7472601"/>
              <a:gd name="connsiteY254" fmla="*/ 4360602 h 6858000"/>
              <a:gd name="connsiteX255" fmla="*/ 5767221 w 7472601"/>
              <a:gd name="connsiteY255" fmla="*/ 4665564 h 6858000"/>
              <a:gd name="connsiteX256" fmla="*/ 6937169 w 7472601"/>
              <a:gd name="connsiteY256" fmla="*/ 4815941 h 6858000"/>
              <a:gd name="connsiteX257" fmla="*/ 6953922 w 7472601"/>
              <a:gd name="connsiteY257" fmla="*/ 4890068 h 6858000"/>
              <a:gd name="connsiteX258" fmla="*/ 6071359 w 7472601"/>
              <a:gd name="connsiteY258" fmla="*/ 4770770 h 6858000"/>
              <a:gd name="connsiteX259" fmla="*/ 6038839 w 7472601"/>
              <a:gd name="connsiteY259" fmla="*/ 4764474 h 6858000"/>
              <a:gd name="connsiteX260" fmla="*/ 6038706 w 7472601"/>
              <a:gd name="connsiteY260" fmla="*/ 4763847 h 6858000"/>
              <a:gd name="connsiteX261" fmla="*/ 6037784 w 7472601"/>
              <a:gd name="connsiteY261" fmla="*/ 4764270 h 6858000"/>
              <a:gd name="connsiteX262" fmla="*/ 6038839 w 7472601"/>
              <a:gd name="connsiteY262" fmla="*/ 4764474 h 6858000"/>
              <a:gd name="connsiteX263" fmla="*/ 6040338 w 7472601"/>
              <a:gd name="connsiteY263" fmla="*/ 4771418 h 6858000"/>
              <a:gd name="connsiteX264" fmla="*/ 6024488 w 7472601"/>
              <a:gd name="connsiteY264" fmla="*/ 4809903 h 6858000"/>
              <a:gd name="connsiteX265" fmla="*/ 5599771 w 7472601"/>
              <a:gd name="connsiteY265" fmla="*/ 5509652 h 6858000"/>
              <a:gd name="connsiteX266" fmla="*/ 5548843 w 7472601"/>
              <a:gd name="connsiteY266" fmla="*/ 5563845 h 6858000"/>
              <a:gd name="connsiteX267" fmla="*/ 5940952 w 7472601"/>
              <a:gd name="connsiteY267" fmla="*/ 6250028 h 6858000"/>
              <a:gd name="connsiteX268" fmla="*/ 6043441 w 7472601"/>
              <a:gd name="connsiteY268" fmla="*/ 6665847 h 6858000"/>
              <a:gd name="connsiteX269" fmla="*/ 6093432 w 7472601"/>
              <a:gd name="connsiteY269" fmla="*/ 6858000 h 6858000"/>
              <a:gd name="connsiteX270" fmla="*/ 6034344 w 7472601"/>
              <a:gd name="connsiteY270" fmla="*/ 6858000 h 6858000"/>
              <a:gd name="connsiteX271" fmla="*/ 6026679 w 7472601"/>
              <a:gd name="connsiteY271" fmla="*/ 6836959 h 6858000"/>
              <a:gd name="connsiteX272" fmla="*/ 5800441 w 7472601"/>
              <a:gd name="connsiteY272" fmla="*/ 6335286 h 6858000"/>
              <a:gd name="connsiteX273" fmla="*/ 5526562 w 7472601"/>
              <a:gd name="connsiteY273" fmla="*/ 5705388 h 6858000"/>
              <a:gd name="connsiteX274" fmla="*/ 5519640 w 7472601"/>
              <a:gd name="connsiteY274" fmla="*/ 5683774 h 6858000"/>
              <a:gd name="connsiteX275" fmla="*/ 5844559 w 7472601"/>
              <a:gd name="connsiteY275" fmla="*/ 6553349 h 6858000"/>
              <a:gd name="connsiteX276" fmla="*/ 5975994 w 7472601"/>
              <a:gd name="connsiteY276" fmla="*/ 6858000 h 6858000"/>
              <a:gd name="connsiteX277" fmla="*/ 5898547 w 7472601"/>
              <a:gd name="connsiteY277" fmla="*/ 6858000 h 6858000"/>
              <a:gd name="connsiteX278" fmla="*/ 5682041 w 7472601"/>
              <a:gd name="connsiteY278" fmla="*/ 6355860 h 6858000"/>
              <a:gd name="connsiteX279" fmla="*/ 5461758 w 7472601"/>
              <a:gd name="connsiteY279" fmla="*/ 5820220 h 6858000"/>
              <a:gd name="connsiteX280" fmla="*/ 5237282 w 7472601"/>
              <a:gd name="connsiteY280" fmla="*/ 6579086 h 6858000"/>
              <a:gd name="connsiteX281" fmla="*/ 5115009 w 7472601"/>
              <a:gd name="connsiteY281" fmla="*/ 6858000 h 6858000"/>
              <a:gd name="connsiteX282" fmla="*/ 5028074 w 7472601"/>
              <a:gd name="connsiteY282" fmla="*/ 6858000 h 6858000"/>
              <a:gd name="connsiteX283" fmla="*/ 5079508 w 7472601"/>
              <a:gd name="connsiteY283" fmla="*/ 6749074 h 6858000"/>
              <a:gd name="connsiteX284" fmla="*/ 5371846 w 7472601"/>
              <a:gd name="connsiteY284" fmla="*/ 5924413 h 6858000"/>
              <a:gd name="connsiteX285" fmla="*/ 5270512 w 7472601"/>
              <a:gd name="connsiteY285" fmla="*/ 6138975 h 6858000"/>
              <a:gd name="connsiteX286" fmla="*/ 5062409 w 7472601"/>
              <a:gd name="connsiteY286" fmla="*/ 6653544 h 6858000"/>
              <a:gd name="connsiteX287" fmla="*/ 5036628 w 7472601"/>
              <a:gd name="connsiteY287" fmla="*/ 6754247 h 6858000"/>
              <a:gd name="connsiteX288" fmla="*/ 5009112 w 7472601"/>
              <a:gd name="connsiteY288" fmla="*/ 6858000 h 6858000"/>
              <a:gd name="connsiteX289" fmla="*/ 4976679 w 7472601"/>
              <a:gd name="connsiteY289" fmla="*/ 6858000 h 6858000"/>
              <a:gd name="connsiteX290" fmla="*/ 5006537 w 7472601"/>
              <a:gd name="connsiteY290" fmla="*/ 6747068 h 6858000"/>
              <a:gd name="connsiteX291" fmla="*/ 5032723 w 7472601"/>
              <a:gd name="connsiteY291" fmla="*/ 6644957 h 6858000"/>
              <a:gd name="connsiteX292" fmla="*/ 5242949 w 7472601"/>
              <a:gd name="connsiteY292" fmla="*/ 6125175 h 6858000"/>
              <a:gd name="connsiteX293" fmla="*/ 5286321 w 7472601"/>
              <a:gd name="connsiteY293" fmla="*/ 6033555 h 6858000"/>
              <a:gd name="connsiteX294" fmla="*/ 5008210 w 7472601"/>
              <a:gd name="connsiteY294" fmla="*/ 6649194 h 6858000"/>
              <a:gd name="connsiteX295" fmla="*/ 4986321 w 7472601"/>
              <a:gd name="connsiteY295" fmla="*/ 6765687 h 6858000"/>
              <a:gd name="connsiteX296" fmla="*/ 4973474 w 7472601"/>
              <a:gd name="connsiteY296" fmla="*/ 6858000 h 6858000"/>
              <a:gd name="connsiteX297" fmla="*/ 4907178 w 7472601"/>
              <a:gd name="connsiteY297" fmla="*/ 6858000 h 6858000"/>
              <a:gd name="connsiteX298" fmla="*/ 4910810 w 7472601"/>
              <a:gd name="connsiteY298" fmla="*/ 6829660 h 6858000"/>
              <a:gd name="connsiteX299" fmla="*/ 4987461 w 7472601"/>
              <a:gd name="connsiteY299" fmla="*/ 6432994 h 6858000"/>
              <a:gd name="connsiteX300" fmla="*/ 5179262 w 7472601"/>
              <a:gd name="connsiteY300" fmla="*/ 6035044 h 6858000"/>
              <a:gd name="connsiteX301" fmla="*/ 4689678 w 7472601"/>
              <a:gd name="connsiteY301" fmla="*/ 6440241 h 6858000"/>
              <a:gd name="connsiteX302" fmla="*/ 4477543 w 7472601"/>
              <a:gd name="connsiteY302" fmla="*/ 6674836 h 6858000"/>
              <a:gd name="connsiteX303" fmla="*/ 4329957 w 7472601"/>
              <a:gd name="connsiteY303" fmla="*/ 6858000 h 6858000"/>
              <a:gd name="connsiteX304" fmla="*/ 4218595 w 7472601"/>
              <a:gd name="connsiteY304" fmla="*/ 6858000 h 6858000"/>
              <a:gd name="connsiteX305" fmla="*/ 4368888 w 7472601"/>
              <a:gd name="connsiteY305" fmla="*/ 6668412 h 6858000"/>
              <a:gd name="connsiteX306" fmla="*/ 4563091 w 7472601"/>
              <a:gd name="connsiteY306" fmla="*/ 6442508 h 6858000"/>
              <a:gd name="connsiteX307" fmla="*/ 5387324 w 7472601"/>
              <a:gd name="connsiteY307" fmla="*/ 5705830 h 6858000"/>
              <a:gd name="connsiteX308" fmla="*/ 5073620 w 7472601"/>
              <a:gd name="connsiteY308" fmla="*/ 5955437 h 6858000"/>
              <a:gd name="connsiteX309" fmla="*/ 4689789 w 7472601"/>
              <a:gd name="connsiteY309" fmla="*/ 6268382 h 6858000"/>
              <a:gd name="connsiteX310" fmla="*/ 4418722 w 7472601"/>
              <a:gd name="connsiteY310" fmla="*/ 6570886 h 6858000"/>
              <a:gd name="connsiteX311" fmla="*/ 4214944 w 7472601"/>
              <a:gd name="connsiteY311" fmla="*/ 6858000 h 6858000"/>
              <a:gd name="connsiteX312" fmla="*/ 4177898 w 7472601"/>
              <a:gd name="connsiteY312" fmla="*/ 6858000 h 6858000"/>
              <a:gd name="connsiteX313" fmla="*/ 4391597 w 7472601"/>
              <a:gd name="connsiteY313" fmla="*/ 6556370 h 6858000"/>
              <a:gd name="connsiteX314" fmla="*/ 4668889 w 7472601"/>
              <a:gd name="connsiteY314" fmla="*/ 6246399 h 6858000"/>
              <a:gd name="connsiteX315" fmla="*/ 5055427 w 7472601"/>
              <a:gd name="connsiteY315" fmla="*/ 5931476 h 6858000"/>
              <a:gd name="connsiteX316" fmla="*/ 5371814 w 7472601"/>
              <a:gd name="connsiteY316" fmla="*/ 5678975 h 6858000"/>
              <a:gd name="connsiteX317" fmla="*/ 4987918 w 7472601"/>
              <a:gd name="connsiteY317" fmla="*/ 5838701 h 6858000"/>
              <a:gd name="connsiteX318" fmla="*/ 4317146 w 7472601"/>
              <a:gd name="connsiteY318" fmla="*/ 6587716 h 6858000"/>
              <a:gd name="connsiteX319" fmla="*/ 4171627 w 7472601"/>
              <a:gd name="connsiteY319" fmla="*/ 6858000 h 6858000"/>
              <a:gd name="connsiteX320" fmla="*/ 4081585 w 7472601"/>
              <a:gd name="connsiteY320" fmla="*/ 6858000 h 6858000"/>
              <a:gd name="connsiteX321" fmla="*/ 4238603 w 7472601"/>
              <a:gd name="connsiteY321" fmla="*/ 6559341 h 6858000"/>
              <a:gd name="connsiteX322" fmla="*/ 4778333 w 7472601"/>
              <a:gd name="connsiteY322" fmla="*/ 5873626 h 6858000"/>
              <a:gd name="connsiteX323" fmla="*/ 5414185 w 7472601"/>
              <a:gd name="connsiteY323" fmla="*/ 5573882 h 6858000"/>
              <a:gd name="connsiteX324" fmla="*/ 5959648 w 7472601"/>
              <a:gd name="connsiteY324" fmla="*/ 4760797 h 6858000"/>
              <a:gd name="connsiteX325" fmla="*/ 5355019 w 7472601"/>
              <a:gd name="connsiteY325" fmla="*/ 4734672 h 6858000"/>
              <a:gd name="connsiteX326" fmla="*/ 5083565 w 7472601"/>
              <a:gd name="connsiteY326" fmla="*/ 5179121 h 6858000"/>
              <a:gd name="connsiteX327" fmla="*/ 4713577 w 7472601"/>
              <a:gd name="connsiteY327" fmla="*/ 5616803 h 6858000"/>
              <a:gd name="connsiteX328" fmla="*/ 3989559 w 7472601"/>
              <a:gd name="connsiteY328" fmla="*/ 6145945 h 6858000"/>
              <a:gd name="connsiteX329" fmla="*/ 3939824 w 7472601"/>
              <a:gd name="connsiteY329" fmla="*/ 6066900 h 6858000"/>
              <a:gd name="connsiteX330" fmla="*/ 4584537 w 7472601"/>
              <a:gd name="connsiteY330" fmla="*/ 5324826 h 6858000"/>
              <a:gd name="connsiteX331" fmla="*/ 5037105 w 7472601"/>
              <a:gd name="connsiteY331" fmla="*/ 5088765 h 6858000"/>
              <a:gd name="connsiteX332" fmla="*/ 5039930 w 7472601"/>
              <a:gd name="connsiteY332" fmla="*/ 5089585 h 6858000"/>
              <a:gd name="connsiteX333" fmla="*/ 5263764 w 7472601"/>
              <a:gd name="connsiteY333" fmla="*/ 4735525 h 6858000"/>
              <a:gd name="connsiteX334" fmla="*/ 4086300 w 7472601"/>
              <a:gd name="connsiteY334" fmla="*/ 4884599 h 6858000"/>
              <a:gd name="connsiteX335" fmla="*/ 4085485 w 7472601"/>
              <a:gd name="connsiteY335" fmla="*/ 4899070 h 6858000"/>
              <a:gd name="connsiteX336" fmla="*/ 3871915 w 7472601"/>
              <a:gd name="connsiteY336" fmla="*/ 5253645 h 6858000"/>
              <a:gd name="connsiteX337" fmla="*/ 3799374 w 7472601"/>
              <a:gd name="connsiteY337" fmla="*/ 5466127 h 6858000"/>
              <a:gd name="connsiteX338" fmla="*/ 3498850 w 7472601"/>
              <a:gd name="connsiteY338" fmla="*/ 6661888 h 6858000"/>
              <a:gd name="connsiteX339" fmla="*/ 3399216 w 7472601"/>
              <a:gd name="connsiteY339" fmla="*/ 6858000 h 6858000"/>
              <a:gd name="connsiteX340" fmla="*/ 3303688 w 7472601"/>
              <a:gd name="connsiteY340" fmla="*/ 6858000 h 6858000"/>
              <a:gd name="connsiteX341" fmla="*/ 3391774 w 7472601"/>
              <a:gd name="connsiteY341" fmla="*/ 6697181 h 6858000"/>
              <a:gd name="connsiteX342" fmla="*/ 3735540 w 7472601"/>
              <a:gd name="connsiteY342" fmla="*/ 5546923 h 6858000"/>
              <a:gd name="connsiteX343" fmla="*/ 3729438 w 7472601"/>
              <a:gd name="connsiteY343" fmla="*/ 5569058 h 6858000"/>
              <a:gd name="connsiteX344" fmla="*/ 3707782 w 7472601"/>
              <a:gd name="connsiteY344" fmla="*/ 5644908 h 6858000"/>
              <a:gd name="connsiteX345" fmla="*/ 3583827 w 7472601"/>
              <a:gd name="connsiteY345" fmla="*/ 6039215 h 6858000"/>
              <a:gd name="connsiteX346" fmla="*/ 3547861 w 7472601"/>
              <a:gd name="connsiteY346" fmla="*/ 6129609 h 6858000"/>
              <a:gd name="connsiteX347" fmla="*/ 3490905 w 7472601"/>
              <a:gd name="connsiteY347" fmla="*/ 6277660 h 6858000"/>
              <a:gd name="connsiteX348" fmla="*/ 3455859 w 7472601"/>
              <a:gd name="connsiteY348" fmla="*/ 6391301 h 6858000"/>
              <a:gd name="connsiteX349" fmla="*/ 3429112 w 7472601"/>
              <a:gd name="connsiteY349" fmla="*/ 6479469 h 6858000"/>
              <a:gd name="connsiteX350" fmla="*/ 3304862 w 7472601"/>
              <a:gd name="connsiteY350" fmla="*/ 6796476 h 6858000"/>
              <a:gd name="connsiteX351" fmla="*/ 3276071 w 7472601"/>
              <a:gd name="connsiteY351" fmla="*/ 6858000 h 6858000"/>
              <a:gd name="connsiteX352" fmla="*/ 3240805 w 7472601"/>
              <a:gd name="connsiteY352" fmla="*/ 6858000 h 6858000"/>
              <a:gd name="connsiteX353" fmla="*/ 3275917 w 7472601"/>
              <a:gd name="connsiteY353" fmla="*/ 6783192 h 6858000"/>
              <a:gd name="connsiteX354" fmla="*/ 3399358 w 7472601"/>
              <a:gd name="connsiteY354" fmla="*/ 6469011 h 6858000"/>
              <a:gd name="connsiteX355" fmla="*/ 3425650 w 7472601"/>
              <a:gd name="connsiteY355" fmla="*/ 6381333 h 6858000"/>
              <a:gd name="connsiteX356" fmla="*/ 3460661 w 7472601"/>
              <a:gd name="connsiteY356" fmla="*/ 6266763 h 6858000"/>
              <a:gd name="connsiteX357" fmla="*/ 3518021 w 7472601"/>
              <a:gd name="connsiteY357" fmla="*/ 6117298 h 6858000"/>
              <a:gd name="connsiteX358" fmla="*/ 3554035 w 7472601"/>
              <a:gd name="connsiteY358" fmla="*/ 6027832 h 6858000"/>
              <a:gd name="connsiteX359" fmla="*/ 3677174 w 7472601"/>
              <a:gd name="connsiteY359" fmla="*/ 5636351 h 6858000"/>
              <a:gd name="connsiteX360" fmla="*/ 3698819 w 7472601"/>
              <a:gd name="connsiteY360" fmla="*/ 5560503 h 6858000"/>
              <a:gd name="connsiteX361" fmla="*/ 3702094 w 7472601"/>
              <a:gd name="connsiteY361" fmla="*/ 5549194 h 6858000"/>
              <a:gd name="connsiteX362" fmla="*/ 3398355 w 7472601"/>
              <a:gd name="connsiteY362" fmla="*/ 6094603 h 6858000"/>
              <a:gd name="connsiteX363" fmla="*/ 3193941 w 7472601"/>
              <a:gd name="connsiteY363" fmla="*/ 6798775 h 6858000"/>
              <a:gd name="connsiteX364" fmla="*/ 3184140 w 7472601"/>
              <a:gd name="connsiteY364" fmla="*/ 6858000 h 6858000"/>
              <a:gd name="connsiteX365" fmla="*/ 3099978 w 7472601"/>
              <a:gd name="connsiteY365" fmla="*/ 6858000 h 6858000"/>
              <a:gd name="connsiteX366" fmla="*/ 3101556 w 7472601"/>
              <a:gd name="connsiteY366" fmla="*/ 6843337 h 6858000"/>
              <a:gd name="connsiteX367" fmla="*/ 3370162 w 7472601"/>
              <a:gd name="connsiteY367" fmla="*/ 5785550 h 6858000"/>
              <a:gd name="connsiteX368" fmla="*/ 3746477 w 7472601"/>
              <a:gd name="connsiteY368" fmla="*/ 5377889 h 6858000"/>
              <a:gd name="connsiteX369" fmla="*/ 3863399 w 7472601"/>
              <a:gd name="connsiteY369" fmla="*/ 5087257 h 6858000"/>
              <a:gd name="connsiteX370" fmla="*/ 3968712 w 7472601"/>
              <a:gd name="connsiteY370" fmla="*/ 4913989 h 6858000"/>
              <a:gd name="connsiteX371" fmla="*/ 2792390 w 7472601"/>
              <a:gd name="connsiteY371" fmla="*/ 5382974 h 6858000"/>
              <a:gd name="connsiteX372" fmla="*/ 2714982 w 7472601"/>
              <a:gd name="connsiteY372" fmla="*/ 5427051 h 6858000"/>
              <a:gd name="connsiteX373" fmla="*/ 2813361 w 7472601"/>
              <a:gd name="connsiteY373" fmla="*/ 6023912 h 6858000"/>
              <a:gd name="connsiteX374" fmla="*/ 2688430 w 7472601"/>
              <a:gd name="connsiteY374" fmla="*/ 6801564 h 6858000"/>
              <a:gd name="connsiteX375" fmla="*/ 2629626 w 7472601"/>
              <a:gd name="connsiteY375" fmla="*/ 6763394 h 6858000"/>
              <a:gd name="connsiteX376" fmla="*/ 2565328 w 7472601"/>
              <a:gd name="connsiteY376" fmla="*/ 5516399 h 6858000"/>
              <a:gd name="connsiteX377" fmla="*/ 1922999 w 7472601"/>
              <a:gd name="connsiteY377" fmla="*/ 5980343 h 6858000"/>
              <a:gd name="connsiteX378" fmla="*/ 1950261 w 7472601"/>
              <a:gd name="connsiteY378" fmla="*/ 6405858 h 6858000"/>
              <a:gd name="connsiteX379" fmla="*/ 2365554 w 7472601"/>
              <a:gd name="connsiteY379" fmla="*/ 6759107 h 6858000"/>
              <a:gd name="connsiteX380" fmla="*/ 2424142 w 7472601"/>
              <a:gd name="connsiteY380" fmla="*/ 6858000 h 6858000"/>
              <a:gd name="connsiteX381" fmla="*/ 2395994 w 7472601"/>
              <a:gd name="connsiteY381" fmla="*/ 6858000 h 6858000"/>
              <a:gd name="connsiteX382" fmla="*/ 2392863 w 7472601"/>
              <a:gd name="connsiteY382" fmla="*/ 6852964 h 6858000"/>
              <a:gd name="connsiteX383" fmla="*/ 2017589 w 7472601"/>
              <a:gd name="connsiteY383" fmla="*/ 6493982 h 6858000"/>
              <a:gd name="connsiteX384" fmla="*/ 2147336 w 7472601"/>
              <a:gd name="connsiteY384" fmla="*/ 6594052 h 6858000"/>
              <a:gd name="connsiteX385" fmla="*/ 2207047 w 7472601"/>
              <a:gd name="connsiteY385" fmla="*/ 6654540 h 6858000"/>
              <a:gd name="connsiteX386" fmla="*/ 2299106 w 7472601"/>
              <a:gd name="connsiteY386" fmla="*/ 6778931 h 6858000"/>
              <a:gd name="connsiteX387" fmla="*/ 2314430 w 7472601"/>
              <a:gd name="connsiteY387" fmla="*/ 6801144 h 6858000"/>
              <a:gd name="connsiteX388" fmla="*/ 2352406 w 7472601"/>
              <a:gd name="connsiteY388" fmla="*/ 6858000 h 6858000"/>
              <a:gd name="connsiteX389" fmla="*/ 2314492 w 7472601"/>
              <a:gd name="connsiteY389" fmla="*/ 6858000 h 6858000"/>
              <a:gd name="connsiteX390" fmla="*/ 2288095 w 7472601"/>
              <a:gd name="connsiteY390" fmla="*/ 6818030 h 6858000"/>
              <a:gd name="connsiteX391" fmla="*/ 2272768 w 7472601"/>
              <a:gd name="connsiteY391" fmla="*/ 6795822 h 6858000"/>
              <a:gd name="connsiteX392" fmla="*/ 2182715 w 7472601"/>
              <a:gd name="connsiteY392" fmla="*/ 6675071 h 6858000"/>
              <a:gd name="connsiteX393" fmla="*/ 2032061 w 7472601"/>
              <a:gd name="connsiteY393" fmla="*/ 6541380 h 6858000"/>
              <a:gd name="connsiteX394" fmla="*/ 2257220 w 7472601"/>
              <a:gd name="connsiteY394" fmla="*/ 6826257 h 6858000"/>
              <a:gd name="connsiteX395" fmla="*/ 2281324 w 7472601"/>
              <a:gd name="connsiteY395" fmla="*/ 6858000 h 6858000"/>
              <a:gd name="connsiteX396" fmla="*/ 2242860 w 7472601"/>
              <a:gd name="connsiteY396" fmla="*/ 6858000 h 6858000"/>
              <a:gd name="connsiteX397" fmla="*/ 2232818 w 7472601"/>
              <a:gd name="connsiteY397" fmla="*/ 6844926 h 6858000"/>
              <a:gd name="connsiteX398" fmla="*/ 1990172 w 7472601"/>
              <a:gd name="connsiteY398" fmla="*/ 6542121 h 6858000"/>
              <a:gd name="connsiteX399" fmla="*/ 2124090 w 7472601"/>
              <a:gd name="connsiteY399" fmla="*/ 6761017 h 6858000"/>
              <a:gd name="connsiteX400" fmla="*/ 2200380 w 7472601"/>
              <a:gd name="connsiteY400" fmla="*/ 6858000 h 6858000"/>
              <a:gd name="connsiteX401" fmla="*/ 2147507 w 7472601"/>
              <a:gd name="connsiteY401" fmla="*/ 6858000 h 6858000"/>
              <a:gd name="connsiteX402" fmla="*/ 2070668 w 7472601"/>
              <a:gd name="connsiteY402" fmla="*/ 6761520 h 6858000"/>
              <a:gd name="connsiteX403" fmla="*/ 1975142 w 7472601"/>
              <a:gd name="connsiteY403" fmla="*/ 6585570 h 6858000"/>
              <a:gd name="connsiteX404" fmla="*/ 2050035 w 7472601"/>
              <a:gd name="connsiteY404" fmla="*/ 6813345 h 6858000"/>
              <a:gd name="connsiteX405" fmla="*/ 2063025 w 7472601"/>
              <a:gd name="connsiteY405" fmla="*/ 6858000 h 6858000"/>
              <a:gd name="connsiteX406" fmla="*/ 2021675 w 7472601"/>
              <a:gd name="connsiteY406" fmla="*/ 6858000 h 6858000"/>
              <a:gd name="connsiteX407" fmla="*/ 2019308 w 7472601"/>
              <a:gd name="connsiteY407" fmla="*/ 6847118 h 6858000"/>
              <a:gd name="connsiteX408" fmla="*/ 1938835 w 7472601"/>
              <a:gd name="connsiteY408" fmla="*/ 6551160 h 6858000"/>
              <a:gd name="connsiteX409" fmla="*/ 1953230 w 7472601"/>
              <a:gd name="connsiteY409" fmla="*/ 6759699 h 6858000"/>
              <a:gd name="connsiteX410" fmla="*/ 1956763 w 7472601"/>
              <a:gd name="connsiteY410" fmla="*/ 6778191 h 6858000"/>
              <a:gd name="connsiteX411" fmla="*/ 1967925 w 7472601"/>
              <a:gd name="connsiteY411" fmla="*/ 6858000 h 6858000"/>
              <a:gd name="connsiteX412" fmla="*/ 1936622 w 7472601"/>
              <a:gd name="connsiteY412" fmla="*/ 6858000 h 6858000"/>
              <a:gd name="connsiteX413" fmla="*/ 1926261 w 7472601"/>
              <a:gd name="connsiteY413" fmla="*/ 6784064 h 6858000"/>
              <a:gd name="connsiteX414" fmla="*/ 1922724 w 7472601"/>
              <a:gd name="connsiteY414" fmla="*/ 6765577 h 6858000"/>
              <a:gd name="connsiteX415" fmla="*/ 1904650 w 7472601"/>
              <a:gd name="connsiteY415" fmla="*/ 6639616 h 6858000"/>
              <a:gd name="connsiteX416" fmla="*/ 1885273 w 7472601"/>
              <a:gd name="connsiteY416" fmla="*/ 6858000 h 6858000"/>
              <a:gd name="connsiteX417" fmla="*/ 1854363 w 7472601"/>
              <a:gd name="connsiteY417" fmla="*/ 6858000 h 6858000"/>
              <a:gd name="connsiteX418" fmla="*/ 1880391 w 7472601"/>
              <a:gd name="connsiteY418" fmla="*/ 6603796 h 6858000"/>
              <a:gd name="connsiteX419" fmla="*/ 1818273 w 7472601"/>
              <a:gd name="connsiteY419" fmla="*/ 6715729 h 6858000"/>
              <a:gd name="connsiteX420" fmla="*/ 1794691 w 7472601"/>
              <a:gd name="connsiteY420" fmla="*/ 6843239 h 6858000"/>
              <a:gd name="connsiteX421" fmla="*/ 1794914 w 7472601"/>
              <a:gd name="connsiteY421" fmla="*/ 6858000 h 6858000"/>
              <a:gd name="connsiteX422" fmla="*/ 1746128 w 7472601"/>
              <a:gd name="connsiteY422" fmla="*/ 6858000 h 6858000"/>
              <a:gd name="connsiteX423" fmla="*/ 1753934 w 7472601"/>
              <a:gd name="connsiteY423" fmla="*/ 6724796 h 6858000"/>
              <a:gd name="connsiteX424" fmla="*/ 1792053 w 7472601"/>
              <a:gd name="connsiteY424" fmla="*/ 6572396 h 6858000"/>
              <a:gd name="connsiteX425" fmla="*/ 1862248 w 7472601"/>
              <a:gd name="connsiteY425" fmla="*/ 6266397 h 6858000"/>
              <a:gd name="connsiteX426" fmla="*/ 1862250 w 7472601"/>
              <a:gd name="connsiteY426" fmla="*/ 6033531 h 6858000"/>
              <a:gd name="connsiteX427" fmla="*/ 1211999 w 7472601"/>
              <a:gd name="connsiteY427" fmla="*/ 6683610 h 6858000"/>
              <a:gd name="connsiteX428" fmla="*/ 1213266 w 7472601"/>
              <a:gd name="connsiteY428" fmla="*/ 6691947 h 6858000"/>
              <a:gd name="connsiteX429" fmla="*/ 1203370 w 7472601"/>
              <a:gd name="connsiteY429" fmla="*/ 6850676 h 6858000"/>
              <a:gd name="connsiteX430" fmla="*/ 1203671 w 7472601"/>
              <a:gd name="connsiteY430" fmla="*/ 6858000 h 6858000"/>
              <a:gd name="connsiteX431" fmla="*/ 1143180 w 7472601"/>
              <a:gd name="connsiteY431" fmla="*/ 6858000 h 6858000"/>
              <a:gd name="connsiteX432" fmla="*/ 1142176 w 7472601"/>
              <a:gd name="connsiteY432" fmla="*/ 6766045 h 6858000"/>
              <a:gd name="connsiteX433" fmla="*/ 1067484 w 7472601"/>
              <a:gd name="connsiteY433" fmla="*/ 6858000 h 6858000"/>
              <a:gd name="connsiteX434" fmla="*/ 953928 w 7472601"/>
              <a:gd name="connsiteY434" fmla="*/ 6858000 h 6858000"/>
              <a:gd name="connsiteX435" fmla="*/ 959715 w 7472601"/>
              <a:gd name="connsiteY435" fmla="*/ 6850185 h 6858000"/>
              <a:gd name="connsiteX436" fmla="*/ 1483788 w 7472601"/>
              <a:gd name="connsiteY436" fmla="*/ 6259174 h 6858000"/>
              <a:gd name="connsiteX437" fmla="*/ 1100671 w 7472601"/>
              <a:gd name="connsiteY437" fmla="*/ 6252137 h 6858000"/>
              <a:gd name="connsiteX438" fmla="*/ 1090144 w 7472601"/>
              <a:gd name="connsiteY438" fmla="*/ 6256748 h 6858000"/>
              <a:gd name="connsiteX439" fmla="*/ 1095872 w 7472601"/>
              <a:gd name="connsiteY439" fmla="*/ 6271892 h 6858000"/>
              <a:gd name="connsiteX440" fmla="*/ 262785 w 7472601"/>
              <a:gd name="connsiteY440" fmla="*/ 6845450 h 6858000"/>
              <a:gd name="connsiteX441" fmla="*/ 209968 w 7472601"/>
              <a:gd name="connsiteY441" fmla="*/ 6770713 h 6858000"/>
              <a:gd name="connsiteX442" fmla="*/ 873460 w 7472601"/>
              <a:gd name="connsiteY442" fmla="*/ 6253768 h 6858000"/>
              <a:gd name="connsiteX443" fmla="*/ 192686 w 7472601"/>
              <a:gd name="connsiteY443" fmla="*/ 5849257 h 6858000"/>
              <a:gd name="connsiteX444" fmla="*/ 4696 w 7472601"/>
              <a:gd name="connsiteY444" fmla="*/ 5697668 h 6858000"/>
              <a:gd name="connsiteX445" fmla="*/ 0 w 7472601"/>
              <a:gd name="connsiteY445" fmla="*/ 5689984 h 6858000"/>
              <a:gd name="connsiteX446" fmla="*/ 0 w 7472601"/>
              <a:gd name="connsiteY446" fmla="*/ 5513472 h 6858000"/>
              <a:gd name="connsiteX447" fmla="*/ 174101 w 7472601"/>
              <a:gd name="connsiteY447" fmla="*/ 5620277 h 6858000"/>
              <a:gd name="connsiteX448" fmla="*/ 891800 w 7472601"/>
              <a:gd name="connsiteY448" fmla="*/ 6036935 h 6858000"/>
              <a:gd name="connsiteX449" fmla="*/ 1072219 w 7472601"/>
              <a:gd name="connsiteY449" fmla="*/ 6169443 h 6858000"/>
              <a:gd name="connsiteX450" fmla="*/ 1074117 w 7472601"/>
              <a:gd name="connsiteY450" fmla="*/ 6170301 h 6858000"/>
              <a:gd name="connsiteX451" fmla="*/ 1083114 w 7472601"/>
              <a:gd name="connsiteY451" fmla="*/ 6174131 h 6858000"/>
              <a:gd name="connsiteX452" fmla="*/ 1543010 w 7472601"/>
              <a:gd name="connsiteY452" fmla="*/ 6191140 h 6858000"/>
              <a:gd name="connsiteX453" fmla="*/ 1551080 w 7472601"/>
              <a:gd name="connsiteY453" fmla="*/ 6195006 h 6858000"/>
              <a:gd name="connsiteX454" fmla="*/ 2345443 w 7472601"/>
              <a:gd name="connsiteY454" fmla="*/ 5549882 h 6858000"/>
              <a:gd name="connsiteX455" fmla="*/ 1721499 w 7472601"/>
              <a:gd name="connsiteY455" fmla="*/ 5599969 h 6858000"/>
              <a:gd name="connsiteX456" fmla="*/ 767716 w 7472601"/>
              <a:gd name="connsiteY456" fmla="*/ 5472768 h 6858000"/>
              <a:gd name="connsiteX457" fmla="*/ 722147 w 7472601"/>
              <a:gd name="connsiteY457" fmla="*/ 5393091 h 6858000"/>
              <a:gd name="connsiteX458" fmla="*/ 1485552 w 7472601"/>
              <a:gd name="connsiteY458" fmla="*/ 5313202 h 6858000"/>
              <a:gd name="connsiteX459" fmla="*/ 2143004 w 7472601"/>
              <a:gd name="connsiteY459" fmla="*/ 5402420 h 6858000"/>
              <a:gd name="connsiteX460" fmla="*/ 1933391 w 7472601"/>
              <a:gd name="connsiteY460" fmla="*/ 5156971 h 6858000"/>
              <a:gd name="connsiteX461" fmla="*/ 1827118 w 7472601"/>
              <a:gd name="connsiteY461" fmla="*/ 4968410 h 6858000"/>
              <a:gd name="connsiteX462" fmla="*/ 1837349 w 7472601"/>
              <a:gd name="connsiteY462" fmla="*/ 4956357 h 6858000"/>
              <a:gd name="connsiteX463" fmla="*/ 2162835 w 7472601"/>
              <a:gd name="connsiteY463" fmla="*/ 5187853 h 6858000"/>
              <a:gd name="connsiteX464" fmla="*/ 2257167 w 7472601"/>
              <a:gd name="connsiteY464" fmla="*/ 5462123 h 6858000"/>
              <a:gd name="connsiteX465" fmla="*/ 2261598 w 7472601"/>
              <a:gd name="connsiteY465" fmla="*/ 5467998 h 6858000"/>
              <a:gd name="connsiteX466" fmla="*/ 2437177 w 7472601"/>
              <a:gd name="connsiteY466" fmla="*/ 5479608 h 6858000"/>
              <a:gd name="connsiteX467" fmla="*/ 2445247 w 7472601"/>
              <a:gd name="connsiteY467" fmla="*/ 5483476 h 6858000"/>
              <a:gd name="connsiteX468" fmla="*/ 2743626 w 7472601"/>
              <a:gd name="connsiteY468" fmla="*/ 5304819 h 6858000"/>
              <a:gd name="connsiteX469" fmla="*/ 3048102 w 7472601"/>
              <a:gd name="connsiteY469" fmla="*/ 5150595 h 6858000"/>
              <a:gd name="connsiteX470" fmla="*/ 1799414 w 7472601"/>
              <a:gd name="connsiteY470" fmla="*/ 4694732 h 6858000"/>
              <a:gd name="connsiteX471" fmla="*/ 1771735 w 7472601"/>
              <a:gd name="connsiteY471" fmla="*/ 4619929 h 6858000"/>
              <a:gd name="connsiteX472" fmla="*/ 3104273 w 7472601"/>
              <a:gd name="connsiteY472" fmla="*/ 5076159 h 6858000"/>
              <a:gd name="connsiteX473" fmla="*/ 3113245 w 7472601"/>
              <a:gd name="connsiteY473" fmla="*/ 5090705 h 6858000"/>
              <a:gd name="connsiteX474" fmla="*/ 3126294 w 7472601"/>
              <a:gd name="connsiteY474" fmla="*/ 5114400 h 6858000"/>
              <a:gd name="connsiteX475" fmla="*/ 3937433 w 7472601"/>
              <a:gd name="connsiteY475" fmla="*/ 4830473 h 6858000"/>
              <a:gd name="connsiteX476" fmla="*/ 3590475 w 7472601"/>
              <a:gd name="connsiteY476" fmla="*/ 4597974 h 6858000"/>
              <a:gd name="connsiteX477" fmla="*/ 3100264 w 7472601"/>
              <a:gd name="connsiteY477" fmla="*/ 4579845 h 6858000"/>
              <a:gd name="connsiteX478" fmla="*/ 2183576 w 7472601"/>
              <a:gd name="connsiteY478" fmla="*/ 4227150 h 6858000"/>
              <a:gd name="connsiteX479" fmla="*/ 2151029 w 7472601"/>
              <a:gd name="connsiteY479" fmla="*/ 4146947 h 6858000"/>
              <a:gd name="connsiteX480" fmla="*/ 3563434 w 7472601"/>
              <a:gd name="connsiteY480" fmla="*/ 4469115 h 6858000"/>
              <a:gd name="connsiteX481" fmla="*/ 3177952 w 7472601"/>
              <a:gd name="connsiteY481" fmla="*/ 3657386 h 6858000"/>
              <a:gd name="connsiteX482" fmla="*/ 3189263 w 7472601"/>
              <a:gd name="connsiteY482" fmla="*/ 3625726 h 6858000"/>
              <a:gd name="connsiteX483" fmla="*/ 3560912 w 7472601"/>
              <a:gd name="connsiteY483" fmla="*/ 4079863 h 6858000"/>
              <a:gd name="connsiteX484" fmla="*/ 3626636 w 7472601"/>
              <a:gd name="connsiteY484" fmla="*/ 4512230 h 6858000"/>
              <a:gd name="connsiteX485" fmla="*/ 3653088 w 7472601"/>
              <a:gd name="connsiteY485" fmla="*/ 4521417 h 6858000"/>
              <a:gd name="connsiteX486" fmla="*/ 3988128 w 7472601"/>
              <a:gd name="connsiteY486" fmla="*/ 4817267 h 6858000"/>
              <a:gd name="connsiteX487" fmla="*/ 4830582 w 7472601"/>
              <a:gd name="connsiteY487" fmla="*/ 4676000 h 6858000"/>
              <a:gd name="connsiteX488" fmla="*/ 4830100 w 7472601"/>
              <a:gd name="connsiteY488" fmla="*/ 4675554 h 6858000"/>
              <a:gd name="connsiteX489" fmla="*/ 4036318 w 7472601"/>
              <a:gd name="connsiteY489" fmla="*/ 4147013 h 6858000"/>
              <a:gd name="connsiteX490" fmla="*/ 3432098 w 7472601"/>
              <a:gd name="connsiteY490" fmla="*/ 3537312 h 6858000"/>
              <a:gd name="connsiteX491" fmla="*/ 3446761 w 7472601"/>
              <a:gd name="connsiteY491" fmla="*/ 3461278 h 6858000"/>
              <a:gd name="connsiteX492" fmla="*/ 4419733 w 7472601"/>
              <a:gd name="connsiteY492" fmla="*/ 3963555 h 6858000"/>
              <a:gd name="connsiteX493" fmla="*/ 4781371 w 7472601"/>
              <a:gd name="connsiteY493" fmla="*/ 4458604 h 6858000"/>
              <a:gd name="connsiteX494" fmla="*/ 4780440 w 7472601"/>
              <a:gd name="connsiteY494" fmla="*/ 4470290 h 6858000"/>
              <a:gd name="connsiteX495" fmla="*/ 4898954 w 7472601"/>
              <a:gd name="connsiteY495" fmla="*/ 4662092 h 6858000"/>
              <a:gd name="connsiteX496" fmla="*/ 4900699 w 7472601"/>
              <a:gd name="connsiteY496" fmla="*/ 4670867 h 6858000"/>
              <a:gd name="connsiteX497" fmla="*/ 5714511 w 7472601"/>
              <a:gd name="connsiteY497" fmla="*/ 4663483 h 6858000"/>
              <a:gd name="connsiteX498" fmla="*/ 5464793 w 7472601"/>
              <a:gd name="connsiteY498" fmla="*/ 4393556 h 6858000"/>
              <a:gd name="connsiteX499" fmla="*/ 5461897 w 7472601"/>
              <a:gd name="connsiteY499" fmla="*/ 4390879 h 6858000"/>
              <a:gd name="connsiteX500" fmla="*/ 4294126 w 7472601"/>
              <a:gd name="connsiteY500" fmla="*/ 3303048 h 6858000"/>
              <a:gd name="connsiteX501" fmla="*/ 4305321 w 7472601"/>
              <a:gd name="connsiteY501" fmla="*/ 3256953 h 6858000"/>
              <a:gd name="connsiteX502" fmla="*/ 4949299 w 7472601"/>
              <a:gd name="connsiteY502" fmla="*/ 3766336 h 6858000"/>
              <a:gd name="connsiteX503" fmla="*/ 5291452 w 7472601"/>
              <a:gd name="connsiteY503" fmla="*/ 4076801 h 6858000"/>
              <a:gd name="connsiteX504" fmla="*/ 5434998 w 7472601"/>
              <a:gd name="connsiteY504" fmla="*/ 4254100 h 6858000"/>
              <a:gd name="connsiteX505" fmla="*/ 5351015 w 7472601"/>
              <a:gd name="connsiteY505" fmla="*/ 3760989 h 6858000"/>
              <a:gd name="connsiteX506" fmla="*/ 5413780 w 7472601"/>
              <a:gd name="connsiteY506" fmla="*/ 2966265 h 6858000"/>
              <a:gd name="connsiteX507" fmla="*/ 5425627 w 7472601"/>
              <a:gd name="connsiteY507" fmla="*/ 2954192 h 6858000"/>
              <a:gd name="connsiteX508" fmla="*/ 6604735 w 7472601"/>
              <a:gd name="connsiteY508" fmla="*/ 2041381 h 6858000"/>
              <a:gd name="connsiteX509" fmla="*/ 7204487 w 7472601"/>
              <a:gd name="connsiteY509" fmla="*/ 2742112 h 6858000"/>
              <a:gd name="connsiteX510" fmla="*/ 7131592 w 7472601"/>
              <a:gd name="connsiteY510" fmla="*/ 2672096 h 6858000"/>
              <a:gd name="connsiteX511" fmla="*/ 6996344 w 7472601"/>
              <a:gd name="connsiteY511" fmla="*/ 2518310 h 6858000"/>
              <a:gd name="connsiteX512" fmla="*/ 6735495 w 7472601"/>
              <a:gd name="connsiteY512" fmla="*/ 2196890 h 6858000"/>
              <a:gd name="connsiteX513" fmla="*/ 6721901 w 7472601"/>
              <a:gd name="connsiteY513" fmla="*/ 2179274 h 6858000"/>
              <a:gd name="connsiteX514" fmla="*/ 6604735 w 7472601"/>
              <a:gd name="connsiteY514" fmla="*/ 2041381 h 6858000"/>
              <a:gd name="connsiteX515" fmla="*/ 6591670 w 7472601"/>
              <a:gd name="connsiteY515" fmla="*/ 1988277 h 6858000"/>
              <a:gd name="connsiteX516" fmla="*/ 6747349 w 7472601"/>
              <a:gd name="connsiteY516" fmla="*/ 2160069 h 6858000"/>
              <a:gd name="connsiteX517" fmla="*/ 6760943 w 7472601"/>
              <a:gd name="connsiteY517" fmla="*/ 2177686 h 6858000"/>
              <a:gd name="connsiteX518" fmla="*/ 7021065 w 7472601"/>
              <a:gd name="connsiteY518" fmla="*/ 2498102 h 6858000"/>
              <a:gd name="connsiteX519" fmla="*/ 7155223 w 7472601"/>
              <a:gd name="connsiteY519" fmla="*/ 2650386 h 6858000"/>
              <a:gd name="connsiteX520" fmla="*/ 7203167 w 7472601"/>
              <a:gd name="connsiteY520" fmla="*/ 2697288 h 6858000"/>
              <a:gd name="connsiteX521" fmla="*/ 6937703 w 7472601"/>
              <a:gd name="connsiteY521" fmla="*/ 2321981 h 6858000"/>
              <a:gd name="connsiteX522" fmla="*/ 6591670 w 7472601"/>
              <a:gd name="connsiteY522" fmla="*/ 1988277 h 6858000"/>
              <a:gd name="connsiteX523" fmla="*/ 5798671 w 7472601"/>
              <a:gd name="connsiteY523" fmla="*/ 1981601 h 6858000"/>
              <a:gd name="connsiteX524" fmla="*/ 5754709 w 7472601"/>
              <a:gd name="connsiteY524" fmla="*/ 2071454 h 6858000"/>
              <a:gd name="connsiteX525" fmla="*/ 5763044 w 7472601"/>
              <a:gd name="connsiteY525" fmla="*/ 2842206 h 6858000"/>
              <a:gd name="connsiteX526" fmla="*/ 5764974 w 7472601"/>
              <a:gd name="connsiteY526" fmla="*/ 2799609 h 6858000"/>
              <a:gd name="connsiteX527" fmla="*/ 5767665 w 7472601"/>
              <a:gd name="connsiteY527" fmla="*/ 2666409 h 6858000"/>
              <a:gd name="connsiteX528" fmla="*/ 5763055 w 7472601"/>
              <a:gd name="connsiteY528" fmla="*/ 2579705 h 6858000"/>
              <a:gd name="connsiteX529" fmla="*/ 5758079 w 7472601"/>
              <a:gd name="connsiteY529" fmla="*/ 2492508 h 6858000"/>
              <a:gd name="connsiteX530" fmla="*/ 5779325 w 7472601"/>
              <a:gd name="connsiteY530" fmla="*/ 2197069 h 6858000"/>
              <a:gd name="connsiteX531" fmla="*/ 5798671 w 7472601"/>
              <a:gd name="connsiteY531" fmla="*/ 1981601 h 6858000"/>
              <a:gd name="connsiteX532" fmla="*/ 5829202 w 7472601"/>
              <a:gd name="connsiteY532" fmla="*/ 1971679 h 6858000"/>
              <a:gd name="connsiteX533" fmla="*/ 5809558 w 7472601"/>
              <a:gd name="connsiteY533" fmla="*/ 2198043 h 6858000"/>
              <a:gd name="connsiteX534" fmla="*/ 5788653 w 7472601"/>
              <a:gd name="connsiteY534" fmla="*/ 2489430 h 6858000"/>
              <a:gd name="connsiteX535" fmla="*/ 5793439 w 7472601"/>
              <a:gd name="connsiteY535" fmla="*/ 2575235 h 6858000"/>
              <a:gd name="connsiteX536" fmla="*/ 5796837 w 7472601"/>
              <a:gd name="connsiteY536" fmla="*/ 2637633 h 6858000"/>
              <a:gd name="connsiteX537" fmla="*/ 5818614 w 7472601"/>
              <a:gd name="connsiteY537" fmla="*/ 2473055 h 6858000"/>
              <a:gd name="connsiteX538" fmla="*/ 5829202 w 7472601"/>
              <a:gd name="connsiteY538" fmla="*/ 1971679 h 6858000"/>
              <a:gd name="connsiteX539" fmla="*/ 5911389 w 7472601"/>
              <a:gd name="connsiteY539" fmla="*/ 1898371 h 6858000"/>
              <a:gd name="connsiteX540" fmla="*/ 6237627 w 7472601"/>
              <a:gd name="connsiteY540" fmla="*/ 2231921 h 6858000"/>
              <a:gd name="connsiteX541" fmla="*/ 5911389 w 7472601"/>
              <a:gd name="connsiteY541" fmla="*/ 1898371 h 6858000"/>
              <a:gd name="connsiteX542" fmla="*/ 6944437 w 7472601"/>
              <a:gd name="connsiteY542" fmla="*/ 1575402 h 6858000"/>
              <a:gd name="connsiteX543" fmla="*/ 6304730 w 7472601"/>
              <a:gd name="connsiteY543" fmla="*/ 1766654 h 6858000"/>
              <a:gd name="connsiteX544" fmla="*/ 6944437 w 7472601"/>
              <a:gd name="connsiteY544" fmla="*/ 1575402 h 6858000"/>
              <a:gd name="connsiteX545" fmla="*/ 7019523 w 7472601"/>
              <a:gd name="connsiteY545" fmla="*/ 1519450 h 6858000"/>
              <a:gd name="connsiteX546" fmla="*/ 6298091 w 7472601"/>
              <a:gd name="connsiteY546" fmla="*/ 1737122 h 6858000"/>
              <a:gd name="connsiteX547" fmla="*/ 7019523 w 7472601"/>
              <a:gd name="connsiteY547" fmla="*/ 1519450 h 6858000"/>
              <a:gd name="connsiteX548" fmla="*/ 2399523 w 7472601"/>
              <a:gd name="connsiteY548" fmla="*/ 1428234 h 6858000"/>
              <a:gd name="connsiteX549" fmla="*/ 2224982 w 7472601"/>
              <a:gd name="connsiteY549" fmla="*/ 1826201 h 6858000"/>
              <a:gd name="connsiteX550" fmla="*/ 2096099 w 7472601"/>
              <a:gd name="connsiteY550" fmla="*/ 2345900 h 6858000"/>
              <a:gd name="connsiteX551" fmla="*/ 2283317 w 7472601"/>
              <a:gd name="connsiteY551" fmla="*/ 1796925 h 6858000"/>
              <a:gd name="connsiteX552" fmla="*/ 2399523 w 7472601"/>
              <a:gd name="connsiteY552" fmla="*/ 1428234 h 6858000"/>
              <a:gd name="connsiteX553" fmla="*/ 2448558 w 7472601"/>
              <a:gd name="connsiteY553" fmla="*/ 1373435 h 6858000"/>
              <a:gd name="connsiteX554" fmla="*/ 2312521 w 7472601"/>
              <a:gd name="connsiteY554" fmla="*/ 1806140 h 6858000"/>
              <a:gd name="connsiteX555" fmla="*/ 2127533 w 7472601"/>
              <a:gd name="connsiteY555" fmla="*/ 2348380 h 6858000"/>
              <a:gd name="connsiteX556" fmla="*/ 2358080 w 7472601"/>
              <a:gd name="connsiteY556" fmla="*/ 1866134 h 6858000"/>
              <a:gd name="connsiteX557" fmla="*/ 2407436 w 7472601"/>
              <a:gd name="connsiteY557" fmla="*/ 1651070 h 6858000"/>
              <a:gd name="connsiteX558" fmla="*/ 2448558 w 7472601"/>
              <a:gd name="connsiteY558" fmla="*/ 1373435 h 6858000"/>
              <a:gd name="connsiteX559" fmla="*/ 278707 w 7472601"/>
              <a:gd name="connsiteY559" fmla="*/ 1352270 h 6858000"/>
              <a:gd name="connsiteX560" fmla="*/ 321570 w 7472601"/>
              <a:gd name="connsiteY560" fmla="*/ 1861610 h 6858000"/>
              <a:gd name="connsiteX561" fmla="*/ 294281 w 7472601"/>
              <a:gd name="connsiteY561" fmla="*/ 1440658 h 6858000"/>
              <a:gd name="connsiteX562" fmla="*/ 278707 w 7472601"/>
              <a:gd name="connsiteY562" fmla="*/ 1352270 h 6858000"/>
              <a:gd name="connsiteX563" fmla="*/ 1423821 w 7472601"/>
              <a:gd name="connsiteY563" fmla="*/ 1351958 h 6858000"/>
              <a:gd name="connsiteX564" fmla="*/ 1638521 w 7472601"/>
              <a:gd name="connsiteY564" fmla="*/ 1908470 h 6858000"/>
              <a:gd name="connsiteX565" fmla="*/ 1754199 w 7472601"/>
              <a:gd name="connsiteY565" fmla="*/ 2149284 h 6858000"/>
              <a:gd name="connsiteX566" fmla="*/ 1908359 w 7472601"/>
              <a:gd name="connsiteY566" fmla="*/ 2364988 h 6858000"/>
              <a:gd name="connsiteX567" fmla="*/ 1647661 w 7472601"/>
              <a:gd name="connsiteY567" fmla="*/ 1825945 h 6858000"/>
              <a:gd name="connsiteX568" fmla="*/ 1423821 w 7472601"/>
              <a:gd name="connsiteY568" fmla="*/ 1351958 h 6858000"/>
              <a:gd name="connsiteX569" fmla="*/ 1431890 w 7472601"/>
              <a:gd name="connsiteY569" fmla="*/ 1306475 h 6858000"/>
              <a:gd name="connsiteX570" fmla="*/ 1507597 w 7472601"/>
              <a:gd name="connsiteY570" fmla="*/ 1446132 h 6858000"/>
              <a:gd name="connsiteX571" fmla="*/ 1674586 w 7472601"/>
              <a:gd name="connsiteY571" fmla="*/ 1813832 h 6858000"/>
              <a:gd name="connsiteX572" fmla="*/ 1815950 w 7472601"/>
              <a:gd name="connsiteY572" fmla="*/ 2128564 h 6858000"/>
              <a:gd name="connsiteX573" fmla="*/ 1984242 w 7472601"/>
              <a:gd name="connsiteY573" fmla="*/ 2430829 h 6858000"/>
              <a:gd name="connsiteX574" fmla="*/ 2014023 w 7472601"/>
              <a:gd name="connsiteY574" fmla="*/ 2450995 h 6858000"/>
              <a:gd name="connsiteX575" fmla="*/ 1747337 w 7472601"/>
              <a:gd name="connsiteY575" fmla="*/ 1855264 h 6858000"/>
              <a:gd name="connsiteX576" fmla="*/ 1533749 w 7472601"/>
              <a:gd name="connsiteY576" fmla="*/ 1478656 h 6858000"/>
              <a:gd name="connsiteX577" fmla="*/ 1431890 w 7472601"/>
              <a:gd name="connsiteY577" fmla="*/ 1306475 h 6858000"/>
              <a:gd name="connsiteX578" fmla="*/ 5052692 w 7472601"/>
              <a:gd name="connsiteY578" fmla="*/ 1292994 h 6858000"/>
              <a:gd name="connsiteX579" fmla="*/ 5200661 w 7472601"/>
              <a:gd name="connsiteY579" fmla="*/ 1635186 h 6858000"/>
              <a:gd name="connsiteX580" fmla="*/ 5297138 w 7472601"/>
              <a:gd name="connsiteY580" fmla="*/ 1906351 h 6858000"/>
              <a:gd name="connsiteX581" fmla="*/ 5052692 w 7472601"/>
              <a:gd name="connsiteY581" fmla="*/ 1292994 h 6858000"/>
              <a:gd name="connsiteX582" fmla="*/ 5009948 w 7472601"/>
              <a:gd name="connsiteY582" fmla="*/ 1273619 h 6858000"/>
              <a:gd name="connsiteX583" fmla="*/ 5121777 w 7472601"/>
              <a:gd name="connsiteY583" fmla="*/ 1654213 h 6858000"/>
              <a:gd name="connsiteX584" fmla="*/ 5293545 w 7472601"/>
              <a:gd name="connsiteY584" fmla="*/ 2072247 h 6858000"/>
              <a:gd name="connsiteX585" fmla="*/ 5294042 w 7472601"/>
              <a:gd name="connsiteY585" fmla="*/ 2065019 h 6858000"/>
              <a:gd name="connsiteX586" fmla="*/ 5171936 w 7472601"/>
              <a:gd name="connsiteY586" fmla="*/ 1647613 h 6858000"/>
              <a:gd name="connsiteX587" fmla="*/ 5009948 w 7472601"/>
              <a:gd name="connsiteY587" fmla="*/ 1273619 h 6858000"/>
              <a:gd name="connsiteX588" fmla="*/ 655236 w 7472601"/>
              <a:gd name="connsiteY588" fmla="*/ 1268632 h 6858000"/>
              <a:gd name="connsiteX589" fmla="*/ 839521 w 7472601"/>
              <a:gd name="connsiteY589" fmla="*/ 1685315 h 6858000"/>
              <a:gd name="connsiteX590" fmla="*/ 1109416 w 7472601"/>
              <a:gd name="connsiteY590" fmla="*/ 2061663 h 6858000"/>
              <a:gd name="connsiteX591" fmla="*/ 1298300 w 7472601"/>
              <a:gd name="connsiteY591" fmla="*/ 2247742 h 6858000"/>
              <a:gd name="connsiteX592" fmla="*/ 1125871 w 7472601"/>
              <a:gd name="connsiteY592" fmla="*/ 1989513 h 6858000"/>
              <a:gd name="connsiteX593" fmla="*/ 981574 w 7472601"/>
              <a:gd name="connsiteY593" fmla="*/ 1783157 h 6858000"/>
              <a:gd name="connsiteX594" fmla="*/ 922198 w 7472601"/>
              <a:gd name="connsiteY594" fmla="*/ 1677437 h 6858000"/>
              <a:gd name="connsiteX595" fmla="*/ 869293 w 7472601"/>
              <a:gd name="connsiteY595" fmla="*/ 1583214 h 6858000"/>
              <a:gd name="connsiteX596" fmla="*/ 751431 w 7472601"/>
              <a:gd name="connsiteY596" fmla="*/ 1405731 h 6858000"/>
              <a:gd name="connsiteX597" fmla="*/ 655236 w 7472601"/>
              <a:gd name="connsiteY597" fmla="*/ 1268632 h 6858000"/>
              <a:gd name="connsiteX598" fmla="*/ 6516292 w 7472601"/>
              <a:gd name="connsiteY598" fmla="*/ 1263064 h 6858000"/>
              <a:gd name="connsiteX599" fmla="*/ 5736320 w 7472601"/>
              <a:gd name="connsiteY599" fmla="*/ 1501803 h 6858000"/>
              <a:gd name="connsiteX600" fmla="*/ 6516292 w 7472601"/>
              <a:gd name="connsiteY600" fmla="*/ 1263064 h 6858000"/>
              <a:gd name="connsiteX601" fmla="*/ 291466 w 7472601"/>
              <a:gd name="connsiteY601" fmla="*/ 1250369 h 6858000"/>
              <a:gd name="connsiteX602" fmla="*/ 323180 w 7472601"/>
              <a:gd name="connsiteY602" fmla="*/ 1435283 h 6858000"/>
              <a:gd name="connsiteX603" fmla="*/ 349381 w 7472601"/>
              <a:gd name="connsiteY603" fmla="*/ 1875041 h 6858000"/>
              <a:gd name="connsiteX604" fmla="*/ 374363 w 7472601"/>
              <a:gd name="connsiteY604" fmla="*/ 1506494 h 6858000"/>
              <a:gd name="connsiteX605" fmla="*/ 302168 w 7472601"/>
              <a:gd name="connsiteY605" fmla="*/ 1274495 h 6858000"/>
              <a:gd name="connsiteX606" fmla="*/ 291466 w 7472601"/>
              <a:gd name="connsiteY606" fmla="*/ 1250369 h 6858000"/>
              <a:gd name="connsiteX607" fmla="*/ 678222 w 7472601"/>
              <a:gd name="connsiteY607" fmla="*/ 1248670 h 6858000"/>
              <a:gd name="connsiteX608" fmla="*/ 775536 w 7472601"/>
              <a:gd name="connsiteY608" fmla="*/ 1388015 h 6858000"/>
              <a:gd name="connsiteX609" fmla="*/ 894529 w 7472601"/>
              <a:gd name="connsiteY609" fmla="*/ 1567739 h 6858000"/>
              <a:gd name="connsiteX610" fmla="*/ 948000 w 7472601"/>
              <a:gd name="connsiteY610" fmla="*/ 1663088 h 6858000"/>
              <a:gd name="connsiteX611" fmla="*/ 1006812 w 7472601"/>
              <a:gd name="connsiteY611" fmla="*/ 1767683 h 6858000"/>
              <a:gd name="connsiteX612" fmla="*/ 1149133 w 7472601"/>
              <a:gd name="connsiteY612" fmla="*/ 1971513 h 6858000"/>
              <a:gd name="connsiteX613" fmla="*/ 1333952 w 7472601"/>
              <a:gd name="connsiteY613" fmla="*/ 2251620 h 6858000"/>
              <a:gd name="connsiteX614" fmla="*/ 1337329 w 7472601"/>
              <a:gd name="connsiteY614" fmla="*/ 2258350 h 6858000"/>
              <a:gd name="connsiteX615" fmla="*/ 1014726 w 7472601"/>
              <a:gd name="connsiteY615" fmla="*/ 1615556 h 6858000"/>
              <a:gd name="connsiteX616" fmla="*/ 678222 w 7472601"/>
              <a:gd name="connsiteY616" fmla="*/ 1248670 h 6858000"/>
              <a:gd name="connsiteX617" fmla="*/ 6691602 w 7472601"/>
              <a:gd name="connsiteY617" fmla="*/ 1140573 h 6858000"/>
              <a:gd name="connsiteX618" fmla="*/ 6571100 w 7472601"/>
              <a:gd name="connsiteY618" fmla="*/ 1183662 h 6858000"/>
              <a:gd name="connsiteX619" fmla="*/ 6241687 w 7472601"/>
              <a:gd name="connsiteY619" fmla="*/ 1257600 h 6858000"/>
              <a:gd name="connsiteX620" fmla="*/ 5693009 w 7472601"/>
              <a:gd name="connsiteY620" fmla="*/ 1478256 h 6858000"/>
              <a:gd name="connsiteX621" fmla="*/ 6548420 w 7472601"/>
              <a:gd name="connsiteY621" fmla="*/ 1214599 h 6858000"/>
              <a:gd name="connsiteX622" fmla="*/ 6605473 w 7472601"/>
              <a:gd name="connsiteY622" fmla="*/ 1184686 h 6858000"/>
              <a:gd name="connsiteX623" fmla="*/ 6691602 w 7472601"/>
              <a:gd name="connsiteY623" fmla="*/ 1140573 h 6858000"/>
              <a:gd name="connsiteX624" fmla="*/ 4002475 w 7472601"/>
              <a:gd name="connsiteY624" fmla="*/ 1037802 h 6858000"/>
              <a:gd name="connsiteX625" fmla="*/ 4000324 w 7472601"/>
              <a:gd name="connsiteY625" fmla="*/ 1039362 h 6858000"/>
              <a:gd name="connsiteX626" fmla="*/ 4002862 w 7472601"/>
              <a:gd name="connsiteY626" fmla="*/ 1042866 h 6858000"/>
              <a:gd name="connsiteX627" fmla="*/ 4002475 w 7472601"/>
              <a:gd name="connsiteY627" fmla="*/ 1037802 h 6858000"/>
              <a:gd name="connsiteX628" fmla="*/ 506322 w 7472601"/>
              <a:gd name="connsiteY628" fmla="*/ 1020997 h 6858000"/>
              <a:gd name="connsiteX629" fmla="*/ 533068 w 7472601"/>
              <a:gd name="connsiteY629" fmla="*/ 1029409 h 6858000"/>
              <a:gd name="connsiteX630" fmla="*/ 1232525 w 7472601"/>
              <a:gd name="connsiteY630" fmla="*/ 1804675 h 6858000"/>
              <a:gd name="connsiteX631" fmla="*/ 1388858 w 7472601"/>
              <a:gd name="connsiteY631" fmla="*/ 2368011 h 6858000"/>
              <a:gd name="connsiteX632" fmla="*/ 1384098 w 7472601"/>
              <a:gd name="connsiteY632" fmla="*/ 2378125 h 6858000"/>
              <a:gd name="connsiteX633" fmla="*/ 1425393 w 7472601"/>
              <a:gd name="connsiteY633" fmla="*/ 2589124 h 6858000"/>
              <a:gd name="connsiteX634" fmla="*/ 1424001 w 7472601"/>
              <a:gd name="connsiteY634" fmla="*/ 2597541 h 6858000"/>
              <a:gd name="connsiteX635" fmla="*/ 2152729 w 7472601"/>
              <a:gd name="connsiteY635" fmla="*/ 2864487 h 6858000"/>
              <a:gd name="connsiteX636" fmla="*/ 2020609 w 7472601"/>
              <a:gd name="connsiteY636" fmla="*/ 2539671 h 6858000"/>
              <a:gd name="connsiteX637" fmla="*/ 2018920 w 7472601"/>
              <a:gd name="connsiteY637" fmla="*/ 2536309 h 6858000"/>
              <a:gd name="connsiteX638" fmla="*/ 1342441 w 7472601"/>
              <a:gd name="connsiteY638" fmla="*/ 1173017 h 6858000"/>
              <a:gd name="connsiteX639" fmla="*/ 1367925 w 7472601"/>
              <a:gd name="connsiteY639" fmla="*/ 1135648 h 6858000"/>
              <a:gd name="connsiteX640" fmla="*/ 1771401 w 7472601"/>
              <a:gd name="connsiteY640" fmla="*/ 1806673 h 6858000"/>
              <a:gd name="connsiteX641" fmla="*/ 1972385 w 7472601"/>
              <a:gd name="connsiteY641" fmla="*/ 2198735 h 6858000"/>
              <a:gd name="connsiteX642" fmla="*/ 2040892 w 7472601"/>
              <a:gd name="connsiteY642" fmla="*/ 2405205 h 6858000"/>
              <a:gd name="connsiteX643" fmla="*/ 2131689 w 7472601"/>
              <a:gd name="connsiteY643" fmla="*/ 1936926 h 6858000"/>
              <a:gd name="connsiteX644" fmla="*/ 2454820 w 7472601"/>
              <a:gd name="connsiteY644" fmla="*/ 1248808 h 6858000"/>
              <a:gd name="connsiteX645" fmla="*/ 2492512 w 7472601"/>
              <a:gd name="connsiteY645" fmla="*/ 1302920 h 6858000"/>
              <a:gd name="connsiteX646" fmla="*/ 2081216 w 7472601"/>
              <a:gd name="connsiteY646" fmla="*/ 2527513 h 6858000"/>
              <a:gd name="connsiteX647" fmla="*/ 2081211 w 7472601"/>
              <a:gd name="connsiteY647" fmla="*/ 2528916 h 6858000"/>
              <a:gd name="connsiteX648" fmla="*/ 2199067 w 7472601"/>
              <a:gd name="connsiteY648" fmla="*/ 2884061 h 6858000"/>
              <a:gd name="connsiteX649" fmla="*/ 3192586 w 7472601"/>
              <a:gd name="connsiteY649" fmla="*/ 3411496 h 6858000"/>
              <a:gd name="connsiteX650" fmla="*/ 3182620 w 7472601"/>
              <a:gd name="connsiteY650" fmla="*/ 3483279 h 6858000"/>
              <a:gd name="connsiteX651" fmla="*/ 2435119 w 7472601"/>
              <a:gd name="connsiteY651" fmla="*/ 3080173 h 6858000"/>
              <a:gd name="connsiteX652" fmla="*/ 2410152 w 7472601"/>
              <a:gd name="connsiteY652" fmla="*/ 3063751 h 6858000"/>
              <a:gd name="connsiteX653" fmla="*/ 2408099 w 7472601"/>
              <a:gd name="connsiteY653" fmla="*/ 3064403 h 6858000"/>
              <a:gd name="connsiteX654" fmla="*/ 2407218 w 7472601"/>
              <a:gd name="connsiteY654" fmla="*/ 3070324 h 6858000"/>
              <a:gd name="connsiteX655" fmla="*/ 2380138 w 7472601"/>
              <a:gd name="connsiteY655" fmla="*/ 3099341 h 6858000"/>
              <a:gd name="connsiteX656" fmla="*/ 1765923 w 7472601"/>
              <a:gd name="connsiteY656" fmla="*/ 3581043 h 6858000"/>
              <a:gd name="connsiteX657" fmla="*/ 1702258 w 7472601"/>
              <a:gd name="connsiteY657" fmla="*/ 3612286 h 6858000"/>
              <a:gd name="connsiteX658" fmla="*/ 1538370 w 7472601"/>
              <a:gd name="connsiteY658" fmla="*/ 3811804 h 6858000"/>
              <a:gd name="connsiteX659" fmla="*/ 542867 w 7472601"/>
              <a:gd name="connsiteY659" fmla="*/ 4944092 h 6858000"/>
              <a:gd name="connsiteX660" fmla="*/ 515800 w 7472601"/>
              <a:gd name="connsiteY660" fmla="*/ 4862180 h 6858000"/>
              <a:gd name="connsiteX661" fmla="*/ 909145 w 7472601"/>
              <a:gd name="connsiteY661" fmla="*/ 4199225 h 6858000"/>
              <a:gd name="connsiteX662" fmla="*/ 1214067 w 7472601"/>
              <a:gd name="connsiteY662" fmla="*/ 3908561 h 6858000"/>
              <a:gd name="connsiteX663" fmla="*/ 640967 w 7472601"/>
              <a:gd name="connsiteY663" fmla="*/ 4105601 h 6858000"/>
              <a:gd name="connsiteX664" fmla="*/ 112563 w 7472601"/>
              <a:gd name="connsiteY664" fmla="*/ 4396952 h 6858000"/>
              <a:gd name="connsiteX665" fmla="*/ 0 w 7472601"/>
              <a:gd name="connsiteY665" fmla="*/ 4466006 h 6858000"/>
              <a:gd name="connsiteX666" fmla="*/ 0 w 7472601"/>
              <a:gd name="connsiteY666" fmla="*/ 4233763 h 6858000"/>
              <a:gd name="connsiteX667" fmla="*/ 36881 w 7472601"/>
              <a:gd name="connsiteY667" fmla="*/ 4200118 h 6858000"/>
              <a:gd name="connsiteX668" fmla="*/ 910534 w 7472601"/>
              <a:gd name="connsiteY668" fmla="*/ 3629753 h 6858000"/>
              <a:gd name="connsiteX669" fmla="*/ 1578717 w 7472601"/>
              <a:gd name="connsiteY669" fmla="*/ 3575982 h 6858000"/>
              <a:gd name="connsiteX670" fmla="*/ 2338780 w 7472601"/>
              <a:gd name="connsiteY670" fmla="*/ 3033725 h 6858000"/>
              <a:gd name="connsiteX671" fmla="*/ 1807991 w 7472601"/>
              <a:gd name="connsiteY671" fmla="*/ 2807184 h 6858000"/>
              <a:gd name="connsiteX672" fmla="*/ 1416358 w 7472601"/>
              <a:gd name="connsiteY672" fmla="*/ 3112571 h 6858000"/>
              <a:gd name="connsiteX673" fmla="*/ 939066 w 7472601"/>
              <a:gd name="connsiteY673" fmla="*/ 3378798 h 6858000"/>
              <a:gd name="connsiteX674" fmla="*/ 115099 w 7472601"/>
              <a:gd name="connsiteY674" fmla="*/ 3607650 h 6858000"/>
              <a:gd name="connsiteX675" fmla="*/ 97284 w 7472601"/>
              <a:gd name="connsiteY675" fmla="*/ 3520393 h 6858000"/>
              <a:gd name="connsiteX676" fmla="*/ 922050 w 7472601"/>
              <a:gd name="connsiteY676" fmla="*/ 3074867 h 6858000"/>
              <a:gd name="connsiteX677" fmla="*/ 1405265 w 7472601"/>
              <a:gd name="connsiteY677" fmla="*/ 3016319 h 6858000"/>
              <a:gd name="connsiteX678" fmla="*/ 1407512 w 7472601"/>
              <a:gd name="connsiteY678" fmla="*/ 3018001 h 6858000"/>
              <a:gd name="connsiteX679" fmla="*/ 1726266 w 7472601"/>
              <a:gd name="connsiteY679" fmla="*/ 2777274 h 6858000"/>
              <a:gd name="connsiteX680" fmla="*/ 625390 w 7472601"/>
              <a:gd name="connsiteY680" fmla="*/ 2514541 h 6858000"/>
              <a:gd name="connsiteX681" fmla="*/ 619799 w 7472601"/>
              <a:gd name="connsiteY681" fmla="*/ 2527180 h 6858000"/>
              <a:gd name="connsiteX682" fmla="*/ 310030 w 7472601"/>
              <a:gd name="connsiteY682" fmla="*/ 2771818 h 6858000"/>
              <a:gd name="connsiteX683" fmla="*/ 173877 w 7472601"/>
              <a:gd name="connsiteY683" fmla="*/ 2937056 h 6858000"/>
              <a:gd name="connsiteX684" fmla="*/ 77889 w 7472601"/>
              <a:gd name="connsiteY684" fmla="*/ 3138440 h 6858000"/>
              <a:gd name="connsiteX685" fmla="*/ 0 w 7472601"/>
              <a:gd name="connsiteY685" fmla="*/ 3271395 h 6858000"/>
              <a:gd name="connsiteX686" fmla="*/ 0 w 7472601"/>
              <a:gd name="connsiteY686" fmla="*/ 3153002 h 6858000"/>
              <a:gd name="connsiteX687" fmla="*/ 2386 w 7472601"/>
              <a:gd name="connsiteY687" fmla="*/ 3149203 h 6858000"/>
              <a:gd name="connsiteX688" fmla="*/ 89753 w 7472601"/>
              <a:gd name="connsiteY688" fmla="*/ 2987702 h 6858000"/>
              <a:gd name="connsiteX689" fmla="*/ 76869 w 7472601"/>
              <a:gd name="connsiteY689" fmla="*/ 3005404 h 6858000"/>
              <a:gd name="connsiteX690" fmla="*/ 32049 w 7472601"/>
              <a:gd name="connsiteY690" fmla="*/ 3065814 h 6858000"/>
              <a:gd name="connsiteX691" fmla="*/ 0 w 7472601"/>
              <a:gd name="connsiteY691" fmla="*/ 3108744 h 6858000"/>
              <a:gd name="connsiteX692" fmla="*/ 0 w 7472601"/>
              <a:gd name="connsiteY692" fmla="*/ 3058059 h 6858000"/>
              <a:gd name="connsiteX693" fmla="*/ 7610 w 7472601"/>
              <a:gd name="connsiteY693" fmla="*/ 3047889 h 6858000"/>
              <a:gd name="connsiteX694" fmla="*/ 52419 w 7472601"/>
              <a:gd name="connsiteY694" fmla="*/ 2987479 h 6858000"/>
              <a:gd name="connsiteX695" fmla="*/ 59142 w 7472601"/>
              <a:gd name="connsiteY695" fmla="*/ 2978488 h 6858000"/>
              <a:gd name="connsiteX696" fmla="*/ 0 w 7472601"/>
              <a:gd name="connsiteY696" fmla="*/ 3015334 h 6858000"/>
              <a:gd name="connsiteX697" fmla="*/ 0 w 7472601"/>
              <a:gd name="connsiteY697" fmla="*/ 2914286 h 6858000"/>
              <a:gd name="connsiteX698" fmla="*/ 36383 w 7472601"/>
              <a:gd name="connsiteY698" fmla="*/ 2901128 h 6858000"/>
              <a:gd name="connsiteX699" fmla="*/ 156329 w 7472601"/>
              <a:gd name="connsiteY699" fmla="*/ 2840533 h 6858000"/>
              <a:gd name="connsiteX700" fmla="*/ 358355 w 7472601"/>
              <a:gd name="connsiteY700" fmla="*/ 2620471 h 6858000"/>
              <a:gd name="connsiteX701" fmla="*/ 510577 w 7472601"/>
              <a:gd name="connsiteY701" fmla="*/ 2501244 h 6858000"/>
              <a:gd name="connsiteX702" fmla="*/ 211967 w 7472601"/>
              <a:gd name="connsiteY702" fmla="*/ 2479171 h 6858000"/>
              <a:gd name="connsiteX703" fmla="*/ 0 w 7472601"/>
              <a:gd name="connsiteY703" fmla="*/ 2476398 h 6858000"/>
              <a:gd name="connsiteX704" fmla="*/ 0 w 7472601"/>
              <a:gd name="connsiteY704" fmla="*/ 2389189 h 6858000"/>
              <a:gd name="connsiteX705" fmla="*/ 103062 w 7472601"/>
              <a:gd name="connsiteY705" fmla="*/ 2389518 h 6858000"/>
              <a:gd name="connsiteX706" fmla="*/ 510734 w 7472601"/>
              <a:gd name="connsiteY706" fmla="*/ 2416201 h 6858000"/>
              <a:gd name="connsiteX707" fmla="*/ 279257 w 7472601"/>
              <a:gd name="connsiteY707" fmla="*/ 2092102 h 6858000"/>
              <a:gd name="connsiteX708" fmla="*/ 65265 w 7472601"/>
              <a:gd name="connsiteY708" fmla="*/ 2006049 h 6858000"/>
              <a:gd name="connsiteX709" fmla="*/ 0 w 7472601"/>
              <a:gd name="connsiteY709" fmla="*/ 1982532 h 6858000"/>
              <a:gd name="connsiteX710" fmla="*/ 0 w 7472601"/>
              <a:gd name="connsiteY710" fmla="*/ 1912789 h 6858000"/>
              <a:gd name="connsiteX711" fmla="*/ 97460 w 7472601"/>
              <a:gd name="connsiteY711" fmla="*/ 1953725 h 6858000"/>
              <a:gd name="connsiteX712" fmla="*/ 221272 w 7472601"/>
              <a:gd name="connsiteY712" fmla="*/ 1980766 h 6858000"/>
              <a:gd name="connsiteX713" fmla="*/ 116765 w 7472601"/>
              <a:gd name="connsiteY713" fmla="*/ 1911033 h 6858000"/>
              <a:gd name="connsiteX714" fmla="*/ 16405 w 7472601"/>
              <a:gd name="connsiteY714" fmla="*/ 1803412 h 6858000"/>
              <a:gd name="connsiteX715" fmla="*/ 0 w 7472601"/>
              <a:gd name="connsiteY715" fmla="*/ 1784777 h 6858000"/>
              <a:gd name="connsiteX716" fmla="*/ 0 w 7472601"/>
              <a:gd name="connsiteY716" fmla="*/ 1740082 h 6858000"/>
              <a:gd name="connsiteX717" fmla="*/ 39394 w 7472601"/>
              <a:gd name="connsiteY717" fmla="*/ 1784856 h 6858000"/>
              <a:gd name="connsiteX718" fmla="*/ 135813 w 7472601"/>
              <a:gd name="connsiteY718" fmla="*/ 1888838 h 6858000"/>
              <a:gd name="connsiteX719" fmla="*/ 242575 w 7472601"/>
              <a:gd name="connsiteY719" fmla="*/ 1958841 h 6858000"/>
              <a:gd name="connsiteX720" fmla="*/ 82197 w 7472601"/>
              <a:gd name="connsiteY720" fmla="*/ 1754826 h 6858000"/>
              <a:gd name="connsiteX721" fmla="*/ 0 w 7472601"/>
              <a:gd name="connsiteY721" fmla="*/ 1679650 h 6858000"/>
              <a:gd name="connsiteX722" fmla="*/ 0 w 7472601"/>
              <a:gd name="connsiteY722" fmla="*/ 1602463 h 6858000"/>
              <a:gd name="connsiteX723" fmla="*/ 84689 w 7472601"/>
              <a:gd name="connsiteY723" fmla="*/ 1677442 h 6858000"/>
              <a:gd name="connsiteX724" fmla="*/ 298437 w 7472601"/>
              <a:gd name="connsiteY724" fmla="*/ 1968019 h 6858000"/>
              <a:gd name="connsiteX725" fmla="*/ 227269 w 7472601"/>
              <a:gd name="connsiteY725" fmla="*/ 1114064 h 6858000"/>
              <a:gd name="connsiteX726" fmla="*/ 248003 w 7472601"/>
              <a:gd name="connsiteY726" fmla="*/ 1089613 h 6858000"/>
              <a:gd name="connsiteX727" fmla="*/ 427020 w 7472601"/>
              <a:gd name="connsiteY727" fmla="*/ 1619803 h 6858000"/>
              <a:gd name="connsiteX728" fmla="*/ 340345 w 7472601"/>
              <a:gd name="connsiteY728" fmla="*/ 2027739 h 6858000"/>
              <a:gd name="connsiteX729" fmla="*/ 360865 w 7472601"/>
              <a:gd name="connsiteY729" fmla="*/ 2044827 h 6858000"/>
              <a:gd name="connsiteX730" fmla="*/ 560414 w 7472601"/>
              <a:gd name="connsiteY730" fmla="*/ 2421457 h 6858000"/>
              <a:gd name="connsiteX731" fmla="*/ 1359703 w 7472601"/>
              <a:gd name="connsiteY731" fmla="*/ 2578554 h 6858000"/>
              <a:gd name="connsiteX732" fmla="*/ 1359422 w 7472601"/>
              <a:gd name="connsiteY732" fmla="*/ 2577994 h 6858000"/>
              <a:gd name="connsiteX733" fmla="*/ 828701 w 7472601"/>
              <a:gd name="connsiteY733" fmla="*/ 1839520 h 6858000"/>
              <a:gd name="connsiteX734" fmla="*/ 494427 w 7472601"/>
              <a:gd name="connsiteY734" fmla="*/ 1092333 h 6858000"/>
              <a:gd name="connsiteX735" fmla="*/ 506322 w 7472601"/>
              <a:gd name="connsiteY735" fmla="*/ 1020997 h 6858000"/>
              <a:gd name="connsiteX736" fmla="*/ 4570198 w 7472601"/>
              <a:gd name="connsiteY736" fmla="*/ 978081 h 6858000"/>
              <a:gd name="connsiteX737" fmla="*/ 4523691 w 7472601"/>
              <a:gd name="connsiteY737" fmla="*/ 1127776 h 6858000"/>
              <a:gd name="connsiteX738" fmla="*/ 4509875 w 7472601"/>
              <a:gd name="connsiteY738" fmla="*/ 1167552 h 6858000"/>
              <a:gd name="connsiteX739" fmla="*/ 4478168 w 7472601"/>
              <a:gd name="connsiteY739" fmla="*/ 1260735 h 6858000"/>
              <a:gd name="connsiteX740" fmla="*/ 4409309 w 7472601"/>
              <a:gd name="connsiteY740" fmla="*/ 1666996 h 6858000"/>
              <a:gd name="connsiteX741" fmla="*/ 4370031 w 7472601"/>
              <a:gd name="connsiteY741" fmla="*/ 1955666 h 6858000"/>
              <a:gd name="connsiteX742" fmla="*/ 4570198 w 7472601"/>
              <a:gd name="connsiteY742" fmla="*/ 978081 h 6858000"/>
              <a:gd name="connsiteX743" fmla="*/ 4557898 w 7472601"/>
              <a:gd name="connsiteY743" fmla="*/ 900011 h 6858000"/>
              <a:gd name="connsiteX744" fmla="*/ 4344840 w 7472601"/>
              <a:gd name="connsiteY744" fmla="*/ 1922038 h 6858000"/>
              <a:gd name="connsiteX745" fmla="*/ 4378710 w 7472601"/>
              <a:gd name="connsiteY745" fmla="*/ 1665516 h 6858000"/>
              <a:gd name="connsiteX746" fmla="*/ 4448798 w 7472601"/>
              <a:gd name="connsiteY746" fmla="*/ 1253024 h 6858000"/>
              <a:gd name="connsiteX747" fmla="*/ 4480315 w 7472601"/>
              <a:gd name="connsiteY747" fmla="*/ 1158454 h 6858000"/>
              <a:gd name="connsiteX748" fmla="*/ 4494133 w 7472601"/>
              <a:gd name="connsiteY748" fmla="*/ 1118676 h 6858000"/>
              <a:gd name="connsiteX749" fmla="*/ 4557898 w 7472601"/>
              <a:gd name="connsiteY749" fmla="*/ 900011 h 6858000"/>
              <a:gd name="connsiteX750" fmla="*/ 5870151 w 7472601"/>
              <a:gd name="connsiteY750" fmla="*/ 898890 h 6858000"/>
              <a:gd name="connsiteX751" fmla="*/ 5861335 w 7472601"/>
              <a:gd name="connsiteY751" fmla="*/ 899177 h 6858000"/>
              <a:gd name="connsiteX752" fmla="*/ 5843702 w 7472601"/>
              <a:gd name="connsiteY752" fmla="*/ 899748 h 6858000"/>
              <a:gd name="connsiteX753" fmla="*/ 5651107 w 7472601"/>
              <a:gd name="connsiteY753" fmla="*/ 920306 h 6858000"/>
              <a:gd name="connsiteX754" fmla="*/ 5459407 w 7472601"/>
              <a:gd name="connsiteY754" fmla="*/ 940975 h 6858000"/>
              <a:gd name="connsiteX755" fmla="*/ 5374846 w 7472601"/>
              <a:gd name="connsiteY755" fmla="*/ 941988 h 6858000"/>
              <a:gd name="connsiteX756" fmla="*/ 5256105 w 7472601"/>
              <a:gd name="connsiteY756" fmla="*/ 945632 h 6858000"/>
              <a:gd name="connsiteX757" fmla="*/ 5107071 w 7472601"/>
              <a:gd name="connsiteY757" fmla="*/ 969720 h 6858000"/>
              <a:gd name="connsiteX758" fmla="*/ 4998681 w 7472601"/>
              <a:gd name="connsiteY758" fmla="*/ 988771 h 6858000"/>
              <a:gd name="connsiteX759" fmla="*/ 5870151 w 7472601"/>
              <a:gd name="connsiteY759" fmla="*/ 898890 h 6858000"/>
              <a:gd name="connsiteX760" fmla="*/ 5504425 w 7472601"/>
              <a:gd name="connsiteY760" fmla="*/ 848067 h 6858000"/>
              <a:gd name="connsiteX761" fmla="*/ 4968849 w 7472601"/>
              <a:gd name="connsiteY761" fmla="*/ 962318 h 6858000"/>
              <a:gd name="connsiteX762" fmla="*/ 5104039 w 7472601"/>
              <a:gd name="connsiteY762" fmla="*/ 940634 h 6858000"/>
              <a:gd name="connsiteX763" fmla="*/ 5256311 w 7472601"/>
              <a:gd name="connsiteY763" fmla="*/ 916490 h 6858000"/>
              <a:gd name="connsiteX764" fmla="*/ 5377381 w 7472601"/>
              <a:gd name="connsiteY764" fmla="*/ 912671 h 6858000"/>
              <a:gd name="connsiteX765" fmla="*/ 5460148 w 7472601"/>
              <a:gd name="connsiteY765" fmla="*/ 911442 h 6858000"/>
              <a:gd name="connsiteX766" fmla="*/ 5648971 w 7472601"/>
              <a:gd name="connsiteY766" fmla="*/ 891331 h 6858000"/>
              <a:gd name="connsiteX767" fmla="*/ 5844807 w 7472601"/>
              <a:gd name="connsiteY767" fmla="*/ 870718 h 6858000"/>
              <a:gd name="connsiteX768" fmla="*/ 5862975 w 7472601"/>
              <a:gd name="connsiteY768" fmla="*/ 869756 h 6858000"/>
              <a:gd name="connsiteX769" fmla="*/ 5920887 w 7472601"/>
              <a:gd name="connsiteY769" fmla="*/ 865929 h 6858000"/>
              <a:gd name="connsiteX770" fmla="*/ 5504425 w 7472601"/>
              <a:gd name="connsiteY770" fmla="*/ 848067 h 6858000"/>
              <a:gd name="connsiteX771" fmla="*/ 3607114 w 7472601"/>
              <a:gd name="connsiteY771" fmla="*/ 467441 h 6858000"/>
              <a:gd name="connsiteX772" fmla="*/ 3296242 w 7472601"/>
              <a:gd name="connsiteY772" fmla="*/ 807991 h 6858000"/>
              <a:gd name="connsiteX773" fmla="*/ 3174674 w 7472601"/>
              <a:gd name="connsiteY773" fmla="*/ 919759 h 6858000"/>
              <a:gd name="connsiteX774" fmla="*/ 3042978 w 7472601"/>
              <a:gd name="connsiteY774" fmla="*/ 1054894 h 6858000"/>
              <a:gd name="connsiteX775" fmla="*/ 2968914 w 7472601"/>
              <a:gd name="connsiteY775" fmla="*/ 1133756 h 6858000"/>
              <a:gd name="connsiteX776" fmla="*/ 3103823 w 7472601"/>
              <a:gd name="connsiteY776" fmla="*/ 1026814 h 6858000"/>
              <a:gd name="connsiteX777" fmla="*/ 3607114 w 7472601"/>
              <a:gd name="connsiteY777" fmla="*/ 467441 h 6858000"/>
              <a:gd name="connsiteX778" fmla="*/ 3744487 w 7472601"/>
              <a:gd name="connsiteY778" fmla="*/ 383136 h 6858000"/>
              <a:gd name="connsiteX779" fmla="*/ 3970213 w 7472601"/>
              <a:gd name="connsiteY779" fmla="*/ 995559 h 6858000"/>
              <a:gd name="connsiteX780" fmla="*/ 3744487 w 7472601"/>
              <a:gd name="connsiteY780" fmla="*/ 383136 h 6858000"/>
              <a:gd name="connsiteX781" fmla="*/ 3624562 w 7472601"/>
              <a:gd name="connsiteY781" fmla="*/ 367041 h 6858000"/>
              <a:gd name="connsiteX782" fmla="*/ 3489712 w 7472601"/>
              <a:gd name="connsiteY782" fmla="*/ 485386 h 6858000"/>
              <a:gd name="connsiteX783" fmla="*/ 3182994 w 7472601"/>
              <a:gd name="connsiteY783" fmla="*/ 828265 h 6858000"/>
              <a:gd name="connsiteX784" fmla="*/ 2892114 w 7472601"/>
              <a:gd name="connsiteY784" fmla="*/ 1172635 h 6858000"/>
              <a:gd name="connsiteX785" fmla="*/ 3021459 w 7472601"/>
              <a:gd name="connsiteY785" fmla="*/ 1035385 h 6858000"/>
              <a:gd name="connsiteX786" fmla="*/ 3153873 w 7472601"/>
              <a:gd name="connsiteY786" fmla="*/ 898971 h 6858000"/>
              <a:gd name="connsiteX787" fmla="*/ 3276511 w 7472601"/>
              <a:gd name="connsiteY787" fmla="*/ 786423 h 6858000"/>
              <a:gd name="connsiteX788" fmla="*/ 3584154 w 7472601"/>
              <a:gd name="connsiteY788" fmla="*/ 448218 h 6858000"/>
              <a:gd name="connsiteX789" fmla="*/ 3624562 w 7472601"/>
              <a:gd name="connsiteY789" fmla="*/ 367041 h 6858000"/>
              <a:gd name="connsiteX790" fmla="*/ 3766672 w 7472601"/>
              <a:gd name="connsiteY790" fmla="*/ 359429 h 6858000"/>
              <a:gd name="connsiteX791" fmla="*/ 3996338 w 7472601"/>
              <a:gd name="connsiteY791" fmla="*/ 968237 h 6858000"/>
              <a:gd name="connsiteX792" fmla="*/ 3766672 w 7472601"/>
              <a:gd name="connsiteY792" fmla="*/ 359429 h 6858000"/>
              <a:gd name="connsiteX793" fmla="*/ 5805386 w 7472601"/>
              <a:gd name="connsiteY793" fmla="*/ 239240 h 6858000"/>
              <a:gd name="connsiteX794" fmla="*/ 5736947 w 7472601"/>
              <a:gd name="connsiteY794" fmla="*/ 261367 h 6858000"/>
              <a:gd name="connsiteX795" fmla="*/ 5427012 w 7472601"/>
              <a:gd name="connsiteY795" fmla="*/ 311272 h 6858000"/>
              <a:gd name="connsiteX796" fmla="*/ 5147818 w 7472601"/>
              <a:gd name="connsiteY796" fmla="*/ 322112 h 6858000"/>
              <a:gd name="connsiteX797" fmla="*/ 5060854 w 7472601"/>
              <a:gd name="connsiteY797" fmla="*/ 311882 h 6858000"/>
              <a:gd name="connsiteX798" fmla="*/ 4945989 w 7472601"/>
              <a:gd name="connsiteY798" fmla="*/ 300516 h 6858000"/>
              <a:gd name="connsiteX799" fmla="*/ 5410479 w 7472601"/>
              <a:gd name="connsiteY799" fmla="*/ 348434 h 6858000"/>
              <a:gd name="connsiteX800" fmla="*/ 5805386 w 7472601"/>
              <a:gd name="connsiteY800" fmla="*/ 239240 h 6858000"/>
              <a:gd name="connsiteX801" fmla="*/ 5905192 w 7472601"/>
              <a:gd name="connsiteY801" fmla="*/ 163079 h 6858000"/>
              <a:gd name="connsiteX802" fmla="*/ 5865655 w 7472601"/>
              <a:gd name="connsiteY802" fmla="*/ 171901 h 6858000"/>
              <a:gd name="connsiteX803" fmla="*/ 5259740 w 7472601"/>
              <a:gd name="connsiteY803" fmla="*/ 257013 h 6858000"/>
              <a:gd name="connsiteX804" fmla="*/ 5208466 w 7472601"/>
              <a:gd name="connsiteY804" fmla="*/ 257550 h 6858000"/>
              <a:gd name="connsiteX805" fmla="*/ 4980204 w 7472601"/>
              <a:gd name="connsiteY805" fmla="*/ 271903 h 6858000"/>
              <a:gd name="connsiteX806" fmla="*/ 5068068 w 7472601"/>
              <a:gd name="connsiteY806" fmla="*/ 282244 h 6858000"/>
              <a:gd name="connsiteX807" fmla="*/ 5153231 w 7472601"/>
              <a:gd name="connsiteY807" fmla="*/ 292240 h 6858000"/>
              <a:gd name="connsiteX808" fmla="*/ 5426491 w 7472601"/>
              <a:gd name="connsiteY808" fmla="*/ 281128 h 6858000"/>
              <a:gd name="connsiteX809" fmla="*/ 5731212 w 7472601"/>
              <a:gd name="connsiteY809" fmla="*/ 231951 h 6858000"/>
              <a:gd name="connsiteX810" fmla="*/ 5905192 w 7472601"/>
              <a:gd name="connsiteY810" fmla="*/ 163079 h 6858000"/>
              <a:gd name="connsiteX811" fmla="*/ 5944437 w 7472601"/>
              <a:gd name="connsiteY811" fmla="*/ 113829 h 6858000"/>
              <a:gd name="connsiteX812" fmla="*/ 5825032 w 7472601"/>
              <a:gd name="connsiteY812" fmla="*/ 146405 h 6858000"/>
              <a:gd name="connsiteX813" fmla="*/ 4955599 w 7472601"/>
              <a:gd name="connsiteY813" fmla="*/ 247008 h 6858000"/>
              <a:gd name="connsiteX814" fmla="*/ 5210104 w 7472601"/>
              <a:gd name="connsiteY814" fmla="*/ 228123 h 6858000"/>
              <a:gd name="connsiteX815" fmla="*/ 5261015 w 7472601"/>
              <a:gd name="connsiteY815" fmla="*/ 227087 h 6858000"/>
              <a:gd name="connsiteX816" fmla="*/ 5861181 w 7472601"/>
              <a:gd name="connsiteY816" fmla="*/ 143093 h 6858000"/>
              <a:gd name="connsiteX817" fmla="*/ 5961252 w 7472601"/>
              <a:gd name="connsiteY817" fmla="*/ 114820 h 6858000"/>
              <a:gd name="connsiteX818" fmla="*/ 5944437 w 7472601"/>
              <a:gd name="connsiteY818" fmla="*/ 113829 h 6858000"/>
              <a:gd name="connsiteX819" fmla="*/ 3882765 w 7472601"/>
              <a:gd name="connsiteY819" fmla="*/ 0 h 6858000"/>
              <a:gd name="connsiteX820" fmla="*/ 3995099 w 7472601"/>
              <a:gd name="connsiteY820" fmla="*/ 0 h 6858000"/>
              <a:gd name="connsiteX821" fmla="*/ 4163818 w 7472601"/>
              <a:gd name="connsiteY821" fmla="*/ 234104 h 6858000"/>
              <a:gd name="connsiteX822" fmla="*/ 4172099 w 7472601"/>
              <a:gd name="connsiteY822" fmla="*/ 234207 h 6858000"/>
              <a:gd name="connsiteX823" fmla="*/ 4784282 w 7472601"/>
              <a:gd name="connsiteY823" fmla="*/ 276561 h 6858000"/>
              <a:gd name="connsiteX824" fmla="*/ 4801687 w 7472601"/>
              <a:gd name="connsiteY824" fmla="*/ 267764 h 6858000"/>
              <a:gd name="connsiteX825" fmla="*/ 6082788 w 7472601"/>
              <a:gd name="connsiteY825" fmla="*/ 64119 h 6858000"/>
              <a:gd name="connsiteX826" fmla="*/ 6099442 w 7472601"/>
              <a:gd name="connsiteY826" fmla="*/ 82568 h 6858000"/>
              <a:gd name="connsiteX827" fmla="*/ 4804137 w 7472601"/>
              <a:gd name="connsiteY827" fmla="*/ 320931 h 6858000"/>
              <a:gd name="connsiteX828" fmla="*/ 4227047 w 7472601"/>
              <a:gd name="connsiteY828" fmla="*/ 313415 h 6858000"/>
              <a:gd name="connsiteX829" fmla="*/ 4346041 w 7472601"/>
              <a:gd name="connsiteY829" fmla="*/ 456086 h 6858000"/>
              <a:gd name="connsiteX830" fmla="*/ 4870967 w 7472601"/>
              <a:gd name="connsiteY830" fmla="*/ 963061 h 6858000"/>
              <a:gd name="connsiteX831" fmla="*/ 4889647 w 7472601"/>
              <a:gd name="connsiteY831" fmla="*/ 957147 h 6858000"/>
              <a:gd name="connsiteX832" fmla="*/ 5422504 w 7472601"/>
              <a:gd name="connsiteY832" fmla="*/ 805191 h 6858000"/>
              <a:gd name="connsiteX833" fmla="*/ 6087656 w 7472601"/>
              <a:gd name="connsiteY833" fmla="*/ 826703 h 6858000"/>
              <a:gd name="connsiteX834" fmla="*/ 6058717 w 7472601"/>
              <a:gd name="connsiteY834" fmla="*/ 865992 h 6858000"/>
              <a:gd name="connsiteX835" fmla="*/ 4974153 w 7472601"/>
              <a:gd name="connsiteY835" fmla="*/ 1045456 h 6858000"/>
              <a:gd name="connsiteX836" fmla="*/ 5627835 w 7472601"/>
              <a:gd name="connsiteY836" fmla="*/ 1472077 h 6858000"/>
              <a:gd name="connsiteX837" fmla="*/ 5629817 w 7472601"/>
              <a:gd name="connsiteY837" fmla="*/ 1471412 h 6858000"/>
              <a:gd name="connsiteX838" fmla="*/ 5634124 w 7472601"/>
              <a:gd name="connsiteY838" fmla="*/ 1470572 h 6858000"/>
              <a:gd name="connsiteX839" fmla="*/ 5755832 w 7472601"/>
              <a:gd name="connsiteY839" fmla="*/ 1383886 h 6858000"/>
              <a:gd name="connsiteX840" fmla="*/ 6014186 w 7472601"/>
              <a:gd name="connsiteY840" fmla="*/ 1279799 h 6858000"/>
              <a:gd name="connsiteX841" fmla="*/ 6901619 w 7472601"/>
              <a:gd name="connsiteY841" fmla="*/ 1047874 h 6858000"/>
              <a:gd name="connsiteX842" fmla="*/ 6931566 w 7472601"/>
              <a:gd name="connsiteY842" fmla="*/ 1062034 h 6858000"/>
              <a:gd name="connsiteX843" fmla="*/ 5790982 w 7472601"/>
              <a:gd name="connsiteY843" fmla="*/ 1561380 h 6858000"/>
              <a:gd name="connsiteX844" fmla="*/ 6188971 w 7472601"/>
              <a:gd name="connsiteY844" fmla="*/ 1755168 h 6858000"/>
              <a:gd name="connsiteX845" fmla="*/ 6202446 w 7472601"/>
              <a:gd name="connsiteY845" fmla="*/ 1752268 h 6858000"/>
              <a:gd name="connsiteX846" fmla="*/ 7179560 w 7472601"/>
              <a:gd name="connsiteY846" fmla="*/ 1467551 h 6858000"/>
              <a:gd name="connsiteX847" fmla="*/ 7158730 w 7472601"/>
              <a:gd name="connsiteY847" fmla="*/ 1507835 h 6858000"/>
              <a:gd name="connsiteX848" fmla="*/ 6326959 w 7472601"/>
              <a:gd name="connsiteY848" fmla="*/ 1817686 h 6858000"/>
              <a:gd name="connsiteX849" fmla="*/ 6537433 w 7472601"/>
              <a:gd name="connsiteY849" fmla="*/ 1907790 h 6858000"/>
              <a:gd name="connsiteX850" fmla="*/ 6550221 w 7472601"/>
              <a:gd name="connsiteY850" fmla="*/ 1910729 h 6858000"/>
              <a:gd name="connsiteX851" fmla="*/ 6964438 w 7472601"/>
              <a:gd name="connsiteY851" fmla="*/ 2209505 h 6858000"/>
              <a:gd name="connsiteX852" fmla="*/ 7367862 w 7472601"/>
              <a:gd name="connsiteY852" fmla="*/ 2806833 h 6858000"/>
              <a:gd name="connsiteX853" fmla="*/ 7364329 w 7472601"/>
              <a:gd name="connsiteY853" fmla="*/ 2826907 h 6858000"/>
              <a:gd name="connsiteX854" fmla="*/ 7290545 w 7472601"/>
              <a:gd name="connsiteY854" fmla="*/ 2850663 h 6858000"/>
              <a:gd name="connsiteX855" fmla="*/ 6472036 w 7472601"/>
              <a:gd name="connsiteY855" fmla="*/ 1959003 h 6858000"/>
              <a:gd name="connsiteX856" fmla="*/ 5792897 w 7472601"/>
              <a:gd name="connsiteY856" fmla="*/ 1647747 h 6858000"/>
              <a:gd name="connsiteX857" fmla="*/ 5842751 w 7472601"/>
              <a:gd name="connsiteY857" fmla="*/ 1816112 h 6858000"/>
              <a:gd name="connsiteX858" fmla="*/ 5847424 w 7472601"/>
              <a:gd name="connsiteY858" fmla="*/ 1815776 h 6858000"/>
              <a:gd name="connsiteX859" fmla="*/ 6399821 w 7472601"/>
              <a:gd name="connsiteY859" fmla="*/ 2344799 h 6858000"/>
              <a:gd name="connsiteX860" fmla="*/ 6323232 w 7472601"/>
              <a:gd name="connsiteY860" fmla="*/ 2389634 h 6858000"/>
              <a:gd name="connsiteX861" fmla="*/ 5942958 w 7472601"/>
              <a:gd name="connsiteY861" fmla="*/ 2077708 h 6858000"/>
              <a:gd name="connsiteX862" fmla="*/ 5921559 w 7472601"/>
              <a:gd name="connsiteY862" fmla="*/ 2378596 h 6858000"/>
              <a:gd name="connsiteX863" fmla="*/ 5817651 w 7472601"/>
              <a:gd name="connsiteY863" fmla="*/ 3023919 h 6858000"/>
              <a:gd name="connsiteX864" fmla="*/ 5729634 w 7472601"/>
              <a:gd name="connsiteY864" fmla="*/ 3051849 h 6858000"/>
              <a:gd name="connsiteX865" fmla="*/ 5611018 w 7472601"/>
              <a:gd name="connsiteY865" fmla="*/ 2316769 h 6858000"/>
              <a:gd name="connsiteX866" fmla="*/ 5687608 w 7472601"/>
              <a:gd name="connsiteY866" fmla="*/ 2039972 h 6858000"/>
              <a:gd name="connsiteX867" fmla="*/ 5657554 w 7472601"/>
              <a:gd name="connsiteY867" fmla="*/ 1576445 h 6858000"/>
              <a:gd name="connsiteX868" fmla="*/ 5150475 w 7472601"/>
              <a:gd name="connsiteY868" fmla="*/ 1274012 h 6858000"/>
              <a:gd name="connsiteX869" fmla="*/ 5349142 w 7472601"/>
              <a:gd name="connsiteY869" fmla="*/ 2204405 h 6858000"/>
              <a:gd name="connsiteX870" fmla="*/ 5262214 w 7472601"/>
              <a:gd name="connsiteY870" fmla="*/ 2233836 h 6858000"/>
              <a:gd name="connsiteX871" fmla="*/ 4981539 w 7472601"/>
              <a:gd name="connsiteY871" fmla="*/ 1542201 h 6858000"/>
              <a:gd name="connsiteX872" fmla="*/ 4958461 w 7472601"/>
              <a:gd name="connsiteY872" fmla="*/ 1136957 h 6858000"/>
              <a:gd name="connsiteX873" fmla="*/ 4655015 w 7472601"/>
              <a:gd name="connsiteY873" fmla="*/ 891426 h 6858000"/>
              <a:gd name="connsiteX874" fmla="*/ 4348002 w 7472601"/>
              <a:gd name="connsiteY874" fmla="*/ 2205895 h 6858000"/>
              <a:gd name="connsiteX875" fmla="*/ 4262250 w 7472601"/>
              <a:gd name="connsiteY875" fmla="*/ 2219972 h 6858000"/>
              <a:gd name="connsiteX876" fmla="*/ 4550611 w 7472601"/>
              <a:gd name="connsiteY876" fmla="*/ 817540 h 6858000"/>
              <a:gd name="connsiteX877" fmla="*/ 4564418 w 7472601"/>
              <a:gd name="connsiteY877" fmla="*/ 808293 h 6858000"/>
              <a:gd name="connsiteX878" fmla="*/ 4266388 w 7472601"/>
              <a:gd name="connsiteY878" fmla="*/ 500083 h 6858000"/>
              <a:gd name="connsiteX879" fmla="*/ 4032842 w 7472601"/>
              <a:gd name="connsiteY879" fmla="*/ 211809 h 6858000"/>
              <a:gd name="connsiteX880" fmla="*/ 3882765 w 7472601"/>
              <a:gd name="connsiteY880" fmla="*/ 0 h 6858000"/>
              <a:gd name="connsiteX881" fmla="*/ 3721337 w 7472601"/>
              <a:gd name="connsiteY881" fmla="*/ 0 h 6858000"/>
              <a:gd name="connsiteX882" fmla="*/ 3797544 w 7472601"/>
              <a:gd name="connsiteY882" fmla="*/ 0 h 6858000"/>
              <a:gd name="connsiteX883" fmla="*/ 3775734 w 7472601"/>
              <a:gd name="connsiteY883" fmla="*/ 95131 h 6858000"/>
              <a:gd name="connsiteX884" fmla="*/ 3724807 w 7472601"/>
              <a:gd name="connsiteY884" fmla="*/ 272257 h 6858000"/>
              <a:gd name="connsiteX885" fmla="*/ 3726844 w 7472601"/>
              <a:gd name="connsiteY885" fmla="*/ 282988 h 6858000"/>
              <a:gd name="connsiteX886" fmla="*/ 3742664 w 7472601"/>
              <a:gd name="connsiteY886" fmla="*/ 279918 h 6858000"/>
              <a:gd name="connsiteX887" fmla="*/ 4103910 w 7472601"/>
              <a:gd name="connsiteY887" fmla="*/ 1161917 h 6858000"/>
              <a:gd name="connsiteX888" fmla="*/ 4020269 w 7472601"/>
              <a:gd name="connsiteY888" fmla="*/ 1200406 h 6858000"/>
              <a:gd name="connsiteX889" fmla="*/ 3674882 w 7472601"/>
              <a:gd name="connsiteY889" fmla="*/ 488524 h 6858000"/>
              <a:gd name="connsiteX890" fmla="*/ 3132682 w 7472601"/>
              <a:gd name="connsiteY890" fmla="*/ 1072284 h 6858000"/>
              <a:gd name="connsiteX891" fmla="*/ 2716346 w 7472601"/>
              <a:gd name="connsiteY891" fmla="*/ 1276376 h 6858000"/>
              <a:gd name="connsiteX892" fmla="*/ 2716772 w 7472601"/>
              <a:gd name="connsiteY892" fmla="*/ 1255462 h 6858000"/>
              <a:gd name="connsiteX893" fmla="*/ 3471096 w 7472601"/>
              <a:gd name="connsiteY893" fmla="*/ 437072 h 6858000"/>
              <a:gd name="connsiteX894" fmla="*/ 3639057 w 7472601"/>
              <a:gd name="connsiteY894" fmla="*/ 286334 h 6858000"/>
              <a:gd name="connsiteX895" fmla="*/ 3640309 w 7472601"/>
              <a:gd name="connsiteY895" fmla="*/ 284664 h 6858000"/>
              <a:gd name="connsiteX896" fmla="*/ 3646022 w 7472601"/>
              <a:gd name="connsiteY896" fmla="*/ 276711 h 6858000"/>
              <a:gd name="connsiteX897" fmla="*/ 3707943 w 7472601"/>
              <a:gd name="connsiteY897" fmla="*/ 65958 h 6858000"/>
              <a:gd name="connsiteX898" fmla="*/ 3721337 w 7472601"/>
              <a:gd name="connsiteY898" fmla="*/ 0 h 6858000"/>
              <a:gd name="connsiteX899" fmla="*/ 2867960 w 7472601"/>
              <a:gd name="connsiteY899" fmla="*/ 0 h 6858000"/>
              <a:gd name="connsiteX900" fmla="*/ 2926351 w 7472601"/>
              <a:gd name="connsiteY900" fmla="*/ 0 h 6858000"/>
              <a:gd name="connsiteX901" fmla="*/ 2902823 w 7472601"/>
              <a:gd name="connsiteY901" fmla="*/ 262929 h 6858000"/>
              <a:gd name="connsiteX902" fmla="*/ 2940663 w 7472601"/>
              <a:gd name="connsiteY902" fmla="*/ 140884 h 6858000"/>
              <a:gd name="connsiteX903" fmla="*/ 2947039 w 7472601"/>
              <a:gd name="connsiteY903" fmla="*/ 122524 h 6858000"/>
              <a:gd name="connsiteX904" fmla="*/ 2984316 w 7472601"/>
              <a:gd name="connsiteY904" fmla="*/ 0 h 6858000"/>
              <a:gd name="connsiteX905" fmla="*/ 3016114 w 7472601"/>
              <a:gd name="connsiteY905" fmla="*/ 0 h 6858000"/>
              <a:gd name="connsiteX906" fmla="*/ 2979949 w 7472601"/>
              <a:gd name="connsiteY906" fmla="*/ 119274 h 6858000"/>
              <a:gd name="connsiteX907" fmla="*/ 3023879 w 7472601"/>
              <a:gd name="connsiteY907" fmla="*/ 0 h 6858000"/>
              <a:gd name="connsiteX908" fmla="*/ 3105400 w 7472601"/>
              <a:gd name="connsiteY908" fmla="*/ 0 h 6858000"/>
              <a:gd name="connsiteX909" fmla="*/ 3094669 w 7472601"/>
              <a:gd name="connsiteY909" fmla="*/ 30308 h 6858000"/>
              <a:gd name="connsiteX910" fmla="*/ 2901945 w 7472601"/>
              <a:gd name="connsiteY910" fmla="*/ 466538 h 6858000"/>
              <a:gd name="connsiteX911" fmla="*/ 2815209 w 7472601"/>
              <a:gd name="connsiteY911" fmla="*/ 497361 h 6858000"/>
              <a:gd name="connsiteX912" fmla="*/ 2844845 w 7472601"/>
              <a:gd name="connsiteY912" fmla="*/ 127638 h 6858000"/>
              <a:gd name="connsiteX913" fmla="*/ 2867960 w 7472601"/>
              <a:gd name="connsiteY913" fmla="*/ 0 h 6858000"/>
              <a:gd name="connsiteX914" fmla="*/ 1057230 w 7472601"/>
              <a:gd name="connsiteY914" fmla="*/ 0 h 6858000"/>
              <a:gd name="connsiteX915" fmla="*/ 1111003 w 7472601"/>
              <a:gd name="connsiteY915" fmla="*/ 0 h 6858000"/>
              <a:gd name="connsiteX916" fmla="*/ 1125553 w 7472601"/>
              <a:gd name="connsiteY916" fmla="*/ 52588 h 6858000"/>
              <a:gd name="connsiteX917" fmla="*/ 1304276 w 7472601"/>
              <a:gd name="connsiteY917" fmla="*/ 476275 h 6858000"/>
              <a:gd name="connsiteX918" fmla="*/ 1492066 w 7472601"/>
              <a:gd name="connsiteY918" fmla="*/ 886333 h 6858000"/>
              <a:gd name="connsiteX919" fmla="*/ 1423698 w 7472601"/>
              <a:gd name="connsiteY919" fmla="*/ 710817 h 6858000"/>
              <a:gd name="connsiteX920" fmla="*/ 1357609 w 7472601"/>
              <a:gd name="connsiteY920" fmla="*/ 532892 h 6858000"/>
              <a:gd name="connsiteX921" fmla="*/ 1309550 w 7472601"/>
              <a:gd name="connsiteY921" fmla="*/ 374031 h 6858000"/>
              <a:gd name="connsiteX922" fmla="*/ 1193673 w 7472601"/>
              <a:gd name="connsiteY922" fmla="*/ 49533 h 6858000"/>
              <a:gd name="connsiteX923" fmla="*/ 1164391 w 7472601"/>
              <a:gd name="connsiteY923" fmla="*/ 0 h 6858000"/>
              <a:gd name="connsiteX924" fmla="*/ 1200666 w 7472601"/>
              <a:gd name="connsiteY924" fmla="*/ 0 h 6858000"/>
              <a:gd name="connsiteX925" fmla="*/ 1223408 w 7472601"/>
              <a:gd name="connsiteY925" fmla="*/ 38996 h 6858000"/>
              <a:gd name="connsiteX926" fmla="*/ 1339635 w 7472601"/>
              <a:gd name="connsiteY926" fmla="*/ 365517 h 6858000"/>
              <a:gd name="connsiteX927" fmla="*/ 1387469 w 7472601"/>
              <a:gd name="connsiteY927" fmla="*/ 523079 h 6858000"/>
              <a:gd name="connsiteX928" fmla="*/ 1452685 w 7472601"/>
              <a:gd name="connsiteY928" fmla="*/ 699806 h 6858000"/>
              <a:gd name="connsiteX929" fmla="*/ 1492092 w 7472601"/>
              <a:gd name="connsiteY929" fmla="*/ 800424 h 6858000"/>
              <a:gd name="connsiteX930" fmla="*/ 1455302 w 7472601"/>
              <a:gd name="connsiteY930" fmla="*/ 632913 h 6858000"/>
              <a:gd name="connsiteX931" fmla="*/ 1222336 w 7472601"/>
              <a:gd name="connsiteY931" fmla="*/ 9480 h 6858000"/>
              <a:gd name="connsiteX932" fmla="*/ 1214634 w 7472601"/>
              <a:gd name="connsiteY932" fmla="*/ 0 h 6858000"/>
              <a:gd name="connsiteX933" fmla="*/ 1289827 w 7472601"/>
              <a:gd name="connsiteY933" fmla="*/ 0 h 6858000"/>
              <a:gd name="connsiteX934" fmla="*/ 1321076 w 7472601"/>
              <a:gd name="connsiteY934" fmla="*/ 59722 h 6858000"/>
              <a:gd name="connsiteX935" fmla="*/ 1512579 w 7472601"/>
              <a:gd name="connsiteY935" fmla="*/ 626441 h 6858000"/>
              <a:gd name="connsiteX936" fmla="*/ 1506076 w 7472601"/>
              <a:gd name="connsiteY936" fmla="*/ 1089289 h 6858000"/>
              <a:gd name="connsiteX937" fmla="*/ 1486346 w 7472601"/>
              <a:gd name="connsiteY937" fmla="*/ 1079919 h 6858000"/>
              <a:gd name="connsiteX938" fmla="*/ 1070511 w 7472601"/>
              <a:gd name="connsiteY938" fmla="*/ 48609 h 6858000"/>
              <a:gd name="connsiteX939" fmla="*/ 1057230 w 7472601"/>
              <a:gd name="connsiteY939" fmla="*/ 0 h 6858000"/>
              <a:gd name="connsiteX940" fmla="*/ 43151 w 7472601"/>
              <a:gd name="connsiteY940" fmla="*/ 0 h 6858000"/>
              <a:gd name="connsiteX941" fmla="*/ 95283 w 7472601"/>
              <a:gd name="connsiteY941" fmla="*/ 0 h 6858000"/>
              <a:gd name="connsiteX942" fmla="*/ 300708 w 7472601"/>
              <a:gd name="connsiteY942" fmla="*/ 154571 h 6858000"/>
              <a:gd name="connsiteX943" fmla="*/ 530414 w 7472601"/>
              <a:gd name="connsiteY943" fmla="*/ 354673 h 6858000"/>
              <a:gd name="connsiteX944" fmla="*/ 333785 w 7472601"/>
              <a:gd name="connsiteY944" fmla="*/ 161564 h 6858000"/>
              <a:gd name="connsiteX945" fmla="*/ 147005 w 7472601"/>
              <a:gd name="connsiteY945" fmla="*/ 0 h 6858000"/>
              <a:gd name="connsiteX946" fmla="*/ 272509 w 7472601"/>
              <a:gd name="connsiteY946" fmla="*/ 0 h 6858000"/>
              <a:gd name="connsiteX947" fmla="*/ 326276 w 7472601"/>
              <a:gd name="connsiteY947" fmla="*/ 45847 h 6858000"/>
              <a:gd name="connsiteX948" fmla="*/ 823759 w 7472601"/>
              <a:gd name="connsiteY948" fmla="*/ 574145 h 6858000"/>
              <a:gd name="connsiteX949" fmla="*/ 811254 w 7472601"/>
              <a:gd name="connsiteY949" fmla="*/ 665546 h 6858000"/>
              <a:gd name="connsiteX950" fmla="*/ 154042 w 7472601"/>
              <a:gd name="connsiteY950" fmla="*/ 261522 h 6858000"/>
              <a:gd name="connsiteX951" fmla="*/ 13550 w 7472601"/>
              <a:gd name="connsiteY951" fmla="*/ 158423 h 6858000"/>
              <a:gd name="connsiteX952" fmla="*/ 0 w 7472601"/>
              <a:gd name="connsiteY952" fmla="*/ 146618 h 6858000"/>
              <a:gd name="connsiteX953" fmla="*/ 0 w 7472601"/>
              <a:gd name="connsiteY953" fmla="*/ 59161 h 6858000"/>
              <a:gd name="connsiteX954" fmla="*/ 45427 w 7472601"/>
              <a:gd name="connsiteY954" fmla="*/ 101078 h 6858000"/>
              <a:gd name="connsiteX955" fmla="*/ 630103 w 7472601"/>
              <a:gd name="connsiteY955" fmla="*/ 485885 h 6858000"/>
              <a:gd name="connsiteX956" fmla="*/ 532040 w 7472601"/>
              <a:gd name="connsiteY956" fmla="*/ 399359 h 6858000"/>
              <a:gd name="connsiteX957" fmla="*/ 517618 w 7472601"/>
              <a:gd name="connsiteY957" fmla="*/ 385726 h 6858000"/>
              <a:gd name="connsiteX958" fmla="*/ 285074 w 7472601"/>
              <a:gd name="connsiteY958" fmla="*/ 182755 h 6858000"/>
              <a:gd name="connsiteX959" fmla="*/ 43151 w 7472601"/>
              <a:gd name="connsiteY959"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221686 h 6858000"/>
              <a:gd name="connsiteX78" fmla="*/ 7467600 w 7467663"/>
              <a:gd name="connsiteY78" fmla="*/ 6334256 h 6858000"/>
              <a:gd name="connsiteX79" fmla="*/ 7454976 w 7467663"/>
              <a:gd name="connsiteY79" fmla="*/ 6318297 h 6858000"/>
              <a:gd name="connsiteX80" fmla="*/ 1456157 w 7467663"/>
              <a:gd name="connsiteY80" fmla="*/ 5371404 h 6858000"/>
              <a:gd name="connsiteX81" fmla="*/ 1244432 w 7467663"/>
              <a:gd name="connsiteY81" fmla="*/ 5385601 h 6858000"/>
              <a:gd name="connsiteX82" fmla="*/ 973990 w 7467663"/>
              <a:gd name="connsiteY82" fmla="*/ 5424940 h 6858000"/>
              <a:gd name="connsiteX83" fmla="*/ 1103809 w 7467663"/>
              <a:gd name="connsiteY83" fmla="*/ 5433720 h 6858000"/>
              <a:gd name="connsiteX84" fmla="*/ 1123454 w 7467663"/>
              <a:gd name="connsiteY84" fmla="*/ 5435727 h 6858000"/>
              <a:gd name="connsiteX85" fmla="*/ 1737017 w 7467663"/>
              <a:gd name="connsiteY85" fmla="*/ 5452183 h 6858000"/>
              <a:gd name="connsiteX86" fmla="*/ 1824397 w 7467663"/>
              <a:gd name="connsiteY86" fmla="*/ 5447757 h 6858000"/>
              <a:gd name="connsiteX87" fmla="*/ 2070059 w 7467663"/>
              <a:gd name="connsiteY87" fmla="*/ 5441660 h 6858000"/>
              <a:gd name="connsiteX88" fmla="*/ 1456157 w 7467663"/>
              <a:gd name="connsiteY88" fmla="*/ 5371404 h 6858000"/>
              <a:gd name="connsiteX89" fmla="*/ 4988186 w 7467663"/>
              <a:gd name="connsiteY89" fmla="*/ 5216467 h 6858000"/>
              <a:gd name="connsiteX90" fmla="*/ 4777334 w 7467663"/>
              <a:gd name="connsiteY90" fmla="*/ 5406072 h 6858000"/>
              <a:gd name="connsiteX91" fmla="*/ 4718341 w 7467663"/>
              <a:gd name="connsiteY91" fmla="*/ 5468043 h 6858000"/>
              <a:gd name="connsiteX92" fmla="*/ 4604655 w 7467663"/>
              <a:gd name="connsiteY92" fmla="*/ 5583434 h 6858000"/>
              <a:gd name="connsiteX93" fmla="*/ 4565074 w 7467663"/>
              <a:gd name="connsiteY93" fmla="*/ 5618550 h 6858000"/>
              <a:gd name="connsiteX94" fmla="*/ 4988186 w 7467663"/>
              <a:gd name="connsiteY94" fmla="*/ 5216467 h 6858000"/>
              <a:gd name="connsiteX95" fmla="*/ 4978032 w 7467663"/>
              <a:gd name="connsiteY95" fmla="*/ 5183809 h 6858000"/>
              <a:gd name="connsiteX96" fmla="*/ 4463413 w 7467663"/>
              <a:gd name="connsiteY96" fmla="*/ 5615162 h 6858000"/>
              <a:gd name="connsiteX97" fmla="*/ 4358134 w 7467663"/>
              <a:gd name="connsiteY97" fmla="*/ 5742791 h 6858000"/>
              <a:gd name="connsiteX98" fmla="*/ 4376219 w 7467663"/>
              <a:gd name="connsiteY98" fmla="*/ 5729027 h 6858000"/>
              <a:gd name="connsiteX99" fmla="*/ 4582340 w 7467663"/>
              <a:gd name="connsiteY99" fmla="*/ 5561037 h 6858000"/>
              <a:gd name="connsiteX100" fmla="*/ 4694684 w 7467663"/>
              <a:gd name="connsiteY100" fmla="*/ 5447098 h 6858000"/>
              <a:gd name="connsiteX101" fmla="*/ 4754123 w 7467663"/>
              <a:gd name="connsiteY101" fmla="*/ 5384643 h 6858000"/>
              <a:gd name="connsiteX102" fmla="*/ 4978032 w 7467663"/>
              <a:gd name="connsiteY102" fmla="*/ 5183809 h 6858000"/>
              <a:gd name="connsiteX103" fmla="*/ 1903353 w 7467663"/>
              <a:gd name="connsiteY103" fmla="*/ 5044827 h 6858000"/>
              <a:gd name="connsiteX104" fmla="*/ 1936931 w 7467663"/>
              <a:gd name="connsiteY104" fmla="*/ 5093954 h 6858000"/>
              <a:gd name="connsiteX105" fmla="*/ 2195868 w 7467663"/>
              <a:gd name="connsiteY105" fmla="*/ 5396574 h 6858000"/>
              <a:gd name="connsiteX106" fmla="*/ 2088852 w 7467663"/>
              <a:gd name="connsiteY106" fmla="*/ 5166123 h 6858000"/>
              <a:gd name="connsiteX107" fmla="*/ 1958241 w 7467663"/>
              <a:gd name="connsiteY107" fmla="*/ 5067955 h 6858000"/>
              <a:gd name="connsiteX108" fmla="*/ 1903353 w 7467663"/>
              <a:gd name="connsiteY108" fmla="*/ 5044827 h 6858000"/>
              <a:gd name="connsiteX109" fmla="*/ 1979378 w 7467663"/>
              <a:gd name="connsiteY109" fmla="*/ 4769504 h 6858000"/>
              <a:gd name="connsiteX110" fmla="*/ 2882120 w 7467663"/>
              <a:gd name="connsiteY110" fmla="*/ 5064547 h 6858000"/>
              <a:gd name="connsiteX111" fmla="*/ 2793103 w 7467663"/>
              <a:gd name="connsiteY111" fmla="*/ 5039699 h 6858000"/>
              <a:gd name="connsiteX112" fmla="*/ 2770041 w 7467663"/>
              <a:gd name="connsiteY112" fmla="*/ 5033634 h 6858000"/>
              <a:gd name="connsiteX113" fmla="*/ 1979378 w 7467663"/>
              <a:gd name="connsiteY113" fmla="*/ 4769504 h 6858000"/>
              <a:gd name="connsiteX114" fmla="*/ 1927410 w 7467663"/>
              <a:gd name="connsiteY114" fmla="*/ 4716164 h 6858000"/>
              <a:gd name="connsiteX115" fmla="*/ 1959587 w 7467663"/>
              <a:gd name="connsiteY115" fmla="*/ 4728849 h 6858000"/>
              <a:gd name="connsiteX116" fmla="*/ 2777707 w 7467663"/>
              <a:gd name="connsiteY116" fmla="*/ 5003991 h 6858000"/>
              <a:gd name="connsiteX117" fmla="*/ 2800768 w 7467663"/>
              <a:gd name="connsiteY117" fmla="*/ 5010056 h 6858000"/>
              <a:gd name="connsiteX118" fmla="*/ 2879408 w 7467663"/>
              <a:gd name="connsiteY118" fmla="*/ 5031590 h 6858000"/>
              <a:gd name="connsiteX119" fmla="*/ 2862295 w 7467663"/>
              <a:gd name="connsiteY119" fmla="*/ 5022958 h 6858000"/>
              <a:gd name="connsiteX120" fmla="*/ 2813343 w 7467663"/>
              <a:gd name="connsiteY120" fmla="*/ 4998369 h 6858000"/>
              <a:gd name="connsiteX121" fmla="*/ 2646245 w 7467663"/>
              <a:gd name="connsiteY121" fmla="*/ 4930999 h 6858000"/>
              <a:gd name="connsiteX122" fmla="*/ 1999243 w 7467663"/>
              <a:gd name="connsiteY122" fmla="*/ 4730524 h 6858000"/>
              <a:gd name="connsiteX123" fmla="*/ 1979527 w 7467663"/>
              <a:gd name="connsiteY123" fmla="*/ 4726651 h 6858000"/>
              <a:gd name="connsiteX124" fmla="*/ 1927410 w 7467663"/>
              <a:gd name="connsiteY124" fmla="*/ 4716164 h 6858000"/>
              <a:gd name="connsiteX125" fmla="*/ 1997014 w 7467663"/>
              <a:gd name="connsiteY125" fmla="*/ 4698007 h 6858000"/>
              <a:gd name="connsiteX126" fmla="*/ 2005458 w 7467663"/>
              <a:gd name="connsiteY126" fmla="*/ 4699540 h 6858000"/>
              <a:gd name="connsiteX127" fmla="*/ 2657186 w 7467663"/>
              <a:gd name="connsiteY127" fmla="*/ 4901687 h 6858000"/>
              <a:gd name="connsiteX128" fmla="*/ 2826662 w 7467663"/>
              <a:gd name="connsiteY128" fmla="*/ 4970362 h 6858000"/>
              <a:gd name="connsiteX129" fmla="*/ 2876100 w 7467663"/>
              <a:gd name="connsiteY129" fmla="*/ 4995397 h 6858000"/>
              <a:gd name="connsiteX130" fmla="*/ 3042600 w 7467663"/>
              <a:gd name="connsiteY130" fmla="*/ 5059532 h 6858000"/>
              <a:gd name="connsiteX131" fmla="*/ 1997014 w 7467663"/>
              <a:gd name="connsiteY131" fmla="*/ 4698007 h 6858000"/>
              <a:gd name="connsiteX132" fmla="*/ 2305292 w 7467663"/>
              <a:gd name="connsiteY132" fmla="*/ 4219492 h 6858000"/>
              <a:gd name="connsiteX133" fmla="*/ 3360922 w 7467663"/>
              <a:gd name="connsiteY133" fmla="*/ 4529373 h 6858000"/>
              <a:gd name="connsiteX134" fmla="*/ 3492420 w 7467663"/>
              <a:gd name="connsiteY134" fmla="*/ 4510145 h 6858000"/>
              <a:gd name="connsiteX135" fmla="*/ 3364086 w 7467663"/>
              <a:gd name="connsiteY135" fmla="*/ 4480340 h 6858000"/>
              <a:gd name="connsiteX136" fmla="*/ 3225818 w 7467663"/>
              <a:gd name="connsiteY136" fmla="*/ 4411822 h 6858000"/>
              <a:gd name="connsiteX137" fmla="*/ 3129696 w 7467663"/>
              <a:gd name="connsiteY137" fmla="*/ 4360704 h 6858000"/>
              <a:gd name="connsiteX138" fmla="*/ 2814545 w 7467663"/>
              <a:gd name="connsiteY138" fmla="*/ 4282955 h 6858000"/>
              <a:gd name="connsiteX139" fmla="*/ 2305292 w 7467663"/>
              <a:gd name="connsiteY139" fmla="*/ 4219492 h 6858000"/>
              <a:gd name="connsiteX140" fmla="*/ 2626982 w 7467663"/>
              <a:gd name="connsiteY140" fmla="*/ 4206450 h 6858000"/>
              <a:gd name="connsiteX141" fmla="*/ 2490617 w 7467663"/>
              <a:gd name="connsiteY141" fmla="*/ 4206951 h 6858000"/>
              <a:gd name="connsiteX142" fmla="*/ 2819869 w 7467663"/>
              <a:gd name="connsiteY142" fmla="*/ 4252936 h 6858000"/>
              <a:gd name="connsiteX143" fmla="*/ 3143018 w 7467663"/>
              <a:gd name="connsiteY143" fmla="*/ 4332698 h 6858000"/>
              <a:gd name="connsiteX144" fmla="*/ 3241520 w 7467663"/>
              <a:gd name="connsiteY144" fmla="*/ 4385112 h 6858000"/>
              <a:gd name="connsiteX145" fmla="*/ 3374575 w 7467663"/>
              <a:gd name="connsiteY145" fmla="*/ 4451517 h 6858000"/>
              <a:gd name="connsiteX146" fmla="*/ 3505221 w 7467663"/>
              <a:gd name="connsiteY146" fmla="*/ 4480757 h 6858000"/>
              <a:gd name="connsiteX147" fmla="*/ 2626982 w 7467663"/>
              <a:gd name="connsiteY147" fmla="*/ 4206450 h 6858000"/>
              <a:gd name="connsiteX148" fmla="*/ 1310106 w 7467663"/>
              <a:gd name="connsiteY148" fmla="*/ 3943217 h 6858000"/>
              <a:gd name="connsiteX149" fmla="*/ 854994 w 7467663"/>
              <a:gd name="connsiteY149" fmla="*/ 4399136 h 6858000"/>
              <a:gd name="connsiteX150" fmla="*/ 742462 w 7467663"/>
              <a:gd name="connsiteY150" fmla="*/ 4594648 h 6858000"/>
              <a:gd name="connsiteX151" fmla="*/ 820602 w 7467663"/>
              <a:gd name="connsiteY151" fmla="*/ 4485915 h 6858000"/>
              <a:gd name="connsiteX152" fmla="*/ 878295 w 7467663"/>
              <a:gd name="connsiteY152" fmla="*/ 4403594 h 6858000"/>
              <a:gd name="connsiteX153" fmla="*/ 1240607 w 7467663"/>
              <a:gd name="connsiteY153" fmla="*/ 4010401 h 6858000"/>
              <a:gd name="connsiteX154" fmla="*/ 1310106 w 7467663"/>
              <a:gd name="connsiteY154" fmla="*/ 3943217 h 6858000"/>
              <a:gd name="connsiteX155" fmla="*/ 1423113 w 7467663"/>
              <a:gd name="connsiteY155" fmla="*/ 3874565 h 6858000"/>
              <a:gd name="connsiteX156" fmla="*/ 1260565 w 7467663"/>
              <a:gd name="connsiteY156" fmla="*/ 4031982 h 6858000"/>
              <a:gd name="connsiteX157" fmla="*/ 901900 w 7467663"/>
              <a:gd name="connsiteY157" fmla="*/ 4421236 h 6858000"/>
              <a:gd name="connsiteX158" fmla="*/ 845044 w 7467663"/>
              <a:gd name="connsiteY158" fmla="*/ 4502436 h 6858000"/>
              <a:gd name="connsiteX159" fmla="*/ 685926 w 7467663"/>
              <a:gd name="connsiteY159" fmla="*/ 4703069 h 6858000"/>
              <a:gd name="connsiteX160" fmla="*/ 684248 w 7467663"/>
              <a:gd name="connsiteY160" fmla="*/ 4706721 h 6858000"/>
              <a:gd name="connsiteX161" fmla="*/ 1423113 w 7467663"/>
              <a:gd name="connsiteY161" fmla="*/ 3874565 h 6858000"/>
              <a:gd name="connsiteX162" fmla="*/ 3316479 w 7467663"/>
              <a:gd name="connsiteY162" fmla="*/ 3872136 h 6858000"/>
              <a:gd name="connsiteX163" fmla="*/ 3546806 w 7467663"/>
              <a:gd name="connsiteY163" fmla="*/ 4356139 h 6858000"/>
              <a:gd name="connsiteX164" fmla="*/ 3364433 w 7467663"/>
              <a:gd name="connsiteY164" fmla="*/ 3953121 h 6858000"/>
              <a:gd name="connsiteX165" fmla="*/ 3316479 w 7467663"/>
              <a:gd name="connsiteY165" fmla="*/ 3872136 h 6858000"/>
              <a:gd name="connsiteX166" fmla="*/ 3291335 w 7467663"/>
              <a:gd name="connsiteY166" fmla="*/ 3767420 h 6858000"/>
              <a:gd name="connsiteX167" fmla="*/ 3390805 w 7467663"/>
              <a:gd name="connsiteY167" fmla="*/ 3937163 h 6858000"/>
              <a:gd name="connsiteX168" fmla="*/ 3579062 w 7467663"/>
              <a:gd name="connsiteY168" fmla="*/ 4359040 h 6858000"/>
              <a:gd name="connsiteX169" fmla="*/ 3467355 w 7467663"/>
              <a:gd name="connsiteY169" fmla="*/ 3988130 h 6858000"/>
              <a:gd name="connsiteX170" fmla="*/ 3310753 w 7467663"/>
              <a:gd name="connsiteY170" fmla="*/ 3787140 h 6858000"/>
              <a:gd name="connsiteX171" fmla="*/ 3291335 w 7467663"/>
              <a:gd name="connsiteY171" fmla="*/ 3767420 h 6858000"/>
              <a:gd name="connsiteX172" fmla="*/ 1635889 w 7467663"/>
              <a:gd name="connsiteY172" fmla="*/ 3709494 h 6858000"/>
              <a:gd name="connsiteX173" fmla="*/ 1634800 w 7467663"/>
              <a:gd name="connsiteY173" fmla="*/ 3731111 h 6858000"/>
              <a:gd name="connsiteX174" fmla="*/ 1635889 w 7467663"/>
              <a:gd name="connsiteY174" fmla="*/ 3709494 h 6858000"/>
              <a:gd name="connsiteX175" fmla="*/ 1510397 w 7467663"/>
              <a:gd name="connsiteY175" fmla="*/ 3684705 h 6858000"/>
              <a:gd name="connsiteX176" fmla="*/ 1146550 w 7467663"/>
              <a:gd name="connsiteY176" fmla="*/ 3802012 h 6858000"/>
              <a:gd name="connsiteX177" fmla="*/ 698834 w 7467663"/>
              <a:gd name="connsiteY177" fmla="*/ 3952272 h 6858000"/>
              <a:gd name="connsiteX178" fmla="*/ 34256 w 7467663"/>
              <a:gd name="connsiteY178" fmla="*/ 4347603 h 6858000"/>
              <a:gd name="connsiteX179" fmla="*/ 527241 w 7467663"/>
              <a:gd name="connsiteY179" fmla="*/ 4065078 h 6858000"/>
              <a:gd name="connsiteX180" fmla="*/ 1510397 w 7467663"/>
              <a:gd name="connsiteY180" fmla="*/ 3684705 h 6858000"/>
              <a:gd name="connsiteX181" fmla="*/ 1313114 w 7467663"/>
              <a:gd name="connsiteY181" fmla="*/ 3655216 h 6858000"/>
              <a:gd name="connsiteX182" fmla="*/ 1109304 w 7467663"/>
              <a:gd name="connsiteY182" fmla="*/ 3669030 h 6858000"/>
              <a:gd name="connsiteX183" fmla="*/ 8129 w 7467663"/>
              <a:gd name="connsiteY183" fmla="*/ 4330519 h 6858000"/>
              <a:gd name="connsiteX184" fmla="*/ 687572 w 7467663"/>
              <a:gd name="connsiteY184" fmla="*/ 3925629 h 6858000"/>
              <a:gd name="connsiteX185" fmla="*/ 1138365 w 7467663"/>
              <a:gd name="connsiteY185" fmla="*/ 3774515 h 6858000"/>
              <a:gd name="connsiteX186" fmla="*/ 1505579 w 7467663"/>
              <a:gd name="connsiteY186" fmla="*/ 3655526 h 6858000"/>
              <a:gd name="connsiteX187" fmla="*/ 1313114 w 7467663"/>
              <a:gd name="connsiteY187" fmla="*/ 3655216 h 6858000"/>
              <a:gd name="connsiteX188" fmla="*/ 3655073 w 7467663"/>
              <a:gd name="connsiteY188" fmla="*/ 3650884 h 6858000"/>
              <a:gd name="connsiteX189" fmla="*/ 3989938 w 7467663"/>
              <a:gd name="connsiteY189" fmla="*/ 3991685 h 6858000"/>
              <a:gd name="connsiteX190" fmla="*/ 4393907 w 7467663"/>
              <a:gd name="connsiteY190" fmla="*/ 4261258 h 6858000"/>
              <a:gd name="connsiteX191" fmla="*/ 4648051 w 7467663"/>
              <a:gd name="connsiteY191" fmla="*/ 4374051 h 6858000"/>
              <a:gd name="connsiteX192" fmla="*/ 4383389 w 7467663"/>
              <a:gd name="connsiteY192" fmla="*/ 4184369 h 6858000"/>
              <a:gd name="connsiteX193" fmla="*/ 4165508 w 7467663"/>
              <a:gd name="connsiteY193" fmla="*/ 4035196 h 6858000"/>
              <a:gd name="connsiteX194" fmla="*/ 4068162 w 7467663"/>
              <a:gd name="connsiteY194" fmla="*/ 3953394 h 6858000"/>
              <a:gd name="connsiteX195" fmla="*/ 3981416 w 7467663"/>
              <a:gd name="connsiteY195" fmla="*/ 3880482 h 6858000"/>
              <a:gd name="connsiteX196" fmla="*/ 3800147 w 7467663"/>
              <a:gd name="connsiteY196" fmla="*/ 3749872 h 6858000"/>
              <a:gd name="connsiteX197" fmla="*/ 3655073 w 7467663"/>
              <a:gd name="connsiteY197" fmla="*/ 3650884 h 6858000"/>
              <a:gd name="connsiteX198" fmla="*/ 3670252 w 7467663"/>
              <a:gd name="connsiteY198" fmla="*/ 3622798 h 6858000"/>
              <a:gd name="connsiteX199" fmla="*/ 3817258 w 7467663"/>
              <a:gd name="connsiteY199" fmla="*/ 3723577 h 6858000"/>
              <a:gd name="connsiteX200" fmla="*/ 4000461 w 7467663"/>
              <a:gd name="connsiteY200" fmla="*/ 3855966 h 6858000"/>
              <a:gd name="connsiteX201" fmla="*/ 4088180 w 7467663"/>
              <a:gd name="connsiteY201" fmla="*/ 3929774 h 6858000"/>
              <a:gd name="connsiteX202" fmla="*/ 4184555 w 7467663"/>
              <a:gd name="connsiteY202" fmla="*/ 4010683 h 6858000"/>
              <a:gd name="connsiteX203" fmla="*/ 4399563 w 7467663"/>
              <a:gd name="connsiteY203" fmla="*/ 4158106 h 6858000"/>
              <a:gd name="connsiteX204" fmla="*/ 4684469 w 7467663"/>
              <a:gd name="connsiteY204" fmla="*/ 4364680 h 6858000"/>
              <a:gd name="connsiteX205" fmla="*/ 4690271 w 7467663"/>
              <a:gd name="connsiteY205" fmla="*/ 4370034 h 6858000"/>
              <a:gd name="connsiteX206" fmla="*/ 4136093 w 7467663"/>
              <a:gd name="connsiteY206" fmla="*/ 3858466 h 6858000"/>
              <a:gd name="connsiteX207" fmla="*/ 3670252 w 7467663"/>
              <a:gd name="connsiteY207" fmla="*/ 3622798 h 6858000"/>
              <a:gd name="connsiteX208" fmla="*/ 4440129 w 7467663"/>
              <a:gd name="connsiteY208" fmla="*/ 3448571 h 6858000"/>
              <a:gd name="connsiteX209" fmla="*/ 4856525 w 7467663"/>
              <a:gd name="connsiteY209" fmla="*/ 3915351 h 6858000"/>
              <a:gd name="connsiteX210" fmla="*/ 5059055 w 7467663"/>
              <a:gd name="connsiteY210" fmla="*/ 4108918 h 6858000"/>
              <a:gd name="connsiteX211" fmla="*/ 5290070 w 7467663"/>
              <a:gd name="connsiteY211" fmla="*/ 4263619 h 6858000"/>
              <a:gd name="connsiteX212" fmla="*/ 4834991 w 7467663"/>
              <a:gd name="connsiteY212" fmla="*/ 3830985 h 6858000"/>
              <a:gd name="connsiteX213" fmla="*/ 4440129 w 7467663"/>
              <a:gd name="connsiteY213" fmla="*/ 3448571 h 6858000"/>
              <a:gd name="connsiteX214" fmla="*/ 4441737 w 7467663"/>
              <a:gd name="connsiteY214" fmla="*/ 3399734 h 6858000"/>
              <a:gd name="connsiteX215" fmla="*/ 4431236 w 7467663"/>
              <a:gd name="connsiteY215" fmla="*/ 3400954 h 6858000"/>
              <a:gd name="connsiteX216" fmla="*/ 4557150 w 7467663"/>
              <a:gd name="connsiteY216" fmla="*/ 3510023 h 6858000"/>
              <a:gd name="connsiteX217" fmla="*/ 4856936 w 7467663"/>
              <a:gd name="connsiteY217" fmla="*/ 3809146 h 6858000"/>
              <a:gd name="connsiteX218" fmla="*/ 5111996 w 7467663"/>
              <a:gd name="connsiteY218" fmla="*/ 4065759 h 6858000"/>
              <a:gd name="connsiteX219" fmla="*/ 5388878 w 7467663"/>
              <a:gd name="connsiteY219" fmla="*/ 4300185 h 6858000"/>
              <a:gd name="connsiteX220" fmla="*/ 5425556 w 7467663"/>
              <a:gd name="connsiteY220" fmla="*/ 4308967 h 6858000"/>
              <a:gd name="connsiteX221" fmla="*/ 4943646 w 7467663"/>
              <a:gd name="connsiteY221" fmla="*/ 3822916 h 6858000"/>
              <a:gd name="connsiteX222" fmla="*/ 4594837 w 7467663"/>
              <a:gd name="connsiteY222" fmla="*/ 3532274 h 6858000"/>
              <a:gd name="connsiteX223" fmla="*/ 4441737 w 7467663"/>
              <a:gd name="connsiteY223" fmla="*/ 3399734 h 6858000"/>
              <a:gd name="connsiteX224" fmla="*/ 5425834 w 7467663"/>
              <a:gd name="connsiteY224" fmla="*/ 3162785 h 6858000"/>
              <a:gd name="connsiteX225" fmla="*/ 5401644 w 7467663"/>
              <a:gd name="connsiteY225" fmla="*/ 3617847 h 6858000"/>
              <a:gd name="connsiteX226" fmla="*/ 5467256 w 7467663"/>
              <a:gd name="connsiteY226" fmla="*/ 4175494 h 6858000"/>
              <a:gd name="connsiteX227" fmla="*/ 5448069 w 7467663"/>
              <a:gd name="connsiteY227" fmla="*/ 3567554 h 6858000"/>
              <a:gd name="connsiteX228" fmla="*/ 5425834 w 7467663"/>
              <a:gd name="connsiteY228" fmla="*/ 3162785 h 6858000"/>
              <a:gd name="connsiteX229" fmla="*/ 1318687 w 7467663"/>
              <a:gd name="connsiteY229" fmla="*/ 3113840 h 6858000"/>
              <a:gd name="connsiteX230" fmla="*/ 1066793 w 7467663"/>
              <a:gd name="connsiteY230" fmla="*/ 3212171 h 6858000"/>
              <a:gd name="connsiteX231" fmla="*/ 993319 w 7467663"/>
              <a:gd name="connsiteY231" fmla="*/ 3247648 h 6858000"/>
              <a:gd name="connsiteX232" fmla="*/ 853081 w 7467663"/>
              <a:gd name="connsiteY232" fmla="*/ 3312410 h 6858000"/>
              <a:gd name="connsiteX233" fmla="*/ 805957 w 7467663"/>
              <a:gd name="connsiteY233" fmla="*/ 3330443 h 6858000"/>
              <a:gd name="connsiteX234" fmla="*/ 1318687 w 7467663"/>
              <a:gd name="connsiteY234" fmla="*/ 3113840 h 6858000"/>
              <a:gd name="connsiteX235" fmla="*/ 5453702 w 7467663"/>
              <a:gd name="connsiteY235" fmla="*/ 3090882 h 6858000"/>
              <a:gd name="connsiteX236" fmla="*/ 5480135 w 7467663"/>
              <a:gd name="connsiteY236" fmla="*/ 3565802 h 6858000"/>
              <a:gd name="connsiteX237" fmla="*/ 5499023 w 7467663"/>
              <a:gd name="connsiteY237" fmla="*/ 4166310 h 6858000"/>
              <a:gd name="connsiteX238" fmla="*/ 5547022 w 7467663"/>
              <a:gd name="connsiteY238" fmla="*/ 3607838 h 6858000"/>
              <a:gd name="connsiteX239" fmla="*/ 5515964 w 7467663"/>
              <a:gd name="connsiteY239" fmla="*/ 3378541 h 6858000"/>
              <a:gd name="connsiteX240" fmla="*/ 5453702 w 7467663"/>
              <a:gd name="connsiteY240" fmla="*/ 3090882 h 6858000"/>
              <a:gd name="connsiteX241" fmla="*/ 1238695 w 7467663"/>
              <a:gd name="connsiteY241" fmla="*/ 3076820 h 6858000"/>
              <a:gd name="connsiteX242" fmla="*/ 716371 w 7467663"/>
              <a:gd name="connsiteY242" fmla="*/ 3293249 h 6858000"/>
              <a:gd name="connsiteX243" fmla="*/ 579522 w 7467663"/>
              <a:gd name="connsiteY243" fmla="*/ 3371759 h 6858000"/>
              <a:gd name="connsiteX244" fmla="*/ 600288 w 7467663"/>
              <a:gd name="connsiteY244" fmla="*/ 3365555 h 6858000"/>
              <a:gd name="connsiteX245" fmla="*/ 840692 w 7467663"/>
              <a:gd name="connsiteY245" fmla="*/ 3284921 h 6858000"/>
              <a:gd name="connsiteX246" fmla="*/ 979248 w 7467663"/>
              <a:gd name="connsiteY246" fmla="*/ 3221003 h 6858000"/>
              <a:gd name="connsiteX247" fmla="*/ 1053282 w 7467663"/>
              <a:gd name="connsiteY247" fmla="*/ 3185247 h 6858000"/>
              <a:gd name="connsiteX248" fmla="*/ 1320603 w 7467663"/>
              <a:gd name="connsiteY248" fmla="*/ 3081281 h 6858000"/>
              <a:gd name="connsiteX249" fmla="*/ 1238695 w 7467663"/>
              <a:gd name="connsiteY249" fmla="*/ 3076820 h 6858000"/>
              <a:gd name="connsiteX250" fmla="*/ 5425627 w 7467663"/>
              <a:gd name="connsiteY250" fmla="*/ 2954192 h 6858000"/>
              <a:gd name="connsiteX251" fmla="*/ 5470770 w 7467663"/>
              <a:gd name="connsiteY251" fmla="*/ 3005435 h 6858000"/>
              <a:gd name="connsiteX252" fmla="*/ 5519779 w 7467663"/>
              <a:gd name="connsiteY252" fmla="*/ 4359223 h 6858000"/>
              <a:gd name="connsiteX253" fmla="*/ 5520293 w 7467663"/>
              <a:gd name="connsiteY253" fmla="*/ 4360602 h 6858000"/>
              <a:gd name="connsiteX254" fmla="*/ 5767221 w 7467663"/>
              <a:gd name="connsiteY254" fmla="*/ 4665564 h 6858000"/>
              <a:gd name="connsiteX255" fmla="*/ 6937169 w 7467663"/>
              <a:gd name="connsiteY255" fmla="*/ 4815941 h 6858000"/>
              <a:gd name="connsiteX256" fmla="*/ 6953922 w 7467663"/>
              <a:gd name="connsiteY256" fmla="*/ 4890068 h 6858000"/>
              <a:gd name="connsiteX257" fmla="*/ 6071359 w 7467663"/>
              <a:gd name="connsiteY257" fmla="*/ 4770770 h 6858000"/>
              <a:gd name="connsiteX258" fmla="*/ 6038839 w 7467663"/>
              <a:gd name="connsiteY258" fmla="*/ 4764474 h 6858000"/>
              <a:gd name="connsiteX259" fmla="*/ 6038706 w 7467663"/>
              <a:gd name="connsiteY259" fmla="*/ 4763847 h 6858000"/>
              <a:gd name="connsiteX260" fmla="*/ 6037784 w 7467663"/>
              <a:gd name="connsiteY260" fmla="*/ 4764270 h 6858000"/>
              <a:gd name="connsiteX261" fmla="*/ 6038839 w 7467663"/>
              <a:gd name="connsiteY261" fmla="*/ 4764474 h 6858000"/>
              <a:gd name="connsiteX262" fmla="*/ 6040338 w 7467663"/>
              <a:gd name="connsiteY262" fmla="*/ 4771418 h 6858000"/>
              <a:gd name="connsiteX263" fmla="*/ 6024488 w 7467663"/>
              <a:gd name="connsiteY263" fmla="*/ 4809903 h 6858000"/>
              <a:gd name="connsiteX264" fmla="*/ 5599771 w 7467663"/>
              <a:gd name="connsiteY264" fmla="*/ 5509652 h 6858000"/>
              <a:gd name="connsiteX265" fmla="*/ 5548843 w 7467663"/>
              <a:gd name="connsiteY265" fmla="*/ 5563845 h 6858000"/>
              <a:gd name="connsiteX266" fmla="*/ 5940952 w 7467663"/>
              <a:gd name="connsiteY266" fmla="*/ 6250028 h 6858000"/>
              <a:gd name="connsiteX267" fmla="*/ 6043441 w 7467663"/>
              <a:gd name="connsiteY267" fmla="*/ 6665847 h 6858000"/>
              <a:gd name="connsiteX268" fmla="*/ 6093432 w 7467663"/>
              <a:gd name="connsiteY268" fmla="*/ 6858000 h 6858000"/>
              <a:gd name="connsiteX269" fmla="*/ 6034344 w 7467663"/>
              <a:gd name="connsiteY269" fmla="*/ 6858000 h 6858000"/>
              <a:gd name="connsiteX270" fmla="*/ 6026679 w 7467663"/>
              <a:gd name="connsiteY270" fmla="*/ 6836959 h 6858000"/>
              <a:gd name="connsiteX271" fmla="*/ 5800441 w 7467663"/>
              <a:gd name="connsiteY271" fmla="*/ 6335286 h 6858000"/>
              <a:gd name="connsiteX272" fmla="*/ 5526562 w 7467663"/>
              <a:gd name="connsiteY272" fmla="*/ 5705388 h 6858000"/>
              <a:gd name="connsiteX273" fmla="*/ 5519640 w 7467663"/>
              <a:gd name="connsiteY273" fmla="*/ 5683774 h 6858000"/>
              <a:gd name="connsiteX274" fmla="*/ 5844559 w 7467663"/>
              <a:gd name="connsiteY274" fmla="*/ 6553349 h 6858000"/>
              <a:gd name="connsiteX275" fmla="*/ 5975994 w 7467663"/>
              <a:gd name="connsiteY275" fmla="*/ 6858000 h 6858000"/>
              <a:gd name="connsiteX276" fmla="*/ 5898547 w 7467663"/>
              <a:gd name="connsiteY276" fmla="*/ 6858000 h 6858000"/>
              <a:gd name="connsiteX277" fmla="*/ 5682041 w 7467663"/>
              <a:gd name="connsiteY277" fmla="*/ 6355860 h 6858000"/>
              <a:gd name="connsiteX278" fmla="*/ 5461758 w 7467663"/>
              <a:gd name="connsiteY278" fmla="*/ 5820220 h 6858000"/>
              <a:gd name="connsiteX279" fmla="*/ 5237282 w 7467663"/>
              <a:gd name="connsiteY279" fmla="*/ 6579086 h 6858000"/>
              <a:gd name="connsiteX280" fmla="*/ 5115009 w 7467663"/>
              <a:gd name="connsiteY280" fmla="*/ 6858000 h 6858000"/>
              <a:gd name="connsiteX281" fmla="*/ 5028074 w 7467663"/>
              <a:gd name="connsiteY281" fmla="*/ 6858000 h 6858000"/>
              <a:gd name="connsiteX282" fmla="*/ 5079508 w 7467663"/>
              <a:gd name="connsiteY282" fmla="*/ 6749074 h 6858000"/>
              <a:gd name="connsiteX283" fmla="*/ 5371846 w 7467663"/>
              <a:gd name="connsiteY283" fmla="*/ 5924413 h 6858000"/>
              <a:gd name="connsiteX284" fmla="*/ 5270512 w 7467663"/>
              <a:gd name="connsiteY284" fmla="*/ 6138975 h 6858000"/>
              <a:gd name="connsiteX285" fmla="*/ 5062409 w 7467663"/>
              <a:gd name="connsiteY285" fmla="*/ 6653544 h 6858000"/>
              <a:gd name="connsiteX286" fmla="*/ 5036628 w 7467663"/>
              <a:gd name="connsiteY286" fmla="*/ 6754247 h 6858000"/>
              <a:gd name="connsiteX287" fmla="*/ 5009112 w 7467663"/>
              <a:gd name="connsiteY287" fmla="*/ 6858000 h 6858000"/>
              <a:gd name="connsiteX288" fmla="*/ 4976679 w 7467663"/>
              <a:gd name="connsiteY288" fmla="*/ 6858000 h 6858000"/>
              <a:gd name="connsiteX289" fmla="*/ 5006537 w 7467663"/>
              <a:gd name="connsiteY289" fmla="*/ 6747068 h 6858000"/>
              <a:gd name="connsiteX290" fmla="*/ 5032723 w 7467663"/>
              <a:gd name="connsiteY290" fmla="*/ 6644957 h 6858000"/>
              <a:gd name="connsiteX291" fmla="*/ 5242949 w 7467663"/>
              <a:gd name="connsiteY291" fmla="*/ 6125175 h 6858000"/>
              <a:gd name="connsiteX292" fmla="*/ 5286321 w 7467663"/>
              <a:gd name="connsiteY292" fmla="*/ 6033555 h 6858000"/>
              <a:gd name="connsiteX293" fmla="*/ 5008210 w 7467663"/>
              <a:gd name="connsiteY293" fmla="*/ 6649194 h 6858000"/>
              <a:gd name="connsiteX294" fmla="*/ 4986321 w 7467663"/>
              <a:gd name="connsiteY294" fmla="*/ 6765687 h 6858000"/>
              <a:gd name="connsiteX295" fmla="*/ 4973474 w 7467663"/>
              <a:gd name="connsiteY295" fmla="*/ 6858000 h 6858000"/>
              <a:gd name="connsiteX296" fmla="*/ 4907178 w 7467663"/>
              <a:gd name="connsiteY296" fmla="*/ 6858000 h 6858000"/>
              <a:gd name="connsiteX297" fmla="*/ 4910810 w 7467663"/>
              <a:gd name="connsiteY297" fmla="*/ 6829660 h 6858000"/>
              <a:gd name="connsiteX298" fmla="*/ 4987461 w 7467663"/>
              <a:gd name="connsiteY298" fmla="*/ 6432994 h 6858000"/>
              <a:gd name="connsiteX299" fmla="*/ 5179262 w 7467663"/>
              <a:gd name="connsiteY299" fmla="*/ 6035044 h 6858000"/>
              <a:gd name="connsiteX300" fmla="*/ 4689678 w 7467663"/>
              <a:gd name="connsiteY300" fmla="*/ 6440241 h 6858000"/>
              <a:gd name="connsiteX301" fmla="*/ 4477543 w 7467663"/>
              <a:gd name="connsiteY301" fmla="*/ 6674836 h 6858000"/>
              <a:gd name="connsiteX302" fmla="*/ 4329957 w 7467663"/>
              <a:gd name="connsiteY302" fmla="*/ 6858000 h 6858000"/>
              <a:gd name="connsiteX303" fmla="*/ 4218595 w 7467663"/>
              <a:gd name="connsiteY303" fmla="*/ 6858000 h 6858000"/>
              <a:gd name="connsiteX304" fmla="*/ 4368888 w 7467663"/>
              <a:gd name="connsiteY304" fmla="*/ 6668412 h 6858000"/>
              <a:gd name="connsiteX305" fmla="*/ 4563091 w 7467663"/>
              <a:gd name="connsiteY305" fmla="*/ 6442508 h 6858000"/>
              <a:gd name="connsiteX306" fmla="*/ 5387324 w 7467663"/>
              <a:gd name="connsiteY306" fmla="*/ 5705830 h 6858000"/>
              <a:gd name="connsiteX307" fmla="*/ 5073620 w 7467663"/>
              <a:gd name="connsiteY307" fmla="*/ 5955437 h 6858000"/>
              <a:gd name="connsiteX308" fmla="*/ 4689789 w 7467663"/>
              <a:gd name="connsiteY308" fmla="*/ 6268382 h 6858000"/>
              <a:gd name="connsiteX309" fmla="*/ 4418722 w 7467663"/>
              <a:gd name="connsiteY309" fmla="*/ 6570886 h 6858000"/>
              <a:gd name="connsiteX310" fmla="*/ 4214944 w 7467663"/>
              <a:gd name="connsiteY310" fmla="*/ 6858000 h 6858000"/>
              <a:gd name="connsiteX311" fmla="*/ 4177898 w 7467663"/>
              <a:gd name="connsiteY311" fmla="*/ 6858000 h 6858000"/>
              <a:gd name="connsiteX312" fmla="*/ 4391597 w 7467663"/>
              <a:gd name="connsiteY312" fmla="*/ 6556370 h 6858000"/>
              <a:gd name="connsiteX313" fmla="*/ 4668889 w 7467663"/>
              <a:gd name="connsiteY313" fmla="*/ 6246399 h 6858000"/>
              <a:gd name="connsiteX314" fmla="*/ 5055427 w 7467663"/>
              <a:gd name="connsiteY314" fmla="*/ 5931476 h 6858000"/>
              <a:gd name="connsiteX315" fmla="*/ 5371814 w 7467663"/>
              <a:gd name="connsiteY315" fmla="*/ 5678975 h 6858000"/>
              <a:gd name="connsiteX316" fmla="*/ 4987918 w 7467663"/>
              <a:gd name="connsiteY316" fmla="*/ 5838701 h 6858000"/>
              <a:gd name="connsiteX317" fmla="*/ 4317146 w 7467663"/>
              <a:gd name="connsiteY317" fmla="*/ 6587716 h 6858000"/>
              <a:gd name="connsiteX318" fmla="*/ 4171627 w 7467663"/>
              <a:gd name="connsiteY318" fmla="*/ 6858000 h 6858000"/>
              <a:gd name="connsiteX319" fmla="*/ 4081585 w 7467663"/>
              <a:gd name="connsiteY319" fmla="*/ 6858000 h 6858000"/>
              <a:gd name="connsiteX320" fmla="*/ 4238603 w 7467663"/>
              <a:gd name="connsiteY320" fmla="*/ 6559341 h 6858000"/>
              <a:gd name="connsiteX321" fmla="*/ 4778333 w 7467663"/>
              <a:gd name="connsiteY321" fmla="*/ 5873626 h 6858000"/>
              <a:gd name="connsiteX322" fmla="*/ 5414185 w 7467663"/>
              <a:gd name="connsiteY322" fmla="*/ 5573882 h 6858000"/>
              <a:gd name="connsiteX323" fmla="*/ 5959648 w 7467663"/>
              <a:gd name="connsiteY323" fmla="*/ 4760797 h 6858000"/>
              <a:gd name="connsiteX324" fmla="*/ 5355019 w 7467663"/>
              <a:gd name="connsiteY324" fmla="*/ 4734672 h 6858000"/>
              <a:gd name="connsiteX325" fmla="*/ 5083565 w 7467663"/>
              <a:gd name="connsiteY325" fmla="*/ 5179121 h 6858000"/>
              <a:gd name="connsiteX326" fmla="*/ 4713577 w 7467663"/>
              <a:gd name="connsiteY326" fmla="*/ 5616803 h 6858000"/>
              <a:gd name="connsiteX327" fmla="*/ 3989559 w 7467663"/>
              <a:gd name="connsiteY327" fmla="*/ 6145945 h 6858000"/>
              <a:gd name="connsiteX328" fmla="*/ 3939824 w 7467663"/>
              <a:gd name="connsiteY328" fmla="*/ 6066900 h 6858000"/>
              <a:gd name="connsiteX329" fmla="*/ 4584537 w 7467663"/>
              <a:gd name="connsiteY329" fmla="*/ 5324826 h 6858000"/>
              <a:gd name="connsiteX330" fmla="*/ 5037105 w 7467663"/>
              <a:gd name="connsiteY330" fmla="*/ 5088765 h 6858000"/>
              <a:gd name="connsiteX331" fmla="*/ 5039930 w 7467663"/>
              <a:gd name="connsiteY331" fmla="*/ 5089585 h 6858000"/>
              <a:gd name="connsiteX332" fmla="*/ 5263764 w 7467663"/>
              <a:gd name="connsiteY332" fmla="*/ 4735525 h 6858000"/>
              <a:gd name="connsiteX333" fmla="*/ 4086300 w 7467663"/>
              <a:gd name="connsiteY333" fmla="*/ 4884599 h 6858000"/>
              <a:gd name="connsiteX334" fmla="*/ 4085485 w 7467663"/>
              <a:gd name="connsiteY334" fmla="*/ 4899070 h 6858000"/>
              <a:gd name="connsiteX335" fmla="*/ 3871915 w 7467663"/>
              <a:gd name="connsiteY335" fmla="*/ 5253645 h 6858000"/>
              <a:gd name="connsiteX336" fmla="*/ 3799374 w 7467663"/>
              <a:gd name="connsiteY336" fmla="*/ 5466127 h 6858000"/>
              <a:gd name="connsiteX337" fmla="*/ 3498850 w 7467663"/>
              <a:gd name="connsiteY337" fmla="*/ 6661888 h 6858000"/>
              <a:gd name="connsiteX338" fmla="*/ 3399216 w 7467663"/>
              <a:gd name="connsiteY338" fmla="*/ 6858000 h 6858000"/>
              <a:gd name="connsiteX339" fmla="*/ 3303688 w 7467663"/>
              <a:gd name="connsiteY339" fmla="*/ 6858000 h 6858000"/>
              <a:gd name="connsiteX340" fmla="*/ 3391774 w 7467663"/>
              <a:gd name="connsiteY340" fmla="*/ 6697181 h 6858000"/>
              <a:gd name="connsiteX341" fmla="*/ 3735540 w 7467663"/>
              <a:gd name="connsiteY341" fmla="*/ 5546923 h 6858000"/>
              <a:gd name="connsiteX342" fmla="*/ 3729438 w 7467663"/>
              <a:gd name="connsiteY342" fmla="*/ 5569058 h 6858000"/>
              <a:gd name="connsiteX343" fmla="*/ 3707782 w 7467663"/>
              <a:gd name="connsiteY343" fmla="*/ 5644908 h 6858000"/>
              <a:gd name="connsiteX344" fmla="*/ 3583827 w 7467663"/>
              <a:gd name="connsiteY344" fmla="*/ 6039215 h 6858000"/>
              <a:gd name="connsiteX345" fmla="*/ 3547861 w 7467663"/>
              <a:gd name="connsiteY345" fmla="*/ 6129609 h 6858000"/>
              <a:gd name="connsiteX346" fmla="*/ 3490905 w 7467663"/>
              <a:gd name="connsiteY346" fmla="*/ 6277660 h 6858000"/>
              <a:gd name="connsiteX347" fmla="*/ 3455859 w 7467663"/>
              <a:gd name="connsiteY347" fmla="*/ 6391301 h 6858000"/>
              <a:gd name="connsiteX348" fmla="*/ 3429112 w 7467663"/>
              <a:gd name="connsiteY348" fmla="*/ 6479469 h 6858000"/>
              <a:gd name="connsiteX349" fmla="*/ 3304862 w 7467663"/>
              <a:gd name="connsiteY349" fmla="*/ 6796476 h 6858000"/>
              <a:gd name="connsiteX350" fmla="*/ 3276071 w 7467663"/>
              <a:gd name="connsiteY350" fmla="*/ 6858000 h 6858000"/>
              <a:gd name="connsiteX351" fmla="*/ 3240805 w 7467663"/>
              <a:gd name="connsiteY351" fmla="*/ 6858000 h 6858000"/>
              <a:gd name="connsiteX352" fmla="*/ 3275917 w 7467663"/>
              <a:gd name="connsiteY352" fmla="*/ 6783192 h 6858000"/>
              <a:gd name="connsiteX353" fmla="*/ 3399358 w 7467663"/>
              <a:gd name="connsiteY353" fmla="*/ 6469011 h 6858000"/>
              <a:gd name="connsiteX354" fmla="*/ 3425650 w 7467663"/>
              <a:gd name="connsiteY354" fmla="*/ 6381333 h 6858000"/>
              <a:gd name="connsiteX355" fmla="*/ 3460661 w 7467663"/>
              <a:gd name="connsiteY355" fmla="*/ 6266763 h 6858000"/>
              <a:gd name="connsiteX356" fmla="*/ 3518021 w 7467663"/>
              <a:gd name="connsiteY356" fmla="*/ 6117298 h 6858000"/>
              <a:gd name="connsiteX357" fmla="*/ 3554035 w 7467663"/>
              <a:gd name="connsiteY357" fmla="*/ 6027832 h 6858000"/>
              <a:gd name="connsiteX358" fmla="*/ 3677174 w 7467663"/>
              <a:gd name="connsiteY358" fmla="*/ 5636351 h 6858000"/>
              <a:gd name="connsiteX359" fmla="*/ 3698819 w 7467663"/>
              <a:gd name="connsiteY359" fmla="*/ 5560503 h 6858000"/>
              <a:gd name="connsiteX360" fmla="*/ 3702094 w 7467663"/>
              <a:gd name="connsiteY360" fmla="*/ 5549194 h 6858000"/>
              <a:gd name="connsiteX361" fmla="*/ 3398355 w 7467663"/>
              <a:gd name="connsiteY361" fmla="*/ 6094603 h 6858000"/>
              <a:gd name="connsiteX362" fmla="*/ 3193941 w 7467663"/>
              <a:gd name="connsiteY362" fmla="*/ 6798775 h 6858000"/>
              <a:gd name="connsiteX363" fmla="*/ 3184140 w 7467663"/>
              <a:gd name="connsiteY363" fmla="*/ 6858000 h 6858000"/>
              <a:gd name="connsiteX364" fmla="*/ 3099978 w 7467663"/>
              <a:gd name="connsiteY364" fmla="*/ 6858000 h 6858000"/>
              <a:gd name="connsiteX365" fmla="*/ 3101556 w 7467663"/>
              <a:gd name="connsiteY365" fmla="*/ 6843337 h 6858000"/>
              <a:gd name="connsiteX366" fmla="*/ 3370162 w 7467663"/>
              <a:gd name="connsiteY366" fmla="*/ 5785550 h 6858000"/>
              <a:gd name="connsiteX367" fmla="*/ 3746477 w 7467663"/>
              <a:gd name="connsiteY367" fmla="*/ 5377889 h 6858000"/>
              <a:gd name="connsiteX368" fmla="*/ 3863399 w 7467663"/>
              <a:gd name="connsiteY368" fmla="*/ 5087257 h 6858000"/>
              <a:gd name="connsiteX369" fmla="*/ 3968712 w 7467663"/>
              <a:gd name="connsiteY369" fmla="*/ 4913989 h 6858000"/>
              <a:gd name="connsiteX370" fmla="*/ 2792390 w 7467663"/>
              <a:gd name="connsiteY370" fmla="*/ 5382974 h 6858000"/>
              <a:gd name="connsiteX371" fmla="*/ 2714982 w 7467663"/>
              <a:gd name="connsiteY371" fmla="*/ 5427051 h 6858000"/>
              <a:gd name="connsiteX372" fmla="*/ 2813361 w 7467663"/>
              <a:gd name="connsiteY372" fmla="*/ 6023912 h 6858000"/>
              <a:gd name="connsiteX373" fmla="*/ 2688430 w 7467663"/>
              <a:gd name="connsiteY373" fmla="*/ 6801564 h 6858000"/>
              <a:gd name="connsiteX374" fmla="*/ 2629626 w 7467663"/>
              <a:gd name="connsiteY374" fmla="*/ 6763394 h 6858000"/>
              <a:gd name="connsiteX375" fmla="*/ 2565328 w 7467663"/>
              <a:gd name="connsiteY375" fmla="*/ 5516399 h 6858000"/>
              <a:gd name="connsiteX376" fmla="*/ 1922999 w 7467663"/>
              <a:gd name="connsiteY376" fmla="*/ 5980343 h 6858000"/>
              <a:gd name="connsiteX377" fmla="*/ 1950261 w 7467663"/>
              <a:gd name="connsiteY377" fmla="*/ 6405858 h 6858000"/>
              <a:gd name="connsiteX378" fmla="*/ 2365554 w 7467663"/>
              <a:gd name="connsiteY378" fmla="*/ 6759107 h 6858000"/>
              <a:gd name="connsiteX379" fmla="*/ 2424142 w 7467663"/>
              <a:gd name="connsiteY379" fmla="*/ 6858000 h 6858000"/>
              <a:gd name="connsiteX380" fmla="*/ 2395994 w 7467663"/>
              <a:gd name="connsiteY380" fmla="*/ 6858000 h 6858000"/>
              <a:gd name="connsiteX381" fmla="*/ 2392863 w 7467663"/>
              <a:gd name="connsiteY381" fmla="*/ 6852964 h 6858000"/>
              <a:gd name="connsiteX382" fmla="*/ 2017589 w 7467663"/>
              <a:gd name="connsiteY382" fmla="*/ 6493982 h 6858000"/>
              <a:gd name="connsiteX383" fmla="*/ 2147336 w 7467663"/>
              <a:gd name="connsiteY383" fmla="*/ 6594052 h 6858000"/>
              <a:gd name="connsiteX384" fmla="*/ 2207047 w 7467663"/>
              <a:gd name="connsiteY384" fmla="*/ 6654540 h 6858000"/>
              <a:gd name="connsiteX385" fmla="*/ 2299106 w 7467663"/>
              <a:gd name="connsiteY385" fmla="*/ 6778931 h 6858000"/>
              <a:gd name="connsiteX386" fmla="*/ 2314430 w 7467663"/>
              <a:gd name="connsiteY386" fmla="*/ 6801144 h 6858000"/>
              <a:gd name="connsiteX387" fmla="*/ 2352406 w 7467663"/>
              <a:gd name="connsiteY387" fmla="*/ 6858000 h 6858000"/>
              <a:gd name="connsiteX388" fmla="*/ 2314492 w 7467663"/>
              <a:gd name="connsiteY388" fmla="*/ 6858000 h 6858000"/>
              <a:gd name="connsiteX389" fmla="*/ 2288095 w 7467663"/>
              <a:gd name="connsiteY389" fmla="*/ 6818030 h 6858000"/>
              <a:gd name="connsiteX390" fmla="*/ 2272768 w 7467663"/>
              <a:gd name="connsiteY390" fmla="*/ 6795822 h 6858000"/>
              <a:gd name="connsiteX391" fmla="*/ 2182715 w 7467663"/>
              <a:gd name="connsiteY391" fmla="*/ 6675071 h 6858000"/>
              <a:gd name="connsiteX392" fmla="*/ 2032061 w 7467663"/>
              <a:gd name="connsiteY392" fmla="*/ 6541380 h 6858000"/>
              <a:gd name="connsiteX393" fmla="*/ 2257220 w 7467663"/>
              <a:gd name="connsiteY393" fmla="*/ 6826257 h 6858000"/>
              <a:gd name="connsiteX394" fmla="*/ 2281324 w 7467663"/>
              <a:gd name="connsiteY394" fmla="*/ 6858000 h 6858000"/>
              <a:gd name="connsiteX395" fmla="*/ 2242860 w 7467663"/>
              <a:gd name="connsiteY395" fmla="*/ 6858000 h 6858000"/>
              <a:gd name="connsiteX396" fmla="*/ 2232818 w 7467663"/>
              <a:gd name="connsiteY396" fmla="*/ 6844926 h 6858000"/>
              <a:gd name="connsiteX397" fmla="*/ 1990172 w 7467663"/>
              <a:gd name="connsiteY397" fmla="*/ 6542121 h 6858000"/>
              <a:gd name="connsiteX398" fmla="*/ 2124090 w 7467663"/>
              <a:gd name="connsiteY398" fmla="*/ 6761017 h 6858000"/>
              <a:gd name="connsiteX399" fmla="*/ 2200380 w 7467663"/>
              <a:gd name="connsiteY399" fmla="*/ 6858000 h 6858000"/>
              <a:gd name="connsiteX400" fmla="*/ 2147507 w 7467663"/>
              <a:gd name="connsiteY400" fmla="*/ 6858000 h 6858000"/>
              <a:gd name="connsiteX401" fmla="*/ 2070668 w 7467663"/>
              <a:gd name="connsiteY401" fmla="*/ 6761520 h 6858000"/>
              <a:gd name="connsiteX402" fmla="*/ 1975142 w 7467663"/>
              <a:gd name="connsiteY402" fmla="*/ 6585570 h 6858000"/>
              <a:gd name="connsiteX403" fmla="*/ 2050035 w 7467663"/>
              <a:gd name="connsiteY403" fmla="*/ 6813345 h 6858000"/>
              <a:gd name="connsiteX404" fmla="*/ 2063025 w 7467663"/>
              <a:gd name="connsiteY404" fmla="*/ 6858000 h 6858000"/>
              <a:gd name="connsiteX405" fmla="*/ 2021675 w 7467663"/>
              <a:gd name="connsiteY405" fmla="*/ 6858000 h 6858000"/>
              <a:gd name="connsiteX406" fmla="*/ 2019308 w 7467663"/>
              <a:gd name="connsiteY406" fmla="*/ 6847118 h 6858000"/>
              <a:gd name="connsiteX407" fmla="*/ 1938835 w 7467663"/>
              <a:gd name="connsiteY407" fmla="*/ 6551160 h 6858000"/>
              <a:gd name="connsiteX408" fmla="*/ 1953230 w 7467663"/>
              <a:gd name="connsiteY408" fmla="*/ 6759699 h 6858000"/>
              <a:gd name="connsiteX409" fmla="*/ 1956763 w 7467663"/>
              <a:gd name="connsiteY409" fmla="*/ 6778191 h 6858000"/>
              <a:gd name="connsiteX410" fmla="*/ 1967925 w 7467663"/>
              <a:gd name="connsiteY410" fmla="*/ 6858000 h 6858000"/>
              <a:gd name="connsiteX411" fmla="*/ 1936622 w 7467663"/>
              <a:gd name="connsiteY411" fmla="*/ 6858000 h 6858000"/>
              <a:gd name="connsiteX412" fmla="*/ 1926261 w 7467663"/>
              <a:gd name="connsiteY412" fmla="*/ 6784064 h 6858000"/>
              <a:gd name="connsiteX413" fmla="*/ 1922724 w 7467663"/>
              <a:gd name="connsiteY413" fmla="*/ 6765577 h 6858000"/>
              <a:gd name="connsiteX414" fmla="*/ 1904650 w 7467663"/>
              <a:gd name="connsiteY414" fmla="*/ 6639616 h 6858000"/>
              <a:gd name="connsiteX415" fmla="*/ 1885273 w 7467663"/>
              <a:gd name="connsiteY415" fmla="*/ 6858000 h 6858000"/>
              <a:gd name="connsiteX416" fmla="*/ 1854363 w 7467663"/>
              <a:gd name="connsiteY416" fmla="*/ 6858000 h 6858000"/>
              <a:gd name="connsiteX417" fmla="*/ 1880391 w 7467663"/>
              <a:gd name="connsiteY417" fmla="*/ 6603796 h 6858000"/>
              <a:gd name="connsiteX418" fmla="*/ 1818273 w 7467663"/>
              <a:gd name="connsiteY418" fmla="*/ 6715729 h 6858000"/>
              <a:gd name="connsiteX419" fmla="*/ 1794691 w 7467663"/>
              <a:gd name="connsiteY419" fmla="*/ 6843239 h 6858000"/>
              <a:gd name="connsiteX420" fmla="*/ 1794914 w 7467663"/>
              <a:gd name="connsiteY420" fmla="*/ 6858000 h 6858000"/>
              <a:gd name="connsiteX421" fmla="*/ 1746128 w 7467663"/>
              <a:gd name="connsiteY421" fmla="*/ 6858000 h 6858000"/>
              <a:gd name="connsiteX422" fmla="*/ 1753934 w 7467663"/>
              <a:gd name="connsiteY422" fmla="*/ 6724796 h 6858000"/>
              <a:gd name="connsiteX423" fmla="*/ 1792053 w 7467663"/>
              <a:gd name="connsiteY423" fmla="*/ 6572396 h 6858000"/>
              <a:gd name="connsiteX424" fmla="*/ 1862248 w 7467663"/>
              <a:gd name="connsiteY424" fmla="*/ 6266397 h 6858000"/>
              <a:gd name="connsiteX425" fmla="*/ 1862250 w 7467663"/>
              <a:gd name="connsiteY425" fmla="*/ 6033531 h 6858000"/>
              <a:gd name="connsiteX426" fmla="*/ 1211999 w 7467663"/>
              <a:gd name="connsiteY426" fmla="*/ 6683610 h 6858000"/>
              <a:gd name="connsiteX427" fmla="*/ 1213266 w 7467663"/>
              <a:gd name="connsiteY427" fmla="*/ 6691947 h 6858000"/>
              <a:gd name="connsiteX428" fmla="*/ 1203370 w 7467663"/>
              <a:gd name="connsiteY428" fmla="*/ 6850676 h 6858000"/>
              <a:gd name="connsiteX429" fmla="*/ 1203671 w 7467663"/>
              <a:gd name="connsiteY429" fmla="*/ 6858000 h 6858000"/>
              <a:gd name="connsiteX430" fmla="*/ 1143180 w 7467663"/>
              <a:gd name="connsiteY430" fmla="*/ 6858000 h 6858000"/>
              <a:gd name="connsiteX431" fmla="*/ 1142176 w 7467663"/>
              <a:gd name="connsiteY431" fmla="*/ 6766045 h 6858000"/>
              <a:gd name="connsiteX432" fmla="*/ 1067484 w 7467663"/>
              <a:gd name="connsiteY432" fmla="*/ 6858000 h 6858000"/>
              <a:gd name="connsiteX433" fmla="*/ 953928 w 7467663"/>
              <a:gd name="connsiteY433" fmla="*/ 6858000 h 6858000"/>
              <a:gd name="connsiteX434" fmla="*/ 959715 w 7467663"/>
              <a:gd name="connsiteY434" fmla="*/ 6850185 h 6858000"/>
              <a:gd name="connsiteX435" fmla="*/ 1483788 w 7467663"/>
              <a:gd name="connsiteY435" fmla="*/ 6259174 h 6858000"/>
              <a:gd name="connsiteX436" fmla="*/ 1100671 w 7467663"/>
              <a:gd name="connsiteY436" fmla="*/ 6252137 h 6858000"/>
              <a:gd name="connsiteX437" fmla="*/ 1090144 w 7467663"/>
              <a:gd name="connsiteY437" fmla="*/ 6256748 h 6858000"/>
              <a:gd name="connsiteX438" fmla="*/ 1095872 w 7467663"/>
              <a:gd name="connsiteY438" fmla="*/ 6271892 h 6858000"/>
              <a:gd name="connsiteX439" fmla="*/ 262785 w 7467663"/>
              <a:gd name="connsiteY439" fmla="*/ 6845450 h 6858000"/>
              <a:gd name="connsiteX440" fmla="*/ 209968 w 7467663"/>
              <a:gd name="connsiteY440" fmla="*/ 6770713 h 6858000"/>
              <a:gd name="connsiteX441" fmla="*/ 873460 w 7467663"/>
              <a:gd name="connsiteY441" fmla="*/ 6253768 h 6858000"/>
              <a:gd name="connsiteX442" fmla="*/ 192686 w 7467663"/>
              <a:gd name="connsiteY442" fmla="*/ 5849257 h 6858000"/>
              <a:gd name="connsiteX443" fmla="*/ 4696 w 7467663"/>
              <a:gd name="connsiteY443" fmla="*/ 5697668 h 6858000"/>
              <a:gd name="connsiteX444" fmla="*/ 0 w 7467663"/>
              <a:gd name="connsiteY444" fmla="*/ 5689984 h 6858000"/>
              <a:gd name="connsiteX445" fmla="*/ 0 w 7467663"/>
              <a:gd name="connsiteY445" fmla="*/ 5513472 h 6858000"/>
              <a:gd name="connsiteX446" fmla="*/ 174101 w 7467663"/>
              <a:gd name="connsiteY446" fmla="*/ 5620277 h 6858000"/>
              <a:gd name="connsiteX447" fmla="*/ 891800 w 7467663"/>
              <a:gd name="connsiteY447" fmla="*/ 6036935 h 6858000"/>
              <a:gd name="connsiteX448" fmla="*/ 1072219 w 7467663"/>
              <a:gd name="connsiteY448" fmla="*/ 6169443 h 6858000"/>
              <a:gd name="connsiteX449" fmla="*/ 1074117 w 7467663"/>
              <a:gd name="connsiteY449" fmla="*/ 6170301 h 6858000"/>
              <a:gd name="connsiteX450" fmla="*/ 1083114 w 7467663"/>
              <a:gd name="connsiteY450" fmla="*/ 6174131 h 6858000"/>
              <a:gd name="connsiteX451" fmla="*/ 1543010 w 7467663"/>
              <a:gd name="connsiteY451" fmla="*/ 6191140 h 6858000"/>
              <a:gd name="connsiteX452" fmla="*/ 1551080 w 7467663"/>
              <a:gd name="connsiteY452" fmla="*/ 6195006 h 6858000"/>
              <a:gd name="connsiteX453" fmla="*/ 2345443 w 7467663"/>
              <a:gd name="connsiteY453" fmla="*/ 5549882 h 6858000"/>
              <a:gd name="connsiteX454" fmla="*/ 1721499 w 7467663"/>
              <a:gd name="connsiteY454" fmla="*/ 5599969 h 6858000"/>
              <a:gd name="connsiteX455" fmla="*/ 767716 w 7467663"/>
              <a:gd name="connsiteY455" fmla="*/ 5472768 h 6858000"/>
              <a:gd name="connsiteX456" fmla="*/ 722147 w 7467663"/>
              <a:gd name="connsiteY456" fmla="*/ 5393091 h 6858000"/>
              <a:gd name="connsiteX457" fmla="*/ 1485552 w 7467663"/>
              <a:gd name="connsiteY457" fmla="*/ 5313202 h 6858000"/>
              <a:gd name="connsiteX458" fmla="*/ 2143004 w 7467663"/>
              <a:gd name="connsiteY458" fmla="*/ 5402420 h 6858000"/>
              <a:gd name="connsiteX459" fmla="*/ 1933391 w 7467663"/>
              <a:gd name="connsiteY459" fmla="*/ 5156971 h 6858000"/>
              <a:gd name="connsiteX460" fmla="*/ 1827118 w 7467663"/>
              <a:gd name="connsiteY460" fmla="*/ 4968410 h 6858000"/>
              <a:gd name="connsiteX461" fmla="*/ 1837349 w 7467663"/>
              <a:gd name="connsiteY461" fmla="*/ 4956357 h 6858000"/>
              <a:gd name="connsiteX462" fmla="*/ 2162835 w 7467663"/>
              <a:gd name="connsiteY462" fmla="*/ 5187853 h 6858000"/>
              <a:gd name="connsiteX463" fmla="*/ 2257167 w 7467663"/>
              <a:gd name="connsiteY463" fmla="*/ 5462123 h 6858000"/>
              <a:gd name="connsiteX464" fmla="*/ 2261598 w 7467663"/>
              <a:gd name="connsiteY464" fmla="*/ 5467998 h 6858000"/>
              <a:gd name="connsiteX465" fmla="*/ 2437177 w 7467663"/>
              <a:gd name="connsiteY465" fmla="*/ 5479608 h 6858000"/>
              <a:gd name="connsiteX466" fmla="*/ 2445247 w 7467663"/>
              <a:gd name="connsiteY466" fmla="*/ 5483476 h 6858000"/>
              <a:gd name="connsiteX467" fmla="*/ 2743626 w 7467663"/>
              <a:gd name="connsiteY467" fmla="*/ 5304819 h 6858000"/>
              <a:gd name="connsiteX468" fmla="*/ 3048102 w 7467663"/>
              <a:gd name="connsiteY468" fmla="*/ 5150595 h 6858000"/>
              <a:gd name="connsiteX469" fmla="*/ 1799414 w 7467663"/>
              <a:gd name="connsiteY469" fmla="*/ 4694732 h 6858000"/>
              <a:gd name="connsiteX470" fmla="*/ 1771735 w 7467663"/>
              <a:gd name="connsiteY470" fmla="*/ 4619929 h 6858000"/>
              <a:gd name="connsiteX471" fmla="*/ 3104273 w 7467663"/>
              <a:gd name="connsiteY471" fmla="*/ 5076159 h 6858000"/>
              <a:gd name="connsiteX472" fmla="*/ 3113245 w 7467663"/>
              <a:gd name="connsiteY472" fmla="*/ 5090705 h 6858000"/>
              <a:gd name="connsiteX473" fmla="*/ 3126294 w 7467663"/>
              <a:gd name="connsiteY473" fmla="*/ 5114400 h 6858000"/>
              <a:gd name="connsiteX474" fmla="*/ 3937433 w 7467663"/>
              <a:gd name="connsiteY474" fmla="*/ 4830473 h 6858000"/>
              <a:gd name="connsiteX475" fmla="*/ 3590475 w 7467663"/>
              <a:gd name="connsiteY475" fmla="*/ 4597974 h 6858000"/>
              <a:gd name="connsiteX476" fmla="*/ 3100264 w 7467663"/>
              <a:gd name="connsiteY476" fmla="*/ 4579845 h 6858000"/>
              <a:gd name="connsiteX477" fmla="*/ 2183576 w 7467663"/>
              <a:gd name="connsiteY477" fmla="*/ 4227150 h 6858000"/>
              <a:gd name="connsiteX478" fmla="*/ 2151029 w 7467663"/>
              <a:gd name="connsiteY478" fmla="*/ 4146947 h 6858000"/>
              <a:gd name="connsiteX479" fmla="*/ 3563434 w 7467663"/>
              <a:gd name="connsiteY479" fmla="*/ 4469115 h 6858000"/>
              <a:gd name="connsiteX480" fmla="*/ 3177952 w 7467663"/>
              <a:gd name="connsiteY480" fmla="*/ 3657386 h 6858000"/>
              <a:gd name="connsiteX481" fmla="*/ 3189263 w 7467663"/>
              <a:gd name="connsiteY481" fmla="*/ 3625726 h 6858000"/>
              <a:gd name="connsiteX482" fmla="*/ 3560912 w 7467663"/>
              <a:gd name="connsiteY482" fmla="*/ 4079863 h 6858000"/>
              <a:gd name="connsiteX483" fmla="*/ 3626636 w 7467663"/>
              <a:gd name="connsiteY483" fmla="*/ 4512230 h 6858000"/>
              <a:gd name="connsiteX484" fmla="*/ 3653088 w 7467663"/>
              <a:gd name="connsiteY484" fmla="*/ 4521417 h 6858000"/>
              <a:gd name="connsiteX485" fmla="*/ 3988128 w 7467663"/>
              <a:gd name="connsiteY485" fmla="*/ 4817267 h 6858000"/>
              <a:gd name="connsiteX486" fmla="*/ 4830582 w 7467663"/>
              <a:gd name="connsiteY486" fmla="*/ 4676000 h 6858000"/>
              <a:gd name="connsiteX487" fmla="*/ 4830100 w 7467663"/>
              <a:gd name="connsiteY487" fmla="*/ 4675554 h 6858000"/>
              <a:gd name="connsiteX488" fmla="*/ 4036318 w 7467663"/>
              <a:gd name="connsiteY488" fmla="*/ 4147013 h 6858000"/>
              <a:gd name="connsiteX489" fmla="*/ 3432098 w 7467663"/>
              <a:gd name="connsiteY489" fmla="*/ 3537312 h 6858000"/>
              <a:gd name="connsiteX490" fmla="*/ 3446761 w 7467663"/>
              <a:gd name="connsiteY490" fmla="*/ 3461278 h 6858000"/>
              <a:gd name="connsiteX491" fmla="*/ 4419733 w 7467663"/>
              <a:gd name="connsiteY491" fmla="*/ 3963555 h 6858000"/>
              <a:gd name="connsiteX492" fmla="*/ 4781371 w 7467663"/>
              <a:gd name="connsiteY492" fmla="*/ 4458604 h 6858000"/>
              <a:gd name="connsiteX493" fmla="*/ 4780440 w 7467663"/>
              <a:gd name="connsiteY493" fmla="*/ 4470290 h 6858000"/>
              <a:gd name="connsiteX494" fmla="*/ 4898954 w 7467663"/>
              <a:gd name="connsiteY494" fmla="*/ 4662092 h 6858000"/>
              <a:gd name="connsiteX495" fmla="*/ 4900699 w 7467663"/>
              <a:gd name="connsiteY495" fmla="*/ 4670867 h 6858000"/>
              <a:gd name="connsiteX496" fmla="*/ 5714511 w 7467663"/>
              <a:gd name="connsiteY496" fmla="*/ 4663483 h 6858000"/>
              <a:gd name="connsiteX497" fmla="*/ 5464793 w 7467663"/>
              <a:gd name="connsiteY497" fmla="*/ 4393556 h 6858000"/>
              <a:gd name="connsiteX498" fmla="*/ 5461897 w 7467663"/>
              <a:gd name="connsiteY498" fmla="*/ 4390879 h 6858000"/>
              <a:gd name="connsiteX499" fmla="*/ 4294126 w 7467663"/>
              <a:gd name="connsiteY499" fmla="*/ 3303048 h 6858000"/>
              <a:gd name="connsiteX500" fmla="*/ 4305321 w 7467663"/>
              <a:gd name="connsiteY500" fmla="*/ 3256953 h 6858000"/>
              <a:gd name="connsiteX501" fmla="*/ 4949299 w 7467663"/>
              <a:gd name="connsiteY501" fmla="*/ 3766336 h 6858000"/>
              <a:gd name="connsiteX502" fmla="*/ 5291452 w 7467663"/>
              <a:gd name="connsiteY502" fmla="*/ 4076801 h 6858000"/>
              <a:gd name="connsiteX503" fmla="*/ 5434998 w 7467663"/>
              <a:gd name="connsiteY503" fmla="*/ 4254100 h 6858000"/>
              <a:gd name="connsiteX504" fmla="*/ 5351015 w 7467663"/>
              <a:gd name="connsiteY504" fmla="*/ 3760989 h 6858000"/>
              <a:gd name="connsiteX505" fmla="*/ 5413780 w 7467663"/>
              <a:gd name="connsiteY505" fmla="*/ 2966265 h 6858000"/>
              <a:gd name="connsiteX506" fmla="*/ 5425627 w 7467663"/>
              <a:gd name="connsiteY506" fmla="*/ 2954192 h 6858000"/>
              <a:gd name="connsiteX507" fmla="*/ 6604735 w 7467663"/>
              <a:gd name="connsiteY507" fmla="*/ 2041381 h 6858000"/>
              <a:gd name="connsiteX508" fmla="*/ 7204487 w 7467663"/>
              <a:gd name="connsiteY508" fmla="*/ 2742112 h 6858000"/>
              <a:gd name="connsiteX509" fmla="*/ 7131592 w 7467663"/>
              <a:gd name="connsiteY509" fmla="*/ 2672096 h 6858000"/>
              <a:gd name="connsiteX510" fmla="*/ 6996344 w 7467663"/>
              <a:gd name="connsiteY510" fmla="*/ 2518310 h 6858000"/>
              <a:gd name="connsiteX511" fmla="*/ 6735495 w 7467663"/>
              <a:gd name="connsiteY511" fmla="*/ 2196890 h 6858000"/>
              <a:gd name="connsiteX512" fmla="*/ 6721901 w 7467663"/>
              <a:gd name="connsiteY512" fmla="*/ 2179274 h 6858000"/>
              <a:gd name="connsiteX513" fmla="*/ 6604735 w 7467663"/>
              <a:gd name="connsiteY513" fmla="*/ 2041381 h 6858000"/>
              <a:gd name="connsiteX514" fmla="*/ 6591670 w 7467663"/>
              <a:gd name="connsiteY514" fmla="*/ 1988277 h 6858000"/>
              <a:gd name="connsiteX515" fmla="*/ 6747349 w 7467663"/>
              <a:gd name="connsiteY515" fmla="*/ 2160069 h 6858000"/>
              <a:gd name="connsiteX516" fmla="*/ 6760943 w 7467663"/>
              <a:gd name="connsiteY516" fmla="*/ 2177686 h 6858000"/>
              <a:gd name="connsiteX517" fmla="*/ 7021065 w 7467663"/>
              <a:gd name="connsiteY517" fmla="*/ 2498102 h 6858000"/>
              <a:gd name="connsiteX518" fmla="*/ 7155223 w 7467663"/>
              <a:gd name="connsiteY518" fmla="*/ 2650386 h 6858000"/>
              <a:gd name="connsiteX519" fmla="*/ 7203167 w 7467663"/>
              <a:gd name="connsiteY519" fmla="*/ 2697288 h 6858000"/>
              <a:gd name="connsiteX520" fmla="*/ 6937703 w 7467663"/>
              <a:gd name="connsiteY520" fmla="*/ 2321981 h 6858000"/>
              <a:gd name="connsiteX521" fmla="*/ 6591670 w 7467663"/>
              <a:gd name="connsiteY521" fmla="*/ 1988277 h 6858000"/>
              <a:gd name="connsiteX522" fmla="*/ 5798671 w 7467663"/>
              <a:gd name="connsiteY522" fmla="*/ 1981601 h 6858000"/>
              <a:gd name="connsiteX523" fmla="*/ 5754709 w 7467663"/>
              <a:gd name="connsiteY523" fmla="*/ 2071454 h 6858000"/>
              <a:gd name="connsiteX524" fmla="*/ 5763044 w 7467663"/>
              <a:gd name="connsiteY524" fmla="*/ 2842206 h 6858000"/>
              <a:gd name="connsiteX525" fmla="*/ 5764974 w 7467663"/>
              <a:gd name="connsiteY525" fmla="*/ 2799609 h 6858000"/>
              <a:gd name="connsiteX526" fmla="*/ 5767665 w 7467663"/>
              <a:gd name="connsiteY526" fmla="*/ 2666409 h 6858000"/>
              <a:gd name="connsiteX527" fmla="*/ 5763055 w 7467663"/>
              <a:gd name="connsiteY527" fmla="*/ 2579705 h 6858000"/>
              <a:gd name="connsiteX528" fmla="*/ 5758079 w 7467663"/>
              <a:gd name="connsiteY528" fmla="*/ 2492508 h 6858000"/>
              <a:gd name="connsiteX529" fmla="*/ 5779325 w 7467663"/>
              <a:gd name="connsiteY529" fmla="*/ 2197069 h 6858000"/>
              <a:gd name="connsiteX530" fmla="*/ 5798671 w 7467663"/>
              <a:gd name="connsiteY530" fmla="*/ 1981601 h 6858000"/>
              <a:gd name="connsiteX531" fmla="*/ 5829202 w 7467663"/>
              <a:gd name="connsiteY531" fmla="*/ 1971679 h 6858000"/>
              <a:gd name="connsiteX532" fmla="*/ 5809558 w 7467663"/>
              <a:gd name="connsiteY532" fmla="*/ 2198043 h 6858000"/>
              <a:gd name="connsiteX533" fmla="*/ 5788653 w 7467663"/>
              <a:gd name="connsiteY533" fmla="*/ 2489430 h 6858000"/>
              <a:gd name="connsiteX534" fmla="*/ 5793439 w 7467663"/>
              <a:gd name="connsiteY534" fmla="*/ 2575235 h 6858000"/>
              <a:gd name="connsiteX535" fmla="*/ 5796837 w 7467663"/>
              <a:gd name="connsiteY535" fmla="*/ 2637633 h 6858000"/>
              <a:gd name="connsiteX536" fmla="*/ 5818614 w 7467663"/>
              <a:gd name="connsiteY536" fmla="*/ 2473055 h 6858000"/>
              <a:gd name="connsiteX537" fmla="*/ 5829202 w 7467663"/>
              <a:gd name="connsiteY537" fmla="*/ 1971679 h 6858000"/>
              <a:gd name="connsiteX538" fmla="*/ 5911389 w 7467663"/>
              <a:gd name="connsiteY538" fmla="*/ 1898371 h 6858000"/>
              <a:gd name="connsiteX539" fmla="*/ 6237627 w 7467663"/>
              <a:gd name="connsiteY539" fmla="*/ 2231921 h 6858000"/>
              <a:gd name="connsiteX540" fmla="*/ 5911389 w 7467663"/>
              <a:gd name="connsiteY540" fmla="*/ 1898371 h 6858000"/>
              <a:gd name="connsiteX541" fmla="*/ 6944437 w 7467663"/>
              <a:gd name="connsiteY541" fmla="*/ 1575402 h 6858000"/>
              <a:gd name="connsiteX542" fmla="*/ 6304730 w 7467663"/>
              <a:gd name="connsiteY542" fmla="*/ 1766654 h 6858000"/>
              <a:gd name="connsiteX543" fmla="*/ 6944437 w 7467663"/>
              <a:gd name="connsiteY543" fmla="*/ 1575402 h 6858000"/>
              <a:gd name="connsiteX544" fmla="*/ 7019523 w 7467663"/>
              <a:gd name="connsiteY544" fmla="*/ 1519450 h 6858000"/>
              <a:gd name="connsiteX545" fmla="*/ 6298091 w 7467663"/>
              <a:gd name="connsiteY545" fmla="*/ 1737122 h 6858000"/>
              <a:gd name="connsiteX546" fmla="*/ 7019523 w 7467663"/>
              <a:gd name="connsiteY546" fmla="*/ 1519450 h 6858000"/>
              <a:gd name="connsiteX547" fmla="*/ 2399523 w 7467663"/>
              <a:gd name="connsiteY547" fmla="*/ 1428234 h 6858000"/>
              <a:gd name="connsiteX548" fmla="*/ 2224982 w 7467663"/>
              <a:gd name="connsiteY548" fmla="*/ 1826201 h 6858000"/>
              <a:gd name="connsiteX549" fmla="*/ 2096099 w 7467663"/>
              <a:gd name="connsiteY549" fmla="*/ 2345900 h 6858000"/>
              <a:gd name="connsiteX550" fmla="*/ 2283317 w 7467663"/>
              <a:gd name="connsiteY550" fmla="*/ 1796925 h 6858000"/>
              <a:gd name="connsiteX551" fmla="*/ 2399523 w 7467663"/>
              <a:gd name="connsiteY551" fmla="*/ 1428234 h 6858000"/>
              <a:gd name="connsiteX552" fmla="*/ 2448558 w 7467663"/>
              <a:gd name="connsiteY552" fmla="*/ 1373435 h 6858000"/>
              <a:gd name="connsiteX553" fmla="*/ 2312521 w 7467663"/>
              <a:gd name="connsiteY553" fmla="*/ 1806140 h 6858000"/>
              <a:gd name="connsiteX554" fmla="*/ 2127533 w 7467663"/>
              <a:gd name="connsiteY554" fmla="*/ 2348380 h 6858000"/>
              <a:gd name="connsiteX555" fmla="*/ 2358080 w 7467663"/>
              <a:gd name="connsiteY555" fmla="*/ 1866134 h 6858000"/>
              <a:gd name="connsiteX556" fmla="*/ 2407436 w 7467663"/>
              <a:gd name="connsiteY556" fmla="*/ 1651070 h 6858000"/>
              <a:gd name="connsiteX557" fmla="*/ 2448558 w 7467663"/>
              <a:gd name="connsiteY557" fmla="*/ 1373435 h 6858000"/>
              <a:gd name="connsiteX558" fmla="*/ 278707 w 7467663"/>
              <a:gd name="connsiteY558" fmla="*/ 1352270 h 6858000"/>
              <a:gd name="connsiteX559" fmla="*/ 321570 w 7467663"/>
              <a:gd name="connsiteY559" fmla="*/ 1861610 h 6858000"/>
              <a:gd name="connsiteX560" fmla="*/ 294281 w 7467663"/>
              <a:gd name="connsiteY560" fmla="*/ 1440658 h 6858000"/>
              <a:gd name="connsiteX561" fmla="*/ 278707 w 7467663"/>
              <a:gd name="connsiteY561" fmla="*/ 1352270 h 6858000"/>
              <a:gd name="connsiteX562" fmla="*/ 1423821 w 7467663"/>
              <a:gd name="connsiteY562" fmla="*/ 1351958 h 6858000"/>
              <a:gd name="connsiteX563" fmla="*/ 1638521 w 7467663"/>
              <a:gd name="connsiteY563" fmla="*/ 1908470 h 6858000"/>
              <a:gd name="connsiteX564" fmla="*/ 1754199 w 7467663"/>
              <a:gd name="connsiteY564" fmla="*/ 2149284 h 6858000"/>
              <a:gd name="connsiteX565" fmla="*/ 1908359 w 7467663"/>
              <a:gd name="connsiteY565" fmla="*/ 2364988 h 6858000"/>
              <a:gd name="connsiteX566" fmla="*/ 1647661 w 7467663"/>
              <a:gd name="connsiteY566" fmla="*/ 1825945 h 6858000"/>
              <a:gd name="connsiteX567" fmla="*/ 1423821 w 7467663"/>
              <a:gd name="connsiteY567" fmla="*/ 1351958 h 6858000"/>
              <a:gd name="connsiteX568" fmla="*/ 1431890 w 7467663"/>
              <a:gd name="connsiteY568" fmla="*/ 1306475 h 6858000"/>
              <a:gd name="connsiteX569" fmla="*/ 1507597 w 7467663"/>
              <a:gd name="connsiteY569" fmla="*/ 1446132 h 6858000"/>
              <a:gd name="connsiteX570" fmla="*/ 1674586 w 7467663"/>
              <a:gd name="connsiteY570" fmla="*/ 1813832 h 6858000"/>
              <a:gd name="connsiteX571" fmla="*/ 1815950 w 7467663"/>
              <a:gd name="connsiteY571" fmla="*/ 2128564 h 6858000"/>
              <a:gd name="connsiteX572" fmla="*/ 1984242 w 7467663"/>
              <a:gd name="connsiteY572" fmla="*/ 2430829 h 6858000"/>
              <a:gd name="connsiteX573" fmla="*/ 2014023 w 7467663"/>
              <a:gd name="connsiteY573" fmla="*/ 2450995 h 6858000"/>
              <a:gd name="connsiteX574" fmla="*/ 1747337 w 7467663"/>
              <a:gd name="connsiteY574" fmla="*/ 1855264 h 6858000"/>
              <a:gd name="connsiteX575" fmla="*/ 1533749 w 7467663"/>
              <a:gd name="connsiteY575" fmla="*/ 1478656 h 6858000"/>
              <a:gd name="connsiteX576" fmla="*/ 1431890 w 7467663"/>
              <a:gd name="connsiteY576" fmla="*/ 1306475 h 6858000"/>
              <a:gd name="connsiteX577" fmla="*/ 5052692 w 7467663"/>
              <a:gd name="connsiteY577" fmla="*/ 1292994 h 6858000"/>
              <a:gd name="connsiteX578" fmla="*/ 5200661 w 7467663"/>
              <a:gd name="connsiteY578" fmla="*/ 1635186 h 6858000"/>
              <a:gd name="connsiteX579" fmla="*/ 5297138 w 7467663"/>
              <a:gd name="connsiteY579" fmla="*/ 1906351 h 6858000"/>
              <a:gd name="connsiteX580" fmla="*/ 5052692 w 7467663"/>
              <a:gd name="connsiteY580" fmla="*/ 1292994 h 6858000"/>
              <a:gd name="connsiteX581" fmla="*/ 5009948 w 7467663"/>
              <a:gd name="connsiteY581" fmla="*/ 1273619 h 6858000"/>
              <a:gd name="connsiteX582" fmla="*/ 5121777 w 7467663"/>
              <a:gd name="connsiteY582" fmla="*/ 1654213 h 6858000"/>
              <a:gd name="connsiteX583" fmla="*/ 5293545 w 7467663"/>
              <a:gd name="connsiteY583" fmla="*/ 2072247 h 6858000"/>
              <a:gd name="connsiteX584" fmla="*/ 5294042 w 7467663"/>
              <a:gd name="connsiteY584" fmla="*/ 2065019 h 6858000"/>
              <a:gd name="connsiteX585" fmla="*/ 5171936 w 7467663"/>
              <a:gd name="connsiteY585" fmla="*/ 1647613 h 6858000"/>
              <a:gd name="connsiteX586" fmla="*/ 5009948 w 7467663"/>
              <a:gd name="connsiteY586" fmla="*/ 1273619 h 6858000"/>
              <a:gd name="connsiteX587" fmla="*/ 655236 w 7467663"/>
              <a:gd name="connsiteY587" fmla="*/ 1268632 h 6858000"/>
              <a:gd name="connsiteX588" fmla="*/ 839521 w 7467663"/>
              <a:gd name="connsiteY588" fmla="*/ 1685315 h 6858000"/>
              <a:gd name="connsiteX589" fmla="*/ 1109416 w 7467663"/>
              <a:gd name="connsiteY589" fmla="*/ 2061663 h 6858000"/>
              <a:gd name="connsiteX590" fmla="*/ 1298300 w 7467663"/>
              <a:gd name="connsiteY590" fmla="*/ 2247742 h 6858000"/>
              <a:gd name="connsiteX591" fmla="*/ 1125871 w 7467663"/>
              <a:gd name="connsiteY591" fmla="*/ 1989513 h 6858000"/>
              <a:gd name="connsiteX592" fmla="*/ 981574 w 7467663"/>
              <a:gd name="connsiteY592" fmla="*/ 1783157 h 6858000"/>
              <a:gd name="connsiteX593" fmla="*/ 922198 w 7467663"/>
              <a:gd name="connsiteY593" fmla="*/ 1677437 h 6858000"/>
              <a:gd name="connsiteX594" fmla="*/ 869293 w 7467663"/>
              <a:gd name="connsiteY594" fmla="*/ 1583214 h 6858000"/>
              <a:gd name="connsiteX595" fmla="*/ 751431 w 7467663"/>
              <a:gd name="connsiteY595" fmla="*/ 1405731 h 6858000"/>
              <a:gd name="connsiteX596" fmla="*/ 655236 w 7467663"/>
              <a:gd name="connsiteY596" fmla="*/ 1268632 h 6858000"/>
              <a:gd name="connsiteX597" fmla="*/ 6516292 w 7467663"/>
              <a:gd name="connsiteY597" fmla="*/ 1263064 h 6858000"/>
              <a:gd name="connsiteX598" fmla="*/ 5736320 w 7467663"/>
              <a:gd name="connsiteY598" fmla="*/ 1501803 h 6858000"/>
              <a:gd name="connsiteX599" fmla="*/ 6516292 w 7467663"/>
              <a:gd name="connsiteY599" fmla="*/ 1263064 h 6858000"/>
              <a:gd name="connsiteX600" fmla="*/ 291466 w 7467663"/>
              <a:gd name="connsiteY600" fmla="*/ 1250369 h 6858000"/>
              <a:gd name="connsiteX601" fmla="*/ 323180 w 7467663"/>
              <a:gd name="connsiteY601" fmla="*/ 1435283 h 6858000"/>
              <a:gd name="connsiteX602" fmla="*/ 349381 w 7467663"/>
              <a:gd name="connsiteY602" fmla="*/ 1875041 h 6858000"/>
              <a:gd name="connsiteX603" fmla="*/ 374363 w 7467663"/>
              <a:gd name="connsiteY603" fmla="*/ 1506494 h 6858000"/>
              <a:gd name="connsiteX604" fmla="*/ 302168 w 7467663"/>
              <a:gd name="connsiteY604" fmla="*/ 1274495 h 6858000"/>
              <a:gd name="connsiteX605" fmla="*/ 291466 w 7467663"/>
              <a:gd name="connsiteY605" fmla="*/ 1250369 h 6858000"/>
              <a:gd name="connsiteX606" fmla="*/ 678222 w 7467663"/>
              <a:gd name="connsiteY606" fmla="*/ 1248670 h 6858000"/>
              <a:gd name="connsiteX607" fmla="*/ 775536 w 7467663"/>
              <a:gd name="connsiteY607" fmla="*/ 1388015 h 6858000"/>
              <a:gd name="connsiteX608" fmla="*/ 894529 w 7467663"/>
              <a:gd name="connsiteY608" fmla="*/ 1567739 h 6858000"/>
              <a:gd name="connsiteX609" fmla="*/ 948000 w 7467663"/>
              <a:gd name="connsiteY609" fmla="*/ 1663088 h 6858000"/>
              <a:gd name="connsiteX610" fmla="*/ 1006812 w 7467663"/>
              <a:gd name="connsiteY610" fmla="*/ 1767683 h 6858000"/>
              <a:gd name="connsiteX611" fmla="*/ 1149133 w 7467663"/>
              <a:gd name="connsiteY611" fmla="*/ 1971513 h 6858000"/>
              <a:gd name="connsiteX612" fmla="*/ 1333952 w 7467663"/>
              <a:gd name="connsiteY612" fmla="*/ 2251620 h 6858000"/>
              <a:gd name="connsiteX613" fmla="*/ 1337329 w 7467663"/>
              <a:gd name="connsiteY613" fmla="*/ 2258350 h 6858000"/>
              <a:gd name="connsiteX614" fmla="*/ 1014726 w 7467663"/>
              <a:gd name="connsiteY614" fmla="*/ 1615556 h 6858000"/>
              <a:gd name="connsiteX615" fmla="*/ 678222 w 7467663"/>
              <a:gd name="connsiteY615" fmla="*/ 1248670 h 6858000"/>
              <a:gd name="connsiteX616" fmla="*/ 6691602 w 7467663"/>
              <a:gd name="connsiteY616" fmla="*/ 1140573 h 6858000"/>
              <a:gd name="connsiteX617" fmla="*/ 6571100 w 7467663"/>
              <a:gd name="connsiteY617" fmla="*/ 1183662 h 6858000"/>
              <a:gd name="connsiteX618" fmla="*/ 6241687 w 7467663"/>
              <a:gd name="connsiteY618" fmla="*/ 1257600 h 6858000"/>
              <a:gd name="connsiteX619" fmla="*/ 5693009 w 7467663"/>
              <a:gd name="connsiteY619" fmla="*/ 1478256 h 6858000"/>
              <a:gd name="connsiteX620" fmla="*/ 6548420 w 7467663"/>
              <a:gd name="connsiteY620" fmla="*/ 1214599 h 6858000"/>
              <a:gd name="connsiteX621" fmla="*/ 6605473 w 7467663"/>
              <a:gd name="connsiteY621" fmla="*/ 1184686 h 6858000"/>
              <a:gd name="connsiteX622" fmla="*/ 6691602 w 7467663"/>
              <a:gd name="connsiteY622" fmla="*/ 1140573 h 6858000"/>
              <a:gd name="connsiteX623" fmla="*/ 4002475 w 7467663"/>
              <a:gd name="connsiteY623" fmla="*/ 1037802 h 6858000"/>
              <a:gd name="connsiteX624" fmla="*/ 4000324 w 7467663"/>
              <a:gd name="connsiteY624" fmla="*/ 1039362 h 6858000"/>
              <a:gd name="connsiteX625" fmla="*/ 4002862 w 7467663"/>
              <a:gd name="connsiteY625" fmla="*/ 1042866 h 6858000"/>
              <a:gd name="connsiteX626" fmla="*/ 4002475 w 7467663"/>
              <a:gd name="connsiteY626" fmla="*/ 1037802 h 6858000"/>
              <a:gd name="connsiteX627" fmla="*/ 506322 w 7467663"/>
              <a:gd name="connsiteY627" fmla="*/ 1020997 h 6858000"/>
              <a:gd name="connsiteX628" fmla="*/ 533068 w 7467663"/>
              <a:gd name="connsiteY628" fmla="*/ 1029409 h 6858000"/>
              <a:gd name="connsiteX629" fmla="*/ 1232525 w 7467663"/>
              <a:gd name="connsiteY629" fmla="*/ 1804675 h 6858000"/>
              <a:gd name="connsiteX630" fmla="*/ 1388858 w 7467663"/>
              <a:gd name="connsiteY630" fmla="*/ 2368011 h 6858000"/>
              <a:gd name="connsiteX631" fmla="*/ 1384098 w 7467663"/>
              <a:gd name="connsiteY631" fmla="*/ 2378125 h 6858000"/>
              <a:gd name="connsiteX632" fmla="*/ 1425393 w 7467663"/>
              <a:gd name="connsiteY632" fmla="*/ 2589124 h 6858000"/>
              <a:gd name="connsiteX633" fmla="*/ 1424001 w 7467663"/>
              <a:gd name="connsiteY633" fmla="*/ 2597541 h 6858000"/>
              <a:gd name="connsiteX634" fmla="*/ 2152729 w 7467663"/>
              <a:gd name="connsiteY634" fmla="*/ 2864487 h 6858000"/>
              <a:gd name="connsiteX635" fmla="*/ 2020609 w 7467663"/>
              <a:gd name="connsiteY635" fmla="*/ 2539671 h 6858000"/>
              <a:gd name="connsiteX636" fmla="*/ 2018920 w 7467663"/>
              <a:gd name="connsiteY636" fmla="*/ 2536309 h 6858000"/>
              <a:gd name="connsiteX637" fmla="*/ 1342441 w 7467663"/>
              <a:gd name="connsiteY637" fmla="*/ 1173017 h 6858000"/>
              <a:gd name="connsiteX638" fmla="*/ 1367925 w 7467663"/>
              <a:gd name="connsiteY638" fmla="*/ 1135648 h 6858000"/>
              <a:gd name="connsiteX639" fmla="*/ 1771401 w 7467663"/>
              <a:gd name="connsiteY639" fmla="*/ 1806673 h 6858000"/>
              <a:gd name="connsiteX640" fmla="*/ 1972385 w 7467663"/>
              <a:gd name="connsiteY640" fmla="*/ 2198735 h 6858000"/>
              <a:gd name="connsiteX641" fmla="*/ 2040892 w 7467663"/>
              <a:gd name="connsiteY641" fmla="*/ 2405205 h 6858000"/>
              <a:gd name="connsiteX642" fmla="*/ 2131689 w 7467663"/>
              <a:gd name="connsiteY642" fmla="*/ 1936926 h 6858000"/>
              <a:gd name="connsiteX643" fmla="*/ 2454820 w 7467663"/>
              <a:gd name="connsiteY643" fmla="*/ 1248808 h 6858000"/>
              <a:gd name="connsiteX644" fmla="*/ 2492512 w 7467663"/>
              <a:gd name="connsiteY644" fmla="*/ 1302920 h 6858000"/>
              <a:gd name="connsiteX645" fmla="*/ 2081216 w 7467663"/>
              <a:gd name="connsiteY645" fmla="*/ 2527513 h 6858000"/>
              <a:gd name="connsiteX646" fmla="*/ 2081211 w 7467663"/>
              <a:gd name="connsiteY646" fmla="*/ 2528916 h 6858000"/>
              <a:gd name="connsiteX647" fmla="*/ 2199067 w 7467663"/>
              <a:gd name="connsiteY647" fmla="*/ 2884061 h 6858000"/>
              <a:gd name="connsiteX648" fmla="*/ 3192586 w 7467663"/>
              <a:gd name="connsiteY648" fmla="*/ 3411496 h 6858000"/>
              <a:gd name="connsiteX649" fmla="*/ 3182620 w 7467663"/>
              <a:gd name="connsiteY649" fmla="*/ 3483279 h 6858000"/>
              <a:gd name="connsiteX650" fmla="*/ 2435119 w 7467663"/>
              <a:gd name="connsiteY650" fmla="*/ 3080173 h 6858000"/>
              <a:gd name="connsiteX651" fmla="*/ 2410152 w 7467663"/>
              <a:gd name="connsiteY651" fmla="*/ 3063751 h 6858000"/>
              <a:gd name="connsiteX652" fmla="*/ 2408099 w 7467663"/>
              <a:gd name="connsiteY652" fmla="*/ 3064403 h 6858000"/>
              <a:gd name="connsiteX653" fmla="*/ 2407218 w 7467663"/>
              <a:gd name="connsiteY653" fmla="*/ 3070324 h 6858000"/>
              <a:gd name="connsiteX654" fmla="*/ 2380138 w 7467663"/>
              <a:gd name="connsiteY654" fmla="*/ 3099341 h 6858000"/>
              <a:gd name="connsiteX655" fmla="*/ 1765923 w 7467663"/>
              <a:gd name="connsiteY655" fmla="*/ 3581043 h 6858000"/>
              <a:gd name="connsiteX656" fmla="*/ 1702258 w 7467663"/>
              <a:gd name="connsiteY656" fmla="*/ 3612286 h 6858000"/>
              <a:gd name="connsiteX657" fmla="*/ 1538370 w 7467663"/>
              <a:gd name="connsiteY657" fmla="*/ 3811804 h 6858000"/>
              <a:gd name="connsiteX658" fmla="*/ 542867 w 7467663"/>
              <a:gd name="connsiteY658" fmla="*/ 4944092 h 6858000"/>
              <a:gd name="connsiteX659" fmla="*/ 515800 w 7467663"/>
              <a:gd name="connsiteY659" fmla="*/ 4862180 h 6858000"/>
              <a:gd name="connsiteX660" fmla="*/ 909145 w 7467663"/>
              <a:gd name="connsiteY660" fmla="*/ 4199225 h 6858000"/>
              <a:gd name="connsiteX661" fmla="*/ 1214067 w 7467663"/>
              <a:gd name="connsiteY661" fmla="*/ 3908561 h 6858000"/>
              <a:gd name="connsiteX662" fmla="*/ 640967 w 7467663"/>
              <a:gd name="connsiteY662" fmla="*/ 4105601 h 6858000"/>
              <a:gd name="connsiteX663" fmla="*/ 112563 w 7467663"/>
              <a:gd name="connsiteY663" fmla="*/ 4396952 h 6858000"/>
              <a:gd name="connsiteX664" fmla="*/ 0 w 7467663"/>
              <a:gd name="connsiteY664" fmla="*/ 4466006 h 6858000"/>
              <a:gd name="connsiteX665" fmla="*/ 0 w 7467663"/>
              <a:gd name="connsiteY665" fmla="*/ 4233763 h 6858000"/>
              <a:gd name="connsiteX666" fmla="*/ 36881 w 7467663"/>
              <a:gd name="connsiteY666" fmla="*/ 4200118 h 6858000"/>
              <a:gd name="connsiteX667" fmla="*/ 910534 w 7467663"/>
              <a:gd name="connsiteY667" fmla="*/ 3629753 h 6858000"/>
              <a:gd name="connsiteX668" fmla="*/ 1578717 w 7467663"/>
              <a:gd name="connsiteY668" fmla="*/ 3575982 h 6858000"/>
              <a:gd name="connsiteX669" fmla="*/ 2338780 w 7467663"/>
              <a:gd name="connsiteY669" fmla="*/ 3033725 h 6858000"/>
              <a:gd name="connsiteX670" fmla="*/ 1807991 w 7467663"/>
              <a:gd name="connsiteY670" fmla="*/ 2807184 h 6858000"/>
              <a:gd name="connsiteX671" fmla="*/ 1416358 w 7467663"/>
              <a:gd name="connsiteY671" fmla="*/ 3112571 h 6858000"/>
              <a:gd name="connsiteX672" fmla="*/ 939066 w 7467663"/>
              <a:gd name="connsiteY672" fmla="*/ 3378798 h 6858000"/>
              <a:gd name="connsiteX673" fmla="*/ 115099 w 7467663"/>
              <a:gd name="connsiteY673" fmla="*/ 3607650 h 6858000"/>
              <a:gd name="connsiteX674" fmla="*/ 97284 w 7467663"/>
              <a:gd name="connsiteY674" fmla="*/ 3520393 h 6858000"/>
              <a:gd name="connsiteX675" fmla="*/ 922050 w 7467663"/>
              <a:gd name="connsiteY675" fmla="*/ 3074867 h 6858000"/>
              <a:gd name="connsiteX676" fmla="*/ 1405265 w 7467663"/>
              <a:gd name="connsiteY676" fmla="*/ 3016319 h 6858000"/>
              <a:gd name="connsiteX677" fmla="*/ 1407512 w 7467663"/>
              <a:gd name="connsiteY677" fmla="*/ 3018001 h 6858000"/>
              <a:gd name="connsiteX678" fmla="*/ 1726266 w 7467663"/>
              <a:gd name="connsiteY678" fmla="*/ 2777274 h 6858000"/>
              <a:gd name="connsiteX679" fmla="*/ 625390 w 7467663"/>
              <a:gd name="connsiteY679" fmla="*/ 2514541 h 6858000"/>
              <a:gd name="connsiteX680" fmla="*/ 619799 w 7467663"/>
              <a:gd name="connsiteY680" fmla="*/ 2527180 h 6858000"/>
              <a:gd name="connsiteX681" fmla="*/ 310030 w 7467663"/>
              <a:gd name="connsiteY681" fmla="*/ 2771818 h 6858000"/>
              <a:gd name="connsiteX682" fmla="*/ 173877 w 7467663"/>
              <a:gd name="connsiteY682" fmla="*/ 2937056 h 6858000"/>
              <a:gd name="connsiteX683" fmla="*/ 77889 w 7467663"/>
              <a:gd name="connsiteY683" fmla="*/ 3138440 h 6858000"/>
              <a:gd name="connsiteX684" fmla="*/ 0 w 7467663"/>
              <a:gd name="connsiteY684" fmla="*/ 3271395 h 6858000"/>
              <a:gd name="connsiteX685" fmla="*/ 0 w 7467663"/>
              <a:gd name="connsiteY685" fmla="*/ 3153002 h 6858000"/>
              <a:gd name="connsiteX686" fmla="*/ 2386 w 7467663"/>
              <a:gd name="connsiteY686" fmla="*/ 3149203 h 6858000"/>
              <a:gd name="connsiteX687" fmla="*/ 89753 w 7467663"/>
              <a:gd name="connsiteY687" fmla="*/ 2987702 h 6858000"/>
              <a:gd name="connsiteX688" fmla="*/ 76869 w 7467663"/>
              <a:gd name="connsiteY688" fmla="*/ 3005404 h 6858000"/>
              <a:gd name="connsiteX689" fmla="*/ 32049 w 7467663"/>
              <a:gd name="connsiteY689" fmla="*/ 3065814 h 6858000"/>
              <a:gd name="connsiteX690" fmla="*/ 0 w 7467663"/>
              <a:gd name="connsiteY690" fmla="*/ 3108744 h 6858000"/>
              <a:gd name="connsiteX691" fmla="*/ 0 w 7467663"/>
              <a:gd name="connsiteY691" fmla="*/ 3058059 h 6858000"/>
              <a:gd name="connsiteX692" fmla="*/ 7610 w 7467663"/>
              <a:gd name="connsiteY692" fmla="*/ 3047889 h 6858000"/>
              <a:gd name="connsiteX693" fmla="*/ 52419 w 7467663"/>
              <a:gd name="connsiteY693" fmla="*/ 2987479 h 6858000"/>
              <a:gd name="connsiteX694" fmla="*/ 59142 w 7467663"/>
              <a:gd name="connsiteY694" fmla="*/ 2978488 h 6858000"/>
              <a:gd name="connsiteX695" fmla="*/ 0 w 7467663"/>
              <a:gd name="connsiteY695" fmla="*/ 3015334 h 6858000"/>
              <a:gd name="connsiteX696" fmla="*/ 0 w 7467663"/>
              <a:gd name="connsiteY696" fmla="*/ 2914286 h 6858000"/>
              <a:gd name="connsiteX697" fmla="*/ 36383 w 7467663"/>
              <a:gd name="connsiteY697" fmla="*/ 2901128 h 6858000"/>
              <a:gd name="connsiteX698" fmla="*/ 156329 w 7467663"/>
              <a:gd name="connsiteY698" fmla="*/ 2840533 h 6858000"/>
              <a:gd name="connsiteX699" fmla="*/ 358355 w 7467663"/>
              <a:gd name="connsiteY699" fmla="*/ 2620471 h 6858000"/>
              <a:gd name="connsiteX700" fmla="*/ 510577 w 7467663"/>
              <a:gd name="connsiteY700" fmla="*/ 2501244 h 6858000"/>
              <a:gd name="connsiteX701" fmla="*/ 211967 w 7467663"/>
              <a:gd name="connsiteY701" fmla="*/ 2479171 h 6858000"/>
              <a:gd name="connsiteX702" fmla="*/ 0 w 7467663"/>
              <a:gd name="connsiteY702" fmla="*/ 2476398 h 6858000"/>
              <a:gd name="connsiteX703" fmla="*/ 0 w 7467663"/>
              <a:gd name="connsiteY703" fmla="*/ 2389189 h 6858000"/>
              <a:gd name="connsiteX704" fmla="*/ 103062 w 7467663"/>
              <a:gd name="connsiteY704" fmla="*/ 2389518 h 6858000"/>
              <a:gd name="connsiteX705" fmla="*/ 510734 w 7467663"/>
              <a:gd name="connsiteY705" fmla="*/ 2416201 h 6858000"/>
              <a:gd name="connsiteX706" fmla="*/ 279257 w 7467663"/>
              <a:gd name="connsiteY706" fmla="*/ 2092102 h 6858000"/>
              <a:gd name="connsiteX707" fmla="*/ 65265 w 7467663"/>
              <a:gd name="connsiteY707" fmla="*/ 2006049 h 6858000"/>
              <a:gd name="connsiteX708" fmla="*/ 0 w 7467663"/>
              <a:gd name="connsiteY708" fmla="*/ 1982532 h 6858000"/>
              <a:gd name="connsiteX709" fmla="*/ 0 w 7467663"/>
              <a:gd name="connsiteY709" fmla="*/ 1912789 h 6858000"/>
              <a:gd name="connsiteX710" fmla="*/ 97460 w 7467663"/>
              <a:gd name="connsiteY710" fmla="*/ 1953725 h 6858000"/>
              <a:gd name="connsiteX711" fmla="*/ 221272 w 7467663"/>
              <a:gd name="connsiteY711" fmla="*/ 1980766 h 6858000"/>
              <a:gd name="connsiteX712" fmla="*/ 116765 w 7467663"/>
              <a:gd name="connsiteY712" fmla="*/ 1911033 h 6858000"/>
              <a:gd name="connsiteX713" fmla="*/ 16405 w 7467663"/>
              <a:gd name="connsiteY713" fmla="*/ 1803412 h 6858000"/>
              <a:gd name="connsiteX714" fmla="*/ 0 w 7467663"/>
              <a:gd name="connsiteY714" fmla="*/ 1784777 h 6858000"/>
              <a:gd name="connsiteX715" fmla="*/ 0 w 7467663"/>
              <a:gd name="connsiteY715" fmla="*/ 1740082 h 6858000"/>
              <a:gd name="connsiteX716" fmla="*/ 39394 w 7467663"/>
              <a:gd name="connsiteY716" fmla="*/ 1784856 h 6858000"/>
              <a:gd name="connsiteX717" fmla="*/ 135813 w 7467663"/>
              <a:gd name="connsiteY717" fmla="*/ 1888838 h 6858000"/>
              <a:gd name="connsiteX718" fmla="*/ 242575 w 7467663"/>
              <a:gd name="connsiteY718" fmla="*/ 1958841 h 6858000"/>
              <a:gd name="connsiteX719" fmla="*/ 82197 w 7467663"/>
              <a:gd name="connsiteY719" fmla="*/ 1754826 h 6858000"/>
              <a:gd name="connsiteX720" fmla="*/ 0 w 7467663"/>
              <a:gd name="connsiteY720" fmla="*/ 1679650 h 6858000"/>
              <a:gd name="connsiteX721" fmla="*/ 0 w 7467663"/>
              <a:gd name="connsiteY721" fmla="*/ 1602463 h 6858000"/>
              <a:gd name="connsiteX722" fmla="*/ 84689 w 7467663"/>
              <a:gd name="connsiteY722" fmla="*/ 1677442 h 6858000"/>
              <a:gd name="connsiteX723" fmla="*/ 298437 w 7467663"/>
              <a:gd name="connsiteY723" fmla="*/ 1968019 h 6858000"/>
              <a:gd name="connsiteX724" fmla="*/ 227269 w 7467663"/>
              <a:gd name="connsiteY724" fmla="*/ 1114064 h 6858000"/>
              <a:gd name="connsiteX725" fmla="*/ 248003 w 7467663"/>
              <a:gd name="connsiteY725" fmla="*/ 1089613 h 6858000"/>
              <a:gd name="connsiteX726" fmla="*/ 427020 w 7467663"/>
              <a:gd name="connsiteY726" fmla="*/ 1619803 h 6858000"/>
              <a:gd name="connsiteX727" fmla="*/ 340345 w 7467663"/>
              <a:gd name="connsiteY727" fmla="*/ 2027739 h 6858000"/>
              <a:gd name="connsiteX728" fmla="*/ 360865 w 7467663"/>
              <a:gd name="connsiteY728" fmla="*/ 2044827 h 6858000"/>
              <a:gd name="connsiteX729" fmla="*/ 560414 w 7467663"/>
              <a:gd name="connsiteY729" fmla="*/ 2421457 h 6858000"/>
              <a:gd name="connsiteX730" fmla="*/ 1359703 w 7467663"/>
              <a:gd name="connsiteY730" fmla="*/ 2578554 h 6858000"/>
              <a:gd name="connsiteX731" fmla="*/ 1359422 w 7467663"/>
              <a:gd name="connsiteY731" fmla="*/ 2577994 h 6858000"/>
              <a:gd name="connsiteX732" fmla="*/ 828701 w 7467663"/>
              <a:gd name="connsiteY732" fmla="*/ 1839520 h 6858000"/>
              <a:gd name="connsiteX733" fmla="*/ 494427 w 7467663"/>
              <a:gd name="connsiteY733" fmla="*/ 1092333 h 6858000"/>
              <a:gd name="connsiteX734" fmla="*/ 506322 w 7467663"/>
              <a:gd name="connsiteY734" fmla="*/ 1020997 h 6858000"/>
              <a:gd name="connsiteX735" fmla="*/ 4570198 w 7467663"/>
              <a:gd name="connsiteY735" fmla="*/ 978081 h 6858000"/>
              <a:gd name="connsiteX736" fmla="*/ 4523691 w 7467663"/>
              <a:gd name="connsiteY736" fmla="*/ 1127776 h 6858000"/>
              <a:gd name="connsiteX737" fmla="*/ 4509875 w 7467663"/>
              <a:gd name="connsiteY737" fmla="*/ 1167552 h 6858000"/>
              <a:gd name="connsiteX738" fmla="*/ 4478168 w 7467663"/>
              <a:gd name="connsiteY738" fmla="*/ 1260735 h 6858000"/>
              <a:gd name="connsiteX739" fmla="*/ 4409309 w 7467663"/>
              <a:gd name="connsiteY739" fmla="*/ 1666996 h 6858000"/>
              <a:gd name="connsiteX740" fmla="*/ 4370031 w 7467663"/>
              <a:gd name="connsiteY740" fmla="*/ 1955666 h 6858000"/>
              <a:gd name="connsiteX741" fmla="*/ 4570198 w 7467663"/>
              <a:gd name="connsiteY741" fmla="*/ 978081 h 6858000"/>
              <a:gd name="connsiteX742" fmla="*/ 4557898 w 7467663"/>
              <a:gd name="connsiteY742" fmla="*/ 900011 h 6858000"/>
              <a:gd name="connsiteX743" fmla="*/ 4344840 w 7467663"/>
              <a:gd name="connsiteY743" fmla="*/ 1922038 h 6858000"/>
              <a:gd name="connsiteX744" fmla="*/ 4378710 w 7467663"/>
              <a:gd name="connsiteY744" fmla="*/ 1665516 h 6858000"/>
              <a:gd name="connsiteX745" fmla="*/ 4448798 w 7467663"/>
              <a:gd name="connsiteY745" fmla="*/ 1253024 h 6858000"/>
              <a:gd name="connsiteX746" fmla="*/ 4480315 w 7467663"/>
              <a:gd name="connsiteY746" fmla="*/ 1158454 h 6858000"/>
              <a:gd name="connsiteX747" fmla="*/ 4494133 w 7467663"/>
              <a:gd name="connsiteY747" fmla="*/ 1118676 h 6858000"/>
              <a:gd name="connsiteX748" fmla="*/ 4557898 w 7467663"/>
              <a:gd name="connsiteY748" fmla="*/ 900011 h 6858000"/>
              <a:gd name="connsiteX749" fmla="*/ 5870151 w 7467663"/>
              <a:gd name="connsiteY749" fmla="*/ 898890 h 6858000"/>
              <a:gd name="connsiteX750" fmla="*/ 5861335 w 7467663"/>
              <a:gd name="connsiteY750" fmla="*/ 899177 h 6858000"/>
              <a:gd name="connsiteX751" fmla="*/ 5843702 w 7467663"/>
              <a:gd name="connsiteY751" fmla="*/ 899748 h 6858000"/>
              <a:gd name="connsiteX752" fmla="*/ 5651107 w 7467663"/>
              <a:gd name="connsiteY752" fmla="*/ 920306 h 6858000"/>
              <a:gd name="connsiteX753" fmla="*/ 5459407 w 7467663"/>
              <a:gd name="connsiteY753" fmla="*/ 940975 h 6858000"/>
              <a:gd name="connsiteX754" fmla="*/ 5374846 w 7467663"/>
              <a:gd name="connsiteY754" fmla="*/ 941988 h 6858000"/>
              <a:gd name="connsiteX755" fmla="*/ 5256105 w 7467663"/>
              <a:gd name="connsiteY755" fmla="*/ 945632 h 6858000"/>
              <a:gd name="connsiteX756" fmla="*/ 5107071 w 7467663"/>
              <a:gd name="connsiteY756" fmla="*/ 969720 h 6858000"/>
              <a:gd name="connsiteX757" fmla="*/ 4998681 w 7467663"/>
              <a:gd name="connsiteY757" fmla="*/ 988771 h 6858000"/>
              <a:gd name="connsiteX758" fmla="*/ 5870151 w 7467663"/>
              <a:gd name="connsiteY758" fmla="*/ 898890 h 6858000"/>
              <a:gd name="connsiteX759" fmla="*/ 5504425 w 7467663"/>
              <a:gd name="connsiteY759" fmla="*/ 848067 h 6858000"/>
              <a:gd name="connsiteX760" fmla="*/ 4968849 w 7467663"/>
              <a:gd name="connsiteY760" fmla="*/ 962318 h 6858000"/>
              <a:gd name="connsiteX761" fmla="*/ 5104039 w 7467663"/>
              <a:gd name="connsiteY761" fmla="*/ 940634 h 6858000"/>
              <a:gd name="connsiteX762" fmla="*/ 5256311 w 7467663"/>
              <a:gd name="connsiteY762" fmla="*/ 916490 h 6858000"/>
              <a:gd name="connsiteX763" fmla="*/ 5377381 w 7467663"/>
              <a:gd name="connsiteY763" fmla="*/ 912671 h 6858000"/>
              <a:gd name="connsiteX764" fmla="*/ 5460148 w 7467663"/>
              <a:gd name="connsiteY764" fmla="*/ 911442 h 6858000"/>
              <a:gd name="connsiteX765" fmla="*/ 5648971 w 7467663"/>
              <a:gd name="connsiteY765" fmla="*/ 891331 h 6858000"/>
              <a:gd name="connsiteX766" fmla="*/ 5844807 w 7467663"/>
              <a:gd name="connsiteY766" fmla="*/ 870718 h 6858000"/>
              <a:gd name="connsiteX767" fmla="*/ 5862975 w 7467663"/>
              <a:gd name="connsiteY767" fmla="*/ 869756 h 6858000"/>
              <a:gd name="connsiteX768" fmla="*/ 5920887 w 7467663"/>
              <a:gd name="connsiteY768" fmla="*/ 865929 h 6858000"/>
              <a:gd name="connsiteX769" fmla="*/ 5504425 w 7467663"/>
              <a:gd name="connsiteY769" fmla="*/ 848067 h 6858000"/>
              <a:gd name="connsiteX770" fmla="*/ 3607114 w 7467663"/>
              <a:gd name="connsiteY770" fmla="*/ 467441 h 6858000"/>
              <a:gd name="connsiteX771" fmla="*/ 3296242 w 7467663"/>
              <a:gd name="connsiteY771" fmla="*/ 807991 h 6858000"/>
              <a:gd name="connsiteX772" fmla="*/ 3174674 w 7467663"/>
              <a:gd name="connsiteY772" fmla="*/ 919759 h 6858000"/>
              <a:gd name="connsiteX773" fmla="*/ 3042978 w 7467663"/>
              <a:gd name="connsiteY773" fmla="*/ 1054894 h 6858000"/>
              <a:gd name="connsiteX774" fmla="*/ 2968914 w 7467663"/>
              <a:gd name="connsiteY774" fmla="*/ 1133756 h 6858000"/>
              <a:gd name="connsiteX775" fmla="*/ 3103823 w 7467663"/>
              <a:gd name="connsiteY775" fmla="*/ 1026814 h 6858000"/>
              <a:gd name="connsiteX776" fmla="*/ 3607114 w 7467663"/>
              <a:gd name="connsiteY776" fmla="*/ 467441 h 6858000"/>
              <a:gd name="connsiteX777" fmla="*/ 3744487 w 7467663"/>
              <a:gd name="connsiteY777" fmla="*/ 383136 h 6858000"/>
              <a:gd name="connsiteX778" fmla="*/ 3970213 w 7467663"/>
              <a:gd name="connsiteY778" fmla="*/ 995559 h 6858000"/>
              <a:gd name="connsiteX779" fmla="*/ 3744487 w 7467663"/>
              <a:gd name="connsiteY779" fmla="*/ 383136 h 6858000"/>
              <a:gd name="connsiteX780" fmla="*/ 3624562 w 7467663"/>
              <a:gd name="connsiteY780" fmla="*/ 367041 h 6858000"/>
              <a:gd name="connsiteX781" fmla="*/ 3489712 w 7467663"/>
              <a:gd name="connsiteY781" fmla="*/ 485386 h 6858000"/>
              <a:gd name="connsiteX782" fmla="*/ 3182994 w 7467663"/>
              <a:gd name="connsiteY782" fmla="*/ 828265 h 6858000"/>
              <a:gd name="connsiteX783" fmla="*/ 2892114 w 7467663"/>
              <a:gd name="connsiteY783" fmla="*/ 1172635 h 6858000"/>
              <a:gd name="connsiteX784" fmla="*/ 3021459 w 7467663"/>
              <a:gd name="connsiteY784" fmla="*/ 1035385 h 6858000"/>
              <a:gd name="connsiteX785" fmla="*/ 3153873 w 7467663"/>
              <a:gd name="connsiteY785" fmla="*/ 898971 h 6858000"/>
              <a:gd name="connsiteX786" fmla="*/ 3276511 w 7467663"/>
              <a:gd name="connsiteY786" fmla="*/ 786423 h 6858000"/>
              <a:gd name="connsiteX787" fmla="*/ 3584154 w 7467663"/>
              <a:gd name="connsiteY787" fmla="*/ 448218 h 6858000"/>
              <a:gd name="connsiteX788" fmla="*/ 3624562 w 7467663"/>
              <a:gd name="connsiteY788" fmla="*/ 367041 h 6858000"/>
              <a:gd name="connsiteX789" fmla="*/ 3766672 w 7467663"/>
              <a:gd name="connsiteY789" fmla="*/ 359429 h 6858000"/>
              <a:gd name="connsiteX790" fmla="*/ 3996338 w 7467663"/>
              <a:gd name="connsiteY790" fmla="*/ 968237 h 6858000"/>
              <a:gd name="connsiteX791" fmla="*/ 3766672 w 7467663"/>
              <a:gd name="connsiteY791" fmla="*/ 359429 h 6858000"/>
              <a:gd name="connsiteX792" fmla="*/ 5805386 w 7467663"/>
              <a:gd name="connsiteY792" fmla="*/ 239240 h 6858000"/>
              <a:gd name="connsiteX793" fmla="*/ 5736947 w 7467663"/>
              <a:gd name="connsiteY793" fmla="*/ 261367 h 6858000"/>
              <a:gd name="connsiteX794" fmla="*/ 5427012 w 7467663"/>
              <a:gd name="connsiteY794" fmla="*/ 311272 h 6858000"/>
              <a:gd name="connsiteX795" fmla="*/ 5147818 w 7467663"/>
              <a:gd name="connsiteY795" fmla="*/ 322112 h 6858000"/>
              <a:gd name="connsiteX796" fmla="*/ 5060854 w 7467663"/>
              <a:gd name="connsiteY796" fmla="*/ 311882 h 6858000"/>
              <a:gd name="connsiteX797" fmla="*/ 4945989 w 7467663"/>
              <a:gd name="connsiteY797" fmla="*/ 300516 h 6858000"/>
              <a:gd name="connsiteX798" fmla="*/ 5410479 w 7467663"/>
              <a:gd name="connsiteY798" fmla="*/ 348434 h 6858000"/>
              <a:gd name="connsiteX799" fmla="*/ 5805386 w 7467663"/>
              <a:gd name="connsiteY799" fmla="*/ 239240 h 6858000"/>
              <a:gd name="connsiteX800" fmla="*/ 5905192 w 7467663"/>
              <a:gd name="connsiteY800" fmla="*/ 163079 h 6858000"/>
              <a:gd name="connsiteX801" fmla="*/ 5865655 w 7467663"/>
              <a:gd name="connsiteY801" fmla="*/ 171901 h 6858000"/>
              <a:gd name="connsiteX802" fmla="*/ 5259740 w 7467663"/>
              <a:gd name="connsiteY802" fmla="*/ 257013 h 6858000"/>
              <a:gd name="connsiteX803" fmla="*/ 5208466 w 7467663"/>
              <a:gd name="connsiteY803" fmla="*/ 257550 h 6858000"/>
              <a:gd name="connsiteX804" fmla="*/ 4980204 w 7467663"/>
              <a:gd name="connsiteY804" fmla="*/ 271903 h 6858000"/>
              <a:gd name="connsiteX805" fmla="*/ 5068068 w 7467663"/>
              <a:gd name="connsiteY805" fmla="*/ 282244 h 6858000"/>
              <a:gd name="connsiteX806" fmla="*/ 5153231 w 7467663"/>
              <a:gd name="connsiteY806" fmla="*/ 292240 h 6858000"/>
              <a:gd name="connsiteX807" fmla="*/ 5426491 w 7467663"/>
              <a:gd name="connsiteY807" fmla="*/ 281128 h 6858000"/>
              <a:gd name="connsiteX808" fmla="*/ 5731212 w 7467663"/>
              <a:gd name="connsiteY808" fmla="*/ 231951 h 6858000"/>
              <a:gd name="connsiteX809" fmla="*/ 5905192 w 7467663"/>
              <a:gd name="connsiteY809" fmla="*/ 163079 h 6858000"/>
              <a:gd name="connsiteX810" fmla="*/ 5944437 w 7467663"/>
              <a:gd name="connsiteY810" fmla="*/ 113829 h 6858000"/>
              <a:gd name="connsiteX811" fmla="*/ 5825032 w 7467663"/>
              <a:gd name="connsiteY811" fmla="*/ 146405 h 6858000"/>
              <a:gd name="connsiteX812" fmla="*/ 4955599 w 7467663"/>
              <a:gd name="connsiteY812" fmla="*/ 247008 h 6858000"/>
              <a:gd name="connsiteX813" fmla="*/ 5210104 w 7467663"/>
              <a:gd name="connsiteY813" fmla="*/ 228123 h 6858000"/>
              <a:gd name="connsiteX814" fmla="*/ 5261015 w 7467663"/>
              <a:gd name="connsiteY814" fmla="*/ 227087 h 6858000"/>
              <a:gd name="connsiteX815" fmla="*/ 5861181 w 7467663"/>
              <a:gd name="connsiteY815" fmla="*/ 143093 h 6858000"/>
              <a:gd name="connsiteX816" fmla="*/ 5961252 w 7467663"/>
              <a:gd name="connsiteY816" fmla="*/ 114820 h 6858000"/>
              <a:gd name="connsiteX817" fmla="*/ 5944437 w 7467663"/>
              <a:gd name="connsiteY817" fmla="*/ 113829 h 6858000"/>
              <a:gd name="connsiteX818" fmla="*/ 3882765 w 7467663"/>
              <a:gd name="connsiteY818" fmla="*/ 0 h 6858000"/>
              <a:gd name="connsiteX819" fmla="*/ 3995099 w 7467663"/>
              <a:gd name="connsiteY819" fmla="*/ 0 h 6858000"/>
              <a:gd name="connsiteX820" fmla="*/ 4163818 w 7467663"/>
              <a:gd name="connsiteY820" fmla="*/ 234104 h 6858000"/>
              <a:gd name="connsiteX821" fmla="*/ 4172099 w 7467663"/>
              <a:gd name="connsiteY821" fmla="*/ 234207 h 6858000"/>
              <a:gd name="connsiteX822" fmla="*/ 4784282 w 7467663"/>
              <a:gd name="connsiteY822" fmla="*/ 276561 h 6858000"/>
              <a:gd name="connsiteX823" fmla="*/ 4801687 w 7467663"/>
              <a:gd name="connsiteY823" fmla="*/ 267764 h 6858000"/>
              <a:gd name="connsiteX824" fmla="*/ 6082788 w 7467663"/>
              <a:gd name="connsiteY824" fmla="*/ 64119 h 6858000"/>
              <a:gd name="connsiteX825" fmla="*/ 6099442 w 7467663"/>
              <a:gd name="connsiteY825" fmla="*/ 82568 h 6858000"/>
              <a:gd name="connsiteX826" fmla="*/ 4804137 w 7467663"/>
              <a:gd name="connsiteY826" fmla="*/ 320931 h 6858000"/>
              <a:gd name="connsiteX827" fmla="*/ 4227047 w 7467663"/>
              <a:gd name="connsiteY827" fmla="*/ 313415 h 6858000"/>
              <a:gd name="connsiteX828" fmla="*/ 4346041 w 7467663"/>
              <a:gd name="connsiteY828" fmla="*/ 456086 h 6858000"/>
              <a:gd name="connsiteX829" fmla="*/ 4870967 w 7467663"/>
              <a:gd name="connsiteY829" fmla="*/ 963061 h 6858000"/>
              <a:gd name="connsiteX830" fmla="*/ 4889647 w 7467663"/>
              <a:gd name="connsiteY830" fmla="*/ 957147 h 6858000"/>
              <a:gd name="connsiteX831" fmla="*/ 5422504 w 7467663"/>
              <a:gd name="connsiteY831" fmla="*/ 805191 h 6858000"/>
              <a:gd name="connsiteX832" fmla="*/ 6087656 w 7467663"/>
              <a:gd name="connsiteY832" fmla="*/ 826703 h 6858000"/>
              <a:gd name="connsiteX833" fmla="*/ 6058717 w 7467663"/>
              <a:gd name="connsiteY833" fmla="*/ 865992 h 6858000"/>
              <a:gd name="connsiteX834" fmla="*/ 4974153 w 7467663"/>
              <a:gd name="connsiteY834" fmla="*/ 1045456 h 6858000"/>
              <a:gd name="connsiteX835" fmla="*/ 5627835 w 7467663"/>
              <a:gd name="connsiteY835" fmla="*/ 1472077 h 6858000"/>
              <a:gd name="connsiteX836" fmla="*/ 5629817 w 7467663"/>
              <a:gd name="connsiteY836" fmla="*/ 1471412 h 6858000"/>
              <a:gd name="connsiteX837" fmla="*/ 5634124 w 7467663"/>
              <a:gd name="connsiteY837" fmla="*/ 1470572 h 6858000"/>
              <a:gd name="connsiteX838" fmla="*/ 5755832 w 7467663"/>
              <a:gd name="connsiteY838" fmla="*/ 1383886 h 6858000"/>
              <a:gd name="connsiteX839" fmla="*/ 6014186 w 7467663"/>
              <a:gd name="connsiteY839" fmla="*/ 1279799 h 6858000"/>
              <a:gd name="connsiteX840" fmla="*/ 6901619 w 7467663"/>
              <a:gd name="connsiteY840" fmla="*/ 1047874 h 6858000"/>
              <a:gd name="connsiteX841" fmla="*/ 6931566 w 7467663"/>
              <a:gd name="connsiteY841" fmla="*/ 1062034 h 6858000"/>
              <a:gd name="connsiteX842" fmla="*/ 5790982 w 7467663"/>
              <a:gd name="connsiteY842" fmla="*/ 1561380 h 6858000"/>
              <a:gd name="connsiteX843" fmla="*/ 6188971 w 7467663"/>
              <a:gd name="connsiteY843" fmla="*/ 1755168 h 6858000"/>
              <a:gd name="connsiteX844" fmla="*/ 6202446 w 7467663"/>
              <a:gd name="connsiteY844" fmla="*/ 1752268 h 6858000"/>
              <a:gd name="connsiteX845" fmla="*/ 7179560 w 7467663"/>
              <a:gd name="connsiteY845" fmla="*/ 1467551 h 6858000"/>
              <a:gd name="connsiteX846" fmla="*/ 7158730 w 7467663"/>
              <a:gd name="connsiteY846" fmla="*/ 1507835 h 6858000"/>
              <a:gd name="connsiteX847" fmla="*/ 6326959 w 7467663"/>
              <a:gd name="connsiteY847" fmla="*/ 1817686 h 6858000"/>
              <a:gd name="connsiteX848" fmla="*/ 6537433 w 7467663"/>
              <a:gd name="connsiteY848" fmla="*/ 1907790 h 6858000"/>
              <a:gd name="connsiteX849" fmla="*/ 6550221 w 7467663"/>
              <a:gd name="connsiteY849" fmla="*/ 1910729 h 6858000"/>
              <a:gd name="connsiteX850" fmla="*/ 6964438 w 7467663"/>
              <a:gd name="connsiteY850" fmla="*/ 2209505 h 6858000"/>
              <a:gd name="connsiteX851" fmla="*/ 7367862 w 7467663"/>
              <a:gd name="connsiteY851" fmla="*/ 2806833 h 6858000"/>
              <a:gd name="connsiteX852" fmla="*/ 7364329 w 7467663"/>
              <a:gd name="connsiteY852" fmla="*/ 2826907 h 6858000"/>
              <a:gd name="connsiteX853" fmla="*/ 7290545 w 7467663"/>
              <a:gd name="connsiteY853" fmla="*/ 2850663 h 6858000"/>
              <a:gd name="connsiteX854" fmla="*/ 6472036 w 7467663"/>
              <a:gd name="connsiteY854" fmla="*/ 1959003 h 6858000"/>
              <a:gd name="connsiteX855" fmla="*/ 5792897 w 7467663"/>
              <a:gd name="connsiteY855" fmla="*/ 1647747 h 6858000"/>
              <a:gd name="connsiteX856" fmla="*/ 5842751 w 7467663"/>
              <a:gd name="connsiteY856" fmla="*/ 1816112 h 6858000"/>
              <a:gd name="connsiteX857" fmla="*/ 5847424 w 7467663"/>
              <a:gd name="connsiteY857" fmla="*/ 1815776 h 6858000"/>
              <a:gd name="connsiteX858" fmla="*/ 6399821 w 7467663"/>
              <a:gd name="connsiteY858" fmla="*/ 2344799 h 6858000"/>
              <a:gd name="connsiteX859" fmla="*/ 6323232 w 7467663"/>
              <a:gd name="connsiteY859" fmla="*/ 2389634 h 6858000"/>
              <a:gd name="connsiteX860" fmla="*/ 5942958 w 7467663"/>
              <a:gd name="connsiteY860" fmla="*/ 2077708 h 6858000"/>
              <a:gd name="connsiteX861" fmla="*/ 5921559 w 7467663"/>
              <a:gd name="connsiteY861" fmla="*/ 2378596 h 6858000"/>
              <a:gd name="connsiteX862" fmla="*/ 5817651 w 7467663"/>
              <a:gd name="connsiteY862" fmla="*/ 3023919 h 6858000"/>
              <a:gd name="connsiteX863" fmla="*/ 5729634 w 7467663"/>
              <a:gd name="connsiteY863" fmla="*/ 3051849 h 6858000"/>
              <a:gd name="connsiteX864" fmla="*/ 5611018 w 7467663"/>
              <a:gd name="connsiteY864" fmla="*/ 2316769 h 6858000"/>
              <a:gd name="connsiteX865" fmla="*/ 5687608 w 7467663"/>
              <a:gd name="connsiteY865" fmla="*/ 2039972 h 6858000"/>
              <a:gd name="connsiteX866" fmla="*/ 5657554 w 7467663"/>
              <a:gd name="connsiteY866" fmla="*/ 1576445 h 6858000"/>
              <a:gd name="connsiteX867" fmla="*/ 5150475 w 7467663"/>
              <a:gd name="connsiteY867" fmla="*/ 1274012 h 6858000"/>
              <a:gd name="connsiteX868" fmla="*/ 5349142 w 7467663"/>
              <a:gd name="connsiteY868" fmla="*/ 2204405 h 6858000"/>
              <a:gd name="connsiteX869" fmla="*/ 5262214 w 7467663"/>
              <a:gd name="connsiteY869" fmla="*/ 2233836 h 6858000"/>
              <a:gd name="connsiteX870" fmla="*/ 4981539 w 7467663"/>
              <a:gd name="connsiteY870" fmla="*/ 1542201 h 6858000"/>
              <a:gd name="connsiteX871" fmla="*/ 4958461 w 7467663"/>
              <a:gd name="connsiteY871" fmla="*/ 1136957 h 6858000"/>
              <a:gd name="connsiteX872" fmla="*/ 4655015 w 7467663"/>
              <a:gd name="connsiteY872" fmla="*/ 891426 h 6858000"/>
              <a:gd name="connsiteX873" fmla="*/ 4348002 w 7467663"/>
              <a:gd name="connsiteY873" fmla="*/ 2205895 h 6858000"/>
              <a:gd name="connsiteX874" fmla="*/ 4262250 w 7467663"/>
              <a:gd name="connsiteY874" fmla="*/ 2219972 h 6858000"/>
              <a:gd name="connsiteX875" fmla="*/ 4550611 w 7467663"/>
              <a:gd name="connsiteY875" fmla="*/ 817540 h 6858000"/>
              <a:gd name="connsiteX876" fmla="*/ 4564418 w 7467663"/>
              <a:gd name="connsiteY876" fmla="*/ 808293 h 6858000"/>
              <a:gd name="connsiteX877" fmla="*/ 4266388 w 7467663"/>
              <a:gd name="connsiteY877" fmla="*/ 500083 h 6858000"/>
              <a:gd name="connsiteX878" fmla="*/ 4032842 w 7467663"/>
              <a:gd name="connsiteY878" fmla="*/ 211809 h 6858000"/>
              <a:gd name="connsiteX879" fmla="*/ 3882765 w 7467663"/>
              <a:gd name="connsiteY879" fmla="*/ 0 h 6858000"/>
              <a:gd name="connsiteX880" fmla="*/ 3721337 w 7467663"/>
              <a:gd name="connsiteY880" fmla="*/ 0 h 6858000"/>
              <a:gd name="connsiteX881" fmla="*/ 3797544 w 7467663"/>
              <a:gd name="connsiteY881" fmla="*/ 0 h 6858000"/>
              <a:gd name="connsiteX882" fmla="*/ 3775734 w 7467663"/>
              <a:gd name="connsiteY882" fmla="*/ 95131 h 6858000"/>
              <a:gd name="connsiteX883" fmla="*/ 3724807 w 7467663"/>
              <a:gd name="connsiteY883" fmla="*/ 272257 h 6858000"/>
              <a:gd name="connsiteX884" fmla="*/ 3726844 w 7467663"/>
              <a:gd name="connsiteY884" fmla="*/ 282988 h 6858000"/>
              <a:gd name="connsiteX885" fmla="*/ 3742664 w 7467663"/>
              <a:gd name="connsiteY885" fmla="*/ 279918 h 6858000"/>
              <a:gd name="connsiteX886" fmla="*/ 4103910 w 7467663"/>
              <a:gd name="connsiteY886" fmla="*/ 1161917 h 6858000"/>
              <a:gd name="connsiteX887" fmla="*/ 4020269 w 7467663"/>
              <a:gd name="connsiteY887" fmla="*/ 1200406 h 6858000"/>
              <a:gd name="connsiteX888" fmla="*/ 3674882 w 7467663"/>
              <a:gd name="connsiteY888" fmla="*/ 488524 h 6858000"/>
              <a:gd name="connsiteX889" fmla="*/ 3132682 w 7467663"/>
              <a:gd name="connsiteY889" fmla="*/ 1072284 h 6858000"/>
              <a:gd name="connsiteX890" fmla="*/ 2716346 w 7467663"/>
              <a:gd name="connsiteY890" fmla="*/ 1276376 h 6858000"/>
              <a:gd name="connsiteX891" fmla="*/ 2716772 w 7467663"/>
              <a:gd name="connsiteY891" fmla="*/ 1255462 h 6858000"/>
              <a:gd name="connsiteX892" fmla="*/ 3471096 w 7467663"/>
              <a:gd name="connsiteY892" fmla="*/ 437072 h 6858000"/>
              <a:gd name="connsiteX893" fmla="*/ 3639057 w 7467663"/>
              <a:gd name="connsiteY893" fmla="*/ 286334 h 6858000"/>
              <a:gd name="connsiteX894" fmla="*/ 3640309 w 7467663"/>
              <a:gd name="connsiteY894" fmla="*/ 284664 h 6858000"/>
              <a:gd name="connsiteX895" fmla="*/ 3646022 w 7467663"/>
              <a:gd name="connsiteY895" fmla="*/ 276711 h 6858000"/>
              <a:gd name="connsiteX896" fmla="*/ 3707943 w 7467663"/>
              <a:gd name="connsiteY896" fmla="*/ 65958 h 6858000"/>
              <a:gd name="connsiteX897" fmla="*/ 3721337 w 7467663"/>
              <a:gd name="connsiteY897" fmla="*/ 0 h 6858000"/>
              <a:gd name="connsiteX898" fmla="*/ 2867960 w 7467663"/>
              <a:gd name="connsiteY898" fmla="*/ 0 h 6858000"/>
              <a:gd name="connsiteX899" fmla="*/ 2926351 w 7467663"/>
              <a:gd name="connsiteY899" fmla="*/ 0 h 6858000"/>
              <a:gd name="connsiteX900" fmla="*/ 2902823 w 7467663"/>
              <a:gd name="connsiteY900" fmla="*/ 262929 h 6858000"/>
              <a:gd name="connsiteX901" fmla="*/ 2940663 w 7467663"/>
              <a:gd name="connsiteY901" fmla="*/ 140884 h 6858000"/>
              <a:gd name="connsiteX902" fmla="*/ 2947039 w 7467663"/>
              <a:gd name="connsiteY902" fmla="*/ 122524 h 6858000"/>
              <a:gd name="connsiteX903" fmla="*/ 2984316 w 7467663"/>
              <a:gd name="connsiteY903" fmla="*/ 0 h 6858000"/>
              <a:gd name="connsiteX904" fmla="*/ 3016114 w 7467663"/>
              <a:gd name="connsiteY904" fmla="*/ 0 h 6858000"/>
              <a:gd name="connsiteX905" fmla="*/ 2979949 w 7467663"/>
              <a:gd name="connsiteY905" fmla="*/ 119274 h 6858000"/>
              <a:gd name="connsiteX906" fmla="*/ 3023879 w 7467663"/>
              <a:gd name="connsiteY906" fmla="*/ 0 h 6858000"/>
              <a:gd name="connsiteX907" fmla="*/ 3105400 w 7467663"/>
              <a:gd name="connsiteY907" fmla="*/ 0 h 6858000"/>
              <a:gd name="connsiteX908" fmla="*/ 3094669 w 7467663"/>
              <a:gd name="connsiteY908" fmla="*/ 30308 h 6858000"/>
              <a:gd name="connsiteX909" fmla="*/ 2901945 w 7467663"/>
              <a:gd name="connsiteY909" fmla="*/ 466538 h 6858000"/>
              <a:gd name="connsiteX910" fmla="*/ 2815209 w 7467663"/>
              <a:gd name="connsiteY910" fmla="*/ 497361 h 6858000"/>
              <a:gd name="connsiteX911" fmla="*/ 2844845 w 7467663"/>
              <a:gd name="connsiteY911" fmla="*/ 127638 h 6858000"/>
              <a:gd name="connsiteX912" fmla="*/ 2867960 w 7467663"/>
              <a:gd name="connsiteY912" fmla="*/ 0 h 6858000"/>
              <a:gd name="connsiteX913" fmla="*/ 1057230 w 7467663"/>
              <a:gd name="connsiteY913" fmla="*/ 0 h 6858000"/>
              <a:gd name="connsiteX914" fmla="*/ 1111003 w 7467663"/>
              <a:gd name="connsiteY914" fmla="*/ 0 h 6858000"/>
              <a:gd name="connsiteX915" fmla="*/ 1125553 w 7467663"/>
              <a:gd name="connsiteY915" fmla="*/ 52588 h 6858000"/>
              <a:gd name="connsiteX916" fmla="*/ 1304276 w 7467663"/>
              <a:gd name="connsiteY916" fmla="*/ 476275 h 6858000"/>
              <a:gd name="connsiteX917" fmla="*/ 1492066 w 7467663"/>
              <a:gd name="connsiteY917" fmla="*/ 886333 h 6858000"/>
              <a:gd name="connsiteX918" fmla="*/ 1423698 w 7467663"/>
              <a:gd name="connsiteY918" fmla="*/ 710817 h 6858000"/>
              <a:gd name="connsiteX919" fmla="*/ 1357609 w 7467663"/>
              <a:gd name="connsiteY919" fmla="*/ 532892 h 6858000"/>
              <a:gd name="connsiteX920" fmla="*/ 1309550 w 7467663"/>
              <a:gd name="connsiteY920" fmla="*/ 374031 h 6858000"/>
              <a:gd name="connsiteX921" fmla="*/ 1193673 w 7467663"/>
              <a:gd name="connsiteY921" fmla="*/ 49533 h 6858000"/>
              <a:gd name="connsiteX922" fmla="*/ 1164391 w 7467663"/>
              <a:gd name="connsiteY922" fmla="*/ 0 h 6858000"/>
              <a:gd name="connsiteX923" fmla="*/ 1200666 w 7467663"/>
              <a:gd name="connsiteY923" fmla="*/ 0 h 6858000"/>
              <a:gd name="connsiteX924" fmla="*/ 1223408 w 7467663"/>
              <a:gd name="connsiteY924" fmla="*/ 38996 h 6858000"/>
              <a:gd name="connsiteX925" fmla="*/ 1339635 w 7467663"/>
              <a:gd name="connsiteY925" fmla="*/ 365517 h 6858000"/>
              <a:gd name="connsiteX926" fmla="*/ 1387469 w 7467663"/>
              <a:gd name="connsiteY926" fmla="*/ 523079 h 6858000"/>
              <a:gd name="connsiteX927" fmla="*/ 1452685 w 7467663"/>
              <a:gd name="connsiteY927" fmla="*/ 699806 h 6858000"/>
              <a:gd name="connsiteX928" fmla="*/ 1492092 w 7467663"/>
              <a:gd name="connsiteY928" fmla="*/ 800424 h 6858000"/>
              <a:gd name="connsiteX929" fmla="*/ 1455302 w 7467663"/>
              <a:gd name="connsiteY929" fmla="*/ 632913 h 6858000"/>
              <a:gd name="connsiteX930" fmla="*/ 1222336 w 7467663"/>
              <a:gd name="connsiteY930" fmla="*/ 9480 h 6858000"/>
              <a:gd name="connsiteX931" fmla="*/ 1214634 w 7467663"/>
              <a:gd name="connsiteY931" fmla="*/ 0 h 6858000"/>
              <a:gd name="connsiteX932" fmla="*/ 1289827 w 7467663"/>
              <a:gd name="connsiteY932" fmla="*/ 0 h 6858000"/>
              <a:gd name="connsiteX933" fmla="*/ 1321076 w 7467663"/>
              <a:gd name="connsiteY933" fmla="*/ 59722 h 6858000"/>
              <a:gd name="connsiteX934" fmla="*/ 1512579 w 7467663"/>
              <a:gd name="connsiteY934" fmla="*/ 626441 h 6858000"/>
              <a:gd name="connsiteX935" fmla="*/ 1506076 w 7467663"/>
              <a:gd name="connsiteY935" fmla="*/ 1089289 h 6858000"/>
              <a:gd name="connsiteX936" fmla="*/ 1486346 w 7467663"/>
              <a:gd name="connsiteY936" fmla="*/ 1079919 h 6858000"/>
              <a:gd name="connsiteX937" fmla="*/ 1070511 w 7467663"/>
              <a:gd name="connsiteY937" fmla="*/ 48609 h 6858000"/>
              <a:gd name="connsiteX938" fmla="*/ 1057230 w 7467663"/>
              <a:gd name="connsiteY938" fmla="*/ 0 h 6858000"/>
              <a:gd name="connsiteX939" fmla="*/ 43151 w 7467663"/>
              <a:gd name="connsiteY939" fmla="*/ 0 h 6858000"/>
              <a:gd name="connsiteX940" fmla="*/ 95283 w 7467663"/>
              <a:gd name="connsiteY940" fmla="*/ 0 h 6858000"/>
              <a:gd name="connsiteX941" fmla="*/ 300708 w 7467663"/>
              <a:gd name="connsiteY941" fmla="*/ 154571 h 6858000"/>
              <a:gd name="connsiteX942" fmla="*/ 530414 w 7467663"/>
              <a:gd name="connsiteY942" fmla="*/ 354673 h 6858000"/>
              <a:gd name="connsiteX943" fmla="*/ 333785 w 7467663"/>
              <a:gd name="connsiteY943" fmla="*/ 161564 h 6858000"/>
              <a:gd name="connsiteX944" fmla="*/ 147005 w 7467663"/>
              <a:gd name="connsiteY944" fmla="*/ 0 h 6858000"/>
              <a:gd name="connsiteX945" fmla="*/ 272509 w 7467663"/>
              <a:gd name="connsiteY945" fmla="*/ 0 h 6858000"/>
              <a:gd name="connsiteX946" fmla="*/ 326276 w 7467663"/>
              <a:gd name="connsiteY946" fmla="*/ 45847 h 6858000"/>
              <a:gd name="connsiteX947" fmla="*/ 823759 w 7467663"/>
              <a:gd name="connsiteY947" fmla="*/ 574145 h 6858000"/>
              <a:gd name="connsiteX948" fmla="*/ 811254 w 7467663"/>
              <a:gd name="connsiteY948" fmla="*/ 665546 h 6858000"/>
              <a:gd name="connsiteX949" fmla="*/ 154042 w 7467663"/>
              <a:gd name="connsiteY949" fmla="*/ 261522 h 6858000"/>
              <a:gd name="connsiteX950" fmla="*/ 13550 w 7467663"/>
              <a:gd name="connsiteY950" fmla="*/ 158423 h 6858000"/>
              <a:gd name="connsiteX951" fmla="*/ 0 w 7467663"/>
              <a:gd name="connsiteY951" fmla="*/ 146618 h 6858000"/>
              <a:gd name="connsiteX952" fmla="*/ 0 w 7467663"/>
              <a:gd name="connsiteY952" fmla="*/ 59161 h 6858000"/>
              <a:gd name="connsiteX953" fmla="*/ 45427 w 7467663"/>
              <a:gd name="connsiteY953" fmla="*/ 101078 h 6858000"/>
              <a:gd name="connsiteX954" fmla="*/ 630103 w 7467663"/>
              <a:gd name="connsiteY954" fmla="*/ 485885 h 6858000"/>
              <a:gd name="connsiteX955" fmla="*/ 532040 w 7467663"/>
              <a:gd name="connsiteY955" fmla="*/ 399359 h 6858000"/>
              <a:gd name="connsiteX956" fmla="*/ 517618 w 7467663"/>
              <a:gd name="connsiteY956" fmla="*/ 385726 h 6858000"/>
              <a:gd name="connsiteX957" fmla="*/ 285074 w 7467663"/>
              <a:gd name="connsiteY957" fmla="*/ 182755 h 6858000"/>
              <a:gd name="connsiteX958" fmla="*/ 43151 w 7467663"/>
              <a:gd name="connsiteY958"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334256 h 6858000"/>
              <a:gd name="connsiteX78" fmla="*/ 7454976 w 7467663"/>
              <a:gd name="connsiteY78" fmla="*/ 6318297 h 6858000"/>
              <a:gd name="connsiteX79" fmla="*/ 1456157 w 7467663"/>
              <a:gd name="connsiteY79" fmla="*/ 5371404 h 6858000"/>
              <a:gd name="connsiteX80" fmla="*/ 1244432 w 7467663"/>
              <a:gd name="connsiteY80" fmla="*/ 5385601 h 6858000"/>
              <a:gd name="connsiteX81" fmla="*/ 973990 w 7467663"/>
              <a:gd name="connsiteY81" fmla="*/ 5424940 h 6858000"/>
              <a:gd name="connsiteX82" fmla="*/ 1103809 w 7467663"/>
              <a:gd name="connsiteY82" fmla="*/ 5433720 h 6858000"/>
              <a:gd name="connsiteX83" fmla="*/ 1123454 w 7467663"/>
              <a:gd name="connsiteY83" fmla="*/ 5435727 h 6858000"/>
              <a:gd name="connsiteX84" fmla="*/ 1737017 w 7467663"/>
              <a:gd name="connsiteY84" fmla="*/ 5452183 h 6858000"/>
              <a:gd name="connsiteX85" fmla="*/ 1824397 w 7467663"/>
              <a:gd name="connsiteY85" fmla="*/ 5447757 h 6858000"/>
              <a:gd name="connsiteX86" fmla="*/ 2070059 w 7467663"/>
              <a:gd name="connsiteY86" fmla="*/ 5441660 h 6858000"/>
              <a:gd name="connsiteX87" fmla="*/ 1456157 w 7467663"/>
              <a:gd name="connsiteY87" fmla="*/ 5371404 h 6858000"/>
              <a:gd name="connsiteX88" fmla="*/ 4988186 w 7467663"/>
              <a:gd name="connsiteY88" fmla="*/ 5216467 h 6858000"/>
              <a:gd name="connsiteX89" fmla="*/ 4777334 w 7467663"/>
              <a:gd name="connsiteY89" fmla="*/ 5406072 h 6858000"/>
              <a:gd name="connsiteX90" fmla="*/ 4718341 w 7467663"/>
              <a:gd name="connsiteY90" fmla="*/ 5468043 h 6858000"/>
              <a:gd name="connsiteX91" fmla="*/ 4604655 w 7467663"/>
              <a:gd name="connsiteY91" fmla="*/ 5583434 h 6858000"/>
              <a:gd name="connsiteX92" fmla="*/ 4565074 w 7467663"/>
              <a:gd name="connsiteY92" fmla="*/ 5618550 h 6858000"/>
              <a:gd name="connsiteX93" fmla="*/ 4988186 w 7467663"/>
              <a:gd name="connsiteY93" fmla="*/ 5216467 h 6858000"/>
              <a:gd name="connsiteX94" fmla="*/ 4978032 w 7467663"/>
              <a:gd name="connsiteY94" fmla="*/ 5183809 h 6858000"/>
              <a:gd name="connsiteX95" fmla="*/ 4463413 w 7467663"/>
              <a:gd name="connsiteY95" fmla="*/ 5615162 h 6858000"/>
              <a:gd name="connsiteX96" fmla="*/ 4358134 w 7467663"/>
              <a:gd name="connsiteY96" fmla="*/ 5742791 h 6858000"/>
              <a:gd name="connsiteX97" fmla="*/ 4376219 w 7467663"/>
              <a:gd name="connsiteY97" fmla="*/ 5729027 h 6858000"/>
              <a:gd name="connsiteX98" fmla="*/ 4582340 w 7467663"/>
              <a:gd name="connsiteY98" fmla="*/ 5561037 h 6858000"/>
              <a:gd name="connsiteX99" fmla="*/ 4694684 w 7467663"/>
              <a:gd name="connsiteY99" fmla="*/ 5447098 h 6858000"/>
              <a:gd name="connsiteX100" fmla="*/ 4754123 w 7467663"/>
              <a:gd name="connsiteY100" fmla="*/ 5384643 h 6858000"/>
              <a:gd name="connsiteX101" fmla="*/ 4978032 w 7467663"/>
              <a:gd name="connsiteY101" fmla="*/ 5183809 h 6858000"/>
              <a:gd name="connsiteX102" fmla="*/ 1903353 w 7467663"/>
              <a:gd name="connsiteY102" fmla="*/ 5044827 h 6858000"/>
              <a:gd name="connsiteX103" fmla="*/ 1936931 w 7467663"/>
              <a:gd name="connsiteY103" fmla="*/ 5093954 h 6858000"/>
              <a:gd name="connsiteX104" fmla="*/ 2195868 w 7467663"/>
              <a:gd name="connsiteY104" fmla="*/ 5396574 h 6858000"/>
              <a:gd name="connsiteX105" fmla="*/ 2088852 w 7467663"/>
              <a:gd name="connsiteY105" fmla="*/ 5166123 h 6858000"/>
              <a:gd name="connsiteX106" fmla="*/ 1958241 w 7467663"/>
              <a:gd name="connsiteY106" fmla="*/ 5067955 h 6858000"/>
              <a:gd name="connsiteX107" fmla="*/ 1903353 w 7467663"/>
              <a:gd name="connsiteY107" fmla="*/ 5044827 h 6858000"/>
              <a:gd name="connsiteX108" fmla="*/ 1979378 w 7467663"/>
              <a:gd name="connsiteY108" fmla="*/ 4769504 h 6858000"/>
              <a:gd name="connsiteX109" fmla="*/ 2882120 w 7467663"/>
              <a:gd name="connsiteY109" fmla="*/ 5064547 h 6858000"/>
              <a:gd name="connsiteX110" fmla="*/ 2793103 w 7467663"/>
              <a:gd name="connsiteY110" fmla="*/ 5039699 h 6858000"/>
              <a:gd name="connsiteX111" fmla="*/ 2770041 w 7467663"/>
              <a:gd name="connsiteY111" fmla="*/ 5033634 h 6858000"/>
              <a:gd name="connsiteX112" fmla="*/ 1979378 w 7467663"/>
              <a:gd name="connsiteY112" fmla="*/ 4769504 h 6858000"/>
              <a:gd name="connsiteX113" fmla="*/ 1927410 w 7467663"/>
              <a:gd name="connsiteY113" fmla="*/ 4716164 h 6858000"/>
              <a:gd name="connsiteX114" fmla="*/ 1959587 w 7467663"/>
              <a:gd name="connsiteY114" fmla="*/ 4728849 h 6858000"/>
              <a:gd name="connsiteX115" fmla="*/ 2777707 w 7467663"/>
              <a:gd name="connsiteY115" fmla="*/ 5003991 h 6858000"/>
              <a:gd name="connsiteX116" fmla="*/ 2800768 w 7467663"/>
              <a:gd name="connsiteY116" fmla="*/ 5010056 h 6858000"/>
              <a:gd name="connsiteX117" fmla="*/ 2879408 w 7467663"/>
              <a:gd name="connsiteY117" fmla="*/ 5031590 h 6858000"/>
              <a:gd name="connsiteX118" fmla="*/ 2862295 w 7467663"/>
              <a:gd name="connsiteY118" fmla="*/ 5022958 h 6858000"/>
              <a:gd name="connsiteX119" fmla="*/ 2813343 w 7467663"/>
              <a:gd name="connsiteY119" fmla="*/ 4998369 h 6858000"/>
              <a:gd name="connsiteX120" fmla="*/ 2646245 w 7467663"/>
              <a:gd name="connsiteY120" fmla="*/ 4930999 h 6858000"/>
              <a:gd name="connsiteX121" fmla="*/ 1999243 w 7467663"/>
              <a:gd name="connsiteY121" fmla="*/ 4730524 h 6858000"/>
              <a:gd name="connsiteX122" fmla="*/ 1979527 w 7467663"/>
              <a:gd name="connsiteY122" fmla="*/ 4726651 h 6858000"/>
              <a:gd name="connsiteX123" fmla="*/ 1927410 w 7467663"/>
              <a:gd name="connsiteY123" fmla="*/ 4716164 h 6858000"/>
              <a:gd name="connsiteX124" fmla="*/ 1997014 w 7467663"/>
              <a:gd name="connsiteY124" fmla="*/ 4698007 h 6858000"/>
              <a:gd name="connsiteX125" fmla="*/ 2005458 w 7467663"/>
              <a:gd name="connsiteY125" fmla="*/ 4699540 h 6858000"/>
              <a:gd name="connsiteX126" fmla="*/ 2657186 w 7467663"/>
              <a:gd name="connsiteY126" fmla="*/ 4901687 h 6858000"/>
              <a:gd name="connsiteX127" fmla="*/ 2826662 w 7467663"/>
              <a:gd name="connsiteY127" fmla="*/ 4970362 h 6858000"/>
              <a:gd name="connsiteX128" fmla="*/ 2876100 w 7467663"/>
              <a:gd name="connsiteY128" fmla="*/ 4995397 h 6858000"/>
              <a:gd name="connsiteX129" fmla="*/ 3042600 w 7467663"/>
              <a:gd name="connsiteY129" fmla="*/ 5059532 h 6858000"/>
              <a:gd name="connsiteX130" fmla="*/ 1997014 w 7467663"/>
              <a:gd name="connsiteY130" fmla="*/ 4698007 h 6858000"/>
              <a:gd name="connsiteX131" fmla="*/ 2305292 w 7467663"/>
              <a:gd name="connsiteY131" fmla="*/ 4219492 h 6858000"/>
              <a:gd name="connsiteX132" fmla="*/ 3360922 w 7467663"/>
              <a:gd name="connsiteY132" fmla="*/ 4529373 h 6858000"/>
              <a:gd name="connsiteX133" fmla="*/ 3492420 w 7467663"/>
              <a:gd name="connsiteY133" fmla="*/ 4510145 h 6858000"/>
              <a:gd name="connsiteX134" fmla="*/ 3364086 w 7467663"/>
              <a:gd name="connsiteY134" fmla="*/ 4480340 h 6858000"/>
              <a:gd name="connsiteX135" fmla="*/ 3225818 w 7467663"/>
              <a:gd name="connsiteY135" fmla="*/ 4411822 h 6858000"/>
              <a:gd name="connsiteX136" fmla="*/ 3129696 w 7467663"/>
              <a:gd name="connsiteY136" fmla="*/ 4360704 h 6858000"/>
              <a:gd name="connsiteX137" fmla="*/ 2814545 w 7467663"/>
              <a:gd name="connsiteY137" fmla="*/ 4282955 h 6858000"/>
              <a:gd name="connsiteX138" fmla="*/ 2305292 w 7467663"/>
              <a:gd name="connsiteY138" fmla="*/ 4219492 h 6858000"/>
              <a:gd name="connsiteX139" fmla="*/ 2626982 w 7467663"/>
              <a:gd name="connsiteY139" fmla="*/ 4206450 h 6858000"/>
              <a:gd name="connsiteX140" fmla="*/ 2490617 w 7467663"/>
              <a:gd name="connsiteY140" fmla="*/ 4206951 h 6858000"/>
              <a:gd name="connsiteX141" fmla="*/ 2819869 w 7467663"/>
              <a:gd name="connsiteY141" fmla="*/ 4252936 h 6858000"/>
              <a:gd name="connsiteX142" fmla="*/ 3143018 w 7467663"/>
              <a:gd name="connsiteY142" fmla="*/ 4332698 h 6858000"/>
              <a:gd name="connsiteX143" fmla="*/ 3241520 w 7467663"/>
              <a:gd name="connsiteY143" fmla="*/ 4385112 h 6858000"/>
              <a:gd name="connsiteX144" fmla="*/ 3374575 w 7467663"/>
              <a:gd name="connsiteY144" fmla="*/ 4451517 h 6858000"/>
              <a:gd name="connsiteX145" fmla="*/ 3505221 w 7467663"/>
              <a:gd name="connsiteY145" fmla="*/ 4480757 h 6858000"/>
              <a:gd name="connsiteX146" fmla="*/ 2626982 w 7467663"/>
              <a:gd name="connsiteY146" fmla="*/ 4206450 h 6858000"/>
              <a:gd name="connsiteX147" fmla="*/ 1310106 w 7467663"/>
              <a:gd name="connsiteY147" fmla="*/ 3943217 h 6858000"/>
              <a:gd name="connsiteX148" fmla="*/ 854994 w 7467663"/>
              <a:gd name="connsiteY148" fmla="*/ 4399136 h 6858000"/>
              <a:gd name="connsiteX149" fmla="*/ 742462 w 7467663"/>
              <a:gd name="connsiteY149" fmla="*/ 4594648 h 6858000"/>
              <a:gd name="connsiteX150" fmla="*/ 820602 w 7467663"/>
              <a:gd name="connsiteY150" fmla="*/ 4485915 h 6858000"/>
              <a:gd name="connsiteX151" fmla="*/ 878295 w 7467663"/>
              <a:gd name="connsiteY151" fmla="*/ 4403594 h 6858000"/>
              <a:gd name="connsiteX152" fmla="*/ 1240607 w 7467663"/>
              <a:gd name="connsiteY152" fmla="*/ 4010401 h 6858000"/>
              <a:gd name="connsiteX153" fmla="*/ 1310106 w 7467663"/>
              <a:gd name="connsiteY153" fmla="*/ 3943217 h 6858000"/>
              <a:gd name="connsiteX154" fmla="*/ 1423113 w 7467663"/>
              <a:gd name="connsiteY154" fmla="*/ 3874565 h 6858000"/>
              <a:gd name="connsiteX155" fmla="*/ 1260565 w 7467663"/>
              <a:gd name="connsiteY155" fmla="*/ 4031982 h 6858000"/>
              <a:gd name="connsiteX156" fmla="*/ 901900 w 7467663"/>
              <a:gd name="connsiteY156" fmla="*/ 4421236 h 6858000"/>
              <a:gd name="connsiteX157" fmla="*/ 845044 w 7467663"/>
              <a:gd name="connsiteY157" fmla="*/ 4502436 h 6858000"/>
              <a:gd name="connsiteX158" fmla="*/ 685926 w 7467663"/>
              <a:gd name="connsiteY158" fmla="*/ 4703069 h 6858000"/>
              <a:gd name="connsiteX159" fmla="*/ 684248 w 7467663"/>
              <a:gd name="connsiteY159" fmla="*/ 4706721 h 6858000"/>
              <a:gd name="connsiteX160" fmla="*/ 1423113 w 7467663"/>
              <a:gd name="connsiteY160" fmla="*/ 3874565 h 6858000"/>
              <a:gd name="connsiteX161" fmla="*/ 3316479 w 7467663"/>
              <a:gd name="connsiteY161" fmla="*/ 3872136 h 6858000"/>
              <a:gd name="connsiteX162" fmla="*/ 3546806 w 7467663"/>
              <a:gd name="connsiteY162" fmla="*/ 4356139 h 6858000"/>
              <a:gd name="connsiteX163" fmla="*/ 3364433 w 7467663"/>
              <a:gd name="connsiteY163" fmla="*/ 3953121 h 6858000"/>
              <a:gd name="connsiteX164" fmla="*/ 3316479 w 7467663"/>
              <a:gd name="connsiteY164" fmla="*/ 3872136 h 6858000"/>
              <a:gd name="connsiteX165" fmla="*/ 3291335 w 7467663"/>
              <a:gd name="connsiteY165" fmla="*/ 3767420 h 6858000"/>
              <a:gd name="connsiteX166" fmla="*/ 3390805 w 7467663"/>
              <a:gd name="connsiteY166" fmla="*/ 3937163 h 6858000"/>
              <a:gd name="connsiteX167" fmla="*/ 3579062 w 7467663"/>
              <a:gd name="connsiteY167" fmla="*/ 4359040 h 6858000"/>
              <a:gd name="connsiteX168" fmla="*/ 3467355 w 7467663"/>
              <a:gd name="connsiteY168" fmla="*/ 3988130 h 6858000"/>
              <a:gd name="connsiteX169" fmla="*/ 3310753 w 7467663"/>
              <a:gd name="connsiteY169" fmla="*/ 3787140 h 6858000"/>
              <a:gd name="connsiteX170" fmla="*/ 3291335 w 7467663"/>
              <a:gd name="connsiteY170" fmla="*/ 3767420 h 6858000"/>
              <a:gd name="connsiteX171" fmla="*/ 1635889 w 7467663"/>
              <a:gd name="connsiteY171" fmla="*/ 3709494 h 6858000"/>
              <a:gd name="connsiteX172" fmla="*/ 1634800 w 7467663"/>
              <a:gd name="connsiteY172" fmla="*/ 3731111 h 6858000"/>
              <a:gd name="connsiteX173" fmla="*/ 1635889 w 7467663"/>
              <a:gd name="connsiteY173" fmla="*/ 3709494 h 6858000"/>
              <a:gd name="connsiteX174" fmla="*/ 1510397 w 7467663"/>
              <a:gd name="connsiteY174" fmla="*/ 3684705 h 6858000"/>
              <a:gd name="connsiteX175" fmla="*/ 1146550 w 7467663"/>
              <a:gd name="connsiteY175" fmla="*/ 3802012 h 6858000"/>
              <a:gd name="connsiteX176" fmla="*/ 698834 w 7467663"/>
              <a:gd name="connsiteY176" fmla="*/ 3952272 h 6858000"/>
              <a:gd name="connsiteX177" fmla="*/ 34256 w 7467663"/>
              <a:gd name="connsiteY177" fmla="*/ 4347603 h 6858000"/>
              <a:gd name="connsiteX178" fmla="*/ 527241 w 7467663"/>
              <a:gd name="connsiteY178" fmla="*/ 4065078 h 6858000"/>
              <a:gd name="connsiteX179" fmla="*/ 1510397 w 7467663"/>
              <a:gd name="connsiteY179" fmla="*/ 3684705 h 6858000"/>
              <a:gd name="connsiteX180" fmla="*/ 1313114 w 7467663"/>
              <a:gd name="connsiteY180" fmla="*/ 3655216 h 6858000"/>
              <a:gd name="connsiteX181" fmla="*/ 1109304 w 7467663"/>
              <a:gd name="connsiteY181" fmla="*/ 3669030 h 6858000"/>
              <a:gd name="connsiteX182" fmla="*/ 8129 w 7467663"/>
              <a:gd name="connsiteY182" fmla="*/ 4330519 h 6858000"/>
              <a:gd name="connsiteX183" fmla="*/ 687572 w 7467663"/>
              <a:gd name="connsiteY183" fmla="*/ 3925629 h 6858000"/>
              <a:gd name="connsiteX184" fmla="*/ 1138365 w 7467663"/>
              <a:gd name="connsiteY184" fmla="*/ 3774515 h 6858000"/>
              <a:gd name="connsiteX185" fmla="*/ 1505579 w 7467663"/>
              <a:gd name="connsiteY185" fmla="*/ 3655526 h 6858000"/>
              <a:gd name="connsiteX186" fmla="*/ 1313114 w 7467663"/>
              <a:gd name="connsiteY186" fmla="*/ 3655216 h 6858000"/>
              <a:gd name="connsiteX187" fmla="*/ 3655073 w 7467663"/>
              <a:gd name="connsiteY187" fmla="*/ 3650884 h 6858000"/>
              <a:gd name="connsiteX188" fmla="*/ 3989938 w 7467663"/>
              <a:gd name="connsiteY188" fmla="*/ 3991685 h 6858000"/>
              <a:gd name="connsiteX189" fmla="*/ 4393907 w 7467663"/>
              <a:gd name="connsiteY189" fmla="*/ 4261258 h 6858000"/>
              <a:gd name="connsiteX190" fmla="*/ 4648051 w 7467663"/>
              <a:gd name="connsiteY190" fmla="*/ 4374051 h 6858000"/>
              <a:gd name="connsiteX191" fmla="*/ 4383389 w 7467663"/>
              <a:gd name="connsiteY191" fmla="*/ 4184369 h 6858000"/>
              <a:gd name="connsiteX192" fmla="*/ 4165508 w 7467663"/>
              <a:gd name="connsiteY192" fmla="*/ 4035196 h 6858000"/>
              <a:gd name="connsiteX193" fmla="*/ 4068162 w 7467663"/>
              <a:gd name="connsiteY193" fmla="*/ 3953394 h 6858000"/>
              <a:gd name="connsiteX194" fmla="*/ 3981416 w 7467663"/>
              <a:gd name="connsiteY194" fmla="*/ 3880482 h 6858000"/>
              <a:gd name="connsiteX195" fmla="*/ 3800147 w 7467663"/>
              <a:gd name="connsiteY195" fmla="*/ 3749872 h 6858000"/>
              <a:gd name="connsiteX196" fmla="*/ 3655073 w 7467663"/>
              <a:gd name="connsiteY196" fmla="*/ 3650884 h 6858000"/>
              <a:gd name="connsiteX197" fmla="*/ 3670252 w 7467663"/>
              <a:gd name="connsiteY197" fmla="*/ 3622798 h 6858000"/>
              <a:gd name="connsiteX198" fmla="*/ 3817258 w 7467663"/>
              <a:gd name="connsiteY198" fmla="*/ 3723577 h 6858000"/>
              <a:gd name="connsiteX199" fmla="*/ 4000461 w 7467663"/>
              <a:gd name="connsiteY199" fmla="*/ 3855966 h 6858000"/>
              <a:gd name="connsiteX200" fmla="*/ 4088180 w 7467663"/>
              <a:gd name="connsiteY200" fmla="*/ 3929774 h 6858000"/>
              <a:gd name="connsiteX201" fmla="*/ 4184555 w 7467663"/>
              <a:gd name="connsiteY201" fmla="*/ 4010683 h 6858000"/>
              <a:gd name="connsiteX202" fmla="*/ 4399563 w 7467663"/>
              <a:gd name="connsiteY202" fmla="*/ 4158106 h 6858000"/>
              <a:gd name="connsiteX203" fmla="*/ 4684469 w 7467663"/>
              <a:gd name="connsiteY203" fmla="*/ 4364680 h 6858000"/>
              <a:gd name="connsiteX204" fmla="*/ 4690271 w 7467663"/>
              <a:gd name="connsiteY204" fmla="*/ 4370034 h 6858000"/>
              <a:gd name="connsiteX205" fmla="*/ 4136093 w 7467663"/>
              <a:gd name="connsiteY205" fmla="*/ 3858466 h 6858000"/>
              <a:gd name="connsiteX206" fmla="*/ 3670252 w 7467663"/>
              <a:gd name="connsiteY206" fmla="*/ 3622798 h 6858000"/>
              <a:gd name="connsiteX207" fmla="*/ 4440129 w 7467663"/>
              <a:gd name="connsiteY207" fmla="*/ 3448571 h 6858000"/>
              <a:gd name="connsiteX208" fmla="*/ 4856525 w 7467663"/>
              <a:gd name="connsiteY208" fmla="*/ 3915351 h 6858000"/>
              <a:gd name="connsiteX209" fmla="*/ 5059055 w 7467663"/>
              <a:gd name="connsiteY209" fmla="*/ 4108918 h 6858000"/>
              <a:gd name="connsiteX210" fmla="*/ 5290070 w 7467663"/>
              <a:gd name="connsiteY210" fmla="*/ 4263619 h 6858000"/>
              <a:gd name="connsiteX211" fmla="*/ 4834991 w 7467663"/>
              <a:gd name="connsiteY211" fmla="*/ 3830985 h 6858000"/>
              <a:gd name="connsiteX212" fmla="*/ 4440129 w 7467663"/>
              <a:gd name="connsiteY212" fmla="*/ 3448571 h 6858000"/>
              <a:gd name="connsiteX213" fmla="*/ 4441737 w 7467663"/>
              <a:gd name="connsiteY213" fmla="*/ 3399734 h 6858000"/>
              <a:gd name="connsiteX214" fmla="*/ 4431236 w 7467663"/>
              <a:gd name="connsiteY214" fmla="*/ 3400954 h 6858000"/>
              <a:gd name="connsiteX215" fmla="*/ 4557150 w 7467663"/>
              <a:gd name="connsiteY215" fmla="*/ 3510023 h 6858000"/>
              <a:gd name="connsiteX216" fmla="*/ 4856936 w 7467663"/>
              <a:gd name="connsiteY216" fmla="*/ 3809146 h 6858000"/>
              <a:gd name="connsiteX217" fmla="*/ 5111996 w 7467663"/>
              <a:gd name="connsiteY217" fmla="*/ 4065759 h 6858000"/>
              <a:gd name="connsiteX218" fmla="*/ 5388878 w 7467663"/>
              <a:gd name="connsiteY218" fmla="*/ 4300185 h 6858000"/>
              <a:gd name="connsiteX219" fmla="*/ 5425556 w 7467663"/>
              <a:gd name="connsiteY219" fmla="*/ 4308967 h 6858000"/>
              <a:gd name="connsiteX220" fmla="*/ 4943646 w 7467663"/>
              <a:gd name="connsiteY220" fmla="*/ 3822916 h 6858000"/>
              <a:gd name="connsiteX221" fmla="*/ 4594837 w 7467663"/>
              <a:gd name="connsiteY221" fmla="*/ 3532274 h 6858000"/>
              <a:gd name="connsiteX222" fmla="*/ 4441737 w 7467663"/>
              <a:gd name="connsiteY222" fmla="*/ 3399734 h 6858000"/>
              <a:gd name="connsiteX223" fmla="*/ 5425834 w 7467663"/>
              <a:gd name="connsiteY223" fmla="*/ 3162785 h 6858000"/>
              <a:gd name="connsiteX224" fmla="*/ 5401644 w 7467663"/>
              <a:gd name="connsiteY224" fmla="*/ 3617847 h 6858000"/>
              <a:gd name="connsiteX225" fmla="*/ 5467256 w 7467663"/>
              <a:gd name="connsiteY225" fmla="*/ 4175494 h 6858000"/>
              <a:gd name="connsiteX226" fmla="*/ 5448069 w 7467663"/>
              <a:gd name="connsiteY226" fmla="*/ 3567554 h 6858000"/>
              <a:gd name="connsiteX227" fmla="*/ 5425834 w 7467663"/>
              <a:gd name="connsiteY227" fmla="*/ 3162785 h 6858000"/>
              <a:gd name="connsiteX228" fmla="*/ 1318687 w 7467663"/>
              <a:gd name="connsiteY228" fmla="*/ 3113840 h 6858000"/>
              <a:gd name="connsiteX229" fmla="*/ 1066793 w 7467663"/>
              <a:gd name="connsiteY229" fmla="*/ 3212171 h 6858000"/>
              <a:gd name="connsiteX230" fmla="*/ 993319 w 7467663"/>
              <a:gd name="connsiteY230" fmla="*/ 3247648 h 6858000"/>
              <a:gd name="connsiteX231" fmla="*/ 853081 w 7467663"/>
              <a:gd name="connsiteY231" fmla="*/ 3312410 h 6858000"/>
              <a:gd name="connsiteX232" fmla="*/ 805957 w 7467663"/>
              <a:gd name="connsiteY232" fmla="*/ 3330443 h 6858000"/>
              <a:gd name="connsiteX233" fmla="*/ 1318687 w 7467663"/>
              <a:gd name="connsiteY233" fmla="*/ 3113840 h 6858000"/>
              <a:gd name="connsiteX234" fmla="*/ 5453702 w 7467663"/>
              <a:gd name="connsiteY234" fmla="*/ 3090882 h 6858000"/>
              <a:gd name="connsiteX235" fmla="*/ 5480135 w 7467663"/>
              <a:gd name="connsiteY235" fmla="*/ 3565802 h 6858000"/>
              <a:gd name="connsiteX236" fmla="*/ 5499023 w 7467663"/>
              <a:gd name="connsiteY236" fmla="*/ 4166310 h 6858000"/>
              <a:gd name="connsiteX237" fmla="*/ 5547022 w 7467663"/>
              <a:gd name="connsiteY237" fmla="*/ 3607838 h 6858000"/>
              <a:gd name="connsiteX238" fmla="*/ 5515964 w 7467663"/>
              <a:gd name="connsiteY238" fmla="*/ 3378541 h 6858000"/>
              <a:gd name="connsiteX239" fmla="*/ 5453702 w 7467663"/>
              <a:gd name="connsiteY239" fmla="*/ 3090882 h 6858000"/>
              <a:gd name="connsiteX240" fmla="*/ 1238695 w 7467663"/>
              <a:gd name="connsiteY240" fmla="*/ 3076820 h 6858000"/>
              <a:gd name="connsiteX241" fmla="*/ 716371 w 7467663"/>
              <a:gd name="connsiteY241" fmla="*/ 3293249 h 6858000"/>
              <a:gd name="connsiteX242" fmla="*/ 579522 w 7467663"/>
              <a:gd name="connsiteY242" fmla="*/ 3371759 h 6858000"/>
              <a:gd name="connsiteX243" fmla="*/ 600288 w 7467663"/>
              <a:gd name="connsiteY243" fmla="*/ 3365555 h 6858000"/>
              <a:gd name="connsiteX244" fmla="*/ 840692 w 7467663"/>
              <a:gd name="connsiteY244" fmla="*/ 3284921 h 6858000"/>
              <a:gd name="connsiteX245" fmla="*/ 979248 w 7467663"/>
              <a:gd name="connsiteY245" fmla="*/ 3221003 h 6858000"/>
              <a:gd name="connsiteX246" fmla="*/ 1053282 w 7467663"/>
              <a:gd name="connsiteY246" fmla="*/ 3185247 h 6858000"/>
              <a:gd name="connsiteX247" fmla="*/ 1320603 w 7467663"/>
              <a:gd name="connsiteY247" fmla="*/ 3081281 h 6858000"/>
              <a:gd name="connsiteX248" fmla="*/ 1238695 w 7467663"/>
              <a:gd name="connsiteY248" fmla="*/ 3076820 h 6858000"/>
              <a:gd name="connsiteX249" fmla="*/ 5425627 w 7467663"/>
              <a:gd name="connsiteY249" fmla="*/ 2954192 h 6858000"/>
              <a:gd name="connsiteX250" fmla="*/ 5470770 w 7467663"/>
              <a:gd name="connsiteY250" fmla="*/ 3005435 h 6858000"/>
              <a:gd name="connsiteX251" fmla="*/ 5519779 w 7467663"/>
              <a:gd name="connsiteY251" fmla="*/ 4359223 h 6858000"/>
              <a:gd name="connsiteX252" fmla="*/ 5520293 w 7467663"/>
              <a:gd name="connsiteY252" fmla="*/ 4360602 h 6858000"/>
              <a:gd name="connsiteX253" fmla="*/ 5767221 w 7467663"/>
              <a:gd name="connsiteY253" fmla="*/ 4665564 h 6858000"/>
              <a:gd name="connsiteX254" fmla="*/ 6937169 w 7467663"/>
              <a:gd name="connsiteY254" fmla="*/ 4815941 h 6858000"/>
              <a:gd name="connsiteX255" fmla="*/ 6953922 w 7467663"/>
              <a:gd name="connsiteY255" fmla="*/ 4890068 h 6858000"/>
              <a:gd name="connsiteX256" fmla="*/ 6071359 w 7467663"/>
              <a:gd name="connsiteY256" fmla="*/ 4770770 h 6858000"/>
              <a:gd name="connsiteX257" fmla="*/ 6038839 w 7467663"/>
              <a:gd name="connsiteY257" fmla="*/ 4764474 h 6858000"/>
              <a:gd name="connsiteX258" fmla="*/ 6038706 w 7467663"/>
              <a:gd name="connsiteY258" fmla="*/ 4763847 h 6858000"/>
              <a:gd name="connsiteX259" fmla="*/ 6037784 w 7467663"/>
              <a:gd name="connsiteY259" fmla="*/ 4764270 h 6858000"/>
              <a:gd name="connsiteX260" fmla="*/ 6038839 w 7467663"/>
              <a:gd name="connsiteY260" fmla="*/ 4764474 h 6858000"/>
              <a:gd name="connsiteX261" fmla="*/ 6040338 w 7467663"/>
              <a:gd name="connsiteY261" fmla="*/ 4771418 h 6858000"/>
              <a:gd name="connsiteX262" fmla="*/ 6024488 w 7467663"/>
              <a:gd name="connsiteY262" fmla="*/ 4809903 h 6858000"/>
              <a:gd name="connsiteX263" fmla="*/ 5599771 w 7467663"/>
              <a:gd name="connsiteY263" fmla="*/ 5509652 h 6858000"/>
              <a:gd name="connsiteX264" fmla="*/ 5548843 w 7467663"/>
              <a:gd name="connsiteY264" fmla="*/ 5563845 h 6858000"/>
              <a:gd name="connsiteX265" fmla="*/ 5940952 w 7467663"/>
              <a:gd name="connsiteY265" fmla="*/ 6250028 h 6858000"/>
              <a:gd name="connsiteX266" fmla="*/ 6043441 w 7467663"/>
              <a:gd name="connsiteY266" fmla="*/ 6665847 h 6858000"/>
              <a:gd name="connsiteX267" fmla="*/ 6093432 w 7467663"/>
              <a:gd name="connsiteY267" fmla="*/ 6858000 h 6858000"/>
              <a:gd name="connsiteX268" fmla="*/ 6034344 w 7467663"/>
              <a:gd name="connsiteY268" fmla="*/ 6858000 h 6858000"/>
              <a:gd name="connsiteX269" fmla="*/ 6026679 w 7467663"/>
              <a:gd name="connsiteY269" fmla="*/ 6836959 h 6858000"/>
              <a:gd name="connsiteX270" fmla="*/ 5800441 w 7467663"/>
              <a:gd name="connsiteY270" fmla="*/ 6335286 h 6858000"/>
              <a:gd name="connsiteX271" fmla="*/ 5526562 w 7467663"/>
              <a:gd name="connsiteY271" fmla="*/ 5705388 h 6858000"/>
              <a:gd name="connsiteX272" fmla="*/ 5519640 w 7467663"/>
              <a:gd name="connsiteY272" fmla="*/ 5683774 h 6858000"/>
              <a:gd name="connsiteX273" fmla="*/ 5844559 w 7467663"/>
              <a:gd name="connsiteY273" fmla="*/ 6553349 h 6858000"/>
              <a:gd name="connsiteX274" fmla="*/ 5975994 w 7467663"/>
              <a:gd name="connsiteY274" fmla="*/ 6858000 h 6858000"/>
              <a:gd name="connsiteX275" fmla="*/ 5898547 w 7467663"/>
              <a:gd name="connsiteY275" fmla="*/ 6858000 h 6858000"/>
              <a:gd name="connsiteX276" fmla="*/ 5682041 w 7467663"/>
              <a:gd name="connsiteY276" fmla="*/ 6355860 h 6858000"/>
              <a:gd name="connsiteX277" fmla="*/ 5461758 w 7467663"/>
              <a:gd name="connsiteY277" fmla="*/ 5820220 h 6858000"/>
              <a:gd name="connsiteX278" fmla="*/ 5237282 w 7467663"/>
              <a:gd name="connsiteY278" fmla="*/ 6579086 h 6858000"/>
              <a:gd name="connsiteX279" fmla="*/ 5115009 w 7467663"/>
              <a:gd name="connsiteY279" fmla="*/ 6858000 h 6858000"/>
              <a:gd name="connsiteX280" fmla="*/ 5028074 w 7467663"/>
              <a:gd name="connsiteY280" fmla="*/ 6858000 h 6858000"/>
              <a:gd name="connsiteX281" fmla="*/ 5079508 w 7467663"/>
              <a:gd name="connsiteY281" fmla="*/ 6749074 h 6858000"/>
              <a:gd name="connsiteX282" fmla="*/ 5371846 w 7467663"/>
              <a:gd name="connsiteY282" fmla="*/ 5924413 h 6858000"/>
              <a:gd name="connsiteX283" fmla="*/ 5270512 w 7467663"/>
              <a:gd name="connsiteY283" fmla="*/ 6138975 h 6858000"/>
              <a:gd name="connsiteX284" fmla="*/ 5062409 w 7467663"/>
              <a:gd name="connsiteY284" fmla="*/ 6653544 h 6858000"/>
              <a:gd name="connsiteX285" fmla="*/ 5036628 w 7467663"/>
              <a:gd name="connsiteY285" fmla="*/ 6754247 h 6858000"/>
              <a:gd name="connsiteX286" fmla="*/ 5009112 w 7467663"/>
              <a:gd name="connsiteY286" fmla="*/ 6858000 h 6858000"/>
              <a:gd name="connsiteX287" fmla="*/ 4976679 w 7467663"/>
              <a:gd name="connsiteY287" fmla="*/ 6858000 h 6858000"/>
              <a:gd name="connsiteX288" fmla="*/ 5006537 w 7467663"/>
              <a:gd name="connsiteY288" fmla="*/ 6747068 h 6858000"/>
              <a:gd name="connsiteX289" fmla="*/ 5032723 w 7467663"/>
              <a:gd name="connsiteY289" fmla="*/ 6644957 h 6858000"/>
              <a:gd name="connsiteX290" fmla="*/ 5242949 w 7467663"/>
              <a:gd name="connsiteY290" fmla="*/ 6125175 h 6858000"/>
              <a:gd name="connsiteX291" fmla="*/ 5286321 w 7467663"/>
              <a:gd name="connsiteY291" fmla="*/ 6033555 h 6858000"/>
              <a:gd name="connsiteX292" fmla="*/ 5008210 w 7467663"/>
              <a:gd name="connsiteY292" fmla="*/ 6649194 h 6858000"/>
              <a:gd name="connsiteX293" fmla="*/ 4986321 w 7467663"/>
              <a:gd name="connsiteY293" fmla="*/ 6765687 h 6858000"/>
              <a:gd name="connsiteX294" fmla="*/ 4973474 w 7467663"/>
              <a:gd name="connsiteY294" fmla="*/ 6858000 h 6858000"/>
              <a:gd name="connsiteX295" fmla="*/ 4907178 w 7467663"/>
              <a:gd name="connsiteY295" fmla="*/ 6858000 h 6858000"/>
              <a:gd name="connsiteX296" fmla="*/ 4910810 w 7467663"/>
              <a:gd name="connsiteY296" fmla="*/ 6829660 h 6858000"/>
              <a:gd name="connsiteX297" fmla="*/ 4987461 w 7467663"/>
              <a:gd name="connsiteY297" fmla="*/ 6432994 h 6858000"/>
              <a:gd name="connsiteX298" fmla="*/ 5179262 w 7467663"/>
              <a:gd name="connsiteY298" fmla="*/ 6035044 h 6858000"/>
              <a:gd name="connsiteX299" fmla="*/ 4689678 w 7467663"/>
              <a:gd name="connsiteY299" fmla="*/ 6440241 h 6858000"/>
              <a:gd name="connsiteX300" fmla="*/ 4477543 w 7467663"/>
              <a:gd name="connsiteY300" fmla="*/ 6674836 h 6858000"/>
              <a:gd name="connsiteX301" fmla="*/ 4329957 w 7467663"/>
              <a:gd name="connsiteY301" fmla="*/ 6858000 h 6858000"/>
              <a:gd name="connsiteX302" fmla="*/ 4218595 w 7467663"/>
              <a:gd name="connsiteY302" fmla="*/ 6858000 h 6858000"/>
              <a:gd name="connsiteX303" fmla="*/ 4368888 w 7467663"/>
              <a:gd name="connsiteY303" fmla="*/ 6668412 h 6858000"/>
              <a:gd name="connsiteX304" fmla="*/ 4563091 w 7467663"/>
              <a:gd name="connsiteY304" fmla="*/ 6442508 h 6858000"/>
              <a:gd name="connsiteX305" fmla="*/ 5387324 w 7467663"/>
              <a:gd name="connsiteY305" fmla="*/ 5705830 h 6858000"/>
              <a:gd name="connsiteX306" fmla="*/ 5073620 w 7467663"/>
              <a:gd name="connsiteY306" fmla="*/ 5955437 h 6858000"/>
              <a:gd name="connsiteX307" fmla="*/ 4689789 w 7467663"/>
              <a:gd name="connsiteY307" fmla="*/ 6268382 h 6858000"/>
              <a:gd name="connsiteX308" fmla="*/ 4418722 w 7467663"/>
              <a:gd name="connsiteY308" fmla="*/ 6570886 h 6858000"/>
              <a:gd name="connsiteX309" fmla="*/ 4214944 w 7467663"/>
              <a:gd name="connsiteY309" fmla="*/ 6858000 h 6858000"/>
              <a:gd name="connsiteX310" fmla="*/ 4177898 w 7467663"/>
              <a:gd name="connsiteY310" fmla="*/ 6858000 h 6858000"/>
              <a:gd name="connsiteX311" fmla="*/ 4391597 w 7467663"/>
              <a:gd name="connsiteY311" fmla="*/ 6556370 h 6858000"/>
              <a:gd name="connsiteX312" fmla="*/ 4668889 w 7467663"/>
              <a:gd name="connsiteY312" fmla="*/ 6246399 h 6858000"/>
              <a:gd name="connsiteX313" fmla="*/ 5055427 w 7467663"/>
              <a:gd name="connsiteY313" fmla="*/ 5931476 h 6858000"/>
              <a:gd name="connsiteX314" fmla="*/ 5371814 w 7467663"/>
              <a:gd name="connsiteY314" fmla="*/ 5678975 h 6858000"/>
              <a:gd name="connsiteX315" fmla="*/ 4987918 w 7467663"/>
              <a:gd name="connsiteY315" fmla="*/ 5838701 h 6858000"/>
              <a:gd name="connsiteX316" fmla="*/ 4317146 w 7467663"/>
              <a:gd name="connsiteY316" fmla="*/ 6587716 h 6858000"/>
              <a:gd name="connsiteX317" fmla="*/ 4171627 w 7467663"/>
              <a:gd name="connsiteY317" fmla="*/ 6858000 h 6858000"/>
              <a:gd name="connsiteX318" fmla="*/ 4081585 w 7467663"/>
              <a:gd name="connsiteY318" fmla="*/ 6858000 h 6858000"/>
              <a:gd name="connsiteX319" fmla="*/ 4238603 w 7467663"/>
              <a:gd name="connsiteY319" fmla="*/ 6559341 h 6858000"/>
              <a:gd name="connsiteX320" fmla="*/ 4778333 w 7467663"/>
              <a:gd name="connsiteY320" fmla="*/ 5873626 h 6858000"/>
              <a:gd name="connsiteX321" fmla="*/ 5414185 w 7467663"/>
              <a:gd name="connsiteY321" fmla="*/ 5573882 h 6858000"/>
              <a:gd name="connsiteX322" fmla="*/ 5959648 w 7467663"/>
              <a:gd name="connsiteY322" fmla="*/ 4760797 h 6858000"/>
              <a:gd name="connsiteX323" fmla="*/ 5355019 w 7467663"/>
              <a:gd name="connsiteY323" fmla="*/ 4734672 h 6858000"/>
              <a:gd name="connsiteX324" fmla="*/ 5083565 w 7467663"/>
              <a:gd name="connsiteY324" fmla="*/ 5179121 h 6858000"/>
              <a:gd name="connsiteX325" fmla="*/ 4713577 w 7467663"/>
              <a:gd name="connsiteY325" fmla="*/ 5616803 h 6858000"/>
              <a:gd name="connsiteX326" fmla="*/ 3989559 w 7467663"/>
              <a:gd name="connsiteY326" fmla="*/ 6145945 h 6858000"/>
              <a:gd name="connsiteX327" fmla="*/ 3939824 w 7467663"/>
              <a:gd name="connsiteY327" fmla="*/ 6066900 h 6858000"/>
              <a:gd name="connsiteX328" fmla="*/ 4584537 w 7467663"/>
              <a:gd name="connsiteY328" fmla="*/ 5324826 h 6858000"/>
              <a:gd name="connsiteX329" fmla="*/ 5037105 w 7467663"/>
              <a:gd name="connsiteY329" fmla="*/ 5088765 h 6858000"/>
              <a:gd name="connsiteX330" fmla="*/ 5039930 w 7467663"/>
              <a:gd name="connsiteY330" fmla="*/ 5089585 h 6858000"/>
              <a:gd name="connsiteX331" fmla="*/ 5263764 w 7467663"/>
              <a:gd name="connsiteY331" fmla="*/ 4735525 h 6858000"/>
              <a:gd name="connsiteX332" fmla="*/ 4086300 w 7467663"/>
              <a:gd name="connsiteY332" fmla="*/ 4884599 h 6858000"/>
              <a:gd name="connsiteX333" fmla="*/ 4085485 w 7467663"/>
              <a:gd name="connsiteY333" fmla="*/ 4899070 h 6858000"/>
              <a:gd name="connsiteX334" fmla="*/ 3871915 w 7467663"/>
              <a:gd name="connsiteY334" fmla="*/ 5253645 h 6858000"/>
              <a:gd name="connsiteX335" fmla="*/ 3799374 w 7467663"/>
              <a:gd name="connsiteY335" fmla="*/ 5466127 h 6858000"/>
              <a:gd name="connsiteX336" fmla="*/ 3498850 w 7467663"/>
              <a:gd name="connsiteY336" fmla="*/ 6661888 h 6858000"/>
              <a:gd name="connsiteX337" fmla="*/ 3399216 w 7467663"/>
              <a:gd name="connsiteY337" fmla="*/ 6858000 h 6858000"/>
              <a:gd name="connsiteX338" fmla="*/ 3303688 w 7467663"/>
              <a:gd name="connsiteY338" fmla="*/ 6858000 h 6858000"/>
              <a:gd name="connsiteX339" fmla="*/ 3391774 w 7467663"/>
              <a:gd name="connsiteY339" fmla="*/ 6697181 h 6858000"/>
              <a:gd name="connsiteX340" fmla="*/ 3735540 w 7467663"/>
              <a:gd name="connsiteY340" fmla="*/ 5546923 h 6858000"/>
              <a:gd name="connsiteX341" fmla="*/ 3729438 w 7467663"/>
              <a:gd name="connsiteY341" fmla="*/ 5569058 h 6858000"/>
              <a:gd name="connsiteX342" fmla="*/ 3707782 w 7467663"/>
              <a:gd name="connsiteY342" fmla="*/ 5644908 h 6858000"/>
              <a:gd name="connsiteX343" fmla="*/ 3583827 w 7467663"/>
              <a:gd name="connsiteY343" fmla="*/ 6039215 h 6858000"/>
              <a:gd name="connsiteX344" fmla="*/ 3547861 w 7467663"/>
              <a:gd name="connsiteY344" fmla="*/ 6129609 h 6858000"/>
              <a:gd name="connsiteX345" fmla="*/ 3490905 w 7467663"/>
              <a:gd name="connsiteY345" fmla="*/ 6277660 h 6858000"/>
              <a:gd name="connsiteX346" fmla="*/ 3455859 w 7467663"/>
              <a:gd name="connsiteY346" fmla="*/ 6391301 h 6858000"/>
              <a:gd name="connsiteX347" fmla="*/ 3429112 w 7467663"/>
              <a:gd name="connsiteY347" fmla="*/ 6479469 h 6858000"/>
              <a:gd name="connsiteX348" fmla="*/ 3304862 w 7467663"/>
              <a:gd name="connsiteY348" fmla="*/ 6796476 h 6858000"/>
              <a:gd name="connsiteX349" fmla="*/ 3276071 w 7467663"/>
              <a:gd name="connsiteY349" fmla="*/ 6858000 h 6858000"/>
              <a:gd name="connsiteX350" fmla="*/ 3240805 w 7467663"/>
              <a:gd name="connsiteY350" fmla="*/ 6858000 h 6858000"/>
              <a:gd name="connsiteX351" fmla="*/ 3275917 w 7467663"/>
              <a:gd name="connsiteY351" fmla="*/ 6783192 h 6858000"/>
              <a:gd name="connsiteX352" fmla="*/ 3399358 w 7467663"/>
              <a:gd name="connsiteY352" fmla="*/ 6469011 h 6858000"/>
              <a:gd name="connsiteX353" fmla="*/ 3425650 w 7467663"/>
              <a:gd name="connsiteY353" fmla="*/ 6381333 h 6858000"/>
              <a:gd name="connsiteX354" fmla="*/ 3460661 w 7467663"/>
              <a:gd name="connsiteY354" fmla="*/ 6266763 h 6858000"/>
              <a:gd name="connsiteX355" fmla="*/ 3518021 w 7467663"/>
              <a:gd name="connsiteY355" fmla="*/ 6117298 h 6858000"/>
              <a:gd name="connsiteX356" fmla="*/ 3554035 w 7467663"/>
              <a:gd name="connsiteY356" fmla="*/ 6027832 h 6858000"/>
              <a:gd name="connsiteX357" fmla="*/ 3677174 w 7467663"/>
              <a:gd name="connsiteY357" fmla="*/ 5636351 h 6858000"/>
              <a:gd name="connsiteX358" fmla="*/ 3698819 w 7467663"/>
              <a:gd name="connsiteY358" fmla="*/ 5560503 h 6858000"/>
              <a:gd name="connsiteX359" fmla="*/ 3702094 w 7467663"/>
              <a:gd name="connsiteY359" fmla="*/ 5549194 h 6858000"/>
              <a:gd name="connsiteX360" fmla="*/ 3398355 w 7467663"/>
              <a:gd name="connsiteY360" fmla="*/ 6094603 h 6858000"/>
              <a:gd name="connsiteX361" fmla="*/ 3193941 w 7467663"/>
              <a:gd name="connsiteY361" fmla="*/ 6798775 h 6858000"/>
              <a:gd name="connsiteX362" fmla="*/ 3184140 w 7467663"/>
              <a:gd name="connsiteY362" fmla="*/ 6858000 h 6858000"/>
              <a:gd name="connsiteX363" fmla="*/ 3099978 w 7467663"/>
              <a:gd name="connsiteY363" fmla="*/ 6858000 h 6858000"/>
              <a:gd name="connsiteX364" fmla="*/ 3101556 w 7467663"/>
              <a:gd name="connsiteY364" fmla="*/ 6843337 h 6858000"/>
              <a:gd name="connsiteX365" fmla="*/ 3370162 w 7467663"/>
              <a:gd name="connsiteY365" fmla="*/ 5785550 h 6858000"/>
              <a:gd name="connsiteX366" fmla="*/ 3746477 w 7467663"/>
              <a:gd name="connsiteY366" fmla="*/ 5377889 h 6858000"/>
              <a:gd name="connsiteX367" fmla="*/ 3863399 w 7467663"/>
              <a:gd name="connsiteY367" fmla="*/ 5087257 h 6858000"/>
              <a:gd name="connsiteX368" fmla="*/ 3968712 w 7467663"/>
              <a:gd name="connsiteY368" fmla="*/ 4913989 h 6858000"/>
              <a:gd name="connsiteX369" fmla="*/ 2792390 w 7467663"/>
              <a:gd name="connsiteY369" fmla="*/ 5382974 h 6858000"/>
              <a:gd name="connsiteX370" fmla="*/ 2714982 w 7467663"/>
              <a:gd name="connsiteY370" fmla="*/ 5427051 h 6858000"/>
              <a:gd name="connsiteX371" fmla="*/ 2813361 w 7467663"/>
              <a:gd name="connsiteY371" fmla="*/ 6023912 h 6858000"/>
              <a:gd name="connsiteX372" fmla="*/ 2688430 w 7467663"/>
              <a:gd name="connsiteY372" fmla="*/ 6801564 h 6858000"/>
              <a:gd name="connsiteX373" fmla="*/ 2629626 w 7467663"/>
              <a:gd name="connsiteY373" fmla="*/ 6763394 h 6858000"/>
              <a:gd name="connsiteX374" fmla="*/ 2565328 w 7467663"/>
              <a:gd name="connsiteY374" fmla="*/ 5516399 h 6858000"/>
              <a:gd name="connsiteX375" fmla="*/ 1922999 w 7467663"/>
              <a:gd name="connsiteY375" fmla="*/ 5980343 h 6858000"/>
              <a:gd name="connsiteX376" fmla="*/ 1950261 w 7467663"/>
              <a:gd name="connsiteY376" fmla="*/ 6405858 h 6858000"/>
              <a:gd name="connsiteX377" fmla="*/ 2365554 w 7467663"/>
              <a:gd name="connsiteY377" fmla="*/ 6759107 h 6858000"/>
              <a:gd name="connsiteX378" fmla="*/ 2424142 w 7467663"/>
              <a:gd name="connsiteY378" fmla="*/ 6858000 h 6858000"/>
              <a:gd name="connsiteX379" fmla="*/ 2395994 w 7467663"/>
              <a:gd name="connsiteY379" fmla="*/ 6858000 h 6858000"/>
              <a:gd name="connsiteX380" fmla="*/ 2392863 w 7467663"/>
              <a:gd name="connsiteY380" fmla="*/ 6852964 h 6858000"/>
              <a:gd name="connsiteX381" fmla="*/ 2017589 w 7467663"/>
              <a:gd name="connsiteY381" fmla="*/ 6493982 h 6858000"/>
              <a:gd name="connsiteX382" fmla="*/ 2147336 w 7467663"/>
              <a:gd name="connsiteY382" fmla="*/ 6594052 h 6858000"/>
              <a:gd name="connsiteX383" fmla="*/ 2207047 w 7467663"/>
              <a:gd name="connsiteY383" fmla="*/ 6654540 h 6858000"/>
              <a:gd name="connsiteX384" fmla="*/ 2299106 w 7467663"/>
              <a:gd name="connsiteY384" fmla="*/ 6778931 h 6858000"/>
              <a:gd name="connsiteX385" fmla="*/ 2314430 w 7467663"/>
              <a:gd name="connsiteY385" fmla="*/ 6801144 h 6858000"/>
              <a:gd name="connsiteX386" fmla="*/ 2352406 w 7467663"/>
              <a:gd name="connsiteY386" fmla="*/ 6858000 h 6858000"/>
              <a:gd name="connsiteX387" fmla="*/ 2314492 w 7467663"/>
              <a:gd name="connsiteY387" fmla="*/ 6858000 h 6858000"/>
              <a:gd name="connsiteX388" fmla="*/ 2288095 w 7467663"/>
              <a:gd name="connsiteY388" fmla="*/ 6818030 h 6858000"/>
              <a:gd name="connsiteX389" fmla="*/ 2272768 w 7467663"/>
              <a:gd name="connsiteY389" fmla="*/ 6795822 h 6858000"/>
              <a:gd name="connsiteX390" fmla="*/ 2182715 w 7467663"/>
              <a:gd name="connsiteY390" fmla="*/ 6675071 h 6858000"/>
              <a:gd name="connsiteX391" fmla="*/ 2032061 w 7467663"/>
              <a:gd name="connsiteY391" fmla="*/ 6541380 h 6858000"/>
              <a:gd name="connsiteX392" fmla="*/ 2257220 w 7467663"/>
              <a:gd name="connsiteY392" fmla="*/ 6826257 h 6858000"/>
              <a:gd name="connsiteX393" fmla="*/ 2281324 w 7467663"/>
              <a:gd name="connsiteY393" fmla="*/ 6858000 h 6858000"/>
              <a:gd name="connsiteX394" fmla="*/ 2242860 w 7467663"/>
              <a:gd name="connsiteY394" fmla="*/ 6858000 h 6858000"/>
              <a:gd name="connsiteX395" fmla="*/ 2232818 w 7467663"/>
              <a:gd name="connsiteY395" fmla="*/ 6844926 h 6858000"/>
              <a:gd name="connsiteX396" fmla="*/ 1990172 w 7467663"/>
              <a:gd name="connsiteY396" fmla="*/ 6542121 h 6858000"/>
              <a:gd name="connsiteX397" fmla="*/ 2124090 w 7467663"/>
              <a:gd name="connsiteY397" fmla="*/ 6761017 h 6858000"/>
              <a:gd name="connsiteX398" fmla="*/ 2200380 w 7467663"/>
              <a:gd name="connsiteY398" fmla="*/ 6858000 h 6858000"/>
              <a:gd name="connsiteX399" fmla="*/ 2147507 w 7467663"/>
              <a:gd name="connsiteY399" fmla="*/ 6858000 h 6858000"/>
              <a:gd name="connsiteX400" fmla="*/ 2070668 w 7467663"/>
              <a:gd name="connsiteY400" fmla="*/ 6761520 h 6858000"/>
              <a:gd name="connsiteX401" fmla="*/ 1975142 w 7467663"/>
              <a:gd name="connsiteY401" fmla="*/ 6585570 h 6858000"/>
              <a:gd name="connsiteX402" fmla="*/ 2050035 w 7467663"/>
              <a:gd name="connsiteY402" fmla="*/ 6813345 h 6858000"/>
              <a:gd name="connsiteX403" fmla="*/ 2063025 w 7467663"/>
              <a:gd name="connsiteY403" fmla="*/ 6858000 h 6858000"/>
              <a:gd name="connsiteX404" fmla="*/ 2021675 w 7467663"/>
              <a:gd name="connsiteY404" fmla="*/ 6858000 h 6858000"/>
              <a:gd name="connsiteX405" fmla="*/ 2019308 w 7467663"/>
              <a:gd name="connsiteY405" fmla="*/ 6847118 h 6858000"/>
              <a:gd name="connsiteX406" fmla="*/ 1938835 w 7467663"/>
              <a:gd name="connsiteY406" fmla="*/ 6551160 h 6858000"/>
              <a:gd name="connsiteX407" fmla="*/ 1953230 w 7467663"/>
              <a:gd name="connsiteY407" fmla="*/ 6759699 h 6858000"/>
              <a:gd name="connsiteX408" fmla="*/ 1956763 w 7467663"/>
              <a:gd name="connsiteY408" fmla="*/ 6778191 h 6858000"/>
              <a:gd name="connsiteX409" fmla="*/ 1967925 w 7467663"/>
              <a:gd name="connsiteY409" fmla="*/ 6858000 h 6858000"/>
              <a:gd name="connsiteX410" fmla="*/ 1936622 w 7467663"/>
              <a:gd name="connsiteY410" fmla="*/ 6858000 h 6858000"/>
              <a:gd name="connsiteX411" fmla="*/ 1926261 w 7467663"/>
              <a:gd name="connsiteY411" fmla="*/ 6784064 h 6858000"/>
              <a:gd name="connsiteX412" fmla="*/ 1922724 w 7467663"/>
              <a:gd name="connsiteY412" fmla="*/ 6765577 h 6858000"/>
              <a:gd name="connsiteX413" fmla="*/ 1904650 w 7467663"/>
              <a:gd name="connsiteY413" fmla="*/ 6639616 h 6858000"/>
              <a:gd name="connsiteX414" fmla="*/ 1885273 w 7467663"/>
              <a:gd name="connsiteY414" fmla="*/ 6858000 h 6858000"/>
              <a:gd name="connsiteX415" fmla="*/ 1854363 w 7467663"/>
              <a:gd name="connsiteY415" fmla="*/ 6858000 h 6858000"/>
              <a:gd name="connsiteX416" fmla="*/ 1880391 w 7467663"/>
              <a:gd name="connsiteY416" fmla="*/ 6603796 h 6858000"/>
              <a:gd name="connsiteX417" fmla="*/ 1818273 w 7467663"/>
              <a:gd name="connsiteY417" fmla="*/ 6715729 h 6858000"/>
              <a:gd name="connsiteX418" fmla="*/ 1794691 w 7467663"/>
              <a:gd name="connsiteY418" fmla="*/ 6843239 h 6858000"/>
              <a:gd name="connsiteX419" fmla="*/ 1794914 w 7467663"/>
              <a:gd name="connsiteY419" fmla="*/ 6858000 h 6858000"/>
              <a:gd name="connsiteX420" fmla="*/ 1746128 w 7467663"/>
              <a:gd name="connsiteY420" fmla="*/ 6858000 h 6858000"/>
              <a:gd name="connsiteX421" fmla="*/ 1753934 w 7467663"/>
              <a:gd name="connsiteY421" fmla="*/ 6724796 h 6858000"/>
              <a:gd name="connsiteX422" fmla="*/ 1792053 w 7467663"/>
              <a:gd name="connsiteY422" fmla="*/ 6572396 h 6858000"/>
              <a:gd name="connsiteX423" fmla="*/ 1862248 w 7467663"/>
              <a:gd name="connsiteY423" fmla="*/ 6266397 h 6858000"/>
              <a:gd name="connsiteX424" fmla="*/ 1862250 w 7467663"/>
              <a:gd name="connsiteY424" fmla="*/ 6033531 h 6858000"/>
              <a:gd name="connsiteX425" fmla="*/ 1211999 w 7467663"/>
              <a:gd name="connsiteY425" fmla="*/ 6683610 h 6858000"/>
              <a:gd name="connsiteX426" fmla="*/ 1213266 w 7467663"/>
              <a:gd name="connsiteY426" fmla="*/ 6691947 h 6858000"/>
              <a:gd name="connsiteX427" fmla="*/ 1203370 w 7467663"/>
              <a:gd name="connsiteY427" fmla="*/ 6850676 h 6858000"/>
              <a:gd name="connsiteX428" fmla="*/ 1203671 w 7467663"/>
              <a:gd name="connsiteY428" fmla="*/ 6858000 h 6858000"/>
              <a:gd name="connsiteX429" fmla="*/ 1143180 w 7467663"/>
              <a:gd name="connsiteY429" fmla="*/ 6858000 h 6858000"/>
              <a:gd name="connsiteX430" fmla="*/ 1142176 w 7467663"/>
              <a:gd name="connsiteY430" fmla="*/ 6766045 h 6858000"/>
              <a:gd name="connsiteX431" fmla="*/ 1067484 w 7467663"/>
              <a:gd name="connsiteY431" fmla="*/ 6858000 h 6858000"/>
              <a:gd name="connsiteX432" fmla="*/ 953928 w 7467663"/>
              <a:gd name="connsiteY432" fmla="*/ 6858000 h 6858000"/>
              <a:gd name="connsiteX433" fmla="*/ 959715 w 7467663"/>
              <a:gd name="connsiteY433" fmla="*/ 6850185 h 6858000"/>
              <a:gd name="connsiteX434" fmla="*/ 1483788 w 7467663"/>
              <a:gd name="connsiteY434" fmla="*/ 6259174 h 6858000"/>
              <a:gd name="connsiteX435" fmla="*/ 1100671 w 7467663"/>
              <a:gd name="connsiteY435" fmla="*/ 6252137 h 6858000"/>
              <a:gd name="connsiteX436" fmla="*/ 1090144 w 7467663"/>
              <a:gd name="connsiteY436" fmla="*/ 6256748 h 6858000"/>
              <a:gd name="connsiteX437" fmla="*/ 1095872 w 7467663"/>
              <a:gd name="connsiteY437" fmla="*/ 6271892 h 6858000"/>
              <a:gd name="connsiteX438" fmla="*/ 262785 w 7467663"/>
              <a:gd name="connsiteY438" fmla="*/ 6845450 h 6858000"/>
              <a:gd name="connsiteX439" fmla="*/ 209968 w 7467663"/>
              <a:gd name="connsiteY439" fmla="*/ 6770713 h 6858000"/>
              <a:gd name="connsiteX440" fmla="*/ 873460 w 7467663"/>
              <a:gd name="connsiteY440" fmla="*/ 6253768 h 6858000"/>
              <a:gd name="connsiteX441" fmla="*/ 192686 w 7467663"/>
              <a:gd name="connsiteY441" fmla="*/ 5849257 h 6858000"/>
              <a:gd name="connsiteX442" fmla="*/ 4696 w 7467663"/>
              <a:gd name="connsiteY442" fmla="*/ 5697668 h 6858000"/>
              <a:gd name="connsiteX443" fmla="*/ 0 w 7467663"/>
              <a:gd name="connsiteY443" fmla="*/ 5689984 h 6858000"/>
              <a:gd name="connsiteX444" fmla="*/ 0 w 7467663"/>
              <a:gd name="connsiteY444" fmla="*/ 5513472 h 6858000"/>
              <a:gd name="connsiteX445" fmla="*/ 174101 w 7467663"/>
              <a:gd name="connsiteY445" fmla="*/ 5620277 h 6858000"/>
              <a:gd name="connsiteX446" fmla="*/ 891800 w 7467663"/>
              <a:gd name="connsiteY446" fmla="*/ 6036935 h 6858000"/>
              <a:gd name="connsiteX447" fmla="*/ 1072219 w 7467663"/>
              <a:gd name="connsiteY447" fmla="*/ 6169443 h 6858000"/>
              <a:gd name="connsiteX448" fmla="*/ 1074117 w 7467663"/>
              <a:gd name="connsiteY448" fmla="*/ 6170301 h 6858000"/>
              <a:gd name="connsiteX449" fmla="*/ 1083114 w 7467663"/>
              <a:gd name="connsiteY449" fmla="*/ 6174131 h 6858000"/>
              <a:gd name="connsiteX450" fmla="*/ 1543010 w 7467663"/>
              <a:gd name="connsiteY450" fmla="*/ 6191140 h 6858000"/>
              <a:gd name="connsiteX451" fmla="*/ 1551080 w 7467663"/>
              <a:gd name="connsiteY451" fmla="*/ 6195006 h 6858000"/>
              <a:gd name="connsiteX452" fmla="*/ 2345443 w 7467663"/>
              <a:gd name="connsiteY452" fmla="*/ 5549882 h 6858000"/>
              <a:gd name="connsiteX453" fmla="*/ 1721499 w 7467663"/>
              <a:gd name="connsiteY453" fmla="*/ 5599969 h 6858000"/>
              <a:gd name="connsiteX454" fmla="*/ 767716 w 7467663"/>
              <a:gd name="connsiteY454" fmla="*/ 5472768 h 6858000"/>
              <a:gd name="connsiteX455" fmla="*/ 722147 w 7467663"/>
              <a:gd name="connsiteY455" fmla="*/ 5393091 h 6858000"/>
              <a:gd name="connsiteX456" fmla="*/ 1485552 w 7467663"/>
              <a:gd name="connsiteY456" fmla="*/ 5313202 h 6858000"/>
              <a:gd name="connsiteX457" fmla="*/ 2143004 w 7467663"/>
              <a:gd name="connsiteY457" fmla="*/ 5402420 h 6858000"/>
              <a:gd name="connsiteX458" fmla="*/ 1933391 w 7467663"/>
              <a:gd name="connsiteY458" fmla="*/ 5156971 h 6858000"/>
              <a:gd name="connsiteX459" fmla="*/ 1827118 w 7467663"/>
              <a:gd name="connsiteY459" fmla="*/ 4968410 h 6858000"/>
              <a:gd name="connsiteX460" fmla="*/ 1837349 w 7467663"/>
              <a:gd name="connsiteY460" fmla="*/ 4956357 h 6858000"/>
              <a:gd name="connsiteX461" fmla="*/ 2162835 w 7467663"/>
              <a:gd name="connsiteY461" fmla="*/ 5187853 h 6858000"/>
              <a:gd name="connsiteX462" fmla="*/ 2257167 w 7467663"/>
              <a:gd name="connsiteY462" fmla="*/ 5462123 h 6858000"/>
              <a:gd name="connsiteX463" fmla="*/ 2261598 w 7467663"/>
              <a:gd name="connsiteY463" fmla="*/ 5467998 h 6858000"/>
              <a:gd name="connsiteX464" fmla="*/ 2437177 w 7467663"/>
              <a:gd name="connsiteY464" fmla="*/ 5479608 h 6858000"/>
              <a:gd name="connsiteX465" fmla="*/ 2445247 w 7467663"/>
              <a:gd name="connsiteY465" fmla="*/ 5483476 h 6858000"/>
              <a:gd name="connsiteX466" fmla="*/ 2743626 w 7467663"/>
              <a:gd name="connsiteY466" fmla="*/ 5304819 h 6858000"/>
              <a:gd name="connsiteX467" fmla="*/ 3048102 w 7467663"/>
              <a:gd name="connsiteY467" fmla="*/ 5150595 h 6858000"/>
              <a:gd name="connsiteX468" fmla="*/ 1799414 w 7467663"/>
              <a:gd name="connsiteY468" fmla="*/ 4694732 h 6858000"/>
              <a:gd name="connsiteX469" fmla="*/ 1771735 w 7467663"/>
              <a:gd name="connsiteY469" fmla="*/ 4619929 h 6858000"/>
              <a:gd name="connsiteX470" fmla="*/ 3104273 w 7467663"/>
              <a:gd name="connsiteY470" fmla="*/ 5076159 h 6858000"/>
              <a:gd name="connsiteX471" fmla="*/ 3113245 w 7467663"/>
              <a:gd name="connsiteY471" fmla="*/ 5090705 h 6858000"/>
              <a:gd name="connsiteX472" fmla="*/ 3126294 w 7467663"/>
              <a:gd name="connsiteY472" fmla="*/ 5114400 h 6858000"/>
              <a:gd name="connsiteX473" fmla="*/ 3937433 w 7467663"/>
              <a:gd name="connsiteY473" fmla="*/ 4830473 h 6858000"/>
              <a:gd name="connsiteX474" fmla="*/ 3590475 w 7467663"/>
              <a:gd name="connsiteY474" fmla="*/ 4597974 h 6858000"/>
              <a:gd name="connsiteX475" fmla="*/ 3100264 w 7467663"/>
              <a:gd name="connsiteY475" fmla="*/ 4579845 h 6858000"/>
              <a:gd name="connsiteX476" fmla="*/ 2183576 w 7467663"/>
              <a:gd name="connsiteY476" fmla="*/ 4227150 h 6858000"/>
              <a:gd name="connsiteX477" fmla="*/ 2151029 w 7467663"/>
              <a:gd name="connsiteY477" fmla="*/ 4146947 h 6858000"/>
              <a:gd name="connsiteX478" fmla="*/ 3563434 w 7467663"/>
              <a:gd name="connsiteY478" fmla="*/ 4469115 h 6858000"/>
              <a:gd name="connsiteX479" fmla="*/ 3177952 w 7467663"/>
              <a:gd name="connsiteY479" fmla="*/ 3657386 h 6858000"/>
              <a:gd name="connsiteX480" fmla="*/ 3189263 w 7467663"/>
              <a:gd name="connsiteY480" fmla="*/ 3625726 h 6858000"/>
              <a:gd name="connsiteX481" fmla="*/ 3560912 w 7467663"/>
              <a:gd name="connsiteY481" fmla="*/ 4079863 h 6858000"/>
              <a:gd name="connsiteX482" fmla="*/ 3626636 w 7467663"/>
              <a:gd name="connsiteY482" fmla="*/ 4512230 h 6858000"/>
              <a:gd name="connsiteX483" fmla="*/ 3653088 w 7467663"/>
              <a:gd name="connsiteY483" fmla="*/ 4521417 h 6858000"/>
              <a:gd name="connsiteX484" fmla="*/ 3988128 w 7467663"/>
              <a:gd name="connsiteY484" fmla="*/ 4817267 h 6858000"/>
              <a:gd name="connsiteX485" fmla="*/ 4830582 w 7467663"/>
              <a:gd name="connsiteY485" fmla="*/ 4676000 h 6858000"/>
              <a:gd name="connsiteX486" fmla="*/ 4830100 w 7467663"/>
              <a:gd name="connsiteY486" fmla="*/ 4675554 h 6858000"/>
              <a:gd name="connsiteX487" fmla="*/ 4036318 w 7467663"/>
              <a:gd name="connsiteY487" fmla="*/ 4147013 h 6858000"/>
              <a:gd name="connsiteX488" fmla="*/ 3432098 w 7467663"/>
              <a:gd name="connsiteY488" fmla="*/ 3537312 h 6858000"/>
              <a:gd name="connsiteX489" fmla="*/ 3446761 w 7467663"/>
              <a:gd name="connsiteY489" fmla="*/ 3461278 h 6858000"/>
              <a:gd name="connsiteX490" fmla="*/ 4419733 w 7467663"/>
              <a:gd name="connsiteY490" fmla="*/ 3963555 h 6858000"/>
              <a:gd name="connsiteX491" fmla="*/ 4781371 w 7467663"/>
              <a:gd name="connsiteY491" fmla="*/ 4458604 h 6858000"/>
              <a:gd name="connsiteX492" fmla="*/ 4780440 w 7467663"/>
              <a:gd name="connsiteY492" fmla="*/ 4470290 h 6858000"/>
              <a:gd name="connsiteX493" fmla="*/ 4898954 w 7467663"/>
              <a:gd name="connsiteY493" fmla="*/ 4662092 h 6858000"/>
              <a:gd name="connsiteX494" fmla="*/ 4900699 w 7467663"/>
              <a:gd name="connsiteY494" fmla="*/ 4670867 h 6858000"/>
              <a:gd name="connsiteX495" fmla="*/ 5714511 w 7467663"/>
              <a:gd name="connsiteY495" fmla="*/ 4663483 h 6858000"/>
              <a:gd name="connsiteX496" fmla="*/ 5464793 w 7467663"/>
              <a:gd name="connsiteY496" fmla="*/ 4393556 h 6858000"/>
              <a:gd name="connsiteX497" fmla="*/ 5461897 w 7467663"/>
              <a:gd name="connsiteY497" fmla="*/ 4390879 h 6858000"/>
              <a:gd name="connsiteX498" fmla="*/ 4294126 w 7467663"/>
              <a:gd name="connsiteY498" fmla="*/ 3303048 h 6858000"/>
              <a:gd name="connsiteX499" fmla="*/ 4305321 w 7467663"/>
              <a:gd name="connsiteY499" fmla="*/ 3256953 h 6858000"/>
              <a:gd name="connsiteX500" fmla="*/ 4949299 w 7467663"/>
              <a:gd name="connsiteY500" fmla="*/ 3766336 h 6858000"/>
              <a:gd name="connsiteX501" fmla="*/ 5291452 w 7467663"/>
              <a:gd name="connsiteY501" fmla="*/ 4076801 h 6858000"/>
              <a:gd name="connsiteX502" fmla="*/ 5434998 w 7467663"/>
              <a:gd name="connsiteY502" fmla="*/ 4254100 h 6858000"/>
              <a:gd name="connsiteX503" fmla="*/ 5351015 w 7467663"/>
              <a:gd name="connsiteY503" fmla="*/ 3760989 h 6858000"/>
              <a:gd name="connsiteX504" fmla="*/ 5413780 w 7467663"/>
              <a:gd name="connsiteY504" fmla="*/ 2966265 h 6858000"/>
              <a:gd name="connsiteX505" fmla="*/ 5425627 w 7467663"/>
              <a:gd name="connsiteY505" fmla="*/ 2954192 h 6858000"/>
              <a:gd name="connsiteX506" fmla="*/ 6604735 w 7467663"/>
              <a:gd name="connsiteY506" fmla="*/ 2041381 h 6858000"/>
              <a:gd name="connsiteX507" fmla="*/ 7204487 w 7467663"/>
              <a:gd name="connsiteY507" fmla="*/ 2742112 h 6858000"/>
              <a:gd name="connsiteX508" fmla="*/ 7131592 w 7467663"/>
              <a:gd name="connsiteY508" fmla="*/ 2672096 h 6858000"/>
              <a:gd name="connsiteX509" fmla="*/ 6996344 w 7467663"/>
              <a:gd name="connsiteY509" fmla="*/ 2518310 h 6858000"/>
              <a:gd name="connsiteX510" fmla="*/ 6735495 w 7467663"/>
              <a:gd name="connsiteY510" fmla="*/ 2196890 h 6858000"/>
              <a:gd name="connsiteX511" fmla="*/ 6721901 w 7467663"/>
              <a:gd name="connsiteY511" fmla="*/ 2179274 h 6858000"/>
              <a:gd name="connsiteX512" fmla="*/ 6604735 w 7467663"/>
              <a:gd name="connsiteY512" fmla="*/ 2041381 h 6858000"/>
              <a:gd name="connsiteX513" fmla="*/ 6591670 w 7467663"/>
              <a:gd name="connsiteY513" fmla="*/ 1988277 h 6858000"/>
              <a:gd name="connsiteX514" fmla="*/ 6747349 w 7467663"/>
              <a:gd name="connsiteY514" fmla="*/ 2160069 h 6858000"/>
              <a:gd name="connsiteX515" fmla="*/ 6760943 w 7467663"/>
              <a:gd name="connsiteY515" fmla="*/ 2177686 h 6858000"/>
              <a:gd name="connsiteX516" fmla="*/ 7021065 w 7467663"/>
              <a:gd name="connsiteY516" fmla="*/ 2498102 h 6858000"/>
              <a:gd name="connsiteX517" fmla="*/ 7155223 w 7467663"/>
              <a:gd name="connsiteY517" fmla="*/ 2650386 h 6858000"/>
              <a:gd name="connsiteX518" fmla="*/ 7203167 w 7467663"/>
              <a:gd name="connsiteY518" fmla="*/ 2697288 h 6858000"/>
              <a:gd name="connsiteX519" fmla="*/ 6937703 w 7467663"/>
              <a:gd name="connsiteY519" fmla="*/ 2321981 h 6858000"/>
              <a:gd name="connsiteX520" fmla="*/ 6591670 w 7467663"/>
              <a:gd name="connsiteY520" fmla="*/ 1988277 h 6858000"/>
              <a:gd name="connsiteX521" fmla="*/ 5798671 w 7467663"/>
              <a:gd name="connsiteY521" fmla="*/ 1981601 h 6858000"/>
              <a:gd name="connsiteX522" fmla="*/ 5754709 w 7467663"/>
              <a:gd name="connsiteY522" fmla="*/ 2071454 h 6858000"/>
              <a:gd name="connsiteX523" fmla="*/ 5763044 w 7467663"/>
              <a:gd name="connsiteY523" fmla="*/ 2842206 h 6858000"/>
              <a:gd name="connsiteX524" fmla="*/ 5764974 w 7467663"/>
              <a:gd name="connsiteY524" fmla="*/ 2799609 h 6858000"/>
              <a:gd name="connsiteX525" fmla="*/ 5767665 w 7467663"/>
              <a:gd name="connsiteY525" fmla="*/ 2666409 h 6858000"/>
              <a:gd name="connsiteX526" fmla="*/ 5763055 w 7467663"/>
              <a:gd name="connsiteY526" fmla="*/ 2579705 h 6858000"/>
              <a:gd name="connsiteX527" fmla="*/ 5758079 w 7467663"/>
              <a:gd name="connsiteY527" fmla="*/ 2492508 h 6858000"/>
              <a:gd name="connsiteX528" fmla="*/ 5779325 w 7467663"/>
              <a:gd name="connsiteY528" fmla="*/ 2197069 h 6858000"/>
              <a:gd name="connsiteX529" fmla="*/ 5798671 w 7467663"/>
              <a:gd name="connsiteY529" fmla="*/ 1981601 h 6858000"/>
              <a:gd name="connsiteX530" fmla="*/ 5829202 w 7467663"/>
              <a:gd name="connsiteY530" fmla="*/ 1971679 h 6858000"/>
              <a:gd name="connsiteX531" fmla="*/ 5809558 w 7467663"/>
              <a:gd name="connsiteY531" fmla="*/ 2198043 h 6858000"/>
              <a:gd name="connsiteX532" fmla="*/ 5788653 w 7467663"/>
              <a:gd name="connsiteY532" fmla="*/ 2489430 h 6858000"/>
              <a:gd name="connsiteX533" fmla="*/ 5793439 w 7467663"/>
              <a:gd name="connsiteY533" fmla="*/ 2575235 h 6858000"/>
              <a:gd name="connsiteX534" fmla="*/ 5796837 w 7467663"/>
              <a:gd name="connsiteY534" fmla="*/ 2637633 h 6858000"/>
              <a:gd name="connsiteX535" fmla="*/ 5818614 w 7467663"/>
              <a:gd name="connsiteY535" fmla="*/ 2473055 h 6858000"/>
              <a:gd name="connsiteX536" fmla="*/ 5829202 w 7467663"/>
              <a:gd name="connsiteY536" fmla="*/ 1971679 h 6858000"/>
              <a:gd name="connsiteX537" fmla="*/ 5911389 w 7467663"/>
              <a:gd name="connsiteY537" fmla="*/ 1898371 h 6858000"/>
              <a:gd name="connsiteX538" fmla="*/ 6237627 w 7467663"/>
              <a:gd name="connsiteY538" fmla="*/ 2231921 h 6858000"/>
              <a:gd name="connsiteX539" fmla="*/ 5911389 w 7467663"/>
              <a:gd name="connsiteY539" fmla="*/ 1898371 h 6858000"/>
              <a:gd name="connsiteX540" fmla="*/ 6944437 w 7467663"/>
              <a:gd name="connsiteY540" fmla="*/ 1575402 h 6858000"/>
              <a:gd name="connsiteX541" fmla="*/ 6304730 w 7467663"/>
              <a:gd name="connsiteY541" fmla="*/ 1766654 h 6858000"/>
              <a:gd name="connsiteX542" fmla="*/ 6944437 w 7467663"/>
              <a:gd name="connsiteY542" fmla="*/ 1575402 h 6858000"/>
              <a:gd name="connsiteX543" fmla="*/ 7019523 w 7467663"/>
              <a:gd name="connsiteY543" fmla="*/ 1519450 h 6858000"/>
              <a:gd name="connsiteX544" fmla="*/ 6298091 w 7467663"/>
              <a:gd name="connsiteY544" fmla="*/ 1737122 h 6858000"/>
              <a:gd name="connsiteX545" fmla="*/ 7019523 w 7467663"/>
              <a:gd name="connsiteY545" fmla="*/ 1519450 h 6858000"/>
              <a:gd name="connsiteX546" fmla="*/ 2399523 w 7467663"/>
              <a:gd name="connsiteY546" fmla="*/ 1428234 h 6858000"/>
              <a:gd name="connsiteX547" fmla="*/ 2224982 w 7467663"/>
              <a:gd name="connsiteY547" fmla="*/ 1826201 h 6858000"/>
              <a:gd name="connsiteX548" fmla="*/ 2096099 w 7467663"/>
              <a:gd name="connsiteY548" fmla="*/ 2345900 h 6858000"/>
              <a:gd name="connsiteX549" fmla="*/ 2283317 w 7467663"/>
              <a:gd name="connsiteY549" fmla="*/ 1796925 h 6858000"/>
              <a:gd name="connsiteX550" fmla="*/ 2399523 w 7467663"/>
              <a:gd name="connsiteY550" fmla="*/ 1428234 h 6858000"/>
              <a:gd name="connsiteX551" fmla="*/ 2448558 w 7467663"/>
              <a:gd name="connsiteY551" fmla="*/ 1373435 h 6858000"/>
              <a:gd name="connsiteX552" fmla="*/ 2312521 w 7467663"/>
              <a:gd name="connsiteY552" fmla="*/ 1806140 h 6858000"/>
              <a:gd name="connsiteX553" fmla="*/ 2127533 w 7467663"/>
              <a:gd name="connsiteY553" fmla="*/ 2348380 h 6858000"/>
              <a:gd name="connsiteX554" fmla="*/ 2358080 w 7467663"/>
              <a:gd name="connsiteY554" fmla="*/ 1866134 h 6858000"/>
              <a:gd name="connsiteX555" fmla="*/ 2407436 w 7467663"/>
              <a:gd name="connsiteY555" fmla="*/ 1651070 h 6858000"/>
              <a:gd name="connsiteX556" fmla="*/ 2448558 w 7467663"/>
              <a:gd name="connsiteY556" fmla="*/ 1373435 h 6858000"/>
              <a:gd name="connsiteX557" fmla="*/ 278707 w 7467663"/>
              <a:gd name="connsiteY557" fmla="*/ 1352270 h 6858000"/>
              <a:gd name="connsiteX558" fmla="*/ 321570 w 7467663"/>
              <a:gd name="connsiteY558" fmla="*/ 1861610 h 6858000"/>
              <a:gd name="connsiteX559" fmla="*/ 294281 w 7467663"/>
              <a:gd name="connsiteY559" fmla="*/ 1440658 h 6858000"/>
              <a:gd name="connsiteX560" fmla="*/ 278707 w 7467663"/>
              <a:gd name="connsiteY560" fmla="*/ 1352270 h 6858000"/>
              <a:gd name="connsiteX561" fmla="*/ 1423821 w 7467663"/>
              <a:gd name="connsiteY561" fmla="*/ 1351958 h 6858000"/>
              <a:gd name="connsiteX562" fmla="*/ 1638521 w 7467663"/>
              <a:gd name="connsiteY562" fmla="*/ 1908470 h 6858000"/>
              <a:gd name="connsiteX563" fmla="*/ 1754199 w 7467663"/>
              <a:gd name="connsiteY563" fmla="*/ 2149284 h 6858000"/>
              <a:gd name="connsiteX564" fmla="*/ 1908359 w 7467663"/>
              <a:gd name="connsiteY564" fmla="*/ 2364988 h 6858000"/>
              <a:gd name="connsiteX565" fmla="*/ 1647661 w 7467663"/>
              <a:gd name="connsiteY565" fmla="*/ 1825945 h 6858000"/>
              <a:gd name="connsiteX566" fmla="*/ 1423821 w 7467663"/>
              <a:gd name="connsiteY566" fmla="*/ 1351958 h 6858000"/>
              <a:gd name="connsiteX567" fmla="*/ 1431890 w 7467663"/>
              <a:gd name="connsiteY567" fmla="*/ 1306475 h 6858000"/>
              <a:gd name="connsiteX568" fmla="*/ 1507597 w 7467663"/>
              <a:gd name="connsiteY568" fmla="*/ 1446132 h 6858000"/>
              <a:gd name="connsiteX569" fmla="*/ 1674586 w 7467663"/>
              <a:gd name="connsiteY569" fmla="*/ 1813832 h 6858000"/>
              <a:gd name="connsiteX570" fmla="*/ 1815950 w 7467663"/>
              <a:gd name="connsiteY570" fmla="*/ 2128564 h 6858000"/>
              <a:gd name="connsiteX571" fmla="*/ 1984242 w 7467663"/>
              <a:gd name="connsiteY571" fmla="*/ 2430829 h 6858000"/>
              <a:gd name="connsiteX572" fmla="*/ 2014023 w 7467663"/>
              <a:gd name="connsiteY572" fmla="*/ 2450995 h 6858000"/>
              <a:gd name="connsiteX573" fmla="*/ 1747337 w 7467663"/>
              <a:gd name="connsiteY573" fmla="*/ 1855264 h 6858000"/>
              <a:gd name="connsiteX574" fmla="*/ 1533749 w 7467663"/>
              <a:gd name="connsiteY574" fmla="*/ 1478656 h 6858000"/>
              <a:gd name="connsiteX575" fmla="*/ 1431890 w 7467663"/>
              <a:gd name="connsiteY575" fmla="*/ 1306475 h 6858000"/>
              <a:gd name="connsiteX576" fmla="*/ 5052692 w 7467663"/>
              <a:gd name="connsiteY576" fmla="*/ 1292994 h 6858000"/>
              <a:gd name="connsiteX577" fmla="*/ 5200661 w 7467663"/>
              <a:gd name="connsiteY577" fmla="*/ 1635186 h 6858000"/>
              <a:gd name="connsiteX578" fmla="*/ 5297138 w 7467663"/>
              <a:gd name="connsiteY578" fmla="*/ 1906351 h 6858000"/>
              <a:gd name="connsiteX579" fmla="*/ 5052692 w 7467663"/>
              <a:gd name="connsiteY579" fmla="*/ 1292994 h 6858000"/>
              <a:gd name="connsiteX580" fmla="*/ 5009948 w 7467663"/>
              <a:gd name="connsiteY580" fmla="*/ 1273619 h 6858000"/>
              <a:gd name="connsiteX581" fmla="*/ 5121777 w 7467663"/>
              <a:gd name="connsiteY581" fmla="*/ 1654213 h 6858000"/>
              <a:gd name="connsiteX582" fmla="*/ 5293545 w 7467663"/>
              <a:gd name="connsiteY582" fmla="*/ 2072247 h 6858000"/>
              <a:gd name="connsiteX583" fmla="*/ 5294042 w 7467663"/>
              <a:gd name="connsiteY583" fmla="*/ 2065019 h 6858000"/>
              <a:gd name="connsiteX584" fmla="*/ 5171936 w 7467663"/>
              <a:gd name="connsiteY584" fmla="*/ 1647613 h 6858000"/>
              <a:gd name="connsiteX585" fmla="*/ 5009948 w 7467663"/>
              <a:gd name="connsiteY585" fmla="*/ 1273619 h 6858000"/>
              <a:gd name="connsiteX586" fmla="*/ 655236 w 7467663"/>
              <a:gd name="connsiteY586" fmla="*/ 1268632 h 6858000"/>
              <a:gd name="connsiteX587" fmla="*/ 839521 w 7467663"/>
              <a:gd name="connsiteY587" fmla="*/ 1685315 h 6858000"/>
              <a:gd name="connsiteX588" fmla="*/ 1109416 w 7467663"/>
              <a:gd name="connsiteY588" fmla="*/ 2061663 h 6858000"/>
              <a:gd name="connsiteX589" fmla="*/ 1298300 w 7467663"/>
              <a:gd name="connsiteY589" fmla="*/ 2247742 h 6858000"/>
              <a:gd name="connsiteX590" fmla="*/ 1125871 w 7467663"/>
              <a:gd name="connsiteY590" fmla="*/ 1989513 h 6858000"/>
              <a:gd name="connsiteX591" fmla="*/ 981574 w 7467663"/>
              <a:gd name="connsiteY591" fmla="*/ 1783157 h 6858000"/>
              <a:gd name="connsiteX592" fmla="*/ 922198 w 7467663"/>
              <a:gd name="connsiteY592" fmla="*/ 1677437 h 6858000"/>
              <a:gd name="connsiteX593" fmla="*/ 869293 w 7467663"/>
              <a:gd name="connsiteY593" fmla="*/ 1583214 h 6858000"/>
              <a:gd name="connsiteX594" fmla="*/ 751431 w 7467663"/>
              <a:gd name="connsiteY594" fmla="*/ 1405731 h 6858000"/>
              <a:gd name="connsiteX595" fmla="*/ 655236 w 7467663"/>
              <a:gd name="connsiteY595" fmla="*/ 1268632 h 6858000"/>
              <a:gd name="connsiteX596" fmla="*/ 6516292 w 7467663"/>
              <a:gd name="connsiteY596" fmla="*/ 1263064 h 6858000"/>
              <a:gd name="connsiteX597" fmla="*/ 5736320 w 7467663"/>
              <a:gd name="connsiteY597" fmla="*/ 1501803 h 6858000"/>
              <a:gd name="connsiteX598" fmla="*/ 6516292 w 7467663"/>
              <a:gd name="connsiteY598" fmla="*/ 1263064 h 6858000"/>
              <a:gd name="connsiteX599" fmla="*/ 291466 w 7467663"/>
              <a:gd name="connsiteY599" fmla="*/ 1250369 h 6858000"/>
              <a:gd name="connsiteX600" fmla="*/ 323180 w 7467663"/>
              <a:gd name="connsiteY600" fmla="*/ 1435283 h 6858000"/>
              <a:gd name="connsiteX601" fmla="*/ 349381 w 7467663"/>
              <a:gd name="connsiteY601" fmla="*/ 1875041 h 6858000"/>
              <a:gd name="connsiteX602" fmla="*/ 374363 w 7467663"/>
              <a:gd name="connsiteY602" fmla="*/ 1506494 h 6858000"/>
              <a:gd name="connsiteX603" fmla="*/ 302168 w 7467663"/>
              <a:gd name="connsiteY603" fmla="*/ 1274495 h 6858000"/>
              <a:gd name="connsiteX604" fmla="*/ 291466 w 7467663"/>
              <a:gd name="connsiteY604" fmla="*/ 1250369 h 6858000"/>
              <a:gd name="connsiteX605" fmla="*/ 678222 w 7467663"/>
              <a:gd name="connsiteY605" fmla="*/ 1248670 h 6858000"/>
              <a:gd name="connsiteX606" fmla="*/ 775536 w 7467663"/>
              <a:gd name="connsiteY606" fmla="*/ 1388015 h 6858000"/>
              <a:gd name="connsiteX607" fmla="*/ 894529 w 7467663"/>
              <a:gd name="connsiteY607" fmla="*/ 1567739 h 6858000"/>
              <a:gd name="connsiteX608" fmla="*/ 948000 w 7467663"/>
              <a:gd name="connsiteY608" fmla="*/ 1663088 h 6858000"/>
              <a:gd name="connsiteX609" fmla="*/ 1006812 w 7467663"/>
              <a:gd name="connsiteY609" fmla="*/ 1767683 h 6858000"/>
              <a:gd name="connsiteX610" fmla="*/ 1149133 w 7467663"/>
              <a:gd name="connsiteY610" fmla="*/ 1971513 h 6858000"/>
              <a:gd name="connsiteX611" fmla="*/ 1333952 w 7467663"/>
              <a:gd name="connsiteY611" fmla="*/ 2251620 h 6858000"/>
              <a:gd name="connsiteX612" fmla="*/ 1337329 w 7467663"/>
              <a:gd name="connsiteY612" fmla="*/ 2258350 h 6858000"/>
              <a:gd name="connsiteX613" fmla="*/ 1014726 w 7467663"/>
              <a:gd name="connsiteY613" fmla="*/ 1615556 h 6858000"/>
              <a:gd name="connsiteX614" fmla="*/ 678222 w 7467663"/>
              <a:gd name="connsiteY614" fmla="*/ 1248670 h 6858000"/>
              <a:gd name="connsiteX615" fmla="*/ 6691602 w 7467663"/>
              <a:gd name="connsiteY615" fmla="*/ 1140573 h 6858000"/>
              <a:gd name="connsiteX616" fmla="*/ 6571100 w 7467663"/>
              <a:gd name="connsiteY616" fmla="*/ 1183662 h 6858000"/>
              <a:gd name="connsiteX617" fmla="*/ 6241687 w 7467663"/>
              <a:gd name="connsiteY617" fmla="*/ 1257600 h 6858000"/>
              <a:gd name="connsiteX618" fmla="*/ 5693009 w 7467663"/>
              <a:gd name="connsiteY618" fmla="*/ 1478256 h 6858000"/>
              <a:gd name="connsiteX619" fmla="*/ 6548420 w 7467663"/>
              <a:gd name="connsiteY619" fmla="*/ 1214599 h 6858000"/>
              <a:gd name="connsiteX620" fmla="*/ 6605473 w 7467663"/>
              <a:gd name="connsiteY620" fmla="*/ 1184686 h 6858000"/>
              <a:gd name="connsiteX621" fmla="*/ 6691602 w 7467663"/>
              <a:gd name="connsiteY621" fmla="*/ 1140573 h 6858000"/>
              <a:gd name="connsiteX622" fmla="*/ 4002475 w 7467663"/>
              <a:gd name="connsiteY622" fmla="*/ 1037802 h 6858000"/>
              <a:gd name="connsiteX623" fmla="*/ 4000324 w 7467663"/>
              <a:gd name="connsiteY623" fmla="*/ 1039362 h 6858000"/>
              <a:gd name="connsiteX624" fmla="*/ 4002862 w 7467663"/>
              <a:gd name="connsiteY624" fmla="*/ 1042866 h 6858000"/>
              <a:gd name="connsiteX625" fmla="*/ 4002475 w 7467663"/>
              <a:gd name="connsiteY625" fmla="*/ 1037802 h 6858000"/>
              <a:gd name="connsiteX626" fmla="*/ 506322 w 7467663"/>
              <a:gd name="connsiteY626" fmla="*/ 1020997 h 6858000"/>
              <a:gd name="connsiteX627" fmla="*/ 533068 w 7467663"/>
              <a:gd name="connsiteY627" fmla="*/ 1029409 h 6858000"/>
              <a:gd name="connsiteX628" fmla="*/ 1232525 w 7467663"/>
              <a:gd name="connsiteY628" fmla="*/ 1804675 h 6858000"/>
              <a:gd name="connsiteX629" fmla="*/ 1388858 w 7467663"/>
              <a:gd name="connsiteY629" fmla="*/ 2368011 h 6858000"/>
              <a:gd name="connsiteX630" fmla="*/ 1384098 w 7467663"/>
              <a:gd name="connsiteY630" fmla="*/ 2378125 h 6858000"/>
              <a:gd name="connsiteX631" fmla="*/ 1425393 w 7467663"/>
              <a:gd name="connsiteY631" fmla="*/ 2589124 h 6858000"/>
              <a:gd name="connsiteX632" fmla="*/ 1424001 w 7467663"/>
              <a:gd name="connsiteY632" fmla="*/ 2597541 h 6858000"/>
              <a:gd name="connsiteX633" fmla="*/ 2152729 w 7467663"/>
              <a:gd name="connsiteY633" fmla="*/ 2864487 h 6858000"/>
              <a:gd name="connsiteX634" fmla="*/ 2020609 w 7467663"/>
              <a:gd name="connsiteY634" fmla="*/ 2539671 h 6858000"/>
              <a:gd name="connsiteX635" fmla="*/ 2018920 w 7467663"/>
              <a:gd name="connsiteY635" fmla="*/ 2536309 h 6858000"/>
              <a:gd name="connsiteX636" fmla="*/ 1342441 w 7467663"/>
              <a:gd name="connsiteY636" fmla="*/ 1173017 h 6858000"/>
              <a:gd name="connsiteX637" fmla="*/ 1367925 w 7467663"/>
              <a:gd name="connsiteY637" fmla="*/ 1135648 h 6858000"/>
              <a:gd name="connsiteX638" fmla="*/ 1771401 w 7467663"/>
              <a:gd name="connsiteY638" fmla="*/ 1806673 h 6858000"/>
              <a:gd name="connsiteX639" fmla="*/ 1972385 w 7467663"/>
              <a:gd name="connsiteY639" fmla="*/ 2198735 h 6858000"/>
              <a:gd name="connsiteX640" fmla="*/ 2040892 w 7467663"/>
              <a:gd name="connsiteY640" fmla="*/ 2405205 h 6858000"/>
              <a:gd name="connsiteX641" fmla="*/ 2131689 w 7467663"/>
              <a:gd name="connsiteY641" fmla="*/ 1936926 h 6858000"/>
              <a:gd name="connsiteX642" fmla="*/ 2454820 w 7467663"/>
              <a:gd name="connsiteY642" fmla="*/ 1248808 h 6858000"/>
              <a:gd name="connsiteX643" fmla="*/ 2492512 w 7467663"/>
              <a:gd name="connsiteY643" fmla="*/ 1302920 h 6858000"/>
              <a:gd name="connsiteX644" fmla="*/ 2081216 w 7467663"/>
              <a:gd name="connsiteY644" fmla="*/ 2527513 h 6858000"/>
              <a:gd name="connsiteX645" fmla="*/ 2081211 w 7467663"/>
              <a:gd name="connsiteY645" fmla="*/ 2528916 h 6858000"/>
              <a:gd name="connsiteX646" fmla="*/ 2199067 w 7467663"/>
              <a:gd name="connsiteY646" fmla="*/ 2884061 h 6858000"/>
              <a:gd name="connsiteX647" fmla="*/ 3192586 w 7467663"/>
              <a:gd name="connsiteY647" fmla="*/ 3411496 h 6858000"/>
              <a:gd name="connsiteX648" fmla="*/ 3182620 w 7467663"/>
              <a:gd name="connsiteY648" fmla="*/ 3483279 h 6858000"/>
              <a:gd name="connsiteX649" fmla="*/ 2435119 w 7467663"/>
              <a:gd name="connsiteY649" fmla="*/ 3080173 h 6858000"/>
              <a:gd name="connsiteX650" fmla="*/ 2410152 w 7467663"/>
              <a:gd name="connsiteY650" fmla="*/ 3063751 h 6858000"/>
              <a:gd name="connsiteX651" fmla="*/ 2408099 w 7467663"/>
              <a:gd name="connsiteY651" fmla="*/ 3064403 h 6858000"/>
              <a:gd name="connsiteX652" fmla="*/ 2407218 w 7467663"/>
              <a:gd name="connsiteY652" fmla="*/ 3070324 h 6858000"/>
              <a:gd name="connsiteX653" fmla="*/ 2380138 w 7467663"/>
              <a:gd name="connsiteY653" fmla="*/ 3099341 h 6858000"/>
              <a:gd name="connsiteX654" fmla="*/ 1765923 w 7467663"/>
              <a:gd name="connsiteY654" fmla="*/ 3581043 h 6858000"/>
              <a:gd name="connsiteX655" fmla="*/ 1702258 w 7467663"/>
              <a:gd name="connsiteY655" fmla="*/ 3612286 h 6858000"/>
              <a:gd name="connsiteX656" fmla="*/ 1538370 w 7467663"/>
              <a:gd name="connsiteY656" fmla="*/ 3811804 h 6858000"/>
              <a:gd name="connsiteX657" fmla="*/ 542867 w 7467663"/>
              <a:gd name="connsiteY657" fmla="*/ 4944092 h 6858000"/>
              <a:gd name="connsiteX658" fmla="*/ 515800 w 7467663"/>
              <a:gd name="connsiteY658" fmla="*/ 4862180 h 6858000"/>
              <a:gd name="connsiteX659" fmla="*/ 909145 w 7467663"/>
              <a:gd name="connsiteY659" fmla="*/ 4199225 h 6858000"/>
              <a:gd name="connsiteX660" fmla="*/ 1214067 w 7467663"/>
              <a:gd name="connsiteY660" fmla="*/ 3908561 h 6858000"/>
              <a:gd name="connsiteX661" fmla="*/ 640967 w 7467663"/>
              <a:gd name="connsiteY661" fmla="*/ 4105601 h 6858000"/>
              <a:gd name="connsiteX662" fmla="*/ 112563 w 7467663"/>
              <a:gd name="connsiteY662" fmla="*/ 4396952 h 6858000"/>
              <a:gd name="connsiteX663" fmla="*/ 0 w 7467663"/>
              <a:gd name="connsiteY663" fmla="*/ 4466006 h 6858000"/>
              <a:gd name="connsiteX664" fmla="*/ 0 w 7467663"/>
              <a:gd name="connsiteY664" fmla="*/ 4233763 h 6858000"/>
              <a:gd name="connsiteX665" fmla="*/ 36881 w 7467663"/>
              <a:gd name="connsiteY665" fmla="*/ 4200118 h 6858000"/>
              <a:gd name="connsiteX666" fmla="*/ 910534 w 7467663"/>
              <a:gd name="connsiteY666" fmla="*/ 3629753 h 6858000"/>
              <a:gd name="connsiteX667" fmla="*/ 1578717 w 7467663"/>
              <a:gd name="connsiteY667" fmla="*/ 3575982 h 6858000"/>
              <a:gd name="connsiteX668" fmla="*/ 2338780 w 7467663"/>
              <a:gd name="connsiteY668" fmla="*/ 3033725 h 6858000"/>
              <a:gd name="connsiteX669" fmla="*/ 1807991 w 7467663"/>
              <a:gd name="connsiteY669" fmla="*/ 2807184 h 6858000"/>
              <a:gd name="connsiteX670" fmla="*/ 1416358 w 7467663"/>
              <a:gd name="connsiteY670" fmla="*/ 3112571 h 6858000"/>
              <a:gd name="connsiteX671" fmla="*/ 939066 w 7467663"/>
              <a:gd name="connsiteY671" fmla="*/ 3378798 h 6858000"/>
              <a:gd name="connsiteX672" fmla="*/ 115099 w 7467663"/>
              <a:gd name="connsiteY672" fmla="*/ 3607650 h 6858000"/>
              <a:gd name="connsiteX673" fmla="*/ 97284 w 7467663"/>
              <a:gd name="connsiteY673" fmla="*/ 3520393 h 6858000"/>
              <a:gd name="connsiteX674" fmla="*/ 922050 w 7467663"/>
              <a:gd name="connsiteY674" fmla="*/ 3074867 h 6858000"/>
              <a:gd name="connsiteX675" fmla="*/ 1405265 w 7467663"/>
              <a:gd name="connsiteY675" fmla="*/ 3016319 h 6858000"/>
              <a:gd name="connsiteX676" fmla="*/ 1407512 w 7467663"/>
              <a:gd name="connsiteY676" fmla="*/ 3018001 h 6858000"/>
              <a:gd name="connsiteX677" fmla="*/ 1726266 w 7467663"/>
              <a:gd name="connsiteY677" fmla="*/ 2777274 h 6858000"/>
              <a:gd name="connsiteX678" fmla="*/ 625390 w 7467663"/>
              <a:gd name="connsiteY678" fmla="*/ 2514541 h 6858000"/>
              <a:gd name="connsiteX679" fmla="*/ 619799 w 7467663"/>
              <a:gd name="connsiteY679" fmla="*/ 2527180 h 6858000"/>
              <a:gd name="connsiteX680" fmla="*/ 310030 w 7467663"/>
              <a:gd name="connsiteY680" fmla="*/ 2771818 h 6858000"/>
              <a:gd name="connsiteX681" fmla="*/ 173877 w 7467663"/>
              <a:gd name="connsiteY681" fmla="*/ 2937056 h 6858000"/>
              <a:gd name="connsiteX682" fmla="*/ 77889 w 7467663"/>
              <a:gd name="connsiteY682" fmla="*/ 3138440 h 6858000"/>
              <a:gd name="connsiteX683" fmla="*/ 0 w 7467663"/>
              <a:gd name="connsiteY683" fmla="*/ 3271395 h 6858000"/>
              <a:gd name="connsiteX684" fmla="*/ 0 w 7467663"/>
              <a:gd name="connsiteY684" fmla="*/ 3153002 h 6858000"/>
              <a:gd name="connsiteX685" fmla="*/ 2386 w 7467663"/>
              <a:gd name="connsiteY685" fmla="*/ 3149203 h 6858000"/>
              <a:gd name="connsiteX686" fmla="*/ 89753 w 7467663"/>
              <a:gd name="connsiteY686" fmla="*/ 2987702 h 6858000"/>
              <a:gd name="connsiteX687" fmla="*/ 76869 w 7467663"/>
              <a:gd name="connsiteY687" fmla="*/ 3005404 h 6858000"/>
              <a:gd name="connsiteX688" fmla="*/ 32049 w 7467663"/>
              <a:gd name="connsiteY688" fmla="*/ 3065814 h 6858000"/>
              <a:gd name="connsiteX689" fmla="*/ 0 w 7467663"/>
              <a:gd name="connsiteY689" fmla="*/ 3108744 h 6858000"/>
              <a:gd name="connsiteX690" fmla="*/ 0 w 7467663"/>
              <a:gd name="connsiteY690" fmla="*/ 3058059 h 6858000"/>
              <a:gd name="connsiteX691" fmla="*/ 7610 w 7467663"/>
              <a:gd name="connsiteY691" fmla="*/ 3047889 h 6858000"/>
              <a:gd name="connsiteX692" fmla="*/ 52419 w 7467663"/>
              <a:gd name="connsiteY692" fmla="*/ 2987479 h 6858000"/>
              <a:gd name="connsiteX693" fmla="*/ 59142 w 7467663"/>
              <a:gd name="connsiteY693" fmla="*/ 2978488 h 6858000"/>
              <a:gd name="connsiteX694" fmla="*/ 0 w 7467663"/>
              <a:gd name="connsiteY694" fmla="*/ 3015334 h 6858000"/>
              <a:gd name="connsiteX695" fmla="*/ 0 w 7467663"/>
              <a:gd name="connsiteY695" fmla="*/ 2914286 h 6858000"/>
              <a:gd name="connsiteX696" fmla="*/ 36383 w 7467663"/>
              <a:gd name="connsiteY696" fmla="*/ 2901128 h 6858000"/>
              <a:gd name="connsiteX697" fmla="*/ 156329 w 7467663"/>
              <a:gd name="connsiteY697" fmla="*/ 2840533 h 6858000"/>
              <a:gd name="connsiteX698" fmla="*/ 358355 w 7467663"/>
              <a:gd name="connsiteY698" fmla="*/ 2620471 h 6858000"/>
              <a:gd name="connsiteX699" fmla="*/ 510577 w 7467663"/>
              <a:gd name="connsiteY699" fmla="*/ 2501244 h 6858000"/>
              <a:gd name="connsiteX700" fmla="*/ 211967 w 7467663"/>
              <a:gd name="connsiteY700" fmla="*/ 2479171 h 6858000"/>
              <a:gd name="connsiteX701" fmla="*/ 0 w 7467663"/>
              <a:gd name="connsiteY701" fmla="*/ 2476398 h 6858000"/>
              <a:gd name="connsiteX702" fmla="*/ 0 w 7467663"/>
              <a:gd name="connsiteY702" fmla="*/ 2389189 h 6858000"/>
              <a:gd name="connsiteX703" fmla="*/ 103062 w 7467663"/>
              <a:gd name="connsiteY703" fmla="*/ 2389518 h 6858000"/>
              <a:gd name="connsiteX704" fmla="*/ 510734 w 7467663"/>
              <a:gd name="connsiteY704" fmla="*/ 2416201 h 6858000"/>
              <a:gd name="connsiteX705" fmla="*/ 279257 w 7467663"/>
              <a:gd name="connsiteY705" fmla="*/ 2092102 h 6858000"/>
              <a:gd name="connsiteX706" fmla="*/ 65265 w 7467663"/>
              <a:gd name="connsiteY706" fmla="*/ 2006049 h 6858000"/>
              <a:gd name="connsiteX707" fmla="*/ 0 w 7467663"/>
              <a:gd name="connsiteY707" fmla="*/ 1982532 h 6858000"/>
              <a:gd name="connsiteX708" fmla="*/ 0 w 7467663"/>
              <a:gd name="connsiteY708" fmla="*/ 1912789 h 6858000"/>
              <a:gd name="connsiteX709" fmla="*/ 97460 w 7467663"/>
              <a:gd name="connsiteY709" fmla="*/ 1953725 h 6858000"/>
              <a:gd name="connsiteX710" fmla="*/ 221272 w 7467663"/>
              <a:gd name="connsiteY710" fmla="*/ 1980766 h 6858000"/>
              <a:gd name="connsiteX711" fmla="*/ 116765 w 7467663"/>
              <a:gd name="connsiteY711" fmla="*/ 1911033 h 6858000"/>
              <a:gd name="connsiteX712" fmla="*/ 16405 w 7467663"/>
              <a:gd name="connsiteY712" fmla="*/ 1803412 h 6858000"/>
              <a:gd name="connsiteX713" fmla="*/ 0 w 7467663"/>
              <a:gd name="connsiteY713" fmla="*/ 1784777 h 6858000"/>
              <a:gd name="connsiteX714" fmla="*/ 0 w 7467663"/>
              <a:gd name="connsiteY714" fmla="*/ 1740082 h 6858000"/>
              <a:gd name="connsiteX715" fmla="*/ 39394 w 7467663"/>
              <a:gd name="connsiteY715" fmla="*/ 1784856 h 6858000"/>
              <a:gd name="connsiteX716" fmla="*/ 135813 w 7467663"/>
              <a:gd name="connsiteY716" fmla="*/ 1888838 h 6858000"/>
              <a:gd name="connsiteX717" fmla="*/ 242575 w 7467663"/>
              <a:gd name="connsiteY717" fmla="*/ 1958841 h 6858000"/>
              <a:gd name="connsiteX718" fmla="*/ 82197 w 7467663"/>
              <a:gd name="connsiteY718" fmla="*/ 1754826 h 6858000"/>
              <a:gd name="connsiteX719" fmla="*/ 0 w 7467663"/>
              <a:gd name="connsiteY719" fmla="*/ 1679650 h 6858000"/>
              <a:gd name="connsiteX720" fmla="*/ 0 w 7467663"/>
              <a:gd name="connsiteY720" fmla="*/ 1602463 h 6858000"/>
              <a:gd name="connsiteX721" fmla="*/ 84689 w 7467663"/>
              <a:gd name="connsiteY721" fmla="*/ 1677442 h 6858000"/>
              <a:gd name="connsiteX722" fmla="*/ 298437 w 7467663"/>
              <a:gd name="connsiteY722" fmla="*/ 1968019 h 6858000"/>
              <a:gd name="connsiteX723" fmla="*/ 227269 w 7467663"/>
              <a:gd name="connsiteY723" fmla="*/ 1114064 h 6858000"/>
              <a:gd name="connsiteX724" fmla="*/ 248003 w 7467663"/>
              <a:gd name="connsiteY724" fmla="*/ 1089613 h 6858000"/>
              <a:gd name="connsiteX725" fmla="*/ 427020 w 7467663"/>
              <a:gd name="connsiteY725" fmla="*/ 1619803 h 6858000"/>
              <a:gd name="connsiteX726" fmla="*/ 340345 w 7467663"/>
              <a:gd name="connsiteY726" fmla="*/ 2027739 h 6858000"/>
              <a:gd name="connsiteX727" fmla="*/ 360865 w 7467663"/>
              <a:gd name="connsiteY727" fmla="*/ 2044827 h 6858000"/>
              <a:gd name="connsiteX728" fmla="*/ 560414 w 7467663"/>
              <a:gd name="connsiteY728" fmla="*/ 2421457 h 6858000"/>
              <a:gd name="connsiteX729" fmla="*/ 1359703 w 7467663"/>
              <a:gd name="connsiteY729" fmla="*/ 2578554 h 6858000"/>
              <a:gd name="connsiteX730" fmla="*/ 1359422 w 7467663"/>
              <a:gd name="connsiteY730" fmla="*/ 2577994 h 6858000"/>
              <a:gd name="connsiteX731" fmla="*/ 828701 w 7467663"/>
              <a:gd name="connsiteY731" fmla="*/ 1839520 h 6858000"/>
              <a:gd name="connsiteX732" fmla="*/ 494427 w 7467663"/>
              <a:gd name="connsiteY732" fmla="*/ 1092333 h 6858000"/>
              <a:gd name="connsiteX733" fmla="*/ 506322 w 7467663"/>
              <a:gd name="connsiteY733" fmla="*/ 1020997 h 6858000"/>
              <a:gd name="connsiteX734" fmla="*/ 4570198 w 7467663"/>
              <a:gd name="connsiteY734" fmla="*/ 978081 h 6858000"/>
              <a:gd name="connsiteX735" fmla="*/ 4523691 w 7467663"/>
              <a:gd name="connsiteY735" fmla="*/ 1127776 h 6858000"/>
              <a:gd name="connsiteX736" fmla="*/ 4509875 w 7467663"/>
              <a:gd name="connsiteY736" fmla="*/ 1167552 h 6858000"/>
              <a:gd name="connsiteX737" fmla="*/ 4478168 w 7467663"/>
              <a:gd name="connsiteY737" fmla="*/ 1260735 h 6858000"/>
              <a:gd name="connsiteX738" fmla="*/ 4409309 w 7467663"/>
              <a:gd name="connsiteY738" fmla="*/ 1666996 h 6858000"/>
              <a:gd name="connsiteX739" fmla="*/ 4370031 w 7467663"/>
              <a:gd name="connsiteY739" fmla="*/ 1955666 h 6858000"/>
              <a:gd name="connsiteX740" fmla="*/ 4570198 w 7467663"/>
              <a:gd name="connsiteY740" fmla="*/ 978081 h 6858000"/>
              <a:gd name="connsiteX741" fmla="*/ 4557898 w 7467663"/>
              <a:gd name="connsiteY741" fmla="*/ 900011 h 6858000"/>
              <a:gd name="connsiteX742" fmla="*/ 4344840 w 7467663"/>
              <a:gd name="connsiteY742" fmla="*/ 1922038 h 6858000"/>
              <a:gd name="connsiteX743" fmla="*/ 4378710 w 7467663"/>
              <a:gd name="connsiteY743" fmla="*/ 1665516 h 6858000"/>
              <a:gd name="connsiteX744" fmla="*/ 4448798 w 7467663"/>
              <a:gd name="connsiteY744" fmla="*/ 1253024 h 6858000"/>
              <a:gd name="connsiteX745" fmla="*/ 4480315 w 7467663"/>
              <a:gd name="connsiteY745" fmla="*/ 1158454 h 6858000"/>
              <a:gd name="connsiteX746" fmla="*/ 4494133 w 7467663"/>
              <a:gd name="connsiteY746" fmla="*/ 1118676 h 6858000"/>
              <a:gd name="connsiteX747" fmla="*/ 4557898 w 7467663"/>
              <a:gd name="connsiteY747" fmla="*/ 900011 h 6858000"/>
              <a:gd name="connsiteX748" fmla="*/ 5870151 w 7467663"/>
              <a:gd name="connsiteY748" fmla="*/ 898890 h 6858000"/>
              <a:gd name="connsiteX749" fmla="*/ 5861335 w 7467663"/>
              <a:gd name="connsiteY749" fmla="*/ 899177 h 6858000"/>
              <a:gd name="connsiteX750" fmla="*/ 5843702 w 7467663"/>
              <a:gd name="connsiteY750" fmla="*/ 899748 h 6858000"/>
              <a:gd name="connsiteX751" fmla="*/ 5651107 w 7467663"/>
              <a:gd name="connsiteY751" fmla="*/ 920306 h 6858000"/>
              <a:gd name="connsiteX752" fmla="*/ 5459407 w 7467663"/>
              <a:gd name="connsiteY752" fmla="*/ 940975 h 6858000"/>
              <a:gd name="connsiteX753" fmla="*/ 5374846 w 7467663"/>
              <a:gd name="connsiteY753" fmla="*/ 941988 h 6858000"/>
              <a:gd name="connsiteX754" fmla="*/ 5256105 w 7467663"/>
              <a:gd name="connsiteY754" fmla="*/ 945632 h 6858000"/>
              <a:gd name="connsiteX755" fmla="*/ 5107071 w 7467663"/>
              <a:gd name="connsiteY755" fmla="*/ 969720 h 6858000"/>
              <a:gd name="connsiteX756" fmla="*/ 4998681 w 7467663"/>
              <a:gd name="connsiteY756" fmla="*/ 988771 h 6858000"/>
              <a:gd name="connsiteX757" fmla="*/ 5870151 w 7467663"/>
              <a:gd name="connsiteY757" fmla="*/ 898890 h 6858000"/>
              <a:gd name="connsiteX758" fmla="*/ 5504425 w 7467663"/>
              <a:gd name="connsiteY758" fmla="*/ 848067 h 6858000"/>
              <a:gd name="connsiteX759" fmla="*/ 4968849 w 7467663"/>
              <a:gd name="connsiteY759" fmla="*/ 962318 h 6858000"/>
              <a:gd name="connsiteX760" fmla="*/ 5104039 w 7467663"/>
              <a:gd name="connsiteY760" fmla="*/ 940634 h 6858000"/>
              <a:gd name="connsiteX761" fmla="*/ 5256311 w 7467663"/>
              <a:gd name="connsiteY761" fmla="*/ 916490 h 6858000"/>
              <a:gd name="connsiteX762" fmla="*/ 5377381 w 7467663"/>
              <a:gd name="connsiteY762" fmla="*/ 912671 h 6858000"/>
              <a:gd name="connsiteX763" fmla="*/ 5460148 w 7467663"/>
              <a:gd name="connsiteY763" fmla="*/ 911442 h 6858000"/>
              <a:gd name="connsiteX764" fmla="*/ 5648971 w 7467663"/>
              <a:gd name="connsiteY764" fmla="*/ 891331 h 6858000"/>
              <a:gd name="connsiteX765" fmla="*/ 5844807 w 7467663"/>
              <a:gd name="connsiteY765" fmla="*/ 870718 h 6858000"/>
              <a:gd name="connsiteX766" fmla="*/ 5862975 w 7467663"/>
              <a:gd name="connsiteY766" fmla="*/ 869756 h 6858000"/>
              <a:gd name="connsiteX767" fmla="*/ 5920887 w 7467663"/>
              <a:gd name="connsiteY767" fmla="*/ 865929 h 6858000"/>
              <a:gd name="connsiteX768" fmla="*/ 5504425 w 7467663"/>
              <a:gd name="connsiteY768" fmla="*/ 848067 h 6858000"/>
              <a:gd name="connsiteX769" fmla="*/ 3607114 w 7467663"/>
              <a:gd name="connsiteY769" fmla="*/ 467441 h 6858000"/>
              <a:gd name="connsiteX770" fmla="*/ 3296242 w 7467663"/>
              <a:gd name="connsiteY770" fmla="*/ 807991 h 6858000"/>
              <a:gd name="connsiteX771" fmla="*/ 3174674 w 7467663"/>
              <a:gd name="connsiteY771" fmla="*/ 919759 h 6858000"/>
              <a:gd name="connsiteX772" fmla="*/ 3042978 w 7467663"/>
              <a:gd name="connsiteY772" fmla="*/ 1054894 h 6858000"/>
              <a:gd name="connsiteX773" fmla="*/ 2968914 w 7467663"/>
              <a:gd name="connsiteY773" fmla="*/ 1133756 h 6858000"/>
              <a:gd name="connsiteX774" fmla="*/ 3103823 w 7467663"/>
              <a:gd name="connsiteY774" fmla="*/ 1026814 h 6858000"/>
              <a:gd name="connsiteX775" fmla="*/ 3607114 w 7467663"/>
              <a:gd name="connsiteY775" fmla="*/ 467441 h 6858000"/>
              <a:gd name="connsiteX776" fmla="*/ 3744487 w 7467663"/>
              <a:gd name="connsiteY776" fmla="*/ 383136 h 6858000"/>
              <a:gd name="connsiteX777" fmla="*/ 3970213 w 7467663"/>
              <a:gd name="connsiteY777" fmla="*/ 995559 h 6858000"/>
              <a:gd name="connsiteX778" fmla="*/ 3744487 w 7467663"/>
              <a:gd name="connsiteY778" fmla="*/ 383136 h 6858000"/>
              <a:gd name="connsiteX779" fmla="*/ 3624562 w 7467663"/>
              <a:gd name="connsiteY779" fmla="*/ 367041 h 6858000"/>
              <a:gd name="connsiteX780" fmla="*/ 3489712 w 7467663"/>
              <a:gd name="connsiteY780" fmla="*/ 485386 h 6858000"/>
              <a:gd name="connsiteX781" fmla="*/ 3182994 w 7467663"/>
              <a:gd name="connsiteY781" fmla="*/ 828265 h 6858000"/>
              <a:gd name="connsiteX782" fmla="*/ 2892114 w 7467663"/>
              <a:gd name="connsiteY782" fmla="*/ 1172635 h 6858000"/>
              <a:gd name="connsiteX783" fmla="*/ 3021459 w 7467663"/>
              <a:gd name="connsiteY783" fmla="*/ 1035385 h 6858000"/>
              <a:gd name="connsiteX784" fmla="*/ 3153873 w 7467663"/>
              <a:gd name="connsiteY784" fmla="*/ 898971 h 6858000"/>
              <a:gd name="connsiteX785" fmla="*/ 3276511 w 7467663"/>
              <a:gd name="connsiteY785" fmla="*/ 786423 h 6858000"/>
              <a:gd name="connsiteX786" fmla="*/ 3584154 w 7467663"/>
              <a:gd name="connsiteY786" fmla="*/ 448218 h 6858000"/>
              <a:gd name="connsiteX787" fmla="*/ 3624562 w 7467663"/>
              <a:gd name="connsiteY787" fmla="*/ 367041 h 6858000"/>
              <a:gd name="connsiteX788" fmla="*/ 3766672 w 7467663"/>
              <a:gd name="connsiteY788" fmla="*/ 359429 h 6858000"/>
              <a:gd name="connsiteX789" fmla="*/ 3996338 w 7467663"/>
              <a:gd name="connsiteY789" fmla="*/ 968237 h 6858000"/>
              <a:gd name="connsiteX790" fmla="*/ 3766672 w 7467663"/>
              <a:gd name="connsiteY790" fmla="*/ 359429 h 6858000"/>
              <a:gd name="connsiteX791" fmla="*/ 5805386 w 7467663"/>
              <a:gd name="connsiteY791" fmla="*/ 239240 h 6858000"/>
              <a:gd name="connsiteX792" fmla="*/ 5736947 w 7467663"/>
              <a:gd name="connsiteY792" fmla="*/ 261367 h 6858000"/>
              <a:gd name="connsiteX793" fmla="*/ 5427012 w 7467663"/>
              <a:gd name="connsiteY793" fmla="*/ 311272 h 6858000"/>
              <a:gd name="connsiteX794" fmla="*/ 5147818 w 7467663"/>
              <a:gd name="connsiteY794" fmla="*/ 322112 h 6858000"/>
              <a:gd name="connsiteX795" fmla="*/ 5060854 w 7467663"/>
              <a:gd name="connsiteY795" fmla="*/ 311882 h 6858000"/>
              <a:gd name="connsiteX796" fmla="*/ 4945989 w 7467663"/>
              <a:gd name="connsiteY796" fmla="*/ 300516 h 6858000"/>
              <a:gd name="connsiteX797" fmla="*/ 5410479 w 7467663"/>
              <a:gd name="connsiteY797" fmla="*/ 348434 h 6858000"/>
              <a:gd name="connsiteX798" fmla="*/ 5805386 w 7467663"/>
              <a:gd name="connsiteY798" fmla="*/ 239240 h 6858000"/>
              <a:gd name="connsiteX799" fmla="*/ 5905192 w 7467663"/>
              <a:gd name="connsiteY799" fmla="*/ 163079 h 6858000"/>
              <a:gd name="connsiteX800" fmla="*/ 5865655 w 7467663"/>
              <a:gd name="connsiteY800" fmla="*/ 171901 h 6858000"/>
              <a:gd name="connsiteX801" fmla="*/ 5259740 w 7467663"/>
              <a:gd name="connsiteY801" fmla="*/ 257013 h 6858000"/>
              <a:gd name="connsiteX802" fmla="*/ 5208466 w 7467663"/>
              <a:gd name="connsiteY802" fmla="*/ 257550 h 6858000"/>
              <a:gd name="connsiteX803" fmla="*/ 4980204 w 7467663"/>
              <a:gd name="connsiteY803" fmla="*/ 271903 h 6858000"/>
              <a:gd name="connsiteX804" fmla="*/ 5068068 w 7467663"/>
              <a:gd name="connsiteY804" fmla="*/ 282244 h 6858000"/>
              <a:gd name="connsiteX805" fmla="*/ 5153231 w 7467663"/>
              <a:gd name="connsiteY805" fmla="*/ 292240 h 6858000"/>
              <a:gd name="connsiteX806" fmla="*/ 5426491 w 7467663"/>
              <a:gd name="connsiteY806" fmla="*/ 281128 h 6858000"/>
              <a:gd name="connsiteX807" fmla="*/ 5731212 w 7467663"/>
              <a:gd name="connsiteY807" fmla="*/ 231951 h 6858000"/>
              <a:gd name="connsiteX808" fmla="*/ 5905192 w 7467663"/>
              <a:gd name="connsiteY808" fmla="*/ 163079 h 6858000"/>
              <a:gd name="connsiteX809" fmla="*/ 5944437 w 7467663"/>
              <a:gd name="connsiteY809" fmla="*/ 113829 h 6858000"/>
              <a:gd name="connsiteX810" fmla="*/ 5825032 w 7467663"/>
              <a:gd name="connsiteY810" fmla="*/ 146405 h 6858000"/>
              <a:gd name="connsiteX811" fmla="*/ 4955599 w 7467663"/>
              <a:gd name="connsiteY811" fmla="*/ 247008 h 6858000"/>
              <a:gd name="connsiteX812" fmla="*/ 5210104 w 7467663"/>
              <a:gd name="connsiteY812" fmla="*/ 228123 h 6858000"/>
              <a:gd name="connsiteX813" fmla="*/ 5261015 w 7467663"/>
              <a:gd name="connsiteY813" fmla="*/ 227087 h 6858000"/>
              <a:gd name="connsiteX814" fmla="*/ 5861181 w 7467663"/>
              <a:gd name="connsiteY814" fmla="*/ 143093 h 6858000"/>
              <a:gd name="connsiteX815" fmla="*/ 5961252 w 7467663"/>
              <a:gd name="connsiteY815" fmla="*/ 114820 h 6858000"/>
              <a:gd name="connsiteX816" fmla="*/ 5944437 w 7467663"/>
              <a:gd name="connsiteY816" fmla="*/ 113829 h 6858000"/>
              <a:gd name="connsiteX817" fmla="*/ 3882765 w 7467663"/>
              <a:gd name="connsiteY817" fmla="*/ 0 h 6858000"/>
              <a:gd name="connsiteX818" fmla="*/ 3995099 w 7467663"/>
              <a:gd name="connsiteY818" fmla="*/ 0 h 6858000"/>
              <a:gd name="connsiteX819" fmla="*/ 4163818 w 7467663"/>
              <a:gd name="connsiteY819" fmla="*/ 234104 h 6858000"/>
              <a:gd name="connsiteX820" fmla="*/ 4172099 w 7467663"/>
              <a:gd name="connsiteY820" fmla="*/ 234207 h 6858000"/>
              <a:gd name="connsiteX821" fmla="*/ 4784282 w 7467663"/>
              <a:gd name="connsiteY821" fmla="*/ 276561 h 6858000"/>
              <a:gd name="connsiteX822" fmla="*/ 4801687 w 7467663"/>
              <a:gd name="connsiteY822" fmla="*/ 267764 h 6858000"/>
              <a:gd name="connsiteX823" fmla="*/ 6082788 w 7467663"/>
              <a:gd name="connsiteY823" fmla="*/ 64119 h 6858000"/>
              <a:gd name="connsiteX824" fmla="*/ 6099442 w 7467663"/>
              <a:gd name="connsiteY824" fmla="*/ 82568 h 6858000"/>
              <a:gd name="connsiteX825" fmla="*/ 4804137 w 7467663"/>
              <a:gd name="connsiteY825" fmla="*/ 320931 h 6858000"/>
              <a:gd name="connsiteX826" fmla="*/ 4227047 w 7467663"/>
              <a:gd name="connsiteY826" fmla="*/ 313415 h 6858000"/>
              <a:gd name="connsiteX827" fmla="*/ 4346041 w 7467663"/>
              <a:gd name="connsiteY827" fmla="*/ 456086 h 6858000"/>
              <a:gd name="connsiteX828" fmla="*/ 4870967 w 7467663"/>
              <a:gd name="connsiteY828" fmla="*/ 963061 h 6858000"/>
              <a:gd name="connsiteX829" fmla="*/ 4889647 w 7467663"/>
              <a:gd name="connsiteY829" fmla="*/ 957147 h 6858000"/>
              <a:gd name="connsiteX830" fmla="*/ 5422504 w 7467663"/>
              <a:gd name="connsiteY830" fmla="*/ 805191 h 6858000"/>
              <a:gd name="connsiteX831" fmla="*/ 6087656 w 7467663"/>
              <a:gd name="connsiteY831" fmla="*/ 826703 h 6858000"/>
              <a:gd name="connsiteX832" fmla="*/ 6058717 w 7467663"/>
              <a:gd name="connsiteY832" fmla="*/ 865992 h 6858000"/>
              <a:gd name="connsiteX833" fmla="*/ 4974153 w 7467663"/>
              <a:gd name="connsiteY833" fmla="*/ 1045456 h 6858000"/>
              <a:gd name="connsiteX834" fmla="*/ 5627835 w 7467663"/>
              <a:gd name="connsiteY834" fmla="*/ 1472077 h 6858000"/>
              <a:gd name="connsiteX835" fmla="*/ 5629817 w 7467663"/>
              <a:gd name="connsiteY835" fmla="*/ 1471412 h 6858000"/>
              <a:gd name="connsiteX836" fmla="*/ 5634124 w 7467663"/>
              <a:gd name="connsiteY836" fmla="*/ 1470572 h 6858000"/>
              <a:gd name="connsiteX837" fmla="*/ 5755832 w 7467663"/>
              <a:gd name="connsiteY837" fmla="*/ 1383886 h 6858000"/>
              <a:gd name="connsiteX838" fmla="*/ 6014186 w 7467663"/>
              <a:gd name="connsiteY838" fmla="*/ 1279799 h 6858000"/>
              <a:gd name="connsiteX839" fmla="*/ 6901619 w 7467663"/>
              <a:gd name="connsiteY839" fmla="*/ 1047874 h 6858000"/>
              <a:gd name="connsiteX840" fmla="*/ 6931566 w 7467663"/>
              <a:gd name="connsiteY840" fmla="*/ 1062034 h 6858000"/>
              <a:gd name="connsiteX841" fmla="*/ 5790982 w 7467663"/>
              <a:gd name="connsiteY841" fmla="*/ 1561380 h 6858000"/>
              <a:gd name="connsiteX842" fmla="*/ 6188971 w 7467663"/>
              <a:gd name="connsiteY842" fmla="*/ 1755168 h 6858000"/>
              <a:gd name="connsiteX843" fmla="*/ 6202446 w 7467663"/>
              <a:gd name="connsiteY843" fmla="*/ 1752268 h 6858000"/>
              <a:gd name="connsiteX844" fmla="*/ 7179560 w 7467663"/>
              <a:gd name="connsiteY844" fmla="*/ 1467551 h 6858000"/>
              <a:gd name="connsiteX845" fmla="*/ 7158730 w 7467663"/>
              <a:gd name="connsiteY845" fmla="*/ 1507835 h 6858000"/>
              <a:gd name="connsiteX846" fmla="*/ 6326959 w 7467663"/>
              <a:gd name="connsiteY846" fmla="*/ 1817686 h 6858000"/>
              <a:gd name="connsiteX847" fmla="*/ 6537433 w 7467663"/>
              <a:gd name="connsiteY847" fmla="*/ 1907790 h 6858000"/>
              <a:gd name="connsiteX848" fmla="*/ 6550221 w 7467663"/>
              <a:gd name="connsiteY848" fmla="*/ 1910729 h 6858000"/>
              <a:gd name="connsiteX849" fmla="*/ 6964438 w 7467663"/>
              <a:gd name="connsiteY849" fmla="*/ 2209505 h 6858000"/>
              <a:gd name="connsiteX850" fmla="*/ 7367862 w 7467663"/>
              <a:gd name="connsiteY850" fmla="*/ 2806833 h 6858000"/>
              <a:gd name="connsiteX851" fmla="*/ 7364329 w 7467663"/>
              <a:gd name="connsiteY851" fmla="*/ 2826907 h 6858000"/>
              <a:gd name="connsiteX852" fmla="*/ 7290545 w 7467663"/>
              <a:gd name="connsiteY852" fmla="*/ 2850663 h 6858000"/>
              <a:gd name="connsiteX853" fmla="*/ 6472036 w 7467663"/>
              <a:gd name="connsiteY853" fmla="*/ 1959003 h 6858000"/>
              <a:gd name="connsiteX854" fmla="*/ 5792897 w 7467663"/>
              <a:gd name="connsiteY854" fmla="*/ 1647747 h 6858000"/>
              <a:gd name="connsiteX855" fmla="*/ 5842751 w 7467663"/>
              <a:gd name="connsiteY855" fmla="*/ 1816112 h 6858000"/>
              <a:gd name="connsiteX856" fmla="*/ 5847424 w 7467663"/>
              <a:gd name="connsiteY856" fmla="*/ 1815776 h 6858000"/>
              <a:gd name="connsiteX857" fmla="*/ 6399821 w 7467663"/>
              <a:gd name="connsiteY857" fmla="*/ 2344799 h 6858000"/>
              <a:gd name="connsiteX858" fmla="*/ 6323232 w 7467663"/>
              <a:gd name="connsiteY858" fmla="*/ 2389634 h 6858000"/>
              <a:gd name="connsiteX859" fmla="*/ 5942958 w 7467663"/>
              <a:gd name="connsiteY859" fmla="*/ 2077708 h 6858000"/>
              <a:gd name="connsiteX860" fmla="*/ 5921559 w 7467663"/>
              <a:gd name="connsiteY860" fmla="*/ 2378596 h 6858000"/>
              <a:gd name="connsiteX861" fmla="*/ 5817651 w 7467663"/>
              <a:gd name="connsiteY861" fmla="*/ 3023919 h 6858000"/>
              <a:gd name="connsiteX862" fmla="*/ 5729634 w 7467663"/>
              <a:gd name="connsiteY862" fmla="*/ 3051849 h 6858000"/>
              <a:gd name="connsiteX863" fmla="*/ 5611018 w 7467663"/>
              <a:gd name="connsiteY863" fmla="*/ 2316769 h 6858000"/>
              <a:gd name="connsiteX864" fmla="*/ 5687608 w 7467663"/>
              <a:gd name="connsiteY864" fmla="*/ 2039972 h 6858000"/>
              <a:gd name="connsiteX865" fmla="*/ 5657554 w 7467663"/>
              <a:gd name="connsiteY865" fmla="*/ 1576445 h 6858000"/>
              <a:gd name="connsiteX866" fmla="*/ 5150475 w 7467663"/>
              <a:gd name="connsiteY866" fmla="*/ 1274012 h 6858000"/>
              <a:gd name="connsiteX867" fmla="*/ 5349142 w 7467663"/>
              <a:gd name="connsiteY867" fmla="*/ 2204405 h 6858000"/>
              <a:gd name="connsiteX868" fmla="*/ 5262214 w 7467663"/>
              <a:gd name="connsiteY868" fmla="*/ 2233836 h 6858000"/>
              <a:gd name="connsiteX869" fmla="*/ 4981539 w 7467663"/>
              <a:gd name="connsiteY869" fmla="*/ 1542201 h 6858000"/>
              <a:gd name="connsiteX870" fmla="*/ 4958461 w 7467663"/>
              <a:gd name="connsiteY870" fmla="*/ 1136957 h 6858000"/>
              <a:gd name="connsiteX871" fmla="*/ 4655015 w 7467663"/>
              <a:gd name="connsiteY871" fmla="*/ 891426 h 6858000"/>
              <a:gd name="connsiteX872" fmla="*/ 4348002 w 7467663"/>
              <a:gd name="connsiteY872" fmla="*/ 2205895 h 6858000"/>
              <a:gd name="connsiteX873" fmla="*/ 4262250 w 7467663"/>
              <a:gd name="connsiteY873" fmla="*/ 2219972 h 6858000"/>
              <a:gd name="connsiteX874" fmla="*/ 4550611 w 7467663"/>
              <a:gd name="connsiteY874" fmla="*/ 817540 h 6858000"/>
              <a:gd name="connsiteX875" fmla="*/ 4564418 w 7467663"/>
              <a:gd name="connsiteY875" fmla="*/ 808293 h 6858000"/>
              <a:gd name="connsiteX876" fmla="*/ 4266388 w 7467663"/>
              <a:gd name="connsiteY876" fmla="*/ 500083 h 6858000"/>
              <a:gd name="connsiteX877" fmla="*/ 4032842 w 7467663"/>
              <a:gd name="connsiteY877" fmla="*/ 211809 h 6858000"/>
              <a:gd name="connsiteX878" fmla="*/ 3882765 w 7467663"/>
              <a:gd name="connsiteY878" fmla="*/ 0 h 6858000"/>
              <a:gd name="connsiteX879" fmla="*/ 3721337 w 7467663"/>
              <a:gd name="connsiteY879" fmla="*/ 0 h 6858000"/>
              <a:gd name="connsiteX880" fmla="*/ 3797544 w 7467663"/>
              <a:gd name="connsiteY880" fmla="*/ 0 h 6858000"/>
              <a:gd name="connsiteX881" fmla="*/ 3775734 w 7467663"/>
              <a:gd name="connsiteY881" fmla="*/ 95131 h 6858000"/>
              <a:gd name="connsiteX882" fmla="*/ 3724807 w 7467663"/>
              <a:gd name="connsiteY882" fmla="*/ 272257 h 6858000"/>
              <a:gd name="connsiteX883" fmla="*/ 3726844 w 7467663"/>
              <a:gd name="connsiteY883" fmla="*/ 282988 h 6858000"/>
              <a:gd name="connsiteX884" fmla="*/ 3742664 w 7467663"/>
              <a:gd name="connsiteY884" fmla="*/ 279918 h 6858000"/>
              <a:gd name="connsiteX885" fmla="*/ 4103910 w 7467663"/>
              <a:gd name="connsiteY885" fmla="*/ 1161917 h 6858000"/>
              <a:gd name="connsiteX886" fmla="*/ 4020269 w 7467663"/>
              <a:gd name="connsiteY886" fmla="*/ 1200406 h 6858000"/>
              <a:gd name="connsiteX887" fmla="*/ 3674882 w 7467663"/>
              <a:gd name="connsiteY887" fmla="*/ 488524 h 6858000"/>
              <a:gd name="connsiteX888" fmla="*/ 3132682 w 7467663"/>
              <a:gd name="connsiteY888" fmla="*/ 1072284 h 6858000"/>
              <a:gd name="connsiteX889" fmla="*/ 2716346 w 7467663"/>
              <a:gd name="connsiteY889" fmla="*/ 1276376 h 6858000"/>
              <a:gd name="connsiteX890" fmla="*/ 2716772 w 7467663"/>
              <a:gd name="connsiteY890" fmla="*/ 1255462 h 6858000"/>
              <a:gd name="connsiteX891" fmla="*/ 3471096 w 7467663"/>
              <a:gd name="connsiteY891" fmla="*/ 437072 h 6858000"/>
              <a:gd name="connsiteX892" fmla="*/ 3639057 w 7467663"/>
              <a:gd name="connsiteY892" fmla="*/ 286334 h 6858000"/>
              <a:gd name="connsiteX893" fmla="*/ 3640309 w 7467663"/>
              <a:gd name="connsiteY893" fmla="*/ 284664 h 6858000"/>
              <a:gd name="connsiteX894" fmla="*/ 3646022 w 7467663"/>
              <a:gd name="connsiteY894" fmla="*/ 276711 h 6858000"/>
              <a:gd name="connsiteX895" fmla="*/ 3707943 w 7467663"/>
              <a:gd name="connsiteY895" fmla="*/ 65958 h 6858000"/>
              <a:gd name="connsiteX896" fmla="*/ 3721337 w 7467663"/>
              <a:gd name="connsiteY896" fmla="*/ 0 h 6858000"/>
              <a:gd name="connsiteX897" fmla="*/ 2867960 w 7467663"/>
              <a:gd name="connsiteY897" fmla="*/ 0 h 6858000"/>
              <a:gd name="connsiteX898" fmla="*/ 2926351 w 7467663"/>
              <a:gd name="connsiteY898" fmla="*/ 0 h 6858000"/>
              <a:gd name="connsiteX899" fmla="*/ 2902823 w 7467663"/>
              <a:gd name="connsiteY899" fmla="*/ 262929 h 6858000"/>
              <a:gd name="connsiteX900" fmla="*/ 2940663 w 7467663"/>
              <a:gd name="connsiteY900" fmla="*/ 140884 h 6858000"/>
              <a:gd name="connsiteX901" fmla="*/ 2947039 w 7467663"/>
              <a:gd name="connsiteY901" fmla="*/ 122524 h 6858000"/>
              <a:gd name="connsiteX902" fmla="*/ 2984316 w 7467663"/>
              <a:gd name="connsiteY902" fmla="*/ 0 h 6858000"/>
              <a:gd name="connsiteX903" fmla="*/ 3016114 w 7467663"/>
              <a:gd name="connsiteY903" fmla="*/ 0 h 6858000"/>
              <a:gd name="connsiteX904" fmla="*/ 2979949 w 7467663"/>
              <a:gd name="connsiteY904" fmla="*/ 119274 h 6858000"/>
              <a:gd name="connsiteX905" fmla="*/ 3023879 w 7467663"/>
              <a:gd name="connsiteY905" fmla="*/ 0 h 6858000"/>
              <a:gd name="connsiteX906" fmla="*/ 3105400 w 7467663"/>
              <a:gd name="connsiteY906" fmla="*/ 0 h 6858000"/>
              <a:gd name="connsiteX907" fmla="*/ 3094669 w 7467663"/>
              <a:gd name="connsiteY907" fmla="*/ 30308 h 6858000"/>
              <a:gd name="connsiteX908" fmla="*/ 2901945 w 7467663"/>
              <a:gd name="connsiteY908" fmla="*/ 466538 h 6858000"/>
              <a:gd name="connsiteX909" fmla="*/ 2815209 w 7467663"/>
              <a:gd name="connsiteY909" fmla="*/ 497361 h 6858000"/>
              <a:gd name="connsiteX910" fmla="*/ 2844845 w 7467663"/>
              <a:gd name="connsiteY910" fmla="*/ 127638 h 6858000"/>
              <a:gd name="connsiteX911" fmla="*/ 2867960 w 7467663"/>
              <a:gd name="connsiteY911" fmla="*/ 0 h 6858000"/>
              <a:gd name="connsiteX912" fmla="*/ 1057230 w 7467663"/>
              <a:gd name="connsiteY912" fmla="*/ 0 h 6858000"/>
              <a:gd name="connsiteX913" fmla="*/ 1111003 w 7467663"/>
              <a:gd name="connsiteY913" fmla="*/ 0 h 6858000"/>
              <a:gd name="connsiteX914" fmla="*/ 1125553 w 7467663"/>
              <a:gd name="connsiteY914" fmla="*/ 52588 h 6858000"/>
              <a:gd name="connsiteX915" fmla="*/ 1304276 w 7467663"/>
              <a:gd name="connsiteY915" fmla="*/ 476275 h 6858000"/>
              <a:gd name="connsiteX916" fmla="*/ 1492066 w 7467663"/>
              <a:gd name="connsiteY916" fmla="*/ 886333 h 6858000"/>
              <a:gd name="connsiteX917" fmla="*/ 1423698 w 7467663"/>
              <a:gd name="connsiteY917" fmla="*/ 710817 h 6858000"/>
              <a:gd name="connsiteX918" fmla="*/ 1357609 w 7467663"/>
              <a:gd name="connsiteY918" fmla="*/ 532892 h 6858000"/>
              <a:gd name="connsiteX919" fmla="*/ 1309550 w 7467663"/>
              <a:gd name="connsiteY919" fmla="*/ 374031 h 6858000"/>
              <a:gd name="connsiteX920" fmla="*/ 1193673 w 7467663"/>
              <a:gd name="connsiteY920" fmla="*/ 49533 h 6858000"/>
              <a:gd name="connsiteX921" fmla="*/ 1164391 w 7467663"/>
              <a:gd name="connsiteY921" fmla="*/ 0 h 6858000"/>
              <a:gd name="connsiteX922" fmla="*/ 1200666 w 7467663"/>
              <a:gd name="connsiteY922" fmla="*/ 0 h 6858000"/>
              <a:gd name="connsiteX923" fmla="*/ 1223408 w 7467663"/>
              <a:gd name="connsiteY923" fmla="*/ 38996 h 6858000"/>
              <a:gd name="connsiteX924" fmla="*/ 1339635 w 7467663"/>
              <a:gd name="connsiteY924" fmla="*/ 365517 h 6858000"/>
              <a:gd name="connsiteX925" fmla="*/ 1387469 w 7467663"/>
              <a:gd name="connsiteY925" fmla="*/ 523079 h 6858000"/>
              <a:gd name="connsiteX926" fmla="*/ 1452685 w 7467663"/>
              <a:gd name="connsiteY926" fmla="*/ 699806 h 6858000"/>
              <a:gd name="connsiteX927" fmla="*/ 1492092 w 7467663"/>
              <a:gd name="connsiteY927" fmla="*/ 800424 h 6858000"/>
              <a:gd name="connsiteX928" fmla="*/ 1455302 w 7467663"/>
              <a:gd name="connsiteY928" fmla="*/ 632913 h 6858000"/>
              <a:gd name="connsiteX929" fmla="*/ 1222336 w 7467663"/>
              <a:gd name="connsiteY929" fmla="*/ 9480 h 6858000"/>
              <a:gd name="connsiteX930" fmla="*/ 1214634 w 7467663"/>
              <a:gd name="connsiteY930" fmla="*/ 0 h 6858000"/>
              <a:gd name="connsiteX931" fmla="*/ 1289827 w 7467663"/>
              <a:gd name="connsiteY931" fmla="*/ 0 h 6858000"/>
              <a:gd name="connsiteX932" fmla="*/ 1321076 w 7467663"/>
              <a:gd name="connsiteY932" fmla="*/ 59722 h 6858000"/>
              <a:gd name="connsiteX933" fmla="*/ 1512579 w 7467663"/>
              <a:gd name="connsiteY933" fmla="*/ 626441 h 6858000"/>
              <a:gd name="connsiteX934" fmla="*/ 1506076 w 7467663"/>
              <a:gd name="connsiteY934" fmla="*/ 1089289 h 6858000"/>
              <a:gd name="connsiteX935" fmla="*/ 1486346 w 7467663"/>
              <a:gd name="connsiteY935" fmla="*/ 1079919 h 6858000"/>
              <a:gd name="connsiteX936" fmla="*/ 1070511 w 7467663"/>
              <a:gd name="connsiteY936" fmla="*/ 48609 h 6858000"/>
              <a:gd name="connsiteX937" fmla="*/ 1057230 w 7467663"/>
              <a:gd name="connsiteY937" fmla="*/ 0 h 6858000"/>
              <a:gd name="connsiteX938" fmla="*/ 43151 w 7467663"/>
              <a:gd name="connsiteY938" fmla="*/ 0 h 6858000"/>
              <a:gd name="connsiteX939" fmla="*/ 95283 w 7467663"/>
              <a:gd name="connsiteY939" fmla="*/ 0 h 6858000"/>
              <a:gd name="connsiteX940" fmla="*/ 300708 w 7467663"/>
              <a:gd name="connsiteY940" fmla="*/ 154571 h 6858000"/>
              <a:gd name="connsiteX941" fmla="*/ 530414 w 7467663"/>
              <a:gd name="connsiteY941" fmla="*/ 354673 h 6858000"/>
              <a:gd name="connsiteX942" fmla="*/ 333785 w 7467663"/>
              <a:gd name="connsiteY942" fmla="*/ 161564 h 6858000"/>
              <a:gd name="connsiteX943" fmla="*/ 147005 w 7467663"/>
              <a:gd name="connsiteY943" fmla="*/ 0 h 6858000"/>
              <a:gd name="connsiteX944" fmla="*/ 272509 w 7467663"/>
              <a:gd name="connsiteY944" fmla="*/ 0 h 6858000"/>
              <a:gd name="connsiteX945" fmla="*/ 326276 w 7467663"/>
              <a:gd name="connsiteY945" fmla="*/ 45847 h 6858000"/>
              <a:gd name="connsiteX946" fmla="*/ 823759 w 7467663"/>
              <a:gd name="connsiteY946" fmla="*/ 574145 h 6858000"/>
              <a:gd name="connsiteX947" fmla="*/ 811254 w 7467663"/>
              <a:gd name="connsiteY947" fmla="*/ 665546 h 6858000"/>
              <a:gd name="connsiteX948" fmla="*/ 154042 w 7467663"/>
              <a:gd name="connsiteY948" fmla="*/ 261522 h 6858000"/>
              <a:gd name="connsiteX949" fmla="*/ 13550 w 7467663"/>
              <a:gd name="connsiteY949" fmla="*/ 158423 h 6858000"/>
              <a:gd name="connsiteX950" fmla="*/ 0 w 7467663"/>
              <a:gd name="connsiteY950" fmla="*/ 146618 h 6858000"/>
              <a:gd name="connsiteX951" fmla="*/ 0 w 7467663"/>
              <a:gd name="connsiteY951" fmla="*/ 59161 h 6858000"/>
              <a:gd name="connsiteX952" fmla="*/ 45427 w 7467663"/>
              <a:gd name="connsiteY952" fmla="*/ 101078 h 6858000"/>
              <a:gd name="connsiteX953" fmla="*/ 630103 w 7467663"/>
              <a:gd name="connsiteY953" fmla="*/ 485885 h 6858000"/>
              <a:gd name="connsiteX954" fmla="*/ 532040 w 7467663"/>
              <a:gd name="connsiteY954" fmla="*/ 399359 h 6858000"/>
              <a:gd name="connsiteX955" fmla="*/ 517618 w 7467663"/>
              <a:gd name="connsiteY955" fmla="*/ 385726 h 6858000"/>
              <a:gd name="connsiteX956" fmla="*/ 285074 w 7467663"/>
              <a:gd name="connsiteY956" fmla="*/ 182755 h 6858000"/>
              <a:gd name="connsiteX957" fmla="*/ 43151 w 7467663"/>
              <a:gd name="connsiteY957"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67600 w 7467663"/>
              <a:gd name="connsiteY76" fmla="*/ 6334256 h 6858000"/>
              <a:gd name="connsiteX77" fmla="*/ 7454976 w 7467663"/>
              <a:gd name="connsiteY77" fmla="*/ 6318297 h 6858000"/>
              <a:gd name="connsiteX78" fmla="*/ 1456157 w 7467663"/>
              <a:gd name="connsiteY78" fmla="*/ 5371404 h 6858000"/>
              <a:gd name="connsiteX79" fmla="*/ 1244432 w 7467663"/>
              <a:gd name="connsiteY79" fmla="*/ 5385601 h 6858000"/>
              <a:gd name="connsiteX80" fmla="*/ 973990 w 7467663"/>
              <a:gd name="connsiteY80" fmla="*/ 5424940 h 6858000"/>
              <a:gd name="connsiteX81" fmla="*/ 1103809 w 7467663"/>
              <a:gd name="connsiteY81" fmla="*/ 5433720 h 6858000"/>
              <a:gd name="connsiteX82" fmla="*/ 1123454 w 7467663"/>
              <a:gd name="connsiteY82" fmla="*/ 5435727 h 6858000"/>
              <a:gd name="connsiteX83" fmla="*/ 1737017 w 7467663"/>
              <a:gd name="connsiteY83" fmla="*/ 5452183 h 6858000"/>
              <a:gd name="connsiteX84" fmla="*/ 1824397 w 7467663"/>
              <a:gd name="connsiteY84" fmla="*/ 5447757 h 6858000"/>
              <a:gd name="connsiteX85" fmla="*/ 2070059 w 7467663"/>
              <a:gd name="connsiteY85" fmla="*/ 5441660 h 6858000"/>
              <a:gd name="connsiteX86" fmla="*/ 1456157 w 7467663"/>
              <a:gd name="connsiteY86" fmla="*/ 5371404 h 6858000"/>
              <a:gd name="connsiteX87" fmla="*/ 4988186 w 7467663"/>
              <a:gd name="connsiteY87" fmla="*/ 5216467 h 6858000"/>
              <a:gd name="connsiteX88" fmla="*/ 4777334 w 7467663"/>
              <a:gd name="connsiteY88" fmla="*/ 5406072 h 6858000"/>
              <a:gd name="connsiteX89" fmla="*/ 4718341 w 7467663"/>
              <a:gd name="connsiteY89" fmla="*/ 5468043 h 6858000"/>
              <a:gd name="connsiteX90" fmla="*/ 4604655 w 7467663"/>
              <a:gd name="connsiteY90" fmla="*/ 5583434 h 6858000"/>
              <a:gd name="connsiteX91" fmla="*/ 4565074 w 7467663"/>
              <a:gd name="connsiteY91" fmla="*/ 5618550 h 6858000"/>
              <a:gd name="connsiteX92" fmla="*/ 4988186 w 7467663"/>
              <a:gd name="connsiteY92" fmla="*/ 5216467 h 6858000"/>
              <a:gd name="connsiteX93" fmla="*/ 4978032 w 7467663"/>
              <a:gd name="connsiteY93" fmla="*/ 5183809 h 6858000"/>
              <a:gd name="connsiteX94" fmla="*/ 4463413 w 7467663"/>
              <a:gd name="connsiteY94" fmla="*/ 5615162 h 6858000"/>
              <a:gd name="connsiteX95" fmla="*/ 4358134 w 7467663"/>
              <a:gd name="connsiteY95" fmla="*/ 5742791 h 6858000"/>
              <a:gd name="connsiteX96" fmla="*/ 4376219 w 7467663"/>
              <a:gd name="connsiteY96" fmla="*/ 5729027 h 6858000"/>
              <a:gd name="connsiteX97" fmla="*/ 4582340 w 7467663"/>
              <a:gd name="connsiteY97" fmla="*/ 5561037 h 6858000"/>
              <a:gd name="connsiteX98" fmla="*/ 4694684 w 7467663"/>
              <a:gd name="connsiteY98" fmla="*/ 5447098 h 6858000"/>
              <a:gd name="connsiteX99" fmla="*/ 4754123 w 7467663"/>
              <a:gd name="connsiteY99" fmla="*/ 5384643 h 6858000"/>
              <a:gd name="connsiteX100" fmla="*/ 4978032 w 7467663"/>
              <a:gd name="connsiteY100" fmla="*/ 5183809 h 6858000"/>
              <a:gd name="connsiteX101" fmla="*/ 1903353 w 7467663"/>
              <a:gd name="connsiteY101" fmla="*/ 5044827 h 6858000"/>
              <a:gd name="connsiteX102" fmla="*/ 1936931 w 7467663"/>
              <a:gd name="connsiteY102" fmla="*/ 5093954 h 6858000"/>
              <a:gd name="connsiteX103" fmla="*/ 2195868 w 7467663"/>
              <a:gd name="connsiteY103" fmla="*/ 5396574 h 6858000"/>
              <a:gd name="connsiteX104" fmla="*/ 2088852 w 7467663"/>
              <a:gd name="connsiteY104" fmla="*/ 5166123 h 6858000"/>
              <a:gd name="connsiteX105" fmla="*/ 1958241 w 7467663"/>
              <a:gd name="connsiteY105" fmla="*/ 5067955 h 6858000"/>
              <a:gd name="connsiteX106" fmla="*/ 1903353 w 7467663"/>
              <a:gd name="connsiteY106" fmla="*/ 5044827 h 6858000"/>
              <a:gd name="connsiteX107" fmla="*/ 1979378 w 7467663"/>
              <a:gd name="connsiteY107" fmla="*/ 4769504 h 6858000"/>
              <a:gd name="connsiteX108" fmla="*/ 2882120 w 7467663"/>
              <a:gd name="connsiteY108" fmla="*/ 5064547 h 6858000"/>
              <a:gd name="connsiteX109" fmla="*/ 2793103 w 7467663"/>
              <a:gd name="connsiteY109" fmla="*/ 5039699 h 6858000"/>
              <a:gd name="connsiteX110" fmla="*/ 2770041 w 7467663"/>
              <a:gd name="connsiteY110" fmla="*/ 5033634 h 6858000"/>
              <a:gd name="connsiteX111" fmla="*/ 1979378 w 7467663"/>
              <a:gd name="connsiteY111" fmla="*/ 4769504 h 6858000"/>
              <a:gd name="connsiteX112" fmla="*/ 1927410 w 7467663"/>
              <a:gd name="connsiteY112" fmla="*/ 4716164 h 6858000"/>
              <a:gd name="connsiteX113" fmla="*/ 1959587 w 7467663"/>
              <a:gd name="connsiteY113" fmla="*/ 4728849 h 6858000"/>
              <a:gd name="connsiteX114" fmla="*/ 2777707 w 7467663"/>
              <a:gd name="connsiteY114" fmla="*/ 5003991 h 6858000"/>
              <a:gd name="connsiteX115" fmla="*/ 2800768 w 7467663"/>
              <a:gd name="connsiteY115" fmla="*/ 5010056 h 6858000"/>
              <a:gd name="connsiteX116" fmla="*/ 2879408 w 7467663"/>
              <a:gd name="connsiteY116" fmla="*/ 5031590 h 6858000"/>
              <a:gd name="connsiteX117" fmla="*/ 2862295 w 7467663"/>
              <a:gd name="connsiteY117" fmla="*/ 5022958 h 6858000"/>
              <a:gd name="connsiteX118" fmla="*/ 2813343 w 7467663"/>
              <a:gd name="connsiteY118" fmla="*/ 4998369 h 6858000"/>
              <a:gd name="connsiteX119" fmla="*/ 2646245 w 7467663"/>
              <a:gd name="connsiteY119" fmla="*/ 4930999 h 6858000"/>
              <a:gd name="connsiteX120" fmla="*/ 1999243 w 7467663"/>
              <a:gd name="connsiteY120" fmla="*/ 4730524 h 6858000"/>
              <a:gd name="connsiteX121" fmla="*/ 1979527 w 7467663"/>
              <a:gd name="connsiteY121" fmla="*/ 4726651 h 6858000"/>
              <a:gd name="connsiteX122" fmla="*/ 1927410 w 7467663"/>
              <a:gd name="connsiteY122" fmla="*/ 4716164 h 6858000"/>
              <a:gd name="connsiteX123" fmla="*/ 1997014 w 7467663"/>
              <a:gd name="connsiteY123" fmla="*/ 4698007 h 6858000"/>
              <a:gd name="connsiteX124" fmla="*/ 2005458 w 7467663"/>
              <a:gd name="connsiteY124" fmla="*/ 4699540 h 6858000"/>
              <a:gd name="connsiteX125" fmla="*/ 2657186 w 7467663"/>
              <a:gd name="connsiteY125" fmla="*/ 4901687 h 6858000"/>
              <a:gd name="connsiteX126" fmla="*/ 2826662 w 7467663"/>
              <a:gd name="connsiteY126" fmla="*/ 4970362 h 6858000"/>
              <a:gd name="connsiteX127" fmla="*/ 2876100 w 7467663"/>
              <a:gd name="connsiteY127" fmla="*/ 4995397 h 6858000"/>
              <a:gd name="connsiteX128" fmla="*/ 3042600 w 7467663"/>
              <a:gd name="connsiteY128" fmla="*/ 5059532 h 6858000"/>
              <a:gd name="connsiteX129" fmla="*/ 1997014 w 7467663"/>
              <a:gd name="connsiteY129" fmla="*/ 4698007 h 6858000"/>
              <a:gd name="connsiteX130" fmla="*/ 2305292 w 7467663"/>
              <a:gd name="connsiteY130" fmla="*/ 4219492 h 6858000"/>
              <a:gd name="connsiteX131" fmla="*/ 3360922 w 7467663"/>
              <a:gd name="connsiteY131" fmla="*/ 4529373 h 6858000"/>
              <a:gd name="connsiteX132" fmla="*/ 3492420 w 7467663"/>
              <a:gd name="connsiteY132" fmla="*/ 4510145 h 6858000"/>
              <a:gd name="connsiteX133" fmla="*/ 3364086 w 7467663"/>
              <a:gd name="connsiteY133" fmla="*/ 4480340 h 6858000"/>
              <a:gd name="connsiteX134" fmla="*/ 3225818 w 7467663"/>
              <a:gd name="connsiteY134" fmla="*/ 4411822 h 6858000"/>
              <a:gd name="connsiteX135" fmla="*/ 3129696 w 7467663"/>
              <a:gd name="connsiteY135" fmla="*/ 4360704 h 6858000"/>
              <a:gd name="connsiteX136" fmla="*/ 2814545 w 7467663"/>
              <a:gd name="connsiteY136" fmla="*/ 4282955 h 6858000"/>
              <a:gd name="connsiteX137" fmla="*/ 2305292 w 7467663"/>
              <a:gd name="connsiteY137" fmla="*/ 4219492 h 6858000"/>
              <a:gd name="connsiteX138" fmla="*/ 2626982 w 7467663"/>
              <a:gd name="connsiteY138" fmla="*/ 4206450 h 6858000"/>
              <a:gd name="connsiteX139" fmla="*/ 2490617 w 7467663"/>
              <a:gd name="connsiteY139" fmla="*/ 4206951 h 6858000"/>
              <a:gd name="connsiteX140" fmla="*/ 2819869 w 7467663"/>
              <a:gd name="connsiteY140" fmla="*/ 4252936 h 6858000"/>
              <a:gd name="connsiteX141" fmla="*/ 3143018 w 7467663"/>
              <a:gd name="connsiteY141" fmla="*/ 4332698 h 6858000"/>
              <a:gd name="connsiteX142" fmla="*/ 3241520 w 7467663"/>
              <a:gd name="connsiteY142" fmla="*/ 4385112 h 6858000"/>
              <a:gd name="connsiteX143" fmla="*/ 3374575 w 7467663"/>
              <a:gd name="connsiteY143" fmla="*/ 4451517 h 6858000"/>
              <a:gd name="connsiteX144" fmla="*/ 3505221 w 7467663"/>
              <a:gd name="connsiteY144" fmla="*/ 4480757 h 6858000"/>
              <a:gd name="connsiteX145" fmla="*/ 2626982 w 7467663"/>
              <a:gd name="connsiteY145" fmla="*/ 4206450 h 6858000"/>
              <a:gd name="connsiteX146" fmla="*/ 1310106 w 7467663"/>
              <a:gd name="connsiteY146" fmla="*/ 3943217 h 6858000"/>
              <a:gd name="connsiteX147" fmla="*/ 854994 w 7467663"/>
              <a:gd name="connsiteY147" fmla="*/ 4399136 h 6858000"/>
              <a:gd name="connsiteX148" fmla="*/ 742462 w 7467663"/>
              <a:gd name="connsiteY148" fmla="*/ 4594648 h 6858000"/>
              <a:gd name="connsiteX149" fmla="*/ 820602 w 7467663"/>
              <a:gd name="connsiteY149" fmla="*/ 4485915 h 6858000"/>
              <a:gd name="connsiteX150" fmla="*/ 878295 w 7467663"/>
              <a:gd name="connsiteY150" fmla="*/ 4403594 h 6858000"/>
              <a:gd name="connsiteX151" fmla="*/ 1240607 w 7467663"/>
              <a:gd name="connsiteY151" fmla="*/ 4010401 h 6858000"/>
              <a:gd name="connsiteX152" fmla="*/ 1310106 w 7467663"/>
              <a:gd name="connsiteY152" fmla="*/ 3943217 h 6858000"/>
              <a:gd name="connsiteX153" fmla="*/ 1423113 w 7467663"/>
              <a:gd name="connsiteY153" fmla="*/ 3874565 h 6858000"/>
              <a:gd name="connsiteX154" fmla="*/ 1260565 w 7467663"/>
              <a:gd name="connsiteY154" fmla="*/ 4031982 h 6858000"/>
              <a:gd name="connsiteX155" fmla="*/ 901900 w 7467663"/>
              <a:gd name="connsiteY155" fmla="*/ 4421236 h 6858000"/>
              <a:gd name="connsiteX156" fmla="*/ 845044 w 7467663"/>
              <a:gd name="connsiteY156" fmla="*/ 4502436 h 6858000"/>
              <a:gd name="connsiteX157" fmla="*/ 685926 w 7467663"/>
              <a:gd name="connsiteY157" fmla="*/ 4703069 h 6858000"/>
              <a:gd name="connsiteX158" fmla="*/ 684248 w 7467663"/>
              <a:gd name="connsiteY158" fmla="*/ 4706721 h 6858000"/>
              <a:gd name="connsiteX159" fmla="*/ 1423113 w 7467663"/>
              <a:gd name="connsiteY159" fmla="*/ 3874565 h 6858000"/>
              <a:gd name="connsiteX160" fmla="*/ 3316479 w 7467663"/>
              <a:gd name="connsiteY160" fmla="*/ 3872136 h 6858000"/>
              <a:gd name="connsiteX161" fmla="*/ 3546806 w 7467663"/>
              <a:gd name="connsiteY161" fmla="*/ 4356139 h 6858000"/>
              <a:gd name="connsiteX162" fmla="*/ 3364433 w 7467663"/>
              <a:gd name="connsiteY162" fmla="*/ 3953121 h 6858000"/>
              <a:gd name="connsiteX163" fmla="*/ 3316479 w 7467663"/>
              <a:gd name="connsiteY163" fmla="*/ 3872136 h 6858000"/>
              <a:gd name="connsiteX164" fmla="*/ 3291335 w 7467663"/>
              <a:gd name="connsiteY164" fmla="*/ 3767420 h 6858000"/>
              <a:gd name="connsiteX165" fmla="*/ 3390805 w 7467663"/>
              <a:gd name="connsiteY165" fmla="*/ 3937163 h 6858000"/>
              <a:gd name="connsiteX166" fmla="*/ 3579062 w 7467663"/>
              <a:gd name="connsiteY166" fmla="*/ 4359040 h 6858000"/>
              <a:gd name="connsiteX167" fmla="*/ 3467355 w 7467663"/>
              <a:gd name="connsiteY167" fmla="*/ 3988130 h 6858000"/>
              <a:gd name="connsiteX168" fmla="*/ 3310753 w 7467663"/>
              <a:gd name="connsiteY168" fmla="*/ 3787140 h 6858000"/>
              <a:gd name="connsiteX169" fmla="*/ 3291335 w 7467663"/>
              <a:gd name="connsiteY169" fmla="*/ 3767420 h 6858000"/>
              <a:gd name="connsiteX170" fmla="*/ 1635889 w 7467663"/>
              <a:gd name="connsiteY170" fmla="*/ 3709494 h 6858000"/>
              <a:gd name="connsiteX171" fmla="*/ 1634800 w 7467663"/>
              <a:gd name="connsiteY171" fmla="*/ 3731111 h 6858000"/>
              <a:gd name="connsiteX172" fmla="*/ 1635889 w 7467663"/>
              <a:gd name="connsiteY172" fmla="*/ 3709494 h 6858000"/>
              <a:gd name="connsiteX173" fmla="*/ 1510397 w 7467663"/>
              <a:gd name="connsiteY173" fmla="*/ 3684705 h 6858000"/>
              <a:gd name="connsiteX174" fmla="*/ 1146550 w 7467663"/>
              <a:gd name="connsiteY174" fmla="*/ 3802012 h 6858000"/>
              <a:gd name="connsiteX175" fmla="*/ 698834 w 7467663"/>
              <a:gd name="connsiteY175" fmla="*/ 3952272 h 6858000"/>
              <a:gd name="connsiteX176" fmla="*/ 34256 w 7467663"/>
              <a:gd name="connsiteY176" fmla="*/ 4347603 h 6858000"/>
              <a:gd name="connsiteX177" fmla="*/ 527241 w 7467663"/>
              <a:gd name="connsiteY177" fmla="*/ 4065078 h 6858000"/>
              <a:gd name="connsiteX178" fmla="*/ 1510397 w 7467663"/>
              <a:gd name="connsiteY178" fmla="*/ 3684705 h 6858000"/>
              <a:gd name="connsiteX179" fmla="*/ 1313114 w 7467663"/>
              <a:gd name="connsiteY179" fmla="*/ 3655216 h 6858000"/>
              <a:gd name="connsiteX180" fmla="*/ 1109304 w 7467663"/>
              <a:gd name="connsiteY180" fmla="*/ 3669030 h 6858000"/>
              <a:gd name="connsiteX181" fmla="*/ 8129 w 7467663"/>
              <a:gd name="connsiteY181" fmla="*/ 4330519 h 6858000"/>
              <a:gd name="connsiteX182" fmla="*/ 687572 w 7467663"/>
              <a:gd name="connsiteY182" fmla="*/ 3925629 h 6858000"/>
              <a:gd name="connsiteX183" fmla="*/ 1138365 w 7467663"/>
              <a:gd name="connsiteY183" fmla="*/ 3774515 h 6858000"/>
              <a:gd name="connsiteX184" fmla="*/ 1505579 w 7467663"/>
              <a:gd name="connsiteY184" fmla="*/ 3655526 h 6858000"/>
              <a:gd name="connsiteX185" fmla="*/ 1313114 w 7467663"/>
              <a:gd name="connsiteY185" fmla="*/ 3655216 h 6858000"/>
              <a:gd name="connsiteX186" fmla="*/ 3655073 w 7467663"/>
              <a:gd name="connsiteY186" fmla="*/ 3650884 h 6858000"/>
              <a:gd name="connsiteX187" fmla="*/ 3989938 w 7467663"/>
              <a:gd name="connsiteY187" fmla="*/ 3991685 h 6858000"/>
              <a:gd name="connsiteX188" fmla="*/ 4393907 w 7467663"/>
              <a:gd name="connsiteY188" fmla="*/ 4261258 h 6858000"/>
              <a:gd name="connsiteX189" fmla="*/ 4648051 w 7467663"/>
              <a:gd name="connsiteY189" fmla="*/ 4374051 h 6858000"/>
              <a:gd name="connsiteX190" fmla="*/ 4383389 w 7467663"/>
              <a:gd name="connsiteY190" fmla="*/ 4184369 h 6858000"/>
              <a:gd name="connsiteX191" fmla="*/ 4165508 w 7467663"/>
              <a:gd name="connsiteY191" fmla="*/ 4035196 h 6858000"/>
              <a:gd name="connsiteX192" fmla="*/ 4068162 w 7467663"/>
              <a:gd name="connsiteY192" fmla="*/ 3953394 h 6858000"/>
              <a:gd name="connsiteX193" fmla="*/ 3981416 w 7467663"/>
              <a:gd name="connsiteY193" fmla="*/ 3880482 h 6858000"/>
              <a:gd name="connsiteX194" fmla="*/ 3800147 w 7467663"/>
              <a:gd name="connsiteY194" fmla="*/ 3749872 h 6858000"/>
              <a:gd name="connsiteX195" fmla="*/ 3655073 w 7467663"/>
              <a:gd name="connsiteY195" fmla="*/ 3650884 h 6858000"/>
              <a:gd name="connsiteX196" fmla="*/ 3670252 w 7467663"/>
              <a:gd name="connsiteY196" fmla="*/ 3622798 h 6858000"/>
              <a:gd name="connsiteX197" fmla="*/ 3817258 w 7467663"/>
              <a:gd name="connsiteY197" fmla="*/ 3723577 h 6858000"/>
              <a:gd name="connsiteX198" fmla="*/ 4000461 w 7467663"/>
              <a:gd name="connsiteY198" fmla="*/ 3855966 h 6858000"/>
              <a:gd name="connsiteX199" fmla="*/ 4088180 w 7467663"/>
              <a:gd name="connsiteY199" fmla="*/ 3929774 h 6858000"/>
              <a:gd name="connsiteX200" fmla="*/ 4184555 w 7467663"/>
              <a:gd name="connsiteY200" fmla="*/ 4010683 h 6858000"/>
              <a:gd name="connsiteX201" fmla="*/ 4399563 w 7467663"/>
              <a:gd name="connsiteY201" fmla="*/ 4158106 h 6858000"/>
              <a:gd name="connsiteX202" fmla="*/ 4684469 w 7467663"/>
              <a:gd name="connsiteY202" fmla="*/ 4364680 h 6858000"/>
              <a:gd name="connsiteX203" fmla="*/ 4690271 w 7467663"/>
              <a:gd name="connsiteY203" fmla="*/ 4370034 h 6858000"/>
              <a:gd name="connsiteX204" fmla="*/ 4136093 w 7467663"/>
              <a:gd name="connsiteY204" fmla="*/ 3858466 h 6858000"/>
              <a:gd name="connsiteX205" fmla="*/ 3670252 w 7467663"/>
              <a:gd name="connsiteY205" fmla="*/ 3622798 h 6858000"/>
              <a:gd name="connsiteX206" fmla="*/ 4440129 w 7467663"/>
              <a:gd name="connsiteY206" fmla="*/ 3448571 h 6858000"/>
              <a:gd name="connsiteX207" fmla="*/ 4856525 w 7467663"/>
              <a:gd name="connsiteY207" fmla="*/ 3915351 h 6858000"/>
              <a:gd name="connsiteX208" fmla="*/ 5059055 w 7467663"/>
              <a:gd name="connsiteY208" fmla="*/ 4108918 h 6858000"/>
              <a:gd name="connsiteX209" fmla="*/ 5290070 w 7467663"/>
              <a:gd name="connsiteY209" fmla="*/ 4263619 h 6858000"/>
              <a:gd name="connsiteX210" fmla="*/ 4834991 w 7467663"/>
              <a:gd name="connsiteY210" fmla="*/ 3830985 h 6858000"/>
              <a:gd name="connsiteX211" fmla="*/ 4440129 w 7467663"/>
              <a:gd name="connsiteY211" fmla="*/ 3448571 h 6858000"/>
              <a:gd name="connsiteX212" fmla="*/ 4441737 w 7467663"/>
              <a:gd name="connsiteY212" fmla="*/ 3399734 h 6858000"/>
              <a:gd name="connsiteX213" fmla="*/ 4431236 w 7467663"/>
              <a:gd name="connsiteY213" fmla="*/ 3400954 h 6858000"/>
              <a:gd name="connsiteX214" fmla="*/ 4557150 w 7467663"/>
              <a:gd name="connsiteY214" fmla="*/ 3510023 h 6858000"/>
              <a:gd name="connsiteX215" fmla="*/ 4856936 w 7467663"/>
              <a:gd name="connsiteY215" fmla="*/ 3809146 h 6858000"/>
              <a:gd name="connsiteX216" fmla="*/ 5111996 w 7467663"/>
              <a:gd name="connsiteY216" fmla="*/ 4065759 h 6858000"/>
              <a:gd name="connsiteX217" fmla="*/ 5388878 w 7467663"/>
              <a:gd name="connsiteY217" fmla="*/ 4300185 h 6858000"/>
              <a:gd name="connsiteX218" fmla="*/ 5425556 w 7467663"/>
              <a:gd name="connsiteY218" fmla="*/ 4308967 h 6858000"/>
              <a:gd name="connsiteX219" fmla="*/ 4943646 w 7467663"/>
              <a:gd name="connsiteY219" fmla="*/ 3822916 h 6858000"/>
              <a:gd name="connsiteX220" fmla="*/ 4594837 w 7467663"/>
              <a:gd name="connsiteY220" fmla="*/ 3532274 h 6858000"/>
              <a:gd name="connsiteX221" fmla="*/ 4441737 w 7467663"/>
              <a:gd name="connsiteY221" fmla="*/ 3399734 h 6858000"/>
              <a:gd name="connsiteX222" fmla="*/ 5425834 w 7467663"/>
              <a:gd name="connsiteY222" fmla="*/ 3162785 h 6858000"/>
              <a:gd name="connsiteX223" fmla="*/ 5401644 w 7467663"/>
              <a:gd name="connsiteY223" fmla="*/ 3617847 h 6858000"/>
              <a:gd name="connsiteX224" fmla="*/ 5467256 w 7467663"/>
              <a:gd name="connsiteY224" fmla="*/ 4175494 h 6858000"/>
              <a:gd name="connsiteX225" fmla="*/ 5448069 w 7467663"/>
              <a:gd name="connsiteY225" fmla="*/ 3567554 h 6858000"/>
              <a:gd name="connsiteX226" fmla="*/ 5425834 w 7467663"/>
              <a:gd name="connsiteY226" fmla="*/ 3162785 h 6858000"/>
              <a:gd name="connsiteX227" fmla="*/ 1318687 w 7467663"/>
              <a:gd name="connsiteY227" fmla="*/ 3113840 h 6858000"/>
              <a:gd name="connsiteX228" fmla="*/ 1066793 w 7467663"/>
              <a:gd name="connsiteY228" fmla="*/ 3212171 h 6858000"/>
              <a:gd name="connsiteX229" fmla="*/ 993319 w 7467663"/>
              <a:gd name="connsiteY229" fmla="*/ 3247648 h 6858000"/>
              <a:gd name="connsiteX230" fmla="*/ 853081 w 7467663"/>
              <a:gd name="connsiteY230" fmla="*/ 3312410 h 6858000"/>
              <a:gd name="connsiteX231" fmla="*/ 805957 w 7467663"/>
              <a:gd name="connsiteY231" fmla="*/ 3330443 h 6858000"/>
              <a:gd name="connsiteX232" fmla="*/ 1318687 w 7467663"/>
              <a:gd name="connsiteY232" fmla="*/ 3113840 h 6858000"/>
              <a:gd name="connsiteX233" fmla="*/ 5453702 w 7467663"/>
              <a:gd name="connsiteY233" fmla="*/ 3090882 h 6858000"/>
              <a:gd name="connsiteX234" fmla="*/ 5480135 w 7467663"/>
              <a:gd name="connsiteY234" fmla="*/ 3565802 h 6858000"/>
              <a:gd name="connsiteX235" fmla="*/ 5499023 w 7467663"/>
              <a:gd name="connsiteY235" fmla="*/ 4166310 h 6858000"/>
              <a:gd name="connsiteX236" fmla="*/ 5547022 w 7467663"/>
              <a:gd name="connsiteY236" fmla="*/ 3607838 h 6858000"/>
              <a:gd name="connsiteX237" fmla="*/ 5515964 w 7467663"/>
              <a:gd name="connsiteY237" fmla="*/ 3378541 h 6858000"/>
              <a:gd name="connsiteX238" fmla="*/ 5453702 w 7467663"/>
              <a:gd name="connsiteY238" fmla="*/ 3090882 h 6858000"/>
              <a:gd name="connsiteX239" fmla="*/ 1238695 w 7467663"/>
              <a:gd name="connsiteY239" fmla="*/ 3076820 h 6858000"/>
              <a:gd name="connsiteX240" fmla="*/ 716371 w 7467663"/>
              <a:gd name="connsiteY240" fmla="*/ 3293249 h 6858000"/>
              <a:gd name="connsiteX241" fmla="*/ 579522 w 7467663"/>
              <a:gd name="connsiteY241" fmla="*/ 3371759 h 6858000"/>
              <a:gd name="connsiteX242" fmla="*/ 600288 w 7467663"/>
              <a:gd name="connsiteY242" fmla="*/ 3365555 h 6858000"/>
              <a:gd name="connsiteX243" fmla="*/ 840692 w 7467663"/>
              <a:gd name="connsiteY243" fmla="*/ 3284921 h 6858000"/>
              <a:gd name="connsiteX244" fmla="*/ 979248 w 7467663"/>
              <a:gd name="connsiteY244" fmla="*/ 3221003 h 6858000"/>
              <a:gd name="connsiteX245" fmla="*/ 1053282 w 7467663"/>
              <a:gd name="connsiteY245" fmla="*/ 3185247 h 6858000"/>
              <a:gd name="connsiteX246" fmla="*/ 1320603 w 7467663"/>
              <a:gd name="connsiteY246" fmla="*/ 3081281 h 6858000"/>
              <a:gd name="connsiteX247" fmla="*/ 1238695 w 7467663"/>
              <a:gd name="connsiteY247" fmla="*/ 3076820 h 6858000"/>
              <a:gd name="connsiteX248" fmla="*/ 5425627 w 7467663"/>
              <a:gd name="connsiteY248" fmla="*/ 2954192 h 6858000"/>
              <a:gd name="connsiteX249" fmla="*/ 5470770 w 7467663"/>
              <a:gd name="connsiteY249" fmla="*/ 3005435 h 6858000"/>
              <a:gd name="connsiteX250" fmla="*/ 5519779 w 7467663"/>
              <a:gd name="connsiteY250" fmla="*/ 4359223 h 6858000"/>
              <a:gd name="connsiteX251" fmla="*/ 5520293 w 7467663"/>
              <a:gd name="connsiteY251" fmla="*/ 4360602 h 6858000"/>
              <a:gd name="connsiteX252" fmla="*/ 5767221 w 7467663"/>
              <a:gd name="connsiteY252" fmla="*/ 4665564 h 6858000"/>
              <a:gd name="connsiteX253" fmla="*/ 6937169 w 7467663"/>
              <a:gd name="connsiteY253" fmla="*/ 4815941 h 6858000"/>
              <a:gd name="connsiteX254" fmla="*/ 6953922 w 7467663"/>
              <a:gd name="connsiteY254" fmla="*/ 4890068 h 6858000"/>
              <a:gd name="connsiteX255" fmla="*/ 6071359 w 7467663"/>
              <a:gd name="connsiteY255" fmla="*/ 4770770 h 6858000"/>
              <a:gd name="connsiteX256" fmla="*/ 6038839 w 7467663"/>
              <a:gd name="connsiteY256" fmla="*/ 4764474 h 6858000"/>
              <a:gd name="connsiteX257" fmla="*/ 6038706 w 7467663"/>
              <a:gd name="connsiteY257" fmla="*/ 4763847 h 6858000"/>
              <a:gd name="connsiteX258" fmla="*/ 6037784 w 7467663"/>
              <a:gd name="connsiteY258" fmla="*/ 4764270 h 6858000"/>
              <a:gd name="connsiteX259" fmla="*/ 6038839 w 7467663"/>
              <a:gd name="connsiteY259" fmla="*/ 4764474 h 6858000"/>
              <a:gd name="connsiteX260" fmla="*/ 6040338 w 7467663"/>
              <a:gd name="connsiteY260" fmla="*/ 4771418 h 6858000"/>
              <a:gd name="connsiteX261" fmla="*/ 6024488 w 7467663"/>
              <a:gd name="connsiteY261" fmla="*/ 4809903 h 6858000"/>
              <a:gd name="connsiteX262" fmla="*/ 5599771 w 7467663"/>
              <a:gd name="connsiteY262" fmla="*/ 5509652 h 6858000"/>
              <a:gd name="connsiteX263" fmla="*/ 5548843 w 7467663"/>
              <a:gd name="connsiteY263" fmla="*/ 5563845 h 6858000"/>
              <a:gd name="connsiteX264" fmla="*/ 5940952 w 7467663"/>
              <a:gd name="connsiteY264" fmla="*/ 6250028 h 6858000"/>
              <a:gd name="connsiteX265" fmla="*/ 6043441 w 7467663"/>
              <a:gd name="connsiteY265" fmla="*/ 6665847 h 6858000"/>
              <a:gd name="connsiteX266" fmla="*/ 6093432 w 7467663"/>
              <a:gd name="connsiteY266" fmla="*/ 6858000 h 6858000"/>
              <a:gd name="connsiteX267" fmla="*/ 6034344 w 7467663"/>
              <a:gd name="connsiteY267" fmla="*/ 6858000 h 6858000"/>
              <a:gd name="connsiteX268" fmla="*/ 6026679 w 7467663"/>
              <a:gd name="connsiteY268" fmla="*/ 6836959 h 6858000"/>
              <a:gd name="connsiteX269" fmla="*/ 5800441 w 7467663"/>
              <a:gd name="connsiteY269" fmla="*/ 6335286 h 6858000"/>
              <a:gd name="connsiteX270" fmla="*/ 5526562 w 7467663"/>
              <a:gd name="connsiteY270" fmla="*/ 5705388 h 6858000"/>
              <a:gd name="connsiteX271" fmla="*/ 5519640 w 7467663"/>
              <a:gd name="connsiteY271" fmla="*/ 5683774 h 6858000"/>
              <a:gd name="connsiteX272" fmla="*/ 5844559 w 7467663"/>
              <a:gd name="connsiteY272" fmla="*/ 6553349 h 6858000"/>
              <a:gd name="connsiteX273" fmla="*/ 5975994 w 7467663"/>
              <a:gd name="connsiteY273" fmla="*/ 6858000 h 6858000"/>
              <a:gd name="connsiteX274" fmla="*/ 5898547 w 7467663"/>
              <a:gd name="connsiteY274" fmla="*/ 6858000 h 6858000"/>
              <a:gd name="connsiteX275" fmla="*/ 5682041 w 7467663"/>
              <a:gd name="connsiteY275" fmla="*/ 6355860 h 6858000"/>
              <a:gd name="connsiteX276" fmla="*/ 5461758 w 7467663"/>
              <a:gd name="connsiteY276" fmla="*/ 5820220 h 6858000"/>
              <a:gd name="connsiteX277" fmla="*/ 5237282 w 7467663"/>
              <a:gd name="connsiteY277" fmla="*/ 6579086 h 6858000"/>
              <a:gd name="connsiteX278" fmla="*/ 5115009 w 7467663"/>
              <a:gd name="connsiteY278" fmla="*/ 6858000 h 6858000"/>
              <a:gd name="connsiteX279" fmla="*/ 5028074 w 7467663"/>
              <a:gd name="connsiteY279" fmla="*/ 6858000 h 6858000"/>
              <a:gd name="connsiteX280" fmla="*/ 5079508 w 7467663"/>
              <a:gd name="connsiteY280" fmla="*/ 6749074 h 6858000"/>
              <a:gd name="connsiteX281" fmla="*/ 5371846 w 7467663"/>
              <a:gd name="connsiteY281" fmla="*/ 5924413 h 6858000"/>
              <a:gd name="connsiteX282" fmla="*/ 5270512 w 7467663"/>
              <a:gd name="connsiteY282" fmla="*/ 6138975 h 6858000"/>
              <a:gd name="connsiteX283" fmla="*/ 5062409 w 7467663"/>
              <a:gd name="connsiteY283" fmla="*/ 6653544 h 6858000"/>
              <a:gd name="connsiteX284" fmla="*/ 5036628 w 7467663"/>
              <a:gd name="connsiteY284" fmla="*/ 6754247 h 6858000"/>
              <a:gd name="connsiteX285" fmla="*/ 5009112 w 7467663"/>
              <a:gd name="connsiteY285" fmla="*/ 6858000 h 6858000"/>
              <a:gd name="connsiteX286" fmla="*/ 4976679 w 7467663"/>
              <a:gd name="connsiteY286" fmla="*/ 6858000 h 6858000"/>
              <a:gd name="connsiteX287" fmla="*/ 5006537 w 7467663"/>
              <a:gd name="connsiteY287" fmla="*/ 6747068 h 6858000"/>
              <a:gd name="connsiteX288" fmla="*/ 5032723 w 7467663"/>
              <a:gd name="connsiteY288" fmla="*/ 6644957 h 6858000"/>
              <a:gd name="connsiteX289" fmla="*/ 5242949 w 7467663"/>
              <a:gd name="connsiteY289" fmla="*/ 6125175 h 6858000"/>
              <a:gd name="connsiteX290" fmla="*/ 5286321 w 7467663"/>
              <a:gd name="connsiteY290" fmla="*/ 6033555 h 6858000"/>
              <a:gd name="connsiteX291" fmla="*/ 5008210 w 7467663"/>
              <a:gd name="connsiteY291" fmla="*/ 6649194 h 6858000"/>
              <a:gd name="connsiteX292" fmla="*/ 4986321 w 7467663"/>
              <a:gd name="connsiteY292" fmla="*/ 6765687 h 6858000"/>
              <a:gd name="connsiteX293" fmla="*/ 4973474 w 7467663"/>
              <a:gd name="connsiteY293" fmla="*/ 6858000 h 6858000"/>
              <a:gd name="connsiteX294" fmla="*/ 4907178 w 7467663"/>
              <a:gd name="connsiteY294" fmla="*/ 6858000 h 6858000"/>
              <a:gd name="connsiteX295" fmla="*/ 4910810 w 7467663"/>
              <a:gd name="connsiteY295" fmla="*/ 6829660 h 6858000"/>
              <a:gd name="connsiteX296" fmla="*/ 4987461 w 7467663"/>
              <a:gd name="connsiteY296" fmla="*/ 6432994 h 6858000"/>
              <a:gd name="connsiteX297" fmla="*/ 5179262 w 7467663"/>
              <a:gd name="connsiteY297" fmla="*/ 6035044 h 6858000"/>
              <a:gd name="connsiteX298" fmla="*/ 4689678 w 7467663"/>
              <a:gd name="connsiteY298" fmla="*/ 6440241 h 6858000"/>
              <a:gd name="connsiteX299" fmla="*/ 4477543 w 7467663"/>
              <a:gd name="connsiteY299" fmla="*/ 6674836 h 6858000"/>
              <a:gd name="connsiteX300" fmla="*/ 4329957 w 7467663"/>
              <a:gd name="connsiteY300" fmla="*/ 6858000 h 6858000"/>
              <a:gd name="connsiteX301" fmla="*/ 4218595 w 7467663"/>
              <a:gd name="connsiteY301" fmla="*/ 6858000 h 6858000"/>
              <a:gd name="connsiteX302" fmla="*/ 4368888 w 7467663"/>
              <a:gd name="connsiteY302" fmla="*/ 6668412 h 6858000"/>
              <a:gd name="connsiteX303" fmla="*/ 4563091 w 7467663"/>
              <a:gd name="connsiteY303" fmla="*/ 6442508 h 6858000"/>
              <a:gd name="connsiteX304" fmla="*/ 5387324 w 7467663"/>
              <a:gd name="connsiteY304" fmla="*/ 5705830 h 6858000"/>
              <a:gd name="connsiteX305" fmla="*/ 5073620 w 7467663"/>
              <a:gd name="connsiteY305" fmla="*/ 5955437 h 6858000"/>
              <a:gd name="connsiteX306" fmla="*/ 4689789 w 7467663"/>
              <a:gd name="connsiteY306" fmla="*/ 6268382 h 6858000"/>
              <a:gd name="connsiteX307" fmla="*/ 4418722 w 7467663"/>
              <a:gd name="connsiteY307" fmla="*/ 6570886 h 6858000"/>
              <a:gd name="connsiteX308" fmla="*/ 4214944 w 7467663"/>
              <a:gd name="connsiteY308" fmla="*/ 6858000 h 6858000"/>
              <a:gd name="connsiteX309" fmla="*/ 4177898 w 7467663"/>
              <a:gd name="connsiteY309" fmla="*/ 6858000 h 6858000"/>
              <a:gd name="connsiteX310" fmla="*/ 4391597 w 7467663"/>
              <a:gd name="connsiteY310" fmla="*/ 6556370 h 6858000"/>
              <a:gd name="connsiteX311" fmla="*/ 4668889 w 7467663"/>
              <a:gd name="connsiteY311" fmla="*/ 6246399 h 6858000"/>
              <a:gd name="connsiteX312" fmla="*/ 5055427 w 7467663"/>
              <a:gd name="connsiteY312" fmla="*/ 5931476 h 6858000"/>
              <a:gd name="connsiteX313" fmla="*/ 5371814 w 7467663"/>
              <a:gd name="connsiteY313" fmla="*/ 5678975 h 6858000"/>
              <a:gd name="connsiteX314" fmla="*/ 4987918 w 7467663"/>
              <a:gd name="connsiteY314" fmla="*/ 5838701 h 6858000"/>
              <a:gd name="connsiteX315" fmla="*/ 4317146 w 7467663"/>
              <a:gd name="connsiteY315" fmla="*/ 6587716 h 6858000"/>
              <a:gd name="connsiteX316" fmla="*/ 4171627 w 7467663"/>
              <a:gd name="connsiteY316" fmla="*/ 6858000 h 6858000"/>
              <a:gd name="connsiteX317" fmla="*/ 4081585 w 7467663"/>
              <a:gd name="connsiteY317" fmla="*/ 6858000 h 6858000"/>
              <a:gd name="connsiteX318" fmla="*/ 4238603 w 7467663"/>
              <a:gd name="connsiteY318" fmla="*/ 6559341 h 6858000"/>
              <a:gd name="connsiteX319" fmla="*/ 4778333 w 7467663"/>
              <a:gd name="connsiteY319" fmla="*/ 5873626 h 6858000"/>
              <a:gd name="connsiteX320" fmla="*/ 5414185 w 7467663"/>
              <a:gd name="connsiteY320" fmla="*/ 5573882 h 6858000"/>
              <a:gd name="connsiteX321" fmla="*/ 5959648 w 7467663"/>
              <a:gd name="connsiteY321" fmla="*/ 4760797 h 6858000"/>
              <a:gd name="connsiteX322" fmla="*/ 5355019 w 7467663"/>
              <a:gd name="connsiteY322" fmla="*/ 4734672 h 6858000"/>
              <a:gd name="connsiteX323" fmla="*/ 5083565 w 7467663"/>
              <a:gd name="connsiteY323" fmla="*/ 5179121 h 6858000"/>
              <a:gd name="connsiteX324" fmla="*/ 4713577 w 7467663"/>
              <a:gd name="connsiteY324" fmla="*/ 5616803 h 6858000"/>
              <a:gd name="connsiteX325" fmla="*/ 3989559 w 7467663"/>
              <a:gd name="connsiteY325" fmla="*/ 6145945 h 6858000"/>
              <a:gd name="connsiteX326" fmla="*/ 3939824 w 7467663"/>
              <a:gd name="connsiteY326" fmla="*/ 6066900 h 6858000"/>
              <a:gd name="connsiteX327" fmla="*/ 4584537 w 7467663"/>
              <a:gd name="connsiteY327" fmla="*/ 5324826 h 6858000"/>
              <a:gd name="connsiteX328" fmla="*/ 5037105 w 7467663"/>
              <a:gd name="connsiteY328" fmla="*/ 5088765 h 6858000"/>
              <a:gd name="connsiteX329" fmla="*/ 5039930 w 7467663"/>
              <a:gd name="connsiteY329" fmla="*/ 5089585 h 6858000"/>
              <a:gd name="connsiteX330" fmla="*/ 5263764 w 7467663"/>
              <a:gd name="connsiteY330" fmla="*/ 4735525 h 6858000"/>
              <a:gd name="connsiteX331" fmla="*/ 4086300 w 7467663"/>
              <a:gd name="connsiteY331" fmla="*/ 4884599 h 6858000"/>
              <a:gd name="connsiteX332" fmla="*/ 4085485 w 7467663"/>
              <a:gd name="connsiteY332" fmla="*/ 4899070 h 6858000"/>
              <a:gd name="connsiteX333" fmla="*/ 3871915 w 7467663"/>
              <a:gd name="connsiteY333" fmla="*/ 5253645 h 6858000"/>
              <a:gd name="connsiteX334" fmla="*/ 3799374 w 7467663"/>
              <a:gd name="connsiteY334" fmla="*/ 5466127 h 6858000"/>
              <a:gd name="connsiteX335" fmla="*/ 3498850 w 7467663"/>
              <a:gd name="connsiteY335" fmla="*/ 6661888 h 6858000"/>
              <a:gd name="connsiteX336" fmla="*/ 3399216 w 7467663"/>
              <a:gd name="connsiteY336" fmla="*/ 6858000 h 6858000"/>
              <a:gd name="connsiteX337" fmla="*/ 3303688 w 7467663"/>
              <a:gd name="connsiteY337" fmla="*/ 6858000 h 6858000"/>
              <a:gd name="connsiteX338" fmla="*/ 3391774 w 7467663"/>
              <a:gd name="connsiteY338" fmla="*/ 6697181 h 6858000"/>
              <a:gd name="connsiteX339" fmla="*/ 3735540 w 7467663"/>
              <a:gd name="connsiteY339" fmla="*/ 5546923 h 6858000"/>
              <a:gd name="connsiteX340" fmla="*/ 3729438 w 7467663"/>
              <a:gd name="connsiteY340" fmla="*/ 5569058 h 6858000"/>
              <a:gd name="connsiteX341" fmla="*/ 3707782 w 7467663"/>
              <a:gd name="connsiteY341" fmla="*/ 5644908 h 6858000"/>
              <a:gd name="connsiteX342" fmla="*/ 3583827 w 7467663"/>
              <a:gd name="connsiteY342" fmla="*/ 6039215 h 6858000"/>
              <a:gd name="connsiteX343" fmla="*/ 3547861 w 7467663"/>
              <a:gd name="connsiteY343" fmla="*/ 6129609 h 6858000"/>
              <a:gd name="connsiteX344" fmla="*/ 3490905 w 7467663"/>
              <a:gd name="connsiteY344" fmla="*/ 6277660 h 6858000"/>
              <a:gd name="connsiteX345" fmla="*/ 3455859 w 7467663"/>
              <a:gd name="connsiteY345" fmla="*/ 6391301 h 6858000"/>
              <a:gd name="connsiteX346" fmla="*/ 3429112 w 7467663"/>
              <a:gd name="connsiteY346" fmla="*/ 6479469 h 6858000"/>
              <a:gd name="connsiteX347" fmla="*/ 3304862 w 7467663"/>
              <a:gd name="connsiteY347" fmla="*/ 6796476 h 6858000"/>
              <a:gd name="connsiteX348" fmla="*/ 3276071 w 7467663"/>
              <a:gd name="connsiteY348" fmla="*/ 6858000 h 6858000"/>
              <a:gd name="connsiteX349" fmla="*/ 3240805 w 7467663"/>
              <a:gd name="connsiteY349" fmla="*/ 6858000 h 6858000"/>
              <a:gd name="connsiteX350" fmla="*/ 3275917 w 7467663"/>
              <a:gd name="connsiteY350" fmla="*/ 6783192 h 6858000"/>
              <a:gd name="connsiteX351" fmla="*/ 3399358 w 7467663"/>
              <a:gd name="connsiteY351" fmla="*/ 6469011 h 6858000"/>
              <a:gd name="connsiteX352" fmla="*/ 3425650 w 7467663"/>
              <a:gd name="connsiteY352" fmla="*/ 6381333 h 6858000"/>
              <a:gd name="connsiteX353" fmla="*/ 3460661 w 7467663"/>
              <a:gd name="connsiteY353" fmla="*/ 6266763 h 6858000"/>
              <a:gd name="connsiteX354" fmla="*/ 3518021 w 7467663"/>
              <a:gd name="connsiteY354" fmla="*/ 6117298 h 6858000"/>
              <a:gd name="connsiteX355" fmla="*/ 3554035 w 7467663"/>
              <a:gd name="connsiteY355" fmla="*/ 6027832 h 6858000"/>
              <a:gd name="connsiteX356" fmla="*/ 3677174 w 7467663"/>
              <a:gd name="connsiteY356" fmla="*/ 5636351 h 6858000"/>
              <a:gd name="connsiteX357" fmla="*/ 3698819 w 7467663"/>
              <a:gd name="connsiteY357" fmla="*/ 5560503 h 6858000"/>
              <a:gd name="connsiteX358" fmla="*/ 3702094 w 7467663"/>
              <a:gd name="connsiteY358" fmla="*/ 5549194 h 6858000"/>
              <a:gd name="connsiteX359" fmla="*/ 3398355 w 7467663"/>
              <a:gd name="connsiteY359" fmla="*/ 6094603 h 6858000"/>
              <a:gd name="connsiteX360" fmla="*/ 3193941 w 7467663"/>
              <a:gd name="connsiteY360" fmla="*/ 6798775 h 6858000"/>
              <a:gd name="connsiteX361" fmla="*/ 3184140 w 7467663"/>
              <a:gd name="connsiteY361" fmla="*/ 6858000 h 6858000"/>
              <a:gd name="connsiteX362" fmla="*/ 3099978 w 7467663"/>
              <a:gd name="connsiteY362" fmla="*/ 6858000 h 6858000"/>
              <a:gd name="connsiteX363" fmla="*/ 3101556 w 7467663"/>
              <a:gd name="connsiteY363" fmla="*/ 6843337 h 6858000"/>
              <a:gd name="connsiteX364" fmla="*/ 3370162 w 7467663"/>
              <a:gd name="connsiteY364" fmla="*/ 5785550 h 6858000"/>
              <a:gd name="connsiteX365" fmla="*/ 3746477 w 7467663"/>
              <a:gd name="connsiteY365" fmla="*/ 5377889 h 6858000"/>
              <a:gd name="connsiteX366" fmla="*/ 3863399 w 7467663"/>
              <a:gd name="connsiteY366" fmla="*/ 5087257 h 6858000"/>
              <a:gd name="connsiteX367" fmla="*/ 3968712 w 7467663"/>
              <a:gd name="connsiteY367" fmla="*/ 4913989 h 6858000"/>
              <a:gd name="connsiteX368" fmla="*/ 2792390 w 7467663"/>
              <a:gd name="connsiteY368" fmla="*/ 5382974 h 6858000"/>
              <a:gd name="connsiteX369" fmla="*/ 2714982 w 7467663"/>
              <a:gd name="connsiteY369" fmla="*/ 5427051 h 6858000"/>
              <a:gd name="connsiteX370" fmla="*/ 2813361 w 7467663"/>
              <a:gd name="connsiteY370" fmla="*/ 6023912 h 6858000"/>
              <a:gd name="connsiteX371" fmla="*/ 2688430 w 7467663"/>
              <a:gd name="connsiteY371" fmla="*/ 6801564 h 6858000"/>
              <a:gd name="connsiteX372" fmla="*/ 2629626 w 7467663"/>
              <a:gd name="connsiteY372" fmla="*/ 6763394 h 6858000"/>
              <a:gd name="connsiteX373" fmla="*/ 2565328 w 7467663"/>
              <a:gd name="connsiteY373" fmla="*/ 5516399 h 6858000"/>
              <a:gd name="connsiteX374" fmla="*/ 1922999 w 7467663"/>
              <a:gd name="connsiteY374" fmla="*/ 5980343 h 6858000"/>
              <a:gd name="connsiteX375" fmla="*/ 1950261 w 7467663"/>
              <a:gd name="connsiteY375" fmla="*/ 6405858 h 6858000"/>
              <a:gd name="connsiteX376" fmla="*/ 2365554 w 7467663"/>
              <a:gd name="connsiteY376" fmla="*/ 6759107 h 6858000"/>
              <a:gd name="connsiteX377" fmla="*/ 2424142 w 7467663"/>
              <a:gd name="connsiteY377" fmla="*/ 6858000 h 6858000"/>
              <a:gd name="connsiteX378" fmla="*/ 2395994 w 7467663"/>
              <a:gd name="connsiteY378" fmla="*/ 6858000 h 6858000"/>
              <a:gd name="connsiteX379" fmla="*/ 2392863 w 7467663"/>
              <a:gd name="connsiteY379" fmla="*/ 6852964 h 6858000"/>
              <a:gd name="connsiteX380" fmla="*/ 2017589 w 7467663"/>
              <a:gd name="connsiteY380" fmla="*/ 6493982 h 6858000"/>
              <a:gd name="connsiteX381" fmla="*/ 2147336 w 7467663"/>
              <a:gd name="connsiteY381" fmla="*/ 6594052 h 6858000"/>
              <a:gd name="connsiteX382" fmla="*/ 2207047 w 7467663"/>
              <a:gd name="connsiteY382" fmla="*/ 6654540 h 6858000"/>
              <a:gd name="connsiteX383" fmla="*/ 2299106 w 7467663"/>
              <a:gd name="connsiteY383" fmla="*/ 6778931 h 6858000"/>
              <a:gd name="connsiteX384" fmla="*/ 2314430 w 7467663"/>
              <a:gd name="connsiteY384" fmla="*/ 6801144 h 6858000"/>
              <a:gd name="connsiteX385" fmla="*/ 2352406 w 7467663"/>
              <a:gd name="connsiteY385" fmla="*/ 6858000 h 6858000"/>
              <a:gd name="connsiteX386" fmla="*/ 2314492 w 7467663"/>
              <a:gd name="connsiteY386" fmla="*/ 6858000 h 6858000"/>
              <a:gd name="connsiteX387" fmla="*/ 2288095 w 7467663"/>
              <a:gd name="connsiteY387" fmla="*/ 6818030 h 6858000"/>
              <a:gd name="connsiteX388" fmla="*/ 2272768 w 7467663"/>
              <a:gd name="connsiteY388" fmla="*/ 6795822 h 6858000"/>
              <a:gd name="connsiteX389" fmla="*/ 2182715 w 7467663"/>
              <a:gd name="connsiteY389" fmla="*/ 6675071 h 6858000"/>
              <a:gd name="connsiteX390" fmla="*/ 2032061 w 7467663"/>
              <a:gd name="connsiteY390" fmla="*/ 6541380 h 6858000"/>
              <a:gd name="connsiteX391" fmla="*/ 2257220 w 7467663"/>
              <a:gd name="connsiteY391" fmla="*/ 6826257 h 6858000"/>
              <a:gd name="connsiteX392" fmla="*/ 2281324 w 7467663"/>
              <a:gd name="connsiteY392" fmla="*/ 6858000 h 6858000"/>
              <a:gd name="connsiteX393" fmla="*/ 2242860 w 7467663"/>
              <a:gd name="connsiteY393" fmla="*/ 6858000 h 6858000"/>
              <a:gd name="connsiteX394" fmla="*/ 2232818 w 7467663"/>
              <a:gd name="connsiteY394" fmla="*/ 6844926 h 6858000"/>
              <a:gd name="connsiteX395" fmla="*/ 1990172 w 7467663"/>
              <a:gd name="connsiteY395" fmla="*/ 6542121 h 6858000"/>
              <a:gd name="connsiteX396" fmla="*/ 2124090 w 7467663"/>
              <a:gd name="connsiteY396" fmla="*/ 6761017 h 6858000"/>
              <a:gd name="connsiteX397" fmla="*/ 2200380 w 7467663"/>
              <a:gd name="connsiteY397" fmla="*/ 6858000 h 6858000"/>
              <a:gd name="connsiteX398" fmla="*/ 2147507 w 7467663"/>
              <a:gd name="connsiteY398" fmla="*/ 6858000 h 6858000"/>
              <a:gd name="connsiteX399" fmla="*/ 2070668 w 7467663"/>
              <a:gd name="connsiteY399" fmla="*/ 6761520 h 6858000"/>
              <a:gd name="connsiteX400" fmla="*/ 1975142 w 7467663"/>
              <a:gd name="connsiteY400" fmla="*/ 6585570 h 6858000"/>
              <a:gd name="connsiteX401" fmla="*/ 2050035 w 7467663"/>
              <a:gd name="connsiteY401" fmla="*/ 6813345 h 6858000"/>
              <a:gd name="connsiteX402" fmla="*/ 2063025 w 7467663"/>
              <a:gd name="connsiteY402" fmla="*/ 6858000 h 6858000"/>
              <a:gd name="connsiteX403" fmla="*/ 2021675 w 7467663"/>
              <a:gd name="connsiteY403" fmla="*/ 6858000 h 6858000"/>
              <a:gd name="connsiteX404" fmla="*/ 2019308 w 7467663"/>
              <a:gd name="connsiteY404" fmla="*/ 6847118 h 6858000"/>
              <a:gd name="connsiteX405" fmla="*/ 1938835 w 7467663"/>
              <a:gd name="connsiteY405" fmla="*/ 6551160 h 6858000"/>
              <a:gd name="connsiteX406" fmla="*/ 1953230 w 7467663"/>
              <a:gd name="connsiteY406" fmla="*/ 6759699 h 6858000"/>
              <a:gd name="connsiteX407" fmla="*/ 1956763 w 7467663"/>
              <a:gd name="connsiteY407" fmla="*/ 6778191 h 6858000"/>
              <a:gd name="connsiteX408" fmla="*/ 1967925 w 7467663"/>
              <a:gd name="connsiteY408" fmla="*/ 6858000 h 6858000"/>
              <a:gd name="connsiteX409" fmla="*/ 1936622 w 7467663"/>
              <a:gd name="connsiteY409" fmla="*/ 6858000 h 6858000"/>
              <a:gd name="connsiteX410" fmla="*/ 1926261 w 7467663"/>
              <a:gd name="connsiteY410" fmla="*/ 6784064 h 6858000"/>
              <a:gd name="connsiteX411" fmla="*/ 1922724 w 7467663"/>
              <a:gd name="connsiteY411" fmla="*/ 6765577 h 6858000"/>
              <a:gd name="connsiteX412" fmla="*/ 1904650 w 7467663"/>
              <a:gd name="connsiteY412" fmla="*/ 6639616 h 6858000"/>
              <a:gd name="connsiteX413" fmla="*/ 1885273 w 7467663"/>
              <a:gd name="connsiteY413" fmla="*/ 6858000 h 6858000"/>
              <a:gd name="connsiteX414" fmla="*/ 1854363 w 7467663"/>
              <a:gd name="connsiteY414" fmla="*/ 6858000 h 6858000"/>
              <a:gd name="connsiteX415" fmla="*/ 1880391 w 7467663"/>
              <a:gd name="connsiteY415" fmla="*/ 6603796 h 6858000"/>
              <a:gd name="connsiteX416" fmla="*/ 1818273 w 7467663"/>
              <a:gd name="connsiteY416" fmla="*/ 6715729 h 6858000"/>
              <a:gd name="connsiteX417" fmla="*/ 1794691 w 7467663"/>
              <a:gd name="connsiteY417" fmla="*/ 6843239 h 6858000"/>
              <a:gd name="connsiteX418" fmla="*/ 1794914 w 7467663"/>
              <a:gd name="connsiteY418" fmla="*/ 6858000 h 6858000"/>
              <a:gd name="connsiteX419" fmla="*/ 1746128 w 7467663"/>
              <a:gd name="connsiteY419" fmla="*/ 6858000 h 6858000"/>
              <a:gd name="connsiteX420" fmla="*/ 1753934 w 7467663"/>
              <a:gd name="connsiteY420" fmla="*/ 6724796 h 6858000"/>
              <a:gd name="connsiteX421" fmla="*/ 1792053 w 7467663"/>
              <a:gd name="connsiteY421" fmla="*/ 6572396 h 6858000"/>
              <a:gd name="connsiteX422" fmla="*/ 1862248 w 7467663"/>
              <a:gd name="connsiteY422" fmla="*/ 6266397 h 6858000"/>
              <a:gd name="connsiteX423" fmla="*/ 1862250 w 7467663"/>
              <a:gd name="connsiteY423" fmla="*/ 6033531 h 6858000"/>
              <a:gd name="connsiteX424" fmla="*/ 1211999 w 7467663"/>
              <a:gd name="connsiteY424" fmla="*/ 6683610 h 6858000"/>
              <a:gd name="connsiteX425" fmla="*/ 1213266 w 7467663"/>
              <a:gd name="connsiteY425" fmla="*/ 6691947 h 6858000"/>
              <a:gd name="connsiteX426" fmla="*/ 1203370 w 7467663"/>
              <a:gd name="connsiteY426" fmla="*/ 6850676 h 6858000"/>
              <a:gd name="connsiteX427" fmla="*/ 1203671 w 7467663"/>
              <a:gd name="connsiteY427" fmla="*/ 6858000 h 6858000"/>
              <a:gd name="connsiteX428" fmla="*/ 1143180 w 7467663"/>
              <a:gd name="connsiteY428" fmla="*/ 6858000 h 6858000"/>
              <a:gd name="connsiteX429" fmla="*/ 1142176 w 7467663"/>
              <a:gd name="connsiteY429" fmla="*/ 6766045 h 6858000"/>
              <a:gd name="connsiteX430" fmla="*/ 1067484 w 7467663"/>
              <a:gd name="connsiteY430" fmla="*/ 6858000 h 6858000"/>
              <a:gd name="connsiteX431" fmla="*/ 953928 w 7467663"/>
              <a:gd name="connsiteY431" fmla="*/ 6858000 h 6858000"/>
              <a:gd name="connsiteX432" fmla="*/ 959715 w 7467663"/>
              <a:gd name="connsiteY432" fmla="*/ 6850185 h 6858000"/>
              <a:gd name="connsiteX433" fmla="*/ 1483788 w 7467663"/>
              <a:gd name="connsiteY433" fmla="*/ 6259174 h 6858000"/>
              <a:gd name="connsiteX434" fmla="*/ 1100671 w 7467663"/>
              <a:gd name="connsiteY434" fmla="*/ 6252137 h 6858000"/>
              <a:gd name="connsiteX435" fmla="*/ 1090144 w 7467663"/>
              <a:gd name="connsiteY435" fmla="*/ 6256748 h 6858000"/>
              <a:gd name="connsiteX436" fmla="*/ 1095872 w 7467663"/>
              <a:gd name="connsiteY436" fmla="*/ 6271892 h 6858000"/>
              <a:gd name="connsiteX437" fmla="*/ 262785 w 7467663"/>
              <a:gd name="connsiteY437" fmla="*/ 6845450 h 6858000"/>
              <a:gd name="connsiteX438" fmla="*/ 209968 w 7467663"/>
              <a:gd name="connsiteY438" fmla="*/ 6770713 h 6858000"/>
              <a:gd name="connsiteX439" fmla="*/ 873460 w 7467663"/>
              <a:gd name="connsiteY439" fmla="*/ 6253768 h 6858000"/>
              <a:gd name="connsiteX440" fmla="*/ 192686 w 7467663"/>
              <a:gd name="connsiteY440" fmla="*/ 5849257 h 6858000"/>
              <a:gd name="connsiteX441" fmla="*/ 4696 w 7467663"/>
              <a:gd name="connsiteY441" fmla="*/ 5697668 h 6858000"/>
              <a:gd name="connsiteX442" fmla="*/ 0 w 7467663"/>
              <a:gd name="connsiteY442" fmla="*/ 5689984 h 6858000"/>
              <a:gd name="connsiteX443" fmla="*/ 0 w 7467663"/>
              <a:gd name="connsiteY443" fmla="*/ 5513472 h 6858000"/>
              <a:gd name="connsiteX444" fmla="*/ 174101 w 7467663"/>
              <a:gd name="connsiteY444" fmla="*/ 5620277 h 6858000"/>
              <a:gd name="connsiteX445" fmla="*/ 891800 w 7467663"/>
              <a:gd name="connsiteY445" fmla="*/ 6036935 h 6858000"/>
              <a:gd name="connsiteX446" fmla="*/ 1072219 w 7467663"/>
              <a:gd name="connsiteY446" fmla="*/ 6169443 h 6858000"/>
              <a:gd name="connsiteX447" fmla="*/ 1074117 w 7467663"/>
              <a:gd name="connsiteY447" fmla="*/ 6170301 h 6858000"/>
              <a:gd name="connsiteX448" fmla="*/ 1083114 w 7467663"/>
              <a:gd name="connsiteY448" fmla="*/ 6174131 h 6858000"/>
              <a:gd name="connsiteX449" fmla="*/ 1543010 w 7467663"/>
              <a:gd name="connsiteY449" fmla="*/ 6191140 h 6858000"/>
              <a:gd name="connsiteX450" fmla="*/ 1551080 w 7467663"/>
              <a:gd name="connsiteY450" fmla="*/ 6195006 h 6858000"/>
              <a:gd name="connsiteX451" fmla="*/ 2345443 w 7467663"/>
              <a:gd name="connsiteY451" fmla="*/ 5549882 h 6858000"/>
              <a:gd name="connsiteX452" fmla="*/ 1721499 w 7467663"/>
              <a:gd name="connsiteY452" fmla="*/ 5599969 h 6858000"/>
              <a:gd name="connsiteX453" fmla="*/ 767716 w 7467663"/>
              <a:gd name="connsiteY453" fmla="*/ 5472768 h 6858000"/>
              <a:gd name="connsiteX454" fmla="*/ 722147 w 7467663"/>
              <a:gd name="connsiteY454" fmla="*/ 5393091 h 6858000"/>
              <a:gd name="connsiteX455" fmla="*/ 1485552 w 7467663"/>
              <a:gd name="connsiteY455" fmla="*/ 5313202 h 6858000"/>
              <a:gd name="connsiteX456" fmla="*/ 2143004 w 7467663"/>
              <a:gd name="connsiteY456" fmla="*/ 5402420 h 6858000"/>
              <a:gd name="connsiteX457" fmla="*/ 1933391 w 7467663"/>
              <a:gd name="connsiteY457" fmla="*/ 5156971 h 6858000"/>
              <a:gd name="connsiteX458" fmla="*/ 1827118 w 7467663"/>
              <a:gd name="connsiteY458" fmla="*/ 4968410 h 6858000"/>
              <a:gd name="connsiteX459" fmla="*/ 1837349 w 7467663"/>
              <a:gd name="connsiteY459" fmla="*/ 4956357 h 6858000"/>
              <a:gd name="connsiteX460" fmla="*/ 2162835 w 7467663"/>
              <a:gd name="connsiteY460" fmla="*/ 5187853 h 6858000"/>
              <a:gd name="connsiteX461" fmla="*/ 2257167 w 7467663"/>
              <a:gd name="connsiteY461" fmla="*/ 5462123 h 6858000"/>
              <a:gd name="connsiteX462" fmla="*/ 2261598 w 7467663"/>
              <a:gd name="connsiteY462" fmla="*/ 5467998 h 6858000"/>
              <a:gd name="connsiteX463" fmla="*/ 2437177 w 7467663"/>
              <a:gd name="connsiteY463" fmla="*/ 5479608 h 6858000"/>
              <a:gd name="connsiteX464" fmla="*/ 2445247 w 7467663"/>
              <a:gd name="connsiteY464" fmla="*/ 5483476 h 6858000"/>
              <a:gd name="connsiteX465" fmla="*/ 2743626 w 7467663"/>
              <a:gd name="connsiteY465" fmla="*/ 5304819 h 6858000"/>
              <a:gd name="connsiteX466" fmla="*/ 3048102 w 7467663"/>
              <a:gd name="connsiteY466" fmla="*/ 5150595 h 6858000"/>
              <a:gd name="connsiteX467" fmla="*/ 1799414 w 7467663"/>
              <a:gd name="connsiteY467" fmla="*/ 4694732 h 6858000"/>
              <a:gd name="connsiteX468" fmla="*/ 1771735 w 7467663"/>
              <a:gd name="connsiteY468" fmla="*/ 4619929 h 6858000"/>
              <a:gd name="connsiteX469" fmla="*/ 3104273 w 7467663"/>
              <a:gd name="connsiteY469" fmla="*/ 5076159 h 6858000"/>
              <a:gd name="connsiteX470" fmla="*/ 3113245 w 7467663"/>
              <a:gd name="connsiteY470" fmla="*/ 5090705 h 6858000"/>
              <a:gd name="connsiteX471" fmla="*/ 3126294 w 7467663"/>
              <a:gd name="connsiteY471" fmla="*/ 5114400 h 6858000"/>
              <a:gd name="connsiteX472" fmla="*/ 3937433 w 7467663"/>
              <a:gd name="connsiteY472" fmla="*/ 4830473 h 6858000"/>
              <a:gd name="connsiteX473" fmla="*/ 3590475 w 7467663"/>
              <a:gd name="connsiteY473" fmla="*/ 4597974 h 6858000"/>
              <a:gd name="connsiteX474" fmla="*/ 3100264 w 7467663"/>
              <a:gd name="connsiteY474" fmla="*/ 4579845 h 6858000"/>
              <a:gd name="connsiteX475" fmla="*/ 2183576 w 7467663"/>
              <a:gd name="connsiteY475" fmla="*/ 4227150 h 6858000"/>
              <a:gd name="connsiteX476" fmla="*/ 2151029 w 7467663"/>
              <a:gd name="connsiteY476" fmla="*/ 4146947 h 6858000"/>
              <a:gd name="connsiteX477" fmla="*/ 3563434 w 7467663"/>
              <a:gd name="connsiteY477" fmla="*/ 4469115 h 6858000"/>
              <a:gd name="connsiteX478" fmla="*/ 3177952 w 7467663"/>
              <a:gd name="connsiteY478" fmla="*/ 3657386 h 6858000"/>
              <a:gd name="connsiteX479" fmla="*/ 3189263 w 7467663"/>
              <a:gd name="connsiteY479" fmla="*/ 3625726 h 6858000"/>
              <a:gd name="connsiteX480" fmla="*/ 3560912 w 7467663"/>
              <a:gd name="connsiteY480" fmla="*/ 4079863 h 6858000"/>
              <a:gd name="connsiteX481" fmla="*/ 3626636 w 7467663"/>
              <a:gd name="connsiteY481" fmla="*/ 4512230 h 6858000"/>
              <a:gd name="connsiteX482" fmla="*/ 3653088 w 7467663"/>
              <a:gd name="connsiteY482" fmla="*/ 4521417 h 6858000"/>
              <a:gd name="connsiteX483" fmla="*/ 3988128 w 7467663"/>
              <a:gd name="connsiteY483" fmla="*/ 4817267 h 6858000"/>
              <a:gd name="connsiteX484" fmla="*/ 4830582 w 7467663"/>
              <a:gd name="connsiteY484" fmla="*/ 4676000 h 6858000"/>
              <a:gd name="connsiteX485" fmla="*/ 4830100 w 7467663"/>
              <a:gd name="connsiteY485" fmla="*/ 4675554 h 6858000"/>
              <a:gd name="connsiteX486" fmla="*/ 4036318 w 7467663"/>
              <a:gd name="connsiteY486" fmla="*/ 4147013 h 6858000"/>
              <a:gd name="connsiteX487" fmla="*/ 3432098 w 7467663"/>
              <a:gd name="connsiteY487" fmla="*/ 3537312 h 6858000"/>
              <a:gd name="connsiteX488" fmla="*/ 3446761 w 7467663"/>
              <a:gd name="connsiteY488" fmla="*/ 3461278 h 6858000"/>
              <a:gd name="connsiteX489" fmla="*/ 4419733 w 7467663"/>
              <a:gd name="connsiteY489" fmla="*/ 3963555 h 6858000"/>
              <a:gd name="connsiteX490" fmla="*/ 4781371 w 7467663"/>
              <a:gd name="connsiteY490" fmla="*/ 4458604 h 6858000"/>
              <a:gd name="connsiteX491" fmla="*/ 4780440 w 7467663"/>
              <a:gd name="connsiteY491" fmla="*/ 4470290 h 6858000"/>
              <a:gd name="connsiteX492" fmla="*/ 4898954 w 7467663"/>
              <a:gd name="connsiteY492" fmla="*/ 4662092 h 6858000"/>
              <a:gd name="connsiteX493" fmla="*/ 4900699 w 7467663"/>
              <a:gd name="connsiteY493" fmla="*/ 4670867 h 6858000"/>
              <a:gd name="connsiteX494" fmla="*/ 5714511 w 7467663"/>
              <a:gd name="connsiteY494" fmla="*/ 4663483 h 6858000"/>
              <a:gd name="connsiteX495" fmla="*/ 5464793 w 7467663"/>
              <a:gd name="connsiteY495" fmla="*/ 4393556 h 6858000"/>
              <a:gd name="connsiteX496" fmla="*/ 5461897 w 7467663"/>
              <a:gd name="connsiteY496" fmla="*/ 4390879 h 6858000"/>
              <a:gd name="connsiteX497" fmla="*/ 4294126 w 7467663"/>
              <a:gd name="connsiteY497" fmla="*/ 3303048 h 6858000"/>
              <a:gd name="connsiteX498" fmla="*/ 4305321 w 7467663"/>
              <a:gd name="connsiteY498" fmla="*/ 3256953 h 6858000"/>
              <a:gd name="connsiteX499" fmla="*/ 4949299 w 7467663"/>
              <a:gd name="connsiteY499" fmla="*/ 3766336 h 6858000"/>
              <a:gd name="connsiteX500" fmla="*/ 5291452 w 7467663"/>
              <a:gd name="connsiteY500" fmla="*/ 4076801 h 6858000"/>
              <a:gd name="connsiteX501" fmla="*/ 5434998 w 7467663"/>
              <a:gd name="connsiteY501" fmla="*/ 4254100 h 6858000"/>
              <a:gd name="connsiteX502" fmla="*/ 5351015 w 7467663"/>
              <a:gd name="connsiteY502" fmla="*/ 3760989 h 6858000"/>
              <a:gd name="connsiteX503" fmla="*/ 5413780 w 7467663"/>
              <a:gd name="connsiteY503" fmla="*/ 2966265 h 6858000"/>
              <a:gd name="connsiteX504" fmla="*/ 5425627 w 7467663"/>
              <a:gd name="connsiteY504" fmla="*/ 2954192 h 6858000"/>
              <a:gd name="connsiteX505" fmla="*/ 6604735 w 7467663"/>
              <a:gd name="connsiteY505" fmla="*/ 2041381 h 6858000"/>
              <a:gd name="connsiteX506" fmla="*/ 7204487 w 7467663"/>
              <a:gd name="connsiteY506" fmla="*/ 2742112 h 6858000"/>
              <a:gd name="connsiteX507" fmla="*/ 7131592 w 7467663"/>
              <a:gd name="connsiteY507" fmla="*/ 2672096 h 6858000"/>
              <a:gd name="connsiteX508" fmla="*/ 6996344 w 7467663"/>
              <a:gd name="connsiteY508" fmla="*/ 2518310 h 6858000"/>
              <a:gd name="connsiteX509" fmla="*/ 6735495 w 7467663"/>
              <a:gd name="connsiteY509" fmla="*/ 2196890 h 6858000"/>
              <a:gd name="connsiteX510" fmla="*/ 6721901 w 7467663"/>
              <a:gd name="connsiteY510" fmla="*/ 2179274 h 6858000"/>
              <a:gd name="connsiteX511" fmla="*/ 6604735 w 7467663"/>
              <a:gd name="connsiteY511" fmla="*/ 2041381 h 6858000"/>
              <a:gd name="connsiteX512" fmla="*/ 6591670 w 7467663"/>
              <a:gd name="connsiteY512" fmla="*/ 1988277 h 6858000"/>
              <a:gd name="connsiteX513" fmla="*/ 6747349 w 7467663"/>
              <a:gd name="connsiteY513" fmla="*/ 2160069 h 6858000"/>
              <a:gd name="connsiteX514" fmla="*/ 6760943 w 7467663"/>
              <a:gd name="connsiteY514" fmla="*/ 2177686 h 6858000"/>
              <a:gd name="connsiteX515" fmla="*/ 7021065 w 7467663"/>
              <a:gd name="connsiteY515" fmla="*/ 2498102 h 6858000"/>
              <a:gd name="connsiteX516" fmla="*/ 7155223 w 7467663"/>
              <a:gd name="connsiteY516" fmla="*/ 2650386 h 6858000"/>
              <a:gd name="connsiteX517" fmla="*/ 7203167 w 7467663"/>
              <a:gd name="connsiteY517" fmla="*/ 2697288 h 6858000"/>
              <a:gd name="connsiteX518" fmla="*/ 6937703 w 7467663"/>
              <a:gd name="connsiteY518" fmla="*/ 2321981 h 6858000"/>
              <a:gd name="connsiteX519" fmla="*/ 6591670 w 7467663"/>
              <a:gd name="connsiteY519" fmla="*/ 1988277 h 6858000"/>
              <a:gd name="connsiteX520" fmla="*/ 5798671 w 7467663"/>
              <a:gd name="connsiteY520" fmla="*/ 1981601 h 6858000"/>
              <a:gd name="connsiteX521" fmla="*/ 5754709 w 7467663"/>
              <a:gd name="connsiteY521" fmla="*/ 2071454 h 6858000"/>
              <a:gd name="connsiteX522" fmla="*/ 5763044 w 7467663"/>
              <a:gd name="connsiteY522" fmla="*/ 2842206 h 6858000"/>
              <a:gd name="connsiteX523" fmla="*/ 5764974 w 7467663"/>
              <a:gd name="connsiteY523" fmla="*/ 2799609 h 6858000"/>
              <a:gd name="connsiteX524" fmla="*/ 5767665 w 7467663"/>
              <a:gd name="connsiteY524" fmla="*/ 2666409 h 6858000"/>
              <a:gd name="connsiteX525" fmla="*/ 5763055 w 7467663"/>
              <a:gd name="connsiteY525" fmla="*/ 2579705 h 6858000"/>
              <a:gd name="connsiteX526" fmla="*/ 5758079 w 7467663"/>
              <a:gd name="connsiteY526" fmla="*/ 2492508 h 6858000"/>
              <a:gd name="connsiteX527" fmla="*/ 5779325 w 7467663"/>
              <a:gd name="connsiteY527" fmla="*/ 2197069 h 6858000"/>
              <a:gd name="connsiteX528" fmla="*/ 5798671 w 7467663"/>
              <a:gd name="connsiteY528" fmla="*/ 1981601 h 6858000"/>
              <a:gd name="connsiteX529" fmla="*/ 5829202 w 7467663"/>
              <a:gd name="connsiteY529" fmla="*/ 1971679 h 6858000"/>
              <a:gd name="connsiteX530" fmla="*/ 5809558 w 7467663"/>
              <a:gd name="connsiteY530" fmla="*/ 2198043 h 6858000"/>
              <a:gd name="connsiteX531" fmla="*/ 5788653 w 7467663"/>
              <a:gd name="connsiteY531" fmla="*/ 2489430 h 6858000"/>
              <a:gd name="connsiteX532" fmla="*/ 5793439 w 7467663"/>
              <a:gd name="connsiteY532" fmla="*/ 2575235 h 6858000"/>
              <a:gd name="connsiteX533" fmla="*/ 5796837 w 7467663"/>
              <a:gd name="connsiteY533" fmla="*/ 2637633 h 6858000"/>
              <a:gd name="connsiteX534" fmla="*/ 5818614 w 7467663"/>
              <a:gd name="connsiteY534" fmla="*/ 2473055 h 6858000"/>
              <a:gd name="connsiteX535" fmla="*/ 5829202 w 7467663"/>
              <a:gd name="connsiteY535" fmla="*/ 1971679 h 6858000"/>
              <a:gd name="connsiteX536" fmla="*/ 5911389 w 7467663"/>
              <a:gd name="connsiteY536" fmla="*/ 1898371 h 6858000"/>
              <a:gd name="connsiteX537" fmla="*/ 6237627 w 7467663"/>
              <a:gd name="connsiteY537" fmla="*/ 2231921 h 6858000"/>
              <a:gd name="connsiteX538" fmla="*/ 5911389 w 7467663"/>
              <a:gd name="connsiteY538" fmla="*/ 1898371 h 6858000"/>
              <a:gd name="connsiteX539" fmla="*/ 6944437 w 7467663"/>
              <a:gd name="connsiteY539" fmla="*/ 1575402 h 6858000"/>
              <a:gd name="connsiteX540" fmla="*/ 6304730 w 7467663"/>
              <a:gd name="connsiteY540" fmla="*/ 1766654 h 6858000"/>
              <a:gd name="connsiteX541" fmla="*/ 6944437 w 7467663"/>
              <a:gd name="connsiteY541" fmla="*/ 1575402 h 6858000"/>
              <a:gd name="connsiteX542" fmla="*/ 7019523 w 7467663"/>
              <a:gd name="connsiteY542" fmla="*/ 1519450 h 6858000"/>
              <a:gd name="connsiteX543" fmla="*/ 6298091 w 7467663"/>
              <a:gd name="connsiteY543" fmla="*/ 1737122 h 6858000"/>
              <a:gd name="connsiteX544" fmla="*/ 7019523 w 7467663"/>
              <a:gd name="connsiteY544" fmla="*/ 1519450 h 6858000"/>
              <a:gd name="connsiteX545" fmla="*/ 2399523 w 7467663"/>
              <a:gd name="connsiteY545" fmla="*/ 1428234 h 6858000"/>
              <a:gd name="connsiteX546" fmla="*/ 2224982 w 7467663"/>
              <a:gd name="connsiteY546" fmla="*/ 1826201 h 6858000"/>
              <a:gd name="connsiteX547" fmla="*/ 2096099 w 7467663"/>
              <a:gd name="connsiteY547" fmla="*/ 2345900 h 6858000"/>
              <a:gd name="connsiteX548" fmla="*/ 2283317 w 7467663"/>
              <a:gd name="connsiteY548" fmla="*/ 1796925 h 6858000"/>
              <a:gd name="connsiteX549" fmla="*/ 2399523 w 7467663"/>
              <a:gd name="connsiteY549" fmla="*/ 1428234 h 6858000"/>
              <a:gd name="connsiteX550" fmla="*/ 2448558 w 7467663"/>
              <a:gd name="connsiteY550" fmla="*/ 1373435 h 6858000"/>
              <a:gd name="connsiteX551" fmla="*/ 2312521 w 7467663"/>
              <a:gd name="connsiteY551" fmla="*/ 1806140 h 6858000"/>
              <a:gd name="connsiteX552" fmla="*/ 2127533 w 7467663"/>
              <a:gd name="connsiteY552" fmla="*/ 2348380 h 6858000"/>
              <a:gd name="connsiteX553" fmla="*/ 2358080 w 7467663"/>
              <a:gd name="connsiteY553" fmla="*/ 1866134 h 6858000"/>
              <a:gd name="connsiteX554" fmla="*/ 2407436 w 7467663"/>
              <a:gd name="connsiteY554" fmla="*/ 1651070 h 6858000"/>
              <a:gd name="connsiteX555" fmla="*/ 2448558 w 7467663"/>
              <a:gd name="connsiteY555" fmla="*/ 1373435 h 6858000"/>
              <a:gd name="connsiteX556" fmla="*/ 278707 w 7467663"/>
              <a:gd name="connsiteY556" fmla="*/ 1352270 h 6858000"/>
              <a:gd name="connsiteX557" fmla="*/ 321570 w 7467663"/>
              <a:gd name="connsiteY557" fmla="*/ 1861610 h 6858000"/>
              <a:gd name="connsiteX558" fmla="*/ 294281 w 7467663"/>
              <a:gd name="connsiteY558" fmla="*/ 1440658 h 6858000"/>
              <a:gd name="connsiteX559" fmla="*/ 278707 w 7467663"/>
              <a:gd name="connsiteY559" fmla="*/ 1352270 h 6858000"/>
              <a:gd name="connsiteX560" fmla="*/ 1423821 w 7467663"/>
              <a:gd name="connsiteY560" fmla="*/ 1351958 h 6858000"/>
              <a:gd name="connsiteX561" fmla="*/ 1638521 w 7467663"/>
              <a:gd name="connsiteY561" fmla="*/ 1908470 h 6858000"/>
              <a:gd name="connsiteX562" fmla="*/ 1754199 w 7467663"/>
              <a:gd name="connsiteY562" fmla="*/ 2149284 h 6858000"/>
              <a:gd name="connsiteX563" fmla="*/ 1908359 w 7467663"/>
              <a:gd name="connsiteY563" fmla="*/ 2364988 h 6858000"/>
              <a:gd name="connsiteX564" fmla="*/ 1647661 w 7467663"/>
              <a:gd name="connsiteY564" fmla="*/ 1825945 h 6858000"/>
              <a:gd name="connsiteX565" fmla="*/ 1423821 w 7467663"/>
              <a:gd name="connsiteY565" fmla="*/ 1351958 h 6858000"/>
              <a:gd name="connsiteX566" fmla="*/ 1431890 w 7467663"/>
              <a:gd name="connsiteY566" fmla="*/ 1306475 h 6858000"/>
              <a:gd name="connsiteX567" fmla="*/ 1507597 w 7467663"/>
              <a:gd name="connsiteY567" fmla="*/ 1446132 h 6858000"/>
              <a:gd name="connsiteX568" fmla="*/ 1674586 w 7467663"/>
              <a:gd name="connsiteY568" fmla="*/ 1813832 h 6858000"/>
              <a:gd name="connsiteX569" fmla="*/ 1815950 w 7467663"/>
              <a:gd name="connsiteY569" fmla="*/ 2128564 h 6858000"/>
              <a:gd name="connsiteX570" fmla="*/ 1984242 w 7467663"/>
              <a:gd name="connsiteY570" fmla="*/ 2430829 h 6858000"/>
              <a:gd name="connsiteX571" fmla="*/ 2014023 w 7467663"/>
              <a:gd name="connsiteY571" fmla="*/ 2450995 h 6858000"/>
              <a:gd name="connsiteX572" fmla="*/ 1747337 w 7467663"/>
              <a:gd name="connsiteY572" fmla="*/ 1855264 h 6858000"/>
              <a:gd name="connsiteX573" fmla="*/ 1533749 w 7467663"/>
              <a:gd name="connsiteY573" fmla="*/ 1478656 h 6858000"/>
              <a:gd name="connsiteX574" fmla="*/ 1431890 w 7467663"/>
              <a:gd name="connsiteY574" fmla="*/ 1306475 h 6858000"/>
              <a:gd name="connsiteX575" fmla="*/ 5052692 w 7467663"/>
              <a:gd name="connsiteY575" fmla="*/ 1292994 h 6858000"/>
              <a:gd name="connsiteX576" fmla="*/ 5200661 w 7467663"/>
              <a:gd name="connsiteY576" fmla="*/ 1635186 h 6858000"/>
              <a:gd name="connsiteX577" fmla="*/ 5297138 w 7467663"/>
              <a:gd name="connsiteY577" fmla="*/ 1906351 h 6858000"/>
              <a:gd name="connsiteX578" fmla="*/ 5052692 w 7467663"/>
              <a:gd name="connsiteY578" fmla="*/ 1292994 h 6858000"/>
              <a:gd name="connsiteX579" fmla="*/ 5009948 w 7467663"/>
              <a:gd name="connsiteY579" fmla="*/ 1273619 h 6858000"/>
              <a:gd name="connsiteX580" fmla="*/ 5121777 w 7467663"/>
              <a:gd name="connsiteY580" fmla="*/ 1654213 h 6858000"/>
              <a:gd name="connsiteX581" fmla="*/ 5293545 w 7467663"/>
              <a:gd name="connsiteY581" fmla="*/ 2072247 h 6858000"/>
              <a:gd name="connsiteX582" fmla="*/ 5294042 w 7467663"/>
              <a:gd name="connsiteY582" fmla="*/ 2065019 h 6858000"/>
              <a:gd name="connsiteX583" fmla="*/ 5171936 w 7467663"/>
              <a:gd name="connsiteY583" fmla="*/ 1647613 h 6858000"/>
              <a:gd name="connsiteX584" fmla="*/ 5009948 w 7467663"/>
              <a:gd name="connsiteY584" fmla="*/ 1273619 h 6858000"/>
              <a:gd name="connsiteX585" fmla="*/ 655236 w 7467663"/>
              <a:gd name="connsiteY585" fmla="*/ 1268632 h 6858000"/>
              <a:gd name="connsiteX586" fmla="*/ 839521 w 7467663"/>
              <a:gd name="connsiteY586" fmla="*/ 1685315 h 6858000"/>
              <a:gd name="connsiteX587" fmla="*/ 1109416 w 7467663"/>
              <a:gd name="connsiteY587" fmla="*/ 2061663 h 6858000"/>
              <a:gd name="connsiteX588" fmla="*/ 1298300 w 7467663"/>
              <a:gd name="connsiteY588" fmla="*/ 2247742 h 6858000"/>
              <a:gd name="connsiteX589" fmla="*/ 1125871 w 7467663"/>
              <a:gd name="connsiteY589" fmla="*/ 1989513 h 6858000"/>
              <a:gd name="connsiteX590" fmla="*/ 981574 w 7467663"/>
              <a:gd name="connsiteY590" fmla="*/ 1783157 h 6858000"/>
              <a:gd name="connsiteX591" fmla="*/ 922198 w 7467663"/>
              <a:gd name="connsiteY591" fmla="*/ 1677437 h 6858000"/>
              <a:gd name="connsiteX592" fmla="*/ 869293 w 7467663"/>
              <a:gd name="connsiteY592" fmla="*/ 1583214 h 6858000"/>
              <a:gd name="connsiteX593" fmla="*/ 751431 w 7467663"/>
              <a:gd name="connsiteY593" fmla="*/ 1405731 h 6858000"/>
              <a:gd name="connsiteX594" fmla="*/ 655236 w 7467663"/>
              <a:gd name="connsiteY594" fmla="*/ 1268632 h 6858000"/>
              <a:gd name="connsiteX595" fmla="*/ 6516292 w 7467663"/>
              <a:gd name="connsiteY595" fmla="*/ 1263064 h 6858000"/>
              <a:gd name="connsiteX596" fmla="*/ 5736320 w 7467663"/>
              <a:gd name="connsiteY596" fmla="*/ 1501803 h 6858000"/>
              <a:gd name="connsiteX597" fmla="*/ 6516292 w 7467663"/>
              <a:gd name="connsiteY597" fmla="*/ 1263064 h 6858000"/>
              <a:gd name="connsiteX598" fmla="*/ 291466 w 7467663"/>
              <a:gd name="connsiteY598" fmla="*/ 1250369 h 6858000"/>
              <a:gd name="connsiteX599" fmla="*/ 323180 w 7467663"/>
              <a:gd name="connsiteY599" fmla="*/ 1435283 h 6858000"/>
              <a:gd name="connsiteX600" fmla="*/ 349381 w 7467663"/>
              <a:gd name="connsiteY600" fmla="*/ 1875041 h 6858000"/>
              <a:gd name="connsiteX601" fmla="*/ 374363 w 7467663"/>
              <a:gd name="connsiteY601" fmla="*/ 1506494 h 6858000"/>
              <a:gd name="connsiteX602" fmla="*/ 302168 w 7467663"/>
              <a:gd name="connsiteY602" fmla="*/ 1274495 h 6858000"/>
              <a:gd name="connsiteX603" fmla="*/ 291466 w 7467663"/>
              <a:gd name="connsiteY603" fmla="*/ 1250369 h 6858000"/>
              <a:gd name="connsiteX604" fmla="*/ 678222 w 7467663"/>
              <a:gd name="connsiteY604" fmla="*/ 1248670 h 6858000"/>
              <a:gd name="connsiteX605" fmla="*/ 775536 w 7467663"/>
              <a:gd name="connsiteY605" fmla="*/ 1388015 h 6858000"/>
              <a:gd name="connsiteX606" fmla="*/ 894529 w 7467663"/>
              <a:gd name="connsiteY606" fmla="*/ 1567739 h 6858000"/>
              <a:gd name="connsiteX607" fmla="*/ 948000 w 7467663"/>
              <a:gd name="connsiteY607" fmla="*/ 1663088 h 6858000"/>
              <a:gd name="connsiteX608" fmla="*/ 1006812 w 7467663"/>
              <a:gd name="connsiteY608" fmla="*/ 1767683 h 6858000"/>
              <a:gd name="connsiteX609" fmla="*/ 1149133 w 7467663"/>
              <a:gd name="connsiteY609" fmla="*/ 1971513 h 6858000"/>
              <a:gd name="connsiteX610" fmla="*/ 1333952 w 7467663"/>
              <a:gd name="connsiteY610" fmla="*/ 2251620 h 6858000"/>
              <a:gd name="connsiteX611" fmla="*/ 1337329 w 7467663"/>
              <a:gd name="connsiteY611" fmla="*/ 2258350 h 6858000"/>
              <a:gd name="connsiteX612" fmla="*/ 1014726 w 7467663"/>
              <a:gd name="connsiteY612" fmla="*/ 1615556 h 6858000"/>
              <a:gd name="connsiteX613" fmla="*/ 678222 w 7467663"/>
              <a:gd name="connsiteY613" fmla="*/ 1248670 h 6858000"/>
              <a:gd name="connsiteX614" fmla="*/ 6691602 w 7467663"/>
              <a:gd name="connsiteY614" fmla="*/ 1140573 h 6858000"/>
              <a:gd name="connsiteX615" fmla="*/ 6571100 w 7467663"/>
              <a:gd name="connsiteY615" fmla="*/ 1183662 h 6858000"/>
              <a:gd name="connsiteX616" fmla="*/ 6241687 w 7467663"/>
              <a:gd name="connsiteY616" fmla="*/ 1257600 h 6858000"/>
              <a:gd name="connsiteX617" fmla="*/ 5693009 w 7467663"/>
              <a:gd name="connsiteY617" fmla="*/ 1478256 h 6858000"/>
              <a:gd name="connsiteX618" fmla="*/ 6548420 w 7467663"/>
              <a:gd name="connsiteY618" fmla="*/ 1214599 h 6858000"/>
              <a:gd name="connsiteX619" fmla="*/ 6605473 w 7467663"/>
              <a:gd name="connsiteY619" fmla="*/ 1184686 h 6858000"/>
              <a:gd name="connsiteX620" fmla="*/ 6691602 w 7467663"/>
              <a:gd name="connsiteY620" fmla="*/ 1140573 h 6858000"/>
              <a:gd name="connsiteX621" fmla="*/ 4002475 w 7467663"/>
              <a:gd name="connsiteY621" fmla="*/ 1037802 h 6858000"/>
              <a:gd name="connsiteX622" fmla="*/ 4000324 w 7467663"/>
              <a:gd name="connsiteY622" fmla="*/ 1039362 h 6858000"/>
              <a:gd name="connsiteX623" fmla="*/ 4002862 w 7467663"/>
              <a:gd name="connsiteY623" fmla="*/ 1042866 h 6858000"/>
              <a:gd name="connsiteX624" fmla="*/ 4002475 w 7467663"/>
              <a:gd name="connsiteY624" fmla="*/ 1037802 h 6858000"/>
              <a:gd name="connsiteX625" fmla="*/ 506322 w 7467663"/>
              <a:gd name="connsiteY625" fmla="*/ 1020997 h 6858000"/>
              <a:gd name="connsiteX626" fmla="*/ 533068 w 7467663"/>
              <a:gd name="connsiteY626" fmla="*/ 1029409 h 6858000"/>
              <a:gd name="connsiteX627" fmla="*/ 1232525 w 7467663"/>
              <a:gd name="connsiteY627" fmla="*/ 1804675 h 6858000"/>
              <a:gd name="connsiteX628" fmla="*/ 1388858 w 7467663"/>
              <a:gd name="connsiteY628" fmla="*/ 2368011 h 6858000"/>
              <a:gd name="connsiteX629" fmla="*/ 1384098 w 7467663"/>
              <a:gd name="connsiteY629" fmla="*/ 2378125 h 6858000"/>
              <a:gd name="connsiteX630" fmla="*/ 1425393 w 7467663"/>
              <a:gd name="connsiteY630" fmla="*/ 2589124 h 6858000"/>
              <a:gd name="connsiteX631" fmla="*/ 1424001 w 7467663"/>
              <a:gd name="connsiteY631" fmla="*/ 2597541 h 6858000"/>
              <a:gd name="connsiteX632" fmla="*/ 2152729 w 7467663"/>
              <a:gd name="connsiteY632" fmla="*/ 2864487 h 6858000"/>
              <a:gd name="connsiteX633" fmla="*/ 2020609 w 7467663"/>
              <a:gd name="connsiteY633" fmla="*/ 2539671 h 6858000"/>
              <a:gd name="connsiteX634" fmla="*/ 2018920 w 7467663"/>
              <a:gd name="connsiteY634" fmla="*/ 2536309 h 6858000"/>
              <a:gd name="connsiteX635" fmla="*/ 1342441 w 7467663"/>
              <a:gd name="connsiteY635" fmla="*/ 1173017 h 6858000"/>
              <a:gd name="connsiteX636" fmla="*/ 1367925 w 7467663"/>
              <a:gd name="connsiteY636" fmla="*/ 1135648 h 6858000"/>
              <a:gd name="connsiteX637" fmla="*/ 1771401 w 7467663"/>
              <a:gd name="connsiteY637" fmla="*/ 1806673 h 6858000"/>
              <a:gd name="connsiteX638" fmla="*/ 1972385 w 7467663"/>
              <a:gd name="connsiteY638" fmla="*/ 2198735 h 6858000"/>
              <a:gd name="connsiteX639" fmla="*/ 2040892 w 7467663"/>
              <a:gd name="connsiteY639" fmla="*/ 2405205 h 6858000"/>
              <a:gd name="connsiteX640" fmla="*/ 2131689 w 7467663"/>
              <a:gd name="connsiteY640" fmla="*/ 1936926 h 6858000"/>
              <a:gd name="connsiteX641" fmla="*/ 2454820 w 7467663"/>
              <a:gd name="connsiteY641" fmla="*/ 1248808 h 6858000"/>
              <a:gd name="connsiteX642" fmla="*/ 2492512 w 7467663"/>
              <a:gd name="connsiteY642" fmla="*/ 1302920 h 6858000"/>
              <a:gd name="connsiteX643" fmla="*/ 2081216 w 7467663"/>
              <a:gd name="connsiteY643" fmla="*/ 2527513 h 6858000"/>
              <a:gd name="connsiteX644" fmla="*/ 2081211 w 7467663"/>
              <a:gd name="connsiteY644" fmla="*/ 2528916 h 6858000"/>
              <a:gd name="connsiteX645" fmla="*/ 2199067 w 7467663"/>
              <a:gd name="connsiteY645" fmla="*/ 2884061 h 6858000"/>
              <a:gd name="connsiteX646" fmla="*/ 3192586 w 7467663"/>
              <a:gd name="connsiteY646" fmla="*/ 3411496 h 6858000"/>
              <a:gd name="connsiteX647" fmla="*/ 3182620 w 7467663"/>
              <a:gd name="connsiteY647" fmla="*/ 3483279 h 6858000"/>
              <a:gd name="connsiteX648" fmla="*/ 2435119 w 7467663"/>
              <a:gd name="connsiteY648" fmla="*/ 3080173 h 6858000"/>
              <a:gd name="connsiteX649" fmla="*/ 2410152 w 7467663"/>
              <a:gd name="connsiteY649" fmla="*/ 3063751 h 6858000"/>
              <a:gd name="connsiteX650" fmla="*/ 2408099 w 7467663"/>
              <a:gd name="connsiteY650" fmla="*/ 3064403 h 6858000"/>
              <a:gd name="connsiteX651" fmla="*/ 2407218 w 7467663"/>
              <a:gd name="connsiteY651" fmla="*/ 3070324 h 6858000"/>
              <a:gd name="connsiteX652" fmla="*/ 2380138 w 7467663"/>
              <a:gd name="connsiteY652" fmla="*/ 3099341 h 6858000"/>
              <a:gd name="connsiteX653" fmla="*/ 1765923 w 7467663"/>
              <a:gd name="connsiteY653" fmla="*/ 3581043 h 6858000"/>
              <a:gd name="connsiteX654" fmla="*/ 1702258 w 7467663"/>
              <a:gd name="connsiteY654" fmla="*/ 3612286 h 6858000"/>
              <a:gd name="connsiteX655" fmla="*/ 1538370 w 7467663"/>
              <a:gd name="connsiteY655" fmla="*/ 3811804 h 6858000"/>
              <a:gd name="connsiteX656" fmla="*/ 542867 w 7467663"/>
              <a:gd name="connsiteY656" fmla="*/ 4944092 h 6858000"/>
              <a:gd name="connsiteX657" fmla="*/ 515800 w 7467663"/>
              <a:gd name="connsiteY657" fmla="*/ 4862180 h 6858000"/>
              <a:gd name="connsiteX658" fmla="*/ 909145 w 7467663"/>
              <a:gd name="connsiteY658" fmla="*/ 4199225 h 6858000"/>
              <a:gd name="connsiteX659" fmla="*/ 1214067 w 7467663"/>
              <a:gd name="connsiteY659" fmla="*/ 3908561 h 6858000"/>
              <a:gd name="connsiteX660" fmla="*/ 640967 w 7467663"/>
              <a:gd name="connsiteY660" fmla="*/ 4105601 h 6858000"/>
              <a:gd name="connsiteX661" fmla="*/ 112563 w 7467663"/>
              <a:gd name="connsiteY661" fmla="*/ 4396952 h 6858000"/>
              <a:gd name="connsiteX662" fmla="*/ 0 w 7467663"/>
              <a:gd name="connsiteY662" fmla="*/ 4466006 h 6858000"/>
              <a:gd name="connsiteX663" fmla="*/ 0 w 7467663"/>
              <a:gd name="connsiteY663" fmla="*/ 4233763 h 6858000"/>
              <a:gd name="connsiteX664" fmla="*/ 36881 w 7467663"/>
              <a:gd name="connsiteY664" fmla="*/ 4200118 h 6858000"/>
              <a:gd name="connsiteX665" fmla="*/ 910534 w 7467663"/>
              <a:gd name="connsiteY665" fmla="*/ 3629753 h 6858000"/>
              <a:gd name="connsiteX666" fmla="*/ 1578717 w 7467663"/>
              <a:gd name="connsiteY666" fmla="*/ 3575982 h 6858000"/>
              <a:gd name="connsiteX667" fmla="*/ 2338780 w 7467663"/>
              <a:gd name="connsiteY667" fmla="*/ 3033725 h 6858000"/>
              <a:gd name="connsiteX668" fmla="*/ 1807991 w 7467663"/>
              <a:gd name="connsiteY668" fmla="*/ 2807184 h 6858000"/>
              <a:gd name="connsiteX669" fmla="*/ 1416358 w 7467663"/>
              <a:gd name="connsiteY669" fmla="*/ 3112571 h 6858000"/>
              <a:gd name="connsiteX670" fmla="*/ 939066 w 7467663"/>
              <a:gd name="connsiteY670" fmla="*/ 3378798 h 6858000"/>
              <a:gd name="connsiteX671" fmla="*/ 115099 w 7467663"/>
              <a:gd name="connsiteY671" fmla="*/ 3607650 h 6858000"/>
              <a:gd name="connsiteX672" fmla="*/ 97284 w 7467663"/>
              <a:gd name="connsiteY672" fmla="*/ 3520393 h 6858000"/>
              <a:gd name="connsiteX673" fmla="*/ 922050 w 7467663"/>
              <a:gd name="connsiteY673" fmla="*/ 3074867 h 6858000"/>
              <a:gd name="connsiteX674" fmla="*/ 1405265 w 7467663"/>
              <a:gd name="connsiteY674" fmla="*/ 3016319 h 6858000"/>
              <a:gd name="connsiteX675" fmla="*/ 1407512 w 7467663"/>
              <a:gd name="connsiteY675" fmla="*/ 3018001 h 6858000"/>
              <a:gd name="connsiteX676" fmla="*/ 1726266 w 7467663"/>
              <a:gd name="connsiteY676" fmla="*/ 2777274 h 6858000"/>
              <a:gd name="connsiteX677" fmla="*/ 625390 w 7467663"/>
              <a:gd name="connsiteY677" fmla="*/ 2514541 h 6858000"/>
              <a:gd name="connsiteX678" fmla="*/ 619799 w 7467663"/>
              <a:gd name="connsiteY678" fmla="*/ 2527180 h 6858000"/>
              <a:gd name="connsiteX679" fmla="*/ 310030 w 7467663"/>
              <a:gd name="connsiteY679" fmla="*/ 2771818 h 6858000"/>
              <a:gd name="connsiteX680" fmla="*/ 173877 w 7467663"/>
              <a:gd name="connsiteY680" fmla="*/ 2937056 h 6858000"/>
              <a:gd name="connsiteX681" fmla="*/ 77889 w 7467663"/>
              <a:gd name="connsiteY681" fmla="*/ 3138440 h 6858000"/>
              <a:gd name="connsiteX682" fmla="*/ 0 w 7467663"/>
              <a:gd name="connsiteY682" fmla="*/ 3271395 h 6858000"/>
              <a:gd name="connsiteX683" fmla="*/ 0 w 7467663"/>
              <a:gd name="connsiteY683" fmla="*/ 3153002 h 6858000"/>
              <a:gd name="connsiteX684" fmla="*/ 2386 w 7467663"/>
              <a:gd name="connsiteY684" fmla="*/ 3149203 h 6858000"/>
              <a:gd name="connsiteX685" fmla="*/ 89753 w 7467663"/>
              <a:gd name="connsiteY685" fmla="*/ 2987702 h 6858000"/>
              <a:gd name="connsiteX686" fmla="*/ 76869 w 7467663"/>
              <a:gd name="connsiteY686" fmla="*/ 3005404 h 6858000"/>
              <a:gd name="connsiteX687" fmla="*/ 32049 w 7467663"/>
              <a:gd name="connsiteY687" fmla="*/ 3065814 h 6858000"/>
              <a:gd name="connsiteX688" fmla="*/ 0 w 7467663"/>
              <a:gd name="connsiteY688" fmla="*/ 3108744 h 6858000"/>
              <a:gd name="connsiteX689" fmla="*/ 0 w 7467663"/>
              <a:gd name="connsiteY689" fmla="*/ 3058059 h 6858000"/>
              <a:gd name="connsiteX690" fmla="*/ 7610 w 7467663"/>
              <a:gd name="connsiteY690" fmla="*/ 3047889 h 6858000"/>
              <a:gd name="connsiteX691" fmla="*/ 52419 w 7467663"/>
              <a:gd name="connsiteY691" fmla="*/ 2987479 h 6858000"/>
              <a:gd name="connsiteX692" fmla="*/ 59142 w 7467663"/>
              <a:gd name="connsiteY692" fmla="*/ 2978488 h 6858000"/>
              <a:gd name="connsiteX693" fmla="*/ 0 w 7467663"/>
              <a:gd name="connsiteY693" fmla="*/ 3015334 h 6858000"/>
              <a:gd name="connsiteX694" fmla="*/ 0 w 7467663"/>
              <a:gd name="connsiteY694" fmla="*/ 2914286 h 6858000"/>
              <a:gd name="connsiteX695" fmla="*/ 36383 w 7467663"/>
              <a:gd name="connsiteY695" fmla="*/ 2901128 h 6858000"/>
              <a:gd name="connsiteX696" fmla="*/ 156329 w 7467663"/>
              <a:gd name="connsiteY696" fmla="*/ 2840533 h 6858000"/>
              <a:gd name="connsiteX697" fmla="*/ 358355 w 7467663"/>
              <a:gd name="connsiteY697" fmla="*/ 2620471 h 6858000"/>
              <a:gd name="connsiteX698" fmla="*/ 510577 w 7467663"/>
              <a:gd name="connsiteY698" fmla="*/ 2501244 h 6858000"/>
              <a:gd name="connsiteX699" fmla="*/ 211967 w 7467663"/>
              <a:gd name="connsiteY699" fmla="*/ 2479171 h 6858000"/>
              <a:gd name="connsiteX700" fmla="*/ 0 w 7467663"/>
              <a:gd name="connsiteY700" fmla="*/ 2476398 h 6858000"/>
              <a:gd name="connsiteX701" fmla="*/ 0 w 7467663"/>
              <a:gd name="connsiteY701" fmla="*/ 2389189 h 6858000"/>
              <a:gd name="connsiteX702" fmla="*/ 103062 w 7467663"/>
              <a:gd name="connsiteY702" fmla="*/ 2389518 h 6858000"/>
              <a:gd name="connsiteX703" fmla="*/ 510734 w 7467663"/>
              <a:gd name="connsiteY703" fmla="*/ 2416201 h 6858000"/>
              <a:gd name="connsiteX704" fmla="*/ 279257 w 7467663"/>
              <a:gd name="connsiteY704" fmla="*/ 2092102 h 6858000"/>
              <a:gd name="connsiteX705" fmla="*/ 65265 w 7467663"/>
              <a:gd name="connsiteY705" fmla="*/ 2006049 h 6858000"/>
              <a:gd name="connsiteX706" fmla="*/ 0 w 7467663"/>
              <a:gd name="connsiteY706" fmla="*/ 1982532 h 6858000"/>
              <a:gd name="connsiteX707" fmla="*/ 0 w 7467663"/>
              <a:gd name="connsiteY707" fmla="*/ 1912789 h 6858000"/>
              <a:gd name="connsiteX708" fmla="*/ 97460 w 7467663"/>
              <a:gd name="connsiteY708" fmla="*/ 1953725 h 6858000"/>
              <a:gd name="connsiteX709" fmla="*/ 221272 w 7467663"/>
              <a:gd name="connsiteY709" fmla="*/ 1980766 h 6858000"/>
              <a:gd name="connsiteX710" fmla="*/ 116765 w 7467663"/>
              <a:gd name="connsiteY710" fmla="*/ 1911033 h 6858000"/>
              <a:gd name="connsiteX711" fmla="*/ 16405 w 7467663"/>
              <a:gd name="connsiteY711" fmla="*/ 1803412 h 6858000"/>
              <a:gd name="connsiteX712" fmla="*/ 0 w 7467663"/>
              <a:gd name="connsiteY712" fmla="*/ 1784777 h 6858000"/>
              <a:gd name="connsiteX713" fmla="*/ 0 w 7467663"/>
              <a:gd name="connsiteY713" fmla="*/ 1740082 h 6858000"/>
              <a:gd name="connsiteX714" fmla="*/ 39394 w 7467663"/>
              <a:gd name="connsiteY714" fmla="*/ 1784856 h 6858000"/>
              <a:gd name="connsiteX715" fmla="*/ 135813 w 7467663"/>
              <a:gd name="connsiteY715" fmla="*/ 1888838 h 6858000"/>
              <a:gd name="connsiteX716" fmla="*/ 242575 w 7467663"/>
              <a:gd name="connsiteY716" fmla="*/ 1958841 h 6858000"/>
              <a:gd name="connsiteX717" fmla="*/ 82197 w 7467663"/>
              <a:gd name="connsiteY717" fmla="*/ 1754826 h 6858000"/>
              <a:gd name="connsiteX718" fmla="*/ 0 w 7467663"/>
              <a:gd name="connsiteY718" fmla="*/ 1679650 h 6858000"/>
              <a:gd name="connsiteX719" fmla="*/ 0 w 7467663"/>
              <a:gd name="connsiteY719" fmla="*/ 1602463 h 6858000"/>
              <a:gd name="connsiteX720" fmla="*/ 84689 w 7467663"/>
              <a:gd name="connsiteY720" fmla="*/ 1677442 h 6858000"/>
              <a:gd name="connsiteX721" fmla="*/ 298437 w 7467663"/>
              <a:gd name="connsiteY721" fmla="*/ 1968019 h 6858000"/>
              <a:gd name="connsiteX722" fmla="*/ 227269 w 7467663"/>
              <a:gd name="connsiteY722" fmla="*/ 1114064 h 6858000"/>
              <a:gd name="connsiteX723" fmla="*/ 248003 w 7467663"/>
              <a:gd name="connsiteY723" fmla="*/ 1089613 h 6858000"/>
              <a:gd name="connsiteX724" fmla="*/ 427020 w 7467663"/>
              <a:gd name="connsiteY724" fmla="*/ 1619803 h 6858000"/>
              <a:gd name="connsiteX725" fmla="*/ 340345 w 7467663"/>
              <a:gd name="connsiteY725" fmla="*/ 2027739 h 6858000"/>
              <a:gd name="connsiteX726" fmla="*/ 360865 w 7467663"/>
              <a:gd name="connsiteY726" fmla="*/ 2044827 h 6858000"/>
              <a:gd name="connsiteX727" fmla="*/ 560414 w 7467663"/>
              <a:gd name="connsiteY727" fmla="*/ 2421457 h 6858000"/>
              <a:gd name="connsiteX728" fmla="*/ 1359703 w 7467663"/>
              <a:gd name="connsiteY728" fmla="*/ 2578554 h 6858000"/>
              <a:gd name="connsiteX729" fmla="*/ 1359422 w 7467663"/>
              <a:gd name="connsiteY729" fmla="*/ 2577994 h 6858000"/>
              <a:gd name="connsiteX730" fmla="*/ 828701 w 7467663"/>
              <a:gd name="connsiteY730" fmla="*/ 1839520 h 6858000"/>
              <a:gd name="connsiteX731" fmla="*/ 494427 w 7467663"/>
              <a:gd name="connsiteY731" fmla="*/ 1092333 h 6858000"/>
              <a:gd name="connsiteX732" fmla="*/ 506322 w 7467663"/>
              <a:gd name="connsiteY732" fmla="*/ 1020997 h 6858000"/>
              <a:gd name="connsiteX733" fmla="*/ 4570198 w 7467663"/>
              <a:gd name="connsiteY733" fmla="*/ 978081 h 6858000"/>
              <a:gd name="connsiteX734" fmla="*/ 4523691 w 7467663"/>
              <a:gd name="connsiteY734" fmla="*/ 1127776 h 6858000"/>
              <a:gd name="connsiteX735" fmla="*/ 4509875 w 7467663"/>
              <a:gd name="connsiteY735" fmla="*/ 1167552 h 6858000"/>
              <a:gd name="connsiteX736" fmla="*/ 4478168 w 7467663"/>
              <a:gd name="connsiteY736" fmla="*/ 1260735 h 6858000"/>
              <a:gd name="connsiteX737" fmla="*/ 4409309 w 7467663"/>
              <a:gd name="connsiteY737" fmla="*/ 1666996 h 6858000"/>
              <a:gd name="connsiteX738" fmla="*/ 4370031 w 7467663"/>
              <a:gd name="connsiteY738" fmla="*/ 1955666 h 6858000"/>
              <a:gd name="connsiteX739" fmla="*/ 4570198 w 7467663"/>
              <a:gd name="connsiteY739" fmla="*/ 978081 h 6858000"/>
              <a:gd name="connsiteX740" fmla="*/ 4557898 w 7467663"/>
              <a:gd name="connsiteY740" fmla="*/ 900011 h 6858000"/>
              <a:gd name="connsiteX741" fmla="*/ 4344840 w 7467663"/>
              <a:gd name="connsiteY741" fmla="*/ 1922038 h 6858000"/>
              <a:gd name="connsiteX742" fmla="*/ 4378710 w 7467663"/>
              <a:gd name="connsiteY742" fmla="*/ 1665516 h 6858000"/>
              <a:gd name="connsiteX743" fmla="*/ 4448798 w 7467663"/>
              <a:gd name="connsiteY743" fmla="*/ 1253024 h 6858000"/>
              <a:gd name="connsiteX744" fmla="*/ 4480315 w 7467663"/>
              <a:gd name="connsiteY744" fmla="*/ 1158454 h 6858000"/>
              <a:gd name="connsiteX745" fmla="*/ 4494133 w 7467663"/>
              <a:gd name="connsiteY745" fmla="*/ 1118676 h 6858000"/>
              <a:gd name="connsiteX746" fmla="*/ 4557898 w 7467663"/>
              <a:gd name="connsiteY746" fmla="*/ 900011 h 6858000"/>
              <a:gd name="connsiteX747" fmla="*/ 5870151 w 7467663"/>
              <a:gd name="connsiteY747" fmla="*/ 898890 h 6858000"/>
              <a:gd name="connsiteX748" fmla="*/ 5861335 w 7467663"/>
              <a:gd name="connsiteY748" fmla="*/ 899177 h 6858000"/>
              <a:gd name="connsiteX749" fmla="*/ 5843702 w 7467663"/>
              <a:gd name="connsiteY749" fmla="*/ 899748 h 6858000"/>
              <a:gd name="connsiteX750" fmla="*/ 5651107 w 7467663"/>
              <a:gd name="connsiteY750" fmla="*/ 920306 h 6858000"/>
              <a:gd name="connsiteX751" fmla="*/ 5459407 w 7467663"/>
              <a:gd name="connsiteY751" fmla="*/ 940975 h 6858000"/>
              <a:gd name="connsiteX752" fmla="*/ 5374846 w 7467663"/>
              <a:gd name="connsiteY752" fmla="*/ 941988 h 6858000"/>
              <a:gd name="connsiteX753" fmla="*/ 5256105 w 7467663"/>
              <a:gd name="connsiteY753" fmla="*/ 945632 h 6858000"/>
              <a:gd name="connsiteX754" fmla="*/ 5107071 w 7467663"/>
              <a:gd name="connsiteY754" fmla="*/ 969720 h 6858000"/>
              <a:gd name="connsiteX755" fmla="*/ 4998681 w 7467663"/>
              <a:gd name="connsiteY755" fmla="*/ 988771 h 6858000"/>
              <a:gd name="connsiteX756" fmla="*/ 5870151 w 7467663"/>
              <a:gd name="connsiteY756" fmla="*/ 898890 h 6858000"/>
              <a:gd name="connsiteX757" fmla="*/ 5504425 w 7467663"/>
              <a:gd name="connsiteY757" fmla="*/ 848067 h 6858000"/>
              <a:gd name="connsiteX758" fmla="*/ 4968849 w 7467663"/>
              <a:gd name="connsiteY758" fmla="*/ 962318 h 6858000"/>
              <a:gd name="connsiteX759" fmla="*/ 5104039 w 7467663"/>
              <a:gd name="connsiteY759" fmla="*/ 940634 h 6858000"/>
              <a:gd name="connsiteX760" fmla="*/ 5256311 w 7467663"/>
              <a:gd name="connsiteY760" fmla="*/ 916490 h 6858000"/>
              <a:gd name="connsiteX761" fmla="*/ 5377381 w 7467663"/>
              <a:gd name="connsiteY761" fmla="*/ 912671 h 6858000"/>
              <a:gd name="connsiteX762" fmla="*/ 5460148 w 7467663"/>
              <a:gd name="connsiteY762" fmla="*/ 911442 h 6858000"/>
              <a:gd name="connsiteX763" fmla="*/ 5648971 w 7467663"/>
              <a:gd name="connsiteY763" fmla="*/ 891331 h 6858000"/>
              <a:gd name="connsiteX764" fmla="*/ 5844807 w 7467663"/>
              <a:gd name="connsiteY764" fmla="*/ 870718 h 6858000"/>
              <a:gd name="connsiteX765" fmla="*/ 5862975 w 7467663"/>
              <a:gd name="connsiteY765" fmla="*/ 869756 h 6858000"/>
              <a:gd name="connsiteX766" fmla="*/ 5920887 w 7467663"/>
              <a:gd name="connsiteY766" fmla="*/ 865929 h 6858000"/>
              <a:gd name="connsiteX767" fmla="*/ 5504425 w 7467663"/>
              <a:gd name="connsiteY767" fmla="*/ 848067 h 6858000"/>
              <a:gd name="connsiteX768" fmla="*/ 3607114 w 7467663"/>
              <a:gd name="connsiteY768" fmla="*/ 467441 h 6858000"/>
              <a:gd name="connsiteX769" fmla="*/ 3296242 w 7467663"/>
              <a:gd name="connsiteY769" fmla="*/ 807991 h 6858000"/>
              <a:gd name="connsiteX770" fmla="*/ 3174674 w 7467663"/>
              <a:gd name="connsiteY770" fmla="*/ 919759 h 6858000"/>
              <a:gd name="connsiteX771" fmla="*/ 3042978 w 7467663"/>
              <a:gd name="connsiteY771" fmla="*/ 1054894 h 6858000"/>
              <a:gd name="connsiteX772" fmla="*/ 2968914 w 7467663"/>
              <a:gd name="connsiteY772" fmla="*/ 1133756 h 6858000"/>
              <a:gd name="connsiteX773" fmla="*/ 3103823 w 7467663"/>
              <a:gd name="connsiteY773" fmla="*/ 1026814 h 6858000"/>
              <a:gd name="connsiteX774" fmla="*/ 3607114 w 7467663"/>
              <a:gd name="connsiteY774" fmla="*/ 467441 h 6858000"/>
              <a:gd name="connsiteX775" fmla="*/ 3744487 w 7467663"/>
              <a:gd name="connsiteY775" fmla="*/ 383136 h 6858000"/>
              <a:gd name="connsiteX776" fmla="*/ 3970213 w 7467663"/>
              <a:gd name="connsiteY776" fmla="*/ 995559 h 6858000"/>
              <a:gd name="connsiteX777" fmla="*/ 3744487 w 7467663"/>
              <a:gd name="connsiteY777" fmla="*/ 383136 h 6858000"/>
              <a:gd name="connsiteX778" fmla="*/ 3624562 w 7467663"/>
              <a:gd name="connsiteY778" fmla="*/ 367041 h 6858000"/>
              <a:gd name="connsiteX779" fmla="*/ 3489712 w 7467663"/>
              <a:gd name="connsiteY779" fmla="*/ 485386 h 6858000"/>
              <a:gd name="connsiteX780" fmla="*/ 3182994 w 7467663"/>
              <a:gd name="connsiteY780" fmla="*/ 828265 h 6858000"/>
              <a:gd name="connsiteX781" fmla="*/ 2892114 w 7467663"/>
              <a:gd name="connsiteY781" fmla="*/ 1172635 h 6858000"/>
              <a:gd name="connsiteX782" fmla="*/ 3021459 w 7467663"/>
              <a:gd name="connsiteY782" fmla="*/ 1035385 h 6858000"/>
              <a:gd name="connsiteX783" fmla="*/ 3153873 w 7467663"/>
              <a:gd name="connsiteY783" fmla="*/ 898971 h 6858000"/>
              <a:gd name="connsiteX784" fmla="*/ 3276511 w 7467663"/>
              <a:gd name="connsiteY784" fmla="*/ 786423 h 6858000"/>
              <a:gd name="connsiteX785" fmla="*/ 3584154 w 7467663"/>
              <a:gd name="connsiteY785" fmla="*/ 448218 h 6858000"/>
              <a:gd name="connsiteX786" fmla="*/ 3624562 w 7467663"/>
              <a:gd name="connsiteY786" fmla="*/ 367041 h 6858000"/>
              <a:gd name="connsiteX787" fmla="*/ 3766672 w 7467663"/>
              <a:gd name="connsiteY787" fmla="*/ 359429 h 6858000"/>
              <a:gd name="connsiteX788" fmla="*/ 3996338 w 7467663"/>
              <a:gd name="connsiteY788" fmla="*/ 968237 h 6858000"/>
              <a:gd name="connsiteX789" fmla="*/ 3766672 w 7467663"/>
              <a:gd name="connsiteY789" fmla="*/ 359429 h 6858000"/>
              <a:gd name="connsiteX790" fmla="*/ 5805386 w 7467663"/>
              <a:gd name="connsiteY790" fmla="*/ 239240 h 6858000"/>
              <a:gd name="connsiteX791" fmla="*/ 5736947 w 7467663"/>
              <a:gd name="connsiteY791" fmla="*/ 261367 h 6858000"/>
              <a:gd name="connsiteX792" fmla="*/ 5427012 w 7467663"/>
              <a:gd name="connsiteY792" fmla="*/ 311272 h 6858000"/>
              <a:gd name="connsiteX793" fmla="*/ 5147818 w 7467663"/>
              <a:gd name="connsiteY793" fmla="*/ 322112 h 6858000"/>
              <a:gd name="connsiteX794" fmla="*/ 5060854 w 7467663"/>
              <a:gd name="connsiteY794" fmla="*/ 311882 h 6858000"/>
              <a:gd name="connsiteX795" fmla="*/ 4945989 w 7467663"/>
              <a:gd name="connsiteY795" fmla="*/ 300516 h 6858000"/>
              <a:gd name="connsiteX796" fmla="*/ 5410479 w 7467663"/>
              <a:gd name="connsiteY796" fmla="*/ 348434 h 6858000"/>
              <a:gd name="connsiteX797" fmla="*/ 5805386 w 7467663"/>
              <a:gd name="connsiteY797" fmla="*/ 239240 h 6858000"/>
              <a:gd name="connsiteX798" fmla="*/ 5905192 w 7467663"/>
              <a:gd name="connsiteY798" fmla="*/ 163079 h 6858000"/>
              <a:gd name="connsiteX799" fmla="*/ 5865655 w 7467663"/>
              <a:gd name="connsiteY799" fmla="*/ 171901 h 6858000"/>
              <a:gd name="connsiteX800" fmla="*/ 5259740 w 7467663"/>
              <a:gd name="connsiteY800" fmla="*/ 257013 h 6858000"/>
              <a:gd name="connsiteX801" fmla="*/ 5208466 w 7467663"/>
              <a:gd name="connsiteY801" fmla="*/ 257550 h 6858000"/>
              <a:gd name="connsiteX802" fmla="*/ 4980204 w 7467663"/>
              <a:gd name="connsiteY802" fmla="*/ 271903 h 6858000"/>
              <a:gd name="connsiteX803" fmla="*/ 5068068 w 7467663"/>
              <a:gd name="connsiteY803" fmla="*/ 282244 h 6858000"/>
              <a:gd name="connsiteX804" fmla="*/ 5153231 w 7467663"/>
              <a:gd name="connsiteY804" fmla="*/ 292240 h 6858000"/>
              <a:gd name="connsiteX805" fmla="*/ 5426491 w 7467663"/>
              <a:gd name="connsiteY805" fmla="*/ 281128 h 6858000"/>
              <a:gd name="connsiteX806" fmla="*/ 5731212 w 7467663"/>
              <a:gd name="connsiteY806" fmla="*/ 231951 h 6858000"/>
              <a:gd name="connsiteX807" fmla="*/ 5905192 w 7467663"/>
              <a:gd name="connsiteY807" fmla="*/ 163079 h 6858000"/>
              <a:gd name="connsiteX808" fmla="*/ 5944437 w 7467663"/>
              <a:gd name="connsiteY808" fmla="*/ 113829 h 6858000"/>
              <a:gd name="connsiteX809" fmla="*/ 5825032 w 7467663"/>
              <a:gd name="connsiteY809" fmla="*/ 146405 h 6858000"/>
              <a:gd name="connsiteX810" fmla="*/ 4955599 w 7467663"/>
              <a:gd name="connsiteY810" fmla="*/ 247008 h 6858000"/>
              <a:gd name="connsiteX811" fmla="*/ 5210104 w 7467663"/>
              <a:gd name="connsiteY811" fmla="*/ 228123 h 6858000"/>
              <a:gd name="connsiteX812" fmla="*/ 5261015 w 7467663"/>
              <a:gd name="connsiteY812" fmla="*/ 227087 h 6858000"/>
              <a:gd name="connsiteX813" fmla="*/ 5861181 w 7467663"/>
              <a:gd name="connsiteY813" fmla="*/ 143093 h 6858000"/>
              <a:gd name="connsiteX814" fmla="*/ 5961252 w 7467663"/>
              <a:gd name="connsiteY814" fmla="*/ 114820 h 6858000"/>
              <a:gd name="connsiteX815" fmla="*/ 5944437 w 7467663"/>
              <a:gd name="connsiteY815" fmla="*/ 113829 h 6858000"/>
              <a:gd name="connsiteX816" fmla="*/ 3882765 w 7467663"/>
              <a:gd name="connsiteY816" fmla="*/ 0 h 6858000"/>
              <a:gd name="connsiteX817" fmla="*/ 3995099 w 7467663"/>
              <a:gd name="connsiteY817" fmla="*/ 0 h 6858000"/>
              <a:gd name="connsiteX818" fmla="*/ 4163818 w 7467663"/>
              <a:gd name="connsiteY818" fmla="*/ 234104 h 6858000"/>
              <a:gd name="connsiteX819" fmla="*/ 4172099 w 7467663"/>
              <a:gd name="connsiteY819" fmla="*/ 234207 h 6858000"/>
              <a:gd name="connsiteX820" fmla="*/ 4784282 w 7467663"/>
              <a:gd name="connsiteY820" fmla="*/ 276561 h 6858000"/>
              <a:gd name="connsiteX821" fmla="*/ 4801687 w 7467663"/>
              <a:gd name="connsiteY821" fmla="*/ 267764 h 6858000"/>
              <a:gd name="connsiteX822" fmla="*/ 6082788 w 7467663"/>
              <a:gd name="connsiteY822" fmla="*/ 64119 h 6858000"/>
              <a:gd name="connsiteX823" fmla="*/ 6099442 w 7467663"/>
              <a:gd name="connsiteY823" fmla="*/ 82568 h 6858000"/>
              <a:gd name="connsiteX824" fmla="*/ 4804137 w 7467663"/>
              <a:gd name="connsiteY824" fmla="*/ 320931 h 6858000"/>
              <a:gd name="connsiteX825" fmla="*/ 4227047 w 7467663"/>
              <a:gd name="connsiteY825" fmla="*/ 313415 h 6858000"/>
              <a:gd name="connsiteX826" fmla="*/ 4346041 w 7467663"/>
              <a:gd name="connsiteY826" fmla="*/ 456086 h 6858000"/>
              <a:gd name="connsiteX827" fmla="*/ 4870967 w 7467663"/>
              <a:gd name="connsiteY827" fmla="*/ 963061 h 6858000"/>
              <a:gd name="connsiteX828" fmla="*/ 4889647 w 7467663"/>
              <a:gd name="connsiteY828" fmla="*/ 957147 h 6858000"/>
              <a:gd name="connsiteX829" fmla="*/ 5422504 w 7467663"/>
              <a:gd name="connsiteY829" fmla="*/ 805191 h 6858000"/>
              <a:gd name="connsiteX830" fmla="*/ 6087656 w 7467663"/>
              <a:gd name="connsiteY830" fmla="*/ 826703 h 6858000"/>
              <a:gd name="connsiteX831" fmla="*/ 6058717 w 7467663"/>
              <a:gd name="connsiteY831" fmla="*/ 865992 h 6858000"/>
              <a:gd name="connsiteX832" fmla="*/ 4974153 w 7467663"/>
              <a:gd name="connsiteY832" fmla="*/ 1045456 h 6858000"/>
              <a:gd name="connsiteX833" fmla="*/ 5627835 w 7467663"/>
              <a:gd name="connsiteY833" fmla="*/ 1472077 h 6858000"/>
              <a:gd name="connsiteX834" fmla="*/ 5629817 w 7467663"/>
              <a:gd name="connsiteY834" fmla="*/ 1471412 h 6858000"/>
              <a:gd name="connsiteX835" fmla="*/ 5634124 w 7467663"/>
              <a:gd name="connsiteY835" fmla="*/ 1470572 h 6858000"/>
              <a:gd name="connsiteX836" fmla="*/ 5755832 w 7467663"/>
              <a:gd name="connsiteY836" fmla="*/ 1383886 h 6858000"/>
              <a:gd name="connsiteX837" fmla="*/ 6014186 w 7467663"/>
              <a:gd name="connsiteY837" fmla="*/ 1279799 h 6858000"/>
              <a:gd name="connsiteX838" fmla="*/ 6901619 w 7467663"/>
              <a:gd name="connsiteY838" fmla="*/ 1047874 h 6858000"/>
              <a:gd name="connsiteX839" fmla="*/ 6931566 w 7467663"/>
              <a:gd name="connsiteY839" fmla="*/ 1062034 h 6858000"/>
              <a:gd name="connsiteX840" fmla="*/ 5790982 w 7467663"/>
              <a:gd name="connsiteY840" fmla="*/ 1561380 h 6858000"/>
              <a:gd name="connsiteX841" fmla="*/ 6188971 w 7467663"/>
              <a:gd name="connsiteY841" fmla="*/ 1755168 h 6858000"/>
              <a:gd name="connsiteX842" fmla="*/ 6202446 w 7467663"/>
              <a:gd name="connsiteY842" fmla="*/ 1752268 h 6858000"/>
              <a:gd name="connsiteX843" fmla="*/ 7179560 w 7467663"/>
              <a:gd name="connsiteY843" fmla="*/ 1467551 h 6858000"/>
              <a:gd name="connsiteX844" fmla="*/ 7158730 w 7467663"/>
              <a:gd name="connsiteY844" fmla="*/ 1507835 h 6858000"/>
              <a:gd name="connsiteX845" fmla="*/ 6326959 w 7467663"/>
              <a:gd name="connsiteY845" fmla="*/ 1817686 h 6858000"/>
              <a:gd name="connsiteX846" fmla="*/ 6537433 w 7467663"/>
              <a:gd name="connsiteY846" fmla="*/ 1907790 h 6858000"/>
              <a:gd name="connsiteX847" fmla="*/ 6550221 w 7467663"/>
              <a:gd name="connsiteY847" fmla="*/ 1910729 h 6858000"/>
              <a:gd name="connsiteX848" fmla="*/ 6964438 w 7467663"/>
              <a:gd name="connsiteY848" fmla="*/ 2209505 h 6858000"/>
              <a:gd name="connsiteX849" fmla="*/ 7367862 w 7467663"/>
              <a:gd name="connsiteY849" fmla="*/ 2806833 h 6858000"/>
              <a:gd name="connsiteX850" fmla="*/ 7364329 w 7467663"/>
              <a:gd name="connsiteY850" fmla="*/ 2826907 h 6858000"/>
              <a:gd name="connsiteX851" fmla="*/ 7290545 w 7467663"/>
              <a:gd name="connsiteY851" fmla="*/ 2850663 h 6858000"/>
              <a:gd name="connsiteX852" fmla="*/ 6472036 w 7467663"/>
              <a:gd name="connsiteY852" fmla="*/ 1959003 h 6858000"/>
              <a:gd name="connsiteX853" fmla="*/ 5792897 w 7467663"/>
              <a:gd name="connsiteY853" fmla="*/ 1647747 h 6858000"/>
              <a:gd name="connsiteX854" fmla="*/ 5842751 w 7467663"/>
              <a:gd name="connsiteY854" fmla="*/ 1816112 h 6858000"/>
              <a:gd name="connsiteX855" fmla="*/ 5847424 w 7467663"/>
              <a:gd name="connsiteY855" fmla="*/ 1815776 h 6858000"/>
              <a:gd name="connsiteX856" fmla="*/ 6399821 w 7467663"/>
              <a:gd name="connsiteY856" fmla="*/ 2344799 h 6858000"/>
              <a:gd name="connsiteX857" fmla="*/ 6323232 w 7467663"/>
              <a:gd name="connsiteY857" fmla="*/ 2389634 h 6858000"/>
              <a:gd name="connsiteX858" fmla="*/ 5942958 w 7467663"/>
              <a:gd name="connsiteY858" fmla="*/ 2077708 h 6858000"/>
              <a:gd name="connsiteX859" fmla="*/ 5921559 w 7467663"/>
              <a:gd name="connsiteY859" fmla="*/ 2378596 h 6858000"/>
              <a:gd name="connsiteX860" fmla="*/ 5817651 w 7467663"/>
              <a:gd name="connsiteY860" fmla="*/ 3023919 h 6858000"/>
              <a:gd name="connsiteX861" fmla="*/ 5729634 w 7467663"/>
              <a:gd name="connsiteY861" fmla="*/ 3051849 h 6858000"/>
              <a:gd name="connsiteX862" fmla="*/ 5611018 w 7467663"/>
              <a:gd name="connsiteY862" fmla="*/ 2316769 h 6858000"/>
              <a:gd name="connsiteX863" fmla="*/ 5687608 w 7467663"/>
              <a:gd name="connsiteY863" fmla="*/ 2039972 h 6858000"/>
              <a:gd name="connsiteX864" fmla="*/ 5657554 w 7467663"/>
              <a:gd name="connsiteY864" fmla="*/ 1576445 h 6858000"/>
              <a:gd name="connsiteX865" fmla="*/ 5150475 w 7467663"/>
              <a:gd name="connsiteY865" fmla="*/ 1274012 h 6858000"/>
              <a:gd name="connsiteX866" fmla="*/ 5349142 w 7467663"/>
              <a:gd name="connsiteY866" fmla="*/ 2204405 h 6858000"/>
              <a:gd name="connsiteX867" fmla="*/ 5262214 w 7467663"/>
              <a:gd name="connsiteY867" fmla="*/ 2233836 h 6858000"/>
              <a:gd name="connsiteX868" fmla="*/ 4981539 w 7467663"/>
              <a:gd name="connsiteY868" fmla="*/ 1542201 h 6858000"/>
              <a:gd name="connsiteX869" fmla="*/ 4958461 w 7467663"/>
              <a:gd name="connsiteY869" fmla="*/ 1136957 h 6858000"/>
              <a:gd name="connsiteX870" fmla="*/ 4655015 w 7467663"/>
              <a:gd name="connsiteY870" fmla="*/ 891426 h 6858000"/>
              <a:gd name="connsiteX871" fmla="*/ 4348002 w 7467663"/>
              <a:gd name="connsiteY871" fmla="*/ 2205895 h 6858000"/>
              <a:gd name="connsiteX872" fmla="*/ 4262250 w 7467663"/>
              <a:gd name="connsiteY872" fmla="*/ 2219972 h 6858000"/>
              <a:gd name="connsiteX873" fmla="*/ 4550611 w 7467663"/>
              <a:gd name="connsiteY873" fmla="*/ 817540 h 6858000"/>
              <a:gd name="connsiteX874" fmla="*/ 4564418 w 7467663"/>
              <a:gd name="connsiteY874" fmla="*/ 808293 h 6858000"/>
              <a:gd name="connsiteX875" fmla="*/ 4266388 w 7467663"/>
              <a:gd name="connsiteY875" fmla="*/ 500083 h 6858000"/>
              <a:gd name="connsiteX876" fmla="*/ 4032842 w 7467663"/>
              <a:gd name="connsiteY876" fmla="*/ 211809 h 6858000"/>
              <a:gd name="connsiteX877" fmla="*/ 3882765 w 7467663"/>
              <a:gd name="connsiteY877" fmla="*/ 0 h 6858000"/>
              <a:gd name="connsiteX878" fmla="*/ 3721337 w 7467663"/>
              <a:gd name="connsiteY878" fmla="*/ 0 h 6858000"/>
              <a:gd name="connsiteX879" fmla="*/ 3797544 w 7467663"/>
              <a:gd name="connsiteY879" fmla="*/ 0 h 6858000"/>
              <a:gd name="connsiteX880" fmla="*/ 3775734 w 7467663"/>
              <a:gd name="connsiteY880" fmla="*/ 95131 h 6858000"/>
              <a:gd name="connsiteX881" fmla="*/ 3724807 w 7467663"/>
              <a:gd name="connsiteY881" fmla="*/ 272257 h 6858000"/>
              <a:gd name="connsiteX882" fmla="*/ 3726844 w 7467663"/>
              <a:gd name="connsiteY882" fmla="*/ 282988 h 6858000"/>
              <a:gd name="connsiteX883" fmla="*/ 3742664 w 7467663"/>
              <a:gd name="connsiteY883" fmla="*/ 279918 h 6858000"/>
              <a:gd name="connsiteX884" fmla="*/ 4103910 w 7467663"/>
              <a:gd name="connsiteY884" fmla="*/ 1161917 h 6858000"/>
              <a:gd name="connsiteX885" fmla="*/ 4020269 w 7467663"/>
              <a:gd name="connsiteY885" fmla="*/ 1200406 h 6858000"/>
              <a:gd name="connsiteX886" fmla="*/ 3674882 w 7467663"/>
              <a:gd name="connsiteY886" fmla="*/ 488524 h 6858000"/>
              <a:gd name="connsiteX887" fmla="*/ 3132682 w 7467663"/>
              <a:gd name="connsiteY887" fmla="*/ 1072284 h 6858000"/>
              <a:gd name="connsiteX888" fmla="*/ 2716346 w 7467663"/>
              <a:gd name="connsiteY888" fmla="*/ 1276376 h 6858000"/>
              <a:gd name="connsiteX889" fmla="*/ 2716772 w 7467663"/>
              <a:gd name="connsiteY889" fmla="*/ 1255462 h 6858000"/>
              <a:gd name="connsiteX890" fmla="*/ 3471096 w 7467663"/>
              <a:gd name="connsiteY890" fmla="*/ 437072 h 6858000"/>
              <a:gd name="connsiteX891" fmla="*/ 3639057 w 7467663"/>
              <a:gd name="connsiteY891" fmla="*/ 286334 h 6858000"/>
              <a:gd name="connsiteX892" fmla="*/ 3640309 w 7467663"/>
              <a:gd name="connsiteY892" fmla="*/ 284664 h 6858000"/>
              <a:gd name="connsiteX893" fmla="*/ 3646022 w 7467663"/>
              <a:gd name="connsiteY893" fmla="*/ 276711 h 6858000"/>
              <a:gd name="connsiteX894" fmla="*/ 3707943 w 7467663"/>
              <a:gd name="connsiteY894" fmla="*/ 65958 h 6858000"/>
              <a:gd name="connsiteX895" fmla="*/ 3721337 w 7467663"/>
              <a:gd name="connsiteY895" fmla="*/ 0 h 6858000"/>
              <a:gd name="connsiteX896" fmla="*/ 2867960 w 7467663"/>
              <a:gd name="connsiteY896" fmla="*/ 0 h 6858000"/>
              <a:gd name="connsiteX897" fmla="*/ 2926351 w 7467663"/>
              <a:gd name="connsiteY897" fmla="*/ 0 h 6858000"/>
              <a:gd name="connsiteX898" fmla="*/ 2902823 w 7467663"/>
              <a:gd name="connsiteY898" fmla="*/ 262929 h 6858000"/>
              <a:gd name="connsiteX899" fmla="*/ 2940663 w 7467663"/>
              <a:gd name="connsiteY899" fmla="*/ 140884 h 6858000"/>
              <a:gd name="connsiteX900" fmla="*/ 2947039 w 7467663"/>
              <a:gd name="connsiteY900" fmla="*/ 122524 h 6858000"/>
              <a:gd name="connsiteX901" fmla="*/ 2984316 w 7467663"/>
              <a:gd name="connsiteY901" fmla="*/ 0 h 6858000"/>
              <a:gd name="connsiteX902" fmla="*/ 3016114 w 7467663"/>
              <a:gd name="connsiteY902" fmla="*/ 0 h 6858000"/>
              <a:gd name="connsiteX903" fmla="*/ 2979949 w 7467663"/>
              <a:gd name="connsiteY903" fmla="*/ 119274 h 6858000"/>
              <a:gd name="connsiteX904" fmla="*/ 3023879 w 7467663"/>
              <a:gd name="connsiteY904" fmla="*/ 0 h 6858000"/>
              <a:gd name="connsiteX905" fmla="*/ 3105400 w 7467663"/>
              <a:gd name="connsiteY905" fmla="*/ 0 h 6858000"/>
              <a:gd name="connsiteX906" fmla="*/ 3094669 w 7467663"/>
              <a:gd name="connsiteY906" fmla="*/ 30308 h 6858000"/>
              <a:gd name="connsiteX907" fmla="*/ 2901945 w 7467663"/>
              <a:gd name="connsiteY907" fmla="*/ 466538 h 6858000"/>
              <a:gd name="connsiteX908" fmla="*/ 2815209 w 7467663"/>
              <a:gd name="connsiteY908" fmla="*/ 497361 h 6858000"/>
              <a:gd name="connsiteX909" fmla="*/ 2844845 w 7467663"/>
              <a:gd name="connsiteY909" fmla="*/ 127638 h 6858000"/>
              <a:gd name="connsiteX910" fmla="*/ 2867960 w 7467663"/>
              <a:gd name="connsiteY910" fmla="*/ 0 h 6858000"/>
              <a:gd name="connsiteX911" fmla="*/ 1057230 w 7467663"/>
              <a:gd name="connsiteY911" fmla="*/ 0 h 6858000"/>
              <a:gd name="connsiteX912" fmla="*/ 1111003 w 7467663"/>
              <a:gd name="connsiteY912" fmla="*/ 0 h 6858000"/>
              <a:gd name="connsiteX913" fmla="*/ 1125553 w 7467663"/>
              <a:gd name="connsiteY913" fmla="*/ 52588 h 6858000"/>
              <a:gd name="connsiteX914" fmla="*/ 1304276 w 7467663"/>
              <a:gd name="connsiteY914" fmla="*/ 476275 h 6858000"/>
              <a:gd name="connsiteX915" fmla="*/ 1492066 w 7467663"/>
              <a:gd name="connsiteY915" fmla="*/ 886333 h 6858000"/>
              <a:gd name="connsiteX916" fmla="*/ 1423698 w 7467663"/>
              <a:gd name="connsiteY916" fmla="*/ 710817 h 6858000"/>
              <a:gd name="connsiteX917" fmla="*/ 1357609 w 7467663"/>
              <a:gd name="connsiteY917" fmla="*/ 532892 h 6858000"/>
              <a:gd name="connsiteX918" fmla="*/ 1309550 w 7467663"/>
              <a:gd name="connsiteY918" fmla="*/ 374031 h 6858000"/>
              <a:gd name="connsiteX919" fmla="*/ 1193673 w 7467663"/>
              <a:gd name="connsiteY919" fmla="*/ 49533 h 6858000"/>
              <a:gd name="connsiteX920" fmla="*/ 1164391 w 7467663"/>
              <a:gd name="connsiteY920" fmla="*/ 0 h 6858000"/>
              <a:gd name="connsiteX921" fmla="*/ 1200666 w 7467663"/>
              <a:gd name="connsiteY921" fmla="*/ 0 h 6858000"/>
              <a:gd name="connsiteX922" fmla="*/ 1223408 w 7467663"/>
              <a:gd name="connsiteY922" fmla="*/ 38996 h 6858000"/>
              <a:gd name="connsiteX923" fmla="*/ 1339635 w 7467663"/>
              <a:gd name="connsiteY923" fmla="*/ 365517 h 6858000"/>
              <a:gd name="connsiteX924" fmla="*/ 1387469 w 7467663"/>
              <a:gd name="connsiteY924" fmla="*/ 523079 h 6858000"/>
              <a:gd name="connsiteX925" fmla="*/ 1452685 w 7467663"/>
              <a:gd name="connsiteY925" fmla="*/ 699806 h 6858000"/>
              <a:gd name="connsiteX926" fmla="*/ 1492092 w 7467663"/>
              <a:gd name="connsiteY926" fmla="*/ 800424 h 6858000"/>
              <a:gd name="connsiteX927" fmla="*/ 1455302 w 7467663"/>
              <a:gd name="connsiteY927" fmla="*/ 632913 h 6858000"/>
              <a:gd name="connsiteX928" fmla="*/ 1222336 w 7467663"/>
              <a:gd name="connsiteY928" fmla="*/ 9480 h 6858000"/>
              <a:gd name="connsiteX929" fmla="*/ 1214634 w 7467663"/>
              <a:gd name="connsiteY929" fmla="*/ 0 h 6858000"/>
              <a:gd name="connsiteX930" fmla="*/ 1289827 w 7467663"/>
              <a:gd name="connsiteY930" fmla="*/ 0 h 6858000"/>
              <a:gd name="connsiteX931" fmla="*/ 1321076 w 7467663"/>
              <a:gd name="connsiteY931" fmla="*/ 59722 h 6858000"/>
              <a:gd name="connsiteX932" fmla="*/ 1512579 w 7467663"/>
              <a:gd name="connsiteY932" fmla="*/ 626441 h 6858000"/>
              <a:gd name="connsiteX933" fmla="*/ 1506076 w 7467663"/>
              <a:gd name="connsiteY933" fmla="*/ 1089289 h 6858000"/>
              <a:gd name="connsiteX934" fmla="*/ 1486346 w 7467663"/>
              <a:gd name="connsiteY934" fmla="*/ 1079919 h 6858000"/>
              <a:gd name="connsiteX935" fmla="*/ 1070511 w 7467663"/>
              <a:gd name="connsiteY935" fmla="*/ 48609 h 6858000"/>
              <a:gd name="connsiteX936" fmla="*/ 1057230 w 7467663"/>
              <a:gd name="connsiteY936" fmla="*/ 0 h 6858000"/>
              <a:gd name="connsiteX937" fmla="*/ 43151 w 7467663"/>
              <a:gd name="connsiteY937" fmla="*/ 0 h 6858000"/>
              <a:gd name="connsiteX938" fmla="*/ 95283 w 7467663"/>
              <a:gd name="connsiteY938" fmla="*/ 0 h 6858000"/>
              <a:gd name="connsiteX939" fmla="*/ 300708 w 7467663"/>
              <a:gd name="connsiteY939" fmla="*/ 154571 h 6858000"/>
              <a:gd name="connsiteX940" fmla="*/ 530414 w 7467663"/>
              <a:gd name="connsiteY940" fmla="*/ 354673 h 6858000"/>
              <a:gd name="connsiteX941" fmla="*/ 333785 w 7467663"/>
              <a:gd name="connsiteY941" fmla="*/ 161564 h 6858000"/>
              <a:gd name="connsiteX942" fmla="*/ 147005 w 7467663"/>
              <a:gd name="connsiteY942" fmla="*/ 0 h 6858000"/>
              <a:gd name="connsiteX943" fmla="*/ 272509 w 7467663"/>
              <a:gd name="connsiteY943" fmla="*/ 0 h 6858000"/>
              <a:gd name="connsiteX944" fmla="*/ 326276 w 7467663"/>
              <a:gd name="connsiteY944" fmla="*/ 45847 h 6858000"/>
              <a:gd name="connsiteX945" fmla="*/ 823759 w 7467663"/>
              <a:gd name="connsiteY945" fmla="*/ 574145 h 6858000"/>
              <a:gd name="connsiteX946" fmla="*/ 811254 w 7467663"/>
              <a:gd name="connsiteY946" fmla="*/ 665546 h 6858000"/>
              <a:gd name="connsiteX947" fmla="*/ 154042 w 7467663"/>
              <a:gd name="connsiteY947" fmla="*/ 261522 h 6858000"/>
              <a:gd name="connsiteX948" fmla="*/ 13550 w 7467663"/>
              <a:gd name="connsiteY948" fmla="*/ 158423 h 6858000"/>
              <a:gd name="connsiteX949" fmla="*/ 0 w 7467663"/>
              <a:gd name="connsiteY949" fmla="*/ 146618 h 6858000"/>
              <a:gd name="connsiteX950" fmla="*/ 0 w 7467663"/>
              <a:gd name="connsiteY950" fmla="*/ 59161 h 6858000"/>
              <a:gd name="connsiteX951" fmla="*/ 45427 w 7467663"/>
              <a:gd name="connsiteY951" fmla="*/ 101078 h 6858000"/>
              <a:gd name="connsiteX952" fmla="*/ 630103 w 7467663"/>
              <a:gd name="connsiteY952" fmla="*/ 485885 h 6858000"/>
              <a:gd name="connsiteX953" fmla="*/ 532040 w 7467663"/>
              <a:gd name="connsiteY953" fmla="*/ 399359 h 6858000"/>
              <a:gd name="connsiteX954" fmla="*/ 517618 w 7467663"/>
              <a:gd name="connsiteY954" fmla="*/ 385726 h 6858000"/>
              <a:gd name="connsiteX955" fmla="*/ 285074 w 7467663"/>
              <a:gd name="connsiteY955" fmla="*/ 182755 h 6858000"/>
              <a:gd name="connsiteX956" fmla="*/ 43151 w 7467663"/>
              <a:gd name="connsiteY95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467600 w 7467600"/>
              <a:gd name="connsiteY75" fmla="*/ 6334256 h 6858000"/>
              <a:gd name="connsiteX76" fmla="*/ 7454976 w 7467600"/>
              <a:gd name="connsiteY76" fmla="*/ 6318297 h 6858000"/>
              <a:gd name="connsiteX77" fmla="*/ 1456157 w 7467600"/>
              <a:gd name="connsiteY77" fmla="*/ 5371404 h 6858000"/>
              <a:gd name="connsiteX78" fmla="*/ 1244432 w 7467600"/>
              <a:gd name="connsiteY78" fmla="*/ 5385601 h 6858000"/>
              <a:gd name="connsiteX79" fmla="*/ 973990 w 7467600"/>
              <a:gd name="connsiteY79" fmla="*/ 5424940 h 6858000"/>
              <a:gd name="connsiteX80" fmla="*/ 1103809 w 7467600"/>
              <a:gd name="connsiteY80" fmla="*/ 5433720 h 6858000"/>
              <a:gd name="connsiteX81" fmla="*/ 1123454 w 7467600"/>
              <a:gd name="connsiteY81" fmla="*/ 5435727 h 6858000"/>
              <a:gd name="connsiteX82" fmla="*/ 1737017 w 7467600"/>
              <a:gd name="connsiteY82" fmla="*/ 5452183 h 6858000"/>
              <a:gd name="connsiteX83" fmla="*/ 1824397 w 7467600"/>
              <a:gd name="connsiteY83" fmla="*/ 5447757 h 6858000"/>
              <a:gd name="connsiteX84" fmla="*/ 2070059 w 7467600"/>
              <a:gd name="connsiteY84" fmla="*/ 5441660 h 6858000"/>
              <a:gd name="connsiteX85" fmla="*/ 1456157 w 7467600"/>
              <a:gd name="connsiteY85" fmla="*/ 5371404 h 6858000"/>
              <a:gd name="connsiteX86" fmla="*/ 4988186 w 7467600"/>
              <a:gd name="connsiteY86" fmla="*/ 5216467 h 6858000"/>
              <a:gd name="connsiteX87" fmla="*/ 4777334 w 7467600"/>
              <a:gd name="connsiteY87" fmla="*/ 5406072 h 6858000"/>
              <a:gd name="connsiteX88" fmla="*/ 4718341 w 7467600"/>
              <a:gd name="connsiteY88" fmla="*/ 5468043 h 6858000"/>
              <a:gd name="connsiteX89" fmla="*/ 4604655 w 7467600"/>
              <a:gd name="connsiteY89" fmla="*/ 5583434 h 6858000"/>
              <a:gd name="connsiteX90" fmla="*/ 4565074 w 7467600"/>
              <a:gd name="connsiteY90" fmla="*/ 5618550 h 6858000"/>
              <a:gd name="connsiteX91" fmla="*/ 4988186 w 7467600"/>
              <a:gd name="connsiteY91" fmla="*/ 5216467 h 6858000"/>
              <a:gd name="connsiteX92" fmla="*/ 4978032 w 7467600"/>
              <a:gd name="connsiteY92" fmla="*/ 5183809 h 6858000"/>
              <a:gd name="connsiteX93" fmla="*/ 4463413 w 7467600"/>
              <a:gd name="connsiteY93" fmla="*/ 5615162 h 6858000"/>
              <a:gd name="connsiteX94" fmla="*/ 4358134 w 7467600"/>
              <a:gd name="connsiteY94" fmla="*/ 5742791 h 6858000"/>
              <a:gd name="connsiteX95" fmla="*/ 4376219 w 7467600"/>
              <a:gd name="connsiteY95" fmla="*/ 5729027 h 6858000"/>
              <a:gd name="connsiteX96" fmla="*/ 4582340 w 7467600"/>
              <a:gd name="connsiteY96" fmla="*/ 5561037 h 6858000"/>
              <a:gd name="connsiteX97" fmla="*/ 4694684 w 7467600"/>
              <a:gd name="connsiteY97" fmla="*/ 5447098 h 6858000"/>
              <a:gd name="connsiteX98" fmla="*/ 4754123 w 7467600"/>
              <a:gd name="connsiteY98" fmla="*/ 5384643 h 6858000"/>
              <a:gd name="connsiteX99" fmla="*/ 4978032 w 7467600"/>
              <a:gd name="connsiteY99" fmla="*/ 5183809 h 6858000"/>
              <a:gd name="connsiteX100" fmla="*/ 1903353 w 7467600"/>
              <a:gd name="connsiteY100" fmla="*/ 5044827 h 6858000"/>
              <a:gd name="connsiteX101" fmla="*/ 1936931 w 7467600"/>
              <a:gd name="connsiteY101" fmla="*/ 5093954 h 6858000"/>
              <a:gd name="connsiteX102" fmla="*/ 2195868 w 7467600"/>
              <a:gd name="connsiteY102" fmla="*/ 5396574 h 6858000"/>
              <a:gd name="connsiteX103" fmla="*/ 2088852 w 7467600"/>
              <a:gd name="connsiteY103" fmla="*/ 5166123 h 6858000"/>
              <a:gd name="connsiteX104" fmla="*/ 1958241 w 7467600"/>
              <a:gd name="connsiteY104" fmla="*/ 5067955 h 6858000"/>
              <a:gd name="connsiteX105" fmla="*/ 1903353 w 7467600"/>
              <a:gd name="connsiteY105" fmla="*/ 5044827 h 6858000"/>
              <a:gd name="connsiteX106" fmla="*/ 1979378 w 7467600"/>
              <a:gd name="connsiteY106" fmla="*/ 4769504 h 6858000"/>
              <a:gd name="connsiteX107" fmla="*/ 2882120 w 7467600"/>
              <a:gd name="connsiteY107" fmla="*/ 5064547 h 6858000"/>
              <a:gd name="connsiteX108" fmla="*/ 2793103 w 7467600"/>
              <a:gd name="connsiteY108" fmla="*/ 5039699 h 6858000"/>
              <a:gd name="connsiteX109" fmla="*/ 2770041 w 7467600"/>
              <a:gd name="connsiteY109" fmla="*/ 5033634 h 6858000"/>
              <a:gd name="connsiteX110" fmla="*/ 1979378 w 7467600"/>
              <a:gd name="connsiteY110" fmla="*/ 4769504 h 6858000"/>
              <a:gd name="connsiteX111" fmla="*/ 1927410 w 7467600"/>
              <a:gd name="connsiteY111" fmla="*/ 4716164 h 6858000"/>
              <a:gd name="connsiteX112" fmla="*/ 1959587 w 7467600"/>
              <a:gd name="connsiteY112" fmla="*/ 4728849 h 6858000"/>
              <a:gd name="connsiteX113" fmla="*/ 2777707 w 7467600"/>
              <a:gd name="connsiteY113" fmla="*/ 5003991 h 6858000"/>
              <a:gd name="connsiteX114" fmla="*/ 2800768 w 7467600"/>
              <a:gd name="connsiteY114" fmla="*/ 5010056 h 6858000"/>
              <a:gd name="connsiteX115" fmla="*/ 2879408 w 7467600"/>
              <a:gd name="connsiteY115" fmla="*/ 5031590 h 6858000"/>
              <a:gd name="connsiteX116" fmla="*/ 2862295 w 7467600"/>
              <a:gd name="connsiteY116" fmla="*/ 5022958 h 6858000"/>
              <a:gd name="connsiteX117" fmla="*/ 2813343 w 7467600"/>
              <a:gd name="connsiteY117" fmla="*/ 4998369 h 6858000"/>
              <a:gd name="connsiteX118" fmla="*/ 2646245 w 7467600"/>
              <a:gd name="connsiteY118" fmla="*/ 4930999 h 6858000"/>
              <a:gd name="connsiteX119" fmla="*/ 1999243 w 7467600"/>
              <a:gd name="connsiteY119" fmla="*/ 4730524 h 6858000"/>
              <a:gd name="connsiteX120" fmla="*/ 1979527 w 7467600"/>
              <a:gd name="connsiteY120" fmla="*/ 4726651 h 6858000"/>
              <a:gd name="connsiteX121" fmla="*/ 1927410 w 7467600"/>
              <a:gd name="connsiteY121" fmla="*/ 4716164 h 6858000"/>
              <a:gd name="connsiteX122" fmla="*/ 1997014 w 7467600"/>
              <a:gd name="connsiteY122" fmla="*/ 4698007 h 6858000"/>
              <a:gd name="connsiteX123" fmla="*/ 2005458 w 7467600"/>
              <a:gd name="connsiteY123" fmla="*/ 4699540 h 6858000"/>
              <a:gd name="connsiteX124" fmla="*/ 2657186 w 7467600"/>
              <a:gd name="connsiteY124" fmla="*/ 4901687 h 6858000"/>
              <a:gd name="connsiteX125" fmla="*/ 2826662 w 7467600"/>
              <a:gd name="connsiteY125" fmla="*/ 4970362 h 6858000"/>
              <a:gd name="connsiteX126" fmla="*/ 2876100 w 7467600"/>
              <a:gd name="connsiteY126" fmla="*/ 4995397 h 6858000"/>
              <a:gd name="connsiteX127" fmla="*/ 3042600 w 7467600"/>
              <a:gd name="connsiteY127" fmla="*/ 5059532 h 6858000"/>
              <a:gd name="connsiteX128" fmla="*/ 1997014 w 7467600"/>
              <a:gd name="connsiteY128" fmla="*/ 4698007 h 6858000"/>
              <a:gd name="connsiteX129" fmla="*/ 2305292 w 7467600"/>
              <a:gd name="connsiteY129" fmla="*/ 4219492 h 6858000"/>
              <a:gd name="connsiteX130" fmla="*/ 3360922 w 7467600"/>
              <a:gd name="connsiteY130" fmla="*/ 4529373 h 6858000"/>
              <a:gd name="connsiteX131" fmla="*/ 3492420 w 7467600"/>
              <a:gd name="connsiteY131" fmla="*/ 4510145 h 6858000"/>
              <a:gd name="connsiteX132" fmla="*/ 3364086 w 7467600"/>
              <a:gd name="connsiteY132" fmla="*/ 4480340 h 6858000"/>
              <a:gd name="connsiteX133" fmla="*/ 3225818 w 7467600"/>
              <a:gd name="connsiteY133" fmla="*/ 4411822 h 6858000"/>
              <a:gd name="connsiteX134" fmla="*/ 3129696 w 7467600"/>
              <a:gd name="connsiteY134" fmla="*/ 4360704 h 6858000"/>
              <a:gd name="connsiteX135" fmla="*/ 2814545 w 7467600"/>
              <a:gd name="connsiteY135" fmla="*/ 4282955 h 6858000"/>
              <a:gd name="connsiteX136" fmla="*/ 2305292 w 7467600"/>
              <a:gd name="connsiteY136" fmla="*/ 4219492 h 6858000"/>
              <a:gd name="connsiteX137" fmla="*/ 2626982 w 7467600"/>
              <a:gd name="connsiteY137" fmla="*/ 4206450 h 6858000"/>
              <a:gd name="connsiteX138" fmla="*/ 2490617 w 7467600"/>
              <a:gd name="connsiteY138" fmla="*/ 4206951 h 6858000"/>
              <a:gd name="connsiteX139" fmla="*/ 2819869 w 7467600"/>
              <a:gd name="connsiteY139" fmla="*/ 4252936 h 6858000"/>
              <a:gd name="connsiteX140" fmla="*/ 3143018 w 7467600"/>
              <a:gd name="connsiteY140" fmla="*/ 4332698 h 6858000"/>
              <a:gd name="connsiteX141" fmla="*/ 3241520 w 7467600"/>
              <a:gd name="connsiteY141" fmla="*/ 4385112 h 6858000"/>
              <a:gd name="connsiteX142" fmla="*/ 3374575 w 7467600"/>
              <a:gd name="connsiteY142" fmla="*/ 4451517 h 6858000"/>
              <a:gd name="connsiteX143" fmla="*/ 3505221 w 7467600"/>
              <a:gd name="connsiteY143" fmla="*/ 4480757 h 6858000"/>
              <a:gd name="connsiteX144" fmla="*/ 2626982 w 7467600"/>
              <a:gd name="connsiteY144" fmla="*/ 4206450 h 6858000"/>
              <a:gd name="connsiteX145" fmla="*/ 1310106 w 7467600"/>
              <a:gd name="connsiteY145" fmla="*/ 3943217 h 6858000"/>
              <a:gd name="connsiteX146" fmla="*/ 854994 w 7467600"/>
              <a:gd name="connsiteY146" fmla="*/ 4399136 h 6858000"/>
              <a:gd name="connsiteX147" fmla="*/ 742462 w 7467600"/>
              <a:gd name="connsiteY147" fmla="*/ 4594648 h 6858000"/>
              <a:gd name="connsiteX148" fmla="*/ 820602 w 7467600"/>
              <a:gd name="connsiteY148" fmla="*/ 4485915 h 6858000"/>
              <a:gd name="connsiteX149" fmla="*/ 878295 w 7467600"/>
              <a:gd name="connsiteY149" fmla="*/ 4403594 h 6858000"/>
              <a:gd name="connsiteX150" fmla="*/ 1240607 w 7467600"/>
              <a:gd name="connsiteY150" fmla="*/ 4010401 h 6858000"/>
              <a:gd name="connsiteX151" fmla="*/ 1310106 w 7467600"/>
              <a:gd name="connsiteY151" fmla="*/ 3943217 h 6858000"/>
              <a:gd name="connsiteX152" fmla="*/ 1423113 w 7467600"/>
              <a:gd name="connsiteY152" fmla="*/ 3874565 h 6858000"/>
              <a:gd name="connsiteX153" fmla="*/ 1260565 w 7467600"/>
              <a:gd name="connsiteY153" fmla="*/ 4031982 h 6858000"/>
              <a:gd name="connsiteX154" fmla="*/ 901900 w 7467600"/>
              <a:gd name="connsiteY154" fmla="*/ 4421236 h 6858000"/>
              <a:gd name="connsiteX155" fmla="*/ 845044 w 7467600"/>
              <a:gd name="connsiteY155" fmla="*/ 4502436 h 6858000"/>
              <a:gd name="connsiteX156" fmla="*/ 685926 w 7467600"/>
              <a:gd name="connsiteY156" fmla="*/ 4703069 h 6858000"/>
              <a:gd name="connsiteX157" fmla="*/ 684248 w 7467600"/>
              <a:gd name="connsiteY157" fmla="*/ 4706721 h 6858000"/>
              <a:gd name="connsiteX158" fmla="*/ 1423113 w 7467600"/>
              <a:gd name="connsiteY158" fmla="*/ 3874565 h 6858000"/>
              <a:gd name="connsiteX159" fmla="*/ 3316479 w 7467600"/>
              <a:gd name="connsiteY159" fmla="*/ 3872136 h 6858000"/>
              <a:gd name="connsiteX160" fmla="*/ 3546806 w 7467600"/>
              <a:gd name="connsiteY160" fmla="*/ 4356139 h 6858000"/>
              <a:gd name="connsiteX161" fmla="*/ 3364433 w 7467600"/>
              <a:gd name="connsiteY161" fmla="*/ 3953121 h 6858000"/>
              <a:gd name="connsiteX162" fmla="*/ 3316479 w 7467600"/>
              <a:gd name="connsiteY162" fmla="*/ 3872136 h 6858000"/>
              <a:gd name="connsiteX163" fmla="*/ 3291335 w 7467600"/>
              <a:gd name="connsiteY163" fmla="*/ 3767420 h 6858000"/>
              <a:gd name="connsiteX164" fmla="*/ 3390805 w 7467600"/>
              <a:gd name="connsiteY164" fmla="*/ 3937163 h 6858000"/>
              <a:gd name="connsiteX165" fmla="*/ 3579062 w 7467600"/>
              <a:gd name="connsiteY165" fmla="*/ 4359040 h 6858000"/>
              <a:gd name="connsiteX166" fmla="*/ 3467355 w 7467600"/>
              <a:gd name="connsiteY166" fmla="*/ 3988130 h 6858000"/>
              <a:gd name="connsiteX167" fmla="*/ 3310753 w 7467600"/>
              <a:gd name="connsiteY167" fmla="*/ 3787140 h 6858000"/>
              <a:gd name="connsiteX168" fmla="*/ 3291335 w 7467600"/>
              <a:gd name="connsiteY168" fmla="*/ 3767420 h 6858000"/>
              <a:gd name="connsiteX169" fmla="*/ 1635889 w 7467600"/>
              <a:gd name="connsiteY169" fmla="*/ 3709494 h 6858000"/>
              <a:gd name="connsiteX170" fmla="*/ 1634800 w 7467600"/>
              <a:gd name="connsiteY170" fmla="*/ 3731111 h 6858000"/>
              <a:gd name="connsiteX171" fmla="*/ 1635889 w 7467600"/>
              <a:gd name="connsiteY171" fmla="*/ 3709494 h 6858000"/>
              <a:gd name="connsiteX172" fmla="*/ 1510397 w 7467600"/>
              <a:gd name="connsiteY172" fmla="*/ 3684705 h 6858000"/>
              <a:gd name="connsiteX173" fmla="*/ 1146550 w 7467600"/>
              <a:gd name="connsiteY173" fmla="*/ 3802012 h 6858000"/>
              <a:gd name="connsiteX174" fmla="*/ 698834 w 7467600"/>
              <a:gd name="connsiteY174" fmla="*/ 3952272 h 6858000"/>
              <a:gd name="connsiteX175" fmla="*/ 34256 w 7467600"/>
              <a:gd name="connsiteY175" fmla="*/ 4347603 h 6858000"/>
              <a:gd name="connsiteX176" fmla="*/ 527241 w 7467600"/>
              <a:gd name="connsiteY176" fmla="*/ 4065078 h 6858000"/>
              <a:gd name="connsiteX177" fmla="*/ 1510397 w 7467600"/>
              <a:gd name="connsiteY177" fmla="*/ 3684705 h 6858000"/>
              <a:gd name="connsiteX178" fmla="*/ 1313114 w 7467600"/>
              <a:gd name="connsiteY178" fmla="*/ 3655216 h 6858000"/>
              <a:gd name="connsiteX179" fmla="*/ 1109304 w 7467600"/>
              <a:gd name="connsiteY179" fmla="*/ 3669030 h 6858000"/>
              <a:gd name="connsiteX180" fmla="*/ 8129 w 7467600"/>
              <a:gd name="connsiteY180" fmla="*/ 4330519 h 6858000"/>
              <a:gd name="connsiteX181" fmla="*/ 687572 w 7467600"/>
              <a:gd name="connsiteY181" fmla="*/ 3925629 h 6858000"/>
              <a:gd name="connsiteX182" fmla="*/ 1138365 w 7467600"/>
              <a:gd name="connsiteY182" fmla="*/ 3774515 h 6858000"/>
              <a:gd name="connsiteX183" fmla="*/ 1505579 w 7467600"/>
              <a:gd name="connsiteY183" fmla="*/ 3655526 h 6858000"/>
              <a:gd name="connsiteX184" fmla="*/ 1313114 w 7467600"/>
              <a:gd name="connsiteY184" fmla="*/ 3655216 h 6858000"/>
              <a:gd name="connsiteX185" fmla="*/ 3655073 w 7467600"/>
              <a:gd name="connsiteY185" fmla="*/ 3650884 h 6858000"/>
              <a:gd name="connsiteX186" fmla="*/ 3989938 w 7467600"/>
              <a:gd name="connsiteY186" fmla="*/ 3991685 h 6858000"/>
              <a:gd name="connsiteX187" fmla="*/ 4393907 w 7467600"/>
              <a:gd name="connsiteY187" fmla="*/ 4261258 h 6858000"/>
              <a:gd name="connsiteX188" fmla="*/ 4648051 w 7467600"/>
              <a:gd name="connsiteY188" fmla="*/ 4374051 h 6858000"/>
              <a:gd name="connsiteX189" fmla="*/ 4383389 w 7467600"/>
              <a:gd name="connsiteY189" fmla="*/ 4184369 h 6858000"/>
              <a:gd name="connsiteX190" fmla="*/ 4165508 w 7467600"/>
              <a:gd name="connsiteY190" fmla="*/ 4035196 h 6858000"/>
              <a:gd name="connsiteX191" fmla="*/ 4068162 w 7467600"/>
              <a:gd name="connsiteY191" fmla="*/ 3953394 h 6858000"/>
              <a:gd name="connsiteX192" fmla="*/ 3981416 w 7467600"/>
              <a:gd name="connsiteY192" fmla="*/ 3880482 h 6858000"/>
              <a:gd name="connsiteX193" fmla="*/ 3800147 w 7467600"/>
              <a:gd name="connsiteY193" fmla="*/ 3749872 h 6858000"/>
              <a:gd name="connsiteX194" fmla="*/ 3655073 w 7467600"/>
              <a:gd name="connsiteY194" fmla="*/ 3650884 h 6858000"/>
              <a:gd name="connsiteX195" fmla="*/ 3670252 w 7467600"/>
              <a:gd name="connsiteY195" fmla="*/ 3622798 h 6858000"/>
              <a:gd name="connsiteX196" fmla="*/ 3817258 w 7467600"/>
              <a:gd name="connsiteY196" fmla="*/ 3723577 h 6858000"/>
              <a:gd name="connsiteX197" fmla="*/ 4000461 w 7467600"/>
              <a:gd name="connsiteY197" fmla="*/ 3855966 h 6858000"/>
              <a:gd name="connsiteX198" fmla="*/ 4088180 w 7467600"/>
              <a:gd name="connsiteY198" fmla="*/ 3929774 h 6858000"/>
              <a:gd name="connsiteX199" fmla="*/ 4184555 w 7467600"/>
              <a:gd name="connsiteY199" fmla="*/ 4010683 h 6858000"/>
              <a:gd name="connsiteX200" fmla="*/ 4399563 w 7467600"/>
              <a:gd name="connsiteY200" fmla="*/ 4158106 h 6858000"/>
              <a:gd name="connsiteX201" fmla="*/ 4684469 w 7467600"/>
              <a:gd name="connsiteY201" fmla="*/ 4364680 h 6858000"/>
              <a:gd name="connsiteX202" fmla="*/ 4690271 w 7467600"/>
              <a:gd name="connsiteY202" fmla="*/ 4370034 h 6858000"/>
              <a:gd name="connsiteX203" fmla="*/ 4136093 w 7467600"/>
              <a:gd name="connsiteY203" fmla="*/ 3858466 h 6858000"/>
              <a:gd name="connsiteX204" fmla="*/ 3670252 w 7467600"/>
              <a:gd name="connsiteY204" fmla="*/ 3622798 h 6858000"/>
              <a:gd name="connsiteX205" fmla="*/ 4440129 w 7467600"/>
              <a:gd name="connsiteY205" fmla="*/ 3448571 h 6858000"/>
              <a:gd name="connsiteX206" fmla="*/ 4856525 w 7467600"/>
              <a:gd name="connsiteY206" fmla="*/ 3915351 h 6858000"/>
              <a:gd name="connsiteX207" fmla="*/ 5059055 w 7467600"/>
              <a:gd name="connsiteY207" fmla="*/ 4108918 h 6858000"/>
              <a:gd name="connsiteX208" fmla="*/ 5290070 w 7467600"/>
              <a:gd name="connsiteY208" fmla="*/ 4263619 h 6858000"/>
              <a:gd name="connsiteX209" fmla="*/ 4834991 w 7467600"/>
              <a:gd name="connsiteY209" fmla="*/ 3830985 h 6858000"/>
              <a:gd name="connsiteX210" fmla="*/ 4440129 w 7467600"/>
              <a:gd name="connsiteY210" fmla="*/ 3448571 h 6858000"/>
              <a:gd name="connsiteX211" fmla="*/ 4441737 w 7467600"/>
              <a:gd name="connsiteY211" fmla="*/ 3399734 h 6858000"/>
              <a:gd name="connsiteX212" fmla="*/ 4431236 w 7467600"/>
              <a:gd name="connsiteY212" fmla="*/ 3400954 h 6858000"/>
              <a:gd name="connsiteX213" fmla="*/ 4557150 w 7467600"/>
              <a:gd name="connsiteY213" fmla="*/ 3510023 h 6858000"/>
              <a:gd name="connsiteX214" fmla="*/ 4856936 w 7467600"/>
              <a:gd name="connsiteY214" fmla="*/ 3809146 h 6858000"/>
              <a:gd name="connsiteX215" fmla="*/ 5111996 w 7467600"/>
              <a:gd name="connsiteY215" fmla="*/ 4065759 h 6858000"/>
              <a:gd name="connsiteX216" fmla="*/ 5388878 w 7467600"/>
              <a:gd name="connsiteY216" fmla="*/ 4300185 h 6858000"/>
              <a:gd name="connsiteX217" fmla="*/ 5425556 w 7467600"/>
              <a:gd name="connsiteY217" fmla="*/ 4308967 h 6858000"/>
              <a:gd name="connsiteX218" fmla="*/ 4943646 w 7467600"/>
              <a:gd name="connsiteY218" fmla="*/ 3822916 h 6858000"/>
              <a:gd name="connsiteX219" fmla="*/ 4594837 w 7467600"/>
              <a:gd name="connsiteY219" fmla="*/ 3532274 h 6858000"/>
              <a:gd name="connsiteX220" fmla="*/ 4441737 w 7467600"/>
              <a:gd name="connsiteY220" fmla="*/ 3399734 h 6858000"/>
              <a:gd name="connsiteX221" fmla="*/ 5425834 w 7467600"/>
              <a:gd name="connsiteY221" fmla="*/ 3162785 h 6858000"/>
              <a:gd name="connsiteX222" fmla="*/ 5401644 w 7467600"/>
              <a:gd name="connsiteY222" fmla="*/ 3617847 h 6858000"/>
              <a:gd name="connsiteX223" fmla="*/ 5467256 w 7467600"/>
              <a:gd name="connsiteY223" fmla="*/ 4175494 h 6858000"/>
              <a:gd name="connsiteX224" fmla="*/ 5448069 w 7467600"/>
              <a:gd name="connsiteY224" fmla="*/ 3567554 h 6858000"/>
              <a:gd name="connsiteX225" fmla="*/ 5425834 w 7467600"/>
              <a:gd name="connsiteY225" fmla="*/ 3162785 h 6858000"/>
              <a:gd name="connsiteX226" fmla="*/ 1318687 w 7467600"/>
              <a:gd name="connsiteY226" fmla="*/ 3113840 h 6858000"/>
              <a:gd name="connsiteX227" fmla="*/ 1066793 w 7467600"/>
              <a:gd name="connsiteY227" fmla="*/ 3212171 h 6858000"/>
              <a:gd name="connsiteX228" fmla="*/ 993319 w 7467600"/>
              <a:gd name="connsiteY228" fmla="*/ 3247648 h 6858000"/>
              <a:gd name="connsiteX229" fmla="*/ 853081 w 7467600"/>
              <a:gd name="connsiteY229" fmla="*/ 3312410 h 6858000"/>
              <a:gd name="connsiteX230" fmla="*/ 805957 w 7467600"/>
              <a:gd name="connsiteY230" fmla="*/ 3330443 h 6858000"/>
              <a:gd name="connsiteX231" fmla="*/ 1318687 w 7467600"/>
              <a:gd name="connsiteY231" fmla="*/ 3113840 h 6858000"/>
              <a:gd name="connsiteX232" fmla="*/ 5453702 w 7467600"/>
              <a:gd name="connsiteY232" fmla="*/ 3090882 h 6858000"/>
              <a:gd name="connsiteX233" fmla="*/ 5480135 w 7467600"/>
              <a:gd name="connsiteY233" fmla="*/ 3565802 h 6858000"/>
              <a:gd name="connsiteX234" fmla="*/ 5499023 w 7467600"/>
              <a:gd name="connsiteY234" fmla="*/ 4166310 h 6858000"/>
              <a:gd name="connsiteX235" fmla="*/ 5547022 w 7467600"/>
              <a:gd name="connsiteY235" fmla="*/ 3607838 h 6858000"/>
              <a:gd name="connsiteX236" fmla="*/ 5515964 w 7467600"/>
              <a:gd name="connsiteY236" fmla="*/ 3378541 h 6858000"/>
              <a:gd name="connsiteX237" fmla="*/ 5453702 w 7467600"/>
              <a:gd name="connsiteY237" fmla="*/ 3090882 h 6858000"/>
              <a:gd name="connsiteX238" fmla="*/ 1238695 w 7467600"/>
              <a:gd name="connsiteY238" fmla="*/ 3076820 h 6858000"/>
              <a:gd name="connsiteX239" fmla="*/ 716371 w 7467600"/>
              <a:gd name="connsiteY239" fmla="*/ 3293249 h 6858000"/>
              <a:gd name="connsiteX240" fmla="*/ 579522 w 7467600"/>
              <a:gd name="connsiteY240" fmla="*/ 3371759 h 6858000"/>
              <a:gd name="connsiteX241" fmla="*/ 600288 w 7467600"/>
              <a:gd name="connsiteY241" fmla="*/ 3365555 h 6858000"/>
              <a:gd name="connsiteX242" fmla="*/ 840692 w 7467600"/>
              <a:gd name="connsiteY242" fmla="*/ 3284921 h 6858000"/>
              <a:gd name="connsiteX243" fmla="*/ 979248 w 7467600"/>
              <a:gd name="connsiteY243" fmla="*/ 3221003 h 6858000"/>
              <a:gd name="connsiteX244" fmla="*/ 1053282 w 7467600"/>
              <a:gd name="connsiteY244" fmla="*/ 3185247 h 6858000"/>
              <a:gd name="connsiteX245" fmla="*/ 1320603 w 7467600"/>
              <a:gd name="connsiteY245" fmla="*/ 3081281 h 6858000"/>
              <a:gd name="connsiteX246" fmla="*/ 1238695 w 7467600"/>
              <a:gd name="connsiteY246" fmla="*/ 3076820 h 6858000"/>
              <a:gd name="connsiteX247" fmla="*/ 5425627 w 7467600"/>
              <a:gd name="connsiteY247" fmla="*/ 2954192 h 6858000"/>
              <a:gd name="connsiteX248" fmla="*/ 5470770 w 7467600"/>
              <a:gd name="connsiteY248" fmla="*/ 3005435 h 6858000"/>
              <a:gd name="connsiteX249" fmla="*/ 5519779 w 7467600"/>
              <a:gd name="connsiteY249" fmla="*/ 4359223 h 6858000"/>
              <a:gd name="connsiteX250" fmla="*/ 5520293 w 7467600"/>
              <a:gd name="connsiteY250" fmla="*/ 4360602 h 6858000"/>
              <a:gd name="connsiteX251" fmla="*/ 5767221 w 7467600"/>
              <a:gd name="connsiteY251" fmla="*/ 4665564 h 6858000"/>
              <a:gd name="connsiteX252" fmla="*/ 6937169 w 7467600"/>
              <a:gd name="connsiteY252" fmla="*/ 4815941 h 6858000"/>
              <a:gd name="connsiteX253" fmla="*/ 6953922 w 7467600"/>
              <a:gd name="connsiteY253" fmla="*/ 4890068 h 6858000"/>
              <a:gd name="connsiteX254" fmla="*/ 6071359 w 7467600"/>
              <a:gd name="connsiteY254" fmla="*/ 4770770 h 6858000"/>
              <a:gd name="connsiteX255" fmla="*/ 6038839 w 7467600"/>
              <a:gd name="connsiteY255" fmla="*/ 4764474 h 6858000"/>
              <a:gd name="connsiteX256" fmla="*/ 6038706 w 7467600"/>
              <a:gd name="connsiteY256" fmla="*/ 4763847 h 6858000"/>
              <a:gd name="connsiteX257" fmla="*/ 6037784 w 7467600"/>
              <a:gd name="connsiteY257" fmla="*/ 4764270 h 6858000"/>
              <a:gd name="connsiteX258" fmla="*/ 6038839 w 7467600"/>
              <a:gd name="connsiteY258" fmla="*/ 4764474 h 6858000"/>
              <a:gd name="connsiteX259" fmla="*/ 6040338 w 7467600"/>
              <a:gd name="connsiteY259" fmla="*/ 4771418 h 6858000"/>
              <a:gd name="connsiteX260" fmla="*/ 6024488 w 7467600"/>
              <a:gd name="connsiteY260" fmla="*/ 4809903 h 6858000"/>
              <a:gd name="connsiteX261" fmla="*/ 5599771 w 7467600"/>
              <a:gd name="connsiteY261" fmla="*/ 5509652 h 6858000"/>
              <a:gd name="connsiteX262" fmla="*/ 5548843 w 7467600"/>
              <a:gd name="connsiteY262" fmla="*/ 5563845 h 6858000"/>
              <a:gd name="connsiteX263" fmla="*/ 5940952 w 7467600"/>
              <a:gd name="connsiteY263" fmla="*/ 6250028 h 6858000"/>
              <a:gd name="connsiteX264" fmla="*/ 6043441 w 7467600"/>
              <a:gd name="connsiteY264" fmla="*/ 6665847 h 6858000"/>
              <a:gd name="connsiteX265" fmla="*/ 6093432 w 7467600"/>
              <a:gd name="connsiteY265" fmla="*/ 6858000 h 6858000"/>
              <a:gd name="connsiteX266" fmla="*/ 6034344 w 7467600"/>
              <a:gd name="connsiteY266" fmla="*/ 6858000 h 6858000"/>
              <a:gd name="connsiteX267" fmla="*/ 6026679 w 7467600"/>
              <a:gd name="connsiteY267" fmla="*/ 6836959 h 6858000"/>
              <a:gd name="connsiteX268" fmla="*/ 5800441 w 7467600"/>
              <a:gd name="connsiteY268" fmla="*/ 6335286 h 6858000"/>
              <a:gd name="connsiteX269" fmla="*/ 5526562 w 7467600"/>
              <a:gd name="connsiteY269" fmla="*/ 5705388 h 6858000"/>
              <a:gd name="connsiteX270" fmla="*/ 5519640 w 7467600"/>
              <a:gd name="connsiteY270" fmla="*/ 5683774 h 6858000"/>
              <a:gd name="connsiteX271" fmla="*/ 5844559 w 7467600"/>
              <a:gd name="connsiteY271" fmla="*/ 6553349 h 6858000"/>
              <a:gd name="connsiteX272" fmla="*/ 5975994 w 7467600"/>
              <a:gd name="connsiteY272" fmla="*/ 6858000 h 6858000"/>
              <a:gd name="connsiteX273" fmla="*/ 5898547 w 7467600"/>
              <a:gd name="connsiteY273" fmla="*/ 6858000 h 6858000"/>
              <a:gd name="connsiteX274" fmla="*/ 5682041 w 7467600"/>
              <a:gd name="connsiteY274" fmla="*/ 6355860 h 6858000"/>
              <a:gd name="connsiteX275" fmla="*/ 5461758 w 7467600"/>
              <a:gd name="connsiteY275" fmla="*/ 5820220 h 6858000"/>
              <a:gd name="connsiteX276" fmla="*/ 5237282 w 7467600"/>
              <a:gd name="connsiteY276" fmla="*/ 6579086 h 6858000"/>
              <a:gd name="connsiteX277" fmla="*/ 5115009 w 7467600"/>
              <a:gd name="connsiteY277" fmla="*/ 6858000 h 6858000"/>
              <a:gd name="connsiteX278" fmla="*/ 5028074 w 7467600"/>
              <a:gd name="connsiteY278" fmla="*/ 6858000 h 6858000"/>
              <a:gd name="connsiteX279" fmla="*/ 5079508 w 7467600"/>
              <a:gd name="connsiteY279" fmla="*/ 6749074 h 6858000"/>
              <a:gd name="connsiteX280" fmla="*/ 5371846 w 7467600"/>
              <a:gd name="connsiteY280" fmla="*/ 5924413 h 6858000"/>
              <a:gd name="connsiteX281" fmla="*/ 5270512 w 7467600"/>
              <a:gd name="connsiteY281" fmla="*/ 6138975 h 6858000"/>
              <a:gd name="connsiteX282" fmla="*/ 5062409 w 7467600"/>
              <a:gd name="connsiteY282" fmla="*/ 6653544 h 6858000"/>
              <a:gd name="connsiteX283" fmla="*/ 5036628 w 7467600"/>
              <a:gd name="connsiteY283" fmla="*/ 6754247 h 6858000"/>
              <a:gd name="connsiteX284" fmla="*/ 5009112 w 7467600"/>
              <a:gd name="connsiteY284" fmla="*/ 6858000 h 6858000"/>
              <a:gd name="connsiteX285" fmla="*/ 4976679 w 7467600"/>
              <a:gd name="connsiteY285" fmla="*/ 6858000 h 6858000"/>
              <a:gd name="connsiteX286" fmla="*/ 5006537 w 7467600"/>
              <a:gd name="connsiteY286" fmla="*/ 6747068 h 6858000"/>
              <a:gd name="connsiteX287" fmla="*/ 5032723 w 7467600"/>
              <a:gd name="connsiteY287" fmla="*/ 6644957 h 6858000"/>
              <a:gd name="connsiteX288" fmla="*/ 5242949 w 7467600"/>
              <a:gd name="connsiteY288" fmla="*/ 6125175 h 6858000"/>
              <a:gd name="connsiteX289" fmla="*/ 5286321 w 7467600"/>
              <a:gd name="connsiteY289" fmla="*/ 6033555 h 6858000"/>
              <a:gd name="connsiteX290" fmla="*/ 5008210 w 7467600"/>
              <a:gd name="connsiteY290" fmla="*/ 6649194 h 6858000"/>
              <a:gd name="connsiteX291" fmla="*/ 4986321 w 7467600"/>
              <a:gd name="connsiteY291" fmla="*/ 6765687 h 6858000"/>
              <a:gd name="connsiteX292" fmla="*/ 4973474 w 7467600"/>
              <a:gd name="connsiteY292" fmla="*/ 6858000 h 6858000"/>
              <a:gd name="connsiteX293" fmla="*/ 4907178 w 7467600"/>
              <a:gd name="connsiteY293" fmla="*/ 6858000 h 6858000"/>
              <a:gd name="connsiteX294" fmla="*/ 4910810 w 7467600"/>
              <a:gd name="connsiteY294" fmla="*/ 6829660 h 6858000"/>
              <a:gd name="connsiteX295" fmla="*/ 4987461 w 7467600"/>
              <a:gd name="connsiteY295" fmla="*/ 6432994 h 6858000"/>
              <a:gd name="connsiteX296" fmla="*/ 5179262 w 7467600"/>
              <a:gd name="connsiteY296" fmla="*/ 6035044 h 6858000"/>
              <a:gd name="connsiteX297" fmla="*/ 4689678 w 7467600"/>
              <a:gd name="connsiteY297" fmla="*/ 6440241 h 6858000"/>
              <a:gd name="connsiteX298" fmla="*/ 4477543 w 7467600"/>
              <a:gd name="connsiteY298" fmla="*/ 6674836 h 6858000"/>
              <a:gd name="connsiteX299" fmla="*/ 4329957 w 7467600"/>
              <a:gd name="connsiteY299" fmla="*/ 6858000 h 6858000"/>
              <a:gd name="connsiteX300" fmla="*/ 4218595 w 7467600"/>
              <a:gd name="connsiteY300" fmla="*/ 6858000 h 6858000"/>
              <a:gd name="connsiteX301" fmla="*/ 4368888 w 7467600"/>
              <a:gd name="connsiteY301" fmla="*/ 6668412 h 6858000"/>
              <a:gd name="connsiteX302" fmla="*/ 4563091 w 7467600"/>
              <a:gd name="connsiteY302" fmla="*/ 6442508 h 6858000"/>
              <a:gd name="connsiteX303" fmla="*/ 5387324 w 7467600"/>
              <a:gd name="connsiteY303" fmla="*/ 5705830 h 6858000"/>
              <a:gd name="connsiteX304" fmla="*/ 5073620 w 7467600"/>
              <a:gd name="connsiteY304" fmla="*/ 5955437 h 6858000"/>
              <a:gd name="connsiteX305" fmla="*/ 4689789 w 7467600"/>
              <a:gd name="connsiteY305" fmla="*/ 6268382 h 6858000"/>
              <a:gd name="connsiteX306" fmla="*/ 4418722 w 7467600"/>
              <a:gd name="connsiteY306" fmla="*/ 6570886 h 6858000"/>
              <a:gd name="connsiteX307" fmla="*/ 4214944 w 7467600"/>
              <a:gd name="connsiteY307" fmla="*/ 6858000 h 6858000"/>
              <a:gd name="connsiteX308" fmla="*/ 4177898 w 7467600"/>
              <a:gd name="connsiteY308" fmla="*/ 6858000 h 6858000"/>
              <a:gd name="connsiteX309" fmla="*/ 4391597 w 7467600"/>
              <a:gd name="connsiteY309" fmla="*/ 6556370 h 6858000"/>
              <a:gd name="connsiteX310" fmla="*/ 4668889 w 7467600"/>
              <a:gd name="connsiteY310" fmla="*/ 6246399 h 6858000"/>
              <a:gd name="connsiteX311" fmla="*/ 5055427 w 7467600"/>
              <a:gd name="connsiteY311" fmla="*/ 5931476 h 6858000"/>
              <a:gd name="connsiteX312" fmla="*/ 5371814 w 7467600"/>
              <a:gd name="connsiteY312" fmla="*/ 5678975 h 6858000"/>
              <a:gd name="connsiteX313" fmla="*/ 4987918 w 7467600"/>
              <a:gd name="connsiteY313" fmla="*/ 5838701 h 6858000"/>
              <a:gd name="connsiteX314" fmla="*/ 4317146 w 7467600"/>
              <a:gd name="connsiteY314" fmla="*/ 6587716 h 6858000"/>
              <a:gd name="connsiteX315" fmla="*/ 4171627 w 7467600"/>
              <a:gd name="connsiteY315" fmla="*/ 6858000 h 6858000"/>
              <a:gd name="connsiteX316" fmla="*/ 4081585 w 7467600"/>
              <a:gd name="connsiteY316" fmla="*/ 6858000 h 6858000"/>
              <a:gd name="connsiteX317" fmla="*/ 4238603 w 7467600"/>
              <a:gd name="connsiteY317" fmla="*/ 6559341 h 6858000"/>
              <a:gd name="connsiteX318" fmla="*/ 4778333 w 7467600"/>
              <a:gd name="connsiteY318" fmla="*/ 5873626 h 6858000"/>
              <a:gd name="connsiteX319" fmla="*/ 5414185 w 7467600"/>
              <a:gd name="connsiteY319" fmla="*/ 5573882 h 6858000"/>
              <a:gd name="connsiteX320" fmla="*/ 5959648 w 7467600"/>
              <a:gd name="connsiteY320" fmla="*/ 4760797 h 6858000"/>
              <a:gd name="connsiteX321" fmla="*/ 5355019 w 7467600"/>
              <a:gd name="connsiteY321" fmla="*/ 4734672 h 6858000"/>
              <a:gd name="connsiteX322" fmla="*/ 5083565 w 7467600"/>
              <a:gd name="connsiteY322" fmla="*/ 5179121 h 6858000"/>
              <a:gd name="connsiteX323" fmla="*/ 4713577 w 7467600"/>
              <a:gd name="connsiteY323" fmla="*/ 5616803 h 6858000"/>
              <a:gd name="connsiteX324" fmla="*/ 3989559 w 7467600"/>
              <a:gd name="connsiteY324" fmla="*/ 6145945 h 6858000"/>
              <a:gd name="connsiteX325" fmla="*/ 3939824 w 7467600"/>
              <a:gd name="connsiteY325" fmla="*/ 6066900 h 6858000"/>
              <a:gd name="connsiteX326" fmla="*/ 4584537 w 7467600"/>
              <a:gd name="connsiteY326" fmla="*/ 5324826 h 6858000"/>
              <a:gd name="connsiteX327" fmla="*/ 5037105 w 7467600"/>
              <a:gd name="connsiteY327" fmla="*/ 5088765 h 6858000"/>
              <a:gd name="connsiteX328" fmla="*/ 5039930 w 7467600"/>
              <a:gd name="connsiteY328" fmla="*/ 5089585 h 6858000"/>
              <a:gd name="connsiteX329" fmla="*/ 5263764 w 7467600"/>
              <a:gd name="connsiteY329" fmla="*/ 4735525 h 6858000"/>
              <a:gd name="connsiteX330" fmla="*/ 4086300 w 7467600"/>
              <a:gd name="connsiteY330" fmla="*/ 4884599 h 6858000"/>
              <a:gd name="connsiteX331" fmla="*/ 4085485 w 7467600"/>
              <a:gd name="connsiteY331" fmla="*/ 4899070 h 6858000"/>
              <a:gd name="connsiteX332" fmla="*/ 3871915 w 7467600"/>
              <a:gd name="connsiteY332" fmla="*/ 5253645 h 6858000"/>
              <a:gd name="connsiteX333" fmla="*/ 3799374 w 7467600"/>
              <a:gd name="connsiteY333" fmla="*/ 5466127 h 6858000"/>
              <a:gd name="connsiteX334" fmla="*/ 3498850 w 7467600"/>
              <a:gd name="connsiteY334" fmla="*/ 6661888 h 6858000"/>
              <a:gd name="connsiteX335" fmla="*/ 3399216 w 7467600"/>
              <a:gd name="connsiteY335" fmla="*/ 6858000 h 6858000"/>
              <a:gd name="connsiteX336" fmla="*/ 3303688 w 7467600"/>
              <a:gd name="connsiteY336" fmla="*/ 6858000 h 6858000"/>
              <a:gd name="connsiteX337" fmla="*/ 3391774 w 7467600"/>
              <a:gd name="connsiteY337" fmla="*/ 6697181 h 6858000"/>
              <a:gd name="connsiteX338" fmla="*/ 3735540 w 7467600"/>
              <a:gd name="connsiteY338" fmla="*/ 5546923 h 6858000"/>
              <a:gd name="connsiteX339" fmla="*/ 3729438 w 7467600"/>
              <a:gd name="connsiteY339" fmla="*/ 5569058 h 6858000"/>
              <a:gd name="connsiteX340" fmla="*/ 3707782 w 7467600"/>
              <a:gd name="connsiteY340" fmla="*/ 5644908 h 6858000"/>
              <a:gd name="connsiteX341" fmla="*/ 3583827 w 7467600"/>
              <a:gd name="connsiteY341" fmla="*/ 6039215 h 6858000"/>
              <a:gd name="connsiteX342" fmla="*/ 3547861 w 7467600"/>
              <a:gd name="connsiteY342" fmla="*/ 6129609 h 6858000"/>
              <a:gd name="connsiteX343" fmla="*/ 3490905 w 7467600"/>
              <a:gd name="connsiteY343" fmla="*/ 6277660 h 6858000"/>
              <a:gd name="connsiteX344" fmla="*/ 3455859 w 7467600"/>
              <a:gd name="connsiteY344" fmla="*/ 6391301 h 6858000"/>
              <a:gd name="connsiteX345" fmla="*/ 3429112 w 7467600"/>
              <a:gd name="connsiteY345" fmla="*/ 6479469 h 6858000"/>
              <a:gd name="connsiteX346" fmla="*/ 3304862 w 7467600"/>
              <a:gd name="connsiteY346" fmla="*/ 6796476 h 6858000"/>
              <a:gd name="connsiteX347" fmla="*/ 3276071 w 7467600"/>
              <a:gd name="connsiteY347" fmla="*/ 6858000 h 6858000"/>
              <a:gd name="connsiteX348" fmla="*/ 3240805 w 7467600"/>
              <a:gd name="connsiteY348" fmla="*/ 6858000 h 6858000"/>
              <a:gd name="connsiteX349" fmla="*/ 3275917 w 7467600"/>
              <a:gd name="connsiteY349" fmla="*/ 6783192 h 6858000"/>
              <a:gd name="connsiteX350" fmla="*/ 3399358 w 7467600"/>
              <a:gd name="connsiteY350" fmla="*/ 6469011 h 6858000"/>
              <a:gd name="connsiteX351" fmla="*/ 3425650 w 7467600"/>
              <a:gd name="connsiteY351" fmla="*/ 6381333 h 6858000"/>
              <a:gd name="connsiteX352" fmla="*/ 3460661 w 7467600"/>
              <a:gd name="connsiteY352" fmla="*/ 6266763 h 6858000"/>
              <a:gd name="connsiteX353" fmla="*/ 3518021 w 7467600"/>
              <a:gd name="connsiteY353" fmla="*/ 6117298 h 6858000"/>
              <a:gd name="connsiteX354" fmla="*/ 3554035 w 7467600"/>
              <a:gd name="connsiteY354" fmla="*/ 6027832 h 6858000"/>
              <a:gd name="connsiteX355" fmla="*/ 3677174 w 7467600"/>
              <a:gd name="connsiteY355" fmla="*/ 5636351 h 6858000"/>
              <a:gd name="connsiteX356" fmla="*/ 3698819 w 7467600"/>
              <a:gd name="connsiteY356" fmla="*/ 5560503 h 6858000"/>
              <a:gd name="connsiteX357" fmla="*/ 3702094 w 7467600"/>
              <a:gd name="connsiteY357" fmla="*/ 5549194 h 6858000"/>
              <a:gd name="connsiteX358" fmla="*/ 3398355 w 7467600"/>
              <a:gd name="connsiteY358" fmla="*/ 6094603 h 6858000"/>
              <a:gd name="connsiteX359" fmla="*/ 3193941 w 7467600"/>
              <a:gd name="connsiteY359" fmla="*/ 6798775 h 6858000"/>
              <a:gd name="connsiteX360" fmla="*/ 3184140 w 7467600"/>
              <a:gd name="connsiteY360" fmla="*/ 6858000 h 6858000"/>
              <a:gd name="connsiteX361" fmla="*/ 3099978 w 7467600"/>
              <a:gd name="connsiteY361" fmla="*/ 6858000 h 6858000"/>
              <a:gd name="connsiteX362" fmla="*/ 3101556 w 7467600"/>
              <a:gd name="connsiteY362" fmla="*/ 6843337 h 6858000"/>
              <a:gd name="connsiteX363" fmla="*/ 3370162 w 7467600"/>
              <a:gd name="connsiteY363" fmla="*/ 5785550 h 6858000"/>
              <a:gd name="connsiteX364" fmla="*/ 3746477 w 7467600"/>
              <a:gd name="connsiteY364" fmla="*/ 5377889 h 6858000"/>
              <a:gd name="connsiteX365" fmla="*/ 3863399 w 7467600"/>
              <a:gd name="connsiteY365" fmla="*/ 5087257 h 6858000"/>
              <a:gd name="connsiteX366" fmla="*/ 3968712 w 7467600"/>
              <a:gd name="connsiteY366" fmla="*/ 4913989 h 6858000"/>
              <a:gd name="connsiteX367" fmla="*/ 2792390 w 7467600"/>
              <a:gd name="connsiteY367" fmla="*/ 5382974 h 6858000"/>
              <a:gd name="connsiteX368" fmla="*/ 2714982 w 7467600"/>
              <a:gd name="connsiteY368" fmla="*/ 5427051 h 6858000"/>
              <a:gd name="connsiteX369" fmla="*/ 2813361 w 7467600"/>
              <a:gd name="connsiteY369" fmla="*/ 6023912 h 6858000"/>
              <a:gd name="connsiteX370" fmla="*/ 2688430 w 7467600"/>
              <a:gd name="connsiteY370" fmla="*/ 6801564 h 6858000"/>
              <a:gd name="connsiteX371" fmla="*/ 2629626 w 7467600"/>
              <a:gd name="connsiteY371" fmla="*/ 6763394 h 6858000"/>
              <a:gd name="connsiteX372" fmla="*/ 2565328 w 7467600"/>
              <a:gd name="connsiteY372" fmla="*/ 5516399 h 6858000"/>
              <a:gd name="connsiteX373" fmla="*/ 1922999 w 7467600"/>
              <a:gd name="connsiteY373" fmla="*/ 5980343 h 6858000"/>
              <a:gd name="connsiteX374" fmla="*/ 1950261 w 7467600"/>
              <a:gd name="connsiteY374" fmla="*/ 6405858 h 6858000"/>
              <a:gd name="connsiteX375" fmla="*/ 2365554 w 7467600"/>
              <a:gd name="connsiteY375" fmla="*/ 6759107 h 6858000"/>
              <a:gd name="connsiteX376" fmla="*/ 2424142 w 7467600"/>
              <a:gd name="connsiteY376" fmla="*/ 6858000 h 6858000"/>
              <a:gd name="connsiteX377" fmla="*/ 2395994 w 7467600"/>
              <a:gd name="connsiteY377" fmla="*/ 6858000 h 6858000"/>
              <a:gd name="connsiteX378" fmla="*/ 2392863 w 7467600"/>
              <a:gd name="connsiteY378" fmla="*/ 6852964 h 6858000"/>
              <a:gd name="connsiteX379" fmla="*/ 2017589 w 7467600"/>
              <a:gd name="connsiteY379" fmla="*/ 6493982 h 6858000"/>
              <a:gd name="connsiteX380" fmla="*/ 2147336 w 7467600"/>
              <a:gd name="connsiteY380" fmla="*/ 6594052 h 6858000"/>
              <a:gd name="connsiteX381" fmla="*/ 2207047 w 7467600"/>
              <a:gd name="connsiteY381" fmla="*/ 6654540 h 6858000"/>
              <a:gd name="connsiteX382" fmla="*/ 2299106 w 7467600"/>
              <a:gd name="connsiteY382" fmla="*/ 6778931 h 6858000"/>
              <a:gd name="connsiteX383" fmla="*/ 2314430 w 7467600"/>
              <a:gd name="connsiteY383" fmla="*/ 6801144 h 6858000"/>
              <a:gd name="connsiteX384" fmla="*/ 2352406 w 7467600"/>
              <a:gd name="connsiteY384" fmla="*/ 6858000 h 6858000"/>
              <a:gd name="connsiteX385" fmla="*/ 2314492 w 7467600"/>
              <a:gd name="connsiteY385" fmla="*/ 6858000 h 6858000"/>
              <a:gd name="connsiteX386" fmla="*/ 2288095 w 7467600"/>
              <a:gd name="connsiteY386" fmla="*/ 6818030 h 6858000"/>
              <a:gd name="connsiteX387" fmla="*/ 2272768 w 7467600"/>
              <a:gd name="connsiteY387" fmla="*/ 6795822 h 6858000"/>
              <a:gd name="connsiteX388" fmla="*/ 2182715 w 7467600"/>
              <a:gd name="connsiteY388" fmla="*/ 6675071 h 6858000"/>
              <a:gd name="connsiteX389" fmla="*/ 2032061 w 7467600"/>
              <a:gd name="connsiteY389" fmla="*/ 6541380 h 6858000"/>
              <a:gd name="connsiteX390" fmla="*/ 2257220 w 7467600"/>
              <a:gd name="connsiteY390" fmla="*/ 6826257 h 6858000"/>
              <a:gd name="connsiteX391" fmla="*/ 2281324 w 7467600"/>
              <a:gd name="connsiteY391" fmla="*/ 6858000 h 6858000"/>
              <a:gd name="connsiteX392" fmla="*/ 2242860 w 7467600"/>
              <a:gd name="connsiteY392" fmla="*/ 6858000 h 6858000"/>
              <a:gd name="connsiteX393" fmla="*/ 2232818 w 7467600"/>
              <a:gd name="connsiteY393" fmla="*/ 6844926 h 6858000"/>
              <a:gd name="connsiteX394" fmla="*/ 1990172 w 7467600"/>
              <a:gd name="connsiteY394" fmla="*/ 6542121 h 6858000"/>
              <a:gd name="connsiteX395" fmla="*/ 2124090 w 7467600"/>
              <a:gd name="connsiteY395" fmla="*/ 6761017 h 6858000"/>
              <a:gd name="connsiteX396" fmla="*/ 2200380 w 7467600"/>
              <a:gd name="connsiteY396" fmla="*/ 6858000 h 6858000"/>
              <a:gd name="connsiteX397" fmla="*/ 2147507 w 7467600"/>
              <a:gd name="connsiteY397" fmla="*/ 6858000 h 6858000"/>
              <a:gd name="connsiteX398" fmla="*/ 2070668 w 7467600"/>
              <a:gd name="connsiteY398" fmla="*/ 6761520 h 6858000"/>
              <a:gd name="connsiteX399" fmla="*/ 1975142 w 7467600"/>
              <a:gd name="connsiteY399" fmla="*/ 6585570 h 6858000"/>
              <a:gd name="connsiteX400" fmla="*/ 2050035 w 7467600"/>
              <a:gd name="connsiteY400" fmla="*/ 6813345 h 6858000"/>
              <a:gd name="connsiteX401" fmla="*/ 2063025 w 7467600"/>
              <a:gd name="connsiteY401" fmla="*/ 6858000 h 6858000"/>
              <a:gd name="connsiteX402" fmla="*/ 2021675 w 7467600"/>
              <a:gd name="connsiteY402" fmla="*/ 6858000 h 6858000"/>
              <a:gd name="connsiteX403" fmla="*/ 2019308 w 7467600"/>
              <a:gd name="connsiteY403" fmla="*/ 6847118 h 6858000"/>
              <a:gd name="connsiteX404" fmla="*/ 1938835 w 7467600"/>
              <a:gd name="connsiteY404" fmla="*/ 6551160 h 6858000"/>
              <a:gd name="connsiteX405" fmla="*/ 1953230 w 7467600"/>
              <a:gd name="connsiteY405" fmla="*/ 6759699 h 6858000"/>
              <a:gd name="connsiteX406" fmla="*/ 1956763 w 7467600"/>
              <a:gd name="connsiteY406" fmla="*/ 6778191 h 6858000"/>
              <a:gd name="connsiteX407" fmla="*/ 1967925 w 7467600"/>
              <a:gd name="connsiteY407" fmla="*/ 6858000 h 6858000"/>
              <a:gd name="connsiteX408" fmla="*/ 1936622 w 7467600"/>
              <a:gd name="connsiteY408" fmla="*/ 6858000 h 6858000"/>
              <a:gd name="connsiteX409" fmla="*/ 1926261 w 7467600"/>
              <a:gd name="connsiteY409" fmla="*/ 6784064 h 6858000"/>
              <a:gd name="connsiteX410" fmla="*/ 1922724 w 7467600"/>
              <a:gd name="connsiteY410" fmla="*/ 6765577 h 6858000"/>
              <a:gd name="connsiteX411" fmla="*/ 1904650 w 7467600"/>
              <a:gd name="connsiteY411" fmla="*/ 6639616 h 6858000"/>
              <a:gd name="connsiteX412" fmla="*/ 1885273 w 7467600"/>
              <a:gd name="connsiteY412" fmla="*/ 6858000 h 6858000"/>
              <a:gd name="connsiteX413" fmla="*/ 1854363 w 7467600"/>
              <a:gd name="connsiteY413" fmla="*/ 6858000 h 6858000"/>
              <a:gd name="connsiteX414" fmla="*/ 1880391 w 7467600"/>
              <a:gd name="connsiteY414" fmla="*/ 6603796 h 6858000"/>
              <a:gd name="connsiteX415" fmla="*/ 1818273 w 7467600"/>
              <a:gd name="connsiteY415" fmla="*/ 6715729 h 6858000"/>
              <a:gd name="connsiteX416" fmla="*/ 1794691 w 7467600"/>
              <a:gd name="connsiteY416" fmla="*/ 6843239 h 6858000"/>
              <a:gd name="connsiteX417" fmla="*/ 1794914 w 7467600"/>
              <a:gd name="connsiteY417" fmla="*/ 6858000 h 6858000"/>
              <a:gd name="connsiteX418" fmla="*/ 1746128 w 7467600"/>
              <a:gd name="connsiteY418" fmla="*/ 6858000 h 6858000"/>
              <a:gd name="connsiteX419" fmla="*/ 1753934 w 7467600"/>
              <a:gd name="connsiteY419" fmla="*/ 6724796 h 6858000"/>
              <a:gd name="connsiteX420" fmla="*/ 1792053 w 7467600"/>
              <a:gd name="connsiteY420" fmla="*/ 6572396 h 6858000"/>
              <a:gd name="connsiteX421" fmla="*/ 1862248 w 7467600"/>
              <a:gd name="connsiteY421" fmla="*/ 6266397 h 6858000"/>
              <a:gd name="connsiteX422" fmla="*/ 1862250 w 7467600"/>
              <a:gd name="connsiteY422" fmla="*/ 6033531 h 6858000"/>
              <a:gd name="connsiteX423" fmla="*/ 1211999 w 7467600"/>
              <a:gd name="connsiteY423" fmla="*/ 6683610 h 6858000"/>
              <a:gd name="connsiteX424" fmla="*/ 1213266 w 7467600"/>
              <a:gd name="connsiteY424" fmla="*/ 6691947 h 6858000"/>
              <a:gd name="connsiteX425" fmla="*/ 1203370 w 7467600"/>
              <a:gd name="connsiteY425" fmla="*/ 6850676 h 6858000"/>
              <a:gd name="connsiteX426" fmla="*/ 1203671 w 7467600"/>
              <a:gd name="connsiteY426" fmla="*/ 6858000 h 6858000"/>
              <a:gd name="connsiteX427" fmla="*/ 1143180 w 7467600"/>
              <a:gd name="connsiteY427" fmla="*/ 6858000 h 6858000"/>
              <a:gd name="connsiteX428" fmla="*/ 1142176 w 7467600"/>
              <a:gd name="connsiteY428" fmla="*/ 6766045 h 6858000"/>
              <a:gd name="connsiteX429" fmla="*/ 1067484 w 7467600"/>
              <a:gd name="connsiteY429" fmla="*/ 6858000 h 6858000"/>
              <a:gd name="connsiteX430" fmla="*/ 953928 w 7467600"/>
              <a:gd name="connsiteY430" fmla="*/ 6858000 h 6858000"/>
              <a:gd name="connsiteX431" fmla="*/ 959715 w 7467600"/>
              <a:gd name="connsiteY431" fmla="*/ 6850185 h 6858000"/>
              <a:gd name="connsiteX432" fmla="*/ 1483788 w 7467600"/>
              <a:gd name="connsiteY432" fmla="*/ 6259174 h 6858000"/>
              <a:gd name="connsiteX433" fmla="*/ 1100671 w 7467600"/>
              <a:gd name="connsiteY433" fmla="*/ 6252137 h 6858000"/>
              <a:gd name="connsiteX434" fmla="*/ 1090144 w 7467600"/>
              <a:gd name="connsiteY434" fmla="*/ 6256748 h 6858000"/>
              <a:gd name="connsiteX435" fmla="*/ 1095872 w 7467600"/>
              <a:gd name="connsiteY435" fmla="*/ 6271892 h 6858000"/>
              <a:gd name="connsiteX436" fmla="*/ 262785 w 7467600"/>
              <a:gd name="connsiteY436" fmla="*/ 6845450 h 6858000"/>
              <a:gd name="connsiteX437" fmla="*/ 209968 w 7467600"/>
              <a:gd name="connsiteY437" fmla="*/ 6770713 h 6858000"/>
              <a:gd name="connsiteX438" fmla="*/ 873460 w 7467600"/>
              <a:gd name="connsiteY438" fmla="*/ 6253768 h 6858000"/>
              <a:gd name="connsiteX439" fmla="*/ 192686 w 7467600"/>
              <a:gd name="connsiteY439" fmla="*/ 5849257 h 6858000"/>
              <a:gd name="connsiteX440" fmla="*/ 4696 w 7467600"/>
              <a:gd name="connsiteY440" fmla="*/ 5697668 h 6858000"/>
              <a:gd name="connsiteX441" fmla="*/ 0 w 7467600"/>
              <a:gd name="connsiteY441" fmla="*/ 5689984 h 6858000"/>
              <a:gd name="connsiteX442" fmla="*/ 0 w 7467600"/>
              <a:gd name="connsiteY442" fmla="*/ 5513472 h 6858000"/>
              <a:gd name="connsiteX443" fmla="*/ 174101 w 7467600"/>
              <a:gd name="connsiteY443" fmla="*/ 5620277 h 6858000"/>
              <a:gd name="connsiteX444" fmla="*/ 891800 w 7467600"/>
              <a:gd name="connsiteY444" fmla="*/ 6036935 h 6858000"/>
              <a:gd name="connsiteX445" fmla="*/ 1072219 w 7467600"/>
              <a:gd name="connsiteY445" fmla="*/ 6169443 h 6858000"/>
              <a:gd name="connsiteX446" fmla="*/ 1074117 w 7467600"/>
              <a:gd name="connsiteY446" fmla="*/ 6170301 h 6858000"/>
              <a:gd name="connsiteX447" fmla="*/ 1083114 w 7467600"/>
              <a:gd name="connsiteY447" fmla="*/ 6174131 h 6858000"/>
              <a:gd name="connsiteX448" fmla="*/ 1543010 w 7467600"/>
              <a:gd name="connsiteY448" fmla="*/ 6191140 h 6858000"/>
              <a:gd name="connsiteX449" fmla="*/ 1551080 w 7467600"/>
              <a:gd name="connsiteY449" fmla="*/ 6195006 h 6858000"/>
              <a:gd name="connsiteX450" fmla="*/ 2345443 w 7467600"/>
              <a:gd name="connsiteY450" fmla="*/ 5549882 h 6858000"/>
              <a:gd name="connsiteX451" fmla="*/ 1721499 w 7467600"/>
              <a:gd name="connsiteY451" fmla="*/ 5599969 h 6858000"/>
              <a:gd name="connsiteX452" fmla="*/ 767716 w 7467600"/>
              <a:gd name="connsiteY452" fmla="*/ 5472768 h 6858000"/>
              <a:gd name="connsiteX453" fmla="*/ 722147 w 7467600"/>
              <a:gd name="connsiteY453" fmla="*/ 5393091 h 6858000"/>
              <a:gd name="connsiteX454" fmla="*/ 1485552 w 7467600"/>
              <a:gd name="connsiteY454" fmla="*/ 5313202 h 6858000"/>
              <a:gd name="connsiteX455" fmla="*/ 2143004 w 7467600"/>
              <a:gd name="connsiteY455" fmla="*/ 5402420 h 6858000"/>
              <a:gd name="connsiteX456" fmla="*/ 1933391 w 7467600"/>
              <a:gd name="connsiteY456" fmla="*/ 5156971 h 6858000"/>
              <a:gd name="connsiteX457" fmla="*/ 1827118 w 7467600"/>
              <a:gd name="connsiteY457" fmla="*/ 4968410 h 6858000"/>
              <a:gd name="connsiteX458" fmla="*/ 1837349 w 7467600"/>
              <a:gd name="connsiteY458" fmla="*/ 4956357 h 6858000"/>
              <a:gd name="connsiteX459" fmla="*/ 2162835 w 7467600"/>
              <a:gd name="connsiteY459" fmla="*/ 5187853 h 6858000"/>
              <a:gd name="connsiteX460" fmla="*/ 2257167 w 7467600"/>
              <a:gd name="connsiteY460" fmla="*/ 5462123 h 6858000"/>
              <a:gd name="connsiteX461" fmla="*/ 2261598 w 7467600"/>
              <a:gd name="connsiteY461" fmla="*/ 5467998 h 6858000"/>
              <a:gd name="connsiteX462" fmla="*/ 2437177 w 7467600"/>
              <a:gd name="connsiteY462" fmla="*/ 5479608 h 6858000"/>
              <a:gd name="connsiteX463" fmla="*/ 2445247 w 7467600"/>
              <a:gd name="connsiteY463" fmla="*/ 5483476 h 6858000"/>
              <a:gd name="connsiteX464" fmla="*/ 2743626 w 7467600"/>
              <a:gd name="connsiteY464" fmla="*/ 5304819 h 6858000"/>
              <a:gd name="connsiteX465" fmla="*/ 3048102 w 7467600"/>
              <a:gd name="connsiteY465" fmla="*/ 5150595 h 6858000"/>
              <a:gd name="connsiteX466" fmla="*/ 1799414 w 7467600"/>
              <a:gd name="connsiteY466" fmla="*/ 4694732 h 6858000"/>
              <a:gd name="connsiteX467" fmla="*/ 1771735 w 7467600"/>
              <a:gd name="connsiteY467" fmla="*/ 4619929 h 6858000"/>
              <a:gd name="connsiteX468" fmla="*/ 3104273 w 7467600"/>
              <a:gd name="connsiteY468" fmla="*/ 5076159 h 6858000"/>
              <a:gd name="connsiteX469" fmla="*/ 3113245 w 7467600"/>
              <a:gd name="connsiteY469" fmla="*/ 5090705 h 6858000"/>
              <a:gd name="connsiteX470" fmla="*/ 3126294 w 7467600"/>
              <a:gd name="connsiteY470" fmla="*/ 5114400 h 6858000"/>
              <a:gd name="connsiteX471" fmla="*/ 3937433 w 7467600"/>
              <a:gd name="connsiteY471" fmla="*/ 4830473 h 6858000"/>
              <a:gd name="connsiteX472" fmla="*/ 3590475 w 7467600"/>
              <a:gd name="connsiteY472" fmla="*/ 4597974 h 6858000"/>
              <a:gd name="connsiteX473" fmla="*/ 3100264 w 7467600"/>
              <a:gd name="connsiteY473" fmla="*/ 4579845 h 6858000"/>
              <a:gd name="connsiteX474" fmla="*/ 2183576 w 7467600"/>
              <a:gd name="connsiteY474" fmla="*/ 4227150 h 6858000"/>
              <a:gd name="connsiteX475" fmla="*/ 2151029 w 7467600"/>
              <a:gd name="connsiteY475" fmla="*/ 4146947 h 6858000"/>
              <a:gd name="connsiteX476" fmla="*/ 3563434 w 7467600"/>
              <a:gd name="connsiteY476" fmla="*/ 4469115 h 6858000"/>
              <a:gd name="connsiteX477" fmla="*/ 3177952 w 7467600"/>
              <a:gd name="connsiteY477" fmla="*/ 3657386 h 6858000"/>
              <a:gd name="connsiteX478" fmla="*/ 3189263 w 7467600"/>
              <a:gd name="connsiteY478" fmla="*/ 3625726 h 6858000"/>
              <a:gd name="connsiteX479" fmla="*/ 3560912 w 7467600"/>
              <a:gd name="connsiteY479" fmla="*/ 4079863 h 6858000"/>
              <a:gd name="connsiteX480" fmla="*/ 3626636 w 7467600"/>
              <a:gd name="connsiteY480" fmla="*/ 4512230 h 6858000"/>
              <a:gd name="connsiteX481" fmla="*/ 3653088 w 7467600"/>
              <a:gd name="connsiteY481" fmla="*/ 4521417 h 6858000"/>
              <a:gd name="connsiteX482" fmla="*/ 3988128 w 7467600"/>
              <a:gd name="connsiteY482" fmla="*/ 4817267 h 6858000"/>
              <a:gd name="connsiteX483" fmla="*/ 4830582 w 7467600"/>
              <a:gd name="connsiteY483" fmla="*/ 4676000 h 6858000"/>
              <a:gd name="connsiteX484" fmla="*/ 4830100 w 7467600"/>
              <a:gd name="connsiteY484" fmla="*/ 4675554 h 6858000"/>
              <a:gd name="connsiteX485" fmla="*/ 4036318 w 7467600"/>
              <a:gd name="connsiteY485" fmla="*/ 4147013 h 6858000"/>
              <a:gd name="connsiteX486" fmla="*/ 3432098 w 7467600"/>
              <a:gd name="connsiteY486" fmla="*/ 3537312 h 6858000"/>
              <a:gd name="connsiteX487" fmla="*/ 3446761 w 7467600"/>
              <a:gd name="connsiteY487" fmla="*/ 3461278 h 6858000"/>
              <a:gd name="connsiteX488" fmla="*/ 4419733 w 7467600"/>
              <a:gd name="connsiteY488" fmla="*/ 3963555 h 6858000"/>
              <a:gd name="connsiteX489" fmla="*/ 4781371 w 7467600"/>
              <a:gd name="connsiteY489" fmla="*/ 4458604 h 6858000"/>
              <a:gd name="connsiteX490" fmla="*/ 4780440 w 7467600"/>
              <a:gd name="connsiteY490" fmla="*/ 4470290 h 6858000"/>
              <a:gd name="connsiteX491" fmla="*/ 4898954 w 7467600"/>
              <a:gd name="connsiteY491" fmla="*/ 4662092 h 6858000"/>
              <a:gd name="connsiteX492" fmla="*/ 4900699 w 7467600"/>
              <a:gd name="connsiteY492" fmla="*/ 4670867 h 6858000"/>
              <a:gd name="connsiteX493" fmla="*/ 5714511 w 7467600"/>
              <a:gd name="connsiteY493" fmla="*/ 4663483 h 6858000"/>
              <a:gd name="connsiteX494" fmla="*/ 5464793 w 7467600"/>
              <a:gd name="connsiteY494" fmla="*/ 4393556 h 6858000"/>
              <a:gd name="connsiteX495" fmla="*/ 5461897 w 7467600"/>
              <a:gd name="connsiteY495" fmla="*/ 4390879 h 6858000"/>
              <a:gd name="connsiteX496" fmla="*/ 4294126 w 7467600"/>
              <a:gd name="connsiteY496" fmla="*/ 3303048 h 6858000"/>
              <a:gd name="connsiteX497" fmla="*/ 4305321 w 7467600"/>
              <a:gd name="connsiteY497" fmla="*/ 3256953 h 6858000"/>
              <a:gd name="connsiteX498" fmla="*/ 4949299 w 7467600"/>
              <a:gd name="connsiteY498" fmla="*/ 3766336 h 6858000"/>
              <a:gd name="connsiteX499" fmla="*/ 5291452 w 7467600"/>
              <a:gd name="connsiteY499" fmla="*/ 4076801 h 6858000"/>
              <a:gd name="connsiteX500" fmla="*/ 5434998 w 7467600"/>
              <a:gd name="connsiteY500" fmla="*/ 4254100 h 6858000"/>
              <a:gd name="connsiteX501" fmla="*/ 5351015 w 7467600"/>
              <a:gd name="connsiteY501" fmla="*/ 3760989 h 6858000"/>
              <a:gd name="connsiteX502" fmla="*/ 5413780 w 7467600"/>
              <a:gd name="connsiteY502" fmla="*/ 2966265 h 6858000"/>
              <a:gd name="connsiteX503" fmla="*/ 5425627 w 7467600"/>
              <a:gd name="connsiteY503" fmla="*/ 2954192 h 6858000"/>
              <a:gd name="connsiteX504" fmla="*/ 6604735 w 7467600"/>
              <a:gd name="connsiteY504" fmla="*/ 2041381 h 6858000"/>
              <a:gd name="connsiteX505" fmla="*/ 7204487 w 7467600"/>
              <a:gd name="connsiteY505" fmla="*/ 2742112 h 6858000"/>
              <a:gd name="connsiteX506" fmla="*/ 7131592 w 7467600"/>
              <a:gd name="connsiteY506" fmla="*/ 2672096 h 6858000"/>
              <a:gd name="connsiteX507" fmla="*/ 6996344 w 7467600"/>
              <a:gd name="connsiteY507" fmla="*/ 2518310 h 6858000"/>
              <a:gd name="connsiteX508" fmla="*/ 6735495 w 7467600"/>
              <a:gd name="connsiteY508" fmla="*/ 2196890 h 6858000"/>
              <a:gd name="connsiteX509" fmla="*/ 6721901 w 7467600"/>
              <a:gd name="connsiteY509" fmla="*/ 2179274 h 6858000"/>
              <a:gd name="connsiteX510" fmla="*/ 6604735 w 7467600"/>
              <a:gd name="connsiteY510" fmla="*/ 2041381 h 6858000"/>
              <a:gd name="connsiteX511" fmla="*/ 6591670 w 7467600"/>
              <a:gd name="connsiteY511" fmla="*/ 1988277 h 6858000"/>
              <a:gd name="connsiteX512" fmla="*/ 6747349 w 7467600"/>
              <a:gd name="connsiteY512" fmla="*/ 2160069 h 6858000"/>
              <a:gd name="connsiteX513" fmla="*/ 6760943 w 7467600"/>
              <a:gd name="connsiteY513" fmla="*/ 2177686 h 6858000"/>
              <a:gd name="connsiteX514" fmla="*/ 7021065 w 7467600"/>
              <a:gd name="connsiteY514" fmla="*/ 2498102 h 6858000"/>
              <a:gd name="connsiteX515" fmla="*/ 7155223 w 7467600"/>
              <a:gd name="connsiteY515" fmla="*/ 2650386 h 6858000"/>
              <a:gd name="connsiteX516" fmla="*/ 7203167 w 7467600"/>
              <a:gd name="connsiteY516" fmla="*/ 2697288 h 6858000"/>
              <a:gd name="connsiteX517" fmla="*/ 6937703 w 7467600"/>
              <a:gd name="connsiteY517" fmla="*/ 2321981 h 6858000"/>
              <a:gd name="connsiteX518" fmla="*/ 6591670 w 7467600"/>
              <a:gd name="connsiteY518" fmla="*/ 1988277 h 6858000"/>
              <a:gd name="connsiteX519" fmla="*/ 5798671 w 7467600"/>
              <a:gd name="connsiteY519" fmla="*/ 1981601 h 6858000"/>
              <a:gd name="connsiteX520" fmla="*/ 5754709 w 7467600"/>
              <a:gd name="connsiteY520" fmla="*/ 2071454 h 6858000"/>
              <a:gd name="connsiteX521" fmla="*/ 5763044 w 7467600"/>
              <a:gd name="connsiteY521" fmla="*/ 2842206 h 6858000"/>
              <a:gd name="connsiteX522" fmla="*/ 5764974 w 7467600"/>
              <a:gd name="connsiteY522" fmla="*/ 2799609 h 6858000"/>
              <a:gd name="connsiteX523" fmla="*/ 5767665 w 7467600"/>
              <a:gd name="connsiteY523" fmla="*/ 2666409 h 6858000"/>
              <a:gd name="connsiteX524" fmla="*/ 5763055 w 7467600"/>
              <a:gd name="connsiteY524" fmla="*/ 2579705 h 6858000"/>
              <a:gd name="connsiteX525" fmla="*/ 5758079 w 7467600"/>
              <a:gd name="connsiteY525" fmla="*/ 2492508 h 6858000"/>
              <a:gd name="connsiteX526" fmla="*/ 5779325 w 7467600"/>
              <a:gd name="connsiteY526" fmla="*/ 2197069 h 6858000"/>
              <a:gd name="connsiteX527" fmla="*/ 5798671 w 7467600"/>
              <a:gd name="connsiteY527" fmla="*/ 1981601 h 6858000"/>
              <a:gd name="connsiteX528" fmla="*/ 5829202 w 7467600"/>
              <a:gd name="connsiteY528" fmla="*/ 1971679 h 6858000"/>
              <a:gd name="connsiteX529" fmla="*/ 5809558 w 7467600"/>
              <a:gd name="connsiteY529" fmla="*/ 2198043 h 6858000"/>
              <a:gd name="connsiteX530" fmla="*/ 5788653 w 7467600"/>
              <a:gd name="connsiteY530" fmla="*/ 2489430 h 6858000"/>
              <a:gd name="connsiteX531" fmla="*/ 5793439 w 7467600"/>
              <a:gd name="connsiteY531" fmla="*/ 2575235 h 6858000"/>
              <a:gd name="connsiteX532" fmla="*/ 5796837 w 7467600"/>
              <a:gd name="connsiteY532" fmla="*/ 2637633 h 6858000"/>
              <a:gd name="connsiteX533" fmla="*/ 5818614 w 7467600"/>
              <a:gd name="connsiteY533" fmla="*/ 2473055 h 6858000"/>
              <a:gd name="connsiteX534" fmla="*/ 5829202 w 7467600"/>
              <a:gd name="connsiteY534" fmla="*/ 1971679 h 6858000"/>
              <a:gd name="connsiteX535" fmla="*/ 5911389 w 7467600"/>
              <a:gd name="connsiteY535" fmla="*/ 1898371 h 6858000"/>
              <a:gd name="connsiteX536" fmla="*/ 6237627 w 7467600"/>
              <a:gd name="connsiteY536" fmla="*/ 2231921 h 6858000"/>
              <a:gd name="connsiteX537" fmla="*/ 5911389 w 7467600"/>
              <a:gd name="connsiteY537" fmla="*/ 1898371 h 6858000"/>
              <a:gd name="connsiteX538" fmla="*/ 6944437 w 7467600"/>
              <a:gd name="connsiteY538" fmla="*/ 1575402 h 6858000"/>
              <a:gd name="connsiteX539" fmla="*/ 6304730 w 7467600"/>
              <a:gd name="connsiteY539" fmla="*/ 1766654 h 6858000"/>
              <a:gd name="connsiteX540" fmla="*/ 6944437 w 7467600"/>
              <a:gd name="connsiteY540" fmla="*/ 1575402 h 6858000"/>
              <a:gd name="connsiteX541" fmla="*/ 7019523 w 7467600"/>
              <a:gd name="connsiteY541" fmla="*/ 1519450 h 6858000"/>
              <a:gd name="connsiteX542" fmla="*/ 6298091 w 7467600"/>
              <a:gd name="connsiteY542" fmla="*/ 1737122 h 6858000"/>
              <a:gd name="connsiteX543" fmla="*/ 7019523 w 7467600"/>
              <a:gd name="connsiteY543" fmla="*/ 1519450 h 6858000"/>
              <a:gd name="connsiteX544" fmla="*/ 2399523 w 7467600"/>
              <a:gd name="connsiteY544" fmla="*/ 1428234 h 6858000"/>
              <a:gd name="connsiteX545" fmla="*/ 2224982 w 7467600"/>
              <a:gd name="connsiteY545" fmla="*/ 1826201 h 6858000"/>
              <a:gd name="connsiteX546" fmla="*/ 2096099 w 7467600"/>
              <a:gd name="connsiteY546" fmla="*/ 2345900 h 6858000"/>
              <a:gd name="connsiteX547" fmla="*/ 2283317 w 7467600"/>
              <a:gd name="connsiteY547" fmla="*/ 1796925 h 6858000"/>
              <a:gd name="connsiteX548" fmla="*/ 2399523 w 7467600"/>
              <a:gd name="connsiteY548" fmla="*/ 1428234 h 6858000"/>
              <a:gd name="connsiteX549" fmla="*/ 2448558 w 7467600"/>
              <a:gd name="connsiteY549" fmla="*/ 1373435 h 6858000"/>
              <a:gd name="connsiteX550" fmla="*/ 2312521 w 7467600"/>
              <a:gd name="connsiteY550" fmla="*/ 1806140 h 6858000"/>
              <a:gd name="connsiteX551" fmla="*/ 2127533 w 7467600"/>
              <a:gd name="connsiteY551" fmla="*/ 2348380 h 6858000"/>
              <a:gd name="connsiteX552" fmla="*/ 2358080 w 7467600"/>
              <a:gd name="connsiteY552" fmla="*/ 1866134 h 6858000"/>
              <a:gd name="connsiteX553" fmla="*/ 2407436 w 7467600"/>
              <a:gd name="connsiteY553" fmla="*/ 1651070 h 6858000"/>
              <a:gd name="connsiteX554" fmla="*/ 2448558 w 7467600"/>
              <a:gd name="connsiteY554" fmla="*/ 1373435 h 6858000"/>
              <a:gd name="connsiteX555" fmla="*/ 278707 w 7467600"/>
              <a:gd name="connsiteY555" fmla="*/ 1352270 h 6858000"/>
              <a:gd name="connsiteX556" fmla="*/ 321570 w 7467600"/>
              <a:gd name="connsiteY556" fmla="*/ 1861610 h 6858000"/>
              <a:gd name="connsiteX557" fmla="*/ 294281 w 7467600"/>
              <a:gd name="connsiteY557" fmla="*/ 1440658 h 6858000"/>
              <a:gd name="connsiteX558" fmla="*/ 278707 w 7467600"/>
              <a:gd name="connsiteY558" fmla="*/ 1352270 h 6858000"/>
              <a:gd name="connsiteX559" fmla="*/ 1423821 w 7467600"/>
              <a:gd name="connsiteY559" fmla="*/ 1351958 h 6858000"/>
              <a:gd name="connsiteX560" fmla="*/ 1638521 w 7467600"/>
              <a:gd name="connsiteY560" fmla="*/ 1908470 h 6858000"/>
              <a:gd name="connsiteX561" fmla="*/ 1754199 w 7467600"/>
              <a:gd name="connsiteY561" fmla="*/ 2149284 h 6858000"/>
              <a:gd name="connsiteX562" fmla="*/ 1908359 w 7467600"/>
              <a:gd name="connsiteY562" fmla="*/ 2364988 h 6858000"/>
              <a:gd name="connsiteX563" fmla="*/ 1647661 w 7467600"/>
              <a:gd name="connsiteY563" fmla="*/ 1825945 h 6858000"/>
              <a:gd name="connsiteX564" fmla="*/ 1423821 w 7467600"/>
              <a:gd name="connsiteY564" fmla="*/ 1351958 h 6858000"/>
              <a:gd name="connsiteX565" fmla="*/ 1431890 w 7467600"/>
              <a:gd name="connsiteY565" fmla="*/ 1306475 h 6858000"/>
              <a:gd name="connsiteX566" fmla="*/ 1507597 w 7467600"/>
              <a:gd name="connsiteY566" fmla="*/ 1446132 h 6858000"/>
              <a:gd name="connsiteX567" fmla="*/ 1674586 w 7467600"/>
              <a:gd name="connsiteY567" fmla="*/ 1813832 h 6858000"/>
              <a:gd name="connsiteX568" fmla="*/ 1815950 w 7467600"/>
              <a:gd name="connsiteY568" fmla="*/ 2128564 h 6858000"/>
              <a:gd name="connsiteX569" fmla="*/ 1984242 w 7467600"/>
              <a:gd name="connsiteY569" fmla="*/ 2430829 h 6858000"/>
              <a:gd name="connsiteX570" fmla="*/ 2014023 w 7467600"/>
              <a:gd name="connsiteY570" fmla="*/ 2450995 h 6858000"/>
              <a:gd name="connsiteX571" fmla="*/ 1747337 w 7467600"/>
              <a:gd name="connsiteY571" fmla="*/ 1855264 h 6858000"/>
              <a:gd name="connsiteX572" fmla="*/ 1533749 w 7467600"/>
              <a:gd name="connsiteY572" fmla="*/ 1478656 h 6858000"/>
              <a:gd name="connsiteX573" fmla="*/ 1431890 w 7467600"/>
              <a:gd name="connsiteY573" fmla="*/ 1306475 h 6858000"/>
              <a:gd name="connsiteX574" fmla="*/ 5052692 w 7467600"/>
              <a:gd name="connsiteY574" fmla="*/ 1292994 h 6858000"/>
              <a:gd name="connsiteX575" fmla="*/ 5200661 w 7467600"/>
              <a:gd name="connsiteY575" fmla="*/ 1635186 h 6858000"/>
              <a:gd name="connsiteX576" fmla="*/ 5297138 w 7467600"/>
              <a:gd name="connsiteY576" fmla="*/ 1906351 h 6858000"/>
              <a:gd name="connsiteX577" fmla="*/ 5052692 w 7467600"/>
              <a:gd name="connsiteY577" fmla="*/ 1292994 h 6858000"/>
              <a:gd name="connsiteX578" fmla="*/ 5009948 w 7467600"/>
              <a:gd name="connsiteY578" fmla="*/ 1273619 h 6858000"/>
              <a:gd name="connsiteX579" fmla="*/ 5121777 w 7467600"/>
              <a:gd name="connsiteY579" fmla="*/ 1654213 h 6858000"/>
              <a:gd name="connsiteX580" fmla="*/ 5293545 w 7467600"/>
              <a:gd name="connsiteY580" fmla="*/ 2072247 h 6858000"/>
              <a:gd name="connsiteX581" fmla="*/ 5294042 w 7467600"/>
              <a:gd name="connsiteY581" fmla="*/ 2065019 h 6858000"/>
              <a:gd name="connsiteX582" fmla="*/ 5171936 w 7467600"/>
              <a:gd name="connsiteY582" fmla="*/ 1647613 h 6858000"/>
              <a:gd name="connsiteX583" fmla="*/ 5009948 w 7467600"/>
              <a:gd name="connsiteY583" fmla="*/ 1273619 h 6858000"/>
              <a:gd name="connsiteX584" fmla="*/ 655236 w 7467600"/>
              <a:gd name="connsiteY584" fmla="*/ 1268632 h 6858000"/>
              <a:gd name="connsiteX585" fmla="*/ 839521 w 7467600"/>
              <a:gd name="connsiteY585" fmla="*/ 1685315 h 6858000"/>
              <a:gd name="connsiteX586" fmla="*/ 1109416 w 7467600"/>
              <a:gd name="connsiteY586" fmla="*/ 2061663 h 6858000"/>
              <a:gd name="connsiteX587" fmla="*/ 1298300 w 7467600"/>
              <a:gd name="connsiteY587" fmla="*/ 2247742 h 6858000"/>
              <a:gd name="connsiteX588" fmla="*/ 1125871 w 7467600"/>
              <a:gd name="connsiteY588" fmla="*/ 1989513 h 6858000"/>
              <a:gd name="connsiteX589" fmla="*/ 981574 w 7467600"/>
              <a:gd name="connsiteY589" fmla="*/ 1783157 h 6858000"/>
              <a:gd name="connsiteX590" fmla="*/ 922198 w 7467600"/>
              <a:gd name="connsiteY590" fmla="*/ 1677437 h 6858000"/>
              <a:gd name="connsiteX591" fmla="*/ 869293 w 7467600"/>
              <a:gd name="connsiteY591" fmla="*/ 1583214 h 6858000"/>
              <a:gd name="connsiteX592" fmla="*/ 751431 w 7467600"/>
              <a:gd name="connsiteY592" fmla="*/ 1405731 h 6858000"/>
              <a:gd name="connsiteX593" fmla="*/ 655236 w 7467600"/>
              <a:gd name="connsiteY593" fmla="*/ 1268632 h 6858000"/>
              <a:gd name="connsiteX594" fmla="*/ 6516292 w 7467600"/>
              <a:gd name="connsiteY594" fmla="*/ 1263064 h 6858000"/>
              <a:gd name="connsiteX595" fmla="*/ 5736320 w 7467600"/>
              <a:gd name="connsiteY595" fmla="*/ 1501803 h 6858000"/>
              <a:gd name="connsiteX596" fmla="*/ 6516292 w 7467600"/>
              <a:gd name="connsiteY596" fmla="*/ 1263064 h 6858000"/>
              <a:gd name="connsiteX597" fmla="*/ 291466 w 7467600"/>
              <a:gd name="connsiteY597" fmla="*/ 1250369 h 6858000"/>
              <a:gd name="connsiteX598" fmla="*/ 323180 w 7467600"/>
              <a:gd name="connsiteY598" fmla="*/ 1435283 h 6858000"/>
              <a:gd name="connsiteX599" fmla="*/ 349381 w 7467600"/>
              <a:gd name="connsiteY599" fmla="*/ 1875041 h 6858000"/>
              <a:gd name="connsiteX600" fmla="*/ 374363 w 7467600"/>
              <a:gd name="connsiteY600" fmla="*/ 1506494 h 6858000"/>
              <a:gd name="connsiteX601" fmla="*/ 302168 w 7467600"/>
              <a:gd name="connsiteY601" fmla="*/ 1274495 h 6858000"/>
              <a:gd name="connsiteX602" fmla="*/ 291466 w 7467600"/>
              <a:gd name="connsiteY602" fmla="*/ 1250369 h 6858000"/>
              <a:gd name="connsiteX603" fmla="*/ 678222 w 7467600"/>
              <a:gd name="connsiteY603" fmla="*/ 1248670 h 6858000"/>
              <a:gd name="connsiteX604" fmla="*/ 775536 w 7467600"/>
              <a:gd name="connsiteY604" fmla="*/ 1388015 h 6858000"/>
              <a:gd name="connsiteX605" fmla="*/ 894529 w 7467600"/>
              <a:gd name="connsiteY605" fmla="*/ 1567739 h 6858000"/>
              <a:gd name="connsiteX606" fmla="*/ 948000 w 7467600"/>
              <a:gd name="connsiteY606" fmla="*/ 1663088 h 6858000"/>
              <a:gd name="connsiteX607" fmla="*/ 1006812 w 7467600"/>
              <a:gd name="connsiteY607" fmla="*/ 1767683 h 6858000"/>
              <a:gd name="connsiteX608" fmla="*/ 1149133 w 7467600"/>
              <a:gd name="connsiteY608" fmla="*/ 1971513 h 6858000"/>
              <a:gd name="connsiteX609" fmla="*/ 1333952 w 7467600"/>
              <a:gd name="connsiteY609" fmla="*/ 2251620 h 6858000"/>
              <a:gd name="connsiteX610" fmla="*/ 1337329 w 7467600"/>
              <a:gd name="connsiteY610" fmla="*/ 2258350 h 6858000"/>
              <a:gd name="connsiteX611" fmla="*/ 1014726 w 7467600"/>
              <a:gd name="connsiteY611" fmla="*/ 1615556 h 6858000"/>
              <a:gd name="connsiteX612" fmla="*/ 678222 w 7467600"/>
              <a:gd name="connsiteY612" fmla="*/ 1248670 h 6858000"/>
              <a:gd name="connsiteX613" fmla="*/ 6691602 w 7467600"/>
              <a:gd name="connsiteY613" fmla="*/ 1140573 h 6858000"/>
              <a:gd name="connsiteX614" fmla="*/ 6571100 w 7467600"/>
              <a:gd name="connsiteY614" fmla="*/ 1183662 h 6858000"/>
              <a:gd name="connsiteX615" fmla="*/ 6241687 w 7467600"/>
              <a:gd name="connsiteY615" fmla="*/ 1257600 h 6858000"/>
              <a:gd name="connsiteX616" fmla="*/ 5693009 w 7467600"/>
              <a:gd name="connsiteY616" fmla="*/ 1478256 h 6858000"/>
              <a:gd name="connsiteX617" fmla="*/ 6548420 w 7467600"/>
              <a:gd name="connsiteY617" fmla="*/ 1214599 h 6858000"/>
              <a:gd name="connsiteX618" fmla="*/ 6605473 w 7467600"/>
              <a:gd name="connsiteY618" fmla="*/ 1184686 h 6858000"/>
              <a:gd name="connsiteX619" fmla="*/ 6691602 w 7467600"/>
              <a:gd name="connsiteY619" fmla="*/ 1140573 h 6858000"/>
              <a:gd name="connsiteX620" fmla="*/ 4002475 w 7467600"/>
              <a:gd name="connsiteY620" fmla="*/ 1037802 h 6858000"/>
              <a:gd name="connsiteX621" fmla="*/ 4000324 w 7467600"/>
              <a:gd name="connsiteY621" fmla="*/ 1039362 h 6858000"/>
              <a:gd name="connsiteX622" fmla="*/ 4002862 w 7467600"/>
              <a:gd name="connsiteY622" fmla="*/ 1042866 h 6858000"/>
              <a:gd name="connsiteX623" fmla="*/ 4002475 w 7467600"/>
              <a:gd name="connsiteY623" fmla="*/ 1037802 h 6858000"/>
              <a:gd name="connsiteX624" fmla="*/ 506322 w 7467600"/>
              <a:gd name="connsiteY624" fmla="*/ 1020997 h 6858000"/>
              <a:gd name="connsiteX625" fmla="*/ 533068 w 7467600"/>
              <a:gd name="connsiteY625" fmla="*/ 1029409 h 6858000"/>
              <a:gd name="connsiteX626" fmla="*/ 1232525 w 7467600"/>
              <a:gd name="connsiteY626" fmla="*/ 1804675 h 6858000"/>
              <a:gd name="connsiteX627" fmla="*/ 1388858 w 7467600"/>
              <a:gd name="connsiteY627" fmla="*/ 2368011 h 6858000"/>
              <a:gd name="connsiteX628" fmla="*/ 1384098 w 7467600"/>
              <a:gd name="connsiteY628" fmla="*/ 2378125 h 6858000"/>
              <a:gd name="connsiteX629" fmla="*/ 1425393 w 7467600"/>
              <a:gd name="connsiteY629" fmla="*/ 2589124 h 6858000"/>
              <a:gd name="connsiteX630" fmla="*/ 1424001 w 7467600"/>
              <a:gd name="connsiteY630" fmla="*/ 2597541 h 6858000"/>
              <a:gd name="connsiteX631" fmla="*/ 2152729 w 7467600"/>
              <a:gd name="connsiteY631" fmla="*/ 2864487 h 6858000"/>
              <a:gd name="connsiteX632" fmla="*/ 2020609 w 7467600"/>
              <a:gd name="connsiteY632" fmla="*/ 2539671 h 6858000"/>
              <a:gd name="connsiteX633" fmla="*/ 2018920 w 7467600"/>
              <a:gd name="connsiteY633" fmla="*/ 2536309 h 6858000"/>
              <a:gd name="connsiteX634" fmla="*/ 1342441 w 7467600"/>
              <a:gd name="connsiteY634" fmla="*/ 1173017 h 6858000"/>
              <a:gd name="connsiteX635" fmla="*/ 1367925 w 7467600"/>
              <a:gd name="connsiteY635" fmla="*/ 1135648 h 6858000"/>
              <a:gd name="connsiteX636" fmla="*/ 1771401 w 7467600"/>
              <a:gd name="connsiteY636" fmla="*/ 1806673 h 6858000"/>
              <a:gd name="connsiteX637" fmla="*/ 1972385 w 7467600"/>
              <a:gd name="connsiteY637" fmla="*/ 2198735 h 6858000"/>
              <a:gd name="connsiteX638" fmla="*/ 2040892 w 7467600"/>
              <a:gd name="connsiteY638" fmla="*/ 2405205 h 6858000"/>
              <a:gd name="connsiteX639" fmla="*/ 2131689 w 7467600"/>
              <a:gd name="connsiteY639" fmla="*/ 1936926 h 6858000"/>
              <a:gd name="connsiteX640" fmla="*/ 2454820 w 7467600"/>
              <a:gd name="connsiteY640" fmla="*/ 1248808 h 6858000"/>
              <a:gd name="connsiteX641" fmla="*/ 2492512 w 7467600"/>
              <a:gd name="connsiteY641" fmla="*/ 1302920 h 6858000"/>
              <a:gd name="connsiteX642" fmla="*/ 2081216 w 7467600"/>
              <a:gd name="connsiteY642" fmla="*/ 2527513 h 6858000"/>
              <a:gd name="connsiteX643" fmla="*/ 2081211 w 7467600"/>
              <a:gd name="connsiteY643" fmla="*/ 2528916 h 6858000"/>
              <a:gd name="connsiteX644" fmla="*/ 2199067 w 7467600"/>
              <a:gd name="connsiteY644" fmla="*/ 2884061 h 6858000"/>
              <a:gd name="connsiteX645" fmla="*/ 3192586 w 7467600"/>
              <a:gd name="connsiteY645" fmla="*/ 3411496 h 6858000"/>
              <a:gd name="connsiteX646" fmla="*/ 3182620 w 7467600"/>
              <a:gd name="connsiteY646" fmla="*/ 3483279 h 6858000"/>
              <a:gd name="connsiteX647" fmla="*/ 2435119 w 7467600"/>
              <a:gd name="connsiteY647" fmla="*/ 3080173 h 6858000"/>
              <a:gd name="connsiteX648" fmla="*/ 2410152 w 7467600"/>
              <a:gd name="connsiteY648" fmla="*/ 3063751 h 6858000"/>
              <a:gd name="connsiteX649" fmla="*/ 2408099 w 7467600"/>
              <a:gd name="connsiteY649" fmla="*/ 3064403 h 6858000"/>
              <a:gd name="connsiteX650" fmla="*/ 2407218 w 7467600"/>
              <a:gd name="connsiteY650" fmla="*/ 3070324 h 6858000"/>
              <a:gd name="connsiteX651" fmla="*/ 2380138 w 7467600"/>
              <a:gd name="connsiteY651" fmla="*/ 3099341 h 6858000"/>
              <a:gd name="connsiteX652" fmla="*/ 1765923 w 7467600"/>
              <a:gd name="connsiteY652" fmla="*/ 3581043 h 6858000"/>
              <a:gd name="connsiteX653" fmla="*/ 1702258 w 7467600"/>
              <a:gd name="connsiteY653" fmla="*/ 3612286 h 6858000"/>
              <a:gd name="connsiteX654" fmla="*/ 1538370 w 7467600"/>
              <a:gd name="connsiteY654" fmla="*/ 3811804 h 6858000"/>
              <a:gd name="connsiteX655" fmla="*/ 542867 w 7467600"/>
              <a:gd name="connsiteY655" fmla="*/ 4944092 h 6858000"/>
              <a:gd name="connsiteX656" fmla="*/ 515800 w 7467600"/>
              <a:gd name="connsiteY656" fmla="*/ 4862180 h 6858000"/>
              <a:gd name="connsiteX657" fmla="*/ 909145 w 7467600"/>
              <a:gd name="connsiteY657" fmla="*/ 4199225 h 6858000"/>
              <a:gd name="connsiteX658" fmla="*/ 1214067 w 7467600"/>
              <a:gd name="connsiteY658" fmla="*/ 3908561 h 6858000"/>
              <a:gd name="connsiteX659" fmla="*/ 640967 w 7467600"/>
              <a:gd name="connsiteY659" fmla="*/ 4105601 h 6858000"/>
              <a:gd name="connsiteX660" fmla="*/ 112563 w 7467600"/>
              <a:gd name="connsiteY660" fmla="*/ 4396952 h 6858000"/>
              <a:gd name="connsiteX661" fmla="*/ 0 w 7467600"/>
              <a:gd name="connsiteY661" fmla="*/ 4466006 h 6858000"/>
              <a:gd name="connsiteX662" fmla="*/ 0 w 7467600"/>
              <a:gd name="connsiteY662" fmla="*/ 4233763 h 6858000"/>
              <a:gd name="connsiteX663" fmla="*/ 36881 w 7467600"/>
              <a:gd name="connsiteY663" fmla="*/ 4200118 h 6858000"/>
              <a:gd name="connsiteX664" fmla="*/ 910534 w 7467600"/>
              <a:gd name="connsiteY664" fmla="*/ 3629753 h 6858000"/>
              <a:gd name="connsiteX665" fmla="*/ 1578717 w 7467600"/>
              <a:gd name="connsiteY665" fmla="*/ 3575982 h 6858000"/>
              <a:gd name="connsiteX666" fmla="*/ 2338780 w 7467600"/>
              <a:gd name="connsiteY666" fmla="*/ 3033725 h 6858000"/>
              <a:gd name="connsiteX667" fmla="*/ 1807991 w 7467600"/>
              <a:gd name="connsiteY667" fmla="*/ 2807184 h 6858000"/>
              <a:gd name="connsiteX668" fmla="*/ 1416358 w 7467600"/>
              <a:gd name="connsiteY668" fmla="*/ 3112571 h 6858000"/>
              <a:gd name="connsiteX669" fmla="*/ 939066 w 7467600"/>
              <a:gd name="connsiteY669" fmla="*/ 3378798 h 6858000"/>
              <a:gd name="connsiteX670" fmla="*/ 115099 w 7467600"/>
              <a:gd name="connsiteY670" fmla="*/ 3607650 h 6858000"/>
              <a:gd name="connsiteX671" fmla="*/ 97284 w 7467600"/>
              <a:gd name="connsiteY671" fmla="*/ 3520393 h 6858000"/>
              <a:gd name="connsiteX672" fmla="*/ 922050 w 7467600"/>
              <a:gd name="connsiteY672" fmla="*/ 3074867 h 6858000"/>
              <a:gd name="connsiteX673" fmla="*/ 1405265 w 7467600"/>
              <a:gd name="connsiteY673" fmla="*/ 3016319 h 6858000"/>
              <a:gd name="connsiteX674" fmla="*/ 1407512 w 7467600"/>
              <a:gd name="connsiteY674" fmla="*/ 3018001 h 6858000"/>
              <a:gd name="connsiteX675" fmla="*/ 1726266 w 7467600"/>
              <a:gd name="connsiteY675" fmla="*/ 2777274 h 6858000"/>
              <a:gd name="connsiteX676" fmla="*/ 625390 w 7467600"/>
              <a:gd name="connsiteY676" fmla="*/ 2514541 h 6858000"/>
              <a:gd name="connsiteX677" fmla="*/ 619799 w 7467600"/>
              <a:gd name="connsiteY677" fmla="*/ 2527180 h 6858000"/>
              <a:gd name="connsiteX678" fmla="*/ 310030 w 7467600"/>
              <a:gd name="connsiteY678" fmla="*/ 2771818 h 6858000"/>
              <a:gd name="connsiteX679" fmla="*/ 173877 w 7467600"/>
              <a:gd name="connsiteY679" fmla="*/ 2937056 h 6858000"/>
              <a:gd name="connsiteX680" fmla="*/ 77889 w 7467600"/>
              <a:gd name="connsiteY680" fmla="*/ 3138440 h 6858000"/>
              <a:gd name="connsiteX681" fmla="*/ 0 w 7467600"/>
              <a:gd name="connsiteY681" fmla="*/ 3271395 h 6858000"/>
              <a:gd name="connsiteX682" fmla="*/ 0 w 7467600"/>
              <a:gd name="connsiteY682" fmla="*/ 3153002 h 6858000"/>
              <a:gd name="connsiteX683" fmla="*/ 2386 w 7467600"/>
              <a:gd name="connsiteY683" fmla="*/ 3149203 h 6858000"/>
              <a:gd name="connsiteX684" fmla="*/ 89753 w 7467600"/>
              <a:gd name="connsiteY684" fmla="*/ 2987702 h 6858000"/>
              <a:gd name="connsiteX685" fmla="*/ 76869 w 7467600"/>
              <a:gd name="connsiteY685" fmla="*/ 3005404 h 6858000"/>
              <a:gd name="connsiteX686" fmla="*/ 32049 w 7467600"/>
              <a:gd name="connsiteY686" fmla="*/ 3065814 h 6858000"/>
              <a:gd name="connsiteX687" fmla="*/ 0 w 7467600"/>
              <a:gd name="connsiteY687" fmla="*/ 3108744 h 6858000"/>
              <a:gd name="connsiteX688" fmla="*/ 0 w 7467600"/>
              <a:gd name="connsiteY688" fmla="*/ 3058059 h 6858000"/>
              <a:gd name="connsiteX689" fmla="*/ 7610 w 7467600"/>
              <a:gd name="connsiteY689" fmla="*/ 3047889 h 6858000"/>
              <a:gd name="connsiteX690" fmla="*/ 52419 w 7467600"/>
              <a:gd name="connsiteY690" fmla="*/ 2987479 h 6858000"/>
              <a:gd name="connsiteX691" fmla="*/ 59142 w 7467600"/>
              <a:gd name="connsiteY691" fmla="*/ 2978488 h 6858000"/>
              <a:gd name="connsiteX692" fmla="*/ 0 w 7467600"/>
              <a:gd name="connsiteY692" fmla="*/ 3015334 h 6858000"/>
              <a:gd name="connsiteX693" fmla="*/ 0 w 7467600"/>
              <a:gd name="connsiteY693" fmla="*/ 2914286 h 6858000"/>
              <a:gd name="connsiteX694" fmla="*/ 36383 w 7467600"/>
              <a:gd name="connsiteY694" fmla="*/ 2901128 h 6858000"/>
              <a:gd name="connsiteX695" fmla="*/ 156329 w 7467600"/>
              <a:gd name="connsiteY695" fmla="*/ 2840533 h 6858000"/>
              <a:gd name="connsiteX696" fmla="*/ 358355 w 7467600"/>
              <a:gd name="connsiteY696" fmla="*/ 2620471 h 6858000"/>
              <a:gd name="connsiteX697" fmla="*/ 510577 w 7467600"/>
              <a:gd name="connsiteY697" fmla="*/ 2501244 h 6858000"/>
              <a:gd name="connsiteX698" fmla="*/ 211967 w 7467600"/>
              <a:gd name="connsiteY698" fmla="*/ 2479171 h 6858000"/>
              <a:gd name="connsiteX699" fmla="*/ 0 w 7467600"/>
              <a:gd name="connsiteY699" fmla="*/ 2476398 h 6858000"/>
              <a:gd name="connsiteX700" fmla="*/ 0 w 7467600"/>
              <a:gd name="connsiteY700" fmla="*/ 2389189 h 6858000"/>
              <a:gd name="connsiteX701" fmla="*/ 103062 w 7467600"/>
              <a:gd name="connsiteY701" fmla="*/ 2389518 h 6858000"/>
              <a:gd name="connsiteX702" fmla="*/ 510734 w 7467600"/>
              <a:gd name="connsiteY702" fmla="*/ 2416201 h 6858000"/>
              <a:gd name="connsiteX703" fmla="*/ 279257 w 7467600"/>
              <a:gd name="connsiteY703" fmla="*/ 2092102 h 6858000"/>
              <a:gd name="connsiteX704" fmla="*/ 65265 w 7467600"/>
              <a:gd name="connsiteY704" fmla="*/ 2006049 h 6858000"/>
              <a:gd name="connsiteX705" fmla="*/ 0 w 7467600"/>
              <a:gd name="connsiteY705" fmla="*/ 1982532 h 6858000"/>
              <a:gd name="connsiteX706" fmla="*/ 0 w 7467600"/>
              <a:gd name="connsiteY706" fmla="*/ 1912789 h 6858000"/>
              <a:gd name="connsiteX707" fmla="*/ 97460 w 7467600"/>
              <a:gd name="connsiteY707" fmla="*/ 1953725 h 6858000"/>
              <a:gd name="connsiteX708" fmla="*/ 221272 w 7467600"/>
              <a:gd name="connsiteY708" fmla="*/ 1980766 h 6858000"/>
              <a:gd name="connsiteX709" fmla="*/ 116765 w 7467600"/>
              <a:gd name="connsiteY709" fmla="*/ 1911033 h 6858000"/>
              <a:gd name="connsiteX710" fmla="*/ 16405 w 7467600"/>
              <a:gd name="connsiteY710" fmla="*/ 1803412 h 6858000"/>
              <a:gd name="connsiteX711" fmla="*/ 0 w 7467600"/>
              <a:gd name="connsiteY711" fmla="*/ 1784777 h 6858000"/>
              <a:gd name="connsiteX712" fmla="*/ 0 w 7467600"/>
              <a:gd name="connsiteY712" fmla="*/ 1740082 h 6858000"/>
              <a:gd name="connsiteX713" fmla="*/ 39394 w 7467600"/>
              <a:gd name="connsiteY713" fmla="*/ 1784856 h 6858000"/>
              <a:gd name="connsiteX714" fmla="*/ 135813 w 7467600"/>
              <a:gd name="connsiteY714" fmla="*/ 1888838 h 6858000"/>
              <a:gd name="connsiteX715" fmla="*/ 242575 w 7467600"/>
              <a:gd name="connsiteY715" fmla="*/ 1958841 h 6858000"/>
              <a:gd name="connsiteX716" fmla="*/ 82197 w 7467600"/>
              <a:gd name="connsiteY716" fmla="*/ 1754826 h 6858000"/>
              <a:gd name="connsiteX717" fmla="*/ 0 w 7467600"/>
              <a:gd name="connsiteY717" fmla="*/ 1679650 h 6858000"/>
              <a:gd name="connsiteX718" fmla="*/ 0 w 7467600"/>
              <a:gd name="connsiteY718" fmla="*/ 1602463 h 6858000"/>
              <a:gd name="connsiteX719" fmla="*/ 84689 w 7467600"/>
              <a:gd name="connsiteY719" fmla="*/ 1677442 h 6858000"/>
              <a:gd name="connsiteX720" fmla="*/ 298437 w 7467600"/>
              <a:gd name="connsiteY720" fmla="*/ 1968019 h 6858000"/>
              <a:gd name="connsiteX721" fmla="*/ 227269 w 7467600"/>
              <a:gd name="connsiteY721" fmla="*/ 1114064 h 6858000"/>
              <a:gd name="connsiteX722" fmla="*/ 248003 w 7467600"/>
              <a:gd name="connsiteY722" fmla="*/ 1089613 h 6858000"/>
              <a:gd name="connsiteX723" fmla="*/ 427020 w 7467600"/>
              <a:gd name="connsiteY723" fmla="*/ 1619803 h 6858000"/>
              <a:gd name="connsiteX724" fmla="*/ 340345 w 7467600"/>
              <a:gd name="connsiteY724" fmla="*/ 2027739 h 6858000"/>
              <a:gd name="connsiteX725" fmla="*/ 360865 w 7467600"/>
              <a:gd name="connsiteY725" fmla="*/ 2044827 h 6858000"/>
              <a:gd name="connsiteX726" fmla="*/ 560414 w 7467600"/>
              <a:gd name="connsiteY726" fmla="*/ 2421457 h 6858000"/>
              <a:gd name="connsiteX727" fmla="*/ 1359703 w 7467600"/>
              <a:gd name="connsiteY727" fmla="*/ 2578554 h 6858000"/>
              <a:gd name="connsiteX728" fmla="*/ 1359422 w 7467600"/>
              <a:gd name="connsiteY728" fmla="*/ 2577994 h 6858000"/>
              <a:gd name="connsiteX729" fmla="*/ 828701 w 7467600"/>
              <a:gd name="connsiteY729" fmla="*/ 1839520 h 6858000"/>
              <a:gd name="connsiteX730" fmla="*/ 494427 w 7467600"/>
              <a:gd name="connsiteY730" fmla="*/ 1092333 h 6858000"/>
              <a:gd name="connsiteX731" fmla="*/ 506322 w 7467600"/>
              <a:gd name="connsiteY731" fmla="*/ 1020997 h 6858000"/>
              <a:gd name="connsiteX732" fmla="*/ 4570198 w 7467600"/>
              <a:gd name="connsiteY732" fmla="*/ 978081 h 6858000"/>
              <a:gd name="connsiteX733" fmla="*/ 4523691 w 7467600"/>
              <a:gd name="connsiteY733" fmla="*/ 1127776 h 6858000"/>
              <a:gd name="connsiteX734" fmla="*/ 4509875 w 7467600"/>
              <a:gd name="connsiteY734" fmla="*/ 1167552 h 6858000"/>
              <a:gd name="connsiteX735" fmla="*/ 4478168 w 7467600"/>
              <a:gd name="connsiteY735" fmla="*/ 1260735 h 6858000"/>
              <a:gd name="connsiteX736" fmla="*/ 4409309 w 7467600"/>
              <a:gd name="connsiteY736" fmla="*/ 1666996 h 6858000"/>
              <a:gd name="connsiteX737" fmla="*/ 4370031 w 7467600"/>
              <a:gd name="connsiteY737" fmla="*/ 1955666 h 6858000"/>
              <a:gd name="connsiteX738" fmla="*/ 4570198 w 7467600"/>
              <a:gd name="connsiteY738" fmla="*/ 978081 h 6858000"/>
              <a:gd name="connsiteX739" fmla="*/ 4557898 w 7467600"/>
              <a:gd name="connsiteY739" fmla="*/ 900011 h 6858000"/>
              <a:gd name="connsiteX740" fmla="*/ 4344840 w 7467600"/>
              <a:gd name="connsiteY740" fmla="*/ 1922038 h 6858000"/>
              <a:gd name="connsiteX741" fmla="*/ 4378710 w 7467600"/>
              <a:gd name="connsiteY741" fmla="*/ 1665516 h 6858000"/>
              <a:gd name="connsiteX742" fmla="*/ 4448798 w 7467600"/>
              <a:gd name="connsiteY742" fmla="*/ 1253024 h 6858000"/>
              <a:gd name="connsiteX743" fmla="*/ 4480315 w 7467600"/>
              <a:gd name="connsiteY743" fmla="*/ 1158454 h 6858000"/>
              <a:gd name="connsiteX744" fmla="*/ 4494133 w 7467600"/>
              <a:gd name="connsiteY744" fmla="*/ 1118676 h 6858000"/>
              <a:gd name="connsiteX745" fmla="*/ 4557898 w 7467600"/>
              <a:gd name="connsiteY745" fmla="*/ 900011 h 6858000"/>
              <a:gd name="connsiteX746" fmla="*/ 5870151 w 7467600"/>
              <a:gd name="connsiteY746" fmla="*/ 898890 h 6858000"/>
              <a:gd name="connsiteX747" fmla="*/ 5861335 w 7467600"/>
              <a:gd name="connsiteY747" fmla="*/ 899177 h 6858000"/>
              <a:gd name="connsiteX748" fmla="*/ 5843702 w 7467600"/>
              <a:gd name="connsiteY748" fmla="*/ 899748 h 6858000"/>
              <a:gd name="connsiteX749" fmla="*/ 5651107 w 7467600"/>
              <a:gd name="connsiteY749" fmla="*/ 920306 h 6858000"/>
              <a:gd name="connsiteX750" fmla="*/ 5459407 w 7467600"/>
              <a:gd name="connsiteY750" fmla="*/ 940975 h 6858000"/>
              <a:gd name="connsiteX751" fmla="*/ 5374846 w 7467600"/>
              <a:gd name="connsiteY751" fmla="*/ 941988 h 6858000"/>
              <a:gd name="connsiteX752" fmla="*/ 5256105 w 7467600"/>
              <a:gd name="connsiteY752" fmla="*/ 945632 h 6858000"/>
              <a:gd name="connsiteX753" fmla="*/ 5107071 w 7467600"/>
              <a:gd name="connsiteY753" fmla="*/ 969720 h 6858000"/>
              <a:gd name="connsiteX754" fmla="*/ 4998681 w 7467600"/>
              <a:gd name="connsiteY754" fmla="*/ 988771 h 6858000"/>
              <a:gd name="connsiteX755" fmla="*/ 5870151 w 7467600"/>
              <a:gd name="connsiteY755" fmla="*/ 898890 h 6858000"/>
              <a:gd name="connsiteX756" fmla="*/ 5504425 w 7467600"/>
              <a:gd name="connsiteY756" fmla="*/ 848067 h 6858000"/>
              <a:gd name="connsiteX757" fmla="*/ 4968849 w 7467600"/>
              <a:gd name="connsiteY757" fmla="*/ 962318 h 6858000"/>
              <a:gd name="connsiteX758" fmla="*/ 5104039 w 7467600"/>
              <a:gd name="connsiteY758" fmla="*/ 940634 h 6858000"/>
              <a:gd name="connsiteX759" fmla="*/ 5256311 w 7467600"/>
              <a:gd name="connsiteY759" fmla="*/ 916490 h 6858000"/>
              <a:gd name="connsiteX760" fmla="*/ 5377381 w 7467600"/>
              <a:gd name="connsiteY760" fmla="*/ 912671 h 6858000"/>
              <a:gd name="connsiteX761" fmla="*/ 5460148 w 7467600"/>
              <a:gd name="connsiteY761" fmla="*/ 911442 h 6858000"/>
              <a:gd name="connsiteX762" fmla="*/ 5648971 w 7467600"/>
              <a:gd name="connsiteY762" fmla="*/ 891331 h 6858000"/>
              <a:gd name="connsiteX763" fmla="*/ 5844807 w 7467600"/>
              <a:gd name="connsiteY763" fmla="*/ 870718 h 6858000"/>
              <a:gd name="connsiteX764" fmla="*/ 5862975 w 7467600"/>
              <a:gd name="connsiteY764" fmla="*/ 869756 h 6858000"/>
              <a:gd name="connsiteX765" fmla="*/ 5920887 w 7467600"/>
              <a:gd name="connsiteY765" fmla="*/ 865929 h 6858000"/>
              <a:gd name="connsiteX766" fmla="*/ 5504425 w 7467600"/>
              <a:gd name="connsiteY766" fmla="*/ 848067 h 6858000"/>
              <a:gd name="connsiteX767" fmla="*/ 3607114 w 7467600"/>
              <a:gd name="connsiteY767" fmla="*/ 467441 h 6858000"/>
              <a:gd name="connsiteX768" fmla="*/ 3296242 w 7467600"/>
              <a:gd name="connsiteY768" fmla="*/ 807991 h 6858000"/>
              <a:gd name="connsiteX769" fmla="*/ 3174674 w 7467600"/>
              <a:gd name="connsiteY769" fmla="*/ 919759 h 6858000"/>
              <a:gd name="connsiteX770" fmla="*/ 3042978 w 7467600"/>
              <a:gd name="connsiteY770" fmla="*/ 1054894 h 6858000"/>
              <a:gd name="connsiteX771" fmla="*/ 2968914 w 7467600"/>
              <a:gd name="connsiteY771" fmla="*/ 1133756 h 6858000"/>
              <a:gd name="connsiteX772" fmla="*/ 3103823 w 7467600"/>
              <a:gd name="connsiteY772" fmla="*/ 1026814 h 6858000"/>
              <a:gd name="connsiteX773" fmla="*/ 3607114 w 7467600"/>
              <a:gd name="connsiteY773" fmla="*/ 467441 h 6858000"/>
              <a:gd name="connsiteX774" fmla="*/ 3744487 w 7467600"/>
              <a:gd name="connsiteY774" fmla="*/ 383136 h 6858000"/>
              <a:gd name="connsiteX775" fmla="*/ 3970213 w 7467600"/>
              <a:gd name="connsiteY775" fmla="*/ 995559 h 6858000"/>
              <a:gd name="connsiteX776" fmla="*/ 3744487 w 7467600"/>
              <a:gd name="connsiteY776" fmla="*/ 383136 h 6858000"/>
              <a:gd name="connsiteX777" fmla="*/ 3624562 w 7467600"/>
              <a:gd name="connsiteY777" fmla="*/ 367041 h 6858000"/>
              <a:gd name="connsiteX778" fmla="*/ 3489712 w 7467600"/>
              <a:gd name="connsiteY778" fmla="*/ 485386 h 6858000"/>
              <a:gd name="connsiteX779" fmla="*/ 3182994 w 7467600"/>
              <a:gd name="connsiteY779" fmla="*/ 828265 h 6858000"/>
              <a:gd name="connsiteX780" fmla="*/ 2892114 w 7467600"/>
              <a:gd name="connsiteY780" fmla="*/ 1172635 h 6858000"/>
              <a:gd name="connsiteX781" fmla="*/ 3021459 w 7467600"/>
              <a:gd name="connsiteY781" fmla="*/ 1035385 h 6858000"/>
              <a:gd name="connsiteX782" fmla="*/ 3153873 w 7467600"/>
              <a:gd name="connsiteY782" fmla="*/ 898971 h 6858000"/>
              <a:gd name="connsiteX783" fmla="*/ 3276511 w 7467600"/>
              <a:gd name="connsiteY783" fmla="*/ 786423 h 6858000"/>
              <a:gd name="connsiteX784" fmla="*/ 3584154 w 7467600"/>
              <a:gd name="connsiteY784" fmla="*/ 448218 h 6858000"/>
              <a:gd name="connsiteX785" fmla="*/ 3624562 w 7467600"/>
              <a:gd name="connsiteY785" fmla="*/ 367041 h 6858000"/>
              <a:gd name="connsiteX786" fmla="*/ 3766672 w 7467600"/>
              <a:gd name="connsiteY786" fmla="*/ 359429 h 6858000"/>
              <a:gd name="connsiteX787" fmla="*/ 3996338 w 7467600"/>
              <a:gd name="connsiteY787" fmla="*/ 968237 h 6858000"/>
              <a:gd name="connsiteX788" fmla="*/ 3766672 w 7467600"/>
              <a:gd name="connsiteY788" fmla="*/ 359429 h 6858000"/>
              <a:gd name="connsiteX789" fmla="*/ 5805386 w 7467600"/>
              <a:gd name="connsiteY789" fmla="*/ 239240 h 6858000"/>
              <a:gd name="connsiteX790" fmla="*/ 5736947 w 7467600"/>
              <a:gd name="connsiteY790" fmla="*/ 261367 h 6858000"/>
              <a:gd name="connsiteX791" fmla="*/ 5427012 w 7467600"/>
              <a:gd name="connsiteY791" fmla="*/ 311272 h 6858000"/>
              <a:gd name="connsiteX792" fmla="*/ 5147818 w 7467600"/>
              <a:gd name="connsiteY792" fmla="*/ 322112 h 6858000"/>
              <a:gd name="connsiteX793" fmla="*/ 5060854 w 7467600"/>
              <a:gd name="connsiteY793" fmla="*/ 311882 h 6858000"/>
              <a:gd name="connsiteX794" fmla="*/ 4945989 w 7467600"/>
              <a:gd name="connsiteY794" fmla="*/ 300516 h 6858000"/>
              <a:gd name="connsiteX795" fmla="*/ 5410479 w 7467600"/>
              <a:gd name="connsiteY795" fmla="*/ 348434 h 6858000"/>
              <a:gd name="connsiteX796" fmla="*/ 5805386 w 7467600"/>
              <a:gd name="connsiteY796" fmla="*/ 239240 h 6858000"/>
              <a:gd name="connsiteX797" fmla="*/ 5905192 w 7467600"/>
              <a:gd name="connsiteY797" fmla="*/ 163079 h 6858000"/>
              <a:gd name="connsiteX798" fmla="*/ 5865655 w 7467600"/>
              <a:gd name="connsiteY798" fmla="*/ 171901 h 6858000"/>
              <a:gd name="connsiteX799" fmla="*/ 5259740 w 7467600"/>
              <a:gd name="connsiteY799" fmla="*/ 257013 h 6858000"/>
              <a:gd name="connsiteX800" fmla="*/ 5208466 w 7467600"/>
              <a:gd name="connsiteY800" fmla="*/ 257550 h 6858000"/>
              <a:gd name="connsiteX801" fmla="*/ 4980204 w 7467600"/>
              <a:gd name="connsiteY801" fmla="*/ 271903 h 6858000"/>
              <a:gd name="connsiteX802" fmla="*/ 5068068 w 7467600"/>
              <a:gd name="connsiteY802" fmla="*/ 282244 h 6858000"/>
              <a:gd name="connsiteX803" fmla="*/ 5153231 w 7467600"/>
              <a:gd name="connsiteY803" fmla="*/ 292240 h 6858000"/>
              <a:gd name="connsiteX804" fmla="*/ 5426491 w 7467600"/>
              <a:gd name="connsiteY804" fmla="*/ 281128 h 6858000"/>
              <a:gd name="connsiteX805" fmla="*/ 5731212 w 7467600"/>
              <a:gd name="connsiteY805" fmla="*/ 231951 h 6858000"/>
              <a:gd name="connsiteX806" fmla="*/ 5905192 w 7467600"/>
              <a:gd name="connsiteY806" fmla="*/ 163079 h 6858000"/>
              <a:gd name="connsiteX807" fmla="*/ 5944437 w 7467600"/>
              <a:gd name="connsiteY807" fmla="*/ 113829 h 6858000"/>
              <a:gd name="connsiteX808" fmla="*/ 5825032 w 7467600"/>
              <a:gd name="connsiteY808" fmla="*/ 146405 h 6858000"/>
              <a:gd name="connsiteX809" fmla="*/ 4955599 w 7467600"/>
              <a:gd name="connsiteY809" fmla="*/ 247008 h 6858000"/>
              <a:gd name="connsiteX810" fmla="*/ 5210104 w 7467600"/>
              <a:gd name="connsiteY810" fmla="*/ 228123 h 6858000"/>
              <a:gd name="connsiteX811" fmla="*/ 5261015 w 7467600"/>
              <a:gd name="connsiteY811" fmla="*/ 227087 h 6858000"/>
              <a:gd name="connsiteX812" fmla="*/ 5861181 w 7467600"/>
              <a:gd name="connsiteY812" fmla="*/ 143093 h 6858000"/>
              <a:gd name="connsiteX813" fmla="*/ 5961252 w 7467600"/>
              <a:gd name="connsiteY813" fmla="*/ 114820 h 6858000"/>
              <a:gd name="connsiteX814" fmla="*/ 5944437 w 7467600"/>
              <a:gd name="connsiteY814" fmla="*/ 113829 h 6858000"/>
              <a:gd name="connsiteX815" fmla="*/ 3882765 w 7467600"/>
              <a:gd name="connsiteY815" fmla="*/ 0 h 6858000"/>
              <a:gd name="connsiteX816" fmla="*/ 3995099 w 7467600"/>
              <a:gd name="connsiteY816" fmla="*/ 0 h 6858000"/>
              <a:gd name="connsiteX817" fmla="*/ 4163818 w 7467600"/>
              <a:gd name="connsiteY817" fmla="*/ 234104 h 6858000"/>
              <a:gd name="connsiteX818" fmla="*/ 4172099 w 7467600"/>
              <a:gd name="connsiteY818" fmla="*/ 234207 h 6858000"/>
              <a:gd name="connsiteX819" fmla="*/ 4784282 w 7467600"/>
              <a:gd name="connsiteY819" fmla="*/ 276561 h 6858000"/>
              <a:gd name="connsiteX820" fmla="*/ 4801687 w 7467600"/>
              <a:gd name="connsiteY820" fmla="*/ 267764 h 6858000"/>
              <a:gd name="connsiteX821" fmla="*/ 6082788 w 7467600"/>
              <a:gd name="connsiteY821" fmla="*/ 64119 h 6858000"/>
              <a:gd name="connsiteX822" fmla="*/ 6099442 w 7467600"/>
              <a:gd name="connsiteY822" fmla="*/ 82568 h 6858000"/>
              <a:gd name="connsiteX823" fmla="*/ 4804137 w 7467600"/>
              <a:gd name="connsiteY823" fmla="*/ 320931 h 6858000"/>
              <a:gd name="connsiteX824" fmla="*/ 4227047 w 7467600"/>
              <a:gd name="connsiteY824" fmla="*/ 313415 h 6858000"/>
              <a:gd name="connsiteX825" fmla="*/ 4346041 w 7467600"/>
              <a:gd name="connsiteY825" fmla="*/ 456086 h 6858000"/>
              <a:gd name="connsiteX826" fmla="*/ 4870967 w 7467600"/>
              <a:gd name="connsiteY826" fmla="*/ 963061 h 6858000"/>
              <a:gd name="connsiteX827" fmla="*/ 4889647 w 7467600"/>
              <a:gd name="connsiteY827" fmla="*/ 957147 h 6858000"/>
              <a:gd name="connsiteX828" fmla="*/ 5422504 w 7467600"/>
              <a:gd name="connsiteY828" fmla="*/ 805191 h 6858000"/>
              <a:gd name="connsiteX829" fmla="*/ 6087656 w 7467600"/>
              <a:gd name="connsiteY829" fmla="*/ 826703 h 6858000"/>
              <a:gd name="connsiteX830" fmla="*/ 6058717 w 7467600"/>
              <a:gd name="connsiteY830" fmla="*/ 865992 h 6858000"/>
              <a:gd name="connsiteX831" fmla="*/ 4974153 w 7467600"/>
              <a:gd name="connsiteY831" fmla="*/ 1045456 h 6858000"/>
              <a:gd name="connsiteX832" fmla="*/ 5627835 w 7467600"/>
              <a:gd name="connsiteY832" fmla="*/ 1472077 h 6858000"/>
              <a:gd name="connsiteX833" fmla="*/ 5629817 w 7467600"/>
              <a:gd name="connsiteY833" fmla="*/ 1471412 h 6858000"/>
              <a:gd name="connsiteX834" fmla="*/ 5634124 w 7467600"/>
              <a:gd name="connsiteY834" fmla="*/ 1470572 h 6858000"/>
              <a:gd name="connsiteX835" fmla="*/ 5755832 w 7467600"/>
              <a:gd name="connsiteY835" fmla="*/ 1383886 h 6858000"/>
              <a:gd name="connsiteX836" fmla="*/ 6014186 w 7467600"/>
              <a:gd name="connsiteY836" fmla="*/ 1279799 h 6858000"/>
              <a:gd name="connsiteX837" fmla="*/ 6901619 w 7467600"/>
              <a:gd name="connsiteY837" fmla="*/ 1047874 h 6858000"/>
              <a:gd name="connsiteX838" fmla="*/ 6931566 w 7467600"/>
              <a:gd name="connsiteY838" fmla="*/ 1062034 h 6858000"/>
              <a:gd name="connsiteX839" fmla="*/ 5790982 w 7467600"/>
              <a:gd name="connsiteY839" fmla="*/ 1561380 h 6858000"/>
              <a:gd name="connsiteX840" fmla="*/ 6188971 w 7467600"/>
              <a:gd name="connsiteY840" fmla="*/ 1755168 h 6858000"/>
              <a:gd name="connsiteX841" fmla="*/ 6202446 w 7467600"/>
              <a:gd name="connsiteY841" fmla="*/ 1752268 h 6858000"/>
              <a:gd name="connsiteX842" fmla="*/ 7179560 w 7467600"/>
              <a:gd name="connsiteY842" fmla="*/ 1467551 h 6858000"/>
              <a:gd name="connsiteX843" fmla="*/ 7158730 w 7467600"/>
              <a:gd name="connsiteY843" fmla="*/ 1507835 h 6858000"/>
              <a:gd name="connsiteX844" fmla="*/ 6326959 w 7467600"/>
              <a:gd name="connsiteY844" fmla="*/ 1817686 h 6858000"/>
              <a:gd name="connsiteX845" fmla="*/ 6537433 w 7467600"/>
              <a:gd name="connsiteY845" fmla="*/ 1907790 h 6858000"/>
              <a:gd name="connsiteX846" fmla="*/ 6550221 w 7467600"/>
              <a:gd name="connsiteY846" fmla="*/ 1910729 h 6858000"/>
              <a:gd name="connsiteX847" fmla="*/ 6964438 w 7467600"/>
              <a:gd name="connsiteY847" fmla="*/ 2209505 h 6858000"/>
              <a:gd name="connsiteX848" fmla="*/ 7367862 w 7467600"/>
              <a:gd name="connsiteY848" fmla="*/ 2806833 h 6858000"/>
              <a:gd name="connsiteX849" fmla="*/ 7364329 w 7467600"/>
              <a:gd name="connsiteY849" fmla="*/ 2826907 h 6858000"/>
              <a:gd name="connsiteX850" fmla="*/ 7290545 w 7467600"/>
              <a:gd name="connsiteY850" fmla="*/ 2850663 h 6858000"/>
              <a:gd name="connsiteX851" fmla="*/ 6472036 w 7467600"/>
              <a:gd name="connsiteY851" fmla="*/ 1959003 h 6858000"/>
              <a:gd name="connsiteX852" fmla="*/ 5792897 w 7467600"/>
              <a:gd name="connsiteY852" fmla="*/ 1647747 h 6858000"/>
              <a:gd name="connsiteX853" fmla="*/ 5842751 w 7467600"/>
              <a:gd name="connsiteY853" fmla="*/ 1816112 h 6858000"/>
              <a:gd name="connsiteX854" fmla="*/ 5847424 w 7467600"/>
              <a:gd name="connsiteY854" fmla="*/ 1815776 h 6858000"/>
              <a:gd name="connsiteX855" fmla="*/ 6399821 w 7467600"/>
              <a:gd name="connsiteY855" fmla="*/ 2344799 h 6858000"/>
              <a:gd name="connsiteX856" fmla="*/ 6323232 w 7467600"/>
              <a:gd name="connsiteY856" fmla="*/ 2389634 h 6858000"/>
              <a:gd name="connsiteX857" fmla="*/ 5942958 w 7467600"/>
              <a:gd name="connsiteY857" fmla="*/ 2077708 h 6858000"/>
              <a:gd name="connsiteX858" fmla="*/ 5921559 w 7467600"/>
              <a:gd name="connsiteY858" fmla="*/ 2378596 h 6858000"/>
              <a:gd name="connsiteX859" fmla="*/ 5817651 w 7467600"/>
              <a:gd name="connsiteY859" fmla="*/ 3023919 h 6858000"/>
              <a:gd name="connsiteX860" fmla="*/ 5729634 w 7467600"/>
              <a:gd name="connsiteY860" fmla="*/ 3051849 h 6858000"/>
              <a:gd name="connsiteX861" fmla="*/ 5611018 w 7467600"/>
              <a:gd name="connsiteY861" fmla="*/ 2316769 h 6858000"/>
              <a:gd name="connsiteX862" fmla="*/ 5687608 w 7467600"/>
              <a:gd name="connsiteY862" fmla="*/ 2039972 h 6858000"/>
              <a:gd name="connsiteX863" fmla="*/ 5657554 w 7467600"/>
              <a:gd name="connsiteY863" fmla="*/ 1576445 h 6858000"/>
              <a:gd name="connsiteX864" fmla="*/ 5150475 w 7467600"/>
              <a:gd name="connsiteY864" fmla="*/ 1274012 h 6858000"/>
              <a:gd name="connsiteX865" fmla="*/ 5349142 w 7467600"/>
              <a:gd name="connsiteY865" fmla="*/ 2204405 h 6858000"/>
              <a:gd name="connsiteX866" fmla="*/ 5262214 w 7467600"/>
              <a:gd name="connsiteY866" fmla="*/ 2233836 h 6858000"/>
              <a:gd name="connsiteX867" fmla="*/ 4981539 w 7467600"/>
              <a:gd name="connsiteY867" fmla="*/ 1542201 h 6858000"/>
              <a:gd name="connsiteX868" fmla="*/ 4958461 w 7467600"/>
              <a:gd name="connsiteY868" fmla="*/ 1136957 h 6858000"/>
              <a:gd name="connsiteX869" fmla="*/ 4655015 w 7467600"/>
              <a:gd name="connsiteY869" fmla="*/ 891426 h 6858000"/>
              <a:gd name="connsiteX870" fmla="*/ 4348002 w 7467600"/>
              <a:gd name="connsiteY870" fmla="*/ 2205895 h 6858000"/>
              <a:gd name="connsiteX871" fmla="*/ 4262250 w 7467600"/>
              <a:gd name="connsiteY871" fmla="*/ 2219972 h 6858000"/>
              <a:gd name="connsiteX872" fmla="*/ 4550611 w 7467600"/>
              <a:gd name="connsiteY872" fmla="*/ 817540 h 6858000"/>
              <a:gd name="connsiteX873" fmla="*/ 4564418 w 7467600"/>
              <a:gd name="connsiteY873" fmla="*/ 808293 h 6858000"/>
              <a:gd name="connsiteX874" fmla="*/ 4266388 w 7467600"/>
              <a:gd name="connsiteY874" fmla="*/ 500083 h 6858000"/>
              <a:gd name="connsiteX875" fmla="*/ 4032842 w 7467600"/>
              <a:gd name="connsiteY875" fmla="*/ 211809 h 6858000"/>
              <a:gd name="connsiteX876" fmla="*/ 3882765 w 7467600"/>
              <a:gd name="connsiteY876" fmla="*/ 0 h 6858000"/>
              <a:gd name="connsiteX877" fmla="*/ 3721337 w 7467600"/>
              <a:gd name="connsiteY877" fmla="*/ 0 h 6858000"/>
              <a:gd name="connsiteX878" fmla="*/ 3797544 w 7467600"/>
              <a:gd name="connsiteY878" fmla="*/ 0 h 6858000"/>
              <a:gd name="connsiteX879" fmla="*/ 3775734 w 7467600"/>
              <a:gd name="connsiteY879" fmla="*/ 95131 h 6858000"/>
              <a:gd name="connsiteX880" fmla="*/ 3724807 w 7467600"/>
              <a:gd name="connsiteY880" fmla="*/ 272257 h 6858000"/>
              <a:gd name="connsiteX881" fmla="*/ 3726844 w 7467600"/>
              <a:gd name="connsiteY881" fmla="*/ 282988 h 6858000"/>
              <a:gd name="connsiteX882" fmla="*/ 3742664 w 7467600"/>
              <a:gd name="connsiteY882" fmla="*/ 279918 h 6858000"/>
              <a:gd name="connsiteX883" fmla="*/ 4103910 w 7467600"/>
              <a:gd name="connsiteY883" fmla="*/ 1161917 h 6858000"/>
              <a:gd name="connsiteX884" fmla="*/ 4020269 w 7467600"/>
              <a:gd name="connsiteY884" fmla="*/ 1200406 h 6858000"/>
              <a:gd name="connsiteX885" fmla="*/ 3674882 w 7467600"/>
              <a:gd name="connsiteY885" fmla="*/ 488524 h 6858000"/>
              <a:gd name="connsiteX886" fmla="*/ 3132682 w 7467600"/>
              <a:gd name="connsiteY886" fmla="*/ 1072284 h 6858000"/>
              <a:gd name="connsiteX887" fmla="*/ 2716346 w 7467600"/>
              <a:gd name="connsiteY887" fmla="*/ 1276376 h 6858000"/>
              <a:gd name="connsiteX888" fmla="*/ 2716772 w 7467600"/>
              <a:gd name="connsiteY888" fmla="*/ 1255462 h 6858000"/>
              <a:gd name="connsiteX889" fmla="*/ 3471096 w 7467600"/>
              <a:gd name="connsiteY889" fmla="*/ 437072 h 6858000"/>
              <a:gd name="connsiteX890" fmla="*/ 3639057 w 7467600"/>
              <a:gd name="connsiteY890" fmla="*/ 286334 h 6858000"/>
              <a:gd name="connsiteX891" fmla="*/ 3640309 w 7467600"/>
              <a:gd name="connsiteY891" fmla="*/ 284664 h 6858000"/>
              <a:gd name="connsiteX892" fmla="*/ 3646022 w 7467600"/>
              <a:gd name="connsiteY892" fmla="*/ 276711 h 6858000"/>
              <a:gd name="connsiteX893" fmla="*/ 3707943 w 7467600"/>
              <a:gd name="connsiteY893" fmla="*/ 65958 h 6858000"/>
              <a:gd name="connsiteX894" fmla="*/ 3721337 w 7467600"/>
              <a:gd name="connsiteY894" fmla="*/ 0 h 6858000"/>
              <a:gd name="connsiteX895" fmla="*/ 2867960 w 7467600"/>
              <a:gd name="connsiteY895" fmla="*/ 0 h 6858000"/>
              <a:gd name="connsiteX896" fmla="*/ 2926351 w 7467600"/>
              <a:gd name="connsiteY896" fmla="*/ 0 h 6858000"/>
              <a:gd name="connsiteX897" fmla="*/ 2902823 w 7467600"/>
              <a:gd name="connsiteY897" fmla="*/ 262929 h 6858000"/>
              <a:gd name="connsiteX898" fmla="*/ 2940663 w 7467600"/>
              <a:gd name="connsiteY898" fmla="*/ 140884 h 6858000"/>
              <a:gd name="connsiteX899" fmla="*/ 2947039 w 7467600"/>
              <a:gd name="connsiteY899" fmla="*/ 122524 h 6858000"/>
              <a:gd name="connsiteX900" fmla="*/ 2984316 w 7467600"/>
              <a:gd name="connsiteY900" fmla="*/ 0 h 6858000"/>
              <a:gd name="connsiteX901" fmla="*/ 3016114 w 7467600"/>
              <a:gd name="connsiteY901" fmla="*/ 0 h 6858000"/>
              <a:gd name="connsiteX902" fmla="*/ 2979949 w 7467600"/>
              <a:gd name="connsiteY902" fmla="*/ 119274 h 6858000"/>
              <a:gd name="connsiteX903" fmla="*/ 3023879 w 7467600"/>
              <a:gd name="connsiteY903" fmla="*/ 0 h 6858000"/>
              <a:gd name="connsiteX904" fmla="*/ 3105400 w 7467600"/>
              <a:gd name="connsiteY904" fmla="*/ 0 h 6858000"/>
              <a:gd name="connsiteX905" fmla="*/ 3094669 w 7467600"/>
              <a:gd name="connsiteY905" fmla="*/ 30308 h 6858000"/>
              <a:gd name="connsiteX906" fmla="*/ 2901945 w 7467600"/>
              <a:gd name="connsiteY906" fmla="*/ 466538 h 6858000"/>
              <a:gd name="connsiteX907" fmla="*/ 2815209 w 7467600"/>
              <a:gd name="connsiteY907" fmla="*/ 497361 h 6858000"/>
              <a:gd name="connsiteX908" fmla="*/ 2844845 w 7467600"/>
              <a:gd name="connsiteY908" fmla="*/ 127638 h 6858000"/>
              <a:gd name="connsiteX909" fmla="*/ 2867960 w 7467600"/>
              <a:gd name="connsiteY909" fmla="*/ 0 h 6858000"/>
              <a:gd name="connsiteX910" fmla="*/ 1057230 w 7467600"/>
              <a:gd name="connsiteY910" fmla="*/ 0 h 6858000"/>
              <a:gd name="connsiteX911" fmla="*/ 1111003 w 7467600"/>
              <a:gd name="connsiteY911" fmla="*/ 0 h 6858000"/>
              <a:gd name="connsiteX912" fmla="*/ 1125553 w 7467600"/>
              <a:gd name="connsiteY912" fmla="*/ 52588 h 6858000"/>
              <a:gd name="connsiteX913" fmla="*/ 1304276 w 7467600"/>
              <a:gd name="connsiteY913" fmla="*/ 476275 h 6858000"/>
              <a:gd name="connsiteX914" fmla="*/ 1492066 w 7467600"/>
              <a:gd name="connsiteY914" fmla="*/ 886333 h 6858000"/>
              <a:gd name="connsiteX915" fmla="*/ 1423698 w 7467600"/>
              <a:gd name="connsiteY915" fmla="*/ 710817 h 6858000"/>
              <a:gd name="connsiteX916" fmla="*/ 1357609 w 7467600"/>
              <a:gd name="connsiteY916" fmla="*/ 532892 h 6858000"/>
              <a:gd name="connsiteX917" fmla="*/ 1309550 w 7467600"/>
              <a:gd name="connsiteY917" fmla="*/ 374031 h 6858000"/>
              <a:gd name="connsiteX918" fmla="*/ 1193673 w 7467600"/>
              <a:gd name="connsiteY918" fmla="*/ 49533 h 6858000"/>
              <a:gd name="connsiteX919" fmla="*/ 1164391 w 7467600"/>
              <a:gd name="connsiteY919" fmla="*/ 0 h 6858000"/>
              <a:gd name="connsiteX920" fmla="*/ 1200666 w 7467600"/>
              <a:gd name="connsiteY920" fmla="*/ 0 h 6858000"/>
              <a:gd name="connsiteX921" fmla="*/ 1223408 w 7467600"/>
              <a:gd name="connsiteY921" fmla="*/ 38996 h 6858000"/>
              <a:gd name="connsiteX922" fmla="*/ 1339635 w 7467600"/>
              <a:gd name="connsiteY922" fmla="*/ 365517 h 6858000"/>
              <a:gd name="connsiteX923" fmla="*/ 1387469 w 7467600"/>
              <a:gd name="connsiteY923" fmla="*/ 523079 h 6858000"/>
              <a:gd name="connsiteX924" fmla="*/ 1452685 w 7467600"/>
              <a:gd name="connsiteY924" fmla="*/ 699806 h 6858000"/>
              <a:gd name="connsiteX925" fmla="*/ 1492092 w 7467600"/>
              <a:gd name="connsiteY925" fmla="*/ 800424 h 6858000"/>
              <a:gd name="connsiteX926" fmla="*/ 1455302 w 7467600"/>
              <a:gd name="connsiteY926" fmla="*/ 632913 h 6858000"/>
              <a:gd name="connsiteX927" fmla="*/ 1222336 w 7467600"/>
              <a:gd name="connsiteY927" fmla="*/ 9480 h 6858000"/>
              <a:gd name="connsiteX928" fmla="*/ 1214634 w 7467600"/>
              <a:gd name="connsiteY928" fmla="*/ 0 h 6858000"/>
              <a:gd name="connsiteX929" fmla="*/ 1289827 w 7467600"/>
              <a:gd name="connsiteY929" fmla="*/ 0 h 6858000"/>
              <a:gd name="connsiteX930" fmla="*/ 1321076 w 7467600"/>
              <a:gd name="connsiteY930" fmla="*/ 59722 h 6858000"/>
              <a:gd name="connsiteX931" fmla="*/ 1512579 w 7467600"/>
              <a:gd name="connsiteY931" fmla="*/ 626441 h 6858000"/>
              <a:gd name="connsiteX932" fmla="*/ 1506076 w 7467600"/>
              <a:gd name="connsiteY932" fmla="*/ 1089289 h 6858000"/>
              <a:gd name="connsiteX933" fmla="*/ 1486346 w 7467600"/>
              <a:gd name="connsiteY933" fmla="*/ 1079919 h 6858000"/>
              <a:gd name="connsiteX934" fmla="*/ 1070511 w 7467600"/>
              <a:gd name="connsiteY934" fmla="*/ 48609 h 6858000"/>
              <a:gd name="connsiteX935" fmla="*/ 1057230 w 7467600"/>
              <a:gd name="connsiteY935" fmla="*/ 0 h 6858000"/>
              <a:gd name="connsiteX936" fmla="*/ 43151 w 7467600"/>
              <a:gd name="connsiteY936" fmla="*/ 0 h 6858000"/>
              <a:gd name="connsiteX937" fmla="*/ 95283 w 7467600"/>
              <a:gd name="connsiteY937" fmla="*/ 0 h 6858000"/>
              <a:gd name="connsiteX938" fmla="*/ 300708 w 7467600"/>
              <a:gd name="connsiteY938" fmla="*/ 154571 h 6858000"/>
              <a:gd name="connsiteX939" fmla="*/ 530414 w 7467600"/>
              <a:gd name="connsiteY939" fmla="*/ 354673 h 6858000"/>
              <a:gd name="connsiteX940" fmla="*/ 333785 w 7467600"/>
              <a:gd name="connsiteY940" fmla="*/ 161564 h 6858000"/>
              <a:gd name="connsiteX941" fmla="*/ 147005 w 7467600"/>
              <a:gd name="connsiteY941" fmla="*/ 0 h 6858000"/>
              <a:gd name="connsiteX942" fmla="*/ 272509 w 7467600"/>
              <a:gd name="connsiteY942" fmla="*/ 0 h 6858000"/>
              <a:gd name="connsiteX943" fmla="*/ 326276 w 7467600"/>
              <a:gd name="connsiteY943" fmla="*/ 45847 h 6858000"/>
              <a:gd name="connsiteX944" fmla="*/ 823759 w 7467600"/>
              <a:gd name="connsiteY944" fmla="*/ 574145 h 6858000"/>
              <a:gd name="connsiteX945" fmla="*/ 811254 w 7467600"/>
              <a:gd name="connsiteY945" fmla="*/ 665546 h 6858000"/>
              <a:gd name="connsiteX946" fmla="*/ 154042 w 7467600"/>
              <a:gd name="connsiteY946" fmla="*/ 261522 h 6858000"/>
              <a:gd name="connsiteX947" fmla="*/ 13550 w 7467600"/>
              <a:gd name="connsiteY947" fmla="*/ 158423 h 6858000"/>
              <a:gd name="connsiteX948" fmla="*/ 0 w 7467600"/>
              <a:gd name="connsiteY948" fmla="*/ 146618 h 6858000"/>
              <a:gd name="connsiteX949" fmla="*/ 0 w 7467600"/>
              <a:gd name="connsiteY949" fmla="*/ 59161 h 6858000"/>
              <a:gd name="connsiteX950" fmla="*/ 45427 w 7467600"/>
              <a:gd name="connsiteY950" fmla="*/ 101078 h 6858000"/>
              <a:gd name="connsiteX951" fmla="*/ 630103 w 7467600"/>
              <a:gd name="connsiteY951" fmla="*/ 485885 h 6858000"/>
              <a:gd name="connsiteX952" fmla="*/ 532040 w 7467600"/>
              <a:gd name="connsiteY952" fmla="*/ 399359 h 6858000"/>
              <a:gd name="connsiteX953" fmla="*/ 517618 w 7467600"/>
              <a:gd name="connsiteY953" fmla="*/ 385726 h 6858000"/>
              <a:gd name="connsiteX954" fmla="*/ 285074 w 7467600"/>
              <a:gd name="connsiteY954" fmla="*/ 182755 h 6858000"/>
              <a:gd name="connsiteX955" fmla="*/ 43151 w 7467600"/>
              <a:gd name="connsiteY95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1456157 w 7467600"/>
              <a:gd name="connsiteY74" fmla="*/ 5371404 h 6858000"/>
              <a:gd name="connsiteX75" fmla="*/ 1244432 w 7467600"/>
              <a:gd name="connsiteY75" fmla="*/ 5385601 h 6858000"/>
              <a:gd name="connsiteX76" fmla="*/ 973990 w 7467600"/>
              <a:gd name="connsiteY76" fmla="*/ 5424940 h 6858000"/>
              <a:gd name="connsiteX77" fmla="*/ 1103809 w 7467600"/>
              <a:gd name="connsiteY77" fmla="*/ 5433720 h 6858000"/>
              <a:gd name="connsiteX78" fmla="*/ 1123454 w 7467600"/>
              <a:gd name="connsiteY78" fmla="*/ 5435727 h 6858000"/>
              <a:gd name="connsiteX79" fmla="*/ 1737017 w 7467600"/>
              <a:gd name="connsiteY79" fmla="*/ 5452183 h 6858000"/>
              <a:gd name="connsiteX80" fmla="*/ 1824397 w 7467600"/>
              <a:gd name="connsiteY80" fmla="*/ 5447757 h 6858000"/>
              <a:gd name="connsiteX81" fmla="*/ 2070059 w 7467600"/>
              <a:gd name="connsiteY81" fmla="*/ 5441660 h 6858000"/>
              <a:gd name="connsiteX82" fmla="*/ 1456157 w 7467600"/>
              <a:gd name="connsiteY82" fmla="*/ 5371404 h 6858000"/>
              <a:gd name="connsiteX83" fmla="*/ 4988186 w 7467600"/>
              <a:gd name="connsiteY83" fmla="*/ 5216467 h 6858000"/>
              <a:gd name="connsiteX84" fmla="*/ 4777334 w 7467600"/>
              <a:gd name="connsiteY84" fmla="*/ 5406072 h 6858000"/>
              <a:gd name="connsiteX85" fmla="*/ 4718341 w 7467600"/>
              <a:gd name="connsiteY85" fmla="*/ 5468043 h 6858000"/>
              <a:gd name="connsiteX86" fmla="*/ 4604655 w 7467600"/>
              <a:gd name="connsiteY86" fmla="*/ 5583434 h 6858000"/>
              <a:gd name="connsiteX87" fmla="*/ 4565074 w 7467600"/>
              <a:gd name="connsiteY87" fmla="*/ 5618550 h 6858000"/>
              <a:gd name="connsiteX88" fmla="*/ 4988186 w 7467600"/>
              <a:gd name="connsiteY88" fmla="*/ 5216467 h 6858000"/>
              <a:gd name="connsiteX89" fmla="*/ 4978032 w 7467600"/>
              <a:gd name="connsiteY89" fmla="*/ 5183809 h 6858000"/>
              <a:gd name="connsiteX90" fmla="*/ 4463413 w 7467600"/>
              <a:gd name="connsiteY90" fmla="*/ 5615162 h 6858000"/>
              <a:gd name="connsiteX91" fmla="*/ 4358134 w 7467600"/>
              <a:gd name="connsiteY91" fmla="*/ 5742791 h 6858000"/>
              <a:gd name="connsiteX92" fmla="*/ 4376219 w 7467600"/>
              <a:gd name="connsiteY92" fmla="*/ 5729027 h 6858000"/>
              <a:gd name="connsiteX93" fmla="*/ 4582340 w 7467600"/>
              <a:gd name="connsiteY93" fmla="*/ 5561037 h 6858000"/>
              <a:gd name="connsiteX94" fmla="*/ 4694684 w 7467600"/>
              <a:gd name="connsiteY94" fmla="*/ 5447098 h 6858000"/>
              <a:gd name="connsiteX95" fmla="*/ 4754123 w 7467600"/>
              <a:gd name="connsiteY95" fmla="*/ 5384643 h 6858000"/>
              <a:gd name="connsiteX96" fmla="*/ 4978032 w 7467600"/>
              <a:gd name="connsiteY96" fmla="*/ 5183809 h 6858000"/>
              <a:gd name="connsiteX97" fmla="*/ 1903353 w 7467600"/>
              <a:gd name="connsiteY97" fmla="*/ 5044827 h 6858000"/>
              <a:gd name="connsiteX98" fmla="*/ 1936931 w 7467600"/>
              <a:gd name="connsiteY98" fmla="*/ 5093954 h 6858000"/>
              <a:gd name="connsiteX99" fmla="*/ 2195868 w 7467600"/>
              <a:gd name="connsiteY99" fmla="*/ 5396574 h 6858000"/>
              <a:gd name="connsiteX100" fmla="*/ 2088852 w 7467600"/>
              <a:gd name="connsiteY100" fmla="*/ 5166123 h 6858000"/>
              <a:gd name="connsiteX101" fmla="*/ 1958241 w 7467600"/>
              <a:gd name="connsiteY101" fmla="*/ 5067955 h 6858000"/>
              <a:gd name="connsiteX102" fmla="*/ 1903353 w 7467600"/>
              <a:gd name="connsiteY102" fmla="*/ 5044827 h 6858000"/>
              <a:gd name="connsiteX103" fmla="*/ 1979378 w 7467600"/>
              <a:gd name="connsiteY103" fmla="*/ 4769504 h 6858000"/>
              <a:gd name="connsiteX104" fmla="*/ 2882120 w 7467600"/>
              <a:gd name="connsiteY104" fmla="*/ 5064547 h 6858000"/>
              <a:gd name="connsiteX105" fmla="*/ 2793103 w 7467600"/>
              <a:gd name="connsiteY105" fmla="*/ 5039699 h 6858000"/>
              <a:gd name="connsiteX106" fmla="*/ 2770041 w 7467600"/>
              <a:gd name="connsiteY106" fmla="*/ 5033634 h 6858000"/>
              <a:gd name="connsiteX107" fmla="*/ 1979378 w 7467600"/>
              <a:gd name="connsiteY107" fmla="*/ 4769504 h 6858000"/>
              <a:gd name="connsiteX108" fmla="*/ 1927410 w 7467600"/>
              <a:gd name="connsiteY108" fmla="*/ 4716164 h 6858000"/>
              <a:gd name="connsiteX109" fmla="*/ 1959587 w 7467600"/>
              <a:gd name="connsiteY109" fmla="*/ 4728849 h 6858000"/>
              <a:gd name="connsiteX110" fmla="*/ 2777707 w 7467600"/>
              <a:gd name="connsiteY110" fmla="*/ 5003991 h 6858000"/>
              <a:gd name="connsiteX111" fmla="*/ 2800768 w 7467600"/>
              <a:gd name="connsiteY111" fmla="*/ 5010056 h 6858000"/>
              <a:gd name="connsiteX112" fmla="*/ 2879408 w 7467600"/>
              <a:gd name="connsiteY112" fmla="*/ 5031590 h 6858000"/>
              <a:gd name="connsiteX113" fmla="*/ 2862295 w 7467600"/>
              <a:gd name="connsiteY113" fmla="*/ 5022958 h 6858000"/>
              <a:gd name="connsiteX114" fmla="*/ 2813343 w 7467600"/>
              <a:gd name="connsiteY114" fmla="*/ 4998369 h 6858000"/>
              <a:gd name="connsiteX115" fmla="*/ 2646245 w 7467600"/>
              <a:gd name="connsiteY115" fmla="*/ 4930999 h 6858000"/>
              <a:gd name="connsiteX116" fmla="*/ 1999243 w 7467600"/>
              <a:gd name="connsiteY116" fmla="*/ 4730524 h 6858000"/>
              <a:gd name="connsiteX117" fmla="*/ 1979527 w 7467600"/>
              <a:gd name="connsiteY117" fmla="*/ 4726651 h 6858000"/>
              <a:gd name="connsiteX118" fmla="*/ 1927410 w 7467600"/>
              <a:gd name="connsiteY118" fmla="*/ 4716164 h 6858000"/>
              <a:gd name="connsiteX119" fmla="*/ 1997014 w 7467600"/>
              <a:gd name="connsiteY119" fmla="*/ 4698007 h 6858000"/>
              <a:gd name="connsiteX120" fmla="*/ 2005458 w 7467600"/>
              <a:gd name="connsiteY120" fmla="*/ 4699540 h 6858000"/>
              <a:gd name="connsiteX121" fmla="*/ 2657186 w 7467600"/>
              <a:gd name="connsiteY121" fmla="*/ 4901687 h 6858000"/>
              <a:gd name="connsiteX122" fmla="*/ 2826662 w 7467600"/>
              <a:gd name="connsiteY122" fmla="*/ 4970362 h 6858000"/>
              <a:gd name="connsiteX123" fmla="*/ 2876100 w 7467600"/>
              <a:gd name="connsiteY123" fmla="*/ 4995397 h 6858000"/>
              <a:gd name="connsiteX124" fmla="*/ 3042600 w 7467600"/>
              <a:gd name="connsiteY124" fmla="*/ 5059532 h 6858000"/>
              <a:gd name="connsiteX125" fmla="*/ 1997014 w 7467600"/>
              <a:gd name="connsiteY125" fmla="*/ 4698007 h 6858000"/>
              <a:gd name="connsiteX126" fmla="*/ 2305292 w 7467600"/>
              <a:gd name="connsiteY126" fmla="*/ 4219492 h 6858000"/>
              <a:gd name="connsiteX127" fmla="*/ 3360922 w 7467600"/>
              <a:gd name="connsiteY127" fmla="*/ 4529373 h 6858000"/>
              <a:gd name="connsiteX128" fmla="*/ 3492420 w 7467600"/>
              <a:gd name="connsiteY128" fmla="*/ 4510145 h 6858000"/>
              <a:gd name="connsiteX129" fmla="*/ 3364086 w 7467600"/>
              <a:gd name="connsiteY129" fmla="*/ 4480340 h 6858000"/>
              <a:gd name="connsiteX130" fmla="*/ 3225818 w 7467600"/>
              <a:gd name="connsiteY130" fmla="*/ 4411822 h 6858000"/>
              <a:gd name="connsiteX131" fmla="*/ 3129696 w 7467600"/>
              <a:gd name="connsiteY131" fmla="*/ 4360704 h 6858000"/>
              <a:gd name="connsiteX132" fmla="*/ 2814545 w 7467600"/>
              <a:gd name="connsiteY132" fmla="*/ 4282955 h 6858000"/>
              <a:gd name="connsiteX133" fmla="*/ 2305292 w 7467600"/>
              <a:gd name="connsiteY133" fmla="*/ 4219492 h 6858000"/>
              <a:gd name="connsiteX134" fmla="*/ 2626982 w 7467600"/>
              <a:gd name="connsiteY134" fmla="*/ 4206450 h 6858000"/>
              <a:gd name="connsiteX135" fmla="*/ 2490617 w 7467600"/>
              <a:gd name="connsiteY135" fmla="*/ 4206951 h 6858000"/>
              <a:gd name="connsiteX136" fmla="*/ 2819869 w 7467600"/>
              <a:gd name="connsiteY136" fmla="*/ 4252936 h 6858000"/>
              <a:gd name="connsiteX137" fmla="*/ 3143018 w 7467600"/>
              <a:gd name="connsiteY137" fmla="*/ 4332698 h 6858000"/>
              <a:gd name="connsiteX138" fmla="*/ 3241520 w 7467600"/>
              <a:gd name="connsiteY138" fmla="*/ 4385112 h 6858000"/>
              <a:gd name="connsiteX139" fmla="*/ 3374575 w 7467600"/>
              <a:gd name="connsiteY139" fmla="*/ 4451517 h 6858000"/>
              <a:gd name="connsiteX140" fmla="*/ 3505221 w 7467600"/>
              <a:gd name="connsiteY140" fmla="*/ 4480757 h 6858000"/>
              <a:gd name="connsiteX141" fmla="*/ 2626982 w 7467600"/>
              <a:gd name="connsiteY141" fmla="*/ 4206450 h 6858000"/>
              <a:gd name="connsiteX142" fmla="*/ 1310106 w 7467600"/>
              <a:gd name="connsiteY142" fmla="*/ 3943217 h 6858000"/>
              <a:gd name="connsiteX143" fmla="*/ 854994 w 7467600"/>
              <a:gd name="connsiteY143" fmla="*/ 4399136 h 6858000"/>
              <a:gd name="connsiteX144" fmla="*/ 742462 w 7467600"/>
              <a:gd name="connsiteY144" fmla="*/ 4594648 h 6858000"/>
              <a:gd name="connsiteX145" fmla="*/ 820602 w 7467600"/>
              <a:gd name="connsiteY145" fmla="*/ 4485915 h 6858000"/>
              <a:gd name="connsiteX146" fmla="*/ 878295 w 7467600"/>
              <a:gd name="connsiteY146" fmla="*/ 4403594 h 6858000"/>
              <a:gd name="connsiteX147" fmla="*/ 1240607 w 7467600"/>
              <a:gd name="connsiteY147" fmla="*/ 4010401 h 6858000"/>
              <a:gd name="connsiteX148" fmla="*/ 1310106 w 7467600"/>
              <a:gd name="connsiteY148" fmla="*/ 3943217 h 6858000"/>
              <a:gd name="connsiteX149" fmla="*/ 1423113 w 7467600"/>
              <a:gd name="connsiteY149" fmla="*/ 3874565 h 6858000"/>
              <a:gd name="connsiteX150" fmla="*/ 1260565 w 7467600"/>
              <a:gd name="connsiteY150" fmla="*/ 4031982 h 6858000"/>
              <a:gd name="connsiteX151" fmla="*/ 901900 w 7467600"/>
              <a:gd name="connsiteY151" fmla="*/ 4421236 h 6858000"/>
              <a:gd name="connsiteX152" fmla="*/ 845044 w 7467600"/>
              <a:gd name="connsiteY152" fmla="*/ 4502436 h 6858000"/>
              <a:gd name="connsiteX153" fmla="*/ 685926 w 7467600"/>
              <a:gd name="connsiteY153" fmla="*/ 4703069 h 6858000"/>
              <a:gd name="connsiteX154" fmla="*/ 684248 w 7467600"/>
              <a:gd name="connsiteY154" fmla="*/ 4706721 h 6858000"/>
              <a:gd name="connsiteX155" fmla="*/ 1423113 w 7467600"/>
              <a:gd name="connsiteY155" fmla="*/ 3874565 h 6858000"/>
              <a:gd name="connsiteX156" fmla="*/ 3316479 w 7467600"/>
              <a:gd name="connsiteY156" fmla="*/ 3872136 h 6858000"/>
              <a:gd name="connsiteX157" fmla="*/ 3546806 w 7467600"/>
              <a:gd name="connsiteY157" fmla="*/ 4356139 h 6858000"/>
              <a:gd name="connsiteX158" fmla="*/ 3364433 w 7467600"/>
              <a:gd name="connsiteY158" fmla="*/ 3953121 h 6858000"/>
              <a:gd name="connsiteX159" fmla="*/ 3316479 w 7467600"/>
              <a:gd name="connsiteY159" fmla="*/ 3872136 h 6858000"/>
              <a:gd name="connsiteX160" fmla="*/ 3291335 w 7467600"/>
              <a:gd name="connsiteY160" fmla="*/ 3767420 h 6858000"/>
              <a:gd name="connsiteX161" fmla="*/ 3390805 w 7467600"/>
              <a:gd name="connsiteY161" fmla="*/ 3937163 h 6858000"/>
              <a:gd name="connsiteX162" fmla="*/ 3579062 w 7467600"/>
              <a:gd name="connsiteY162" fmla="*/ 4359040 h 6858000"/>
              <a:gd name="connsiteX163" fmla="*/ 3467355 w 7467600"/>
              <a:gd name="connsiteY163" fmla="*/ 3988130 h 6858000"/>
              <a:gd name="connsiteX164" fmla="*/ 3310753 w 7467600"/>
              <a:gd name="connsiteY164" fmla="*/ 3787140 h 6858000"/>
              <a:gd name="connsiteX165" fmla="*/ 3291335 w 7467600"/>
              <a:gd name="connsiteY165" fmla="*/ 3767420 h 6858000"/>
              <a:gd name="connsiteX166" fmla="*/ 1635889 w 7467600"/>
              <a:gd name="connsiteY166" fmla="*/ 3709494 h 6858000"/>
              <a:gd name="connsiteX167" fmla="*/ 1634800 w 7467600"/>
              <a:gd name="connsiteY167" fmla="*/ 3731111 h 6858000"/>
              <a:gd name="connsiteX168" fmla="*/ 1635889 w 7467600"/>
              <a:gd name="connsiteY168" fmla="*/ 3709494 h 6858000"/>
              <a:gd name="connsiteX169" fmla="*/ 1510397 w 7467600"/>
              <a:gd name="connsiteY169" fmla="*/ 3684705 h 6858000"/>
              <a:gd name="connsiteX170" fmla="*/ 1146550 w 7467600"/>
              <a:gd name="connsiteY170" fmla="*/ 3802012 h 6858000"/>
              <a:gd name="connsiteX171" fmla="*/ 698834 w 7467600"/>
              <a:gd name="connsiteY171" fmla="*/ 3952272 h 6858000"/>
              <a:gd name="connsiteX172" fmla="*/ 34256 w 7467600"/>
              <a:gd name="connsiteY172" fmla="*/ 4347603 h 6858000"/>
              <a:gd name="connsiteX173" fmla="*/ 527241 w 7467600"/>
              <a:gd name="connsiteY173" fmla="*/ 4065078 h 6858000"/>
              <a:gd name="connsiteX174" fmla="*/ 1510397 w 7467600"/>
              <a:gd name="connsiteY174" fmla="*/ 3684705 h 6858000"/>
              <a:gd name="connsiteX175" fmla="*/ 1313114 w 7467600"/>
              <a:gd name="connsiteY175" fmla="*/ 3655216 h 6858000"/>
              <a:gd name="connsiteX176" fmla="*/ 1109304 w 7467600"/>
              <a:gd name="connsiteY176" fmla="*/ 3669030 h 6858000"/>
              <a:gd name="connsiteX177" fmla="*/ 8129 w 7467600"/>
              <a:gd name="connsiteY177" fmla="*/ 4330519 h 6858000"/>
              <a:gd name="connsiteX178" fmla="*/ 687572 w 7467600"/>
              <a:gd name="connsiteY178" fmla="*/ 3925629 h 6858000"/>
              <a:gd name="connsiteX179" fmla="*/ 1138365 w 7467600"/>
              <a:gd name="connsiteY179" fmla="*/ 3774515 h 6858000"/>
              <a:gd name="connsiteX180" fmla="*/ 1505579 w 7467600"/>
              <a:gd name="connsiteY180" fmla="*/ 3655526 h 6858000"/>
              <a:gd name="connsiteX181" fmla="*/ 1313114 w 7467600"/>
              <a:gd name="connsiteY181" fmla="*/ 3655216 h 6858000"/>
              <a:gd name="connsiteX182" fmla="*/ 3655073 w 7467600"/>
              <a:gd name="connsiteY182" fmla="*/ 3650884 h 6858000"/>
              <a:gd name="connsiteX183" fmla="*/ 3989938 w 7467600"/>
              <a:gd name="connsiteY183" fmla="*/ 3991685 h 6858000"/>
              <a:gd name="connsiteX184" fmla="*/ 4393907 w 7467600"/>
              <a:gd name="connsiteY184" fmla="*/ 4261258 h 6858000"/>
              <a:gd name="connsiteX185" fmla="*/ 4648051 w 7467600"/>
              <a:gd name="connsiteY185" fmla="*/ 4374051 h 6858000"/>
              <a:gd name="connsiteX186" fmla="*/ 4383389 w 7467600"/>
              <a:gd name="connsiteY186" fmla="*/ 4184369 h 6858000"/>
              <a:gd name="connsiteX187" fmla="*/ 4165508 w 7467600"/>
              <a:gd name="connsiteY187" fmla="*/ 4035196 h 6858000"/>
              <a:gd name="connsiteX188" fmla="*/ 4068162 w 7467600"/>
              <a:gd name="connsiteY188" fmla="*/ 3953394 h 6858000"/>
              <a:gd name="connsiteX189" fmla="*/ 3981416 w 7467600"/>
              <a:gd name="connsiteY189" fmla="*/ 3880482 h 6858000"/>
              <a:gd name="connsiteX190" fmla="*/ 3800147 w 7467600"/>
              <a:gd name="connsiteY190" fmla="*/ 3749872 h 6858000"/>
              <a:gd name="connsiteX191" fmla="*/ 3655073 w 7467600"/>
              <a:gd name="connsiteY191" fmla="*/ 3650884 h 6858000"/>
              <a:gd name="connsiteX192" fmla="*/ 3670252 w 7467600"/>
              <a:gd name="connsiteY192" fmla="*/ 3622798 h 6858000"/>
              <a:gd name="connsiteX193" fmla="*/ 3817258 w 7467600"/>
              <a:gd name="connsiteY193" fmla="*/ 3723577 h 6858000"/>
              <a:gd name="connsiteX194" fmla="*/ 4000461 w 7467600"/>
              <a:gd name="connsiteY194" fmla="*/ 3855966 h 6858000"/>
              <a:gd name="connsiteX195" fmla="*/ 4088180 w 7467600"/>
              <a:gd name="connsiteY195" fmla="*/ 3929774 h 6858000"/>
              <a:gd name="connsiteX196" fmla="*/ 4184555 w 7467600"/>
              <a:gd name="connsiteY196" fmla="*/ 4010683 h 6858000"/>
              <a:gd name="connsiteX197" fmla="*/ 4399563 w 7467600"/>
              <a:gd name="connsiteY197" fmla="*/ 4158106 h 6858000"/>
              <a:gd name="connsiteX198" fmla="*/ 4684469 w 7467600"/>
              <a:gd name="connsiteY198" fmla="*/ 4364680 h 6858000"/>
              <a:gd name="connsiteX199" fmla="*/ 4690271 w 7467600"/>
              <a:gd name="connsiteY199" fmla="*/ 4370034 h 6858000"/>
              <a:gd name="connsiteX200" fmla="*/ 4136093 w 7467600"/>
              <a:gd name="connsiteY200" fmla="*/ 3858466 h 6858000"/>
              <a:gd name="connsiteX201" fmla="*/ 3670252 w 7467600"/>
              <a:gd name="connsiteY201" fmla="*/ 3622798 h 6858000"/>
              <a:gd name="connsiteX202" fmla="*/ 4440129 w 7467600"/>
              <a:gd name="connsiteY202" fmla="*/ 3448571 h 6858000"/>
              <a:gd name="connsiteX203" fmla="*/ 4856525 w 7467600"/>
              <a:gd name="connsiteY203" fmla="*/ 3915351 h 6858000"/>
              <a:gd name="connsiteX204" fmla="*/ 5059055 w 7467600"/>
              <a:gd name="connsiteY204" fmla="*/ 4108918 h 6858000"/>
              <a:gd name="connsiteX205" fmla="*/ 5290070 w 7467600"/>
              <a:gd name="connsiteY205" fmla="*/ 4263619 h 6858000"/>
              <a:gd name="connsiteX206" fmla="*/ 4834991 w 7467600"/>
              <a:gd name="connsiteY206" fmla="*/ 3830985 h 6858000"/>
              <a:gd name="connsiteX207" fmla="*/ 4440129 w 7467600"/>
              <a:gd name="connsiteY207" fmla="*/ 3448571 h 6858000"/>
              <a:gd name="connsiteX208" fmla="*/ 4441737 w 7467600"/>
              <a:gd name="connsiteY208" fmla="*/ 3399734 h 6858000"/>
              <a:gd name="connsiteX209" fmla="*/ 4431236 w 7467600"/>
              <a:gd name="connsiteY209" fmla="*/ 3400954 h 6858000"/>
              <a:gd name="connsiteX210" fmla="*/ 4557150 w 7467600"/>
              <a:gd name="connsiteY210" fmla="*/ 3510023 h 6858000"/>
              <a:gd name="connsiteX211" fmla="*/ 4856936 w 7467600"/>
              <a:gd name="connsiteY211" fmla="*/ 3809146 h 6858000"/>
              <a:gd name="connsiteX212" fmla="*/ 5111996 w 7467600"/>
              <a:gd name="connsiteY212" fmla="*/ 4065759 h 6858000"/>
              <a:gd name="connsiteX213" fmla="*/ 5388878 w 7467600"/>
              <a:gd name="connsiteY213" fmla="*/ 4300185 h 6858000"/>
              <a:gd name="connsiteX214" fmla="*/ 5425556 w 7467600"/>
              <a:gd name="connsiteY214" fmla="*/ 4308967 h 6858000"/>
              <a:gd name="connsiteX215" fmla="*/ 4943646 w 7467600"/>
              <a:gd name="connsiteY215" fmla="*/ 3822916 h 6858000"/>
              <a:gd name="connsiteX216" fmla="*/ 4594837 w 7467600"/>
              <a:gd name="connsiteY216" fmla="*/ 3532274 h 6858000"/>
              <a:gd name="connsiteX217" fmla="*/ 4441737 w 7467600"/>
              <a:gd name="connsiteY217" fmla="*/ 3399734 h 6858000"/>
              <a:gd name="connsiteX218" fmla="*/ 5425834 w 7467600"/>
              <a:gd name="connsiteY218" fmla="*/ 3162785 h 6858000"/>
              <a:gd name="connsiteX219" fmla="*/ 5401644 w 7467600"/>
              <a:gd name="connsiteY219" fmla="*/ 3617847 h 6858000"/>
              <a:gd name="connsiteX220" fmla="*/ 5467256 w 7467600"/>
              <a:gd name="connsiteY220" fmla="*/ 4175494 h 6858000"/>
              <a:gd name="connsiteX221" fmla="*/ 5448069 w 7467600"/>
              <a:gd name="connsiteY221" fmla="*/ 3567554 h 6858000"/>
              <a:gd name="connsiteX222" fmla="*/ 5425834 w 7467600"/>
              <a:gd name="connsiteY222" fmla="*/ 3162785 h 6858000"/>
              <a:gd name="connsiteX223" fmla="*/ 1318687 w 7467600"/>
              <a:gd name="connsiteY223" fmla="*/ 3113840 h 6858000"/>
              <a:gd name="connsiteX224" fmla="*/ 1066793 w 7467600"/>
              <a:gd name="connsiteY224" fmla="*/ 3212171 h 6858000"/>
              <a:gd name="connsiteX225" fmla="*/ 993319 w 7467600"/>
              <a:gd name="connsiteY225" fmla="*/ 3247648 h 6858000"/>
              <a:gd name="connsiteX226" fmla="*/ 853081 w 7467600"/>
              <a:gd name="connsiteY226" fmla="*/ 3312410 h 6858000"/>
              <a:gd name="connsiteX227" fmla="*/ 805957 w 7467600"/>
              <a:gd name="connsiteY227" fmla="*/ 3330443 h 6858000"/>
              <a:gd name="connsiteX228" fmla="*/ 1318687 w 7467600"/>
              <a:gd name="connsiteY228" fmla="*/ 3113840 h 6858000"/>
              <a:gd name="connsiteX229" fmla="*/ 5453702 w 7467600"/>
              <a:gd name="connsiteY229" fmla="*/ 3090882 h 6858000"/>
              <a:gd name="connsiteX230" fmla="*/ 5480135 w 7467600"/>
              <a:gd name="connsiteY230" fmla="*/ 3565802 h 6858000"/>
              <a:gd name="connsiteX231" fmla="*/ 5499023 w 7467600"/>
              <a:gd name="connsiteY231" fmla="*/ 4166310 h 6858000"/>
              <a:gd name="connsiteX232" fmla="*/ 5547022 w 7467600"/>
              <a:gd name="connsiteY232" fmla="*/ 3607838 h 6858000"/>
              <a:gd name="connsiteX233" fmla="*/ 5515964 w 7467600"/>
              <a:gd name="connsiteY233" fmla="*/ 3378541 h 6858000"/>
              <a:gd name="connsiteX234" fmla="*/ 5453702 w 7467600"/>
              <a:gd name="connsiteY234" fmla="*/ 3090882 h 6858000"/>
              <a:gd name="connsiteX235" fmla="*/ 1238695 w 7467600"/>
              <a:gd name="connsiteY235" fmla="*/ 3076820 h 6858000"/>
              <a:gd name="connsiteX236" fmla="*/ 716371 w 7467600"/>
              <a:gd name="connsiteY236" fmla="*/ 3293249 h 6858000"/>
              <a:gd name="connsiteX237" fmla="*/ 579522 w 7467600"/>
              <a:gd name="connsiteY237" fmla="*/ 3371759 h 6858000"/>
              <a:gd name="connsiteX238" fmla="*/ 600288 w 7467600"/>
              <a:gd name="connsiteY238" fmla="*/ 3365555 h 6858000"/>
              <a:gd name="connsiteX239" fmla="*/ 840692 w 7467600"/>
              <a:gd name="connsiteY239" fmla="*/ 3284921 h 6858000"/>
              <a:gd name="connsiteX240" fmla="*/ 979248 w 7467600"/>
              <a:gd name="connsiteY240" fmla="*/ 3221003 h 6858000"/>
              <a:gd name="connsiteX241" fmla="*/ 1053282 w 7467600"/>
              <a:gd name="connsiteY241" fmla="*/ 3185247 h 6858000"/>
              <a:gd name="connsiteX242" fmla="*/ 1320603 w 7467600"/>
              <a:gd name="connsiteY242" fmla="*/ 3081281 h 6858000"/>
              <a:gd name="connsiteX243" fmla="*/ 1238695 w 7467600"/>
              <a:gd name="connsiteY243" fmla="*/ 3076820 h 6858000"/>
              <a:gd name="connsiteX244" fmla="*/ 5425627 w 7467600"/>
              <a:gd name="connsiteY244" fmla="*/ 2954192 h 6858000"/>
              <a:gd name="connsiteX245" fmla="*/ 5470770 w 7467600"/>
              <a:gd name="connsiteY245" fmla="*/ 3005435 h 6858000"/>
              <a:gd name="connsiteX246" fmla="*/ 5519779 w 7467600"/>
              <a:gd name="connsiteY246" fmla="*/ 4359223 h 6858000"/>
              <a:gd name="connsiteX247" fmla="*/ 5520293 w 7467600"/>
              <a:gd name="connsiteY247" fmla="*/ 4360602 h 6858000"/>
              <a:gd name="connsiteX248" fmla="*/ 5767221 w 7467600"/>
              <a:gd name="connsiteY248" fmla="*/ 4665564 h 6858000"/>
              <a:gd name="connsiteX249" fmla="*/ 6937169 w 7467600"/>
              <a:gd name="connsiteY249" fmla="*/ 4815941 h 6858000"/>
              <a:gd name="connsiteX250" fmla="*/ 6953922 w 7467600"/>
              <a:gd name="connsiteY250" fmla="*/ 4890068 h 6858000"/>
              <a:gd name="connsiteX251" fmla="*/ 6071359 w 7467600"/>
              <a:gd name="connsiteY251" fmla="*/ 4770770 h 6858000"/>
              <a:gd name="connsiteX252" fmla="*/ 6038839 w 7467600"/>
              <a:gd name="connsiteY252" fmla="*/ 4764474 h 6858000"/>
              <a:gd name="connsiteX253" fmla="*/ 6038706 w 7467600"/>
              <a:gd name="connsiteY253" fmla="*/ 4763847 h 6858000"/>
              <a:gd name="connsiteX254" fmla="*/ 6037784 w 7467600"/>
              <a:gd name="connsiteY254" fmla="*/ 4764270 h 6858000"/>
              <a:gd name="connsiteX255" fmla="*/ 6038839 w 7467600"/>
              <a:gd name="connsiteY255" fmla="*/ 4764474 h 6858000"/>
              <a:gd name="connsiteX256" fmla="*/ 6040338 w 7467600"/>
              <a:gd name="connsiteY256" fmla="*/ 4771418 h 6858000"/>
              <a:gd name="connsiteX257" fmla="*/ 6024488 w 7467600"/>
              <a:gd name="connsiteY257" fmla="*/ 4809903 h 6858000"/>
              <a:gd name="connsiteX258" fmla="*/ 5599771 w 7467600"/>
              <a:gd name="connsiteY258" fmla="*/ 5509652 h 6858000"/>
              <a:gd name="connsiteX259" fmla="*/ 5548843 w 7467600"/>
              <a:gd name="connsiteY259" fmla="*/ 5563845 h 6858000"/>
              <a:gd name="connsiteX260" fmla="*/ 5940952 w 7467600"/>
              <a:gd name="connsiteY260" fmla="*/ 6250028 h 6858000"/>
              <a:gd name="connsiteX261" fmla="*/ 6043441 w 7467600"/>
              <a:gd name="connsiteY261" fmla="*/ 6665847 h 6858000"/>
              <a:gd name="connsiteX262" fmla="*/ 6093432 w 7467600"/>
              <a:gd name="connsiteY262" fmla="*/ 6858000 h 6858000"/>
              <a:gd name="connsiteX263" fmla="*/ 6034344 w 7467600"/>
              <a:gd name="connsiteY263" fmla="*/ 6858000 h 6858000"/>
              <a:gd name="connsiteX264" fmla="*/ 6026679 w 7467600"/>
              <a:gd name="connsiteY264" fmla="*/ 6836959 h 6858000"/>
              <a:gd name="connsiteX265" fmla="*/ 5800441 w 7467600"/>
              <a:gd name="connsiteY265" fmla="*/ 6335286 h 6858000"/>
              <a:gd name="connsiteX266" fmla="*/ 5526562 w 7467600"/>
              <a:gd name="connsiteY266" fmla="*/ 5705388 h 6858000"/>
              <a:gd name="connsiteX267" fmla="*/ 5519640 w 7467600"/>
              <a:gd name="connsiteY267" fmla="*/ 5683774 h 6858000"/>
              <a:gd name="connsiteX268" fmla="*/ 5844559 w 7467600"/>
              <a:gd name="connsiteY268" fmla="*/ 6553349 h 6858000"/>
              <a:gd name="connsiteX269" fmla="*/ 5975994 w 7467600"/>
              <a:gd name="connsiteY269" fmla="*/ 6858000 h 6858000"/>
              <a:gd name="connsiteX270" fmla="*/ 5898547 w 7467600"/>
              <a:gd name="connsiteY270" fmla="*/ 6858000 h 6858000"/>
              <a:gd name="connsiteX271" fmla="*/ 5682041 w 7467600"/>
              <a:gd name="connsiteY271" fmla="*/ 6355860 h 6858000"/>
              <a:gd name="connsiteX272" fmla="*/ 5461758 w 7467600"/>
              <a:gd name="connsiteY272" fmla="*/ 5820220 h 6858000"/>
              <a:gd name="connsiteX273" fmla="*/ 5237282 w 7467600"/>
              <a:gd name="connsiteY273" fmla="*/ 6579086 h 6858000"/>
              <a:gd name="connsiteX274" fmla="*/ 5115009 w 7467600"/>
              <a:gd name="connsiteY274" fmla="*/ 6858000 h 6858000"/>
              <a:gd name="connsiteX275" fmla="*/ 5028074 w 7467600"/>
              <a:gd name="connsiteY275" fmla="*/ 6858000 h 6858000"/>
              <a:gd name="connsiteX276" fmla="*/ 5079508 w 7467600"/>
              <a:gd name="connsiteY276" fmla="*/ 6749074 h 6858000"/>
              <a:gd name="connsiteX277" fmla="*/ 5371846 w 7467600"/>
              <a:gd name="connsiteY277" fmla="*/ 5924413 h 6858000"/>
              <a:gd name="connsiteX278" fmla="*/ 5270512 w 7467600"/>
              <a:gd name="connsiteY278" fmla="*/ 6138975 h 6858000"/>
              <a:gd name="connsiteX279" fmla="*/ 5062409 w 7467600"/>
              <a:gd name="connsiteY279" fmla="*/ 6653544 h 6858000"/>
              <a:gd name="connsiteX280" fmla="*/ 5036628 w 7467600"/>
              <a:gd name="connsiteY280" fmla="*/ 6754247 h 6858000"/>
              <a:gd name="connsiteX281" fmla="*/ 5009112 w 7467600"/>
              <a:gd name="connsiteY281" fmla="*/ 6858000 h 6858000"/>
              <a:gd name="connsiteX282" fmla="*/ 4976679 w 7467600"/>
              <a:gd name="connsiteY282" fmla="*/ 6858000 h 6858000"/>
              <a:gd name="connsiteX283" fmla="*/ 5006537 w 7467600"/>
              <a:gd name="connsiteY283" fmla="*/ 6747068 h 6858000"/>
              <a:gd name="connsiteX284" fmla="*/ 5032723 w 7467600"/>
              <a:gd name="connsiteY284" fmla="*/ 6644957 h 6858000"/>
              <a:gd name="connsiteX285" fmla="*/ 5242949 w 7467600"/>
              <a:gd name="connsiteY285" fmla="*/ 6125175 h 6858000"/>
              <a:gd name="connsiteX286" fmla="*/ 5286321 w 7467600"/>
              <a:gd name="connsiteY286" fmla="*/ 6033555 h 6858000"/>
              <a:gd name="connsiteX287" fmla="*/ 5008210 w 7467600"/>
              <a:gd name="connsiteY287" fmla="*/ 6649194 h 6858000"/>
              <a:gd name="connsiteX288" fmla="*/ 4986321 w 7467600"/>
              <a:gd name="connsiteY288" fmla="*/ 6765687 h 6858000"/>
              <a:gd name="connsiteX289" fmla="*/ 4973474 w 7467600"/>
              <a:gd name="connsiteY289" fmla="*/ 6858000 h 6858000"/>
              <a:gd name="connsiteX290" fmla="*/ 4907178 w 7467600"/>
              <a:gd name="connsiteY290" fmla="*/ 6858000 h 6858000"/>
              <a:gd name="connsiteX291" fmla="*/ 4910810 w 7467600"/>
              <a:gd name="connsiteY291" fmla="*/ 6829660 h 6858000"/>
              <a:gd name="connsiteX292" fmla="*/ 4987461 w 7467600"/>
              <a:gd name="connsiteY292" fmla="*/ 6432994 h 6858000"/>
              <a:gd name="connsiteX293" fmla="*/ 5179262 w 7467600"/>
              <a:gd name="connsiteY293" fmla="*/ 6035044 h 6858000"/>
              <a:gd name="connsiteX294" fmla="*/ 4689678 w 7467600"/>
              <a:gd name="connsiteY294" fmla="*/ 6440241 h 6858000"/>
              <a:gd name="connsiteX295" fmla="*/ 4477543 w 7467600"/>
              <a:gd name="connsiteY295" fmla="*/ 6674836 h 6858000"/>
              <a:gd name="connsiteX296" fmla="*/ 4329957 w 7467600"/>
              <a:gd name="connsiteY296" fmla="*/ 6858000 h 6858000"/>
              <a:gd name="connsiteX297" fmla="*/ 4218595 w 7467600"/>
              <a:gd name="connsiteY297" fmla="*/ 6858000 h 6858000"/>
              <a:gd name="connsiteX298" fmla="*/ 4368888 w 7467600"/>
              <a:gd name="connsiteY298" fmla="*/ 6668412 h 6858000"/>
              <a:gd name="connsiteX299" fmla="*/ 4563091 w 7467600"/>
              <a:gd name="connsiteY299" fmla="*/ 6442508 h 6858000"/>
              <a:gd name="connsiteX300" fmla="*/ 5387324 w 7467600"/>
              <a:gd name="connsiteY300" fmla="*/ 5705830 h 6858000"/>
              <a:gd name="connsiteX301" fmla="*/ 5073620 w 7467600"/>
              <a:gd name="connsiteY301" fmla="*/ 5955437 h 6858000"/>
              <a:gd name="connsiteX302" fmla="*/ 4689789 w 7467600"/>
              <a:gd name="connsiteY302" fmla="*/ 6268382 h 6858000"/>
              <a:gd name="connsiteX303" fmla="*/ 4418722 w 7467600"/>
              <a:gd name="connsiteY303" fmla="*/ 6570886 h 6858000"/>
              <a:gd name="connsiteX304" fmla="*/ 4214944 w 7467600"/>
              <a:gd name="connsiteY304" fmla="*/ 6858000 h 6858000"/>
              <a:gd name="connsiteX305" fmla="*/ 4177898 w 7467600"/>
              <a:gd name="connsiteY305" fmla="*/ 6858000 h 6858000"/>
              <a:gd name="connsiteX306" fmla="*/ 4391597 w 7467600"/>
              <a:gd name="connsiteY306" fmla="*/ 6556370 h 6858000"/>
              <a:gd name="connsiteX307" fmla="*/ 4668889 w 7467600"/>
              <a:gd name="connsiteY307" fmla="*/ 6246399 h 6858000"/>
              <a:gd name="connsiteX308" fmla="*/ 5055427 w 7467600"/>
              <a:gd name="connsiteY308" fmla="*/ 5931476 h 6858000"/>
              <a:gd name="connsiteX309" fmla="*/ 5371814 w 7467600"/>
              <a:gd name="connsiteY309" fmla="*/ 5678975 h 6858000"/>
              <a:gd name="connsiteX310" fmla="*/ 4987918 w 7467600"/>
              <a:gd name="connsiteY310" fmla="*/ 5838701 h 6858000"/>
              <a:gd name="connsiteX311" fmla="*/ 4317146 w 7467600"/>
              <a:gd name="connsiteY311" fmla="*/ 6587716 h 6858000"/>
              <a:gd name="connsiteX312" fmla="*/ 4171627 w 7467600"/>
              <a:gd name="connsiteY312" fmla="*/ 6858000 h 6858000"/>
              <a:gd name="connsiteX313" fmla="*/ 4081585 w 7467600"/>
              <a:gd name="connsiteY313" fmla="*/ 6858000 h 6858000"/>
              <a:gd name="connsiteX314" fmla="*/ 4238603 w 7467600"/>
              <a:gd name="connsiteY314" fmla="*/ 6559341 h 6858000"/>
              <a:gd name="connsiteX315" fmla="*/ 4778333 w 7467600"/>
              <a:gd name="connsiteY315" fmla="*/ 5873626 h 6858000"/>
              <a:gd name="connsiteX316" fmla="*/ 5414185 w 7467600"/>
              <a:gd name="connsiteY316" fmla="*/ 5573882 h 6858000"/>
              <a:gd name="connsiteX317" fmla="*/ 5959648 w 7467600"/>
              <a:gd name="connsiteY317" fmla="*/ 4760797 h 6858000"/>
              <a:gd name="connsiteX318" fmla="*/ 5355019 w 7467600"/>
              <a:gd name="connsiteY318" fmla="*/ 4734672 h 6858000"/>
              <a:gd name="connsiteX319" fmla="*/ 5083565 w 7467600"/>
              <a:gd name="connsiteY319" fmla="*/ 5179121 h 6858000"/>
              <a:gd name="connsiteX320" fmla="*/ 4713577 w 7467600"/>
              <a:gd name="connsiteY320" fmla="*/ 5616803 h 6858000"/>
              <a:gd name="connsiteX321" fmla="*/ 3989559 w 7467600"/>
              <a:gd name="connsiteY321" fmla="*/ 6145945 h 6858000"/>
              <a:gd name="connsiteX322" fmla="*/ 3939824 w 7467600"/>
              <a:gd name="connsiteY322" fmla="*/ 6066900 h 6858000"/>
              <a:gd name="connsiteX323" fmla="*/ 4584537 w 7467600"/>
              <a:gd name="connsiteY323" fmla="*/ 5324826 h 6858000"/>
              <a:gd name="connsiteX324" fmla="*/ 5037105 w 7467600"/>
              <a:gd name="connsiteY324" fmla="*/ 5088765 h 6858000"/>
              <a:gd name="connsiteX325" fmla="*/ 5039930 w 7467600"/>
              <a:gd name="connsiteY325" fmla="*/ 5089585 h 6858000"/>
              <a:gd name="connsiteX326" fmla="*/ 5263764 w 7467600"/>
              <a:gd name="connsiteY326" fmla="*/ 4735525 h 6858000"/>
              <a:gd name="connsiteX327" fmla="*/ 4086300 w 7467600"/>
              <a:gd name="connsiteY327" fmla="*/ 4884599 h 6858000"/>
              <a:gd name="connsiteX328" fmla="*/ 4085485 w 7467600"/>
              <a:gd name="connsiteY328" fmla="*/ 4899070 h 6858000"/>
              <a:gd name="connsiteX329" fmla="*/ 3871915 w 7467600"/>
              <a:gd name="connsiteY329" fmla="*/ 5253645 h 6858000"/>
              <a:gd name="connsiteX330" fmla="*/ 3799374 w 7467600"/>
              <a:gd name="connsiteY330" fmla="*/ 5466127 h 6858000"/>
              <a:gd name="connsiteX331" fmla="*/ 3498850 w 7467600"/>
              <a:gd name="connsiteY331" fmla="*/ 6661888 h 6858000"/>
              <a:gd name="connsiteX332" fmla="*/ 3399216 w 7467600"/>
              <a:gd name="connsiteY332" fmla="*/ 6858000 h 6858000"/>
              <a:gd name="connsiteX333" fmla="*/ 3303688 w 7467600"/>
              <a:gd name="connsiteY333" fmla="*/ 6858000 h 6858000"/>
              <a:gd name="connsiteX334" fmla="*/ 3391774 w 7467600"/>
              <a:gd name="connsiteY334" fmla="*/ 6697181 h 6858000"/>
              <a:gd name="connsiteX335" fmla="*/ 3735540 w 7467600"/>
              <a:gd name="connsiteY335" fmla="*/ 5546923 h 6858000"/>
              <a:gd name="connsiteX336" fmla="*/ 3729438 w 7467600"/>
              <a:gd name="connsiteY336" fmla="*/ 5569058 h 6858000"/>
              <a:gd name="connsiteX337" fmla="*/ 3707782 w 7467600"/>
              <a:gd name="connsiteY337" fmla="*/ 5644908 h 6858000"/>
              <a:gd name="connsiteX338" fmla="*/ 3583827 w 7467600"/>
              <a:gd name="connsiteY338" fmla="*/ 6039215 h 6858000"/>
              <a:gd name="connsiteX339" fmla="*/ 3547861 w 7467600"/>
              <a:gd name="connsiteY339" fmla="*/ 6129609 h 6858000"/>
              <a:gd name="connsiteX340" fmla="*/ 3490905 w 7467600"/>
              <a:gd name="connsiteY340" fmla="*/ 6277660 h 6858000"/>
              <a:gd name="connsiteX341" fmla="*/ 3455859 w 7467600"/>
              <a:gd name="connsiteY341" fmla="*/ 6391301 h 6858000"/>
              <a:gd name="connsiteX342" fmla="*/ 3429112 w 7467600"/>
              <a:gd name="connsiteY342" fmla="*/ 6479469 h 6858000"/>
              <a:gd name="connsiteX343" fmla="*/ 3304862 w 7467600"/>
              <a:gd name="connsiteY343" fmla="*/ 6796476 h 6858000"/>
              <a:gd name="connsiteX344" fmla="*/ 3276071 w 7467600"/>
              <a:gd name="connsiteY344" fmla="*/ 6858000 h 6858000"/>
              <a:gd name="connsiteX345" fmla="*/ 3240805 w 7467600"/>
              <a:gd name="connsiteY345" fmla="*/ 6858000 h 6858000"/>
              <a:gd name="connsiteX346" fmla="*/ 3275917 w 7467600"/>
              <a:gd name="connsiteY346" fmla="*/ 6783192 h 6858000"/>
              <a:gd name="connsiteX347" fmla="*/ 3399358 w 7467600"/>
              <a:gd name="connsiteY347" fmla="*/ 6469011 h 6858000"/>
              <a:gd name="connsiteX348" fmla="*/ 3425650 w 7467600"/>
              <a:gd name="connsiteY348" fmla="*/ 6381333 h 6858000"/>
              <a:gd name="connsiteX349" fmla="*/ 3460661 w 7467600"/>
              <a:gd name="connsiteY349" fmla="*/ 6266763 h 6858000"/>
              <a:gd name="connsiteX350" fmla="*/ 3518021 w 7467600"/>
              <a:gd name="connsiteY350" fmla="*/ 6117298 h 6858000"/>
              <a:gd name="connsiteX351" fmla="*/ 3554035 w 7467600"/>
              <a:gd name="connsiteY351" fmla="*/ 6027832 h 6858000"/>
              <a:gd name="connsiteX352" fmla="*/ 3677174 w 7467600"/>
              <a:gd name="connsiteY352" fmla="*/ 5636351 h 6858000"/>
              <a:gd name="connsiteX353" fmla="*/ 3698819 w 7467600"/>
              <a:gd name="connsiteY353" fmla="*/ 5560503 h 6858000"/>
              <a:gd name="connsiteX354" fmla="*/ 3702094 w 7467600"/>
              <a:gd name="connsiteY354" fmla="*/ 5549194 h 6858000"/>
              <a:gd name="connsiteX355" fmla="*/ 3398355 w 7467600"/>
              <a:gd name="connsiteY355" fmla="*/ 6094603 h 6858000"/>
              <a:gd name="connsiteX356" fmla="*/ 3193941 w 7467600"/>
              <a:gd name="connsiteY356" fmla="*/ 6798775 h 6858000"/>
              <a:gd name="connsiteX357" fmla="*/ 3184140 w 7467600"/>
              <a:gd name="connsiteY357" fmla="*/ 6858000 h 6858000"/>
              <a:gd name="connsiteX358" fmla="*/ 3099978 w 7467600"/>
              <a:gd name="connsiteY358" fmla="*/ 6858000 h 6858000"/>
              <a:gd name="connsiteX359" fmla="*/ 3101556 w 7467600"/>
              <a:gd name="connsiteY359" fmla="*/ 6843337 h 6858000"/>
              <a:gd name="connsiteX360" fmla="*/ 3370162 w 7467600"/>
              <a:gd name="connsiteY360" fmla="*/ 5785550 h 6858000"/>
              <a:gd name="connsiteX361" fmla="*/ 3746477 w 7467600"/>
              <a:gd name="connsiteY361" fmla="*/ 5377889 h 6858000"/>
              <a:gd name="connsiteX362" fmla="*/ 3863399 w 7467600"/>
              <a:gd name="connsiteY362" fmla="*/ 5087257 h 6858000"/>
              <a:gd name="connsiteX363" fmla="*/ 3968712 w 7467600"/>
              <a:gd name="connsiteY363" fmla="*/ 4913989 h 6858000"/>
              <a:gd name="connsiteX364" fmla="*/ 2792390 w 7467600"/>
              <a:gd name="connsiteY364" fmla="*/ 5382974 h 6858000"/>
              <a:gd name="connsiteX365" fmla="*/ 2714982 w 7467600"/>
              <a:gd name="connsiteY365" fmla="*/ 5427051 h 6858000"/>
              <a:gd name="connsiteX366" fmla="*/ 2813361 w 7467600"/>
              <a:gd name="connsiteY366" fmla="*/ 6023912 h 6858000"/>
              <a:gd name="connsiteX367" fmla="*/ 2688430 w 7467600"/>
              <a:gd name="connsiteY367" fmla="*/ 6801564 h 6858000"/>
              <a:gd name="connsiteX368" fmla="*/ 2629626 w 7467600"/>
              <a:gd name="connsiteY368" fmla="*/ 6763394 h 6858000"/>
              <a:gd name="connsiteX369" fmla="*/ 2565328 w 7467600"/>
              <a:gd name="connsiteY369" fmla="*/ 5516399 h 6858000"/>
              <a:gd name="connsiteX370" fmla="*/ 1922999 w 7467600"/>
              <a:gd name="connsiteY370" fmla="*/ 5980343 h 6858000"/>
              <a:gd name="connsiteX371" fmla="*/ 1950261 w 7467600"/>
              <a:gd name="connsiteY371" fmla="*/ 6405858 h 6858000"/>
              <a:gd name="connsiteX372" fmla="*/ 2365554 w 7467600"/>
              <a:gd name="connsiteY372" fmla="*/ 6759107 h 6858000"/>
              <a:gd name="connsiteX373" fmla="*/ 2424142 w 7467600"/>
              <a:gd name="connsiteY373" fmla="*/ 6858000 h 6858000"/>
              <a:gd name="connsiteX374" fmla="*/ 2395994 w 7467600"/>
              <a:gd name="connsiteY374" fmla="*/ 6858000 h 6858000"/>
              <a:gd name="connsiteX375" fmla="*/ 2392863 w 7467600"/>
              <a:gd name="connsiteY375" fmla="*/ 6852964 h 6858000"/>
              <a:gd name="connsiteX376" fmla="*/ 2017589 w 7467600"/>
              <a:gd name="connsiteY376" fmla="*/ 6493982 h 6858000"/>
              <a:gd name="connsiteX377" fmla="*/ 2147336 w 7467600"/>
              <a:gd name="connsiteY377" fmla="*/ 6594052 h 6858000"/>
              <a:gd name="connsiteX378" fmla="*/ 2207047 w 7467600"/>
              <a:gd name="connsiteY378" fmla="*/ 6654540 h 6858000"/>
              <a:gd name="connsiteX379" fmla="*/ 2299106 w 7467600"/>
              <a:gd name="connsiteY379" fmla="*/ 6778931 h 6858000"/>
              <a:gd name="connsiteX380" fmla="*/ 2314430 w 7467600"/>
              <a:gd name="connsiteY380" fmla="*/ 6801144 h 6858000"/>
              <a:gd name="connsiteX381" fmla="*/ 2352406 w 7467600"/>
              <a:gd name="connsiteY381" fmla="*/ 6858000 h 6858000"/>
              <a:gd name="connsiteX382" fmla="*/ 2314492 w 7467600"/>
              <a:gd name="connsiteY382" fmla="*/ 6858000 h 6858000"/>
              <a:gd name="connsiteX383" fmla="*/ 2288095 w 7467600"/>
              <a:gd name="connsiteY383" fmla="*/ 6818030 h 6858000"/>
              <a:gd name="connsiteX384" fmla="*/ 2272768 w 7467600"/>
              <a:gd name="connsiteY384" fmla="*/ 6795822 h 6858000"/>
              <a:gd name="connsiteX385" fmla="*/ 2182715 w 7467600"/>
              <a:gd name="connsiteY385" fmla="*/ 6675071 h 6858000"/>
              <a:gd name="connsiteX386" fmla="*/ 2032061 w 7467600"/>
              <a:gd name="connsiteY386" fmla="*/ 6541380 h 6858000"/>
              <a:gd name="connsiteX387" fmla="*/ 2257220 w 7467600"/>
              <a:gd name="connsiteY387" fmla="*/ 6826257 h 6858000"/>
              <a:gd name="connsiteX388" fmla="*/ 2281324 w 7467600"/>
              <a:gd name="connsiteY388" fmla="*/ 6858000 h 6858000"/>
              <a:gd name="connsiteX389" fmla="*/ 2242860 w 7467600"/>
              <a:gd name="connsiteY389" fmla="*/ 6858000 h 6858000"/>
              <a:gd name="connsiteX390" fmla="*/ 2232818 w 7467600"/>
              <a:gd name="connsiteY390" fmla="*/ 6844926 h 6858000"/>
              <a:gd name="connsiteX391" fmla="*/ 1990172 w 7467600"/>
              <a:gd name="connsiteY391" fmla="*/ 6542121 h 6858000"/>
              <a:gd name="connsiteX392" fmla="*/ 2124090 w 7467600"/>
              <a:gd name="connsiteY392" fmla="*/ 6761017 h 6858000"/>
              <a:gd name="connsiteX393" fmla="*/ 2200380 w 7467600"/>
              <a:gd name="connsiteY393" fmla="*/ 6858000 h 6858000"/>
              <a:gd name="connsiteX394" fmla="*/ 2147507 w 7467600"/>
              <a:gd name="connsiteY394" fmla="*/ 6858000 h 6858000"/>
              <a:gd name="connsiteX395" fmla="*/ 2070668 w 7467600"/>
              <a:gd name="connsiteY395" fmla="*/ 6761520 h 6858000"/>
              <a:gd name="connsiteX396" fmla="*/ 1975142 w 7467600"/>
              <a:gd name="connsiteY396" fmla="*/ 6585570 h 6858000"/>
              <a:gd name="connsiteX397" fmla="*/ 2050035 w 7467600"/>
              <a:gd name="connsiteY397" fmla="*/ 6813345 h 6858000"/>
              <a:gd name="connsiteX398" fmla="*/ 2063025 w 7467600"/>
              <a:gd name="connsiteY398" fmla="*/ 6858000 h 6858000"/>
              <a:gd name="connsiteX399" fmla="*/ 2021675 w 7467600"/>
              <a:gd name="connsiteY399" fmla="*/ 6858000 h 6858000"/>
              <a:gd name="connsiteX400" fmla="*/ 2019308 w 7467600"/>
              <a:gd name="connsiteY400" fmla="*/ 6847118 h 6858000"/>
              <a:gd name="connsiteX401" fmla="*/ 1938835 w 7467600"/>
              <a:gd name="connsiteY401" fmla="*/ 6551160 h 6858000"/>
              <a:gd name="connsiteX402" fmla="*/ 1953230 w 7467600"/>
              <a:gd name="connsiteY402" fmla="*/ 6759699 h 6858000"/>
              <a:gd name="connsiteX403" fmla="*/ 1956763 w 7467600"/>
              <a:gd name="connsiteY403" fmla="*/ 6778191 h 6858000"/>
              <a:gd name="connsiteX404" fmla="*/ 1967925 w 7467600"/>
              <a:gd name="connsiteY404" fmla="*/ 6858000 h 6858000"/>
              <a:gd name="connsiteX405" fmla="*/ 1936622 w 7467600"/>
              <a:gd name="connsiteY405" fmla="*/ 6858000 h 6858000"/>
              <a:gd name="connsiteX406" fmla="*/ 1926261 w 7467600"/>
              <a:gd name="connsiteY406" fmla="*/ 6784064 h 6858000"/>
              <a:gd name="connsiteX407" fmla="*/ 1922724 w 7467600"/>
              <a:gd name="connsiteY407" fmla="*/ 6765577 h 6858000"/>
              <a:gd name="connsiteX408" fmla="*/ 1904650 w 7467600"/>
              <a:gd name="connsiteY408" fmla="*/ 6639616 h 6858000"/>
              <a:gd name="connsiteX409" fmla="*/ 1885273 w 7467600"/>
              <a:gd name="connsiteY409" fmla="*/ 6858000 h 6858000"/>
              <a:gd name="connsiteX410" fmla="*/ 1854363 w 7467600"/>
              <a:gd name="connsiteY410" fmla="*/ 6858000 h 6858000"/>
              <a:gd name="connsiteX411" fmla="*/ 1880391 w 7467600"/>
              <a:gd name="connsiteY411" fmla="*/ 6603796 h 6858000"/>
              <a:gd name="connsiteX412" fmla="*/ 1818273 w 7467600"/>
              <a:gd name="connsiteY412" fmla="*/ 6715729 h 6858000"/>
              <a:gd name="connsiteX413" fmla="*/ 1794691 w 7467600"/>
              <a:gd name="connsiteY413" fmla="*/ 6843239 h 6858000"/>
              <a:gd name="connsiteX414" fmla="*/ 1794914 w 7467600"/>
              <a:gd name="connsiteY414" fmla="*/ 6858000 h 6858000"/>
              <a:gd name="connsiteX415" fmla="*/ 1746128 w 7467600"/>
              <a:gd name="connsiteY415" fmla="*/ 6858000 h 6858000"/>
              <a:gd name="connsiteX416" fmla="*/ 1753934 w 7467600"/>
              <a:gd name="connsiteY416" fmla="*/ 6724796 h 6858000"/>
              <a:gd name="connsiteX417" fmla="*/ 1792053 w 7467600"/>
              <a:gd name="connsiteY417" fmla="*/ 6572396 h 6858000"/>
              <a:gd name="connsiteX418" fmla="*/ 1862248 w 7467600"/>
              <a:gd name="connsiteY418" fmla="*/ 6266397 h 6858000"/>
              <a:gd name="connsiteX419" fmla="*/ 1862250 w 7467600"/>
              <a:gd name="connsiteY419" fmla="*/ 6033531 h 6858000"/>
              <a:gd name="connsiteX420" fmla="*/ 1211999 w 7467600"/>
              <a:gd name="connsiteY420" fmla="*/ 6683610 h 6858000"/>
              <a:gd name="connsiteX421" fmla="*/ 1213266 w 7467600"/>
              <a:gd name="connsiteY421" fmla="*/ 6691947 h 6858000"/>
              <a:gd name="connsiteX422" fmla="*/ 1203370 w 7467600"/>
              <a:gd name="connsiteY422" fmla="*/ 6850676 h 6858000"/>
              <a:gd name="connsiteX423" fmla="*/ 1203671 w 7467600"/>
              <a:gd name="connsiteY423" fmla="*/ 6858000 h 6858000"/>
              <a:gd name="connsiteX424" fmla="*/ 1143180 w 7467600"/>
              <a:gd name="connsiteY424" fmla="*/ 6858000 h 6858000"/>
              <a:gd name="connsiteX425" fmla="*/ 1142176 w 7467600"/>
              <a:gd name="connsiteY425" fmla="*/ 6766045 h 6858000"/>
              <a:gd name="connsiteX426" fmla="*/ 1067484 w 7467600"/>
              <a:gd name="connsiteY426" fmla="*/ 6858000 h 6858000"/>
              <a:gd name="connsiteX427" fmla="*/ 953928 w 7467600"/>
              <a:gd name="connsiteY427" fmla="*/ 6858000 h 6858000"/>
              <a:gd name="connsiteX428" fmla="*/ 959715 w 7467600"/>
              <a:gd name="connsiteY428" fmla="*/ 6850185 h 6858000"/>
              <a:gd name="connsiteX429" fmla="*/ 1483788 w 7467600"/>
              <a:gd name="connsiteY429" fmla="*/ 6259174 h 6858000"/>
              <a:gd name="connsiteX430" fmla="*/ 1100671 w 7467600"/>
              <a:gd name="connsiteY430" fmla="*/ 6252137 h 6858000"/>
              <a:gd name="connsiteX431" fmla="*/ 1090144 w 7467600"/>
              <a:gd name="connsiteY431" fmla="*/ 6256748 h 6858000"/>
              <a:gd name="connsiteX432" fmla="*/ 1095872 w 7467600"/>
              <a:gd name="connsiteY432" fmla="*/ 6271892 h 6858000"/>
              <a:gd name="connsiteX433" fmla="*/ 262785 w 7467600"/>
              <a:gd name="connsiteY433" fmla="*/ 6845450 h 6858000"/>
              <a:gd name="connsiteX434" fmla="*/ 209968 w 7467600"/>
              <a:gd name="connsiteY434" fmla="*/ 6770713 h 6858000"/>
              <a:gd name="connsiteX435" fmla="*/ 873460 w 7467600"/>
              <a:gd name="connsiteY435" fmla="*/ 6253768 h 6858000"/>
              <a:gd name="connsiteX436" fmla="*/ 192686 w 7467600"/>
              <a:gd name="connsiteY436" fmla="*/ 5849257 h 6858000"/>
              <a:gd name="connsiteX437" fmla="*/ 4696 w 7467600"/>
              <a:gd name="connsiteY437" fmla="*/ 5697668 h 6858000"/>
              <a:gd name="connsiteX438" fmla="*/ 0 w 7467600"/>
              <a:gd name="connsiteY438" fmla="*/ 5689984 h 6858000"/>
              <a:gd name="connsiteX439" fmla="*/ 0 w 7467600"/>
              <a:gd name="connsiteY439" fmla="*/ 5513472 h 6858000"/>
              <a:gd name="connsiteX440" fmla="*/ 174101 w 7467600"/>
              <a:gd name="connsiteY440" fmla="*/ 5620277 h 6858000"/>
              <a:gd name="connsiteX441" fmla="*/ 891800 w 7467600"/>
              <a:gd name="connsiteY441" fmla="*/ 6036935 h 6858000"/>
              <a:gd name="connsiteX442" fmla="*/ 1072219 w 7467600"/>
              <a:gd name="connsiteY442" fmla="*/ 6169443 h 6858000"/>
              <a:gd name="connsiteX443" fmla="*/ 1074117 w 7467600"/>
              <a:gd name="connsiteY443" fmla="*/ 6170301 h 6858000"/>
              <a:gd name="connsiteX444" fmla="*/ 1083114 w 7467600"/>
              <a:gd name="connsiteY444" fmla="*/ 6174131 h 6858000"/>
              <a:gd name="connsiteX445" fmla="*/ 1543010 w 7467600"/>
              <a:gd name="connsiteY445" fmla="*/ 6191140 h 6858000"/>
              <a:gd name="connsiteX446" fmla="*/ 1551080 w 7467600"/>
              <a:gd name="connsiteY446" fmla="*/ 6195006 h 6858000"/>
              <a:gd name="connsiteX447" fmla="*/ 2345443 w 7467600"/>
              <a:gd name="connsiteY447" fmla="*/ 5549882 h 6858000"/>
              <a:gd name="connsiteX448" fmla="*/ 1721499 w 7467600"/>
              <a:gd name="connsiteY448" fmla="*/ 5599969 h 6858000"/>
              <a:gd name="connsiteX449" fmla="*/ 767716 w 7467600"/>
              <a:gd name="connsiteY449" fmla="*/ 5472768 h 6858000"/>
              <a:gd name="connsiteX450" fmla="*/ 722147 w 7467600"/>
              <a:gd name="connsiteY450" fmla="*/ 5393091 h 6858000"/>
              <a:gd name="connsiteX451" fmla="*/ 1485552 w 7467600"/>
              <a:gd name="connsiteY451" fmla="*/ 5313202 h 6858000"/>
              <a:gd name="connsiteX452" fmla="*/ 2143004 w 7467600"/>
              <a:gd name="connsiteY452" fmla="*/ 5402420 h 6858000"/>
              <a:gd name="connsiteX453" fmla="*/ 1933391 w 7467600"/>
              <a:gd name="connsiteY453" fmla="*/ 5156971 h 6858000"/>
              <a:gd name="connsiteX454" fmla="*/ 1827118 w 7467600"/>
              <a:gd name="connsiteY454" fmla="*/ 4968410 h 6858000"/>
              <a:gd name="connsiteX455" fmla="*/ 1837349 w 7467600"/>
              <a:gd name="connsiteY455" fmla="*/ 4956357 h 6858000"/>
              <a:gd name="connsiteX456" fmla="*/ 2162835 w 7467600"/>
              <a:gd name="connsiteY456" fmla="*/ 5187853 h 6858000"/>
              <a:gd name="connsiteX457" fmla="*/ 2257167 w 7467600"/>
              <a:gd name="connsiteY457" fmla="*/ 5462123 h 6858000"/>
              <a:gd name="connsiteX458" fmla="*/ 2261598 w 7467600"/>
              <a:gd name="connsiteY458" fmla="*/ 5467998 h 6858000"/>
              <a:gd name="connsiteX459" fmla="*/ 2437177 w 7467600"/>
              <a:gd name="connsiteY459" fmla="*/ 5479608 h 6858000"/>
              <a:gd name="connsiteX460" fmla="*/ 2445247 w 7467600"/>
              <a:gd name="connsiteY460" fmla="*/ 5483476 h 6858000"/>
              <a:gd name="connsiteX461" fmla="*/ 2743626 w 7467600"/>
              <a:gd name="connsiteY461" fmla="*/ 5304819 h 6858000"/>
              <a:gd name="connsiteX462" fmla="*/ 3048102 w 7467600"/>
              <a:gd name="connsiteY462" fmla="*/ 5150595 h 6858000"/>
              <a:gd name="connsiteX463" fmla="*/ 1799414 w 7467600"/>
              <a:gd name="connsiteY463" fmla="*/ 4694732 h 6858000"/>
              <a:gd name="connsiteX464" fmla="*/ 1771735 w 7467600"/>
              <a:gd name="connsiteY464" fmla="*/ 4619929 h 6858000"/>
              <a:gd name="connsiteX465" fmla="*/ 3104273 w 7467600"/>
              <a:gd name="connsiteY465" fmla="*/ 5076159 h 6858000"/>
              <a:gd name="connsiteX466" fmla="*/ 3113245 w 7467600"/>
              <a:gd name="connsiteY466" fmla="*/ 5090705 h 6858000"/>
              <a:gd name="connsiteX467" fmla="*/ 3126294 w 7467600"/>
              <a:gd name="connsiteY467" fmla="*/ 5114400 h 6858000"/>
              <a:gd name="connsiteX468" fmla="*/ 3937433 w 7467600"/>
              <a:gd name="connsiteY468" fmla="*/ 4830473 h 6858000"/>
              <a:gd name="connsiteX469" fmla="*/ 3590475 w 7467600"/>
              <a:gd name="connsiteY469" fmla="*/ 4597974 h 6858000"/>
              <a:gd name="connsiteX470" fmla="*/ 3100264 w 7467600"/>
              <a:gd name="connsiteY470" fmla="*/ 4579845 h 6858000"/>
              <a:gd name="connsiteX471" fmla="*/ 2183576 w 7467600"/>
              <a:gd name="connsiteY471" fmla="*/ 4227150 h 6858000"/>
              <a:gd name="connsiteX472" fmla="*/ 2151029 w 7467600"/>
              <a:gd name="connsiteY472" fmla="*/ 4146947 h 6858000"/>
              <a:gd name="connsiteX473" fmla="*/ 3563434 w 7467600"/>
              <a:gd name="connsiteY473" fmla="*/ 4469115 h 6858000"/>
              <a:gd name="connsiteX474" fmla="*/ 3177952 w 7467600"/>
              <a:gd name="connsiteY474" fmla="*/ 3657386 h 6858000"/>
              <a:gd name="connsiteX475" fmla="*/ 3189263 w 7467600"/>
              <a:gd name="connsiteY475" fmla="*/ 3625726 h 6858000"/>
              <a:gd name="connsiteX476" fmla="*/ 3560912 w 7467600"/>
              <a:gd name="connsiteY476" fmla="*/ 4079863 h 6858000"/>
              <a:gd name="connsiteX477" fmla="*/ 3626636 w 7467600"/>
              <a:gd name="connsiteY477" fmla="*/ 4512230 h 6858000"/>
              <a:gd name="connsiteX478" fmla="*/ 3653088 w 7467600"/>
              <a:gd name="connsiteY478" fmla="*/ 4521417 h 6858000"/>
              <a:gd name="connsiteX479" fmla="*/ 3988128 w 7467600"/>
              <a:gd name="connsiteY479" fmla="*/ 4817267 h 6858000"/>
              <a:gd name="connsiteX480" fmla="*/ 4830582 w 7467600"/>
              <a:gd name="connsiteY480" fmla="*/ 4676000 h 6858000"/>
              <a:gd name="connsiteX481" fmla="*/ 4830100 w 7467600"/>
              <a:gd name="connsiteY481" fmla="*/ 4675554 h 6858000"/>
              <a:gd name="connsiteX482" fmla="*/ 4036318 w 7467600"/>
              <a:gd name="connsiteY482" fmla="*/ 4147013 h 6858000"/>
              <a:gd name="connsiteX483" fmla="*/ 3432098 w 7467600"/>
              <a:gd name="connsiteY483" fmla="*/ 3537312 h 6858000"/>
              <a:gd name="connsiteX484" fmla="*/ 3446761 w 7467600"/>
              <a:gd name="connsiteY484" fmla="*/ 3461278 h 6858000"/>
              <a:gd name="connsiteX485" fmla="*/ 4419733 w 7467600"/>
              <a:gd name="connsiteY485" fmla="*/ 3963555 h 6858000"/>
              <a:gd name="connsiteX486" fmla="*/ 4781371 w 7467600"/>
              <a:gd name="connsiteY486" fmla="*/ 4458604 h 6858000"/>
              <a:gd name="connsiteX487" fmla="*/ 4780440 w 7467600"/>
              <a:gd name="connsiteY487" fmla="*/ 4470290 h 6858000"/>
              <a:gd name="connsiteX488" fmla="*/ 4898954 w 7467600"/>
              <a:gd name="connsiteY488" fmla="*/ 4662092 h 6858000"/>
              <a:gd name="connsiteX489" fmla="*/ 4900699 w 7467600"/>
              <a:gd name="connsiteY489" fmla="*/ 4670867 h 6858000"/>
              <a:gd name="connsiteX490" fmla="*/ 5714511 w 7467600"/>
              <a:gd name="connsiteY490" fmla="*/ 4663483 h 6858000"/>
              <a:gd name="connsiteX491" fmla="*/ 5464793 w 7467600"/>
              <a:gd name="connsiteY491" fmla="*/ 4393556 h 6858000"/>
              <a:gd name="connsiteX492" fmla="*/ 5461897 w 7467600"/>
              <a:gd name="connsiteY492" fmla="*/ 4390879 h 6858000"/>
              <a:gd name="connsiteX493" fmla="*/ 4294126 w 7467600"/>
              <a:gd name="connsiteY493" fmla="*/ 3303048 h 6858000"/>
              <a:gd name="connsiteX494" fmla="*/ 4305321 w 7467600"/>
              <a:gd name="connsiteY494" fmla="*/ 3256953 h 6858000"/>
              <a:gd name="connsiteX495" fmla="*/ 4949299 w 7467600"/>
              <a:gd name="connsiteY495" fmla="*/ 3766336 h 6858000"/>
              <a:gd name="connsiteX496" fmla="*/ 5291452 w 7467600"/>
              <a:gd name="connsiteY496" fmla="*/ 4076801 h 6858000"/>
              <a:gd name="connsiteX497" fmla="*/ 5434998 w 7467600"/>
              <a:gd name="connsiteY497" fmla="*/ 4254100 h 6858000"/>
              <a:gd name="connsiteX498" fmla="*/ 5351015 w 7467600"/>
              <a:gd name="connsiteY498" fmla="*/ 3760989 h 6858000"/>
              <a:gd name="connsiteX499" fmla="*/ 5413780 w 7467600"/>
              <a:gd name="connsiteY499" fmla="*/ 2966265 h 6858000"/>
              <a:gd name="connsiteX500" fmla="*/ 5425627 w 7467600"/>
              <a:gd name="connsiteY500" fmla="*/ 2954192 h 6858000"/>
              <a:gd name="connsiteX501" fmla="*/ 6604735 w 7467600"/>
              <a:gd name="connsiteY501" fmla="*/ 2041381 h 6858000"/>
              <a:gd name="connsiteX502" fmla="*/ 7204487 w 7467600"/>
              <a:gd name="connsiteY502" fmla="*/ 2742112 h 6858000"/>
              <a:gd name="connsiteX503" fmla="*/ 7131592 w 7467600"/>
              <a:gd name="connsiteY503" fmla="*/ 2672096 h 6858000"/>
              <a:gd name="connsiteX504" fmla="*/ 6996344 w 7467600"/>
              <a:gd name="connsiteY504" fmla="*/ 2518310 h 6858000"/>
              <a:gd name="connsiteX505" fmla="*/ 6735495 w 7467600"/>
              <a:gd name="connsiteY505" fmla="*/ 2196890 h 6858000"/>
              <a:gd name="connsiteX506" fmla="*/ 6721901 w 7467600"/>
              <a:gd name="connsiteY506" fmla="*/ 2179274 h 6858000"/>
              <a:gd name="connsiteX507" fmla="*/ 6604735 w 7467600"/>
              <a:gd name="connsiteY507" fmla="*/ 2041381 h 6858000"/>
              <a:gd name="connsiteX508" fmla="*/ 6591670 w 7467600"/>
              <a:gd name="connsiteY508" fmla="*/ 1988277 h 6858000"/>
              <a:gd name="connsiteX509" fmla="*/ 6747349 w 7467600"/>
              <a:gd name="connsiteY509" fmla="*/ 2160069 h 6858000"/>
              <a:gd name="connsiteX510" fmla="*/ 6760943 w 7467600"/>
              <a:gd name="connsiteY510" fmla="*/ 2177686 h 6858000"/>
              <a:gd name="connsiteX511" fmla="*/ 7021065 w 7467600"/>
              <a:gd name="connsiteY511" fmla="*/ 2498102 h 6858000"/>
              <a:gd name="connsiteX512" fmla="*/ 7155223 w 7467600"/>
              <a:gd name="connsiteY512" fmla="*/ 2650386 h 6858000"/>
              <a:gd name="connsiteX513" fmla="*/ 7203167 w 7467600"/>
              <a:gd name="connsiteY513" fmla="*/ 2697288 h 6858000"/>
              <a:gd name="connsiteX514" fmla="*/ 6937703 w 7467600"/>
              <a:gd name="connsiteY514" fmla="*/ 2321981 h 6858000"/>
              <a:gd name="connsiteX515" fmla="*/ 6591670 w 7467600"/>
              <a:gd name="connsiteY515" fmla="*/ 1988277 h 6858000"/>
              <a:gd name="connsiteX516" fmla="*/ 5798671 w 7467600"/>
              <a:gd name="connsiteY516" fmla="*/ 1981601 h 6858000"/>
              <a:gd name="connsiteX517" fmla="*/ 5754709 w 7467600"/>
              <a:gd name="connsiteY517" fmla="*/ 2071454 h 6858000"/>
              <a:gd name="connsiteX518" fmla="*/ 5763044 w 7467600"/>
              <a:gd name="connsiteY518" fmla="*/ 2842206 h 6858000"/>
              <a:gd name="connsiteX519" fmla="*/ 5764974 w 7467600"/>
              <a:gd name="connsiteY519" fmla="*/ 2799609 h 6858000"/>
              <a:gd name="connsiteX520" fmla="*/ 5767665 w 7467600"/>
              <a:gd name="connsiteY520" fmla="*/ 2666409 h 6858000"/>
              <a:gd name="connsiteX521" fmla="*/ 5763055 w 7467600"/>
              <a:gd name="connsiteY521" fmla="*/ 2579705 h 6858000"/>
              <a:gd name="connsiteX522" fmla="*/ 5758079 w 7467600"/>
              <a:gd name="connsiteY522" fmla="*/ 2492508 h 6858000"/>
              <a:gd name="connsiteX523" fmla="*/ 5779325 w 7467600"/>
              <a:gd name="connsiteY523" fmla="*/ 2197069 h 6858000"/>
              <a:gd name="connsiteX524" fmla="*/ 5798671 w 7467600"/>
              <a:gd name="connsiteY524" fmla="*/ 1981601 h 6858000"/>
              <a:gd name="connsiteX525" fmla="*/ 5829202 w 7467600"/>
              <a:gd name="connsiteY525" fmla="*/ 1971679 h 6858000"/>
              <a:gd name="connsiteX526" fmla="*/ 5809558 w 7467600"/>
              <a:gd name="connsiteY526" fmla="*/ 2198043 h 6858000"/>
              <a:gd name="connsiteX527" fmla="*/ 5788653 w 7467600"/>
              <a:gd name="connsiteY527" fmla="*/ 2489430 h 6858000"/>
              <a:gd name="connsiteX528" fmla="*/ 5793439 w 7467600"/>
              <a:gd name="connsiteY528" fmla="*/ 2575235 h 6858000"/>
              <a:gd name="connsiteX529" fmla="*/ 5796837 w 7467600"/>
              <a:gd name="connsiteY529" fmla="*/ 2637633 h 6858000"/>
              <a:gd name="connsiteX530" fmla="*/ 5818614 w 7467600"/>
              <a:gd name="connsiteY530" fmla="*/ 2473055 h 6858000"/>
              <a:gd name="connsiteX531" fmla="*/ 5829202 w 7467600"/>
              <a:gd name="connsiteY531" fmla="*/ 1971679 h 6858000"/>
              <a:gd name="connsiteX532" fmla="*/ 5911389 w 7467600"/>
              <a:gd name="connsiteY532" fmla="*/ 1898371 h 6858000"/>
              <a:gd name="connsiteX533" fmla="*/ 6237627 w 7467600"/>
              <a:gd name="connsiteY533" fmla="*/ 2231921 h 6858000"/>
              <a:gd name="connsiteX534" fmla="*/ 5911389 w 7467600"/>
              <a:gd name="connsiteY534" fmla="*/ 1898371 h 6858000"/>
              <a:gd name="connsiteX535" fmla="*/ 6944437 w 7467600"/>
              <a:gd name="connsiteY535" fmla="*/ 1575402 h 6858000"/>
              <a:gd name="connsiteX536" fmla="*/ 6304730 w 7467600"/>
              <a:gd name="connsiteY536" fmla="*/ 1766654 h 6858000"/>
              <a:gd name="connsiteX537" fmla="*/ 6944437 w 7467600"/>
              <a:gd name="connsiteY537" fmla="*/ 1575402 h 6858000"/>
              <a:gd name="connsiteX538" fmla="*/ 7019523 w 7467600"/>
              <a:gd name="connsiteY538" fmla="*/ 1519450 h 6858000"/>
              <a:gd name="connsiteX539" fmla="*/ 6298091 w 7467600"/>
              <a:gd name="connsiteY539" fmla="*/ 1737122 h 6858000"/>
              <a:gd name="connsiteX540" fmla="*/ 7019523 w 7467600"/>
              <a:gd name="connsiteY540" fmla="*/ 1519450 h 6858000"/>
              <a:gd name="connsiteX541" fmla="*/ 2399523 w 7467600"/>
              <a:gd name="connsiteY541" fmla="*/ 1428234 h 6858000"/>
              <a:gd name="connsiteX542" fmla="*/ 2224982 w 7467600"/>
              <a:gd name="connsiteY542" fmla="*/ 1826201 h 6858000"/>
              <a:gd name="connsiteX543" fmla="*/ 2096099 w 7467600"/>
              <a:gd name="connsiteY543" fmla="*/ 2345900 h 6858000"/>
              <a:gd name="connsiteX544" fmla="*/ 2283317 w 7467600"/>
              <a:gd name="connsiteY544" fmla="*/ 1796925 h 6858000"/>
              <a:gd name="connsiteX545" fmla="*/ 2399523 w 7467600"/>
              <a:gd name="connsiteY545" fmla="*/ 1428234 h 6858000"/>
              <a:gd name="connsiteX546" fmla="*/ 2448558 w 7467600"/>
              <a:gd name="connsiteY546" fmla="*/ 1373435 h 6858000"/>
              <a:gd name="connsiteX547" fmla="*/ 2312521 w 7467600"/>
              <a:gd name="connsiteY547" fmla="*/ 1806140 h 6858000"/>
              <a:gd name="connsiteX548" fmla="*/ 2127533 w 7467600"/>
              <a:gd name="connsiteY548" fmla="*/ 2348380 h 6858000"/>
              <a:gd name="connsiteX549" fmla="*/ 2358080 w 7467600"/>
              <a:gd name="connsiteY549" fmla="*/ 1866134 h 6858000"/>
              <a:gd name="connsiteX550" fmla="*/ 2407436 w 7467600"/>
              <a:gd name="connsiteY550" fmla="*/ 1651070 h 6858000"/>
              <a:gd name="connsiteX551" fmla="*/ 2448558 w 7467600"/>
              <a:gd name="connsiteY551" fmla="*/ 1373435 h 6858000"/>
              <a:gd name="connsiteX552" fmla="*/ 278707 w 7467600"/>
              <a:gd name="connsiteY552" fmla="*/ 1352270 h 6858000"/>
              <a:gd name="connsiteX553" fmla="*/ 321570 w 7467600"/>
              <a:gd name="connsiteY553" fmla="*/ 1861610 h 6858000"/>
              <a:gd name="connsiteX554" fmla="*/ 294281 w 7467600"/>
              <a:gd name="connsiteY554" fmla="*/ 1440658 h 6858000"/>
              <a:gd name="connsiteX555" fmla="*/ 278707 w 7467600"/>
              <a:gd name="connsiteY555" fmla="*/ 1352270 h 6858000"/>
              <a:gd name="connsiteX556" fmla="*/ 1423821 w 7467600"/>
              <a:gd name="connsiteY556" fmla="*/ 1351958 h 6858000"/>
              <a:gd name="connsiteX557" fmla="*/ 1638521 w 7467600"/>
              <a:gd name="connsiteY557" fmla="*/ 1908470 h 6858000"/>
              <a:gd name="connsiteX558" fmla="*/ 1754199 w 7467600"/>
              <a:gd name="connsiteY558" fmla="*/ 2149284 h 6858000"/>
              <a:gd name="connsiteX559" fmla="*/ 1908359 w 7467600"/>
              <a:gd name="connsiteY559" fmla="*/ 2364988 h 6858000"/>
              <a:gd name="connsiteX560" fmla="*/ 1647661 w 7467600"/>
              <a:gd name="connsiteY560" fmla="*/ 1825945 h 6858000"/>
              <a:gd name="connsiteX561" fmla="*/ 1423821 w 7467600"/>
              <a:gd name="connsiteY561" fmla="*/ 1351958 h 6858000"/>
              <a:gd name="connsiteX562" fmla="*/ 1431890 w 7467600"/>
              <a:gd name="connsiteY562" fmla="*/ 1306475 h 6858000"/>
              <a:gd name="connsiteX563" fmla="*/ 1507597 w 7467600"/>
              <a:gd name="connsiteY563" fmla="*/ 1446132 h 6858000"/>
              <a:gd name="connsiteX564" fmla="*/ 1674586 w 7467600"/>
              <a:gd name="connsiteY564" fmla="*/ 1813832 h 6858000"/>
              <a:gd name="connsiteX565" fmla="*/ 1815950 w 7467600"/>
              <a:gd name="connsiteY565" fmla="*/ 2128564 h 6858000"/>
              <a:gd name="connsiteX566" fmla="*/ 1984242 w 7467600"/>
              <a:gd name="connsiteY566" fmla="*/ 2430829 h 6858000"/>
              <a:gd name="connsiteX567" fmla="*/ 2014023 w 7467600"/>
              <a:gd name="connsiteY567" fmla="*/ 2450995 h 6858000"/>
              <a:gd name="connsiteX568" fmla="*/ 1747337 w 7467600"/>
              <a:gd name="connsiteY568" fmla="*/ 1855264 h 6858000"/>
              <a:gd name="connsiteX569" fmla="*/ 1533749 w 7467600"/>
              <a:gd name="connsiteY569" fmla="*/ 1478656 h 6858000"/>
              <a:gd name="connsiteX570" fmla="*/ 1431890 w 7467600"/>
              <a:gd name="connsiteY570" fmla="*/ 1306475 h 6858000"/>
              <a:gd name="connsiteX571" fmla="*/ 5052692 w 7467600"/>
              <a:gd name="connsiteY571" fmla="*/ 1292994 h 6858000"/>
              <a:gd name="connsiteX572" fmla="*/ 5200661 w 7467600"/>
              <a:gd name="connsiteY572" fmla="*/ 1635186 h 6858000"/>
              <a:gd name="connsiteX573" fmla="*/ 5297138 w 7467600"/>
              <a:gd name="connsiteY573" fmla="*/ 1906351 h 6858000"/>
              <a:gd name="connsiteX574" fmla="*/ 5052692 w 7467600"/>
              <a:gd name="connsiteY574" fmla="*/ 1292994 h 6858000"/>
              <a:gd name="connsiteX575" fmla="*/ 5009948 w 7467600"/>
              <a:gd name="connsiteY575" fmla="*/ 1273619 h 6858000"/>
              <a:gd name="connsiteX576" fmla="*/ 5121777 w 7467600"/>
              <a:gd name="connsiteY576" fmla="*/ 1654213 h 6858000"/>
              <a:gd name="connsiteX577" fmla="*/ 5293545 w 7467600"/>
              <a:gd name="connsiteY577" fmla="*/ 2072247 h 6858000"/>
              <a:gd name="connsiteX578" fmla="*/ 5294042 w 7467600"/>
              <a:gd name="connsiteY578" fmla="*/ 2065019 h 6858000"/>
              <a:gd name="connsiteX579" fmla="*/ 5171936 w 7467600"/>
              <a:gd name="connsiteY579" fmla="*/ 1647613 h 6858000"/>
              <a:gd name="connsiteX580" fmla="*/ 5009948 w 7467600"/>
              <a:gd name="connsiteY580" fmla="*/ 1273619 h 6858000"/>
              <a:gd name="connsiteX581" fmla="*/ 655236 w 7467600"/>
              <a:gd name="connsiteY581" fmla="*/ 1268632 h 6858000"/>
              <a:gd name="connsiteX582" fmla="*/ 839521 w 7467600"/>
              <a:gd name="connsiteY582" fmla="*/ 1685315 h 6858000"/>
              <a:gd name="connsiteX583" fmla="*/ 1109416 w 7467600"/>
              <a:gd name="connsiteY583" fmla="*/ 2061663 h 6858000"/>
              <a:gd name="connsiteX584" fmla="*/ 1298300 w 7467600"/>
              <a:gd name="connsiteY584" fmla="*/ 2247742 h 6858000"/>
              <a:gd name="connsiteX585" fmla="*/ 1125871 w 7467600"/>
              <a:gd name="connsiteY585" fmla="*/ 1989513 h 6858000"/>
              <a:gd name="connsiteX586" fmla="*/ 981574 w 7467600"/>
              <a:gd name="connsiteY586" fmla="*/ 1783157 h 6858000"/>
              <a:gd name="connsiteX587" fmla="*/ 922198 w 7467600"/>
              <a:gd name="connsiteY587" fmla="*/ 1677437 h 6858000"/>
              <a:gd name="connsiteX588" fmla="*/ 869293 w 7467600"/>
              <a:gd name="connsiteY588" fmla="*/ 1583214 h 6858000"/>
              <a:gd name="connsiteX589" fmla="*/ 751431 w 7467600"/>
              <a:gd name="connsiteY589" fmla="*/ 1405731 h 6858000"/>
              <a:gd name="connsiteX590" fmla="*/ 655236 w 7467600"/>
              <a:gd name="connsiteY590" fmla="*/ 1268632 h 6858000"/>
              <a:gd name="connsiteX591" fmla="*/ 6516292 w 7467600"/>
              <a:gd name="connsiteY591" fmla="*/ 1263064 h 6858000"/>
              <a:gd name="connsiteX592" fmla="*/ 5736320 w 7467600"/>
              <a:gd name="connsiteY592" fmla="*/ 1501803 h 6858000"/>
              <a:gd name="connsiteX593" fmla="*/ 6516292 w 7467600"/>
              <a:gd name="connsiteY593" fmla="*/ 1263064 h 6858000"/>
              <a:gd name="connsiteX594" fmla="*/ 291466 w 7467600"/>
              <a:gd name="connsiteY594" fmla="*/ 1250369 h 6858000"/>
              <a:gd name="connsiteX595" fmla="*/ 323180 w 7467600"/>
              <a:gd name="connsiteY595" fmla="*/ 1435283 h 6858000"/>
              <a:gd name="connsiteX596" fmla="*/ 349381 w 7467600"/>
              <a:gd name="connsiteY596" fmla="*/ 1875041 h 6858000"/>
              <a:gd name="connsiteX597" fmla="*/ 374363 w 7467600"/>
              <a:gd name="connsiteY597" fmla="*/ 1506494 h 6858000"/>
              <a:gd name="connsiteX598" fmla="*/ 302168 w 7467600"/>
              <a:gd name="connsiteY598" fmla="*/ 1274495 h 6858000"/>
              <a:gd name="connsiteX599" fmla="*/ 291466 w 7467600"/>
              <a:gd name="connsiteY599" fmla="*/ 1250369 h 6858000"/>
              <a:gd name="connsiteX600" fmla="*/ 678222 w 7467600"/>
              <a:gd name="connsiteY600" fmla="*/ 1248670 h 6858000"/>
              <a:gd name="connsiteX601" fmla="*/ 775536 w 7467600"/>
              <a:gd name="connsiteY601" fmla="*/ 1388015 h 6858000"/>
              <a:gd name="connsiteX602" fmla="*/ 894529 w 7467600"/>
              <a:gd name="connsiteY602" fmla="*/ 1567739 h 6858000"/>
              <a:gd name="connsiteX603" fmla="*/ 948000 w 7467600"/>
              <a:gd name="connsiteY603" fmla="*/ 1663088 h 6858000"/>
              <a:gd name="connsiteX604" fmla="*/ 1006812 w 7467600"/>
              <a:gd name="connsiteY604" fmla="*/ 1767683 h 6858000"/>
              <a:gd name="connsiteX605" fmla="*/ 1149133 w 7467600"/>
              <a:gd name="connsiteY605" fmla="*/ 1971513 h 6858000"/>
              <a:gd name="connsiteX606" fmla="*/ 1333952 w 7467600"/>
              <a:gd name="connsiteY606" fmla="*/ 2251620 h 6858000"/>
              <a:gd name="connsiteX607" fmla="*/ 1337329 w 7467600"/>
              <a:gd name="connsiteY607" fmla="*/ 2258350 h 6858000"/>
              <a:gd name="connsiteX608" fmla="*/ 1014726 w 7467600"/>
              <a:gd name="connsiteY608" fmla="*/ 1615556 h 6858000"/>
              <a:gd name="connsiteX609" fmla="*/ 678222 w 7467600"/>
              <a:gd name="connsiteY609" fmla="*/ 1248670 h 6858000"/>
              <a:gd name="connsiteX610" fmla="*/ 6691602 w 7467600"/>
              <a:gd name="connsiteY610" fmla="*/ 1140573 h 6858000"/>
              <a:gd name="connsiteX611" fmla="*/ 6571100 w 7467600"/>
              <a:gd name="connsiteY611" fmla="*/ 1183662 h 6858000"/>
              <a:gd name="connsiteX612" fmla="*/ 6241687 w 7467600"/>
              <a:gd name="connsiteY612" fmla="*/ 1257600 h 6858000"/>
              <a:gd name="connsiteX613" fmla="*/ 5693009 w 7467600"/>
              <a:gd name="connsiteY613" fmla="*/ 1478256 h 6858000"/>
              <a:gd name="connsiteX614" fmla="*/ 6548420 w 7467600"/>
              <a:gd name="connsiteY614" fmla="*/ 1214599 h 6858000"/>
              <a:gd name="connsiteX615" fmla="*/ 6605473 w 7467600"/>
              <a:gd name="connsiteY615" fmla="*/ 1184686 h 6858000"/>
              <a:gd name="connsiteX616" fmla="*/ 6691602 w 7467600"/>
              <a:gd name="connsiteY616" fmla="*/ 1140573 h 6858000"/>
              <a:gd name="connsiteX617" fmla="*/ 4002475 w 7467600"/>
              <a:gd name="connsiteY617" fmla="*/ 1037802 h 6858000"/>
              <a:gd name="connsiteX618" fmla="*/ 4000324 w 7467600"/>
              <a:gd name="connsiteY618" fmla="*/ 1039362 h 6858000"/>
              <a:gd name="connsiteX619" fmla="*/ 4002862 w 7467600"/>
              <a:gd name="connsiteY619" fmla="*/ 1042866 h 6858000"/>
              <a:gd name="connsiteX620" fmla="*/ 4002475 w 7467600"/>
              <a:gd name="connsiteY620" fmla="*/ 1037802 h 6858000"/>
              <a:gd name="connsiteX621" fmla="*/ 506322 w 7467600"/>
              <a:gd name="connsiteY621" fmla="*/ 1020997 h 6858000"/>
              <a:gd name="connsiteX622" fmla="*/ 533068 w 7467600"/>
              <a:gd name="connsiteY622" fmla="*/ 1029409 h 6858000"/>
              <a:gd name="connsiteX623" fmla="*/ 1232525 w 7467600"/>
              <a:gd name="connsiteY623" fmla="*/ 1804675 h 6858000"/>
              <a:gd name="connsiteX624" fmla="*/ 1388858 w 7467600"/>
              <a:gd name="connsiteY624" fmla="*/ 2368011 h 6858000"/>
              <a:gd name="connsiteX625" fmla="*/ 1384098 w 7467600"/>
              <a:gd name="connsiteY625" fmla="*/ 2378125 h 6858000"/>
              <a:gd name="connsiteX626" fmla="*/ 1425393 w 7467600"/>
              <a:gd name="connsiteY626" fmla="*/ 2589124 h 6858000"/>
              <a:gd name="connsiteX627" fmla="*/ 1424001 w 7467600"/>
              <a:gd name="connsiteY627" fmla="*/ 2597541 h 6858000"/>
              <a:gd name="connsiteX628" fmla="*/ 2152729 w 7467600"/>
              <a:gd name="connsiteY628" fmla="*/ 2864487 h 6858000"/>
              <a:gd name="connsiteX629" fmla="*/ 2020609 w 7467600"/>
              <a:gd name="connsiteY629" fmla="*/ 2539671 h 6858000"/>
              <a:gd name="connsiteX630" fmla="*/ 2018920 w 7467600"/>
              <a:gd name="connsiteY630" fmla="*/ 2536309 h 6858000"/>
              <a:gd name="connsiteX631" fmla="*/ 1342441 w 7467600"/>
              <a:gd name="connsiteY631" fmla="*/ 1173017 h 6858000"/>
              <a:gd name="connsiteX632" fmla="*/ 1367925 w 7467600"/>
              <a:gd name="connsiteY632" fmla="*/ 1135648 h 6858000"/>
              <a:gd name="connsiteX633" fmla="*/ 1771401 w 7467600"/>
              <a:gd name="connsiteY633" fmla="*/ 1806673 h 6858000"/>
              <a:gd name="connsiteX634" fmla="*/ 1972385 w 7467600"/>
              <a:gd name="connsiteY634" fmla="*/ 2198735 h 6858000"/>
              <a:gd name="connsiteX635" fmla="*/ 2040892 w 7467600"/>
              <a:gd name="connsiteY635" fmla="*/ 2405205 h 6858000"/>
              <a:gd name="connsiteX636" fmla="*/ 2131689 w 7467600"/>
              <a:gd name="connsiteY636" fmla="*/ 1936926 h 6858000"/>
              <a:gd name="connsiteX637" fmla="*/ 2454820 w 7467600"/>
              <a:gd name="connsiteY637" fmla="*/ 1248808 h 6858000"/>
              <a:gd name="connsiteX638" fmla="*/ 2492512 w 7467600"/>
              <a:gd name="connsiteY638" fmla="*/ 1302920 h 6858000"/>
              <a:gd name="connsiteX639" fmla="*/ 2081216 w 7467600"/>
              <a:gd name="connsiteY639" fmla="*/ 2527513 h 6858000"/>
              <a:gd name="connsiteX640" fmla="*/ 2081211 w 7467600"/>
              <a:gd name="connsiteY640" fmla="*/ 2528916 h 6858000"/>
              <a:gd name="connsiteX641" fmla="*/ 2199067 w 7467600"/>
              <a:gd name="connsiteY641" fmla="*/ 2884061 h 6858000"/>
              <a:gd name="connsiteX642" fmla="*/ 3192586 w 7467600"/>
              <a:gd name="connsiteY642" fmla="*/ 3411496 h 6858000"/>
              <a:gd name="connsiteX643" fmla="*/ 3182620 w 7467600"/>
              <a:gd name="connsiteY643" fmla="*/ 3483279 h 6858000"/>
              <a:gd name="connsiteX644" fmla="*/ 2435119 w 7467600"/>
              <a:gd name="connsiteY644" fmla="*/ 3080173 h 6858000"/>
              <a:gd name="connsiteX645" fmla="*/ 2410152 w 7467600"/>
              <a:gd name="connsiteY645" fmla="*/ 3063751 h 6858000"/>
              <a:gd name="connsiteX646" fmla="*/ 2408099 w 7467600"/>
              <a:gd name="connsiteY646" fmla="*/ 3064403 h 6858000"/>
              <a:gd name="connsiteX647" fmla="*/ 2407218 w 7467600"/>
              <a:gd name="connsiteY647" fmla="*/ 3070324 h 6858000"/>
              <a:gd name="connsiteX648" fmla="*/ 2380138 w 7467600"/>
              <a:gd name="connsiteY648" fmla="*/ 3099341 h 6858000"/>
              <a:gd name="connsiteX649" fmla="*/ 1765923 w 7467600"/>
              <a:gd name="connsiteY649" fmla="*/ 3581043 h 6858000"/>
              <a:gd name="connsiteX650" fmla="*/ 1702258 w 7467600"/>
              <a:gd name="connsiteY650" fmla="*/ 3612286 h 6858000"/>
              <a:gd name="connsiteX651" fmla="*/ 1538370 w 7467600"/>
              <a:gd name="connsiteY651" fmla="*/ 3811804 h 6858000"/>
              <a:gd name="connsiteX652" fmla="*/ 542867 w 7467600"/>
              <a:gd name="connsiteY652" fmla="*/ 4944092 h 6858000"/>
              <a:gd name="connsiteX653" fmla="*/ 515800 w 7467600"/>
              <a:gd name="connsiteY653" fmla="*/ 4862180 h 6858000"/>
              <a:gd name="connsiteX654" fmla="*/ 909145 w 7467600"/>
              <a:gd name="connsiteY654" fmla="*/ 4199225 h 6858000"/>
              <a:gd name="connsiteX655" fmla="*/ 1214067 w 7467600"/>
              <a:gd name="connsiteY655" fmla="*/ 3908561 h 6858000"/>
              <a:gd name="connsiteX656" fmla="*/ 640967 w 7467600"/>
              <a:gd name="connsiteY656" fmla="*/ 4105601 h 6858000"/>
              <a:gd name="connsiteX657" fmla="*/ 112563 w 7467600"/>
              <a:gd name="connsiteY657" fmla="*/ 4396952 h 6858000"/>
              <a:gd name="connsiteX658" fmla="*/ 0 w 7467600"/>
              <a:gd name="connsiteY658" fmla="*/ 4466006 h 6858000"/>
              <a:gd name="connsiteX659" fmla="*/ 0 w 7467600"/>
              <a:gd name="connsiteY659" fmla="*/ 4233763 h 6858000"/>
              <a:gd name="connsiteX660" fmla="*/ 36881 w 7467600"/>
              <a:gd name="connsiteY660" fmla="*/ 4200118 h 6858000"/>
              <a:gd name="connsiteX661" fmla="*/ 910534 w 7467600"/>
              <a:gd name="connsiteY661" fmla="*/ 3629753 h 6858000"/>
              <a:gd name="connsiteX662" fmla="*/ 1578717 w 7467600"/>
              <a:gd name="connsiteY662" fmla="*/ 3575982 h 6858000"/>
              <a:gd name="connsiteX663" fmla="*/ 2338780 w 7467600"/>
              <a:gd name="connsiteY663" fmla="*/ 3033725 h 6858000"/>
              <a:gd name="connsiteX664" fmla="*/ 1807991 w 7467600"/>
              <a:gd name="connsiteY664" fmla="*/ 2807184 h 6858000"/>
              <a:gd name="connsiteX665" fmla="*/ 1416358 w 7467600"/>
              <a:gd name="connsiteY665" fmla="*/ 3112571 h 6858000"/>
              <a:gd name="connsiteX666" fmla="*/ 939066 w 7467600"/>
              <a:gd name="connsiteY666" fmla="*/ 3378798 h 6858000"/>
              <a:gd name="connsiteX667" fmla="*/ 115099 w 7467600"/>
              <a:gd name="connsiteY667" fmla="*/ 3607650 h 6858000"/>
              <a:gd name="connsiteX668" fmla="*/ 97284 w 7467600"/>
              <a:gd name="connsiteY668" fmla="*/ 3520393 h 6858000"/>
              <a:gd name="connsiteX669" fmla="*/ 922050 w 7467600"/>
              <a:gd name="connsiteY669" fmla="*/ 3074867 h 6858000"/>
              <a:gd name="connsiteX670" fmla="*/ 1405265 w 7467600"/>
              <a:gd name="connsiteY670" fmla="*/ 3016319 h 6858000"/>
              <a:gd name="connsiteX671" fmla="*/ 1407512 w 7467600"/>
              <a:gd name="connsiteY671" fmla="*/ 3018001 h 6858000"/>
              <a:gd name="connsiteX672" fmla="*/ 1726266 w 7467600"/>
              <a:gd name="connsiteY672" fmla="*/ 2777274 h 6858000"/>
              <a:gd name="connsiteX673" fmla="*/ 625390 w 7467600"/>
              <a:gd name="connsiteY673" fmla="*/ 2514541 h 6858000"/>
              <a:gd name="connsiteX674" fmla="*/ 619799 w 7467600"/>
              <a:gd name="connsiteY674" fmla="*/ 2527180 h 6858000"/>
              <a:gd name="connsiteX675" fmla="*/ 310030 w 7467600"/>
              <a:gd name="connsiteY675" fmla="*/ 2771818 h 6858000"/>
              <a:gd name="connsiteX676" fmla="*/ 173877 w 7467600"/>
              <a:gd name="connsiteY676" fmla="*/ 2937056 h 6858000"/>
              <a:gd name="connsiteX677" fmla="*/ 77889 w 7467600"/>
              <a:gd name="connsiteY677" fmla="*/ 3138440 h 6858000"/>
              <a:gd name="connsiteX678" fmla="*/ 0 w 7467600"/>
              <a:gd name="connsiteY678" fmla="*/ 3271395 h 6858000"/>
              <a:gd name="connsiteX679" fmla="*/ 0 w 7467600"/>
              <a:gd name="connsiteY679" fmla="*/ 3153002 h 6858000"/>
              <a:gd name="connsiteX680" fmla="*/ 2386 w 7467600"/>
              <a:gd name="connsiteY680" fmla="*/ 3149203 h 6858000"/>
              <a:gd name="connsiteX681" fmla="*/ 89753 w 7467600"/>
              <a:gd name="connsiteY681" fmla="*/ 2987702 h 6858000"/>
              <a:gd name="connsiteX682" fmla="*/ 76869 w 7467600"/>
              <a:gd name="connsiteY682" fmla="*/ 3005404 h 6858000"/>
              <a:gd name="connsiteX683" fmla="*/ 32049 w 7467600"/>
              <a:gd name="connsiteY683" fmla="*/ 3065814 h 6858000"/>
              <a:gd name="connsiteX684" fmla="*/ 0 w 7467600"/>
              <a:gd name="connsiteY684" fmla="*/ 3108744 h 6858000"/>
              <a:gd name="connsiteX685" fmla="*/ 0 w 7467600"/>
              <a:gd name="connsiteY685" fmla="*/ 3058059 h 6858000"/>
              <a:gd name="connsiteX686" fmla="*/ 7610 w 7467600"/>
              <a:gd name="connsiteY686" fmla="*/ 3047889 h 6858000"/>
              <a:gd name="connsiteX687" fmla="*/ 52419 w 7467600"/>
              <a:gd name="connsiteY687" fmla="*/ 2987479 h 6858000"/>
              <a:gd name="connsiteX688" fmla="*/ 59142 w 7467600"/>
              <a:gd name="connsiteY688" fmla="*/ 2978488 h 6858000"/>
              <a:gd name="connsiteX689" fmla="*/ 0 w 7467600"/>
              <a:gd name="connsiteY689" fmla="*/ 3015334 h 6858000"/>
              <a:gd name="connsiteX690" fmla="*/ 0 w 7467600"/>
              <a:gd name="connsiteY690" fmla="*/ 2914286 h 6858000"/>
              <a:gd name="connsiteX691" fmla="*/ 36383 w 7467600"/>
              <a:gd name="connsiteY691" fmla="*/ 2901128 h 6858000"/>
              <a:gd name="connsiteX692" fmla="*/ 156329 w 7467600"/>
              <a:gd name="connsiteY692" fmla="*/ 2840533 h 6858000"/>
              <a:gd name="connsiteX693" fmla="*/ 358355 w 7467600"/>
              <a:gd name="connsiteY693" fmla="*/ 2620471 h 6858000"/>
              <a:gd name="connsiteX694" fmla="*/ 510577 w 7467600"/>
              <a:gd name="connsiteY694" fmla="*/ 2501244 h 6858000"/>
              <a:gd name="connsiteX695" fmla="*/ 211967 w 7467600"/>
              <a:gd name="connsiteY695" fmla="*/ 2479171 h 6858000"/>
              <a:gd name="connsiteX696" fmla="*/ 0 w 7467600"/>
              <a:gd name="connsiteY696" fmla="*/ 2476398 h 6858000"/>
              <a:gd name="connsiteX697" fmla="*/ 0 w 7467600"/>
              <a:gd name="connsiteY697" fmla="*/ 2389189 h 6858000"/>
              <a:gd name="connsiteX698" fmla="*/ 103062 w 7467600"/>
              <a:gd name="connsiteY698" fmla="*/ 2389518 h 6858000"/>
              <a:gd name="connsiteX699" fmla="*/ 510734 w 7467600"/>
              <a:gd name="connsiteY699" fmla="*/ 2416201 h 6858000"/>
              <a:gd name="connsiteX700" fmla="*/ 279257 w 7467600"/>
              <a:gd name="connsiteY700" fmla="*/ 2092102 h 6858000"/>
              <a:gd name="connsiteX701" fmla="*/ 65265 w 7467600"/>
              <a:gd name="connsiteY701" fmla="*/ 2006049 h 6858000"/>
              <a:gd name="connsiteX702" fmla="*/ 0 w 7467600"/>
              <a:gd name="connsiteY702" fmla="*/ 1982532 h 6858000"/>
              <a:gd name="connsiteX703" fmla="*/ 0 w 7467600"/>
              <a:gd name="connsiteY703" fmla="*/ 1912789 h 6858000"/>
              <a:gd name="connsiteX704" fmla="*/ 97460 w 7467600"/>
              <a:gd name="connsiteY704" fmla="*/ 1953725 h 6858000"/>
              <a:gd name="connsiteX705" fmla="*/ 221272 w 7467600"/>
              <a:gd name="connsiteY705" fmla="*/ 1980766 h 6858000"/>
              <a:gd name="connsiteX706" fmla="*/ 116765 w 7467600"/>
              <a:gd name="connsiteY706" fmla="*/ 1911033 h 6858000"/>
              <a:gd name="connsiteX707" fmla="*/ 16405 w 7467600"/>
              <a:gd name="connsiteY707" fmla="*/ 1803412 h 6858000"/>
              <a:gd name="connsiteX708" fmla="*/ 0 w 7467600"/>
              <a:gd name="connsiteY708" fmla="*/ 1784777 h 6858000"/>
              <a:gd name="connsiteX709" fmla="*/ 0 w 7467600"/>
              <a:gd name="connsiteY709" fmla="*/ 1740082 h 6858000"/>
              <a:gd name="connsiteX710" fmla="*/ 39394 w 7467600"/>
              <a:gd name="connsiteY710" fmla="*/ 1784856 h 6858000"/>
              <a:gd name="connsiteX711" fmla="*/ 135813 w 7467600"/>
              <a:gd name="connsiteY711" fmla="*/ 1888838 h 6858000"/>
              <a:gd name="connsiteX712" fmla="*/ 242575 w 7467600"/>
              <a:gd name="connsiteY712" fmla="*/ 1958841 h 6858000"/>
              <a:gd name="connsiteX713" fmla="*/ 82197 w 7467600"/>
              <a:gd name="connsiteY713" fmla="*/ 1754826 h 6858000"/>
              <a:gd name="connsiteX714" fmla="*/ 0 w 7467600"/>
              <a:gd name="connsiteY714" fmla="*/ 1679650 h 6858000"/>
              <a:gd name="connsiteX715" fmla="*/ 0 w 7467600"/>
              <a:gd name="connsiteY715" fmla="*/ 1602463 h 6858000"/>
              <a:gd name="connsiteX716" fmla="*/ 84689 w 7467600"/>
              <a:gd name="connsiteY716" fmla="*/ 1677442 h 6858000"/>
              <a:gd name="connsiteX717" fmla="*/ 298437 w 7467600"/>
              <a:gd name="connsiteY717" fmla="*/ 1968019 h 6858000"/>
              <a:gd name="connsiteX718" fmla="*/ 227269 w 7467600"/>
              <a:gd name="connsiteY718" fmla="*/ 1114064 h 6858000"/>
              <a:gd name="connsiteX719" fmla="*/ 248003 w 7467600"/>
              <a:gd name="connsiteY719" fmla="*/ 1089613 h 6858000"/>
              <a:gd name="connsiteX720" fmla="*/ 427020 w 7467600"/>
              <a:gd name="connsiteY720" fmla="*/ 1619803 h 6858000"/>
              <a:gd name="connsiteX721" fmla="*/ 340345 w 7467600"/>
              <a:gd name="connsiteY721" fmla="*/ 2027739 h 6858000"/>
              <a:gd name="connsiteX722" fmla="*/ 360865 w 7467600"/>
              <a:gd name="connsiteY722" fmla="*/ 2044827 h 6858000"/>
              <a:gd name="connsiteX723" fmla="*/ 560414 w 7467600"/>
              <a:gd name="connsiteY723" fmla="*/ 2421457 h 6858000"/>
              <a:gd name="connsiteX724" fmla="*/ 1359703 w 7467600"/>
              <a:gd name="connsiteY724" fmla="*/ 2578554 h 6858000"/>
              <a:gd name="connsiteX725" fmla="*/ 1359422 w 7467600"/>
              <a:gd name="connsiteY725" fmla="*/ 2577994 h 6858000"/>
              <a:gd name="connsiteX726" fmla="*/ 828701 w 7467600"/>
              <a:gd name="connsiteY726" fmla="*/ 1839520 h 6858000"/>
              <a:gd name="connsiteX727" fmla="*/ 494427 w 7467600"/>
              <a:gd name="connsiteY727" fmla="*/ 1092333 h 6858000"/>
              <a:gd name="connsiteX728" fmla="*/ 506322 w 7467600"/>
              <a:gd name="connsiteY728" fmla="*/ 1020997 h 6858000"/>
              <a:gd name="connsiteX729" fmla="*/ 4570198 w 7467600"/>
              <a:gd name="connsiteY729" fmla="*/ 978081 h 6858000"/>
              <a:gd name="connsiteX730" fmla="*/ 4523691 w 7467600"/>
              <a:gd name="connsiteY730" fmla="*/ 1127776 h 6858000"/>
              <a:gd name="connsiteX731" fmla="*/ 4509875 w 7467600"/>
              <a:gd name="connsiteY731" fmla="*/ 1167552 h 6858000"/>
              <a:gd name="connsiteX732" fmla="*/ 4478168 w 7467600"/>
              <a:gd name="connsiteY732" fmla="*/ 1260735 h 6858000"/>
              <a:gd name="connsiteX733" fmla="*/ 4409309 w 7467600"/>
              <a:gd name="connsiteY733" fmla="*/ 1666996 h 6858000"/>
              <a:gd name="connsiteX734" fmla="*/ 4370031 w 7467600"/>
              <a:gd name="connsiteY734" fmla="*/ 1955666 h 6858000"/>
              <a:gd name="connsiteX735" fmla="*/ 4570198 w 7467600"/>
              <a:gd name="connsiteY735" fmla="*/ 978081 h 6858000"/>
              <a:gd name="connsiteX736" fmla="*/ 4557898 w 7467600"/>
              <a:gd name="connsiteY736" fmla="*/ 900011 h 6858000"/>
              <a:gd name="connsiteX737" fmla="*/ 4344840 w 7467600"/>
              <a:gd name="connsiteY737" fmla="*/ 1922038 h 6858000"/>
              <a:gd name="connsiteX738" fmla="*/ 4378710 w 7467600"/>
              <a:gd name="connsiteY738" fmla="*/ 1665516 h 6858000"/>
              <a:gd name="connsiteX739" fmla="*/ 4448798 w 7467600"/>
              <a:gd name="connsiteY739" fmla="*/ 1253024 h 6858000"/>
              <a:gd name="connsiteX740" fmla="*/ 4480315 w 7467600"/>
              <a:gd name="connsiteY740" fmla="*/ 1158454 h 6858000"/>
              <a:gd name="connsiteX741" fmla="*/ 4494133 w 7467600"/>
              <a:gd name="connsiteY741" fmla="*/ 1118676 h 6858000"/>
              <a:gd name="connsiteX742" fmla="*/ 4557898 w 7467600"/>
              <a:gd name="connsiteY742" fmla="*/ 900011 h 6858000"/>
              <a:gd name="connsiteX743" fmla="*/ 5870151 w 7467600"/>
              <a:gd name="connsiteY743" fmla="*/ 898890 h 6858000"/>
              <a:gd name="connsiteX744" fmla="*/ 5861335 w 7467600"/>
              <a:gd name="connsiteY744" fmla="*/ 899177 h 6858000"/>
              <a:gd name="connsiteX745" fmla="*/ 5843702 w 7467600"/>
              <a:gd name="connsiteY745" fmla="*/ 899748 h 6858000"/>
              <a:gd name="connsiteX746" fmla="*/ 5651107 w 7467600"/>
              <a:gd name="connsiteY746" fmla="*/ 920306 h 6858000"/>
              <a:gd name="connsiteX747" fmla="*/ 5459407 w 7467600"/>
              <a:gd name="connsiteY747" fmla="*/ 940975 h 6858000"/>
              <a:gd name="connsiteX748" fmla="*/ 5374846 w 7467600"/>
              <a:gd name="connsiteY748" fmla="*/ 941988 h 6858000"/>
              <a:gd name="connsiteX749" fmla="*/ 5256105 w 7467600"/>
              <a:gd name="connsiteY749" fmla="*/ 945632 h 6858000"/>
              <a:gd name="connsiteX750" fmla="*/ 5107071 w 7467600"/>
              <a:gd name="connsiteY750" fmla="*/ 969720 h 6858000"/>
              <a:gd name="connsiteX751" fmla="*/ 4998681 w 7467600"/>
              <a:gd name="connsiteY751" fmla="*/ 988771 h 6858000"/>
              <a:gd name="connsiteX752" fmla="*/ 5870151 w 7467600"/>
              <a:gd name="connsiteY752" fmla="*/ 898890 h 6858000"/>
              <a:gd name="connsiteX753" fmla="*/ 5504425 w 7467600"/>
              <a:gd name="connsiteY753" fmla="*/ 848067 h 6858000"/>
              <a:gd name="connsiteX754" fmla="*/ 4968849 w 7467600"/>
              <a:gd name="connsiteY754" fmla="*/ 962318 h 6858000"/>
              <a:gd name="connsiteX755" fmla="*/ 5104039 w 7467600"/>
              <a:gd name="connsiteY755" fmla="*/ 940634 h 6858000"/>
              <a:gd name="connsiteX756" fmla="*/ 5256311 w 7467600"/>
              <a:gd name="connsiteY756" fmla="*/ 916490 h 6858000"/>
              <a:gd name="connsiteX757" fmla="*/ 5377381 w 7467600"/>
              <a:gd name="connsiteY757" fmla="*/ 912671 h 6858000"/>
              <a:gd name="connsiteX758" fmla="*/ 5460148 w 7467600"/>
              <a:gd name="connsiteY758" fmla="*/ 911442 h 6858000"/>
              <a:gd name="connsiteX759" fmla="*/ 5648971 w 7467600"/>
              <a:gd name="connsiteY759" fmla="*/ 891331 h 6858000"/>
              <a:gd name="connsiteX760" fmla="*/ 5844807 w 7467600"/>
              <a:gd name="connsiteY760" fmla="*/ 870718 h 6858000"/>
              <a:gd name="connsiteX761" fmla="*/ 5862975 w 7467600"/>
              <a:gd name="connsiteY761" fmla="*/ 869756 h 6858000"/>
              <a:gd name="connsiteX762" fmla="*/ 5920887 w 7467600"/>
              <a:gd name="connsiteY762" fmla="*/ 865929 h 6858000"/>
              <a:gd name="connsiteX763" fmla="*/ 5504425 w 7467600"/>
              <a:gd name="connsiteY763" fmla="*/ 848067 h 6858000"/>
              <a:gd name="connsiteX764" fmla="*/ 3607114 w 7467600"/>
              <a:gd name="connsiteY764" fmla="*/ 467441 h 6858000"/>
              <a:gd name="connsiteX765" fmla="*/ 3296242 w 7467600"/>
              <a:gd name="connsiteY765" fmla="*/ 807991 h 6858000"/>
              <a:gd name="connsiteX766" fmla="*/ 3174674 w 7467600"/>
              <a:gd name="connsiteY766" fmla="*/ 919759 h 6858000"/>
              <a:gd name="connsiteX767" fmla="*/ 3042978 w 7467600"/>
              <a:gd name="connsiteY767" fmla="*/ 1054894 h 6858000"/>
              <a:gd name="connsiteX768" fmla="*/ 2968914 w 7467600"/>
              <a:gd name="connsiteY768" fmla="*/ 1133756 h 6858000"/>
              <a:gd name="connsiteX769" fmla="*/ 3103823 w 7467600"/>
              <a:gd name="connsiteY769" fmla="*/ 1026814 h 6858000"/>
              <a:gd name="connsiteX770" fmla="*/ 3607114 w 7467600"/>
              <a:gd name="connsiteY770" fmla="*/ 467441 h 6858000"/>
              <a:gd name="connsiteX771" fmla="*/ 3744487 w 7467600"/>
              <a:gd name="connsiteY771" fmla="*/ 383136 h 6858000"/>
              <a:gd name="connsiteX772" fmla="*/ 3970213 w 7467600"/>
              <a:gd name="connsiteY772" fmla="*/ 995559 h 6858000"/>
              <a:gd name="connsiteX773" fmla="*/ 3744487 w 7467600"/>
              <a:gd name="connsiteY773" fmla="*/ 383136 h 6858000"/>
              <a:gd name="connsiteX774" fmla="*/ 3624562 w 7467600"/>
              <a:gd name="connsiteY774" fmla="*/ 367041 h 6858000"/>
              <a:gd name="connsiteX775" fmla="*/ 3489712 w 7467600"/>
              <a:gd name="connsiteY775" fmla="*/ 485386 h 6858000"/>
              <a:gd name="connsiteX776" fmla="*/ 3182994 w 7467600"/>
              <a:gd name="connsiteY776" fmla="*/ 828265 h 6858000"/>
              <a:gd name="connsiteX777" fmla="*/ 2892114 w 7467600"/>
              <a:gd name="connsiteY777" fmla="*/ 1172635 h 6858000"/>
              <a:gd name="connsiteX778" fmla="*/ 3021459 w 7467600"/>
              <a:gd name="connsiteY778" fmla="*/ 1035385 h 6858000"/>
              <a:gd name="connsiteX779" fmla="*/ 3153873 w 7467600"/>
              <a:gd name="connsiteY779" fmla="*/ 898971 h 6858000"/>
              <a:gd name="connsiteX780" fmla="*/ 3276511 w 7467600"/>
              <a:gd name="connsiteY780" fmla="*/ 786423 h 6858000"/>
              <a:gd name="connsiteX781" fmla="*/ 3584154 w 7467600"/>
              <a:gd name="connsiteY781" fmla="*/ 448218 h 6858000"/>
              <a:gd name="connsiteX782" fmla="*/ 3624562 w 7467600"/>
              <a:gd name="connsiteY782" fmla="*/ 367041 h 6858000"/>
              <a:gd name="connsiteX783" fmla="*/ 3766672 w 7467600"/>
              <a:gd name="connsiteY783" fmla="*/ 359429 h 6858000"/>
              <a:gd name="connsiteX784" fmla="*/ 3996338 w 7467600"/>
              <a:gd name="connsiteY784" fmla="*/ 968237 h 6858000"/>
              <a:gd name="connsiteX785" fmla="*/ 3766672 w 7467600"/>
              <a:gd name="connsiteY785" fmla="*/ 359429 h 6858000"/>
              <a:gd name="connsiteX786" fmla="*/ 5805386 w 7467600"/>
              <a:gd name="connsiteY786" fmla="*/ 239240 h 6858000"/>
              <a:gd name="connsiteX787" fmla="*/ 5736947 w 7467600"/>
              <a:gd name="connsiteY787" fmla="*/ 261367 h 6858000"/>
              <a:gd name="connsiteX788" fmla="*/ 5427012 w 7467600"/>
              <a:gd name="connsiteY788" fmla="*/ 311272 h 6858000"/>
              <a:gd name="connsiteX789" fmla="*/ 5147818 w 7467600"/>
              <a:gd name="connsiteY789" fmla="*/ 322112 h 6858000"/>
              <a:gd name="connsiteX790" fmla="*/ 5060854 w 7467600"/>
              <a:gd name="connsiteY790" fmla="*/ 311882 h 6858000"/>
              <a:gd name="connsiteX791" fmla="*/ 4945989 w 7467600"/>
              <a:gd name="connsiteY791" fmla="*/ 300516 h 6858000"/>
              <a:gd name="connsiteX792" fmla="*/ 5410479 w 7467600"/>
              <a:gd name="connsiteY792" fmla="*/ 348434 h 6858000"/>
              <a:gd name="connsiteX793" fmla="*/ 5805386 w 7467600"/>
              <a:gd name="connsiteY793" fmla="*/ 239240 h 6858000"/>
              <a:gd name="connsiteX794" fmla="*/ 5905192 w 7467600"/>
              <a:gd name="connsiteY794" fmla="*/ 163079 h 6858000"/>
              <a:gd name="connsiteX795" fmla="*/ 5865655 w 7467600"/>
              <a:gd name="connsiteY795" fmla="*/ 171901 h 6858000"/>
              <a:gd name="connsiteX796" fmla="*/ 5259740 w 7467600"/>
              <a:gd name="connsiteY796" fmla="*/ 257013 h 6858000"/>
              <a:gd name="connsiteX797" fmla="*/ 5208466 w 7467600"/>
              <a:gd name="connsiteY797" fmla="*/ 257550 h 6858000"/>
              <a:gd name="connsiteX798" fmla="*/ 4980204 w 7467600"/>
              <a:gd name="connsiteY798" fmla="*/ 271903 h 6858000"/>
              <a:gd name="connsiteX799" fmla="*/ 5068068 w 7467600"/>
              <a:gd name="connsiteY799" fmla="*/ 282244 h 6858000"/>
              <a:gd name="connsiteX800" fmla="*/ 5153231 w 7467600"/>
              <a:gd name="connsiteY800" fmla="*/ 292240 h 6858000"/>
              <a:gd name="connsiteX801" fmla="*/ 5426491 w 7467600"/>
              <a:gd name="connsiteY801" fmla="*/ 281128 h 6858000"/>
              <a:gd name="connsiteX802" fmla="*/ 5731212 w 7467600"/>
              <a:gd name="connsiteY802" fmla="*/ 231951 h 6858000"/>
              <a:gd name="connsiteX803" fmla="*/ 5905192 w 7467600"/>
              <a:gd name="connsiteY803" fmla="*/ 163079 h 6858000"/>
              <a:gd name="connsiteX804" fmla="*/ 5944437 w 7467600"/>
              <a:gd name="connsiteY804" fmla="*/ 113829 h 6858000"/>
              <a:gd name="connsiteX805" fmla="*/ 5825032 w 7467600"/>
              <a:gd name="connsiteY805" fmla="*/ 146405 h 6858000"/>
              <a:gd name="connsiteX806" fmla="*/ 4955599 w 7467600"/>
              <a:gd name="connsiteY806" fmla="*/ 247008 h 6858000"/>
              <a:gd name="connsiteX807" fmla="*/ 5210104 w 7467600"/>
              <a:gd name="connsiteY807" fmla="*/ 228123 h 6858000"/>
              <a:gd name="connsiteX808" fmla="*/ 5261015 w 7467600"/>
              <a:gd name="connsiteY808" fmla="*/ 227087 h 6858000"/>
              <a:gd name="connsiteX809" fmla="*/ 5861181 w 7467600"/>
              <a:gd name="connsiteY809" fmla="*/ 143093 h 6858000"/>
              <a:gd name="connsiteX810" fmla="*/ 5961252 w 7467600"/>
              <a:gd name="connsiteY810" fmla="*/ 114820 h 6858000"/>
              <a:gd name="connsiteX811" fmla="*/ 5944437 w 7467600"/>
              <a:gd name="connsiteY811" fmla="*/ 113829 h 6858000"/>
              <a:gd name="connsiteX812" fmla="*/ 3882765 w 7467600"/>
              <a:gd name="connsiteY812" fmla="*/ 0 h 6858000"/>
              <a:gd name="connsiteX813" fmla="*/ 3995099 w 7467600"/>
              <a:gd name="connsiteY813" fmla="*/ 0 h 6858000"/>
              <a:gd name="connsiteX814" fmla="*/ 4163818 w 7467600"/>
              <a:gd name="connsiteY814" fmla="*/ 234104 h 6858000"/>
              <a:gd name="connsiteX815" fmla="*/ 4172099 w 7467600"/>
              <a:gd name="connsiteY815" fmla="*/ 234207 h 6858000"/>
              <a:gd name="connsiteX816" fmla="*/ 4784282 w 7467600"/>
              <a:gd name="connsiteY816" fmla="*/ 276561 h 6858000"/>
              <a:gd name="connsiteX817" fmla="*/ 4801687 w 7467600"/>
              <a:gd name="connsiteY817" fmla="*/ 267764 h 6858000"/>
              <a:gd name="connsiteX818" fmla="*/ 6082788 w 7467600"/>
              <a:gd name="connsiteY818" fmla="*/ 64119 h 6858000"/>
              <a:gd name="connsiteX819" fmla="*/ 6099442 w 7467600"/>
              <a:gd name="connsiteY819" fmla="*/ 82568 h 6858000"/>
              <a:gd name="connsiteX820" fmla="*/ 4804137 w 7467600"/>
              <a:gd name="connsiteY820" fmla="*/ 320931 h 6858000"/>
              <a:gd name="connsiteX821" fmla="*/ 4227047 w 7467600"/>
              <a:gd name="connsiteY821" fmla="*/ 313415 h 6858000"/>
              <a:gd name="connsiteX822" fmla="*/ 4346041 w 7467600"/>
              <a:gd name="connsiteY822" fmla="*/ 456086 h 6858000"/>
              <a:gd name="connsiteX823" fmla="*/ 4870967 w 7467600"/>
              <a:gd name="connsiteY823" fmla="*/ 963061 h 6858000"/>
              <a:gd name="connsiteX824" fmla="*/ 4889647 w 7467600"/>
              <a:gd name="connsiteY824" fmla="*/ 957147 h 6858000"/>
              <a:gd name="connsiteX825" fmla="*/ 5422504 w 7467600"/>
              <a:gd name="connsiteY825" fmla="*/ 805191 h 6858000"/>
              <a:gd name="connsiteX826" fmla="*/ 6087656 w 7467600"/>
              <a:gd name="connsiteY826" fmla="*/ 826703 h 6858000"/>
              <a:gd name="connsiteX827" fmla="*/ 6058717 w 7467600"/>
              <a:gd name="connsiteY827" fmla="*/ 865992 h 6858000"/>
              <a:gd name="connsiteX828" fmla="*/ 4974153 w 7467600"/>
              <a:gd name="connsiteY828" fmla="*/ 1045456 h 6858000"/>
              <a:gd name="connsiteX829" fmla="*/ 5627835 w 7467600"/>
              <a:gd name="connsiteY829" fmla="*/ 1472077 h 6858000"/>
              <a:gd name="connsiteX830" fmla="*/ 5629817 w 7467600"/>
              <a:gd name="connsiteY830" fmla="*/ 1471412 h 6858000"/>
              <a:gd name="connsiteX831" fmla="*/ 5634124 w 7467600"/>
              <a:gd name="connsiteY831" fmla="*/ 1470572 h 6858000"/>
              <a:gd name="connsiteX832" fmla="*/ 5755832 w 7467600"/>
              <a:gd name="connsiteY832" fmla="*/ 1383886 h 6858000"/>
              <a:gd name="connsiteX833" fmla="*/ 6014186 w 7467600"/>
              <a:gd name="connsiteY833" fmla="*/ 1279799 h 6858000"/>
              <a:gd name="connsiteX834" fmla="*/ 6901619 w 7467600"/>
              <a:gd name="connsiteY834" fmla="*/ 1047874 h 6858000"/>
              <a:gd name="connsiteX835" fmla="*/ 6931566 w 7467600"/>
              <a:gd name="connsiteY835" fmla="*/ 1062034 h 6858000"/>
              <a:gd name="connsiteX836" fmla="*/ 5790982 w 7467600"/>
              <a:gd name="connsiteY836" fmla="*/ 1561380 h 6858000"/>
              <a:gd name="connsiteX837" fmla="*/ 6188971 w 7467600"/>
              <a:gd name="connsiteY837" fmla="*/ 1755168 h 6858000"/>
              <a:gd name="connsiteX838" fmla="*/ 6202446 w 7467600"/>
              <a:gd name="connsiteY838" fmla="*/ 1752268 h 6858000"/>
              <a:gd name="connsiteX839" fmla="*/ 7179560 w 7467600"/>
              <a:gd name="connsiteY839" fmla="*/ 1467551 h 6858000"/>
              <a:gd name="connsiteX840" fmla="*/ 7158730 w 7467600"/>
              <a:gd name="connsiteY840" fmla="*/ 1507835 h 6858000"/>
              <a:gd name="connsiteX841" fmla="*/ 6326959 w 7467600"/>
              <a:gd name="connsiteY841" fmla="*/ 1817686 h 6858000"/>
              <a:gd name="connsiteX842" fmla="*/ 6537433 w 7467600"/>
              <a:gd name="connsiteY842" fmla="*/ 1907790 h 6858000"/>
              <a:gd name="connsiteX843" fmla="*/ 6550221 w 7467600"/>
              <a:gd name="connsiteY843" fmla="*/ 1910729 h 6858000"/>
              <a:gd name="connsiteX844" fmla="*/ 6964438 w 7467600"/>
              <a:gd name="connsiteY844" fmla="*/ 2209505 h 6858000"/>
              <a:gd name="connsiteX845" fmla="*/ 7367862 w 7467600"/>
              <a:gd name="connsiteY845" fmla="*/ 2806833 h 6858000"/>
              <a:gd name="connsiteX846" fmla="*/ 7364329 w 7467600"/>
              <a:gd name="connsiteY846" fmla="*/ 2826907 h 6858000"/>
              <a:gd name="connsiteX847" fmla="*/ 7290545 w 7467600"/>
              <a:gd name="connsiteY847" fmla="*/ 2850663 h 6858000"/>
              <a:gd name="connsiteX848" fmla="*/ 6472036 w 7467600"/>
              <a:gd name="connsiteY848" fmla="*/ 1959003 h 6858000"/>
              <a:gd name="connsiteX849" fmla="*/ 5792897 w 7467600"/>
              <a:gd name="connsiteY849" fmla="*/ 1647747 h 6858000"/>
              <a:gd name="connsiteX850" fmla="*/ 5842751 w 7467600"/>
              <a:gd name="connsiteY850" fmla="*/ 1816112 h 6858000"/>
              <a:gd name="connsiteX851" fmla="*/ 5847424 w 7467600"/>
              <a:gd name="connsiteY851" fmla="*/ 1815776 h 6858000"/>
              <a:gd name="connsiteX852" fmla="*/ 6399821 w 7467600"/>
              <a:gd name="connsiteY852" fmla="*/ 2344799 h 6858000"/>
              <a:gd name="connsiteX853" fmla="*/ 6323232 w 7467600"/>
              <a:gd name="connsiteY853" fmla="*/ 2389634 h 6858000"/>
              <a:gd name="connsiteX854" fmla="*/ 5942958 w 7467600"/>
              <a:gd name="connsiteY854" fmla="*/ 2077708 h 6858000"/>
              <a:gd name="connsiteX855" fmla="*/ 5921559 w 7467600"/>
              <a:gd name="connsiteY855" fmla="*/ 2378596 h 6858000"/>
              <a:gd name="connsiteX856" fmla="*/ 5817651 w 7467600"/>
              <a:gd name="connsiteY856" fmla="*/ 3023919 h 6858000"/>
              <a:gd name="connsiteX857" fmla="*/ 5729634 w 7467600"/>
              <a:gd name="connsiteY857" fmla="*/ 3051849 h 6858000"/>
              <a:gd name="connsiteX858" fmla="*/ 5611018 w 7467600"/>
              <a:gd name="connsiteY858" fmla="*/ 2316769 h 6858000"/>
              <a:gd name="connsiteX859" fmla="*/ 5687608 w 7467600"/>
              <a:gd name="connsiteY859" fmla="*/ 2039972 h 6858000"/>
              <a:gd name="connsiteX860" fmla="*/ 5657554 w 7467600"/>
              <a:gd name="connsiteY860" fmla="*/ 1576445 h 6858000"/>
              <a:gd name="connsiteX861" fmla="*/ 5150475 w 7467600"/>
              <a:gd name="connsiteY861" fmla="*/ 1274012 h 6858000"/>
              <a:gd name="connsiteX862" fmla="*/ 5349142 w 7467600"/>
              <a:gd name="connsiteY862" fmla="*/ 2204405 h 6858000"/>
              <a:gd name="connsiteX863" fmla="*/ 5262214 w 7467600"/>
              <a:gd name="connsiteY863" fmla="*/ 2233836 h 6858000"/>
              <a:gd name="connsiteX864" fmla="*/ 4981539 w 7467600"/>
              <a:gd name="connsiteY864" fmla="*/ 1542201 h 6858000"/>
              <a:gd name="connsiteX865" fmla="*/ 4958461 w 7467600"/>
              <a:gd name="connsiteY865" fmla="*/ 1136957 h 6858000"/>
              <a:gd name="connsiteX866" fmla="*/ 4655015 w 7467600"/>
              <a:gd name="connsiteY866" fmla="*/ 891426 h 6858000"/>
              <a:gd name="connsiteX867" fmla="*/ 4348002 w 7467600"/>
              <a:gd name="connsiteY867" fmla="*/ 2205895 h 6858000"/>
              <a:gd name="connsiteX868" fmla="*/ 4262250 w 7467600"/>
              <a:gd name="connsiteY868" fmla="*/ 2219972 h 6858000"/>
              <a:gd name="connsiteX869" fmla="*/ 4550611 w 7467600"/>
              <a:gd name="connsiteY869" fmla="*/ 817540 h 6858000"/>
              <a:gd name="connsiteX870" fmla="*/ 4564418 w 7467600"/>
              <a:gd name="connsiteY870" fmla="*/ 808293 h 6858000"/>
              <a:gd name="connsiteX871" fmla="*/ 4266388 w 7467600"/>
              <a:gd name="connsiteY871" fmla="*/ 500083 h 6858000"/>
              <a:gd name="connsiteX872" fmla="*/ 4032842 w 7467600"/>
              <a:gd name="connsiteY872" fmla="*/ 211809 h 6858000"/>
              <a:gd name="connsiteX873" fmla="*/ 3882765 w 7467600"/>
              <a:gd name="connsiteY873" fmla="*/ 0 h 6858000"/>
              <a:gd name="connsiteX874" fmla="*/ 3721337 w 7467600"/>
              <a:gd name="connsiteY874" fmla="*/ 0 h 6858000"/>
              <a:gd name="connsiteX875" fmla="*/ 3797544 w 7467600"/>
              <a:gd name="connsiteY875" fmla="*/ 0 h 6858000"/>
              <a:gd name="connsiteX876" fmla="*/ 3775734 w 7467600"/>
              <a:gd name="connsiteY876" fmla="*/ 95131 h 6858000"/>
              <a:gd name="connsiteX877" fmla="*/ 3724807 w 7467600"/>
              <a:gd name="connsiteY877" fmla="*/ 272257 h 6858000"/>
              <a:gd name="connsiteX878" fmla="*/ 3726844 w 7467600"/>
              <a:gd name="connsiteY878" fmla="*/ 282988 h 6858000"/>
              <a:gd name="connsiteX879" fmla="*/ 3742664 w 7467600"/>
              <a:gd name="connsiteY879" fmla="*/ 279918 h 6858000"/>
              <a:gd name="connsiteX880" fmla="*/ 4103910 w 7467600"/>
              <a:gd name="connsiteY880" fmla="*/ 1161917 h 6858000"/>
              <a:gd name="connsiteX881" fmla="*/ 4020269 w 7467600"/>
              <a:gd name="connsiteY881" fmla="*/ 1200406 h 6858000"/>
              <a:gd name="connsiteX882" fmla="*/ 3674882 w 7467600"/>
              <a:gd name="connsiteY882" fmla="*/ 488524 h 6858000"/>
              <a:gd name="connsiteX883" fmla="*/ 3132682 w 7467600"/>
              <a:gd name="connsiteY883" fmla="*/ 1072284 h 6858000"/>
              <a:gd name="connsiteX884" fmla="*/ 2716346 w 7467600"/>
              <a:gd name="connsiteY884" fmla="*/ 1276376 h 6858000"/>
              <a:gd name="connsiteX885" fmla="*/ 2716772 w 7467600"/>
              <a:gd name="connsiteY885" fmla="*/ 1255462 h 6858000"/>
              <a:gd name="connsiteX886" fmla="*/ 3471096 w 7467600"/>
              <a:gd name="connsiteY886" fmla="*/ 437072 h 6858000"/>
              <a:gd name="connsiteX887" fmla="*/ 3639057 w 7467600"/>
              <a:gd name="connsiteY887" fmla="*/ 286334 h 6858000"/>
              <a:gd name="connsiteX888" fmla="*/ 3640309 w 7467600"/>
              <a:gd name="connsiteY888" fmla="*/ 284664 h 6858000"/>
              <a:gd name="connsiteX889" fmla="*/ 3646022 w 7467600"/>
              <a:gd name="connsiteY889" fmla="*/ 276711 h 6858000"/>
              <a:gd name="connsiteX890" fmla="*/ 3707943 w 7467600"/>
              <a:gd name="connsiteY890" fmla="*/ 65958 h 6858000"/>
              <a:gd name="connsiteX891" fmla="*/ 3721337 w 7467600"/>
              <a:gd name="connsiteY891" fmla="*/ 0 h 6858000"/>
              <a:gd name="connsiteX892" fmla="*/ 2867960 w 7467600"/>
              <a:gd name="connsiteY892" fmla="*/ 0 h 6858000"/>
              <a:gd name="connsiteX893" fmla="*/ 2926351 w 7467600"/>
              <a:gd name="connsiteY893" fmla="*/ 0 h 6858000"/>
              <a:gd name="connsiteX894" fmla="*/ 2902823 w 7467600"/>
              <a:gd name="connsiteY894" fmla="*/ 262929 h 6858000"/>
              <a:gd name="connsiteX895" fmla="*/ 2940663 w 7467600"/>
              <a:gd name="connsiteY895" fmla="*/ 140884 h 6858000"/>
              <a:gd name="connsiteX896" fmla="*/ 2947039 w 7467600"/>
              <a:gd name="connsiteY896" fmla="*/ 122524 h 6858000"/>
              <a:gd name="connsiteX897" fmla="*/ 2984316 w 7467600"/>
              <a:gd name="connsiteY897" fmla="*/ 0 h 6858000"/>
              <a:gd name="connsiteX898" fmla="*/ 3016114 w 7467600"/>
              <a:gd name="connsiteY898" fmla="*/ 0 h 6858000"/>
              <a:gd name="connsiteX899" fmla="*/ 2979949 w 7467600"/>
              <a:gd name="connsiteY899" fmla="*/ 119274 h 6858000"/>
              <a:gd name="connsiteX900" fmla="*/ 3023879 w 7467600"/>
              <a:gd name="connsiteY900" fmla="*/ 0 h 6858000"/>
              <a:gd name="connsiteX901" fmla="*/ 3105400 w 7467600"/>
              <a:gd name="connsiteY901" fmla="*/ 0 h 6858000"/>
              <a:gd name="connsiteX902" fmla="*/ 3094669 w 7467600"/>
              <a:gd name="connsiteY902" fmla="*/ 30308 h 6858000"/>
              <a:gd name="connsiteX903" fmla="*/ 2901945 w 7467600"/>
              <a:gd name="connsiteY903" fmla="*/ 466538 h 6858000"/>
              <a:gd name="connsiteX904" fmla="*/ 2815209 w 7467600"/>
              <a:gd name="connsiteY904" fmla="*/ 497361 h 6858000"/>
              <a:gd name="connsiteX905" fmla="*/ 2844845 w 7467600"/>
              <a:gd name="connsiteY905" fmla="*/ 127638 h 6858000"/>
              <a:gd name="connsiteX906" fmla="*/ 2867960 w 7467600"/>
              <a:gd name="connsiteY906" fmla="*/ 0 h 6858000"/>
              <a:gd name="connsiteX907" fmla="*/ 1057230 w 7467600"/>
              <a:gd name="connsiteY907" fmla="*/ 0 h 6858000"/>
              <a:gd name="connsiteX908" fmla="*/ 1111003 w 7467600"/>
              <a:gd name="connsiteY908" fmla="*/ 0 h 6858000"/>
              <a:gd name="connsiteX909" fmla="*/ 1125553 w 7467600"/>
              <a:gd name="connsiteY909" fmla="*/ 52588 h 6858000"/>
              <a:gd name="connsiteX910" fmla="*/ 1304276 w 7467600"/>
              <a:gd name="connsiteY910" fmla="*/ 476275 h 6858000"/>
              <a:gd name="connsiteX911" fmla="*/ 1492066 w 7467600"/>
              <a:gd name="connsiteY911" fmla="*/ 886333 h 6858000"/>
              <a:gd name="connsiteX912" fmla="*/ 1423698 w 7467600"/>
              <a:gd name="connsiteY912" fmla="*/ 710817 h 6858000"/>
              <a:gd name="connsiteX913" fmla="*/ 1357609 w 7467600"/>
              <a:gd name="connsiteY913" fmla="*/ 532892 h 6858000"/>
              <a:gd name="connsiteX914" fmla="*/ 1309550 w 7467600"/>
              <a:gd name="connsiteY914" fmla="*/ 374031 h 6858000"/>
              <a:gd name="connsiteX915" fmla="*/ 1193673 w 7467600"/>
              <a:gd name="connsiteY915" fmla="*/ 49533 h 6858000"/>
              <a:gd name="connsiteX916" fmla="*/ 1164391 w 7467600"/>
              <a:gd name="connsiteY916" fmla="*/ 0 h 6858000"/>
              <a:gd name="connsiteX917" fmla="*/ 1200666 w 7467600"/>
              <a:gd name="connsiteY917" fmla="*/ 0 h 6858000"/>
              <a:gd name="connsiteX918" fmla="*/ 1223408 w 7467600"/>
              <a:gd name="connsiteY918" fmla="*/ 38996 h 6858000"/>
              <a:gd name="connsiteX919" fmla="*/ 1339635 w 7467600"/>
              <a:gd name="connsiteY919" fmla="*/ 365517 h 6858000"/>
              <a:gd name="connsiteX920" fmla="*/ 1387469 w 7467600"/>
              <a:gd name="connsiteY920" fmla="*/ 523079 h 6858000"/>
              <a:gd name="connsiteX921" fmla="*/ 1452685 w 7467600"/>
              <a:gd name="connsiteY921" fmla="*/ 699806 h 6858000"/>
              <a:gd name="connsiteX922" fmla="*/ 1492092 w 7467600"/>
              <a:gd name="connsiteY922" fmla="*/ 800424 h 6858000"/>
              <a:gd name="connsiteX923" fmla="*/ 1455302 w 7467600"/>
              <a:gd name="connsiteY923" fmla="*/ 632913 h 6858000"/>
              <a:gd name="connsiteX924" fmla="*/ 1222336 w 7467600"/>
              <a:gd name="connsiteY924" fmla="*/ 9480 h 6858000"/>
              <a:gd name="connsiteX925" fmla="*/ 1214634 w 7467600"/>
              <a:gd name="connsiteY925" fmla="*/ 0 h 6858000"/>
              <a:gd name="connsiteX926" fmla="*/ 1289827 w 7467600"/>
              <a:gd name="connsiteY926" fmla="*/ 0 h 6858000"/>
              <a:gd name="connsiteX927" fmla="*/ 1321076 w 7467600"/>
              <a:gd name="connsiteY927" fmla="*/ 59722 h 6858000"/>
              <a:gd name="connsiteX928" fmla="*/ 1512579 w 7467600"/>
              <a:gd name="connsiteY928" fmla="*/ 626441 h 6858000"/>
              <a:gd name="connsiteX929" fmla="*/ 1506076 w 7467600"/>
              <a:gd name="connsiteY929" fmla="*/ 1089289 h 6858000"/>
              <a:gd name="connsiteX930" fmla="*/ 1486346 w 7467600"/>
              <a:gd name="connsiteY930" fmla="*/ 1079919 h 6858000"/>
              <a:gd name="connsiteX931" fmla="*/ 1070511 w 7467600"/>
              <a:gd name="connsiteY931" fmla="*/ 48609 h 6858000"/>
              <a:gd name="connsiteX932" fmla="*/ 1057230 w 7467600"/>
              <a:gd name="connsiteY932" fmla="*/ 0 h 6858000"/>
              <a:gd name="connsiteX933" fmla="*/ 43151 w 7467600"/>
              <a:gd name="connsiteY933" fmla="*/ 0 h 6858000"/>
              <a:gd name="connsiteX934" fmla="*/ 95283 w 7467600"/>
              <a:gd name="connsiteY934" fmla="*/ 0 h 6858000"/>
              <a:gd name="connsiteX935" fmla="*/ 300708 w 7467600"/>
              <a:gd name="connsiteY935" fmla="*/ 154571 h 6858000"/>
              <a:gd name="connsiteX936" fmla="*/ 530414 w 7467600"/>
              <a:gd name="connsiteY936" fmla="*/ 354673 h 6858000"/>
              <a:gd name="connsiteX937" fmla="*/ 333785 w 7467600"/>
              <a:gd name="connsiteY937" fmla="*/ 161564 h 6858000"/>
              <a:gd name="connsiteX938" fmla="*/ 147005 w 7467600"/>
              <a:gd name="connsiteY938" fmla="*/ 0 h 6858000"/>
              <a:gd name="connsiteX939" fmla="*/ 272509 w 7467600"/>
              <a:gd name="connsiteY939" fmla="*/ 0 h 6858000"/>
              <a:gd name="connsiteX940" fmla="*/ 326276 w 7467600"/>
              <a:gd name="connsiteY940" fmla="*/ 45847 h 6858000"/>
              <a:gd name="connsiteX941" fmla="*/ 823759 w 7467600"/>
              <a:gd name="connsiteY941" fmla="*/ 574145 h 6858000"/>
              <a:gd name="connsiteX942" fmla="*/ 811254 w 7467600"/>
              <a:gd name="connsiteY942" fmla="*/ 665546 h 6858000"/>
              <a:gd name="connsiteX943" fmla="*/ 154042 w 7467600"/>
              <a:gd name="connsiteY943" fmla="*/ 261522 h 6858000"/>
              <a:gd name="connsiteX944" fmla="*/ 13550 w 7467600"/>
              <a:gd name="connsiteY944" fmla="*/ 158423 h 6858000"/>
              <a:gd name="connsiteX945" fmla="*/ 0 w 7467600"/>
              <a:gd name="connsiteY945" fmla="*/ 146618 h 6858000"/>
              <a:gd name="connsiteX946" fmla="*/ 0 w 7467600"/>
              <a:gd name="connsiteY946" fmla="*/ 59161 h 6858000"/>
              <a:gd name="connsiteX947" fmla="*/ 45427 w 7467600"/>
              <a:gd name="connsiteY947" fmla="*/ 101078 h 6858000"/>
              <a:gd name="connsiteX948" fmla="*/ 630103 w 7467600"/>
              <a:gd name="connsiteY948" fmla="*/ 485885 h 6858000"/>
              <a:gd name="connsiteX949" fmla="*/ 532040 w 7467600"/>
              <a:gd name="connsiteY949" fmla="*/ 399359 h 6858000"/>
              <a:gd name="connsiteX950" fmla="*/ 517618 w 7467600"/>
              <a:gd name="connsiteY950" fmla="*/ 385726 h 6858000"/>
              <a:gd name="connsiteX951" fmla="*/ 285074 w 7467600"/>
              <a:gd name="connsiteY951" fmla="*/ 182755 h 6858000"/>
              <a:gd name="connsiteX952" fmla="*/ 43151 w 7467600"/>
              <a:gd name="connsiteY95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1019354 w 7467600"/>
              <a:gd name="connsiteY20" fmla="*/ 6315006 h 6858000"/>
              <a:gd name="connsiteX21" fmla="*/ 441046 w 7467600"/>
              <a:gd name="connsiteY21" fmla="*/ 6691153 h 6858000"/>
              <a:gd name="connsiteX22" fmla="*/ 1019354 w 7467600"/>
              <a:gd name="connsiteY22" fmla="*/ 6315006 h 6858000"/>
              <a:gd name="connsiteX23" fmla="*/ 991680 w 7467600"/>
              <a:gd name="connsiteY23" fmla="*/ 6298413 h 6858000"/>
              <a:gd name="connsiteX24" fmla="*/ 409060 w 7467600"/>
              <a:gd name="connsiteY24" fmla="*/ 6671470 h 6858000"/>
              <a:gd name="connsiteX25" fmla="*/ 991680 w 7467600"/>
              <a:gd name="connsiteY25" fmla="*/ 6298413 h 6858000"/>
              <a:gd name="connsiteX26" fmla="*/ 103333 w 7467600"/>
              <a:gd name="connsiteY26" fmla="*/ 5699602 h 6858000"/>
              <a:gd name="connsiteX27" fmla="*/ 233938 w 7467600"/>
              <a:gd name="connsiteY27" fmla="*/ 5809416 h 6858000"/>
              <a:gd name="connsiteX28" fmla="*/ 883580 w 7467600"/>
              <a:gd name="connsiteY28" fmla="*/ 6180710 h 6858000"/>
              <a:gd name="connsiteX29" fmla="*/ 487337 w 7467600"/>
              <a:gd name="connsiteY29" fmla="*/ 5950182 h 6858000"/>
              <a:gd name="connsiteX30" fmla="*/ 354051 w 7467600"/>
              <a:gd name="connsiteY30" fmla="*/ 5854912 h 6858000"/>
              <a:gd name="connsiteX31" fmla="*/ 195436 w 7467600"/>
              <a:gd name="connsiteY31" fmla="*/ 5755068 h 6858000"/>
              <a:gd name="connsiteX32" fmla="*/ 103333 w 7467600"/>
              <a:gd name="connsiteY32" fmla="*/ 5699602 h 6858000"/>
              <a:gd name="connsiteX33" fmla="*/ 5539432 w 7467600"/>
              <a:gd name="connsiteY33" fmla="*/ 5642928 h 6858000"/>
              <a:gd name="connsiteX34" fmla="*/ 5555462 w 7467600"/>
              <a:gd name="connsiteY34" fmla="*/ 5694454 h 6858000"/>
              <a:gd name="connsiteX35" fmla="*/ 5828270 w 7467600"/>
              <a:gd name="connsiteY35" fmla="*/ 6320663 h 6858000"/>
              <a:gd name="connsiteX36" fmla="*/ 5947416 w 7467600"/>
              <a:gd name="connsiteY36" fmla="*/ 6574846 h 6858000"/>
              <a:gd name="connsiteX37" fmla="*/ 5539432 w 7467600"/>
              <a:gd name="connsiteY37" fmla="*/ 5642928 h 6858000"/>
              <a:gd name="connsiteX38" fmla="*/ 51253 w 7467600"/>
              <a:gd name="connsiteY38" fmla="*/ 5631825 h 6858000"/>
              <a:gd name="connsiteX39" fmla="*/ 211622 w 7467600"/>
              <a:gd name="connsiteY39" fmla="*/ 5728803 h 6858000"/>
              <a:gd name="connsiteX40" fmla="*/ 371652 w 7467600"/>
              <a:gd name="connsiteY40" fmla="*/ 5829062 h 6858000"/>
              <a:gd name="connsiteX41" fmla="*/ 505903 w 7467600"/>
              <a:gd name="connsiteY41" fmla="*/ 5925221 h 6858000"/>
              <a:gd name="connsiteX42" fmla="*/ 899240 w 7467600"/>
              <a:gd name="connsiteY42" fmla="*/ 6153068 h 6858000"/>
              <a:gd name="connsiteX43" fmla="*/ 988114 w 7467600"/>
              <a:gd name="connsiteY43" fmla="*/ 6174204 h 6858000"/>
              <a:gd name="connsiteX44" fmla="*/ 845971 w 7467600"/>
              <a:gd name="connsiteY44" fmla="*/ 6067177 h 6858000"/>
              <a:gd name="connsiteX45" fmla="*/ 448057 w 7467600"/>
              <a:gd name="connsiteY45" fmla="*/ 5841376 h 6858000"/>
              <a:gd name="connsiteX46" fmla="*/ 51253 w 7467600"/>
              <a:gd name="connsiteY46" fmla="*/ 5631825 h 6858000"/>
              <a:gd name="connsiteX47" fmla="*/ 2606687 w 7467600"/>
              <a:gd name="connsiteY47" fmla="*/ 5630718 h 6858000"/>
              <a:gd name="connsiteX48" fmla="*/ 2645658 w 7467600"/>
              <a:gd name="connsiteY48" fmla="*/ 6640259 h 6858000"/>
              <a:gd name="connsiteX49" fmla="*/ 2606687 w 7467600"/>
              <a:gd name="connsiteY49" fmla="*/ 5630718 h 6858000"/>
              <a:gd name="connsiteX50" fmla="*/ 3642057 w 7467600"/>
              <a:gd name="connsiteY50" fmla="*/ 5573487 h 6858000"/>
              <a:gd name="connsiteX51" fmla="*/ 3632981 w 7467600"/>
              <a:gd name="connsiteY51" fmla="*/ 5579437 h 6858000"/>
              <a:gd name="connsiteX52" fmla="*/ 3382436 w 7467600"/>
              <a:gd name="connsiteY52" fmla="*/ 5952726 h 6858000"/>
              <a:gd name="connsiteX53" fmla="*/ 3191929 w 7467600"/>
              <a:gd name="connsiteY53" fmla="*/ 6662669 h 6858000"/>
              <a:gd name="connsiteX54" fmla="*/ 3369898 w 7467600"/>
              <a:gd name="connsiteY54" fmla="*/ 6081771 h 6858000"/>
              <a:gd name="connsiteX55" fmla="*/ 3642057 w 7467600"/>
              <a:gd name="connsiteY55" fmla="*/ 5573487 h 6858000"/>
              <a:gd name="connsiteX56" fmla="*/ 2650666 w 7467600"/>
              <a:gd name="connsiteY56" fmla="*/ 5530686 h 6858000"/>
              <a:gd name="connsiteX57" fmla="*/ 2650249 w 7467600"/>
              <a:gd name="connsiteY57" fmla="*/ 5532101 h 6858000"/>
              <a:gd name="connsiteX58" fmla="*/ 2663808 w 7467600"/>
              <a:gd name="connsiteY58" fmla="*/ 6535215 h 6858000"/>
              <a:gd name="connsiteX59" fmla="*/ 2665418 w 7467600"/>
              <a:gd name="connsiteY59" fmla="*/ 6132756 h 6858000"/>
              <a:gd name="connsiteX60" fmla="*/ 2650666 w 7467600"/>
              <a:gd name="connsiteY60" fmla="*/ 5530686 h 6858000"/>
              <a:gd name="connsiteX61" fmla="*/ 2680277 w 7467600"/>
              <a:gd name="connsiteY61" fmla="*/ 5479204 h 6858000"/>
              <a:gd name="connsiteX62" fmla="*/ 2678972 w 7467600"/>
              <a:gd name="connsiteY62" fmla="*/ 5481582 h 6858000"/>
              <a:gd name="connsiteX63" fmla="*/ 2696666 w 7467600"/>
              <a:gd name="connsiteY63" fmla="*/ 6133836 h 6858000"/>
              <a:gd name="connsiteX64" fmla="*/ 2695769 w 7467600"/>
              <a:gd name="connsiteY64" fmla="*/ 6390955 h 6858000"/>
              <a:gd name="connsiteX65" fmla="*/ 2739893 w 7467600"/>
              <a:gd name="connsiteY65" fmla="*/ 6108357 h 6858000"/>
              <a:gd name="connsiteX66" fmla="*/ 2680277 w 7467600"/>
              <a:gd name="connsiteY66" fmla="*/ 5479204 h 6858000"/>
              <a:gd name="connsiteX67" fmla="*/ 1132195 w 7467600"/>
              <a:gd name="connsiteY67" fmla="*/ 5467980 h 6858000"/>
              <a:gd name="connsiteX68" fmla="*/ 1679056 w 7467600"/>
              <a:gd name="connsiteY68" fmla="*/ 5516907 h 6858000"/>
              <a:gd name="connsiteX69" fmla="*/ 2128648 w 7467600"/>
              <a:gd name="connsiteY69" fmla="*/ 5474249 h 6858000"/>
              <a:gd name="connsiteX70" fmla="*/ 1825619 w 7467600"/>
              <a:gd name="connsiteY70" fmla="*/ 5478447 h 6858000"/>
              <a:gd name="connsiteX71" fmla="*/ 1737798 w 7467600"/>
              <a:gd name="connsiteY71" fmla="*/ 5483353 h 6858000"/>
              <a:gd name="connsiteX72" fmla="*/ 1132195 w 7467600"/>
              <a:gd name="connsiteY72" fmla="*/ 5467980 h 6858000"/>
              <a:gd name="connsiteX73" fmla="*/ 1456157 w 7467600"/>
              <a:gd name="connsiteY73" fmla="*/ 5371404 h 6858000"/>
              <a:gd name="connsiteX74" fmla="*/ 1244432 w 7467600"/>
              <a:gd name="connsiteY74" fmla="*/ 5385601 h 6858000"/>
              <a:gd name="connsiteX75" fmla="*/ 973990 w 7467600"/>
              <a:gd name="connsiteY75" fmla="*/ 5424940 h 6858000"/>
              <a:gd name="connsiteX76" fmla="*/ 1103809 w 7467600"/>
              <a:gd name="connsiteY76" fmla="*/ 5433720 h 6858000"/>
              <a:gd name="connsiteX77" fmla="*/ 1123454 w 7467600"/>
              <a:gd name="connsiteY77" fmla="*/ 5435727 h 6858000"/>
              <a:gd name="connsiteX78" fmla="*/ 1737017 w 7467600"/>
              <a:gd name="connsiteY78" fmla="*/ 5452183 h 6858000"/>
              <a:gd name="connsiteX79" fmla="*/ 1824397 w 7467600"/>
              <a:gd name="connsiteY79" fmla="*/ 5447757 h 6858000"/>
              <a:gd name="connsiteX80" fmla="*/ 2070059 w 7467600"/>
              <a:gd name="connsiteY80" fmla="*/ 5441660 h 6858000"/>
              <a:gd name="connsiteX81" fmla="*/ 1456157 w 7467600"/>
              <a:gd name="connsiteY81" fmla="*/ 5371404 h 6858000"/>
              <a:gd name="connsiteX82" fmla="*/ 4988186 w 7467600"/>
              <a:gd name="connsiteY82" fmla="*/ 5216467 h 6858000"/>
              <a:gd name="connsiteX83" fmla="*/ 4777334 w 7467600"/>
              <a:gd name="connsiteY83" fmla="*/ 5406072 h 6858000"/>
              <a:gd name="connsiteX84" fmla="*/ 4718341 w 7467600"/>
              <a:gd name="connsiteY84" fmla="*/ 5468043 h 6858000"/>
              <a:gd name="connsiteX85" fmla="*/ 4604655 w 7467600"/>
              <a:gd name="connsiteY85" fmla="*/ 5583434 h 6858000"/>
              <a:gd name="connsiteX86" fmla="*/ 4565074 w 7467600"/>
              <a:gd name="connsiteY86" fmla="*/ 5618550 h 6858000"/>
              <a:gd name="connsiteX87" fmla="*/ 4988186 w 7467600"/>
              <a:gd name="connsiteY87" fmla="*/ 5216467 h 6858000"/>
              <a:gd name="connsiteX88" fmla="*/ 4978032 w 7467600"/>
              <a:gd name="connsiteY88" fmla="*/ 5183809 h 6858000"/>
              <a:gd name="connsiteX89" fmla="*/ 4463413 w 7467600"/>
              <a:gd name="connsiteY89" fmla="*/ 5615162 h 6858000"/>
              <a:gd name="connsiteX90" fmla="*/ 4358134 w 7467600"/>
              <a:gd name="connsiteY90" fmla="*/ 5742791 h 6858000"/>
              <a:gd name="connsiteX91" fmla="*/ 4376219 w 7467600"/>
              <a:gd name="connsiteY91" fmla="*/ 5729027 h 6858000"/>
              <a:gd name="connsiteX92" fmla="*/ 4582340 w 7467600"/>
              <a:gd name="connsiteY92" fmla="*/ 5561037 h 6858000"/>
              <a:gd name="connsiteX93" fmla="*/ 4694684 w 7467600"/>
              <a:gd name="connsiteY93" fmla="*/ 5447098 h 6858000"/>
              <a:gd name="connsiteX94" fmla="*/ 4754123 w 7467600"/>
              <a:gd name="connsiteY94" fmla="*/ 5384643 h 6858000"/>
              <a:gd name="connsiteX95" fmla="*/ 4978032 w 7467600"/>
              <a:gd name="connsiteY95" fmla="*/ 5183809 h 6858000"/>
              <a:gd name="connsiteX96" fmla="*/ 1903353 w 7467600"/>
              <a:gd name="connsiteY96" fmla="*/ 5044827 h 6858000"/>
              <a:gd name="connsiteX97" fmla="*/ 1936931 w 7467600"/>
              <a:gd name="connsiteY97" fmla="*/ 5093954 h 6858000"/>
              <a:gd name="connsiteX98" fmla="*/ 2195868 w 7467600"/>
              <a:gd name="connsiteY98" fmla="*/ 5396574 h 6858000"/>
              <a:gd name="connsiteX99" fmla="*/ 2088852 w 7467600"/>
              <a:gd name="connsiteY99" fmla="*/ 5166123 h 6858000"/>
              <a:gd name="connsiteX100" fmla="*/ 1958241 w 7467600"/>
              <a:gd name="connsiteY100" fmla="*/ 5067955 h 6858000"/>
              <a:gd name="connsiteX101" fmla="*/ 1903353 w 7467600"/>
              <a:gd name="connsiteY101" fmla="*/ 5044827 h 6858000"/>
              <a:gd name="connsiteX102" fmla="*/ 1979378 w 7467600"/>
              <a:gd name="connsiteY102" fmla="*/ 4769504 h 6858000"/>
              <a:gd name="connsiteX103" fmla="*/ 2882120 w 7467600"/>
              <a:gd name="connsiteY103" fmla="*/ 5064547 h 6858000"/>
              <a:gd name="connsiteX104" fmla="*/ 2793103 w 7467600"/>
              <a:gd name="connsiteY104" fmla="*/ 5039699 h 6858000"/>
              <a:gd name="connsiteX105" fmla="*/ 2770041 w 7467600"/>
              <a:gd name="connsiteY105" fmla="*/ 5033634 h 6858000"/>
              <a:gd name="connsiteX106" fmla="*/ 1979378 w 7467600"/>
              <a:gd name="connsiteY106" fmla="*/ 4769504 h 6858000"/>
              <a:gd name="connsiteX107" fmla="*/ 1927410 w 7467600"/>
              <a:gd name="connsiteY107" fmla="*/ 4716164 h 6858000"/>
              <a:gd name="connsiteX108" fmla="*/ 1959587 w 7467600"/>
              <a:gd name="connsiteY108" fmla="*/ 4728849 h 6858000"/>
              <a:gd name="connsiteX109" fmla="*/ 2777707 w 7467600"/>
              <a:gd name="connsiteY109" fmla="*/ 5003991 h 6858000"/>
              <a:gd name="connsiteX110" fmla="*/ 2800768 w 7467600"/>
              <a:gd name="connsiteY110" fmla="*/ 5010056 h 6858000"/>
              <a:gd name="connsiteX111" fmla="*/ 2879408 w 7467600"/>
              <a:gd name="connsiteY111" fmla="*/ 5031590 h 6858000"/>
              <a:gd name="connsiteX112" fmla="*/ 2862295 w 7467600"/>
              <a:gd name="connsiteY112" fmla="*/ 5022958 h 6858000"/>
              <a:gd name="connsiteX113" fmla="*/ 2813343 w 7467600"/>
              <a:gd name="connsiteY113" fmla="*/ 4998369 h 6858000"/>
              <a:gd name="connsiteX114" fmla="*/ 2646245 w 7467600"/>
              <a:gd name="connsiteY114" fmla="*/ 4930999 h 6858000"/>
              <a:gd name="connsiteX115" fmla="*/ 1999243 w 7467600"/>
              <a:gd name="connsiteY115" fmla="*/ 4730524 h 6858000"/>
              <a:gd name="connsiteX116" fmla="*/ 1979527 w 7467600"/>
              <a:gd name="connsiteY116" fmla="*/ 4726651 h 6858000"/>
              <a:gd name="connsiteX117" fmla="*/ 1927410 w 7467600"/>
              <a:gd name="connsiteY117" fmla="*/ 4716164 h 6858000"/>
              <a:gd name="connsiteX118" fmla="*/ 1997014 w 7467600"/>
              <a:gd name="connsiteY118" fmla="*/ 4698007 h 6858000"/>
              <a:gd name="connsiteX119" fmla="*/ 2005458 w 7467600"/>
              <a:gd name="connsiteY119" fmla="*/ 4699540 h 6858000"/>
              <a:gd name="connsiteX120" fmla="*/ 2657186 w 7467600"/>
              <a:gd name="connsiteY120" fmla="*/ 4901687 h 6858000"/>
              <a:gd name="connsiteX121" fmla="*/ 2826662 w 7467600"/>
              <a:gd name="connsiteY121" fmla="*/ 4970362 h 6858000"/>
              <a:gd name="connsiteX122" fmla="*/ 2876100 w 7467600"/>
              <a:gd name="connsiteY122" fmla="*/ 4995397 h 6858000"/>
              <a:gd name="connsiteX123" fmla="*/ 3042600 w 7467600"/>
              <a:gd name="connsiteY123" fmla="*/ 5059532 h 6858000"/>
              <a:gd name="connsiteX124" fmla="*/ 1997014 w 7467600"/>
              <a:gd name="connsiteY124" fmla="*/ 4698007 h 6858000"/>
              <a:gd name="connsiteX125" fmla="*/ 2305292 w 7467600"/>
              <a:gd name="connsiteY125" fmla="*/ 4219492 h 6858000"/>
              <a:gd name="connsiteX126" fmla="*/ 3360922 w 7467600"/>
              <a:gd name="connsiteY126" fmla="*/ 4529373 h 6858000"/>
              <a:gd name="connsiteX127" fmla="*/ 3492420 w 7467600"/>
              <a:gd name="connsiteY127" fmla="*/ 4510145 h 6858000"/>
              <a:gd name="connsiteX128" fmla="*/ 3364086 w 7467600"/>
              <a:gd name="connsiteY128" fmla="*/ 4480340 h 6858000"/>
              <a:gd name="connsiteX129" fmla="*/ 3225818 w 7467600"/>
              <a:gd name="connsiteY129" fmla="*/ 4411822 h 6858000"/>
              <a:gd name="connsiteX130" fmla="*/ 3129696 w 7467600"/>
              <a:gd name="connsiteY130" fmla="*/ 4360704 h 6858000"/>
              <a:gd name="connsiteX131" fmla="*/ 2814545 w 7467600"/>
              <a:gd name="connsiteY131" fmla="*/ 4282955 h 6858000"/>
              <a:gd name="connsiteX132" fmla="*/ 2305292 w 7467600"/>
              <a:gd name="connsiteY132" fmla="*/ 4219492 h 6858000"/>
              <a:gd name="connsiteX133" fmla="*/ 2626982 w 7467600"/>
              <a:gd name="connsiteY133" fmla="*/ 4206450 h 6858000"/>
              <a:gd name="connsiteX134" fmla="*/ 2490617 w 7467600"/>
              <a:gd name="connsiteY134" fmla="*/ 4206951 h 6858000"/>
              <a:gd name="connsiteX135" fmla="*/ 2819869 w 7467600"/>
              <a:gd name="connsiteY135" fmla="*/ 4252936 h 6858000"/>
              <a:gd name="connsiteX136" fmla="*/ 3143018 w 7467600"/>
              <a:gd name="connsiteY136" fmla="*/ 4332698 h 6858000"/>
              <a:gd name="connsiteX137" fmla="*/ 3241520 w 7467600"/>
              <a:gd name="connsiteY137" fmla="*/ 4385112 h 6858000"/>
              <a:gd name="connsiteX138" fmla="*/ 3374575 w 7467600"/>
              <a:gd name="connsiteY138" fmla="*/ 4451517 h 6858000"/>
              <a:gd name="connsiteX139" fmla="*/ 3505221 w 7467600"/>
              <a:gd name="connsiteY139" fmla="*/ 4480757 h 6858000"/>
              <a:gd name="connsiteX140" fmla="*/ 2626982 w 7467600"/>
              <a:gd name="connsiteY140" fmla="*/ 4206450 h 6858000"/>
              <a:gd name="connsiteX141" fmla="*/ 1310106 w 7467600"/>
              <a:gd name="connsiteY141" fmla="*/ 3943217 h 6858000"/>
              <a:gd name="connsiteX142" fmla="*/ 854994 w 7467600"/>
              <a:gd name="connsiteY142" fmla="*/ 4399136 h 6858000"/>
              <a:gd name="connsiteX143" fmla="*/ 742462 w 7467600"/>
              <a:gd name="connsiteY143" fmla="*/ 4594648 h 6858000"/>
              <a:gd name="connsiteX144" fmla="*/ 820602 w 7467600"/>
              <a:gd name="connsiteY144" fmla="*/ 4485915 h 6858000"/>
              <a:gd name="connsiteX145" fmla="*/ 878295 w 7467600"/>
              <a:gd name="connsiteY145" fmla="*/ 4403594 h 6858000"/>
              <a:gd name="connsiteX146" fmla="*/ 1240607 w 7467600"/>
              <a:gd name="connsiteY146" fmla="*/ 4010401 h 6858000"/>
              <a:gd name="connsiteX147" fmla="*/ 1310106 w 7467600"/>
              <a:gd name="connsiteY147" fmla="*/ 3943217 h 6858000"/>
              <a:gd name="connsiteX148" fmla="*/ 1423113 w 7467600"/>
              <a:gd name="connsiteY148" fmla="*/ 3874565 h 6858000"/>
              <a:gd name="connsiteX149" fmla="*/ 1260565 w 7467600"/>
              <a:gd name="connsiteY149" fmla="*/ 4031982 h 6858000"/>
              <a:gd name="connsiteX150" fmla="*/ 901900 w 7467600"/>
              <a:gd name="connsiteY150" fmla="*/ 4421236 h 6858000"/>
              <a:gd name="connsiteX151" fmla="*/ 845044 w 7467600"/>
              <a:gd name="connsiteY151" fmla="*/ 4502436 h 6858000"/>
              <a:gd name="connsiteX152" fmla="*/ 685926 w 7467600"/>
              <a:gd name="connsiteY152" fmla="*/ 4703069 h 6858000"/>
              <a:gd name="connsiteX153" fmla="*/ 684248 w 7467600"/>
              <a:gd name="connsiteY153" fmla="*/ 4706721 h 6858000"/>
              <a:gd name="connsiteX154" fmla="*/ 1423113 w 7467600"/>
              <a:gd name="connsiteY154" fmla="*/ 3874565 h 6858000"/>
              <a:gd name="connsiteX155" fmla="*/ 3316479 w 7467600"/>
              <a:gd name="connsiteY155" fmla="*/ 3872136 h 6858000"/>
              <a:gd name="connsiteX156" fmla="*/ 3546806 w 7467600"/>
              <a:gd name="connsiteY156" fmla="*/ 4356139 h 6858000"/>
              <a:gd name="connsiteX157" fmla="*/ 3364433 w 7467600"/>
              <a:gd name="connsiteY157" fmla="*/ 3953121 h 6858000"/>
              <a:gd name="connsiteX158" fmla="*/ 3316479 w 7467600"/>
              <a:gd name="connsiteY158" fmla="*/ 3872136 h 6858000"/>
              <a:gd name="connsiteX159" fmla="*/ 3291335 w 7467600"/>
              <a:gd name="connsiteY159" fmla="*/ 3767420 h 6858000"/>
              <a:gd name="connsiteX160" fmla="*/ 3390805 w 7467600"/>
              <a:gd name="connsiteY160" fmla="*/ 3937163 h 6858000"/>
              <a:gd name="connsiteX161" fmla="*/ 3579062 w 7467600"/>
              <a:gd name="connsiteY161" fmla="*/ 4359040 h 6858000"/>
              <a:gd name="connsiteX162" fmla="*/ 3467355 w 7467600"/>
              <a:gd name="connsiteY162" fmla="*/ 3988130 h 6858000"/>
              <a:gd name="connsiteX163" fmla="*/ 3310753 w 7467600"/>
              <a:gd name="connsiteY163" fmla="*/ 3787140 h 6858000"/>
              <a:gd name="connsiteX164" fmla="*/ 3291335 w 7467600"/>
              <a:gd name="connsiteY164" fmla="*/ 3767420 h 6858000"/>
              <a:gd name="connsiteX165" fmla="*/ 1635889 w 7467600"/>
              <a:gd name="connsiteY165" fmla="*/ 3709494 h 6858000"/>
              <a:gd name="connsiteX166" fmla="*/ 1634800 w 7467600"/>
              <a:gd name="connsiteY166" fmla="*/ 3731111 h 6858000"/>
              <a:gd name="connsiteX167" fmla="*/ 1635889 w 7467600"/>
              <a:gd name="connsiteY167" fmla="*/ 3709494 h 6858000"/>
              <a:gd name="connsiteX168" fmla="*/ 1510397 w 7467600"/>
              <a:gd name="connsiteY168" fmla="*/ 3684705 h 6858000"/>
              <a:gd name="connsiteX169" fmla="*/ 1146550 w 7467600"/>
              <a:gd name="connsiteY169" fmla="*/ 3802012 h 6858000"/>
              <a:gd name="connsiteX170" fmla="*/ 698834 w 7467600"/>
              <a:gd name="connsiteY170" fmla="*/ 3952272 h 6858000"/>
              <a:gd name="connsiteX171" fmla="*/ 34256 w 7467600"/>
              <a:gd name="connsiteY171" fmla="*/ 4347603 h 6858000"/>
              <a:gd name="connsiteX172" fmla="*/ 527241 w 7467600"/>
              <a:gd name="connsiteY172" fmla="*/ 4065078 h 6858000"/>
              <a:gd name="connsiteX173" fmla="*/ 1510397 w 7467600"/>
              <a:gd name="connsiteY173" fmla="*/ 3684705 h 6858000"/>
              <a:gd name="connsiteX174" fmla="*/ 1313114 w 7467600"/>
              <a:gd name="connsiteY174" fmla="*/ 3655216 h 6858000"/>
              <a:gd name="connsiteX175" fmla="*/ 1109304 w 7467600"/>
              <a:gd name="connsiteY175" fmla="*/ 3669030 h 6858000"/>
              <a:gd name="connsiteX176" fmla="*/ 8129 w 7467600"/>
              <a:gd name="connsiteY176" fmla="*/ 4330519 h 6858000"/>
              <a:gd name="connsiteX177" fmla="*/ 687572 w 7467600"/>
              <a:gd name="connsiteY177" fmla="*/ 3925629 h 6858000"/>
              <a:gd name="connsiteX178" fmla="*/ 1138365 w 7467600"/>
              <a:gd name="connsiteY178" fmla="*/ 3774515 h 6858000"/>
              <a:gd name="connsiteX179" fmla="*/ 1505579 w 7467600"/>
              <a:gd name="connsiteY179" fmla="*/ 3655526 h 6858000"/>
              <a:gd name="connsiteX180" fmla="*/ 1313114 w 7467600"/>
              <a:gd name="connsiteY180" fmla="*/ 3655216 h 6858000"/>
              <a:gd name="connsiteX181" fmla="*/ 3655073 w 7467600"/>
              <a:gd name="connsiteY181" fmla="*/ 3650884 h 6858000"/>
              <a:gd name="connsiteX182" fmla="*/ 3989938 w 7467600"/>
              <a:gd name="connsiteY182" fmla="*/ 3991685 h 6858000"/>
              <a:gd name="connsiteX183" fmla="*/ 4393907 w 7467600"/>
              <a:gd name="connsiteY183" fmla="*/ 4261258 h 6858000"/>
              <a:gd name="connsiteX184" fmla="*/ 4648051 w 7467600"/>
              <a:gd name="connsiteY184" fmla="*/ 4374051 h 6858000"/>
              <a:gd name="connsiteX185" fmla="*/ 4383389 w 7467600"/>
              <a:gd name="connsiteY185" fmla="*/ 4184369 h 6858000"/>
              <a:gd name="connsiteX186" fmla="*/ 4165508 w 7467600"/>
              <a:gd name="connsiteY186" fmla="*/ 4035196 h 6858000"/>
              <a:gd name="connsiteX187" fmla="*/ 4068162 w 7467600"/>
              <a:gd name="connsiteY187" fmla="*/ 3953394 h 6858000"/>
              <a:gd name="connsiteX188" fmla="*/ 3981416 w 7467600"/>
              <a:gd name="connsiteY188" fmla="*/ 3880482 h 6858000"/>
              <a:gd name="connsiteX189" fmla="*/ 3800147 w 7467600"/>
              <a:gd name="connsiteY189" fmla="*/ 3749872 h 6858000"/>
              <a:gd name="connsiteX190" fmla="*/ 3655073 w 7467600"/>
              <a:gd name="connsiteY190" fmla="*/ 3650884 h 6858000"/>
              <a:gd name="connsiteX191" fmla="*/ 3670252 w 7467600"/>
              <a:gd name="connsiteY191" fmla="*/ 3622798 h 6858000"/>
              <a:gd name="connsiteX192" fmla="*/ 3817258 w 7467600"/>
              <a:gd name="connsiteY192" fmla="*/ 3723577 h 6858000"/>
              <a:gd name="connsiteX193" fmla="*/ 4000461 w 7467600"/>
              <a:gd name="connsiteY193" fmla="*/ 3855966 h 6858000"/>
              <a:gd name="connsiteX194" fmla="*/ 4088180 w 7467600"/>
              <a:gd name="connsiteY194" fmla="*/ 3929774 h 6858000"/>
              <a:gd name="connsiteX195" fmla="*/ 4184555 w 7467600"/>
              <a:gd name="connsiteY195" fmla="*/ 4010683 h 6858000"/>
              <a:gd name="connsiteX196" fmla="*/ 4399563 w 7467600"/>
              <a:gd name="connsiteY196" fmla="*/ 4158106 h 6858000"/>
              <a:gd name="connsiteX197" fmla="*/ 4684469 w 7467600"/>
              <a:gd name="connsiteY197" fmla="*/ 4364680 h 6858000"/>
              <a:gd name="connsiteX198" fmla="*/ 4690271 w 7467600"/>
              <a:gd name="connsiteY198" fmla="*/ 4370034 h 6858000"/>
              <a:gd name="connsiteX199" fmla="*/ 4136093 w 7467600"/>
              <a:gd name="connsiteY199" fmla="*/ 3858466 h 6858000"/>
              <a:gd name="connsiteX200" fmla="*/ 3670252 w 7467600"/>
              <a:gd name="connsiteY200" fmla="*/ 3622798 h 6858000"/>
              <a:gd name="connsiteX201" fmla="*/ 4440129 w 7467600"/>
              <a:gd name="connsiteY201" fmla="*/ 3448571 h 6858000"/>
              <a:gd name="connsiteX202" fmla="*/ 4856525 w 7467600"/>
              <a:gd name="connsiteY202" fmla="*/ 3915351 h 6858000"/>
              <a:gd name="connsiteX203" fmla="*/ 5059055 w 7467600"/>
              <a:gd name="connsiteY203" fmla="*/ 4108918 h 6858000"/>
              <a:gd name="connsiteX204" fmla="*/ 5290070 w 7467600"/>
              <a:gd name="connsiteY204" fmla="*/ 4263619 h 6858000"/>
              <a:gd name="connsiteX205" fmla="*/ 4834991 w 7467600"/>
              <a:gd name="connsiteY205" fmla="*/ 3830985 h 6858000"/>
              <a:gd name="connsiteX206" fmla="*/ 4440129 w 7467600"/>
              <a:gd name="connsiteY206" fmla="*/ 3448571 h 6858000"/>
              <a:gd name="connsiteX207" fmla="*/ 4441737 w 7467600"/>
              <a:gd name="connsiteY207" fmla="*/ 3399734 h 6858000"/>
              <a:gd name="connsiteX208" fmla="*/ 4431236 w 7467600"/>
              <a:gd name="connsiteY208" fmla="*/ 3400954 h 6858000"/>
              <a:gd name="connsiteX209" fmla="*/ 4557150 w 7467600"/>
              <a:gd name="connsiteY209" fmla="*/ 3510023 h 6858000"/>
              <a:gd name="connsiteX210" fmla="*/ 4856936 w 7467600"/>
              <a:gd name="connsiteY210" fmla="*/ 3809146 h 6858000"/>
              <a:gd name="connsiteX211" fmla="*/ 5111996 w 7467600"/>
              <a:gd name="connsiteY211" fmla="*/ 4065759 h 6858000"/>
              <a:gd name="connsiteX212" fmla="*/ 5388878 w 7467600"/>
              <a:gd name="connsiteY212" fmla="*/ 4300185 h 6858000"/>
              <a:gd name="connsiteX213" fmla="*/ 5425556 w 7467600"/>
              <a:gd name="connsiteY213" fmla="*/ 4308967 h 6858000"/>
              <a:gd name="connsiteX214" fmla="*/ 4943646 w 7467600"/>
              <a:gd name="connsiteY214" fmla="*/ 3822916 h 6858000"/>
              <a:gd name="connsiteX215" fmla="*/ 4594837 w 7467600"/>
              <a:gd name="connsiteY215" fmla="*/ 3532274 h 6858000"/>
              <a:gd name="connsiteX216" fmla="*/ 4441737 w 7467600"/>
              <a:gd name="connsiteY216" fmla="*/ 3399734 h 6858000"/>
              <a:gd name="connsiteX217" fmla="*/ 5425834 w 7467600"/>
              <a:gd name="connsiteY217" fmla="*/ 3162785 h 6858000"/>
              <a:gd name="connsiteX218" fmla="*/ 5401644 w 7467600"/>
              <a:gd name="connsiteY218" fmla="*/ 3617847 h 6858000"/>
              <a:gd name="connsiteX219" fmla="*/ 5467256 w 7467600"/>
              <a:gd name="connsiteY219" fmla="*/ 4175494 h 6858000"/>
              <a:gd name="connsiteX220" fmla="*/ 5448069 w 7467600"/>
              <a:gd name="connsiteY220" fmla="*/ 3567554 h 6858000"/>
              <a:gd name="connsiteX221" fmla="*/ 5425834 w 7467600"/>
              <a:gd name="connsiteY221" fmla="*/ 3162785 h 6858000"/>
              <a:gd name="connsiteX222" fmla="*/ 1318687 w 7467600"/>
              <a:gd name="connsiteY222" fmla="*/ 3113840 h 6858000"/>
              <a:gd name="connsiteX223" fmla="*/ 1066793 w 7467600"/>
              <a:gd name="connsiteY223" fmla="*/ 3212171 h 6858000"/>
              <a:gd name="connsiteX224" fmla="*/ 993319 w 7467600"/>
              <a:gd name="connsiteY224" fmla="*/ 3247648 h 6858000"/>
              <a:gd name="connsiteX225" fmla="*/ 853081 w 7467600"/>
              <a:gd name="connsiteY225" fmla="*/ 3312410 h 6858000"/>
              <a:gd name="connsiteX226" fmla="*/ 805957 w 7467600"/>
              <a:gd name="connsiteY226" fmla="*/ 3330443 h 6858000"/>
              <a:gd name="connsiteX227" fmla="*/ 1318687 w 7467600"/>
              <a:gd name="connsiteY227" fmla="*/ 3113840 h 6858000"/>
              <a:gd name="connsiteX228" fmla="*/ 5453702 w 7467600"/>
              <a:gd name="connsiteY228" fmla="*/ 3090882 h 6858000"/>
              <a:gd name="connsiteX229" fmla="*/ 5480135 w 7467600"/>
              <a:gd name="connsiteY229" fmla="*/ 3565802 h 6858000"/>
              <a:gd name="connsiteX230" fmla="*/ 5499023 w 7467600"/>
              <a:gd name="connsiteY230" fmla="*/ 4166310 h 6858000"/>
              <a:gd name="connsiteX231" fmla="*/ 5547022 w 7467600"/>
              <a:gd name="connsiteY231" fmla="*/ 3607838 h 6858000"/>
              <a:gd name="connsiteX232" fmla="*/ 5515964 w 7467600"/>
              <a:gd name="connsiteY232" fmla="*/ 3378541 h 6858000"/>
              <a:gd name="connsiteX233" fmla="*/ 5453702 w 7467600"/>
              <a:gd name="connsiteY233" fmla="*/ 3090882 h 6858000"/>
              <a:gd name="connsiteX234" fmla="*/ 1238695 w 7467600"/>
              <a:gd name="connsiteY234" fmla="*/ 3076820 h 6858000"/>
              <a:gd name="connsiteX235" fmla="*/ 716371 w 7467600"/>
              <a:gd name="connsiteY235" fmla="*/ 3293249 h 6858000"/>
              <a:gd name="connsiteX236" fmla="*/ 579522 w 7467600"/>
              <a:gd name="connsiteY236" fmla="*/ 3371759 h 6858000"/>
              <a:gd name="connsiteX237" fmla="*/ 600288 w 7467600"/>
              <a:gd name="connsiteY237" fmla="*/ 3365555 h 6858000"/>
              <a:gd name="connsiteX238" fmla="*/ 840692 w 7467600"/>
              <a:gd name="connsiteY238" fmla="*/ 3284921 h 6858000"/>
              <a:gd name="connsiteX239" fmla="*/ 979248 w 7467600"/>
              <a:gd name="connsiteY239" fmla="*/ 3221003 h 6858000"/>
              <a:gd name="connsiteX240" fmla="*/ 1053282 w 7467600"/>
              <a:gd name="connsiteY240" fmla="*/ 3185247 h 6858000"/>
              <a:gd name="connsiteX241" fmla="*/ 1320603 w 7467600"/>
              <a:gd name="connsiteY241" fmla="*/ 3081281 h 6858000"/>
              <a:gd name="connsiteX242" fmla="*/ 1238695 w 7467600"/>
              <a:gd name="connsiteY242" fmla="*/ 3076820 h 6858000"/>
              <a:gd name="connsiteX243" fmla="*/ 5425627 w 7467600"/>
              <a:gd name="connsiteY243" fmla="*/ 2954192 h 6858000"/>
              <a:gd name="connsiteX244" fmla="*/ 5470770 w 7467600"/>
              <a:gd name="connsiteY244" fmla="*/ 3005435 h 6858000"/>
              <a:gd name="connsiteX245" fmla="*/ 5519779 w 7467600"/>
              <a:gd name="connsiteY245" fmla="*/ 4359223 h 6858000"/>
              <a:gd name="connsiteX246" fmla="*/ 5520293 w 7467600"/>
              <a:gd name="connsiteY246" fmla="*/ 4360602 h 6858000"/>
              <a:gd name="connsiteX247" fmla="*/ 5767221 w 7467600"/>
              <a:gd name="connsiteY247" fmla="*/ 4665564 h 6858000"/>
              <a:gd name="connsiteX248" fmla="*/ 6937169 w 7467600"/>
              <a:gd name="connsiteY248" fmla="*/ 4815941 h 6858000"/>
              <a:gd name="connsiteX249" fmla="*/ 6953922 w 7467600"/>
              <a:gd name="connsiteY249" fmla="*/ 4890068 h 6858000"/>
              <a:gd name="connsiteX250" fmla="*/ 6071359 w 7467600"/>
              <a:gd name="connsiteY250" fmla="*/ 4770770 h 6858000"/>
              <a:gd name="connsiteX251" fmla="*/ 6038839 w 7467600"/>
              <a:gd name="connsiteY251" fmla="*/ 4764474 h 6858000"/>
              <a:gd name="connsiteX252" fmla="*/ 6038706 w 7467600"/>
              <a:gd name="connsiteY252" fmla="*/ 4763847 h 6858000"/>
              <a:gd name="connsiteX253" fmla="*/ 6037784 w 7467600"/>
              <a:gd name="connsiteY253" fmla="*/ 4764270 h 6858000"/>
              <a:gd name="connsiteX254" fmla="*/ 6038839 w 7467600"/>
              <a:gd name="connsiteY254" fmla="*/ 4764474 h 6858000"/>
              <a:gd name="connsiteX255" fmla="*/ 6040338 w 7467600"/>
              <a:gd name="connsiteY255" fmla="*/ 4771418 h 6858000"/>
              <a:gd name="connsiteX256" fmla="*/ 6024488 w 7467600"/>
              <a:gd name="connsiteY256" fmla="*/ 4809903 h 6858000"/>
              <a:gd name="connsiteX257" fmla="*/ 5599771 w 7467600"/>
              <a:gd name="connsiteY257" fmla="*/ 5509652 h 6858000"/>
              <a:gd name="connsiteX258" fmla="*/ 5548843 w 7467600"/>
              <a:gd name="connsiteY258" fmla="*/ 5563845 h 6858000"/>
              <a:gd name="connsiteX259" fmla="*/ 5940952 w 7467600"/>
              <a:gd name="connsiteY259" fmla="*/ 6250028 h 6858000"/>
              <a:gd name="connsiteX260" fmla="*/ 6043441 w 7467600"/>
              <a:gd name="connsiteY260" fmla="*/ 6665847 h 6858000"/>
              <a:gd name="connsiteX261" fmla="*/ 6093432 w 7467600"/>
              <a:gd name="connsiteY261" fmla="*/ 6858000 h 6858000"/>
              <a:gd name="connsiteX262" fmla="*/ 6034344 w 7467600"/>
              <a:gd name="connsiteY262" fmla="*/ 6858000 h 6858000"/>
              <a:gd name="connsiteX263" fmla="*/ 6026679 w 7467600"/>
              <a:gd name="connsiteY263" fmla="*/ 6836959 h 6858000"/>
              <a:gd name="connsiteX264" fmla="*/ 5800441 w 7467600"/>
              <a:gd name="connsiteY264" fmla="*/ 6335286 h 6858000"/>
              <a:gd name="connsiteX265" fmla="*/ 5526562 w 7467600"/>
              <a:gd name="connsiteY265" fmla="*/ 5705388 h 6858000"/>
              <a:gd name="connsiteX266" fmla="*/ 5519640 w 7467600"/>
              <a:gd name="connsiteY266" fmla="*/ 5683774 h 6858000"/>
              <a:gd name="connsiteX267" fmla="*/ 5844559 w 7467600"/>
              <a:gd name="connsiteY267" fmla="*/ 6553349 h 6858000"/>
              <a:gd name="connsiteX268" fmla="*/ 5975994 w 7467600"/>
              <a:gd name="connsiteY268" fmla="*/ 6858000 h 6858000"/>
              <a:gd name="connsiteX269" fmla="*/ 5898547 w 7467600"/>
              <a:gd name="connsiteY269" fmla="*/ 6858000 h 6858000"/>
              <a:gd name="connsiteX270" fmla="*/ 5682041 w 7467600"/>
              <a:gd name="connsiteY270" fmla="*/ 6355860 h 6858000"/>
              <a:gd name="connsiteX271" fmla="*/ 5461758 w 7467600"/>
              <a:gd name="connsiteY271" fmla="*/ 5820220 h 6858000"/>
              <a:gd name="connsiteX272" fmla="*/ 5237282 w 7467600"/>
              <a:gd name="connsiteY272" fmla="*/ 6579086 h 6858000"/>
              <a:gd name="connsiteX273" fmla="*/ 5115009 w 7467600"/>
              <a:gd name="connsiteY273" fmla="*/ 6858000 h 6858000"/>
              <a:gd name="connsiteX274" fmla="*/ 5028074 w 7467600"/>
              <a:gd name="connsiteY274" fmla="*/ 6858000 h 6858000"/>
              <a:gd name="connsiteX275" fmla="*/ 5079508 w 7467600"/>
              <a:gd name="connsiteY275" fmla="*/ 6749074 h 6858000"/>
              <a:gd name="connsiteX276" fmla="*/ 5371846 w 7467600"/>
              <a:gd name="connsiteY276" fmla="*/ 5924413 h 6858000"/>
              <a:gd name="connsiteX277" fmla="*/ 5270512 w 7467600"/>
              <a:gd name="connsiteY277" fmla="*/ 6138975 h 6858000"/>
              <a:gd name="connsiteX278" fmla="*/ 5062409 w 7467600"/>
              <a:gd name="connsiteY278" fmla="*/ 6653544 h 6858000"/>
              <a:gd name="connsiteX279" fmla="*/ 5036628 w 7467600"/>
              <a:gd name="connsiteY279" fmla="*/ 6754247 h 6858000"/>
              <a:gd name="connsiteX280" fmla="*/ 5009112 w 7467600"/>
              <a:gd name="connsiteY280" fmla="*/ 6858000 h 6858000"/>
              <a:gd name="connsiteX281" fmla="*/ 4976679 w 7467600"/>
              <a:gd name="connsiteY281" fmla="*/ 6858000 h 6858000"/>
              <a:gd name="connsiteX282" fmla="*/ 5006537 w 7467600"/>
              <a:gd name="connsiteY282" fmla="*/ 6747068 h 6858000"/>
              <a:gd name="connsiteX283" fmla="*/ 5032723 w 7467600"/>
              <a:gd name="connsiteY283" fmla="*/ 6644957 h 6858000"/>
              <a:gd name="connsiteX284" fmla="*/ 5242949 w 7467600"/>
              <a:gd name="connsiteY284" fmla="*/ 6125175 h 6858000"/>
              <a:gd name="connsiteX285" fmla="*/ 5286321 w 7467600"/>
              <a:gd name="connsiteY285" fmla="*/ 6033555 h 6858000"/>
              <a:gd name="connsiteX286" fmla="*/ 5008210 w 7467600"/>
              <a:gd name="connsiteY286" fmla="*/ 6649194 h 6858000"/>
              <a:gd name="connsiteX287" fmla="*/ 4986321 w 7467600"/>
              <a:gd name="connsiteY287" fmla="*/ 6765687 h 6858000"/>
              <a:gd name="connsiteX288" fmla="*/ 4973474 w 7467600"/>
              <a:gd name="connsiteY288" fmla="*/ 6858000 h 6858000"/>
              <a:gd name="connsiteX289" fmla="*/ 4907178 w 7467600"/>
              <a:gd name="connsiteY289" fmla="*/ 6858000 h 6858000"/>
              <a:gd name="connsiteX290" fmla="*/ 4910810 w 7467600"/>
              <a:gd name="connsiteY290" fmla="*/ 6829660 h 6858000"/>
              <a:gd name="connsiteX291" fmla="*/ 4987461 w 7467600"/>
              <a:gd name="connsiteY291" fmla="*/ 6432994 h 6858000"/>
              <a:gd name="connsiteX292" fmla="*/ 5179262 w 7467600"/>
              <a:gd name="connsiteY292" fmla="*/ 6035044 h 6858000"/>
              <a:gd name="connsiteX293" fmla="*/ 4689678 w 7467600"/>
              <a:gd name="connsiteY293" fmla="*/ 6440241 h 6858000"/>
              <a:gd name="connsiteX294" fmla="*/ 4477543 w 7467600"/>
              <a:gd name="connsiteY294" fmla="*/ 6674836 h 6858000"/>
              <a:gd name="connsiteX295" fmla="*/ 4329957 w 7467600"/>
              <a:gd name="connsiteY295" fmla="*/ 6858000 h 6858000"/>
              <a:gd name="connsiteX296" fmla="*/ 4218595 w 7467600"/>
              <a:gd name="connsiteY296" fmla="*/ 6858000 h 6858000"/>
              <a:gd name="connsiteX297" fmla="*/ 4368888 w 7467600"/>
              <a:gd name="connsiteY297" fmla="*/ 6668412 h 6858000"/>
              <a:gd name="connsiteX298" fmla="*/ 4563091 w 7467600"/>
              <a:gd name="connsiteY298" fmla="*/ 6442508 h 6858000"/>
              <a:gd name="connsiteX299" fmla="*/ 5387324 w 7467600"/>
              <a:gd name="connsiteY299" fmla="*/ 5705830 h 6858000"/>
              <a:gd name="connsiteX300" fmla="*/ 5073620 w 7467600"/>
              <a:gd name="connsiteY300" fmla="*/ 5955437 h 6858000"/>
              <a:gd name="connsiteX301" fmla="*/ 4689789 w 7467600"/>
              <a:gd name="connsiteY301" fmla="*/ 6268382 h 6858000"/>
              <a:gd name="connsiteX302" fmla="*/ 4418722 w 7467600"/>
              <a:gd name="connsiteY302" fmla="*/ 6570886 h 6858000"/>
              <a:gd name="connsiteX303" fmla="*/ 4214944 w 7467600"/>
              <a:gd name="connsiteY303" fmla="*/ 6858000 h 6858000"/>
              <a:gd name="connsiteX304" fmla="*/ 4177898 w 7467600"/>
              <a:gd name="connsiteY304" fmla="*/ 6858000 h 6858000"/>
              <a:gd name="connsiteX305" fmla="*/ 4391597 w 7467600"/>
              <a:gd name="connsiteY305" fmla="*/ 6556370 h 6858000"/>
              <a:gd name="connsiteX306" fmla="*/ 4668889 w 7467600"/>
              <a:gd name="connsiteY306" fmla="*/ 6246399 h 6858000"/>
              <a:gd name="connsiteX307" fmla="*/ 5055427 w 7467600"/>
              <a:gd name="connsiteY307" fmla="*/ 5931476 h 6858000"/>
              <a:gd name="connsiteX308" fmla="*/ 5371814 w 7467600"/>
              <a:gd name="connsiteY308" fmla="*/ 5678975 h 6858000"/>
              <a:gd name="connsiteX309" fmla="*/ 4987918 w 7467600"/>
              <a:gd name="connsiteY309" fmla="*/ 5838701 h 6858000"/>
              <a:gd name="connsiteX310" fmla="*/ 4317146 w 7467600"/>
              <a:gd name="connsiteY310" fmla="*/ 6587716 h 6858000"/>
              <a:gd name="connsiteX311" fmla="*/ 4171627 w 7467600"/>
              <a:gd name="connsiteY311" fmla="*/ 6858000 h 6858000"/>
              <a:gd name="connsiteX312" fmla="*/ 4081585 w 7467600"/>
              <a:gd name="connsiteY312" fmla="*/ 6858000 h 6858000"/>
              <a:gd name="connsiteX313" fmla="*/ 4238603 w 7467600"/>
              <a:gd name="connsiteY313" fmla="*/ 6559341 h 6858000"/>
              <a:gd name="connsiteX314" fmla="*/ 4778333 w 7467600"/>
              <a:gd name="connsiteY314" fmla="*/ 5873626 h 6858000"/>
              <a:gd name="connsiteX315" fmla="*/ 5414185 w 7467600"/>
              <a:gd name="connsiteY315" fmla="*/ 5573882 h 6858000"/>
              <a:gd name="connsiteX316" fmla="*/ 5959648 w 7467600"/>
              <a:gd name="connsiteY316" fmla="*/ 4760797 h 6858000"/>
              <a:gd name="connsiteX317" fmla="*/ 5355019 w 7467600"/>
              <a:gd name="connsiteY317" fmla="*/ 4734672 h 6858000"/>
              <a:gd name="connsiteX318" fmla="*/ 5083565 w 7467600"/>
              <a:gd name="connsiteY318" fmla="*/ 5179121 h 6858000"/>
              <a:gd name="connsiteX319" fmla="*/ 4713577 w 7467600"/>
              <a:gd name="connsiteY319" fmla="*/ 5616803 h 6858000"/>
              <a:gd name="connsiteX320" fmla="*/ 3989559 w 7467600"/>
              <a:gd name="connsiteY320" fmla="*/ 6145945 h 6858000"/>
              <a:gd name="connsiteX321" fmla="*/ 3939824 w 7467600"/>
              <a:gd name="connsiteY321" fmla="*/ 6066900 h 6858000"/>
              <a:gd name="connsiteX322" fmla="*/ 4584537 w 7467600"/>
              <a:gd name="connsiteY322" fmla="*/ 5324826 h 6858000"/>
              <a:gd name="connsiteX323" fmla="*/ 5037105 w 7467600"/>
              <a:gd name="connsiteY323" fmla="*/ 5088765 h 6858000"/>
              <a:gd name="connsiteX324" fmla="*/ 5039930 w 7467600"/>
              <a:gd name="connsiteY324" fmla="*/ 5089585 h 6858000"/>
              <a:gd name="connsiteX325" fmla="*/ 5263764 w 7467600"/>
              <a:gd name="connsiteY325" fmla="*/ 4735525 h 6858000"/>
              <a:gd name="connsiteX326" fmla="*/ 4086300 w 7467600"/>
              <a:gd name="connsiteY326" fmla="*/ 4884599 h 6858000"/>
              <a:gd name="connsiteX327" fmla="*/ 4085485 w 7467600"/>
              <a:gd name="connsiteY327" fmla="*/ 4899070 h 6858000"/>
              <a:gd name="connsiteX328" fmla="*/ 3871915 w 7467600"/>
              <a:gd name="connsiteY328" fmla="*/ 5253645 h 6858000"/>
              <a:gd name="connsiteX329" fmla="*/ 3799374 w 7467600"/>
              <a:gd name="connsiteY329" fmla="*/ 5466127 h 6858000"/>
              <a:gd name="connsiteX330" fmla="*/ 3498850 w 7467600"/>
              <a:gd name="connsiteY330" fmla="*/ 6661888 h 6858000"/>
              <a:gd name="connsiteX331" fmla="*/ 3399216 w 7467600"/>
              <a:gd name="connsiteY331" fmla="*/ 6858000 h 6858000"/>
              <a:gd name="connsiteX332" fmla="*/ 3303688 w 7467600"/>
              <a:gd name="connsiteY332" fmla="*/ 6858000 h 6858000"/>
              <a:gd name="connsiteX333" fmla="*/ 3391774 w 7467600"/>
              <a:gd name="connsiteY333" fmla="*/ 6697181 h 6858000"/>
              <a:gd name="connsiteX334" fmla="*/ 3735540 w 7467600"/>
              <a:gd name="connsiteY334" fmla="*/ 5546923 h 6858000"/>
              <a:gd name="connsiteX335" fmla="*/ 3729438 w 7467600"/>
              <a:gd name="connsiteY335" fmla="*/ 5569058 h 6858000"/>
              <a:gd name="connsiteX336" fmla="*/ 3707782 w 7467600"/>
              <a:gd name="connsiteY336" fmla="*/ 5644908 h 6858000"/>
              <a:gd name="connsiteX337" fmla="*/ 3583827 w 7467600"/>
              <a:gd name="connsiteY337" fmla="*/ 6039215 h 6858000"/>
              <a:gd name="connsiteX338" fmla="*/ 3547861 w 7467600"/>
              <a:gd name="connsiteY338" fmla="*/ 6129609 h 6858000"/>
              <a:gd name="connsiteX339" fmla="*/ 3490905 w 7467600"/>
              <a:gd name="connsiteY339" fmla="*/ 6277660 h 6858000"/>
              <a:gd name="connsiteX340" fmla="*/ 3455859 w 7467600"/>
              <a:gd name="connsiteY340" fmla="*/ 6391301 h 6858000"/>
              <a:gd name="connsiteX341" fmla="*/ 3429112 w 7467600"/>
              <a:gd name="connsiteY341" fmla="*/ 6479469 h 6858000"/>
              <a:gd name="connsiteX342" fmla="*/ 3304862 w 7467600"/>
              <a:gd name="connsiteY342" fmla="*/ 6796476 h 6858000"/>
              <a:gd name="connsiteX343" fmla="*/ 3276071 w 7467600"/>
              <a:gd name="connsiteY343" fmla="*/ 6858000 h 6858000"/>
              <a:gd name="connsiteX344" fmla="*/ 3240805 w 7467600"/>
              <a:gd name="connsiteY344" fmla="*/ 6858000 h 6858000"/>
              <a:gd name="connsiteX345" fmla="*/ 3275917 w 7467600"/>
              <a:gd name="connsiteY345" fmla="*/ 6783192 h 6858000"/>
              <a:gd name="connsiteX346" fmla="*/ 3399358 w 7467600"/>
              <a:gd name="connsiteY346" fmla="*/ 6469011 h 6858000"/>
              <a:gd name="connsiteX347" fmla="*/ 3425650 w 7467600"/>
              <a:gd name="connsiteY347" fmla="*/ 6381333 h 6858000"/>
              <a:gd name="connsiteX348" fmla="*/ 3460661 w 7467600"/>
              <a:gd name="connsiteY348" fmla="*/ 6266763 h 6858000"/>
              <a:gd name="connsiteX349" fmla="*/ 3518021 w 7467600"/>
              <a:gd name="connsiteY349" fmla="*/ 6117298 h 6858000"/>
              <a:gd name="connsiteX350" fmla="*/ 3554035 w 7467600"/>
              <a:gd name="connsiteY350" fmla="*/ 6027832 h 6858000"/>
              <a:gd name="connsiteX351" fmla="*/ 3677174 w 7467600"/>
              <a:gd name="connsiteY351" fmla="*/ 5636351 h 6858000"/>
              <a:gd name="connsiteX352" fmla="*/ 3698819 w 7467600"/>
              <a:gd name="connsiteY352" fmla="*/ 5560503 h 6858000"/>
              <a:gd name="connsiteX353" fmla="*/ 3702094 w 7467600"/>
              <a:gd name="connsiteY353" fmla="*/ 5549194 h 6858000"/>
              <a:gd name="connsiteX354" fmla="*/ 3398355 w 7467600"/>
              <a:gd name="connsiteY354" fmla="*/ 6094603 h 6858000"/>
              <a:gd name="connsiteX355" fmla="*/ 3193941 w 7467600"/>
              <a:gd name="connsiteY355" fmla="*/ 6798775 h 6858000"/>
              <a:gd name="connsiteX356" fmla="*/ 3184140 w 7467600"/>
              <a:gd name="connsiteY356" fmla="*/ 6858000 h 6858000"/>
              <a:gd name="connsiteX357" fmla="*/ 3099978 w 7467600"/>
              <a:gd name="connsiteY357" fmla="*/ 6858000 h 6858000"/>
              <a:gd name="connsiteX358" fmla="*/ 3101556 w 7467600"/>
              <a:gd name="connsiteY358" fmla="*/ 6843337 h 6858000"/>
              <a:gd name="connsiteX359" fmla="*/ 3370162 w 7467600"/>
              <a:gd name="connsiteY359" fmla="*/ 5785550 h 6858000"/>
              <a:gd name="connsiteX360" fmla="*/ 3746477 w 7467600"/>
              <a:gd name="connsiteY360" fmla="*/ 5377889 h 6858000"/>
              <a:gd name="connsiteX361" fmla="*/ 3863399 w 7467600"/>
              <a:gd name="connsiteY361" fmla="*/ 5087257 h 6858000"/>
              <a:gd name="connsiteX362" fmla="*/ 3968712 w 7467600"/>
              <a:gd name="connsiteY362" fmla="*/ 4913989 h 6858000"/>
              <a:gd name="connsiteX363" fmla="*/ 2792390 w 7467600"/>
              <a:gd name="connsiteY363" fmla="*/ 5382974 h 6858000"/>
              <a:gd name="connsiteX364" fmla="*/ 2714982 w 7467600"/>
              <a:gd name="connsiteY364" fmla="*/ 5427051 h 6858000"/>
              <a:gd name="connsiteX365" fmla="*/ 2813361 w 7467600"/>
              <a:gd name="connsiteY365" fmla="*/ 6023912 h 6858000"/>
              <a:gd name="connsiteX366" fmla="*/ 2688430 w 7467600"/>
              <a:gd name="connsiteY366" fmla="*/ 6801564 h 6858000"/>
              <a:gd name="connsiteX367" fmla="*/ 2629626 w 7467600"/>
              <a:gd name="connsiteY367" fmla="*/ 6763394 h 6858000"/>
              <a:gd name="connsiteX368" fmla="*/ 2565328 w 7467600"/>
              <a:gd name="connsiteY368" fmla="*/ 5516399 h 6858000"/>
              <a:gd name="connsiteX369" fmla="*/ 1922999 w 7467600"/>
              <a:gd name="connsiteY369" fmla="*/ 5980343 h 6858000"/>
              <a:gd name="connsiteX370" fmla="*/ 1950261 w 7467600"/>
              <a:gd name="connsiteY370" fmla="*/ 6405858 h 6858000"/>
              <a:gd name="connsiteX371" fmla="*/ 2365554 w 7467600"/>
              <a:gd name="connsiteY371" fmla="*/ 6759107 h 6858000"/>
              <a:gd name="connsiteX372" fmla="*/ 2424142 w 7467600"/>
              <a:gd name="connsiteY372" fmla="*/ 6858000 h 6858000"/>
              <a:gd name="connsiteX373" fmla="*/ 2395994 w 7467600"/>
              <a:gd name="connsiteY373" fmla="*/ 6858000 h 6858000"/>
              <a:gd name="connsiteX374" fmla="*/ 2392863 w 7467600"/>
              <a:gd name="connsiteY374" fmla="*/ 6852964 h 6858000"/>
              <a:gd name="connsiteX375" fmla="*/ 2017589 w 7467600"/>
              <a:gd name="connsiteY375" fmla="*/ 6493982 h 6858000"/>
              <a:gd name="connsiteX376" fmla="*/ 2147336 w 7467600"/>
              <a:gd name="connsiteY376" fmla="*/ 6594052 h 6858000"/>
              <a:gd name="connsiteX377" fmla="*/ 2207047 w 7467600"/>
              <a:gd name="connsiteY377" fmla="*/ 6654540 h 6858000"/>
              <a:gd name="connsiteX378" fmla="*/ 2299106 w 7467600"/>
              <a:gd name="connsiteY378" fmla="*/ 6778931 h 6858000"/>
              <a:gd name="connsiteX379" fmla="*/ 2314430 w 7467600"/>
              <a:gd name="connsiteY379" fmla="*/ 6801144 h 6858000"/>
              <a:gd name="connsiteX380" fmla="*/ 2352406 w 7467600"/>
              <a:gd name="connsiteY380" fmla="*/ 6858000 h 6858000"/>
              <a:gd name="connsiteX381" fmla="*/ 2314492 w 7467600"/>
              <a:gd name="connsiteY381" fmla="*/ 6858000 h 6858000"/>
              <a:gd name="connsiteX382" fmla="*/ 2288095 w 7467600"/>
              <a:gd name="connsiteY382" fmla="*/ 6818030 h 6858000"/>
              <a:gd name="connsiteX383" fmla="*/ 2272768 w 7467600"/>
              <a:gd name="connsiteY383" fmla="*/ 6795822 h 6858000"/>
              <a:gd name="connsiteX384" fmla="*/ 2182715 w 7467600"/>
              <a:gd name="connsiteY384" fmla="*/ 6675071 h 6858000"/>
              <a:gd name="connsiteX385" fmla="*/ 2032061 w 7467600"/>
              <a:gd name="connsiteY385" fmla="*/ 6541380 h 6858000"/>
              <a:gd name="connsiteX386" fmla="*/ 2257220 w 7467600"/>
              <a:gd name="connsiteY386" fmla="*/ 6826257 h 6858000"/>
              <a:gd name="connsiteX387" fmla="*/ 2281324 w 7467600"/>
              <a:gd name="connsiteY387" fmla="*/ 6858000 h 6858000"/>
              <a:gd name="connsiteX388" fmla="*/ 2242860 w 7467600"/>
              <a:gd name="connsiteY388" fmla="*/ 6858000 h 6858000"/>
              <a:gd name="connsiteX389" fmla="*/ 2232818 w 7467600"/>
              <a:gd name="connsiteY389" fmla="*/ 6844926 h 6858000"/>
              <a:gd name="connsiteX390" fmla="*/ 1990172 w 7467600"/>
              <a:gd name="connsiteY390" fmla="*/ 6542121 h 6858000"/>
              <a:gd name="connsiteX391" fmla="*/ 2124090 w 7467600"/>
              <a:gd name="connsiteY391" fmla="*/ 6761017 h 6858000"/>
              <a:gd name="connsiteX392" fmla="*/ 2200380 w 7467600"/>
              <a:gd name="connsiteY392" fmla="*/ 6858000 h 6858000"/>
              <a:gd name="connsiteX393" fmla="*/ 2147507 w 7467600"/>
              <a:gd name="connsiteY393" fmla="*/ 6858000 h 6858000"/>
              <a:gd name="connsiteX394" fmla="*/ 2070668 w 7467600"/>
              <a:gd name="connsiteY394" fmla="*/ 6761520 h 6858000"/>
              <a:gd name="connsiteX395" fmla="*/ 1975142 w 7467600"/>
              <a:gd name="connsiteY395" fmla="*/ 6585570 h 6858000"/>
              <a:gd name="connsiteX396" fmla="*/ 2050035 w 7467600"/>
              <a:gd name="connsiteY396" fmla="*/ 6813345 h 6858000"/>
              <a:gd name="connsiteX397" fmla="*/ 2063025 w 7467600"/>
              <a:gd name="connsiteY397" fmla="*/ 6858000 h 6858000"/>
              <a:gd name="connsiteX398" fmla="*/ 2021675 w 7467600"/>
              <a:gd name="connsiteY398" fmla="*/ 6858000 h 6858000"/>
              <a:gd name="connsiteX399" fmla="*/ 2019308 w 7467600"/>
              <a:gd name="connsiteY399" fmla="*/ 6847118 h 6858000"/>
              <a:gd name="connsiteX400" fmla="*/ 1938835 w 7467600"/>
              <a:gd name="connsiteY400" fmla="*/ 6551160 h 6858000"/>
              <a:gd name="connsiteX401" fmla="*/ 1953230 w 7467600"/>
              <a:gd name="connsiteY401" fmla="*/ 6759699 h 6858000"/>
              <a:gd name="connsiteX402" fmla="*/ 1956763 w 7467600"/>
              <a:gd name="connsiteY402" fmla="*/ 6778191 h 6858000"/>
              <a:gd name="connsiteX403" fmla="*/ 1967925 w 7467600"/>
              <a:gd name="connsiteY403" fmla="*/ 6858000 h 6858000"/>
              <a:gd name="connsiteX404" fmla="*/ 1936622 w 7467600"/>
              <a:gd name="connsiteY404" fmla="*/ 6858000 h 6858000"/>
              <a:gd name="connsiteX405" fmla="*/ 1926261 w 7467600"/>
              <a:gd name="connsiteY405" fmla="*/ 6784064 h 6858000"/>
              <a:gd name="connsiteX406" fmla="*/ 1922724 w 7467600"/>
              <a:gd name="connsiteY406" fmla="*/ 6765577 h 6858000"/>
              <a:gd name="connsiteX407" fmla="*/ 1904650 w 7467600"/>
              <a:gd name="connsiteY407" fmla="*/ 6639616 h 6858000"/>
              <a:gd name="connsiteX408" fmla="*/ 1885273 w 7467600"/>
              <a:gd name="connsiteY408" fmla="*/ 6858000 h 6858000"/>
              <a:gd name="connsiteX409" fmla="*/ 1854363 w 7467600"/>
              <a:gd name="connsiteY409" fmla="*/ 6858000 h 6858000"/>
              <a:gd name="connsiteX410" fmla="*/ 1880391 w 7467600"/>
              <a:gd name="connsiteY410" fmla="*/ 6603796 h 6858000"/>
              <a:gd name="connsiteX411" fmla="*/ 1818273 w 7467600"/>
              <a:gd name="connsiteY411" fmla="*/ 6715729 h 6858000"/>
              <a:gd name="connsiteX412" fmla="*/ 1794691 w 7467600"/>
              <a:gd name="connsiteY412" fmla="*/ 6843239 h 6858000"/>
              <a:gd name="connsiteX413" fmla="*/ 1794914 w 7467600"/>
              <a:gd name="connsiteY413" fmla="*/ 6858000 h 6858000"/>
              <a:gd name="connsiteX414" fmla="*/ 1746128 w 7467600"/>
              <a:gd name="connsiteY414" fmla="*/ 6858000 h 6858000"/>
              <a:gd name="connsiteX415" fmla="*/ 1753934 w 7467600"/>
              <a:gd name="connsiteY415" fmla="*/ 6724796 h 6858000"/>
              <a:gd name="connsiteX416" fmla="*/ 1792053 w 7467600"/>
              <a:gd name="connsiteY416" fmla="*/ 6572396 h 6858000"/>
              <a:gd name="connsiteX417" fmla="*/ 1862248 w 7467600"/>
              <a:gd name="connsiteY417" fmla="*/ 6266397 h 6858000"/>
              <a:gd name="connsiteX418" fmla="*/ 1862250 w 7467600"/>
              <a:gd name="connsiteY418" fmla="*/ 6033531 h 6858000"/>
              <a:gd name="connsiteX419" fmla="*/ 1211999 w 7467600"/>
              <a:gd name="connsiteY419" fmla="*/ 6683610 h 6858000"/>
              <a:gd name="connsiteX420" fmla="*/ 1213266 w 7467600"/>
              <a:gd name="connsiteY420" fmla="*/ 6691947 h 6858000"/>
              <a:gd name="connsiteX421" fmla="*/ 1203370 w 7467600"/>
              <a:gd name="connsiteY421" fmla="*/ 6850676 h 6858000"/>
              <a:gd name="connsiteX422" fmla="*/ 1203671 w 7467600"/>
              <a:gd name="connsiteY422" fmla="*/ 6858000 h 6858000"/>
              <a:gd name="connsiteX423" fmla="*/ 1143180 w 7467600"/>
              <a:gd name="connsiteY423" fmla="*/ 6858000 h 6858000"/>
              <a:gd name="connsiteX424" fmla="*/ 1142176 w 7467600"/>
              <a:gd name="connsiteY424" fmla="*/ 6766045 h 6858000"/>
              <a:gd name="connsiteX425" fmla="*/ 1067484 w 7467600"/>
              <a:gd name="connsiteY425" fmla="*/ 6858000 h 6858000"/>
              <a:gd name="connsiteX426" fmla="*/ 953928 w 7467600"/>
              <a:gd name="connsiteY426" fmla="*/ 6858000 h 6858000"/>
              <a:gd name="connsiteX427" fmla="*/ 959715 w 7467600"/>
              <a:gd name="connsiteY427" fmla="*/ 6850185 h 6858000"/>
              <a:gd name="connsiteX428" fmla="*/ 1483788 w 7467600"/>
              <a:gd name="connsiteY428" fmla="*/ 6259174 h 6858000"/>
              <a:gd name="connsiteX429" fmla="*/ 1100671 w 7467600"/>
              <a:gd name="connsiteY429" fmla="*/ 6252137 h 6858000"/>
              <a:gd name="connsiteX430" fmla="*/ 1090144 w 7467600"/>
              <a:gd name="connsiteY430" fmla="*/ 6256748 h 6858000"/>
              <a:gd name="connsiteX431" fmla="*/ 1095872 w 7467600"/>
              <a:gd name="connsiteY431" fmla="*/ 6271892 h 6858000"/>
              <a:gd name="connsiteX432" fmla="*/ 262785 w 7467600"/>
              <a:gd name="connsiteY432" fmla="*/ 6845450 h 6858000"/>
              <a:gd name="connsiteX433" fmla="*/ 209968 w 7467600"/>
              <a:gd name="connsiteY433" fmla="*/ 6770713 h 6858000"/>
              <a:gd name="connsiteX434" fmla="*/ 873460 w 7467600"/>
              <a:gd name="connsiteY434" fmla="*/ 6253768 h 6858000"/>
              <a:gd name="connsiteX435" fmla="*/ 192686 w 7467600"/>
              <a:gd name="connsiteY435" fmla="*/ 5849257 h 6858000"/>
              <a:gd name="connsiteX436" fmla="*/ 4696 w 7467600"/>
              <a:gd name="connsiteY436" fmla="*/ 5697668 h 6858000"/>
              <a:gd name="connsiteX437" fmla="*/ 0 w 7467600"/>
              <a:gd name="connsiteY437" fmla="*/ 5689984 h 6858000"/>
              <a:gd name="connsiteX438" fmla="*/ 0 w 7467600"/>
              <a:gd name="connsiteY438" fmla="*/ 5513472 h 6858000"/>
              <a:gd name="connsiteX439" fmla="*/ 174101 w 7467600"/>
              <a:gd name="connsiteY439" fmla="*/ 5620277 h 6858000"/>
              <a:gd name="connsiteX440" fmla="*/ 891800 w 7467600"/>
              <a:gd name="connsiteY440" fmla="*/ 6036935 h 6858000"/>
              <a:gd name="connsiteX441" fmla="*/ 1072219 w 7467600"/>
              <a:gd name="connsiteY441" fmla="*/ 6169443 h 6858000"/>
              <a:gd name="connsiteX442" fmla="*/ 1074117 w 7467600"/>
              <a:gd name="connsiteY442" fmla="*/ 6170301 h 6858000"/>
              <a:gd name="connsiteX443" fmla="*/ 1083114 w 7467600"/>
              <a:gd name="connsiteY443" fmla="*/ 6174131 h 6858000"/>
              <a:gd name="connsiteX444" fmla="*/ 1543010 w 7467600"/>
              <a:gd name="connsiteY444" fmla="*/ 6191140 h 6858000"/>
              <a:gd name="connsiteX445" fmla="*/ 1551080 w 7467600"/>
              <a:gd name="connsiteY445" fmla="*/ 6195006 h 6858000"/>
              <a:gd name="connsiteX446" fmla="*/ 2345443 w 7467600"/>
              <a:gd name="connsiteY446" fmla="*/ 5549882 h 6858000"/>
              <a:gd name="connsiteX447" fmla="*/ 1721499 w 7467600"/>
              <a:gd name="connsiteY447" fmla="*/ 5599969 h 6858000"/>
              <a:gd name="connsiteX448" fmla="*/ 767716 w 7467600"/>
              <a:gd name="connsiteY448" fmla="*/ 5472768 h 6858000"/>
              <a:gd name="connsiteX449" fmla="*/ 722147 w 7467600"/>
              <a:gd name="connsiteY449" fmla="*/ 5393091 h 6858000"/>
              <a:gd name="connsiteX450" fmla="*/ 1485552 w 7467600"/>
              <a:gd name="connsiteY450" fmla="*/ 5313202 h 6858000"/>
              <a:gd name="connsiteX451" fmla="*/ 2143004 w 7467600"/>
              <a:gd name="connsiteY451" fmla="*/ 5402420 h 6858000"/>
              <a:gd name="connsiteX452" fmla="*/ 1933391 w 7467600"/>
              <a:gd name="connsiteY452" fmla="*/ 5156971 h 6858000"/>
              <a:gd name="connsiteX453" fmla="*/ 1827118 w 7467600"/>
              <a:gd name="connsiteY453" fmla="*/ 4968410 h 6858000"/>
              <a:gd name="connsiteX454" fmla="*/ 1837349 w 7467600"/>
              <a:gd name="connsiteY454" fmla="*/ 4956357 h 6858000"/>
              <a:gd name="connsiteX455" fmla="*/ 2162835 w 7467600"/>
              <a:gd name="connsiteY455" fmla="*/ 5187853 h 6858000"/>
              <a:gd name="connsiteX456" fmla="*/ 2257167 w 7467600"/>
              <a:gd name="connsiteY456" fmla="*/ 5462123 h 6858000"/>
              <a:gd name="connsiteX457" fmla="*/ 2261598 w 7467600"/>
              <a:gd name="connsiteY457" fmla="*/ 5467998 h 6858000"/>
              <a:gd name="connsiteX458" fmla="*/ 2437177 w 7467600"/>
              <a:gd name="connsiteY458" fmla="*/ 5479608 h 6858000"/>
              <a:gd name="connsiteX459" fmla="*/ 2445247 w 7467600"/>
              <a:gd name="connsiteY459" fmla="*/ 5483476 h 6858000"/>
              <a:gd name="connsiteX460" fmla="*/ 2743626 w 7467600"/>
              <a:gd name="connsiteY460" fmla="*/ 5304819 h 6858000"/>
              <a:gd name="connsiteX461" fmla="*/ 3048102 w 7467600"/>
              <a:gd name="connsiteY461" fmla="*/ 5150595 h 6858000"/>
              <a:gd name="connsiteX462" fmla="*/ 1799414 w 7467600"/>
              <a:gd name="connsiteY462" fmla="*/ 4694732 h 6858000"/>
              <a:gd name="connsiteX463" fmla="*/ 1771735 w 7467600"/>
              <a:gd name="connsiteY463" fmla="*/ 4619929 h 6858000"/>
              <a:gd name="connsiteX464" fmla="*/ 3104273 w 7467600"/>
              <a:gd name="connsiteY464" fmla="*/ 5076159 h 6858000"/>
              <a:gd name="connsiteX465" fmla="*/ 3113245 w 7467600"/>
              <a:gd name="connsiteY465" fmla="*/ 5090705 h 6858000"/>
              <a:gd name="connsiteX466" fmla="*/ 3126294 w 7467600"/>
              <a:gd name="connsiteY466" fmla="*/ 5114400 h 6858000"/>
              <a:gd name="connsiteX467" fmla="*/ 3937433 w 7467600"/>
              <a:gd name="connsiteY467" fmla="*/ 4830473 h 6858000"/>
              <a:gd name="connsiteX468" fmla="*/ 3590475 w 7467600"/>
              <a:gd name="connsiteY468" fmla="*/ 4597974 h 6858000"/>
              <a:gd name="connsiteX469" fmla="*/ 3100264 w 7467600"/>
              <a:gd name="connsiteY469" fmla="*/ 4579845 h 6858000"/>
              <a:gd name="connsiteX470" fmla="*/ 2183576 w 7467600"/>
              <a:gd name="connsiteY470" fmla="*/ 4227150 h 6858000"/>
              <a:gd name="connsiteX471" fmla="*/ 2151029 w 7467600"/>
              <a:gd name="connsiteY471" fmla="*/ 4146947 h 6858000"/>
              <a:gd name="connsiteX472" fmla="*/ 3563434 w 7467600"/>
              <a:gd name="connsiteY472" fmla="*/ 4469115 h 6858000"/>
              <a:gd name="connsiteX473" fmla="*/ 3177952 w 7467600"/>
              <a:gd name="connsiteY473" fmla="*/ 3657386 h 6858000"/>
              <a:gd name="connsiteX474" fmla="*/ 3189263 w 7467600"/>
              <a:gd name="connsiteY474" fmla="*/ 3625726 h 6858000"/>
              <a:gd name="connsiteX475" fmla="*/ 3560912 w 7467600"/>
              <a:gd name="connsiteY475" fmla="*/ 4079863 h 6858000"/>
              <a:gd name="connsiteX476" fmla="*/ 3626636 w 7467600"/>
              <a:gd name="connsiteY476" fmla="*/ 4512230 h 6858000"/>
              <a:gd name="connsiteX477" fmla="*/ 3653088 w 7467600"/>
              <a:gd name="connsiteY477" fmla="*/ 4521417 h 6858000"/>
              <a:gd name="connsiteX478" fmla="*/ 3988128 w 7467600"/>
              <a:gd name="connsiteY478" fmla="*/ 4817267 h 6858000"/>
              <a:gd name="connsiteX479" fmla="*/ 4830582 w 7467600"/>
              <a:gd name="connsiteY479" fmla="*/ 4676000 h 6858000"/>
              <a:gd name="connsiteX480" fmla="*/ 4830100 w 7467600"/>
              <a:gd name="connsiteY480" fmla="*/ 4675554 h 6858000"/>
              <a:gd name="connsiteX481" fmla="*/ 4036318 w 7467600"/>
              <a:gd name="connsiteY481" fmla="*/ 4147013 h 6858000"/>
              <a:gd name="connsiteX482" fmla="*/ 3432098 w 7467600"/>
              <a:gd name="connsiteY482" fmla="*/ 3537312 h 6858000"/>
              <a:gd name="connsiteX483" fmla="*/ 3446761 w 7467600"/>
              <a:gd name="connsiteY483" fmla="*/ 3461278 h 6858000"/>
              <a:gd name="connsiteX484" fmla="*/ 4419733 w 7467600"/>
              <a:gd name="connsiteY484" fmla="*/ 3963555 h 6858000"/>
              <a:gd name="connsiteX485" fmla="*/ 4781371 w 7467600"/>
              <a:gd name="connsiteY485" fmla="*/ 4458604 h 6858000"/>
              <a:gd name="connsiteX486" fmla="*/ 4780440 w 7467600"/>
              <a:gd name="connsiteY486" fmla="*/ 4470290 h 6858000"/>
              <a:gd name="connsiteX487" fmla="*/ 4898954 w 7467600"/>
              <a:gd name="connsiteY487" fmla="*/ 4662092 h 6858000"/>
              <a:gd name="connsiteX488" fmla="*/ 4900699 w 7467600"/>
              <a:gd name="connsiteY488" fmla="*/ 4670867 h 6858000"/>
              <a:gd name="connsiteX489" fmla="*/ 5714511 w 7467600"/>
              <a:gd name="connsiteY489" fmla="*/ 4663483 h 6858000"/>
              <a:gd name="connsiteX490" fmla="*/ 5464793 w 7467600"/>
              <a:gd name="connsiteY490" fmla="*/ 4393556 h 6858000"/>
              <a:gd name="connsiteX491" fmla="*/ 5461897 w 7467600"/>
              <a:gd name="connsiteY491" fmla="*/ 4390879 h 6858000"/>
              <a:gd name="connsiteX492" fmla="*/ 4294126 w 7467600"/>
              <a:gd name="connsiteY492" fmla="*/ 3303048 h 6858000"/>
              <a:gd name="connsiteX493" fmla="*/ 4305321 w 7467600"/>
              <a:gd name="connsiteY493" fmla="*/ 3256953 h 6858000"/>
              <a:gd name="connsiteX494" fmla="*/ 4949299 w 7467600"/>
              <a:gd name="connsiteY494" fmla="*/ 3766336 h 6858000"/>
              <a:gd name="connsiteX495" fmla="*/ 5291452 w 7467600"/>
              <a:gd name="connsiteY495" fmla="*/ 4076801 h 6858000"/>
              <a:gd name="connsiteX496" fmla="*/ 5434998 w 7467600"/>
              <a:gd name="connsiteY496" fmla="*/ 4254100 h 6858000"/>
              <a:gd name="connsiteX497" fmla="*/ 5351015 w 7467600"/>
              <a:gd name="connsiteY497" fmla="*/ 3760989 h 6858000"/>
              <a:gd name="connsiteX498" fmla="*/ 5413780 w 7467600"/>
              <a:gd name="connsiteY498" fmla="*/ 2966265 h 6858000"/>
              <a:gd name="connsiteX499" fmla="*/ 5425627 w 7467600"/>
              <a:gd name="connsiteY499" fmla="*/ 2954192 h 6858000"/>
              <a:gd name="connsiteX500" fmla="*/ 6604735 w 7467600"/>
              <a:gd name="connsiteY500" fmla="*/ 2041381 h 6858000"/>
              <a:gd name="connsiteX501" fmla="*/ 7204487 w 7467600"/>
              <a:gd name="connsiteY501" fmla="*/ 2742112 h 6858000"/>
              <a:gd name="connsiteX502" fmla="*/ 7131592 w 7467600"/>
              <a:gd name="connsiteY502" fmla="*/ 2672096 h 6858000"/>
              <a:gd name="connsiteX503" fmla="*/ 6996344 w 7467600"/>
              <a:gd name="connsiteY503" fmla="*/ 2518310 h 6858000"/>
              <a:gd name="connsiteX504" fmla="*/ 6735495 w 7467600"/>
              <a:gd name="connsiteY504" fmla="*/ 2196890 h 6858000"/>
              <a:gd name="connsiteX505" fmla="*/ 6721901 w 7467600"/>
              <a:gd name="connsiteY505" fmla="*/ 2179274 h 6858000"/>
              <a:gd name="connsiteX506" fmla="*/ 6604735 w 7467600"/>
              <a:gd name="connsiteY506" fmla="*/ 2041381 h 6858000"/>
              <a:gd name="connsiteX507" fmla="*/ 6591670 w 7467600"/>
              <a:gd name="connsiteY507" fmla="*/ 1988277 h 6858000"/>
              <a:gd name="connsiteX508" fmla="*/ 6747349 w 7467600"/>
              <a:gd name="connsiteY508" fmla="*/ 2160069 h 6858000"/>
              <a:gd name="connsiteX509" fmla="*/ 6760943 w 7467600"/>
              <a:gd name="connsiteY509" fmla="*/ 2177686 h 6858000"/>
              <a:gd name="connsiteX510" fmla="*/ 7021065 w 7467600"/>
              <a:gd name="connsiteY510" fmla="*/ 2498102 h 6858000"/>
              <a:gd name="connsiteX511" fmla="*/ 7155223 w 7467600"/>
              <a:gd name="connsiteY511" fmla="*/ 2650386 h 6858000"/>
              <a:gd name="connsiteX512" fmla="*/ 7203167 w 7467600"/>
              <a:gd name="connsiteY512" fmla="*/ 2697288 h 6858000"/>
              <a:gd name="connsiteX513" fmla="*/ 6937703 w 7467600"/>
              <a:gd name="connsiteY513" fmla="*/ 2321981 h 6858000"/>
              <a:gd name="connsiteX514" fmla="*/ 6591670 w 7467600"/>
              <a:gd name="connsiteY514" fmla="*/ 1988277 h 6858000"/>
              <a:gd name="connsiteX515" fmla="*/ 5798671 w 7467600"/>
              <a:gd name="connsiteY515" fmla="*/ 1981601 h 6858000"/>
              <a:gd name="connsiteX516" fmla="*/ 5754709 w 7467600"/>
              <a:gd name="connsiteY516" fmla="*/ 2071454 h 6858000"/>
              <a:gd name="connsiteX517" fmla="*/ 5763044 w 7467600"/>
              <a:gd name="connsiteY517" fmla="*/ 2842206 h 6858000"/>
              <a:gd name="connsiteX518" fmla="*/ 5764974 w 7467600"/>
              <a:gd name="connsiteY518" fmla="*/ 2799609 h 6858000"/>
              <a:gd name="connsiteX519" fmla="*/ 5767665 w 7467600"/>
              <a:gd name="connsiteY519" fmla="*/ 2666409 h 6858000"/>
              <a:gd name="connsiteX520" fmla="*/ 5763055 w 7467600"/>
              <a:gd name="connsiteY520" fmla="*/ 2579705 h 6858000"/>
              <a:gd name="connsiteX521" fmla="*/ 5758079 w 7467600"/>
              <a:gd name="connsiteY521" fmla="*/ 2492508 h 6858000"/>
              <a:gd name="connsiteX522" fmla="*/ 5779325 w 7467600"/>
              <a:gd name="connsiteY522" fmla="*/ 2197069 h 6858000"/>
              <a:gd name="connsiteX523" fmla="*/ 5798671 w 7467600"/>
              <a:gd name="connsiteY523" fmla="*/ 1981601 h 6858000"/>
              <a:gd name="connsiteX524" fmla="*/ 5829202 w 7467600"/>
              <a:gd name="connsiteY524" fmla="*/ 1971679 h 6858000"/>
              <a:gd name="connsiteX525" fmla="*/ 5809558 w 7467600"/>
              <a:gd name="connsiteY525" fmla="*/ 2198043 h 6858000"/>
              <a:gd name="connsiteX526" fmla="*/ 5788653 w 7467600"/>
              <a:gd name="connsiteY526" fmla="*/ 2489430 h 6858000"/>
              <a:gd name="connsiteX527" fmla="*/ 5793439 w 7467600"/>
              <a:gd name="connsiteY527" fmla="*/ 2575235 h 6858000"/>
              <a:gd name="connsiteX528" fmla="*/ 5796837 w 7467600"/>
              <a:gd name="connsiteY528" fmla="*/ 2637633 h 6858000"/>
              <a:gd name="connsiteX529" fmla="*/ 5818614 w 7467600"/>
              <a:gd name="connsiteY529" fmla="*/ 2473055 h 6858000"/>
              <a:gd name="connsiteX530" fmla="*/ 5829202 w 7467600"/>
              <a:gd name="connsiteY530" fmla="*/ 1971679 h 6858000"/>
              <a:gd name="connsiteX531" fmla="*/ 5911389 w 7467600"/>
              <a:gd name="connsiteY531" fmla="*/ 1898371 h 6858000"/>
              <a:gd name="connsiteX532" fmla="*/ 6237627 w 7467600"/>
              <a:gd name="connsiteY532" fmla="*/ 2231921 h 6858000"/>
              <a:gd name="connsiteX533" fmla="*/ 5911389 w 7467600"/>
              <a:gd name="connsiteY533" fmla="*/ 1898371 h 6858000"/>
              <a:gd name="connsiteX534" fmla="*/ 6944437 w 7467600"/>
              <a:gd name="connsiteY534" fmla="*/ 1575402 h 6858000"/>
              <a:gd name="connsiteX535" fmla="*/ 6304730 w 7467600"/>
              <a:gd name="connsiteY535" fmla="*/ 1766654 h 6858000"/>
              <a:gd name="connsiteX536" fmla="*/ 6944437 w 7467600"/>
              <a:gd name="connsiteY536" fmla="*/ 1575402 h 6858000"/>
              <a:gd name="connsiteX537" fmla="*/ 7019523 w 7467600"/>
              <a:gd name="connsiteY537" fmla="*/ 1519450 h 6858000"/>
              <a:gd name="connsiteX538" fmla="*/ 6298091 w 7467600"/>
              <a:gd name="connsiteY538" fmla="*/ 1737122 h 6858000"/>
              <a:gd name="connsiteX539" fmla="*/ 7019523 w 7467600"/>
              <a:gd name="connsiteY539" fmla="*/ 1519450 h 6858000"/>
              <a:gd name="connsiteX540" fmla="*/ 2399523 w 7467600"/>
              <a:gd name="connsiteY540" fmla="*/ 1428234 h 6858000"/>
              <a:gd name="connsiteX541" fmla="*/ 2224982 w 7467600"/>
              <a:gd name="connsiteY541" fmla="*/ 1826201 h 6858000"/>
              <a:gd name="connsiteX542" fmla="*/ 2096099 w 7467600"/>
              <a:gd name="connsiteY542" fmla="*/ 2345900 h 6858000"/>
              <a:gd name="connsiteX543" fmla="*/ 2283317 w 7467600"/>
              <a:gd name="connsiteY543" fmla="*/ 1796925 h 6858000"/>
              <a:gd name="connsiteX544" fmla="*/ 2399523 w 7467600"/>
              <a:gd name="connsiteY544" fmla="*/ 1428234 h 6858000"/>
              <a:gd name="connsiteX545" fmla="*/ 2448558 w 7467600"/>
              <a:gd name="connsiteY545" fmla="*/ 1373435 h 6858000"/>
              <a:gd name="connsiteX546" fmla="*/ 2312521 w 7467600"/>
              <a:gd name="connsiteY546" fmla="*/ 1806140 h 6858000"/>
              <a:gd name="connsiteX547" fmla="*/ 2127533 w 7467600"/>
              <a:gd name="connsiteY547" fmla="*/ 2348380 h 6858000"/>
              <a:gd name="connsiteX548" fmla="*/ 2358080 w 7467600"/>
              <a:gd name="connsiteY548" fmla="*/ 1866134 h 6858000"/>
              <a:gd name="connsiteX549" fmla="*/ 2407436 w 7467600"/>
              <a:gd name="connsiteY549" fmla="*/ 1651070 h 6858000"/>
              <a:gd name="connsiteX550" fmla="*/ 2448558 w 7467600"/>
              <a:gd name="connsiteY550" fmla="*/ 1373435 h 6858000"/>
              <a:gd name="connsiteX551" fmla="*/ 278707 w 7467600"/>
              <a:gd name="connsiteY551" fmla="*/ 1352270 h 6858000"/>
              <a:gd name="connsiteX552" fmla="*/ 321570 w 7467600"/>
              <a:gd name="connsiteY552" fmla="*/ 1861610 h 6858000"/>
              <a:gd name="connsiteX553" fmla="*/ 294281 w 7467600"/>
              <a:gd name="connsiteY553" fmla="*/ 1440658 h 6858000"/>
              <a:gd name="connsiteX554" fmla="*/ 278707 w 7467600"/>
              <a:gd name="connsiteY554" fmla="*/ 1352270 h 6858000"/>
              <a:gd name="connsiteX555" fmla="*/ 1423821 w 7467600"/>
              <a:gd name="connsiteY555" fmla="*/ 1351958 h 6858000"/>
              <a:gd name="connsiteX556" fmla="*/ 1638521 w 7467600"/>
              <a:gd name="connsiteY556" fmla="*/ 1908470 h 6858000"/>
              <a:gd name="connsiteX557" fmla="*/ 1754199 w 7467600"/>
              <a:gd name="connsiteY557" fmla="*/ 2149284 h 6858000"/>
              <a:gd name="connsiteX558" fmla="*/ 1908359 w 7467600"/>
              <a:gd name="connsiteY558" fmla="*/ 2364988 h 6858000"/>
              <a:gd name="connsiteX559" fmla="*/ 1647661 w 7467600"/>
              <a:gd name="connsiteY559" fmla="*/ 1825945 h 6858000"/>
              <a:gd name="connsiteX560" fmla="*/ 1423821 w 7467600"/>
              <a:gd name="connsiteY560" fmla="*/ 1351958 h 6858000"/>
              <a:gd name="connsiteX561" fmla="*/ 1431890 w 7467600"/>
              <a:gd name="connsiteY561" fmla="*/ 1306475 h 6858000"/>
              <a:gd name="connsiteX562" fmla="*/ 1507597 w 7467600"/>
              <a:gd name="connsiteY562" fmla="*/ 1446132 h 6858000"/>
              <a:gd name="connsiteX563" fmla="*/ 1674586 w 7467600"/>
              <a:gd name="connsiteY563" fmla="*/ 1813832 h 6858000"/>
              <a:gd name="connsiteX564" fmla="*/ 1815950 w 7467600"/>
              <a:gd name="connsiteY564" fmla="*/ 2128564 h 6858000"/>
              <a:gd name="connsiteX565" fmla="*/ 1984242 w 7467600"/>
              <a:gd name="connsiteY565" fmla="*/ 2430829 h 6858000"/>
              <a:gd name="connsiteX566" fmla="*/ 2014023 w 7467600"/>
              <a:gd name="connsiteY566" fmla="*/ 2450995 h 6858000"/>
              <a:gd name="connsiteX567" fmla="*/ 1747337 w 7467600"/>
              <a:gd name="connsiteY567" fmla="*/ 1855264 h 6858000"/>
              <a:gd name="connsiteX568" fmla="*/ 1533749 w 7467600"/>
              <a:gd name="connsiteY568" fmla="*/ 1478656 h 6858000"/>
              <a:gd name="connsiteX569" fmla="*/ 1431890 w 7467600"/>
              <a:gd name="connsiteY569" fmla="*/ 1306475 h 6858000"/>
              <a:gd name="connsiteX570" fmla="*/ 5052692 w 7467600"/>
              <a:gd name="connsiteY570" fmla="*/ 1292994 h 6858000"/>
              <a:gd name="connsiteX571" fmla="*/ 5200661 w 7467600"/>
              <a:gd name="connsiteY571" fmla="*/ 1635186 h 6858000"/>
              <a:gd name="connsiteX572" fmla="*/ 5297138 w 7467600"/>
              <a:gd name="connsiteY572" fmla="*/ 1906351 h 6858000"/>
              <a:gd name="connsiteX573" fmla="*/ 5052692 w 7467600"/>
              <a:gd name="connsiteY573" fmla="*/ 1292994 h 6858000"/>
              <a:gd name="connsiteX574" fmla="*/ 5009948 w 7467600"/>
              <a:gd name="connsiteY574" fmla="*/ 1273619 h 6858000"/>
              <a:gd name="connsiteX575" fmla="*/ 5121777 w 7467600"/>
              <a:gd name="connsiteY575" fmla="*/ 1654213 h 6858000"/>
              <a:gd name="connsiteX576" fmla="*/ 5293545 w 7467600"/>
              <a:gd name="connsiteY576" fmla="*/ 2072247 h 6858000"/>
              <a:gd name="connsiteX577" fmla="*/ 5294042 w 7467600"/>
              <a:gd name="connsiteY577" fmla="*/ 2065019 h 6858000"/>
              <a:gd name="connsiteX578" fmla="*/ 5171936 w 7467600"/>
              <a:gd name="connsiteY578" fmla="*/ 1647613 h 6858000"/>
              <a:gd name="connsiteX579" fmla="*/ 5009948 w 7467600"/>
              <a:gd name="connsiteY579" fmla="*/ 1273619 h 6858000"/>
              <a:gd name="connsiteX580" fmla="*/ 655236 w 7467600"/>
              <a:gd name="connsiteY580" fmla="*/ 1268632 h 6858000"/>
              <a:gd name="connsiteX581" fmla="*/ 839521 w 7467600"/>
              <a:gd name="connsiteY581" fmla="*/ 1685315 h 6858000"/>
              <a:gd name="connsiteX582" fmla="*/ 1109416 w 7467600"/>
              <a:gd name="connsiteY582" fmla="*/ 2061663 h 6858000"/>
              <a:gd name="connsiteX583" fmla="*/ 1298300 w 7467600"/>
              <a:gd name="connsiteY583" fmla="*/ 2247742 h 6858000"/>
              <a:gd name="connsiteX584" fmla="*/ 1125871 w 7467600"/>
              <a:gd name="connsiteY584" fmla="*/ 1989513 h 6858000"/>
              <a:gd name="connsiteX585" fmla="*/ 981574 w 7467600"/>
              <a:gd name="connsiteY585" fmla="*/ 1783157 h 6858000"/>
              <a:gd name="connsiteX586" fmla="*/ 922198 w 7467600"/>
              <a:gd name="connsiteY586" fmla="*/ 1677437 h 6858000"/>
              <a:gd name="connsiteX587" fmla="*/ 869293 w 7467600"/>
              <a:gd name="connsiteY587" fmla="*/ 1583214 h 6858000"/>
              <a:gd name="connsiteX588" fmla="*/ 751431 w 7467600"/>
              <a:gd name="connsiteY588" fmla="*/ 1405731 h 6858000"/>
              <a:gd name="connsiteX589" fmla="*/ 655236 w 7467600"/>
              <a:gd name="connsiteY589" fmla="*/ 1268632 h 6858000"/>
              <a:gd name="connsiteX590" fmla="*/ 6516292 w 7467600"/>
              <a:gd name="connsiteY590" fmla="*/ 1263064 h 6858000"/>
              <a:gd name="connsiteX591" fmla="*/ 5736320 w 7467600"/>
              <a:gd name="connsiteY591" fmla="*/ 1501803 h 6858000"/>
              <a:gd name="connsiteX592" fmla="*/ 6516292 w 7467600"/>
              <a:gd name="connsiteY592" fmla="*/ 1263064 h 6858000"/>
              <a:gd name="connsiteX593" fmla="*/ 291466 w 7467600"/>
              <a:gd name="connsiteY593" fmla="*/ 1250369 h 6858000"/>
              <a:gd name="connsiteX594" fmla="*/ 323180 w 7467600"/>
              <a:gd name="connsiteY594" fmla="*/ 1435283 h 6858000"/>
              <a:gd name="connsiteX595" fmla="*/ 349381 w 7467600"/>
              <a:gd name="connsiteY595" fmla="*/ 1875041 h 6858000"/>
              <a:gd name="connsiteX596" fmla="*/ 374363 w 7467600"/>
              <a:gd name="connsiteY596" fmla="*/ 1506494 h 6858000"/>
              <a:gd name="connsiteX597" fmla="*/ 302168 w 7467600"/>
              <a:gd name="connsiteY597" fmla="*/ 1274495 h 6858000"/>
              <a:gd name="connsiteX598" fmla="*/ 291466 w 7467600"/>
              <a:gd name="connsiteY598" fmla="*/ 1250369 h 6858000"/>
              <a:gd name="connsiteX599" fmla="*/ 678222 w 7467600"/>
              <a:gd name="connsiteY599" fmla="*/ 1248670 h 6858000"/>
              <a:gd name="connsiteX600" fmla="*/ 775536 w 7467600"/>
              <a:gd name="connsiteY600" fmla="*/ 1388015 h 6858000"/>
              <a:gd name="connsiteX601" fmla="*/ 894529 w 7467600"/>
              <a:gd name="connsiteY601" fmla="*/ 1567739 h 6858000"/>
              <a:gd name="connsiteX602" fmla="*/ 948000 w 7467600"/>
              <a:gd name="connsiteY602" fmla="*/ 1663088 h 6858000"/>
              <a:gd name="connsiteX603" fmla="*/ 1006812 w 7467600"/>
              <a:gd name="connsiteY603" fmla="*/ 1767683 h 6858000"/>
              <a:gd name="connsiteX604" fmla="*/ 1149133 w 7467600"/>
              <a:gd name="connsiteY604" fmla="*/ 1971513 h 6858000"/>
              <a:gd name="connsiteX605" fmla="*/ 1333952 w 7467600"/>
              <a:gd name="connsiteY605" fmla="*/ 2251620 h 6858000"/>
              <a:gd name="connsiteX606" fmla="*/ 1337329 w 7467600"/>
              <a:gd name="connsiteY606" fmla="*/ 2258350 h 6858000"/>
              <a:gd name="connsiteX607" fmla="*/ 1014726 w 7467600"/>
              <a:gd name="connsiteY607" fmla="*/ 1615556 h 6858000"/>
              <a:gd name="connsiteX608" fmla="*/ 678222 w 7467600"/>
              <a:gd name="connsiteY608" fmla="*/ 1248670 h 6858000"/>
              <a:gd name="connsiteX609" fmla="*/ 6691602 w 7467600"/>
              <a:gd name="connsiteY609" fmla="*/ 1140573 h 6858000"/>
              <a:gd name="connsiteX610" fmla="*/ 6571100 w 7467600"/>
              <a:gd name="connsiteY610" fmla="*/ 1183662 h 6858000"/>
              <a:gd name="connsiteX611" fmla="*/ 6241687 w 7467600"/>
              <a:gd name="connsiteY611" fmla="*/ 1257600 h 6858000"/>
              <a:gd name="connsiteX612" fmla="*/ 5693009 w 7467600"/>
              <a:gd name="connsiteY612" fmla="*/ 1478256 h 6858000"/>
              <a:gd name="connsiteX613" fmla="*/ 6548420 w 7467600"/>
              <a:gd name="connsiteY613" fmla="*/ 1214599 h 6858000"/>
              <a:gd name="connsiteX614" fmla="*/ 6605473 w 7467600"/>
              <a:gd name="connsiteY614" fmla="*/ 1184686 h 6858000"/>
              <a:gd name="connsiteX615" fmla="*/ 6691602 w 7467600"/>
              <a:gd name="connsiteY615" fmla="*/ 1140573 h 6858000"/>
              <a:gd name="connsiteX616" fmla="*/ 4002475 w 7467600"/>
              <a:gd name="connsiteY616" fmla="*/ 1037802 h 6858000"/>
              <a:gd name="connsiteX617" fmla="*/ 4000324 w 7467600"/>
              <a:gd name="connsiteY617" fmla="*/ 1039362 h 6858000"/>
              <a:gd name="connsiteX618" fmla="*/ 4002862 w 7467600"/>
              <a:gd name="connsiteY618" fmla="*/ 1042866 h 6858000"/>
              <a:gd name="connsiteX619" fmla="*/ 4002475 w 7467600"/>
              <a:gd name="connsiteY619" fmla="*/ 1037802 h 6858000"/>
              <a:gd name="connsiteX620" fmla="*/ 506322 w 7467600"/>
              <a:gd name="connsiteY620" fmla="*/ 1020997 h 6858000"/>
              <a:gd name="connsiteX621" fmla="*/ 533068 w 7467600"/>
              <a:gd name="connsiteY621" fmla="*/ 1029409 h 6858000"/>
              <a:gd name="connsiteX622" fmla="*/ 1232525 w 7467600"/>
              <a:gd name="connsiteY622" fmla="*/ 1804675 h 6858000"/>
              <a:gd name="connsiteX623" fmla="*/ 1388858 w 7467600"/>
              <a:gd name="connsiteY623" fmla="*/ 2368011 h 6858000"/>
              <a:gd name="connsiteX624" fmla="*/ 1384098 w 7467600"/>
              <a:gd name="connsiteY624" fmla="*/ 2378125 h 6858000"/>
              <a:gd name="connsiteX625" fmla="*/ 1425393 w 7467600"/>
              <a:gd name="connsiteY625" fmla="*/ 2589124 h 6858000"/>
              <a:gd name="connsiteX626" fmla="*/ 1424001 w 7467600"/>
              <a:gd name="connsiteY626" fmla="*/ 2597541 h 6858000"/>
              <a:gd name="connsiteX627" fmla="*/ 2152729 w 7467600"/>
              <a:gd name="connsiteY627" fmla="*/ 2864487 h 6858000"/>
              <a:gd name="connsiteX628" fmla="*/ 2020609 w 7467600"/>
              <a:gd name="connsiteY628" fmla="*/ 2539671 h 6858000"/>
              <a:gd name="connsiteX629" fmla="*/ 2018920 w 7467600"/>
              <a:gd name="connsiteY629" fmla="*/ 2536309 h 6858000"/>
              <a:gd name="connsiteX630" fmla="*/ 1342441 w 7467600"/>
              <a:gd name="connsiteY630" fmla="*/ 1173017 h 6858000"/>
              <a:gd name="connsiteX631" fmla="*/ 1367925 w 7467600"/>
              <a:gd name="connsiteY631" fmla="*/ 1135648 h 6858000"/>
              <a:gd name="connsiteX632" fmla="*/ 1771401 w 7467600"/>
              <a:gd name="connsiteY632" fmla="*/ 1806673 h 6858000"/>
              <a:gd name="connsiteX633" fmla="*/ 1972385 w 7467600"/>
              <a:gd name="connsiteY633" fmla="*/ 2198735 h 6858000"/>
              <a:gd name="connsiteX634" fmla="*/ 2040892 w 7467600"/>
              <a:gd name="connsiteY634" fmla="*/ 2405205 h 6858000"/>
              <a:gd name="connsiteX635" fmla="*/ 2131689 w 7467600"/>
              <a:gd name="connsiteY635" fmla="*/ 1936926 h 6858000"/>
              <a:gd name="connsiteX636" fmla="*/ 2454820 w 7467600"/>
              <a:gd name="connsiteY636" fmla="*/ 1248808 h 6858000"/>
              <a:gd name="connsiteX637" fmla="*/ 2492512 w 7467600"/>
              <a:gd name="connsiteY637" fmla="*/ 1302920 h 6858000"/>
              <a:gd name="connsiteX638" fmla="*/ 2081216 w 7467600"/>
              <a:gd name="connsiteY638" fmla="*/ 2527513 h 6858000"/>
              <a:gd name="connsiteX639" fmla="*/ 2081211 w 7467600"/>
              <a:gd name="connsiteY639" fmla="*/ 2528916 h 6858000"/>
              <a:gd name="connsiteX640" fmla="*/ 2199067 w 7467600"/>
              <a:gd name="connsiteY640" fmla="*/ 2884061 h 6858000"/>
              <a:gd name="connsiteX641" fmla="*/ 3192586 w 7467600"/>
              <a:gd name="connsiteY641" fmla="*/ 3411496 h 6858000"/>
              <a:gd name="connsiteX642" fmla="*/ 3182620 w 7467600"/>
              <a:gd name="connsiteY642" fmla="*/ 3483279 h 6858000"/>
              <a:gd name="connsiteX643" fmla="*/ 2435119 w 7467600"/>
              <a:gd name="connsiteY643" fmla="*/ 3080173 h 6858000"/>
              <a:gd name="connsiteX644" fmla="*/ 2410152 w 7467600"/>
              <a:gd name="connsiteY644" fmla="*/ 3063751 h 6858000"/>
              <a:gd name="connsiteX645" fmla="*/ 2408099 w 7467600"/>
              <a:gd name="connsiteY645" fmla="*/ 3064403 h 6858000"/>
              <a:gd name="connsiteX646" fmla="*/ 2407218 w 7467600"/>
              <a:gd name="connsiteY646" fmla="*/ 3070324 h 6858000"/>
              <a:gd name="connsiteX647" fmla="*/ 2380138 w 7467600"/>
              <a:gd name="connsiteY647" fmla="*/ 3099341 h 6858000"/>
              <a:gd name="connsiteX648" fmla="*/ 1765923 w 7467600"/>
              <a:gd name="connsiteY648" fmla="*/ 3581043 h 6858000"/>
              <a:gd name="connsiteX649" fmla="*/ 1702258 w 7467600"/>
              <a:gd name="connsiteY649" fmla="*/ 3612286 h 6858000"/>
              <a:gd name="connsiteX650" fmla="*/ 1538370 w 7467600"/>
              <a:gd name="connsiteY650" fmla="*/ 3811804 h 6858000"/>
              <a:gd name="connsiteX651" fmla="*/ 542867 w 7467600"/>
              <a:gd name="connsiteY651" fmla="*/ 4944092 h 6858000"/>
              <a:gd name="connsiteX652" fmla="*/ 515800 w 7467600"/>
              <a:gd name="connsiteY652" fmla="*/ 4862180 h 6858000"/>
              <a:gd name="connsiteX653" fmla="*/ 909145 w 7467600"/>
              <a:gd name="connsiteY653" fmla="*/ 4199225 h 6858000"/>
              <a:gd name="connsiteX654" fmla="*/ 1214067 w 7467600"/>
              <a:gd name="connsiteY654" fmla="*/ 3908561 h 6858000"/>
              <a:gd name="connsiteX655" fmla="*/ 640967 w 7467600"/>
              <a:gd name="connsiteY655" fmla="*/ 4105601 h 6858000"/>
              <a:gd name="connsiteX656" fmla="*/ 112563 w 7467600"/>
              <a:gd name="connsiteY656" fmla="*/ 4396952 h 6858000"/>
              <a:gd name="connsiteX657" fmla="*/ 0 w 7467600"/>
              <a:gd name="connsiteY657" fmla="*/ 4466006 h 6858000"/>
              <a:gd name="connsiteX658" fmla="*/ 0 w 7467600"/>
              <a:gd name="connsiteY658" fmla="*/ 4233763 h 6858000"/>
              <a:gd name="connsiteX659" fmla="*/ 36881 w 7467600"/>
              <a:gd name="connsiteY659" fmla="*/ 4200118 h 6858000"/>
              <a:gd name="connsiteX660" fmla="*/ 910534 w 7467600"/>
              <a:gd name="connsiteY660" fmla="*/ 3629753 h 6858000"/>
              <a:gd name="connsiteX661" fmla="*/ 1578717 w 7467600"/>
              <a:gd name="connsiteY661" fmla="*/ 3575982 h 6858000"/>
              <a:gd name="connsiteX662" fmla="*/ 2338780 w 7467600"/>
              <a:gd name="connsiteY662" fmla="*/ 3033725 h 6858000"/>
              <a:gd name="connsiteX663" fmla="*/ 1807991 w 7467600"/>
              <a:gd name="connsiteY663" fmla="*/ 2807184 h 6858000"/>
              <a:gd name="connsiteX664" fmla="*/ 1416358 w 7467600"/>
              <a:gd name="connsiteY664" fmla="*/ 3112571 h 6858000"/>
              <a:gd name="connsiteX665" fmla="*/ 939066 w 7467600"/>
              <a:gd name="connsiteY665" fmla="*/ 3378798 h 6858000"/>
              <a:gd name="connsiteX666" fmla="*/ 115099 w 7467600"/>
              <a:gd name="connsiteY666" fmla="*/ 3607650 h 6858000"/>
              <a:gd name="connsiteX667" fmla="*/ 97284 w 7467600"/>
              <a:gd name="connsiteY667" fmla="*/ 3520393 h 6858000"/>
              <a:gd name="connsiteX668" fmla="*/ 922050 w 7467600"/>
              <a:gd name="connsiteY668" fmla="*/ 3074867 h 6858000"/>
              <a:gd name="connsiteX669" fmla="*/ 1405265 w 7467600"/>
              <a:gd name="connsiteY669" fmla="*/ 3016319 h 6858000"/>
              <a:gd name="connsiteX670" fmla="*/ 1407512 w 7467600"/>
              <a:gd name="connsiteY670" fmla="*/ 3018001 h 6858000"/>
              <a:gd name="connsiteX671" fmla="*/ 1726266 w 7467600"/>
              <a:gd name="connsiteY671" fmla="*/ 2777274 h 6858000"/>
              <a:gd name="connsiteX672" fmla="*/ 625390 w 7467600"/>
              <a:gd name="connsiteY672" fmla="*/ 2514541 h 6858000"/>
              <a:gd name="connsiteX673" fmla="*/ 619799 w 7467600"/>
              <a:gd name="connsiteY673" fmla="*/ 2527180 h 6858000"/>
              <a:gd name="connsiteX674" fmla="*/ 310030 w 7467600"/>
              <a:gd name="connsiteY674" fmla="*/ 2771818 h 6858000"/>
              <a:gd name="connsiteX675" fmla="*/ 173877 w 7467600"/>
              <a:gd name="connsiteY675" fmla="*/ 2937056 h 6858000"/>
              <a:gd name="connsiteX676" fmla="*/ 77889 w 7467600"/>
              <a:gd name="connsiteY676" fmla="*/ 3138440 h 6858000"/>
              <a:gd name="connsiteX677" fmla="*/ 0 w 7467600"/>
              <a:gd name="connsiteY677" fmla="*/ 3271395 h 6858000"/>
              <a:gd name="connsiteX678" fmla="*/ 0 w 7467600"/>
              <a:gd name="connsiteY678" fmla="*/ 3153002 h 6858000"/>
              <a:gd name="connsiteX679" fmla="*/ 2386 w 7467600"/>
              <a:gd name="connsiteY679" fmla="*/ 3149203 h 6858000"/>
              <a:gd name="connsiteX680" fmla="*/ 89753 w 7467600"/>
              <a:gd name="connsiteY680" fmla="*/ 2987702 h 6858000"/>
              <a:gd name="connsiteX681" fmla="*/ 76869 w 7467600"/>
              <a:gd name="connsiteY681" fmla="*/ 3005404 h 6858000"/>
              <a:gd name="connsiteX682" fmla="*/ 32049 w 7467600"/>
              <a:gd name="connsiteY682" fmla="*/ 3065814 h 6858000"/>
              <a:gd name="connsiteX683" fmla="*/ 0 w 7467600"/>
              <a:gd name="connsiteY683" fmla="*/ 3108744 h 6858000"/>
              <a:gd name="connsiteX684" fmla="*/ 0 w 7467600"/>
              <a:gd name="connsiteY684" fmla="*/ 3058059 h 6858000"/>
              <a:gd name="connsiteX685" fmla="*/ 7610 w 7467600"/>
              <a:gd name="connsiteY685" fmla="*/ 3047889 h 6858000"/>
              <a:gd name="connsiteX686" fmla="*/ 52419 w 7467600"/>
              <a:gd name="connsiteY686" fmla="*/ 2987479 h 6858000"/>
              <a:gd name="connsiteX687" fmla="*/ 59142 w 7467600"/>
              <a:gd name="connsiteY687" fmla="*/ 2978488 h 6858000"/>
              <a:gd name="connsiteX688" fmla="*/ 0 w 7467600"/>
              <a:gd name="connsiteY688" fmla="*/ 3015334 h 6858000"/>
              <a:gd name="connsiteX689" fmla="*/ 0 w 7467600"/>
              <a:gd name="connsiteY689" fmla="*/ 2914286 h 6858000"/>
              <a:gd name="connsiteX690" fmla="*/ 36383 w 7467600"/>
              <a:gd name="connsiteY690" fmla="*/ 2901128 h 6858000"/>
              <a:gd name="connsiteX691" fmla="*/ 156329 w 7467600"/>
              <a:gd name="connsiteY691" fmla="*/ 2840533 h 6858000"/>
              <a:gd name="connsiteX692" fmla="*/ 358355 w 7467600"/>
              <a:gd name="connsiteY692" fmla="*/ 2620471 h 6858000"/>
              <a:gd name="connsiteX693" fmla="*/ 510577 w 7467600"/>
              <a:gd name="connsiteY693" fmla="*/ 2501244 h 6858000"/>
              <a:gd name="connsiteX694" fmla="*/ 211967 w 7467600"/>
              <a:gd name="connsiteY694" fmla="*/ 2479171 h 6858000"/>
              <a:gd name="connsiteX695" fmla="*/ 0 w 7467600"/>
              <a:gd name="connsiteY695" fmla="*/ 2476398 h 6858000"/>
              <a:gd name="connsiteX696" fmla="*/ 0 w 7467600"/>
              <a:gd name="connsiteY696" fmla="*/ 2389189 h 6858000"/>
              <a:gd name="connsiteX697" fmla="*/ 103062 w 7467600"/>
              <a:gd name="connsiteY697" fmla="*/ 2389518 h 6858000"/>
              <a:gd name="connsiteX698" fmla="*/ 510734 w 7467600"/>
              <a:gd name="connsiteY698" fmla="*/ 2416201 h 6858000"/>
              <a:gd name="connsiteX699" fmla="*/ 279257 w 7467600"/>
              <a:gd name="connsiteY699" fmla="*/ 2092102 h 6858000"/>
              <a:gd name="connsiteX700" fmla="*/ 65265 w 7467600"/>
              <a:gd name="connsiteY700" fmla="*/ 2006049 h 6858000"/>
              <a:gd name="connsiteX701" fmla="*/ 0 w 7467600"/>
              <a:gd name="connsiteY701" fmla="*/ 1982532 h 6858000"/>
              <a:gd name="connsiteX702" fmla="*/ 0 w 7467600"/>
              <a:gd name="connsiteY702" fmla="*/ 1912789 h 6858000"/>
              <a:gd name="connsiteX703" fmla="*/ 97460 w 7467600"/>
              <a:gd name="connsiteY703" fmla="*/ 1953725 h 6858000"/>
              <a:gd name="connsiteX704" fmla="*/ 221272 w 7467600"/>
              <a:gd name="connsiteY704" fmla="*/ 1980766 h 6858000"/>
              <a:gd name="connsiteX705" fmla="*/ 116765 w 7467600"/>
              <a:gd name="connsiteY705" fmla="*/ 1911033 h 6858000"/>
              <a:gd name="connsiteX706" fmla="*/ 16405 w 7467600"/>
              <a:gd name="connsiteY706" fmla="*/ 1803412 h 6858000"/>
              <a:gd name="connsiteX707" fmla="*/ 0 w 7467600"/>
              <a:gd name="connsiteY707" fmla="*/ 1784777 h 6858000"/>
              <a:gd name="connsiteX708" fmla="*/ 0 w 7467600"/>
              <a:gd name="connsiteY708" fmla="*/ 1740082 h 6858000"/>
              <a:gd name="connsiteX709" fmla="*/ 39394 w 7467600"/>
              <a:gd name="connsiteY709" fmla="*/ 1784856 h 6858000"/>
              <a:gd name="connsiteX710" fmla="*/ 135813 w 7467600"/>
              <a:gd name="connsiteY710" fmla="*/ 1888838 h 6858000"/>
              <a:gd name="connsiteX711" fmla="*/ 242575 w 7467600"/>
              <a:gd name="connsiteY711" fmla="*/ 1958841 h 6858000"/>
              <a:gd name="connsiteX712" fmla="*/ 82197 w 7467600"/>
              <a:gd name="connsiteY712" fmla="*/ 1754826 h 6858000"/>
              <a:gd name="connsiteX713" fmla="*/ 0 w 7467600"/>
              <a:gd name="connsiteY713" fmla="*/ 1679650 h 6858000"/>
              <a:gd name="connsiteX714" fmla="*/ 0 w 7467600"/>
              <a:gd name="connsiteY714" fmla="*/ 1602463 h 6858000"/>
              <a:gd name="connsiteX715" fmla="*/ 84689 w 7467600"/>
              <a:gd name="connsiteY715" fmla="*/ 1677442 h 6858000"/>
              <a:gd name="connsiteX716" fmla="*/ 298437 w 7467600"/>
              <a:gd name="connsiteY716" fmla="*/ 1968019 h 6858000"/>
              <a:gd name="connsiteX717" fmla="*/ 227269 w 7467600"/>
              <a:gd name="connsiteY717" fmla="*/ 1114064 h 6858000"/>
              <a:gd name="connsiteX718" fmla="*/ 248003 w 7467600"/>
              <a:gd name="connsiteY718" fmla="*/ 1089613 h 6858000"/>
              <a:gd name="connsiteX719" fmla="*/ 427020 w 7467600"/>
              <a:gd name="connsiteY719" fmla="*/ 1619803 h 6858000"/>
              <a:gd name="connsiteX720" fmla="*/ 340345 w 7467600"/>
              <a:gd name="connsiteY720" fmla="*/ 2027739 h 6858000"/>
              <a:gd name="connsiteX721" fmla="*/ 360865 w 7467600"/>
              <a:gd name="connsiteY721" fmla="*/ 2044827 h 6858000"/>
              <a:gd name="connsiteX722" fmla="*/ 560414 w 7467600"/>
              <a:gd name="connsiteY722" fmla="*/ 2421457 h 6858000"/>
              <a:gd name="connsiteX723" fmla="*/ 1359703 w 7467600"/>
              <a:gd name="connsiteY723" fmla="*/ 2578554 h 6858000"/>
              <a:gd name="connsiteX724" fmla="*/ 1359422 w 7467600"/>
              <a:gd name="connsiteY724" fmla="*/ 2577994 h 6858000"/>
              <a:gd name="connsiteX725" fmla="*/ 828701 w 7467600"/>
              <a:gd name="connsiteY725" fmla="*/ 1839520 h 6858000"/>
              <a:gd name="connsiteX726" fmla="*/ 494427 w 7467600"/>
              <a:gd name="connsiteY726" fmla="*/ 1092333 h 6858000"/>
              <a:gd name="connsiteX727" fmla="*/ 506322 w 7467600"/>
              <a:gd name="connsiteY727" fmla="*/ 1020997 h 6858000"/>
              <a:gd name="connsiteX728" fmla="*/ 4570198 w 7467600"/>
              <a:gd name="connsiteY728" fmla="*/ 978081 h 6858000"/>
              <a:gd name="connsiteX729" fmla="*/ 4523691 w 7467600"/>
              <a:gd name="connsiteY729" fmla="*/ 1127776 h 6858000"/>
              <a:gd name="connsiteX730" fmla="*/ 4509875 w 7467600"/>
              <a:gd name="connsiteY730" fmla="*/ 1167552 h 6858000"/>
              <a:gd name="connsiteX731" fmla="*/ 4478168 w 7467600"/>
              <a:gd name="connsiteY731" fmla="*/ 1260735 h 6858000"/>
              <a:gd name="connsiteX732" fmla="*/ 4409309 w 7467600"/>
              <a:gd name="connsiteY732" fmla="*/ 1666996 h 6858000"/>
              <a:gd name="connsiteX733" fmla="*/ 4370031 w 7467600"/>
              <a:gd name="connsiteY733" fmla="*/ 1955666 h 6858000"/>
              <a:gd name="connsiteX734" fmla="*/ 4570198 w 7467600"/>
              <a:gd name="connsiteY734" fmla="*/ 978081 h 6858000"/>
              <a:gd name="connsiteX735" fmla="*/ 4557898 w 7467600"/>
              <a:gd name="connsiteY735" fmla="*/ 900011 h 6858000"/>
              <a:gd name="connsiteX736" fmla="*/ 4344840 w 7467600"/>
              <a:gd name="connsiteY736" fmla="*/ 1922038 h 6858000"/>
              <a:gd name="connsiteX737" fmla="*/ 4378710 w 7467600"/>
              <a:gd name="connsiteY737" fmla="*/ 1665516 h 6858000"/>
              <a:gd name="connsiteX738" fmla="*/ 4448798 w 7467600"/>
              <a:gd name="connsiteY738" fmla="*/ 1253024 h 6858000"/>
              <a:gd name="connsiteX739" fmla="*/ 4480315 w 7467600"/>
              <a:gd name="connsiteY739" fmla="*/ 1158454 h 6858000"/>
              <a:gd name="connsiteX740" fmla="*/ 4494133 w 7467600"/>
              <a:gd name="connsiteY740" fmla="*/ 1118676 h 6858000"/>
              <a:gd name="connsiteX741" fmla="*/ 4557898 w 7467600"/>
              <a:gd name="connsiteY741" fmla="*/ 900011 h 6858000"/>
              <a:gd name="connsiteX742" fmla="*/ 5870151 w 7467600"/>
              <a:gd name="connsiteY742" fmla="*/ 898890 h 6858000"/>
              <a:gd name="connsiteX743" fmla="*/ 5861335 w 7467600"/>
              <a:gd name="connsiteY743" fmla="*/ 899177 h 6858000"/>
              <a:gd name="connsiteX744" fmla="*/ 5843702 w 7467600"/>
              <a:gd name="connsiteY744" fmla="*/ 899748 h 6858000"/>
              <a:gd name="connsiteX745" fmla="*/ 5651107 w 7467600"/>
              <a:gd name="connsiteY745" fmla="*/ 920306 h 6858000"/>
              <a:gd name="connsiteX746" fmla="*/ 5459407 w 7467600"/>
              <a:gd name="connsiteY746" fmla="*/ 940975 h 6858000"/>
              <a:gd name="connsiteX747" fmla="*/ 5374846 w 7467600"/>
              <a:gd name="connsiteY747" fmla="*/ 941988 h 6858000"/>
              <a:gd name="connsiteX748" fmla="*/ 5256105 w 7467600"/>
              <a:gd name="connsiteY748" fmla="*/ 945632 h 6858000"/>
              <a:gd name="connsiteX749" fmla="*/ 5107071 w 7467600"/>
              <a:gd name="connsiteY749" fmla="*/ 969720 h 6858000"/>
              <a:gd name="connsiteX750" fmla="*/ 4998681 w 7467600"/>
              <a:gd name="connsiteY750" fmla="*/ 988771 h 6858000"/>
              <a:gd name="connsiteX751" fmla="*/ 5870151 w 7467600"/>
              <a:gd name="connsiteY751" fmla="*/ 898890 h 6858000"/>
              <a:gd name="connsiteX752" fmla="*/ 5504425 w 7467600"/>
              <a:gd name="connsiteY752" fmla="*/ 848067 h 6858000"/>
              <a:gd name="connsiteX753" fmla="*/ 4968849 w 7467600"/>
              <a:gd name="connsiteY753" fmla="*/ 962318 h 6858000"/>
              <a:gd name="connsiteX754" fmla="*/ 5104039 w 7467600"/>
              <a:gd name="connsiteY754" fmla="*/ 940634 h 6858000"/>
              <a:gd name="connsiteX755" fmla="*/ 5256311 w 7467600"/>
              <a:gd name="connsiteY755" fmla="*/ 916490 h 6858000"/>
              <a:gd name="connsiteX756" fmla="*/ 5377381 w 7467600"/>
              <a:gd name="connsiteY756" fmla="*/ 912671 h 6858000"/>
              <a:gd name="connsiteX757" fmla="*/ 5460148 w 7467600"/>
              <a:gd name="connsiteY757" fmla="*/ 911442 h 6858000"/>
              <a:gd name="connsiteX758" fmla="*/ 5648971 w 7467600"/>
              <a:gd name="connsiteY758" fmla="*/ 891331 h 6858000"/>
              <a:gd name="connsiteX759" fmla="*/ 5844807 w 7467600"/>
              <a:gd name="connsiteY759" fmla="*/ 870718 h 6858000"/>
              <a:gd name="connsiteX760" fmla="*/ 5862975 w 7467600"/>
              <a:gd name="connsiteY760" fmla="*/ 869756 h 6858000"/>
              <a:gd name="connsiteX761" fmla="*/ 5920887 w 7467600"/>
              <a:gd name="connsiteY761" fmla="*/ 865929 h 6858000"/>
              <a:gd name="connsiteX762" fmla="*/ 5504425 w 7467600"/>
              <a:gd name="connsiteY762" fmla="*/ 848067 h 6858000"/>
              <a:gd name="connsiteX763" fmla="*/ 3607114 w 7467600"/>
              <a:gd name="connsiteY763" fmla="*/ 467441 h 6858000"/>
              <a:gd name="connsiteX764" fmla="*/ 3296242 w 7467600"/>
              <a:gd name="connsiteY764" fmla="*/ 807991 h 6858000"/>
              <a:gd name="connsiteX765" fmla="*/ 3174674 w 7467600"/>
              <a:gd name="connsiteY765" fmla="*/ 919759 h 6858000"/>
              <a:gd name="connsiteX766" fmla="*/ 3042978 w 7467600"/>
              <a:gd name="connsiteY766" fmla="*/ 1054894 h 6858000"/>
              <a:gd name="connsiteX767" fmla="*/ 2968914 w 7467600"/>
              <a:gd name="connsiteY767" fmla="*/ 1133756 h 6858000"/>
              <a:gd name="connsiteX768" fmla="*/ 3103823 w 7467600"/>
              <a:gd name="connsiteY768" fmla="*/ 1026814 h 6858000"/>
              <a:gd name="connsiteX769" fmla="*/ 3607114 w 7467600"/>
              <a:gd name="connsiteY769" fmla="*/ 467441 h 6858000"/>
              <a:gd name="connsiteX770" fmla="*/ 3744487 w 7467600"/>
              <a:gd name="connsiteY770" fmla="*/ 383136 h 6858000"/>
              <a:gd name="connsiteX771" fmla="*/ 3970213 w 7467600"/>
              <a:gd name="connsiteY771" fmla="*/ 995559 h 6858000"/>
              <a:gd name="connsiteX772" fmla="*/ 3744487 w 7467600"/>
              <a:gd name="connsiteY772" fmla="*/ 383136 h 6858000"/>
              <a:gd name="connsiteX773" fmla="*/ 3624562 w 7467600"/>
              <a:gd name="connsiteY773" fmla="*/ 367041 h 6858000"/>
              <a:gd name="connsiteX774" fmla="*/ 3489712 w 7467600"/>
              <a:gd name="connsiteY774" fmla="*/ 485386 h 6858000"/>
              <a:gd name="connsiteX775" fmla="*/ 3182994 w 7467600"/>
              <a:gd name="connsiteY775" fmla="*/ 828265 h 6858000"/>
              <a:gd name="connsiteX776" fmla="*/ 2892114 w 7467600"/>
              <a:gd name="connsiteY776" fmla="*/ 1172635 h 6858000"/>
              <a:gd name="connsiteX777" fmla="*/ 3021459 w 7467600"/>
              <a:gd name="connsiteY777" fmla="*/ 1035385 h 6858000"/>
              <a:gd name="connsiteX778" fmla="*/ 3153873 w 7467600"/>
              <a:gd name="connsiteY778" fmla="*/ 898971 h 6858000"/>
              <a:gd name="connsiteX779" fmla="*/ 3276511 w 7467600"/>
              <a:gd name="connsiteY779" fmla="*/ 786423 h 6858000"/>
              <a:gd name="connsiteX780" fmla="*/ 3584154 w 7467600"/>
              <a:gd name="connsiteY780" fmla="*/ 448218 h 6858000"/>
              <a:gd name="connsiteX781" fmla="*/ 3624562 w 7467600"/>
              <a:gd name="connsiteY781" fmla="*/ 367041 h 6858000"/>
              <a:gd name="connsiteX782" fmla="*/ 3766672 w 7467600"/>
              <a:gd name="connsiteY782" fmla="*/ 359429 h 6858000"/>
              <a:gd name="connsiteX783" fmla="*/ 3996338 w 7467600"/>
              <a:gd name="connsiteY783" fmla="*/ 968237 h 6858000"/>
              <a:gd name="connsiteX784" fmla="*/ 3766672 w 7467600"/>
              <a:gd name="connsiteY784" fmla="*/ 359429 h 6858000"/>
              <a:gd name="connsiteX785" fmla="*/ 5805386 w 7467600"/>
              <a:gd name="connsiteY785" fmla="*/ 239240 h 6858000"/>
              <a:gd name="connsiteX786" fmla="*/ 5736947 w 7467600"/>
              <a:gd name="connsiteY786" fmla="*/ 261367 h 6858000"/>
              <a:gd name="connsiteX787" fmla="*/ 5427012 w 7467600"/>
              <a:gd name="connsiteY787" fmla="*/ 311272 h 6858000"/>
              <a:gd name="connsiteX788" fmla="*/ 5147818 w 7467600"/>
              <a:gd name="connsiteY788" fmla="*/ 322112 h 6858000"/>
              <a:gd name="connsiteX789" fmla="*/ 5060854 w 7467600"/>
              <a:gd name="connsiteY789" fmla="*/ 311882 h 6858000"/>
              <a:gd name="connsiteX790" fmla="*/ 4945989 w 7467600"/>
              <a:gd name="connsiteY790" fmla="*/ 300516 h 6858000"/>
              <a:gd name="connsiteX791" fmla="*/ 5410479 w 7467600"/>
              <a:gd name="connsiteY791" fmla="*/ 348434 h 6858000"/>
              <a:gd name="connsiteX792" fmla="*/ 5805386 w 7467600"/>
              <a:gd name="connsiteY792" fmla="*/ 239240 h 6858000"/>
              <a:gd name="connsiteX793" fmla="*/ 5905192 w 7467600"/>
              <a:gd name="connsiteY793" fmla="*/ 163079 h 6858000"/>
              <a:gd name="connsiteX794" fmla="*/ 5865655 w 7467600"/>
              <a:gd name="connsiteY794" fmla="*/ 171901 h 6858000"/>
              <a:gd name="connsiteX795" fmla="*/ 5259740 w 7467600"/>
              <a:gd name="connsiteY795" fmla="*/ 257013 h 6858000"/>
              <a:gd name="connsiteX796" fmla="*/ 5208466 w 7467600"/>
              <a:gd name="connsiteY796" fmla="*/ 257550 h 6858000"/>
              <a:gd name="connsiteX797" fmla="*/ 4980204 w 7467600"/>
              <a:gd name="connsiteY797" fmla="*/ 271903 h 6858000"/>
              <a:gd name="connsiteX798" fmla="*/ 5068068 w 7467600"/>
              <a:gd name="connsiteY798" fmla="*/ 282244 h 6858000"/>
              <a:gd name="connsiteX799" fmla="*/ 5153231 w 7467600"/>
              <a:gd name="connsiteY799" fmla="*/ 292240 h 6858000"/>
              <a:gd name="connsiteX800" fmla="*/ 5426491 w 7467600"/>
              <a:gd name="connsiteY800" fmla="*/ 281128 h 6858000"/>
              <a:gd name="connsiteX801" fmla="*/ 5731212 w 7467600"/>
              <a:gd name="connsiteY801" fmla="*/ 231951 h 6858000"/>
              <a:gd name="connsiteX802" fmla="*/ 5905192 w 7467600"/>
              <a:gd name="connsiteY802" fmla="*/ 163079 h 6858000"/>
              <a:gd name="connsiteX803" fmla="*/ 5944437 w 7467600"/>
              <a:gd name="connsiteY803" fmla="*/ 113829 h 6858000"/>
              <a:gd name="connsiteX804" fmla="*/ 5825032 w 7467600"/>
              <a:gd name="connsiteY804" fmla="*/ 146405 h 6858000"/>
              <a:gd name="connsiteX805" fmla="*/ 4955599 w 7467600"/>
              <a:gd name="connsiteY805" fmla="*/ 247008 h 6858000"/>
              <a:gd name="connsiteX806" fmla="*/ 5210104 w 7467600"/>
              <a:gd name="connsiteY806" fmla="*/ 228123 h 6858000"/>
              <a:gd name="connsiteX807" fmla="*/ 5261015 w 7467600"/>
              <a:gd name="connsiteY807" fmla="*/ 227087 h 6858000"/>
              <a:gd name="connsiteX808" fmla="*/ 5861181 w 7467600"/>
              <a:gd name="connsiteY808" fmla="*/ 143093 h 6858000"/>
              <a:gd name="connsiteX809" fmla="*/ 5961252 w 7467600"/>
              <a:gd name="connsiteY809" fmla="*/ 114820 h 6858000"/>
              <a:gd name="connsiteX810" fmla="*/ 5944437 w 7467600"/>
              <a:gd name="connsiteY810" fmla="*/ 113829 h 6858000"/>
              <a:gd name="connsiteX811" fmla="*/ 3882765 w 7467600"/>
              <a:gd name="connsiteY811" fmla="*/ 0 h 6858000"/>
              <a:gd name="connsiteX812" fmla="*/ 3995099 w 7467600"/>
              <a:gd name="connsiteY812" fmla="*/ 0 h 6858000"/>
              <a:gd name="connsiteX813" fmla="*/ 4163818 w 7467600"/>
              <a:gd name="connsiteY813" fmla="*/ 234104 h 6858000"/>
              <a:gd name="connsiteX814" fmla="*/ 4172099 w 7467600"/>
              <a:gd name="connsiteY814" fmla="*/ 234207 h 6858000"/>
              <a:gd name="connsiteX815" fmla="*/ 4784282 w 7467600"/>
              <a:gd name="connsiteY815" fmla="*/ 276561 h 6858000"/>
              <a:gd name="connsiteX816" fmla="*/ 4801687 w 7467600"/>
              <a:gd name="connsiteY816" fmla="*/ 267764 h 6858000"/>
              <a:gd name="connsiteX817" fmla="*/ 6082788 w 7467600"/>
              <a:gd name="connsiteY817" fmla="*/ 64119 h 6858000"/>
              <a:gd name="connsiteX818" fmla="*/ 6099442 w 7467600"/>
              <a:gd name="connsiteY818" fmla="*/ 82568 h 6858000"/>
              <a:gd name="connsiteX819" fmla="*/ 4804137 w 7467600"/>
              <a:gd name="connsiteY819" fmla="*/ 320931 h 6858000"/>
              <a:gd name="connsiteX820" fmla="*/ 4227047 w 7467600"/>
              <a:gd name="connsiteY820" fmla="*/ 313415 h 6858000"/>
              <a:gd name="connsiteX821" fmla="*/ 4346041 w 7467600"/>
              <a:gd name="connsiteY821" fmla="*/ 456086 h 6858000"/>
              <a:gd name="connsiteX822" fmla="*/ 4870967 w 7467600"/>
              <a:gd name="connsiteY822" fmla="*/ 963061 h 6858000"/>
              <a:gd name="connsiteX823" fmla="*/ 4889647 w 7467600"/>
              <a:gd name="connsiteY823" fmla="*/ 957147 h 6858000"/>
              <a:gd name="connsiteX824" fmla="*/ 5422504 w 7467600"/>
              <a:gd name="connsiteY824" fmla="*/ 805191 h 6858000"/>
              <a:gd name="connsiteX825" fmla="*/ 6087656 w 7467600"/>
              <a:gd name="connsiteY825" fmla="*/ 826703 h 6858000"/>
              <a:gd name="connsiteX826" fmla="*/ 6058717 w 7467600"/>
              <a:gd name="connsiteY826" fmla="*/ 865992 h 6858000"/>
              <a:gd name="connsiteX827" fmla="*/ 4974153 w 7467600"/>
              <a:gd name="connsiteY827" fmla="*/ 1045456 h 6858000"/>
              <a:gd name="connsiteX828" fmla="*/ 5627835 w 7467600"/>
              <a:gd name="connsiteY828" fmla="*/ 1472077 h 6858000"/>
              <a:gd name="connsiteX829" fmla="*/ 5629817 w 7467600"/>
              <a:gd name="connsiteY829" fmla="*/ 1471412 h 6858000"/>
              <a:gd name="connsiteX830" fmla="*/ 5634124 w 7467600"/>
              <a:gd name="connsiteY830" fmla="*/ 1470572 h 6858000"/>
              <a:gd name="connsiteX831" fmla="*/ 5755832 w 7467600"/>
              <a:gd name="connsiteY831" fmla="*/ 1383886 h 6858000"/>
              <a:gd name="connsiteX832" fmla="*/ 6014186 w 7467600"/>
              <a:gd name="connsiteY832" fmla="*/ 1279799 h 6858000"/>
              <a:gd name="connsiteX833" fmla="*/ 6901619 w 7467600"/>
              <a:gd name="connsiteY833" fmla="*/ 1047874 h 6858000"/>
              <a:gd name="connsiteX834" fmla="*/ 6931566 w 7467600"/>
              <a:gd name="connsiteY834" fmla="*/ 1062034 h 6858000"/>
              <a:gd name="connsiteX835" fmla="*/ 5790982 w 7467600"/>
              <a:gd name="connsiteY835" fmla="*/ 1561380 h 6858000"/>
              <a:gd name="connsiteX836" fmla="*/ 6188971 w 7467600"/>
              <a:gd name="connsiteY836" fmla="*/ 1755168 h 6858000"/>
              <a:gd name="connsiteX837" fmla="*/ 6202446 w 7467600"/>
              <a:gd name="connsiteY837" fmla="*/ 1752268 h 6858000"/>
              <a:gd name="connsiteX838" fmla="*/ 7179560 w 7467600"/>
              <a:gd name="connsiteY838" fmla="*/ 1467551 h 6858000"/>
              <a:gd name="connsiteX839" fmla="*/ 7158730 w 7467600"/>
              <a:gd name="connsiteY839" fmla="*/ 1507835 h 6858000"/>
              <a:gd name="connsiteX840" fmla="*/ 6326959 w 7467600"/>
              <a:gd name="connsiteY840" fmla="*/ 1817686 h 6858000"/>
              <a:gd name="connsiteX841" fmla="*/ 6537433 w 7467600"/>
              <a:gd name="connsiteY841" fmla="*/ 1907790 h 6858000"/>
              <a:gd name="connsiteX842" fmla="*/ 6550221 w 7467600"/>
              <a:gd name="connsiteY842" fmla="*/ 1910729 h 6858000"/>
              <a:gd name="connsiteX843" fmla="*/ 6964438 w 7467600"/>
              <a:gd name="connsiteY843" fmla="*/ 2209505 h 6858000"/>
              <a:gd name="connsiteX844" fmla="*/ 7367862 w 7467600"/>
              <a:gd name="connsiteY844" fmla="*/ 2806833 h 6858000"/>
              <a:gd name="connsiteX845" fmla="*/ 7364329 w 7467600"/>
              <a:gd name="connsiteY845" fmla="*/ 2826907 h 6858000"/>
              <a:gd name="connsiteX846" fmla="*/ 7290545 w 7467600"/>
              <a:gd name="connsiteY846" fmla="*/ 2850663 h 6858000"/>
              <a:gd name="connsiteX847" fmla="*/ 6472036 w 7467600"/>
              <a:gd name="connsiteY847" fmla="*/ 1959003 h 6858000"/>
              <a:gd name="connsiteX848" fmla="*/ 5792897 w 7467600"/>
              <a:gd name="connsiteY848" fmla="*/ 1647747 h 6858000"/>
              <a:gd name="connsiteX849" fmla="*/ 5842751 w 7467600"/>
              <a:gd name="connsiteY849" fmla="*/ 1816112 h 6858000"/>
              <a:gd name="connsiteX850" fmla="*/ 5847424 w 7467600"/>
              <a:gd name="connsiteY850" fmla="*/ 1815776 h 6858000"/>
              <a:gd name="connsiteX851" fmla="*/ 6399821 w 7467600"/>
              <a:gd name="connsiteY851" fmla="*/ 2344799 h 6858000"/>
              <a:gd name="connsiteX852" fmla="*/ 6323232 w 7467600"/>
              <a:gd name="connsiteY852" fmla="*/ 2389634 h 6858000"/>
              <a:gd name="connsiteX853" fmla="*/ 5942958 w 7467600"/>
              <a:gd name="connsiteY853" fmla="*/ 2077708 h 6858000"/>
              <a:gd name="connsiteX854" fmla="*/ 5921559 w 7467600"/>
              <a:gd name="connsiteY854" fmla="*/ 2378596 h 6858000"/>
              <a:gd name="connsiteX855" fmla="*/ 5817651 w 7467600"/>
              <a:gd name="connsiteY855" fmla="*/ 3023919 h 6858000"/>
              <a:gd name="connsiteX856" fmla="*/ 5729634 w 7467600"/>
              <a:gd name="connsiteY856" fmla="*/ 3051849 h 6858000"/>
              <a:gd name="connsiteX857" fmla="*/ 5611018 w 7467600"/>
              <a:gd name="connsiteY857" fmla="*/ 2316769 h 6858000"/>
              <a:gd name="connsiteX858" fmla="*/ 5687608 w 7467600"/>
              <a:gd name="connsiteY858" fmla="*/ 2039972 h 6858000"/>
              <a:gd name="connsiteX859" fmla="*/ 5657554 w 7467600"/>
              <a:gd name="connsiteY859" fmla="*/ 1576445 h 6858000"/>
              <a:gd name="connsiteX860" fmla="*/ 5150475 w 7467600"/>
              <a:gd name="connsiteY860" fmla="*/ 1274012 h 6858000"/>
              <a:gd name="connsiteX861" fmla="*/ 5349142 w 7467600"/>
              <a:gd name="connsiteY861" fmla="*/ 2204405 h 6858000"/>
              <a:gd name="connsiteX862" fmla="*/ 5262214 w 7467600"/>
              <a:gd name="connsiteY862" fmla="*/ 2233836 h 6858000"/>
              <a:gd name="connsiteX863" fmla="*/ 4981539 w 7467600"/>
              <a:gd name="connsiteY863" fmla="*/ 1542201 h 6858000"/>
              <a:gd name="connsiteX864" fmla="*/ 4958461 w 7467600"/>
              <a:gd name="connsiteY864" fmla="*/ 1136957 h 6858000"/>
              <a:gd name="connsiteX865" fmla="*/ 4655015 w 7467600"/>
              <a:gd name="connsiteY865" fmla="*/ 891426 h 6858000"/>
              <a:gd name="connsiteX866" fmla="*/ 4348002 w 7467600"/>
              <a:gd name="connsiteY866" fmla="*/ 2205895 h 6858000"/>
              <a:gd name="connsiteX867" fmla="*/ 4262250 w 7467600"/>
              <a:gd name="connsiteY867" fmla="*/ 2219972 h 6858000"/>
              <a:gd name="connsiteX868" fmla="*/ 4550611 w 7467600"/>
              <a:gd name="connsiteY868" fmla="*/ 817540 h 6858000"/>
              <a:gd name="connsiteX869" fmla="*/ 4564418 w 7467600"/>
              <a:gd name="connsiteY869" fmla="*/ 808293 h 6858000"/>
              <a:gd name="connsiteX870" fmla="*/ 4266388 w 7467600"/>
              <a:gd name="connsiteY870" fmla="*/ 500083 h 6858000"/>
              <a:gd name="connsiteX871" fmla="*/ 4032842 w 7467600"/>
              <a:gd name="connsiteY871" fmla="*/ 211809 h 6858000"/>
              <a:gd name="connsiteX872" fmla="*/ 3882765 w 7467600"/>
              <a:gd name="connsiteY872" fmla="*/ 0 h 6858000"/>
              <a:gd name="connsiteX873" fmla="*/ 3721337 w 7467600"/>
              <a:gd name="connsiteY873" fmla="*/ 0 h 6858000"/>
              <a:gd name="connsiteX874" fmla="*/ 3797544 w 7467600"/>
              <a:gd name="connsiteY874" fmla="*/ 0 h 6858000"/>
              <a:gd name="connsiteX875" fmla="*/ 3775734 w 7467600"/>
              <a:gd name="connsiteY875" fmla="*/ 95131 h 6858000"/>
              <a:gd name="connsiteX876" fmla="*/ 3724807 w 7467600"/>
              <a:gd name="connsiteY876" fmla="*/ 272257 h 6858000"/>
              <a:gd name="connsiteX877" fmla="*/ 3726844 w 7467600"/>
              <a:gd name="connsiteY877" fmla="*/ 282988 h 6858000"/>
              <a:gd name="connsiteX878" fmla="*/ 3742664 w 7467600"/>
              <a:gd name="connsiteY878" fmla="*/ 279918 h 6858000"/>
              <a:gd name="connsiteX879" fmla="*/ 4103910 w 7467600"/>
              <a:gd name="connsiteY879" fmla="*/ 1161917 h 6858000"/>
              <a:gd name="connsiteX880" fmla="*/ 4020269 w 7467600"/>
              <a:gd name="connsiteY880" fmla="*/ 1200406 h 6858000"/>
              <a:gd name="connsiteX881" fmla="*/ 3674882 w 7467600"/>
              <a:gd name="connsiteY881" fmla="*/ 488524 h 6858000"/>
              <a:gd name="connsiteX882" fmla="*/ 3132682 w 7467600"/>
              <a:gd name="connsiteY882" fmla="*/ 1072284 h 6858000"/>
              <a:gd name="connsiteX883" fmla="*/ 2716346 w 7467600"/>
              <a:gd name="connsiteY883" fmla="*/ 1276376 h 6858000"/>
              <a:gd name="connsiteX884" fmla="*/ 2716772 w 7467600"/>
              <a:gd name="connsiteY884" fmla="*/ 1255462 h 6858000"/>
              <a:gd name="connsiteX885" fmla="*/ 3471096 w 7467600"/>
              <a:gd name="connsiteY885" fmla="*/ 437072 h 6858000"/>
              <a:gd name="connsiteX886" fmla="*/ 3639057 w 7467600"/>
              <a:gd name="connsiteY886" fmla="*/ 286334 h 6858000"/>
              <a:gd name="connsiteX887" fmla="*/ 3640309 w 7467600"/>
              <a:gd name="connsiteY887" fmla="*/ 284664 h 6858000"/>
              <a:gd name="connsiteX888" fmla="*/ 3646022 w 7467600"/>
              <a:gd name="connsiteY888" fmla="*/ 276711 h 6858000"/>
              <a:gd name="connsiteX889" fmla="*/ 3707943 w 7467600"/>
              <a:gd name="connsiteY889" fmla="*/ 65958 h 6858000"/>
              <a:gd name="connsiteX890" fmla="*/ 3721337 w 7467600"/>
              <a:gd name="connsiteY890" fmla="*/ 0 h 6858000"/>
              <a:gd name="connsiteX891" fmla="*/ 2867960 w 7467600"/>
              <a:gd name="connsiteY891" fmla="*/ 0 h 6858000"/>
              <a:gd name="connsiteX892" fmla="*/ 2926351 w 7467600"/>
              <a:gd name="connsiteY892" fmla="*/ 0 h 6858000"/>
              <a:gd name="connsiteX893" fmla="*/ 2902823 w 7467600"/>
              <a:gd name="connsiteY893" fmla="*/ 262929 h 6858000"/>
              <a:gd name="connsiteX894" fmla="*/ 2940663 w 7467600"/>
              <a:gd name="connsiteY894" fmla="*/ 140884 h 6858000"/>
              <a:gd name="connsiteX895" fmla="*/ 2947039 w 7467600"/>
              <a:gd name="connsiteY895" fmla="*/ 122524 h 6858000"/>
              <a:gd name="connsiteX896" fmla="*/ 2984316 w 7467600"/>
              <a:gd name="connsiteY896" fmla="*/ 0 h 6858000"/>
              <a:gd name="connsiteX897" fmla="*/ 3016114 w 7467600"/>
              <a:gd name="connsiteY897" fmla="*/ 0 h 6858000"/>
              <a:gd name="connsiteX898" fmla="*/ 2979949 w 7467600"/>
              <a:gd name="connsiteY898" fmla="*/ 119274 h 6858000"/>
              <a:gd name="connsiteX899" fmla="*/ 3023879 w 7467600"/>
              <a:gd name="connsiteY899" fmla="*/ 0 h 6858000"/>
              <a:gd name="connsiteX900" fmla="*/ 3105400 w 7467600"/>
              <a:gd name="connsiteY900" fmla="*/ 0 h 6858000"/>
              <a:gd name="connsiteX901" fmla="*/ 3094669 w 7467600"/>
              <a:gd name="connsiteY901" fmla="*/ 30308 h 6858000"/>
              <a:gd name="connsiteX902" fmla="*/ 2901945 w 7467600"/>
              <a:gd name="connsiteY902" fmla="*/ 466538 h 6858000"/>
              <a:gd name="connsiteX903" fmla="*/ 2815209 w 7467600"/>
              <a:gd name="connsiteY903" fmla="*/ 497361 h 6858000"/>
              <a:gd name="connsiteX904" fmla="*/ 2844845 w 7467600"/>
              <a:gd name="connsiteY904" fmla="*/ 127638 h 6858000"/>
              <a:gd name="connsiteX905" fmla="*/ 2867960 w 7467600"/>
              <a:gd name="connsiteY905" fmla="*/ 0 h 6858000"/>
              <a:gd name="connsiteX906" fmla="*/ 1057230 w 7467600"/>
              <a:gd name="connsiteY906" fmla="*/ 0 h 6858000"/>
              <a:gd name="connsiteX907" fmla="*/ 1111003 w 7467600"/>
              <a:gd name="connsiteY907" fmla="*/ 0 h 6858000"/>
              <a:gd name="connsiteX908" fmla="*/ 1125553 w 7467600"/>
              <a:gd name="connsiteY908" fmla="*/ 52588 h 6858000"/>
              <a:gd name="connsiteX909" fmla="*/ 1304276 w 7467600"/>
              <a:gd name="connsiteY909" fmla="*/ 476275 h 6858000"/>
              <a:gd name="connsiteX910" fmla="*/ 1492066 w 7467600"/>
              <a:gd name="connsiteY910" fmla="*/ 886333 h 6858000"/>
              <a:gd name="connsiteX911" fmla="*/ 1423698 w 7467600"/>
              <a:gd name="connsiteY911" fmla="*/ 710817 h 6858000"/>
              <a:gd name="connsiteX912" fmla="*/ 1357609 w 7467600"/>
              <a:gd name="connsiteY912" fmla="*/ 532892 h 6858000"/>
              <a:gd name="connsiteX913" fmla="*/ 1309550 w 7467600"/>
              <a:gd name="connsiteY913" fmla="*/ 374031 h 6858000"/>
              <a:gd name="connsiteX914" fmla="*/ 1193673 w 7467600"/>
              <a:gd name="connsiteY914" fmla="*/ 49533 h 6858000"/>
              <a:gd name="connsiteX915" fmla="*/ 1164391 w 7467600"/>
              <a:gd name="connsiteY915" fmla="*/ 0 h 6858000"/>
              <a:gd name="connsiteX916" fmla="*/ 1200666 w 7467600"/>
              <a:gd name="connsiteY916" fmla="*/ 0 h 6858000"/>
              <a:gd name="connsiteX917" fmla="*/ 1223408 w 7467600"/>
              <a:gd name="connsiteY917" fmla="*/ 38996 h 6858000"/>
              <a:gd name="connsiteX918" fmla="*/ 1339635 w 7467600"/>
              <a:gd name="connsiteY918" fmla="*/ 365517 h 6858000"/>
              <a:gd name="connsiteX919" fmla="*/ 1387469 w 7467600"/>
              <a:gd name="connsiteY919" fmla="*/ 523079 h 6858000"/>
              <a:gd name="connsiteX920" fmla="*/ 1452685 w 7467600"/>
              <a:gd name="connsiteY920" fmla="*/ 699806 h 6858000"/>
              <a:gd name="connsiteX921" fmla="*/ 1492092 w 7467600"/>
              <a:gd name="connsiteY921" fmla="*/ 800424 h 6858000"/>
              <a:gd name="connsiteX922" fmla="*/ 1455302 w 7467600"/>
              <a:gd name="connsiteY922" fmla="*/ 632913 h 6858000"/>
              <a:gd name="connsiteX923" fmla="*/ 1222336 w 7467600"/>
              <a:gd name="connsiteY923" fmla="*/ 9480 h 6858000"/>
              <a:gd name="connsiteX924" fmla="*/ 1214634 w 7467600"/>
              <a:gd name="connsiteY924" fmla="*/ 0 h 6858000"/>
              <a:gd name="connsiteX925" fmla="*/ 1289827 w 7467600"/>
              <a:gd name="connsiteY925" fmla="*/ 0 h 6858000"/>
              <a:gd name="connsiteX926" fmla="*/ 1321076 w 7467600"/>
              <a:gd name="connsiteY926" fmla="*/ 59722 h 6858000"/>
              <a:gd name="connsiteX927" fmla="*/ 1512579 w 7467600"/>
              <a:gd name="connsiteY927" fmla="*/ 626441 h 6858000"/>
              <a:gd name="connsiteX928" fmla="*/ 1506076 w 7467600"/>
              <a:gd name="connsiteY928" fmla="*/ 1089289 h 6858000"/>
              <a:gd name="connsiteX929" fmla="*/ 1486346 w 7467600"/>
              <a:gd name="connsiteY929" fmla="*/ 1079919 h 6858000"/>
              <a:gd name="connsiteX930" fmla="*/ 1070511 w 7467600"/>
              <a:gd name="connsiteY930" fmla="*/ 48609 h 6858000"/>
              <a:gd name="connsiteX931" fmla="*/ 1057230 w 7467600"/>
              <a:gd name="connsiteY931" fmla="*/ 0 h 6858000"/>
              <a:gd name="connsiteX932" fmla="*/ 43151 w 7467600"/>
              <a:gd name="connsiteY932" fmla="*/ 0 h 6858000"/>
              <a:gd name="connsiteX933" fmla="*/ 95283 w 7467600"/>
              <a:gd name="connsiteY933" fmla="*/ 0 h 6858000"/>
              <a:gd name="connsiteX934" fmla="*/ 300708 w 7467600"/>
              <a:gd name="connsiteY934" fmla="*/ 154571 h 6858000"/>
              <a:gd name="connsiteX935" fmla="*/ 530414 w 7467600"/>
              <a:gd name="connsiteY935" fmla="*/ 354673 h 6858000"/>
              <a:gd name="connsiteX936" fmla="*/ 333785 w 7467600"/>
              <a:gd name="connsiteY936" fmla="*/ 161564 h 6858000"/>
              <a:gd name="connsiteX937" fmla="*/ 147005 w 7467600"/>
              <a:gd name="connsiteY937" fmla="*/ 0 h 6858000"/>
              <a:gd name="connsiteX938" fmla="*/ 272509 w 7467600"/>
              <a:gd name="connsiteY938" fmla="*/ 0 h 6858000"/>
              <a:gd name="connsiteX939" fmla="*/ 326276 w 7467600"/>
              <a:gd name="connsiteY939" fmla="*/ 45847 h 6858000"/>
              <a:gd name="connsiteX940" fmla="*/ 823759 w 7467600"/>
              <a:gd name="connsiteY940" fmla="*/ 574145 h 6858000"/>
              <a:gd name="connsiteX941" fmla="*/ 811254 w 7467600"/>
              <a:gd name="connsiteY941" fmla="*/ 665546 h 6858000"/>
              <a:gd name="connsiteX942" fmla="*/ 154042 w 7467600"/>
              <a:gd name="connsiteY942" fmla="*/ 261522 h 6858000"/>
              <a:gd name="connsiteX943" fmla="*/ 13550 w 7467600"/>
              <a:gd name="connsiteY943" fmla="*/ 158423 h 6858000"/>
              <a:gd name="connsiteX944" fmla="*/ 0 w 7467600"/>
              <a:gd name="connsiteY944" fmla="*/ 146618 h 6858000"/>
              <a:gd name="connsiteX945" fmla="*/ 0 w 7467600"/>
              <a:gd name="connsiteY945" fmla="*/ 59161 h 6858000"/>
              <a:gd name="connsiteX946" fmla="*/ 45427 w 7467600"/>
              <a:gd name="connsiteY946" fmla="*/ 101078 h 6858000"/>
              <a:gd name="connsiteX947" fmla="*/ 630103 w 7467600"/>
              <a:gd name="connsiteY947" fmla="*/ 485885 h 6858000"/>
              <a:gd name="connsiteX948" fmla="*/ 532040 w 7467600"/>
              <a:gd name="connsiteY948" fmla="*/ 399359 h 6858000"/>
              <a:gd name="connsiteX949" fmla="*/ 517618 w 7467600"/>
              <a:gd name="connsiteY949" fmla="*/ 385726 h 6858000"/>
              <a:gd name="connsiteX950" fmla="*/ 285074 w 7467600"/>
              <a:gd name="connsiteY950" fmla="*/ 182755 h 6858000"/>
              <a:gd name="connsiteX951" fmla="*/ 43151 w 7467600"/>
              <a:gd name="connsiteY95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7410696 w 7467600"/>
              <a:gd name="connsiteY18" fmla="*/ 6803861 h 6858000"/>
              <a:gd name="connsiteX19" fmla="*/ 1019354 w 7467600"/>
              <a:gd name="connsiteY19" fmla="*/ 6315006 h 6858000"/>
              <a:gd name="connsiteX20" fmla="*/ 441046 w 7467600"/>
              <a:gd name="connsiteY20" fmla="*/ 6691153 h 6858000"/>
              <a:gd name="connsiteX21" fmla="*/ 1019354 w 7467600"/>
              <a:gd name="connsiteY21" fmla="*/ 6315006 h 6858000"/>
              <a:gd name="connsiteX22" fmla="*/ 991680 w 7467600"/>
              <a:gd name="connsiteY22" fmla="*/ 6298413 h 6858000"/>
              <a:gd name="connsiteX23" fmla="*/ 409060 w 7467600"/>
              <a:gd name="connsiteY23" fmla="*/ 6671470 h 6858000"/>
              <a:gd name="connsiteX24" fmla="*/ 991680 w 7467600"/>
              <a:gd name="connsiteY24" fmla="*/ 6298413 h 6858000"/>
              <a:gd name="connsiteX25" fmla="*/ 103333 w 7467600"/>
              <a:gd name="connsiteY25" fmla="*/ 5699602 h 6858000"/>
              <a:gd name="connsiteX26" fmla="*/ 233938 w 7467600"/>
              <a:gd name="connsiteY26" fmla="*/ 5809416 h 6858000"/>
              <a:gd name="connsiteX27" fmla="*/ 883580 w 7467600"/>
              <a:gd name="connsiteY27" fmla="*/ 6180710 h 6858000"/>
              <a:gd name="connsiteX28" fmla="*/ 487337 w 7467600"/>
              <a:gd name="connsiteY28" fmla="*/ 5950182 h 6858000"/>
              <a:gd name="connsiteX29" fmla="*/ 354051 w 7467600"/>
              <a:gd name="connsiteY29" fmla="*/ 5854912 h 6858000"/>
              <a:gd name="connsiteX30" fmla="*/ 195436 w 7467600"/>
              <a:gd name="connsiteY30" fmla="*/ 5755068 h 6858000"/>
              <a:gd name="connsiteX31" fmla="*/ 103333 w 7467600"/>
              <a:gd name="connsiteY31" fmla="*/ 5699602 h 6858000"/>
              <a:gd name="connsiteX32" fmla="*/ 5539432 w 7467600"/>
              <a:gd name="connsiteY32" fmla="*/ 5642928 h 6858000"/>
              <a:gd name="connsiteX33" fmla="*/ 5555462 w 7467600"/>
              <a:gd name="connsiteY33" fmla="*/ 5694454 h 6858000"/>
              <a:gd name="connsiteX34" fmla="*/ 5828270 w 7467600"/>
              <a:gd name="connsiteY34" fmla="*/ 6320663 h 6858000"/>
              <a:gd name="connsiteX35" fmla="*/ 5947416 w 7467600"/>
              <a:gd name="connsiteY35" fmla="*/ 6574846 h 6858000"/>
              <a:gd name="connsiteX36" fmla="*/ 5539432 w 7467600"/>
              <a:gd name="connsiteY36" fmla="*/ 5642928 h 6858000"/>
              <a:gd name="connsiteX37" fmla="*/ 51253 w 7467600"/>
              <a:gd name="connsiteY37" fmla="*/ 5631825 h 6858000"/>
              <a:gd name="connsiteX38" fmla="*/ 211622 w 7467600"/>
              <a:gd name="connsiteY38" fmla="*/ 5728803 h 6858000"/>
              <a:gd name="connsiteX39" fmla="*/ 371652 w 7467600"/>
              <a:gd name="connsiteY39" fmla="*/ 5829062 h 6858000"/>
              <a:gd name="connsiteX40" fmla="*/ 505903 w 7467600"/>
              <a:gd name="connsiteY40" fmla="*/ 5925221 h 6858000"/>
              <a:gd name="connsiteX41" fmla="*/ 899240 w 7467600"/>
              <a:gd name="connsiteY41" fmla="*/ 6153068 h 6858000"/>
              <a:gd name="connsiteX42" fmla="*/ 988114 w 7467600"/>
              <a:gd name="connsiteY42" fmla="*/ 6174204 h 6858000"/>
              <a:gd name="connsiteX43" fmla="*/ 845971 w 7467600"/>
              <a:gd name="connsiteY43" fmla="*/ 6067177 h 6858000"/>
              <a:gd name="connsiteX44" fmla="*/ 448057 w 7467600"/>
              <a:gd name="connsiteY44" fmla="*/ 5841376 h 6858000"/>
              <a:gd name="connsiteX45" fmla="*/ 51253 w 7467600"/>
              <a:gd name="connsiteY45" fmla="*/ 5631825 h 6858000"/>
              <a:gd name="connsiteX46" fmla="*/ 2606687 w 7467600"/>
              <a:gd name="connsiteY46" fmla="*/ 5630718 h 6858000"/>
              <a:gd name="connsiteX47" fmla="*/ 2645658 w 7467600"/>
              <a:gd name="connsiteY47" fmla="*/ 6640259 h 6858000"/>
              <a:gd name="connsiteX48" fmla="*/ 2606687 w 7467600"/>
              <a:gd name="connsiteY48" fmla="*/ 5630718 h 6858000"/>
              <a:gd name="connsiteX49" fmla="*/ 3642057 w 7467600"/>
              <a:gd name="connsiteY49" fmla="*/ 5573487 h 6858000"/>
              <a:gd name="connsiteX50" fmla="*/ 3632981 w 7467600"/>
              <a:gd name="connsiteY50" fmla="*/ 5579437 h 6858000"/>
              <a:gd name="connsiteX51" fmla="*/ 3382436 w 7467600"/>
              <a:gd name="connsiteY51" fmla="*/ 5952726 h 6858000"/>
              <a:gd name="connsiteX52" fmla="*/ 3191929 w 7467600"/>
              <a:gd name="connsiteY52" fmla="*/ 6662669 h 6858000"/>
              <a:gd name="connsiteX53" fmla="*/ 3369898 w 7467600"/>
              <a:gd name="connsiteY53" fmla="*/ 6081771 h 6858000"/>
              <a:gd name="connsiteX54" fmla="*/ 3642057 w 7467600"/>
              <a:gd name="connsiteY54" fmla="*/ 5573487 h 6858000"/>
              <a:gd name="connsiteX55" fmla="*/ 2650666 w 7467600"/>
              <a:gd name="connsiteY55" fmla="*/ 5530686 h 6858000"/>
              <a:gd name="connsiteX56" fmla="*/ 2650249 w 7467600"/>
              <a:gd name="connsiteY56" fmla="*/ 5532101 h 6858000"/>
              <a:gd name="connsiteX57" fmla="*/ 2663808 w 7467600"/>
              <a:gd name="connsiteY57" fmla="*/ 6535215 h 6858000"/>
              <a:gd name="connsiteX58" fmla="*/ 2665418 w 7467600"/>
              <a:gd name="connsiteY58" fmla="*/ 6132756 h 6858000"/>
              <a:gd name="connsiteX59" fmla="*/ 2650666 w 7467600"/>
              <a:gd name="connsiteY59" fmla="*/ 5530686 h 6858000"/>
              <a:gd name="connsiteX60" fmla="*/ 2680277 w 7467600"/>
              <a:gd name="connsiteY60" fmla="*/ 5479204 h 6858000"/>
              <a:gd name="connsiteX61" fmla="*/ 2678972 w 7467600"/>
              <a:gd name="connsiteY61" fmla="*/ 5481582 h 6858000"/>
              <a:gd name="connsiteX62" fmla="*/ 2696666 w 7467600"/>
              <a:gd name="connsiteY62" fmla="*/ 6133836 h 6858000"/>
              <a:gd name="connsiteX63" fmla="*/ 2695769 w 7467600"/>
              <a:gd name="connsiteY63" fmla="*/ 6390955 h 6858000"/>
              <a:gd name="connsiteX64" fmla="*/ 2739893 w 7467600"/>
              <a:gd name="connsiteY64" fmla="*/ 6108357 h 6858000"/>
              <a:gd name="connsiteX65" fmla="*/ 2680277 w 7467600"/>
              <a:gd name="connsiteY65" fmla="*/ 5479204 h 6858000"/>
              <a:gd name="connsiteX66" fmla="*/ 1132195 w 7467600"/>
              <a:gd name="connsiteY66" fmla="*/ 5467980 h 6858000"/>
              <a:gd name="connsiteX67" fmla="*/ 1679056 w 7467600"/>
              <a:gd name="connsiteY67" fmla="*/ 5516907 h 6858000"/>
              <a:gd name="connsiteX68" fmla="*/ 2128648 w 7467600"/>
              <a:gd name="connsiteY68" fmla="*/ 5474249 h 6858000"/>
              <a:gd name="connsiteX69" fmla="*/ 1825619 w 7467600"/>
              <a:gd name="connsiteY69" fmla="*/ 5478447 h 6858000"/>
              <a:gd name="connsiteX70" fmla="*/ 1737798 w 7467600"/>
              <a:gd name="connsiteY70" fmla="*/ 5483353 h 6858000"/>
              <a:gd name="connsiteX71" fmla="*/ 1132195 w 7467600"/>
              <a:gd name="connsiteY71" fmla="*/ 5467980 h 6858000"/>
              <a:gd name="connsiteX72" fmla="*/ 1456157 w 7467600"/>
              <a:gd name="connsiteY72" fmla="*/ 5371404 h 6858000"/>
              <a:gd name="connsiteX73" fmla="*/ 1244432 w 7467600"/>
              <a:gd name="connsiteY73" fmla="*/ 5385601 h 6858000"/>
              <a:gd name="connsiteX74" fmla="*/ 973990 w 7467600"/>
              <a:gd name="connsiteY74" fmla="*/ 5424940 h 6858000"/>
              <a:gd name="connsiteX75" fmla="*/ 1103809 w 7467600"/>
              <a:gd name="connsiteY75" fmla="*/ 5433720 h 6858000"/>
              <a:gd name="connsiteX76" fmla="*/ 1123454 w 7467600"/>
              <a:gd name="connsiteY76" fmla="*/ 5435727 h 6858000"/>
              <a:gd name="connsiteX77" fmla="*/ 1737017 w 7467600"/>
              <a:gd name="connsiteY77" fmla="*/ 5452183 h 6858000"/>
              <a:gd name="connsiteX78" fmla="*/ 1824397 w 7467600"/>
              <a:gd name="connsiteY78" fmla="*/ 5447757 h 6858000"/>
              <a:gd name="connsiteX79" fmla="*/ 2070059 w 7467600"/>
              <a:gd name="connsiteY79" fmla="*/ 5441660 h 6858000"/>
              <a:gd name="connsiteX80" fmla="*/ 1456157 w 7467600"/>
              <a:gd name="connsiteY80" fmla="*/ 5371404 h 6858000"/>
              <a:gd name="connsiteX81" fmla="*/ 4988186 w 7467600"/>
              <a:gd name="connsiteY81" fmla="*/ 5216467 h 6858000"/>
              <a:gd name="connsiteX82" fmla="*/ 4777334 w 7467600"/>
              <a:gd name="connsiteY82" fmla="*/ 5406072 h 6858000"/>
              <a:gd name="connsiteX83" fmla="*/ 4718341 w 7467600"/>
              <a:gd name="connsiteY83" fmla="*/ 5468043 h 6858000"/>
              <a:gd name="connsiteX84" fmla="*/ 4604655 w 7467600"/>
              <a:gd name="connsiteY84" fmla="*/ 5583434 h 6858000"/>
              <a:gd name="connsiteX85" fmla="*/ 4565074 w 7467600"/>
              <a:gd name="connsiteY85" fmla="*/ 5618550 h 6858000"/>
              <a:gd name="connsiteX86" fmla="*/ 4988186 w 7467600"/>
              <a:gd name="connsiteY86" fmla="*/ 5216467 h 6858000"/>
              <a:gd name="connsiteX87" fmla="*/ 4978032 w 7467600"/>
              <a:gd name="connsiteY87" fmla="*/ 5183809 h 6858000"/>
              <a:gd name="connsiteX88" fmla="*/ 4463413 w 7467600"/>
              <a:gd name="connsiteY88" fmla="*/ 5615162 h 6858000"/>
              <a:gd name="connsiteX89" fmla="*/ 4358134 w 7467600"/>
              <a:gd name="connsiteY89" fmla="*/ 5742791 h 6858000"/>
              <a:gd name="connsiteX90" fmla="*/ 4376219 w 7467600"/>
              <a:gd name="connsiteY90" fmla="*/ 5729027 h 6858000"/>
              <a:gd name="connsiteX91" fmla="*/ 4582340 w 7467600"/>
              <a:gd name="connsiteY91" fmla="*/ 5561037 h 6858000"/>
              <a:gd name="connsiteX92" fmla="*/ 4694684 w 7467600"/>
              <a:gd name="connsiteY92" fmla="*/ 5447098 h 6858000"/>
              <a:gd name="connsiteX93" fmla="*/ 4754123 w 7467600"/>
              <a:gd name="connsiteY93" fmla="*/ 5384643 h 6858000"/>
              <a:gd name="connsiteX94" fmla="*/ 4978032 w 7467600"/>
              <a:gd name="connsiteY94" fmla="*/ 5183809 h 6858000"/>
              <a:gd name="connsiteX95" fmla="*/ 1903353 w 7467600"/>
              <a:gd name="connsiteY95" fmla="*/ 5044827 h 6858000"/>
              <a:gd name="connsiteX96" fmla="*/ 1936931 w 7467600"/>
              <a:gd name="connsiteY96" fmla="*/ 5093954 h 6858000"/>
              <a:gd name="connsiteX97" fmla="*/ 2195868 w 7467600"/>
              <a:gd name="connsiteY97" fmla="*/ 5396574 h 6858000"/>
              <a:gd name="connsiteX98" fmla="*/ 2088852 w 7467600"/>
              <a:gd name="connsiteY98" fmla="*/ 5166123 h 6858000"/>
              <a:gd name="connsiteX99" fmla="*/ 1958241 w 7467600"/>
              <a:gd name="connsiteY99" fmla="*/ 5067955 h 6858000"/>
              <a:gd name="connsiteX100" fmla="*/ 1903353 w 7467600"/>
              <a:gd name="connsiteY100" fmla="*/ 5044827 h 6858000"/>
              <a:gd name="connsiteX101" fmla="*/ 1979378 w 7467600"/>
              <a:gd name="connsiteY101" fmla="*/ 4769504 h 6858000"/>
              <a:gd name="connsiteX102" fmla="*/ 2882120 w 7467600"/>
              <a:gd name="connsiteY102" fmla="*/ 5064547 h 6858000"/>
              <a:gd name="connsiteX103" fmla="*/ 2793103 w 7467600"/>
              <a:gd name="connsiteY103" fmla="*/ 5039699 h 6858000"/>
              <a:gd name="connsiteX104" fmla="*/ 2770041 w 7467600"/>
              <a:gd name="connsiteY104" fmla="*/ 5033634 h 6858000"/>
              <a:gd name="connsiteX105" fmla="*/ 1979378 w 7467600"/>
              <a:gd name="connsiteY105" fmla="*/ 4769504 h 6858000"/>
              <a:gd name="connsiteX106" fmla="*/ 1927410 w 7467600"/>
              <a:gd name="connsiteY106" fmla="*/ 4716164 h 6858000"/>
              <a:gd name="connsiteX107" fmla="*/ 1959587 w 7467600"/>
              <a:gd name="connsiteY107" fmla="*/ 4728849 h 6858000"/>
              <a:gd name="connsiteX108" fmla="*/ 2777707 w 7467600"/>
              <a:gd name="connsiteY108" fmla="*/ 5003991 h 6858000"/>
              <a:gd name="connsiteX109" fmla="*/ 2800768 w 7467600"/>
              <a:gd name="connsiteY109" fmla="*/ 5010056 h 6858000"/>
              <a:gd name="connsiteX110" fmla="*/ 2879408 w 7467600"/>
              <a:gd name="connsiteY110" fmla="*/ 5031590 h 6858000"/>
              <a:gd name="connsiteX111" fmla="*/ 2862295 w 7467600"/>
              <a:gd name="connsiteY111" fmla="*/ 5022958 h 6858000"/>
              <a:gd name="connsiteX112" fmla="*/ 2813343 w 7467600"/>
              <a:gd name="connsiteY112" fmla="*/ 4998369 h 6858000"/>
              <a:gd name="connsiteX113" fmla="*/ 2646245 w 7467600"/>
              <a:gd name="connsiteY113" fmla="*/ 4930999 h 6858000"/>
              <a:gd name="connsiteX114" fmla="*/ 1999243 w 7467600"/>
              <a:gd name="connsiteY114" fmla="*/ 4730524 h 6858000"/>
              <a:gd name="connsiteX115" fmla="*/ 1979527 w 7467600"/>
              <a:gd name="connsiteY115" fmla="*/ 4726651 h 6858000"/>
              <a:gd name="connsiteX116" fmla="*/ 1927410 w 7467600"/>
              <a:gd name="connsiteY116" fmla="*/ 4716164 h 6858000"/>
              <a:gd name="connsiteX117" fmla="*/ 1997014 w 7467600"/>
              <a:gd name="connsiteY117" fmla="*/ 4698007 h 6858000"/>
              <a:gd name="connsiteX118" fmla="*/ 2005458 w 7467600"/>
              <a:gd name="connsiteY118" fmla="*/ 4699540 h 6858000"/>
              <a:gd name="connsiteX119" fmla="*/ 2657186 w 7467600"/>
              <a:gd name="connsiteY119" fmla="*/ 4901687 h 6858000"/>
              <a:gd name="connsiteX120" fmla="*/ 2826662 w 7467600"/>
              <a:gd name="connsiteY120" fmla="*/ 4970362 h 6858000"/>
              <a:gd name="connsiteX121" fmla="*/ 2876100 w 7467600"/>
              <a:gd name="connsiteY121" fmla="*/ 4995397 h 6858000"/>
              <a:gd name="connsiteX122" fmla="*/ 3042600 w 7467600"/>
              <a:gd name="connsiteY122" fmla="*/ 5059532 h 6858000"/>
              <a:gd name="connsiteX123" fmla="*/ 1997014 w 7467600"/>
              <a:gd name="connsiteY123" fmla="*/ 4698007 h 6858000"/>
              <a:gd name="connsiteX124" fmla="*/ 2305292 w 7467600"/>
              <a:gd name="connsiteY124" fmla="*/ 4219492 h 6858000"/>
              <a:gd name="connsiteX125" fmla="*/ 3360922 w 7467600"/>
              <a:gd name="connsiteY125" fmla="*/ 4529373 h 6858000"/>
              <a:gd name="connsiteX126" fmla="*/ 3492420 w 7467600"/>
              <a:gd name="connsiteY126" fmla="*/ 4510145 h 6858000"/>
              <a:gd name="connsiteX127" fmla="*/ 3364086 w 7467600"/>
              <a:gd name="connsiteY127" fmla="*/ 4480340 h 6858000"/>
              <a:gd name="connsiteX128" fmla="*/ 3225818 w 7467600"/>
              <a:gd name="connsiteY128" fmla="*/ 4411822 h 6858000"/>
              <a:gd name="connsiteX129" fmla="*/ 3129696 w 7467600"/>
              <a:gd name="connsiteY129" fmla="*/ 4360704 h 6858000"/>
              <a:gd name="connsiteX130" fmla="*/ 2814545 w 7467600"/>
              <a:gd name="connsiteY130" fmla="*/ 4282955 h 6858000"/>
              <a:gd name="connsiteX131" fmla="*/ 2305292 w 7467600"/>
              <a:gd name="connsiteY131" fmla="*/ 4219492 h 6858000"/>
              <a:gd name="connsiteX132" fmla="*/ 2626982 w 7467600"/>
              <a:gd name="connsiteY132" fmla="*/ 4206450 h 6858000"/>
              <a:gd name="connsiteX133" fmla="*/ 2490617 w 7467600"/>
              <a:gd name="connsiteY133" fmla="*/ 4206951 h 6858000"/>
              <a:gd name="connsiteX134" fmla="*/ 2819869 w 7467600"/>
              <a:gd name="connsiteY134" fmla="*/ 4252936 h 6858000"/>
              <a:gd name="connsiteX135" fmla="*/ 3143018 w 7467600"/>
              <a:gd name="connsiteY135" fmla="*/ 4332698 h 6858000"/>
              <a:gd name="connsiteX136" fmla="*/ 3241520 w 7467600"/>
              <a:gd name="connsiteY136" fmla="*/ 4385112 h 6858000"/>
              <a:gd name="connsiteX137" fmla="*/ 3374575 w 7467600"/>
              <a:gd name="connsiteY137" fmla="*/ 4451517 h 6858000"/>
              <a:gd name="connsiteX138" fmla="*/ 3505221 w 7467600"/>
              <a:gd name="connsiteY138" fmla="*/ 4480757 h 6858000"/>
              <a:gd name="connsiteX139" fmla="*/ 2626982 w 7467600"/>
              <a:gd name="connsiteY139" fmla="*/ 4206450 h 6858000"/>
              <a:gd name="connsiteX140" fmla="*/ 1310106 w 7467600"/>
              <a:gd name="connsiteY140" fmla="*/ 3943217 h 6858000"/>
              <a:gd name="connsiteX141" fmla="*/ 854994 w 7467600"/>
              <a:gd name="connsiteY141" fmla="*/ 4399136 h 6858000"/>
              <a:gd name="connsiteX142" fmla="*/ 742462 w 7467600"/>
              <a:gd name="connsiteY142" fmla="*/ 4594648 h 6858000"/>
              <a:gd name="connsiteX143" fmla="*/ 820602 w 7467600"/>
              <a:gd name="connsiteY143" fmla="*/ 4485915 h 6858000"/>
              <a:gd name="connsiteX144" fmla="*/ 878295 w 7467600"/>
              <a:gd name="connsiteY144" fmla="*/ 4403594 h 6858000"/>
              <a:gd name="connsiteX145" fmla="*/ 1240607 w 7467600"/>
              <a:gd name="connsiteY145" fmla="*/ 4010401 h 6858000"/>
              <a:gd name="connsiteX146" fmla="*/ 1310106 w 7467600"/>
              <a:gd name="connsiteY146" fmla="*/ 3943217 h 6858000"/>
              <a:gd name="connsiteX147" fmla="*/ 1423113 w 7467600"/>
              <a:gd name="connsiteY147" fmla="*/ 3874565 h 6858000"/>
              <a:gd name="connsiteX148" fmla="*/ 1260565 w 7467600"/>
              <a:gd name="connsiteY148" fmla="*/ 4031982 h 6858000"/>
              <a:gd name="connsiteX149" fmla="*/ 901900 w 7467600"/>
              <a:gd name="connsiteY149" fmla="*/ 4421236 h 6858000"/>
              <a:gd name="connsiteX150" fmla="*/ 845044 w 7467600"/>
              <a:gd name="connsiteY150" fmla="*/ 4502436 h 6858000"/>
              <a:gd name="connsiteX151" fmla="*/ 685926 w 7467600"/>
              <a:gd name="connsiteY151" fmla="*/ 4703069 h 6858000"/>
              <a:gd name="connsiteX152" fmla="*/ 684248 w 7467600"/>
              <a:gd name="connsiteY152" fmla="*/ 4706721 h 6858000"/>
              <a:gd name="connsiteX153" fmla="*/ 1423113 w 7467600"/>
              <a:gd name="connsiteY153" fmla="*/ 3874565 h 6858000"/>
              <a:gd name="connsiteX154" fmla="*/ 3316479 w 7467600"/>
              <a:gd name="connsiteY154" fmla="*/ 3872136 h 6858000"/>
              <a:gd name="connsiteX155" fmla="*/ 3546806 w 7467600"/>
              <a:gd name="connsiteY155" fmla="*/ 4356139 h 6858000"/>
              <a:gd name="connsiteX156" fmla="*/ 3364433 w 7467600"/>
              <a:gd name="connsiteY156" fmla="*/ 3953121 h 6858000"/>
              <a:gd name="connsiteX157" fmla="*/ 3316479 w 7467600"/>
              <a:gd name="connsiteY157" fmla="*/ 3872136 h 6858000"/>
              <a:gd name="connsiteX158" fmla="*/ 3291335 w 7467600"/>
              <a:gd name="connsiteY158" fmla="*/ 3767420 h 6858000"/>
              <a:gd name="connsiteX159" fmla="*/ 3390805 w 7467600"/>
              <a:gd name="connsiteY159" fmla="*/ 3937163 h 6858000"/>
              <a:gd name="connsiteX160" fmla="*/ 3579062 w 7467600"/>
              <a:gd name="connsiteY160" fmla="*/ 4359040 h 6858000"/>
              <a:gd name="connsiteX161" fmla="*/ 3467355 w 7467600"/>
              <a:gd name="connsiteY161" fmla="*/ 3988130 h 6858000"/>
              <a:gd name="connsiteX162" fmla="*/ 3310753 w 7467600"/>
              <a:gd name="connsiteY162" fmla="*/ 3787140 h 6858000"/>
              <a:gd name="connsiteX163" fmla="*/ 3291335 w 7467600"/>
              <a:gd name="connsiteY163" fmla="*/ 3767420 h 6858000"/>
              <a:gd name="connsiteX164" fmla="*/ 1635889 w 7467600"/>
              <a:gd name="connsiteY164" fmla="*/ 3709494 h 6858000"/>
              <a:gd name="connsiteX165" fmla="*/ 1634800 w 7467600"/>
              <a:gd name="connsiteY165" fmla="*/ 3731111 h 6858000"/>
              <a:gd name="connsiteX166" fmla="*/ 1635889 w 7467600"/>
              <a:gd name="connsiteY166" fmla="*/ 3709494 h 6858000"/>
              <a:gd name="connsiteX167" fmla="*/ 1510397 w 7467600"/>
              <a:gd name="connsiteY167" fmla="*/ 3684705 h 6858000"/>
              <a:gd name="connsiteX168" fmla="*/ 1146550 w 7467600"/>
              <a:gd name="connsiteY168" fmla="*/ 3802012 h 6858000"/>
              <a:gd name="connsiteX169" fmla="*/ 698834 w 7467600"/>
              <a:gd name="connsiteY169" fmla="*/ 3952272 h 6858000"/>
              <a:gd name="connsiteX170" fmla="*/ 34256 w 7467600"/>
              <a:gd name="connsiteY170" fmla="*/ 4347603 h 6858000"/>
              <a:gd name="connsiteX171" fmla="*/ 527241 w 7467600"/>
              <a:gd name="connsiteY171" fmla="*/ 4065078 h 6858000"/>
              <a:gd name="connsiteX172" fmla="*/ 1510397 w 7467600"/>
              <a:gd name="connsiteY172" fmla="*/ 3684705 h 6858000"/>
              <a:gd name="connsiteX173" fmla="*/ 1313114 w 7467600"/>
              <a:gd name="connsiteY173" fmla="*/ 3655216 h 6858000"/>
              <a:gd name="connsiteX174" fmla="*/ 1109304 w 7467600"/>
              <a:gd name="connsiteY174" fmla="*/ 3669030 h 6858000"/>
              <a:gd name="connsiteX175" fmla="*/ 8129 w 7467600"/>
              <a:gd name="connsiteY175" fmla="*/ 4330519 h 6858000"/>
              <a:gd name="connsiteX176" fmla="*/ 687572 w 7467600"/>
              <a:gd name="connsiteY176" fmla="*/ 3925629 h 6858000"/>
              <a:gd name="connsiteX177" fmla="*/ 1138365 w 7467600"/>
              <a:gd name="connsiteY177" fmla="*/ 3774515 h 6858000"/>
              <a:gd name="connsiteX178" fmla="*/ 1505579 w 7467600"/>
              <a:gd name="connsiteY178" fmla="*/ 3655526 h 6858000"/>
              <a:gd name="connsiteX179" fmla="*/ 1313114 w 7467600"/>
              <a:gd name="connsiteY179" fmla="*/ 3655216 h 6858000"/>
              <a:gd name="connsiteX180" fmla="*/ 3655073 w 7467600"/>
              <a:gd name="connsiteY180" fmla="*/ 3650884 h 6858000"/>
              <a:gd name="connsiteX181" fmla="*/ 3989938 w 7467600"/>
              <a:gd name="connsiteY181" fmla="*/ 3991685 h 6858000"/>
              <a:gd name="connsiteX182" fmla="*/ 4393907 w 7467600"/>
              <a:gd name="connsiteY182" fmla="*/ 4261258 h 6858000"/>
              <a:gd name="connsiteX183" fmla="*/ 4648051 w 7467600"/>
              <a:gd name="connsiteY183" fmla="*/ 4374051 h 6858000"/>
              <a:gd name="connsiteX184" fmla="*/ 4383389 w 7467600"/>
              <a:gd name="connsiteY184" fmla="*/ 4184369 h 6858000"/>
              <a:gd name="connsiteX185" fmla="*/ 4165508 w 7467600"/>
              <a:gd name="connsiteY185" fmla="*/ 4035196 h 6858000"/>
              <a:gd name="connsiteX186" fmla="*/ 4068162 w 7467600"/>
              <a:gd name="connsiteY186" fmla="*/ 3953394 h 6858000"/>
              <a:gd name="connsiteX187" fmla="*/ 3981416 w 7467600"/>
              <a:gd name="connsiteY187" fmla="*/ 3880482 h 6858000"/>
              <a:gd name="connsiteX188" fmla="*/ 3800147 w 7467600"/>
              <a:gd name="connsiteY188" fmla="*/ 3749872 h 6858000"/>
              <a:gd name="connsiteX189" fmla="*/ 3655073 w 7467600"/>
              <a:gd name="connsiteY189" fmla="*/ 3650884 h 6858000"/>
              <a:gd name="connsiteX190" fmla="*/ 3670252 w 7467600"/>
              <a:gd name="connsiteY190" fmla="*/ 3622798 h 6858000"/>
              <a:gd name="connsiteX191" fmla="*/ 3817258 w 7467600"/>
              <a:gd name="connsiteY191" fmla="*/ 3723577 h 6858000"/>
              <a:gd name="connsiteX192" fmla="*/ 4000461 w 7467600"/>
              <a:gd name="connsiteY192" fmla="*/ 3855966 h 6858000"/>
              <a:gd name="connsiteX193" fmla="*/ 4088180 w 7467600"/>
              <a:gd name="connsiteY193" fmla="*/ 3929774 h 6858000"/>
              <a:gd name="connsiteX194" fmla="*/ 4184555 w 7467600"/>
              <a:gd name="connsiteY194" fmla="*/ 4010683 h 6858000"/>
              <a:gd name="connsiteX195" fmla="*/ 4399563 w 7467600"/>
              <a:gd name="connsiteY195" fmla="*/ 4158106 h 6858000"/>
              <a:gd name="connsiteX196" fmla="*/ 4684469 w 7467600"/>
              <a:gd name="connsiteY196" fmla="*/ 4364680 h 6858000"/>
              <a:gd name="connsiteX197" fmla="*/ 4690271 w 7467600"/>
              <a:gd name="connsiteY197" fmla="*/ 4370034 h 6858000"/>
              <a:gd name="connsiteX198" fmla="*/ 4136093 w 7467600"/>
              <a:gd name="connsiteY198" fmla="*/ 3858466 h 6858000"/>
              <a:gd name="connsiteX199" fmla="*/ 3670252 w 7467600"/>
              <a:gd name="connsiteY199" fmla="*/ 3622798 h 6858000"/>
              <a:gd name="connsiteX200" fmla="*/ 4440129 w 7467600"/>
              <a:gd name="connsiteY200" fmla="*/ 3448571 h 6858000"/>
              <a:gd name="connsiteX201" fmla="*/ 4856525 w 7467600"/>
              <a:gd name="connsiteY201" fmla="*/ 3915351 h 6858000"/>
              <a:gd name="connsiteX202" fmla="*/ 5059055 w 7467600"/>
              <a:gd name="connsiteY202" fmla="*/ 4108918 h 6858000"/>
              <a:gd name="connsiteX203" fmla="*/ 5290070 w 7467600"/>
              <a:gd name="connsiteY203" fmla="*/ 4263619 h 6858000"/>
              <a:gd name="connsiteX204" fmla="*/ 4834991 w 7467600"/>
              <a:gd name="connsiteY204" fmla="*/ 3830985 h 6858000"/>
              <a:gd name="connsiteX205" fmla="*/ 4440129 w 7467600"/>
              <a:gd name="connsiteY205" fmla="*/ 3448571 h 6858000"/>
              <a:gd name="connsiteX206" fmla="*/ 4441737 w 7467600"/>
              <a:gd name="connsiteY206" fmla="*/ 3399734 h 6858000"/>
              <a:gd name="connsiteX207" fmla="*/ 4431236 w 7467600"/>
              <a:gd name="connsiteY207" fmla="*/ 3400954 h 6858000"/>
              <a:gd name="connsiteX208" fmla="*/ 4557150 w 7467600"/>
              <a:gd name="connsiteY208" fmla="*/ 3510023 h 6858000"/>
              <a:gd name="connsiteX209" fmla="*/ 4856936 w 7467600"/>
              <a:gd name="connsiteY209" fmla="*/ 3809146 h 6858000"/>
              <a:gd name="connsiteX210" fmla="*/ 5111996 w 7467600"/>
              <a:gd name="connsiteY210" fmla="*/ 4065759 h 6858000"/>
              <a:gd name="connsiteX211" fmla="*/ 5388878 w 7467600"/>
              <a:gd name="connsiteY211" fmla="*/ 4300185 h 6858000"/>
              <a:gd name="connsiteX212" fmla="*/ 5425556 w 7467600"/>
              <a:gd name="connsiteY212" fmla="*/ 4308967 h 6858000"/>
              <a:gd name="connsiteX213" fmla="*/ 4943646 w 7467600"/>
              <a:gd name="connsiteY213" fmla="*/ 3822916 h 6858000"/>
              <a:gd name="connsiteX214" fmla="*/ 4594837 w 7467600"/>
              <a:gd name="connsiteY214" fmla="*/ 3532274 h 6858000"/>
              <a:gd name="connsiteX215" fmla="*/ 4441737 w 7467600"/>
              <a:gd name="connsiteY215" fmla="*/ 3399734 h 6858000"/>
              <a:gd name="connsiteX216" fmla="*/ 5425834 w 7467600"/>
              <a:gd name="connsiteY216" fmla="*/ 3162785 h 6858000"/>
              <a:gd name="connsiteX217" fmla="*/ 5401644 w 7467600"/>
              <a:gd name="connsiteY217" fmla="*/ 3617847 h 6858000"/>
              <a:gd name="connsiteX218" fmla="*/ 5467256 w 7467600"/>
              <a:gd name="connsiteY218" fmla="*/ 4175494 h 6858000"/>
              <a:gd name="connsiteX219" fmla="*/ 5448069 w 7467600"/>
              <a:gd name="connsiteY219" fmla="*/ 3567554 h 6858000"/>
              <a:gd name="connsiteX220" fmla="*/ 5425834 w 7467600"/>
              <a:gd name="connsiteY220" fmla="*/ 3162785 h 6858000"/>
              <a:gd name="connsiteX221" fmla="*/ 1318687 w 7467600"/>
              <a:gd name="connsiteY221" fmla="*/ 3113840 h 6858000"/>
              <a:gd name="connsiteX222" fmla="*/ 1066793 w 7467600"/>
              <a:gd name="connsiteY222" fmla="*/ 3212171 h 6858000"/>
              <a:gd name="connsiteX223" fmla="*/ 993319 w 7467600"/>
              <a:gd name="connsiteY223" fmla="*/ 3247648 h 6858000"/>
              <a:gd name="connsiteX224" fmla="*/ 853081 w 7467600"/>
              <a:gd name="connsiteY224" fmla="*/ 3312410 h 6858000"/>
              <a:gd name="connsiteX225" fmla="*/ 805957 w 7467600"/>
              <a:gd name="connsiteY225" fmla="*/ 3330443 h 6858000"/>
              <a:gd name="connsiteX226" fmla="*/ 1318687 w 7467600"/>
              <a:gd name="connsiteY226" fmla="*/ 3113840 h 6858000"/>
              <a:gd name="connsiteX227" fmla="*/ 5453702 w 7467600"/>
              <a:gd name="connsiteY227" fmla="*/ 3090882 h 6858000"/>
              <a:gd name="connsiteX228" fmla="*/ 5480135 w 7467600"/>
              <a:gd name="connsiteY228" fmla="*/ 3565802 h 6858000"/>
              <a:gd name="connsiteX229" fmla="*/ 5499023 w 7467600"/>
              <a:gd name="connsiteY229" fmla="*/ 4166310 h 6858000"/>
              <a:gd name="connsiteX230" fmla="*/ 5547022 w 7467600"/>
              <a:gd name="connsiteY230" fmla="*/ 3607838 h 6858000"/>
              <a:gd name="connsiteX231" fmla="*/ 5515964 w 7467600"/>
              <a:gd name="connsiteY231" fmla="*/ 3378541 h 6858000"/>
              <a:gd name="connsiteX232" fmla="*/ 5453702 w 7467600"/>
              <a:gd name="connsiteY232" fmla="*/ 3090882 h 6858000"/>
              <a:gd name="connsiteX233" fmla="*/ 1238695 w 7467600"/>
              <a:gd name="connsiteY233" fmla="*/ 3076820 h 6858000"/>
              <a:gd name="connsiteX234" fmla="*/ 716371 w 7467600"/>
              <a:gd name="connsiteY234" fmla="*/ 3293249 h 6858000"/>
              <a:gd name="connsiteX235" fmla="*/ 579522 w 7467600"/>
              <a:gd name="connsiteY235" fmla="*/ 3371759 h 6858000"/>
              <a:gd name="connsiteX236" fmla="*/ 600288 w 7467600"/>
              <a:gd name="connsiteY236" fmla="*/ 3365555 h 6858000"/>
              <a:gd name="connsiteX237" fmla="*/ 840692 w 7467600"/>
              <a:gd name="connsiteY237" fmla="*/ 3284921 h 6858000"/>
              <a:gd name="connsiteX238" fmla="*/ 979248 w 7467600"/>
              <a:gd name="connsiteY238" fmla="*/ 3221003 h 6858000"/>
              <a:gd name="connsiteX239" fmla="*/ 1053282 w 7467600"/>
              <a:gd name="connsiteY239" fmla="*/ 3185247 h 6858000"/>
              <a:gd name="connsiteX240" fmla="*/ 1320603 w 7467600"/>
              <a:gd name="connsiteY240" fmla="*/ 3081281 h 6858000"/>
              <a:gd name="connsiteX241" fmla="*/ 1238695 w 7467600"/>
              <a:gd name="connsiteY241" fmla="*/ 3076820 h 6858000"/>
              <a:gd name="connsiteX242" fmla="*/ 5425627 w 7467600"/>
              <a:gd name="connsiteY242" fmla="*/ 2954192 h 6858000"/>
              <a:gd name="connsiteX243" fmla="*/ 5470770 w 7467600"/>
              <a:gd name="connsiteY243" fmla="*/ 3005435 h 6858000"/>
              <a:gd name="connsiteX244" fmla="*/ 5519779 w 7467600"/>
              <a:gd name="connsiteY244" fmla="*/ 4359223 h 6858000"/>
              <a:gd name="connsiteX245" fmla="*/ 5520293 w 7467600"/>
              <a:gd name="connsiteY245" fmla="*/ 4360602 h 6858000"/>
              <a:gd name="connsiteX246" fmla="*/ 5767221 w 7467600"/>
              <a:gd name="connsiteY246" fmla="*/ 4665564 h 6858000"/>
              <a:gd name="connsiteX247" fmla="*/ 6937169 w 7467600"/>
              <a:gd name="connsiteY247" fmla="*/ 4815941 h 6858000"/>
              <a:gd name="connsiteX248" fmla="*/ 6953922 w 7467600"/>
              <a:gd name="connsiteY248" fmla="*/ 4890068 h 6858000"/>
              <a:gd name="connsiteX249" fmla="*/ 6071359 w 7467600"/>
              <a:gd name="connsiteY249" fmla="*/ 4770770 h 6858000"/>
              <a:gd name="connsiteX250" fmla="*/ 6038839 w 7467600"/>
              <a:gd name="connsiteY250" fmla="*/ 4764474 h 6858000"/>
              <a:gd name="connsiteX251" fmla="*/ 6038706 w 7467600"/>
              <a:gd name="connsiteY251" fmla="*/ 4763847 h 6858000"/>
              <a:gd name="connsiteX252" fmla="*/ 6037784 w 7467600"/>
              <a:gd name="connsiteY252" fmla="*/ 4764270 h 6858000"/>
              <a:gd name="connsiteX253" fmla="*/ 6038839 w 7467600"/>
              <a:gd name="connsiteY253" fmla="*/ 4764474 h 6858000"/>
              <a:gd name="connsiteX254" fmla="*/ 6040338 w 7467600"/>
              <a:gd name="connsiteY254" fmla="*/ 4771418 h 6858000"/>
              <a:gd name="connsiteX255" fmla="*/ 6024488 w 7467600"/>
              <a:gd name="connsiteY255" fmla="*/ 4809903 h 6858000"/>
              <a:gd name="connsiteX256" fmla="*/ 5599771 w 7467600"/>
              <a:gd name="connsiteY256" fmla="*/ 5509652 h 6858000"/>
              <a:gd name="connsiteX257" fmla="*/ 5548843 w 7467600"/>
              <a:gd name="connsiteY257" fmla="*/ 5563845 h 6858000"/>
              <a:gd name="connsiteX258" fmla="*/ 5940952 w 7467600"/>
              <a:gd name="connsiteY258" fmla="*/ 6250028 h 6858000"/>
              <a:gd name="connsiteX259" fmla="*/ 6043441 w 7467600"/>
              <a:gd name="connsiteY259" fmla="*/ 6665847 h 6858000"/>
              <a:gd name="connsiteX260" fmla="*/ 6093432 w 7467600"/>
              <a:gd name="connsiteY260" fmla="*/ 6858000 h 6858000"/>
              <a:gd name="connsiteX261" fmla="*/ 6034344 w 7467600"/>
              <a:gd name="connsiteY261" fmla="*/ 6858000 h 6858000"/>
              <a:gd name="connsiteX262" fmla="*/ 6026679 w 7467600"/>
              <a:gd name="connsiteY262" fmla="*/ 6836959 h 6858000"/>
              <a:gd name="connsiteX263" fmla="*/ 5800441 w 7467600"/>
              <a:gd name="connsiteY263" fmla="*/ 6335286 h 6858000"/>
              <a:gd name="connsiteX264" fmla="*/ 5526562 w 7467600"/>
              <a:gd name="connsiteY264" fmla="*/ 5705388 h 6858000"/>
              <a:gd name="connsiteX265" fmla="*/ 5519640 w 7467600"/>
              <a:gd name="connsiteY265" fmla="*/ 5683774 h 6858000"/>
              <a:gd name="connsiteX266" fmla="*/ 5844559 w 7467600"/>
              <a:gd name="connsiteY266" fmla="*/ 6553349 h 6858000"/>
              <a:gd name="connsiteX267" fmla="*/ 5975994 w 7467600"/>
              <a:gd name="connsiteY267" fmla="*/ 6858000 h 6858000"/>
              <a:gd name="connsiteX268" fmla="*/ 5898547 w 7467600"/>
              <a:gd name="connsiteY268" fmla="*/ 6858000 h 6858000"/>
              <a:gd name="connsiteX269" fmla="*/ 5682041 w 7467600"/>
              <a:gd name="connsiteY269" fmla="*/ 6355860 h 6858000"/>
              <a:gd name="connsiteX270" fmla="*/ 5461758 w 7467600"/>
              <a:gd name="connsiteY270" fmla="*/ 5820220 h 6858000"/>
              <a:gd name="connsiteX271" fmla="*/ 5237282 w 7467600"/>
              <a:gd name="connsiteY271" fmla="*/ 6579086 h 6858000"/>
              <a:gd name="connsiteX272" fmla="*/ 5115009 w 7467600"/>
              <a:gd name="connsiteY272" fmla="*/ 6858000 h 6858000"/>
              <a:gd name="connsiteX273" fmla="*/ 5028074 w 7467600"/>
              <a:gd name="connsiteY273" fmla="*/ 6858000 h 6858000"/>
              <a:gd name="connsiteX274" fmla="*/ 5079508 w 7467600"/>
              <a:gd name="connsiteY274" fmla="*/ 6749074 h 6858000"/>
              <a:gd name="connsiteX275" fmla="*/ 5371846 w 7467600"/>
              <a:gd name="connsiteY275" fmla="*/ 5924413 h 6858000"/>
              <a:gd name="connsiteX276" fmla="*/ 5270512 w 7467600"/>
              <a:gd name="connsiteY276" fmla="*/ 6138975 h 6858000"/>
              <a:gd name="connsiteX277" fmla="*/ 5062409 w 7467600"/>
              <a:gd name="connsiteY277" fmla="*/ 6653544 h 6858000"/>
              <a:gd name="connsiteX278" fmla="*/ 5036628 w 7467600"/>
              <a:gd name="connsiteY278" fmla="*/ 6754247 h 6858000"/>
              <a:gd name="connsiteX279" fmla="*/ 5009112 w 7467600"/>
              <a:gd name="connsiteY279" fmla="*/ 6858000 h 6858000"/>
              <a:gd name="connsiteX280" fmla="*/ 4976679 w 7467600"/>
              <a:gd name="connsiteY280" fmla="*/ 6858000 h 6858000"/>
              <a:gd name="connsiteX281" fmla="*/ 5006537 w 7467600"/>
              <a:gd name="connsiteY281" fmla="*/ 6747068 h 6858000"/>
              <a:gd name="connsiteX282" fmla="*/ 5032723 w 7467600"/>
              <a:gd name="connsiteY282" fmla="*/ 6644957 h 6858000"/>
              <a:gd name="connsiteX283" fmla="*/ 5242949 w 7467600"/>
              <a:gd name="connsiteY283" fmla="*/ 6125175 h 6858000"/>
              <a:gd name="connsiteX284" fmla="*/ 5286321 w 7467600"/>
              <a:gd name="connsiteY284" fmla="*/ 6033555 h 6858000"/>
              <a:gd name="connsiteX285" fmla="*/ 5008210 w 7467600"/>
              <a:gd name="connsiteY285" fmla="*/ 6649194 h 6858000"/>
              <a:gd name="connsiteX286" fmla="*/ 4986321 w 7467600"/>
              <a:gd name="connsiteY286" fmla="*/ 6765687 h 6858000"/>
              <a:gd name="connsiteX287" fmla="*/ 4973474 w 7467600"/>
              <a:gd name="connsiteY287" fmla="*/ 6858000 h 6858000"/>
              <a:gd name="connsiteX288" fmla="*/ 4907178 w 7467600"/>
              <a:gd name="connsiteY288" fmla="*/ 6858000 h 6858000"/>
              <a:gd name="connsiteX289" fmla="*/ 4910810 w 7467600"/>
              <a:gd name="connsiteY289" fmla="*/ 6829660 h 6858000"/>
              <a:gd name="connsiteX290" fmla="*/ 4987461 w 7467600"/>
              <a:gd name="connsiteY290" fmla="*/ 6432994 h 6858000"/>
              <a:gd name="connsiteX291" fmla="*/ 5179262 w 7467600"/>
              <a:gd name="connsiteY291" fmla="*/ 6035044 h 6858000"/>
              <a:gd name="connsiteX292" fmla="*/ 4689678 w 7467600"/>
              <a:gd name="connsiteY292" fmla="*/ 6440241 h 6858000"/>
              <a:gd name="connsiteX293" fmla="*/ 4477543 w 7467600"/>
              <a:gd name="connsiteY293" fmla="*/ 6674836 h 6858000"/>
              <a:gd name="connsiteX294" fmla="*/ 4329957 w 7467600"/>
              <a:gd name="connsiteY294" fmla="*/ 6858000 h 6858000"/>
              <a:gd name="connsiteX295" fmla="*/ 4218595 w 7467600"/>
              <a:gd name="connsiteY295" fmla="*/ 6858000 h 6858000"/>
              <a:gd name="connsiteX296" fmla="*/ 4368888 w 7467600"/>
              <a:gd name="connsiteY296" fmla="*/ 6668412 h 6858000"/>
              <a:gd name="connsiteX297" fmla="*/ 4563091 w 7467600"/>
              <a:gd name="connsiteY297" fmla="*/ 6442508 h 6858000"/>
              <a:gd name="connsiteX298" fmla="*/ 5387324 w 7467600"/>
              <a:gd name="connsiteY298" fmla="*/ 5705830 h 6858000"/>
              <a:gd name="connsiteX299" fmla="*/ 5073620 w 7467600"/>
              <a:gd name="connsiteY299" fmla="*/ 5955437 h 6858000"/>
              <a:gd name="connsiteX300" fmla="*/ 4689789 w 7467600"/>
              <a:gd name="connsiteY300" fmla="*/ 6268382 h 6858000"/>
              <a:gd name="connsiteX301" fmla="*/ 4418722 w 7467600"/>
              <a:gd name="connsiteY301" fmla="*/ 6570886 h 6858000"/>
              <a:gd name="connsiteX302" fmla="*/ 4214944 w 7467600"/>
              <a:gd name="connsiteY302" fmla="*/ 6858000 h 6858000"/>
              <a:gd name="connsiteX303" fmla="*/ 4177898 w 7467600"/>
              <a:gd name="connsiteY303" fmla="*/ 6858000 h 6858000"/>
              <a:gd name="connsiteX304" fmla="*/ 4391597 w 7467600"/>
              <a:gd name="connsiteY304" fmla="*/ 6556370 h 6858000"/>
              <a:gd name="connsiteX305" fmla="*/ 4668889 w 7467600"/>
              <a:gd name="connsiteY305" fmla="*/ 6246399 h 6858000"/>
              <a:gd name="connsiteX306" fmla="*/ 5055427 w 7467600"/>
              <a:gd name="connsiteY306" fmla="*/ 5931476 h 6858000"/>
              <a:gd name="connsiteX307" fmla="*/ 5371814 w 7467600"/>
              <a:gd name="connsiteY307" fmla="*/ 5678975 h 6858000"/>
              <a:gd name="connsiteX308" fmla="*/ 4987918 w 7467600"/>
              <a:gd name="connsiteY308" fmla="*/ 5838701 h 6858000"/>
              <a:gd name="connsiteX309" fmla="*/ 4317146 w 7467600"/>
              <a:gd name="connsiteY309" fmla="*/ 6587716 h 6858000"/>
              <a:gd name="connsiteX310" fmla="*/ 4171627 w 7467600"/>
              <a:gd name="connsiteY310" fmla="*/ 6858000 h 6858000"/>
              <a:gd name="connsiteX311" fmla="*/ 4081585 w 7467600"/>
              <a:gd name="connsiteY311" fmla="*/ 6858000 h 6858000"/>
              <a:gd name="connsiteX312" fmla="*/ 4238603 w 7467600"/>
              <a:gd name="connsiteY312" fmla="*/ 6559341 h 6858000"/>
              <a:gd name="connsiteX313" fmla="*/ 4778333 w 7467600"/>
              <a:gd name="connsiteY313" fmla="*/ 5873626 h 6858000"/>
              <a:gd name="connsiteX314" fmla="*/ 5414185 w 7467600"/>
              <a:gd name="connsiteY314" fmla="*/ 5573882 h 6858000"/>
              <a:gd name="connsiteX315" fmla="*/ 5959648 w 7467600"/>
              <a:gd name="connsiteY315" fmla="*/ 4760797 h 6858000"/>
              <a:gd name="connsiteX316" fmla="*/ 5355019 w 7467600"/>
              <a:gd name="connsiteY316" fmla="*/ 4734672 h 6858000"/>
              <a:gd name="connsiteX317" fmla="*/ 5083565 w 7467600"/>
              <a:gd name="connsiteY317" fmla="*/ 5179121 h 6858000"/>
              <a:gd name="connsiteX318" fmla="*/ 4713577 w 7467600"/>
              <a:gd name="connsiteY318" fmla="*/ 5616803 h 6858000"/>
              <a:gd name="connsiteX319" fmla="*/ 3989559 w 7467600"/>
              <a:gd name="connsiteY319" fmla="*/ 6145945 h 6858000"/>
              <a:gd name="connsiteX320" fmla="*/ 3939824 w 7467600"/>
              <a:gd name="connsiteY320" fmla="*/ 6066900 h 6858000"/>
              <a:gd name="connsiteX321" fmla="*/ 4584537 w 7467600"/>
              <a:gd name="connsiteY321" fmla="*/ 5324826 h 6858000"/>
              <a:gd name="connsiteX322" fmla="*/ 5037105 w 7467600"/>
              <a:gd name="connsiteY322" fmla="*/ 5088765 h 6858000"/>
              <a:gd name="connsiteX323" fmla="*/ 5039930 w 7467600"/>
              <a:gd name="connsiteY323" fmla="*/ 5089585 h 6858000"/>
              <a:gd name="connsiteX324" fmla="*/ 5263764 w 7467600"/>
              <a:gd name="connsiteY324" fmla="*/ 4735525 h 6858000"/>
              <a:gd name="connsiteX325" fmla="*/ 4086300 w 7467600"/>
              <a:gd name="connsiteY325" fmla="*/ 4884599 h 6858000"/>
              <a:gd name="connsiteX326" fmla="*/ 4085485 w 7467600"/>
              <a:gd name="connsiteY326" fmla="*/ 4899070 h 6858000"/>
              <a:gd name="connsiteX327" fmla="*/ 3871915 w 7467600"/>
              <a:gd name="connsiteY327" fmla="*/ 5253645 h 6858000"/>
              <a:gd name="connsiteX328" fmla="*/ 3799374 w 7467600"/>
              <a:gd name="connsiteY328" fmla="*/ 5466127 h 6858000"/>
              <a:gd name="connsiteX329" fmla="*/ 3498850 w 7467600"/>
              <a:gd name="connsiteY329" fmla="*/ 6661888 h 6858000"/>
              <a:gd name="connsiteX330" fmla="*/ 3399216 w 7467600"/>
              <a:gd name="connsiteY330" fmla="*/ 6858000 h 6858000"/>
              <a:gd name="connsiteX331" fmla="*/ 3303688 w 7467600"/>
              <a:gd name="connsiteY331" fmla="*/ 6858000 h 6858000"/>
              <a:gd name="connsiteX332" fmla="*/ 3391774 w 7467600"/>
              <a:gd name="connsiteY332" fmla="*/ 6697181 h 6858000"/>
              <a:gd name="connsiteX333" fmla="*/ 3735540 w 7467600"/>
              <a:gd name="connsiteY333" fmla="*/ 5546923 h 6858000"/>
              <a:gd name="connsiteX334" fmla="*/ 3729438 w 7467600"/>
              <a:gd name="connsiteY334" fmla="*/ 5569058 h 6858000"/>
              <a:gd name="connsiteX335" fmla="*/ 3707782 w 7467600"/>
              <a:gd name="connsiteY335" fmla="*/ 5644908 h 6858000"/>
              <a:gd name="connsiteX336" fmla="*/ 3583827 w 7467600"/>
              <a:gd name="connsiteY336" fmla="*/ 6039215 h 6858000"/>
              <a:gd name="connsiteX337" fmla="*/ 3547861 w 7467600"/>
              <a:gd name="connsiteY337" fmla="*/ 6129609 h 6858000"/>
              <a:gd name="connsiteX338" fmla="*/ 3490905 w 7467600"/>
              <a:gd name="connsiteY338" fmla="*/ 6277660 h 6858000"/>
              <a:gd name="connsiteX339" fmla="*/ 3455859 w 7467600"/>
              <a:gd name="connsiteY339" fmla="*/ 6391301 h 6858000"/>
              <a:gd name="connsiteX340" fmla="*/ 3429112 w 7467600"/>
              <a:gd name="connsiteY340" fmla="*/ 6479469 h 6858000"/>
              <a:gd name="connsiteX341" fmla="*/ 3304862 w 7467600"/>
              <a:gd name="connsiteY341" fmla="*/ 6796476 h 6858000"/>
              <a:gd name="connsiteX342" fmla="*/ 3276071 w 7467600"/>
              <a:gd name="connsiteY342" fmla="*/ 6858000 h 6858000"/>
              <a:gd name="connsiteX343" fmla="*/ 3240805 w 7467600"/>
              <a:gd name="connsiteY343" fmla="*/ 6858000 h 6858000"/>
              <a:gd name="connsiteX344" fmla="*/ 3275917 w 7467600"/>
              <a:gd name="connsiteY344" fmla="*/ 6783192 h 6858000"/>
              <a:gd name="connsiteX345" fmla="*/ 3399358 w 7467600"/>
              <a:gd name="connsiteY345" fmla="*/ 6469011 h 6858000"/>
              <a:gd name="connsiteX346" fmla="*/ 3425650 w 7467600"/>
              <a:gd name="connsiteY346" fmla="*/ 6381333 h 6858000"/>
              <a:gd name="connsiteX347" fmla="*/ 3460661 w 7467600"/>
              <a:gd name="connsiteY347" fmla="*/ 6266763 h 6858000"/>
              <a:gd name="connsiteX348" fmla="*/ 3518021 w 7467600"/>
              <a:gd name="connsiteY348" fmla="*/ 6117298 h 6858000"/>
              <a:gd name="connsiteX349" fmla="*/ 3554035 w 7467600"/>
              <a:gd name="connsiteY349" fmla="*/ 6027832 h 6858000"/>
              <a:gd name="connsiteX350" fmla="*/ 3677174 w 7467600"/>
              <a:gd name="connsiteY350" fmla="*/ 5636351 h 6858000"/>
              <a:gd name="connsiteX351" fmla="*/ 3698819 w 7467600"/>
              <a:gd name="connsiteY351" fmla="*/ 5560503 h 6858000"/>
              <a:gd name="connsiteX352" fmla="*/ 3702094 w 7467600"/>
              <a:gd name="connsiteY352" fmla="*/ 5549194 h 6858000"/>
              <a:gd name="connsiteX353" fmla="*/ 3398355 w 7467600"/>
              <a:gd name="connsiteY353" fmla="*/ 6094603 h 6858000"/>
              <a:gd name="connsiteX354" fmla="*/ 3193941 w 7467600"/>
              <a:gd name="connsiteY354" fmla="*/ 6798775 h 6858000"/>
              <a:gd name="connsiteX355" fmla="*/ 3184140 w 7467600"/>
              <a:gd name="connsiteY355" fmla="*/ 6858000 h 6858000"/>
              <a:gd name="connsiteX356" fmla="*/ 3099978 w 7467600"/>
              <a:gd name="connsiteY356" fmla="*/ 6858000 h 6858000"/>
              <a:gd name="connsiteX357" fmla="*/ 3101556 w 7467600"/>
              <a:gd name="connsiteY357" fmla="*/ 6843337 h 6858000"/>
              <a:gd name="connsiteX358" fmla="*/ 3370162 w 7467600"/>
              <a:gd name="connsiteY358" fmla="*/ 5785550 h 6858000"/>
              <a:gd name="connsiteX359" fmla="*/ 3746477 w 7467600"/>
              <a:gd name="connsiteY359" fmla="*/ 5377889 h 6858000"/>
              <a:gd name="connsiteX360" fmla="*/ 3863399 w 7467600"/>
              <a:gd name="connsiteY360" fmla="*/ 5087257 h 6858000"/>
              <a:gd name="connsiteX361" fmla="*/ 3968712 w 7467600"/>
              <a:gd name="connsiteY361" fmla="*/ 4913989 h 6858000"/>
              <a:gd name="connsiteX362" fmla="*/ 2792390 w 7467600"/>
              <a:gd name="connsiteY362" fmla="*/ 5382974 h 6858000"/>
              <a:gd name="connsiteX363" fmla="*/ 2714982 w 7467600"/>
              <a:gd name="connsiteY363" fmla="*/ 5427051 h 6858000"/>
              <a:gd name="connsiteX364" fmla="*/ 2813361 w 7467600"/>
              <a:gd name="connsiteY364" fmla="*/ 6023912 h 6858000"/>
              <a:gd name="connsiteX365" fmla="*/ 2688430 w 7467600"/>
              <a:gd name="connsiteY365" fmla="*/ 6801564 h 6858000"/>
              <a:gd name="connsiteX366" fmla="*/ 2629626 w 7467600"/>
              <a:gd name="connsiteY366" fmla="*/ 6763394 h 6858000"/>
              <a:gd name="connsiteX367" fmla="*/ 2565328 w 7467600"/>
              <a:gd name="connsiteY367" fmla="*/ 5516399 h 6858000"/>
              <a:gd name="connsiteX368" fmla="*/ 1922999 w 7467600"/>
              <a:gd name="connsiteY368" fmla="*/ 5980343 h 6858000"/>
              <a:gd name="connsiteX369" fmla="*/ 1950261 w 7467600"/>
              <a:gd name="connsiteY369" fmla="*/ 6405858 h 6858000"/>
              <a:gd name="connsiteX370" fmla="*/ 2365554 w 7467600"/>
              <a:gd name="connsiteY370" fmla="*/ 6759107 h 6858000"/>
              <a:gd name="connsiteX371" fmla="*/ 2424142 w 7467600"/>
              <a:gd name="connsiteY371" fmla="*/ 6858000 h 6858000"/>
              <a:gd name="connsiteX372" fmla="*/ 2395994 w 7467600"/>
              <a:gd name="connsiteY372" fmla="*/ 6858000 h 6858000"/>
              <a:gd name="connsiteX373" fmla="*/ 2392863 w 7467600"/>
              <a:gd name="connsiteY373" fmla="*/ 6852964 h 6858000"/>
              <a:gd name="connsiteX374" fmla="*/ 2017589 w 7467600"/>
              <a:gd name="connsiteY374" fmla="*/ 6493982 h 6858000"/>
              <a:gd name="connsiteX375" fmla="*/ 2147336 w 7467600"/>
              <a:gd name="connsiteY375" fmla="*/ 6594052 h 6858000"/>
              <a:gd name="connsiteX376" fmla="*/ 2207047 w 7467600"/>
              <a:gd name="connsiteY376" fmla="*/ 6654540 h 6858000"/>
              <a:gd name="connsiteX377" fmla="*/ 2299106 w 7467600"/>
              <a:gd name="connsiteY377" fmla="*/ 6778931 h 6858000"/>
              <a:gd name="connsiteX378" fmla="*/ 2314430 w 7467600"/>
              <a:gd name="connsiteY378" fmla="*/ 6801144 h 6858000"/>
              <a:gd name="connsiteX379" fmla="*/ 2352406 w 7467600"/>
              <a:gd name="connsiteY379" fmla="*/ 6858000 h 6858000"/>
              <a:gd name="connsiteX380" fmla="*/ 2314492 w 7467600"/>
              <a:gd name="connsiteY380" fmla="*/ 6858000 h 6858000"/>
              <a:gd name="connsiteX381" fmla="*/ 2288095 w 7467600"/>
              <a:gd name="connsiteY381" fmla="*/ 6818030 h 6858000"/>
              <a:gd name="connsiteX382" fmla="*/ 2272768 w 7467600"/>
              <a:gd name="connsiteY382" fmla="*/ 6795822 h 6858000"/>
              <a:gd name="connsiteX383" fmla="*/ 2182715 w 7467600"/>
              <a:gd name="connsiteY383" fmla="*/ 6675071 h 6858000"/>
              <a:gd name="connsiteX384" fmla="*/ 2032061 w 7467600"/>
              <a:gd name="connsiteY384" fmla="*/ 6541380 h 6858000"/>
              <a:gd name="connsiteX385" fmla="*/ 2257220 w 7467600"/>
              <a:gd name="connsiteY385" fmla="*/ 6826257 h 6858000"/>
              <a:gd name="connsiteX386" fmla="*/ 2281324 w 7467600"/>
              <a:gd name="connsiteY386" fmla="*/ 6858000 h 6858000"/>
              <a:gd name="connsiteX387" fmla="*/ 2242860 w 7467600"/>
              <a:gd name="connsiteY387" fmla="*/ 6858000 h 6858000"/>
              <a:gd name="connsiteX388" fmla="*/ 2232818 w 7467600"/>
              <a:gd name="connsiteY388" fmla="*/ 6844926 h 6858000"/>
              <a:gd name="connsiteX389" fmla="*/ 1990172 w 7467600"/>
              <a:gd name="connsiteY389" fmla="*/ 6542121 h 6858000"/>
              <a:gd name="connsiteX390" fmla="*/ 2124090 w 7467600"/>
              <a:gd name="connsiteY390" fmla="*/ 6761017 h 6858000"/>
              <a:gd name="connsiteX391" fmla="*/ 2200380 w 7467600"/>
              <a:gd name="connsiteY391" fmla="*/ 6858000 h 6858000"/>
              <a:gd name="connsiteX392" fmla="*/ 2147507 w 7467600"/>
              <a:gd name="connsiteY392" fmla="*/ 6858000 h 6858000"/>
              <a:gd name="connsiteX393" fmla="*/ 2070668 w 7467600"/>
              <a:gd name="connsiteY393" fmla="*/ 6761520 h 6858000"/>
              <a:gd name="connsiteX394" fmla="*/ 1975142 w 7467600"/>
              <a:gd name="connsiteY394" fmla="*/ 6585570 h 6858000"/>
              <a:gd name="connsiteX395" fmla="*/ 2050035 w 7467600"/>
              <a:gd name="connsiteY395" fmla="*/ 6813345 h 6858000"/>
              <a:gd name="connsiteX396" fmla="*/ 2063025 w 7467600"/>
              <a:gd name="connsiteY396" fmla="*/ 6858000 h 6858000"/>
              <a:gd name="connsiteX397" fmla="*/ 2021675 w 7467600"/>
              <a:gd name="connsiteY397" fmla="*/ 6858000 h 6858000"/>
              <a:gd name="connsiteX398" fmla="*/ 2019308 w 7467600"/>
              <a:gd name="connsiteY398" fmla="*/ 6847118 h 6858000"/>
              <a:gd name="connsiteX399" fmla="*/ 1938835 w 7467600"/>
              <a:gd name="connsiteY399" fmla="*/ 6551160 h 6858000"/>
              <a:gd name="connsiteX400" fmla="*/ 1953230 w 7467600"/>
              <a:gd name="connsiteY400" fmla="*/ 6759699 h 6858000"/>
              <a:gd name="connsiteX401" fmla="*/ 1956763 w 7467600"/>
              <a:gd name="connsiteY401" fmla="*/ 6778191 h 6858000"/>
              <a:gd name="connsiteX402" fmla="*/ 1967925 w 7467600"/>
              <a:gd name="connsiteY402" fmla="*/ 6858000 h 6858000"/>
              <a:gd name="connsiteX403" fmla="*/ 1936622 w 7467600"/>
              <a:gd name="connsiteY403" fmla="*/ 6858000 h 6858000"/>
              <a:gd name="connsiteX404" fmla="*/ 1926261 w 7467600"/>
              <a:gd name="connsiteY404" fmla="*/ 6784064 h 6858000"/>
              <a:gd name="connsiteX405" fmla="*/ 1922724 w 7467600"/>
              <a:gd name="connsiteY405" fmla="*/ 6765577 h 6858000"/>
              <a:gd name="connsiteX406" fmla="*/ 1904650 w 7467600"/>
              <a:gd name="connsiteY406" fmla="*/ 6639616 h 6858000"/>
              <a:gd name="connsiteX407" fmla="*/ 1885273 w 7467600"/>
              <a:gd name="connsiteY407" fmla="*/ 6858000 h 6858000"/>
              <a:gd name="connsiteX408" fmla="*/ 1854363 w 7467600"/>
              <a:gd name="connsiteY408" fmla="*/ 6858000 h 6858000"/>
              <a:gd name="connsiteX409" fmla="*/ 1880391 w 7467600"/>
              <a:gd name="connsiteY409" fmla="*/ 6603796 h 6858000"/>
              <a:gd name="connsiteX410" fmla="*/ 1818273 w 7467600"/>
              <a:gd name="connsiteY410" fmla="*/ 6715729 h 6858000"/>
              <a:gd name="connsiteX411" fmla="*/ 1794691 w 7467600"/>
              <a:gd name="connsiteY411" fmla="*/ 6843239 h 6858000"/>
              <a:gd name="connsiteX412" fmla="*/ 1794914 w 7467600"/>
              <a:gd name="connsiteY412" fmla="*/ 6858000 h 6858000"/>
              <a:gd name="connsiteX413" fmla="*/ 1746128 w 7467600"/>
              <a:gd name="connsiteY413" fmla="*/ 6858000 h 6858000"/>
              <a:gd name="connsiteX414" fmla="*/ 1753934 w 7467600"/>
              <a:gd name="connsiteY414" fmla="*/ 6724796 h 6858000"/>
              <a:gd name="connsiteX415" fmla="*/ 1792053 w 7467600"/>
              <a:gd name="connsiteY415" fmla="*/ 6572396 h 6858000"/>
              <a:gd name="connsiteX416" fmla="*/ 1862248 w 7467600"/>
              <a:gd name="connsiteY416" fmla="*/ 6266397 h 6858000"/>
              <a:gd name="connsiteX417" fmla="*/ 1862250 w 7467600"/>
              <a:gd name="connsiteY417" fmla="*/ 6033531 h 6858000"/>
              <a:gd name="connsiteX418" fmla="*/ 1211999 w 7467600"/>
              <a:gd name="connsiteY418" fmla="*/ 6683610 h 6858000"/>
              <a:gd name="connsiteX419" fmla="*/ 1213266 w 7467600"/>
              <a:gd name="connsiteY419" fmla="*/ 6691947 h 6858000"/>
              <a:gd name="connsiteX420" fmla="*/ 1203370 w 7467600"/>
              <a:gd name="connsiteY420" fmla="*/ 6850676 h 6858000"/>
              <a:gd name="connsiteX421" fmla="*/ 1203671 w 7467600"/>
              <a:gd name="connsiteY421" fmla="*/ 6858000 h 6858000"/>
              <a:gd name="connsiteX422" fmla="*/ 1143180 w 7467600"/>
              <a:gd name="connsiteY422" fmla="*/ 6858000 h 6858000"/>
              <a:gd name="connsiteX423" fmla="*/ 1142176 w 7467600"/>
              <a:gd name="connsiteY423" fmla="*/ 6766045 h 6858000"/>
              <a:gd name="connsiteX424" fmla="*/ 1067484 w 7467600"/>
              <a:gd name="connsiteY424" fmla="*/ 6858000 h 6858000"/>
              <a:gd name="connsiteX425" fmla="*/ 953928 w 7467600"/>
              <a:gd name="connsiteY425" fmla="*/ 6858000 h 6858000"/>
              <a:gd name="connsiteX426" fmla="*/ 959715 w 7467600"/>
              <a:gd name="connsiteY426" fmla="*/ 6850185 h 6858000"/>
              <a:gd name="connsiteX427" fmla="*/ 1483788 w 7467600"/>
              <a:gd name="connsiteY427" fmla="*/ 6259174 h 6858000"/>
              <a:gd name="connsiteX428" fmla="*/ 1100671 w 7467600"/>
              <a:gd name="connsiteY428" fmla="*/ 6252137 h 6858000"/>
              <a:gd name="connsiteX429" fmla="*/ 1090144 w 7467600"/>
              <a:gd name="connsiteY429" fmla="*/ 6256748 h 6858000"/>
              <a:gd name="connsiteX430" fmla="*/ 1095872 w 7467600"/>
              <a:gd name="connsiteY430" fmla="*/ 6271892 h 6858000"/>
              <a:gd name="connsiteX431" fmla="*/ 262785 w 7467600"/>
              <a:gd name="connsiteY431" fmla="*/ 6845450 h 6858000"/>
              <a:gd name="connsiteX432" fmla="*/ 209968 w 7467600"/>
              <a:gd name="connsiteY432" fmla="*/ 6770713 h 6858000"/>
              <a:gd name="connsiteX433" fmla="*/ 873460 w 7467600"/>
              <a:gd name="connsiteY433" fmla="*/ 6253768 h 6858000"/>
              <a:gd name="connsiteX434" fmla="*/ 192686 w 7467600"/>
              <a:gd name="connsiteY434" fmla="*/ 5849257 h 6858000"/>
              <a:gd name="connsiteX435" fmla="*/ 4696 w 7467600"/>
              <a:gd name="connsiteY435" fmla="*/ 5697668 h 6858000"/>
              <a:gd name="connsiteX436" fmla="*/ 0 w 7467600"/>
              <a:gd name="connsiteY436" fmla="*/ 5689984 h 6858000"/>
              <a:gd name="connsiteX437" fmla="*/ 0 w 7467600"/>
              <a:gd name="connsiteY437" fmla="*/ 5513472 h 6858000"/>
              <a:gd name="connsiteX438" fmla="*/ 174101 w 7467600"/>
              <a:gd name="connsiteY438" fmla="*/ 5620277 h 6858000"/>
              <a:gd name="connsiteX439" fmla="*/ 891800 w 7467600"/>
              <a:gd name="connsiteY439" fmla="*/ 6036935 h 6858000"/>
              <a:gd name="connsiteX440" fmla="*/ 1072219 w 7467600"/>
              <a:gd name="connsiteY440" fmla="*/ 6169443 h 6858000"/>
              <a:gd name="connsiteX441" fmla="*/ 1074117 w 7467600"/>
              <a:gd name="connsiteY441" fmla="*/ 6170301 h 6858000"/>
              <a:gd name="connsiteX442" fmla="*/ 1083114 w 7467600"/>
              <a:gd name="connsiteY442" fmla="*/ 6174131 h 6858000"/>
              <a:gd name="connsiteX443" fmla="*/ 1543010 w 7467600"/>
              <a:gd name="connsiteY443" fmla="*/ 6191140 h 6858000"/>
              <a:gd name="connsiteX444" fmla="*/ 1551080 w 7467600"/>
              <a:gd name="connsiteY444" fmla="*/ 6195006 h 6858000"/>
              <a:gd name="connsiteX445" fmla="*/ 2345443 w 7467600"/>
              <a:gd name="connsiteY445" fmla="*/ 5549882 h 6858000"/>
              <a:gd name="connsiteX446" fmla="*/ 1721499 w 7467600"/>
              <a:gd name="connsiteY446" fmla="*/ 5599969 h 6858000"/>
              <a:gd name="connsiteX447" fmla="*/ 767716 w 7467600"/>
              <a:gd name="connsiteY447" fmla="*/ 5472768 h 6858000"/>
              <a:gd name="connsiteX448" fmla="*/ 722147 w 7467600"/>
              <a:gd name="connsiteY448" fmla="*/ 5393091 h 6858000"/>
              <a:gd name="connsiteX449" fmla="*/ 1485552 w 7467600"/>
              <a:gd name="connsiteY449" fmla="*/ 5313202 h 6858000"/>
              <a:gd name="connsiteX450" fmla="*/ 2143004 w 7467600"/>
              <a:gd name="connsiteY450" fmla="*/ 5402420 h 6858000"/>
              <a:gd name="connsiteX451" fmla="*/ 1933391 w 7467600"/>
              <a:gd name="connsiteY451" fmla="*/ 5156971 h 6858000"/>
              <a:gd name="connsiteX452" fmla="*/ 1827118 w 7467600"/>
              <a:gd name="connsiteY452" fmla="*/ 4968410 h 6858000"/>
              <a:gd name="connsiteX453" fmla="*/ 1837349 w 7467600"/>
              <a:gd name="connsiteY453" fmla="*/ 4956357 h 6858000"/>
              <a:gd name="connsiteX454" fmla="*/ 2162835 w 7467600"/>
              <a:gd name="connsiteY454" fmla="*/ 5187853 h 6858000"/>
              <a:gd name="connsiteX455" fmla="*/ 2257167 w 7467600"/>
              <a:gd name="connsiteY455" fmla="*/ 5462123 h 6858000"/>
              <a:gd name="connsiteX456" fmla="*/ 2261598 w 7467600"/>
              <a:gd name="connsiteY456" fmla="*/ 5467998 h 6858000"/>
              <a:gd name="connsiteX457" fmla="*/ 2437177 w 7467600"/>
              <a:gd name="connsiteY457" fmla="*/ 5479608 h 6858000"/>
              <a:gd name="connsiteX458" fmla="*/ 2445247 w 7467600"/>
              <a:gd name="connsiteY458" fmla="*/ 5483476 h 6858000"/>
              <a:gd name="connsiteX459" fmla="*/ 2743626 w 7467600"/>
              <a:gd name="connsiteY459" fmla="*/ 5304819 h 6858000"/>
              <a:gd name="connsiteX460" fmla="*/ 3048102 w 7467600"/>
              <a:gd name="connsiteY460" fmla="*/ 5150595 h 6858000"/>
              <a:gd name="connsiteX461" fmla="*/ 1799414 w 7467600"/>
              <a:gd name="connsiteY461" fmla="*/ 4694732 h 6858000"/>
              <a:gd name="connsiteX462" fmla="*/ 1771735 w 7467600"/>
              <a:gd name="connsiteY462" fmla="*/ 4619929 h 6858000"/>
              <a:gd name="connsiteX463" fmla="*/ 3104273 w 7467600"/>
              <a:gd name="connsiteY463" fmla="*/ 5076159 h 6858000"/>
              <a:gd name="connsiteX464" fmla="*/ 3113245 w 7467600"/>
              <a:gd name="connsiteY464" fmla="*/ 5090705 h 6858000"/>
              <a:gd name="connsiteX465" fmla="*/ 3126294 w 7467600"/>
              <a:gd name="connsiteY465" fmla="*/ 5114400 h 6858000"/>
              <a:gd name="connsiteX466" fmla="*/ 3937433 w 7467600"/>
              <a:gd name="connsiteY466" fmla="*/ 4830473 h 6858000"/>
              <a:gd name="connsiteX467" fmla="*/ 3590475 w 7467600"/>
              <a:gd name="connsiteY467" fmla="*/ 4597974 h 6858000"/>
              <a:gd name="connsiteX468" fmla="*/ 3100264 w 7467600"/>
              <a:gd name="connsiteY468" fmla="*/ 4579845 h 6858000"/>
              <a:gd name="connsiteX469" fmla="*/ 2183576 w 7467600"/>
              <a:gd name="connsiteY469" fmla="*/ 4227150 h 6858000"/>
              <a:gd name="connsiteX470" fmla="*/ 2151029 w 7467600"/>
              <a:gd name="connsiteY470" fmla="*/ 4146947 h 6858000"/>
              <a:gd name="connsiteX471" fmla="*/ 3563434 w 7467600"/>
              <a:gd name="connsiteY471" fmla="*/ 4469115 h 6858000"/>
              <a:gd name="connsiteX472" fmla="*/ 3177952 w 7467600"/>
              <a:gd name="connsiteY472" fmla="*/ 3657386 h 6858000"/>
              <a:gd name="connsiteX473" fmla="*/ 3189263 w 7467600"/>
              <a:gd name="connsiteY473" fmla="*/ 3625726 h 6858000"/>
              <a:gd name="connsiteX474" fmla="*/ 3560912 w 7467600"/>
              <a:gd name="connsiteY474" fmla="*/ 4079863 h 6858000"/>
              <a:gd name="connsiteX475" fmla="*/ 3626636 w 7467600"/>
              <a:gd name="connsiteY475" fmla="*/ 4512230 h 6858000"/>
              <a:gd name="connsiteX476" fmla="*/ 3653088 w 7467600"/>
              <a:gd name="connsiteY476" fmla="*/ 4521417 h 6858000"/>
              <a:gd name="connsiteX477" fmla="*/ 3988128 w 7467600"/>
              <a:gd name="connsiteY477" fmla="*/ 4817267 h 6858000"/>
              <a:gd name="connsiteX478" fmla="*/ 4830582 w 7467600"/>
              <a:gd name="connsiteY478" fmla="*/ 4676000 h 6858000"/>
              <a:gd name="connsiteX479" fmla="*/ 4830100 w 7467600"/>
              <a:gd name="connsiteY479" fmla="*/ 4675554 h 6858000"/>
              <a:gd name="connsiteX480" fmla="*/ 4036318 w 7467600"/>
              <a:gd name="connsiteY480" fmla="*/ 4147013 h 6858000"/>
              <a:gd name="connsiteX481" fmla="*/ 3432098 w 7467600"/>
              <a:gd name="connsiteY481" fmla="*/ 3537312 h 6858000"/>
              <a:gd name="connsiteX482" fmla="*/ 3446761 w 7467600"/>
              <a:gd name="connsiteY482" fmla="*/ 3461278 h 6858000"/>
              <a:gd name="connsiteX483" fmla="*/ 4419733 w 7467600"/>
              <a:gd name="connsiteY483" fmla="*/ 3963555 h 6858000"/>
              <a:gd name="connsiteX484" fmla="*/ 4781371 w 7467600"/>
              <a:gd name="connsiteY484" fmla="*/ 4458604 h 6858000"/>
              <a:gd name="connsiteX485" fmla="*/ 4780440 w 7467600"/>
              <a:gd name="connsiteY485" fmla="*/ 4470290 h 6858000"/>
              <a:gd name="connsiteX486" fmla="*/ 4898954 w 7467600"/>
              <a:gd name="connsiteY486" fmla="*/ 4662092 h 6858000"/>
              <a:gd name="connsiteX487" fmla="*/ 4900699 w 7467600"/>
              <a:gd name="connsiteY487" fmla="*/ 4670867 h 6858000"/>
              <a:gd name="connsiteX488" fmla="*/ 5714511 w 7467600"/>
              <a:gd name="connsiteY488" fmla="*/ 4663483 h 6858000"/>
              <a:gd name="connsiteX489" fmla="*/ 5464793 w 7467600"/>
              <a:gd name="connsiteY489" fmla="*/ 4393556 h 6858000"/>
              <a:gd name="connsiteX490" fmla="*/ 5461897 w 7467600"/>
              <a:gd name="connsiteY490" fmla="*/ 4390879 h 6858000"/>
              <a:gd name="connsiteX491" fmla="*/ 4294126 w 7467600"/>
              <a:gd name="connsiteY491" fmla="*/ 3303048 h 6858000"/>
              <a:gd name="connsiteX492" fmla="*/ 4305321 w 7467600"/>
              <a:gd name="connsiteY492" fmla="*/ 3256953 h 6858000"/>
              <a:gd name="connsiteX493" fmla="*/ 4949299 w 7467600"/>
              <a:gd name="connsiteY493" fmla="*/ 3766336 h 6858000"/>
              <a:gd name="connsiteX494" fmla="*/ 5291452 w 7467600"/>
              <a:gd name="connsiteY494" fmla="*/ 4076801 h 6858000"/>
              <a:gd name="connsiteX495" fmla="*/ 5434998 w 7467600"/>
              <a:gd name="connsiteY495" fmla="*/ 4254100 h 6858000"/>
              <a:gd name="connsiteX496" fmla="*/ 5351015 w 7467600"/>
              <a:gd name="connsiteY496" fmla="*/ 3760989 h 6858000"/>
              <a:gd name="connsiteX497" fmla="*/ 5413780 w 7467600"/>
              <a:gd name="connsiteY497" fmla="*/ 2966265 h 6858000"/>
              <a:gd name="connsiteX498" fmla="*/ 5425627 w 7467600"/>
              <a:gd name="connsiteY498" fmla="*/ 2954192 h 6858000"/>
              <a:gd name="connsiteX499" fmla="*/ 6604735 w 7467600"/>
              <a:gd name="connsiteY499" fmla="*/ 2041381 h 6858000"/>
              <a:gd name="connsiteX500" fmla="*/ 7204487 w 7467600"/>
              <a:gd name="connsiteY500" fmla="*/ 2742112 h 6858000"/>
              <a:gd name="connsiteX501" fmla="*/ 7131592 w 7467600"/>
              <a:gd name="connsiteY501" fmla="*/ 2672096 h 6858000"/>
              <a:gd name="connsiteX502" fmla="*/ 6996344 w 7467600"/>
              <a:gd name="connsiteY502" fmla="*/ 2518310 h 6858000"/>
              <a:gd name="connsiteX503" fmla="*/ 6735495 w 7467600"/>
              <a:gd name="connsiteY503" fmla="*/ 2196890 h 6858000"/>
              <a:gd name="connsiteX504" fmla="*/ 6721901 w 7467600"/>
              <a:gd name="connsiteY504" fmla="*/ 2179274 h 6858000"/>
              <a:gd name="connsiteX505" fmla="*/ 6604735 w 7467600"/>
              <a:gd name="connsiteY505" fmla="*/ 2041381 h 6858000"/>
              <a:gd name="connsiteX506" fmla="*/ 6591670 w 7467600"/>
              <a:gd name="connsiteY506" fmla="*/ 1988277 h 6858000"/>
              <a:gd name="connsiteX507" fmla="*/ 6747349 w 7467600"/>
              <a:gd name="connsiteY507" fmla="*/ 2160069 h 6858000"/>
              <a:gd name="connsiteX508" fmla="*/ 6760943 w 7467600"/>
              <a:gd name="connsiteY508" fmla="*/ 2177686 h 6858000"/>
              <a:gd name="connsiteX509" fmla="*/ 7021065 w 7467600"/>
              <a:gd name="connsiteY509" fmla="*/ 2498102 h 6858000"/>
              <a:gd name="connsiteX510" fmla="*/ 7155223 w 7467600"/>
              <a:gd name="connsiteY510" fmla="*/ 2650386 h 6858000"/>
              <a:gd name="connsiteX511" fmla="*/ 7203167 w 7467600"/>
              <a:gd name="connsiteY511" fmla="*/ 2697288 h 6858000"/>
              <a:gd name="connsiteX512" fmla="*/ 6937703 w 7467600"/>
              <a:gd name="connsiteY512" fmla="*/ 2321981 h 6858000"/>
              <a:gd name="connsiteX513" fmla="*/ 6591670 w 7467600"/>
              <a:gd name="connsiteY513" fmla="*/ 1988277 h 6858000"/>
              <a:gd name="connsiteX514" fmla="*/ 5798671 w 7467600"/>
              <a:gd name="connsiteY514" fmla="*/ 1981601 h 6858000"/>
              <a:gd name="connsiteX515" fmla="*/ 5754709 w 7467600"/>
              <a:gd name="connsiteY515" fmla="*/ 2071454 h 6858000"/>
              <a:gd name="connsiteX516" fmla="*/ 5763044 w 7467600"/>
              <a:gd name="connsiteY516" fmla="*/ 2842206 h 6858000"/>
              <a:gd name="connsiteX517" fmla="*/ 5764974 w 7467600"/>
              <a:gd name="connsiteY517" fmla="*/ 2799609 h 6858000"/>
              <a:gd name="connsiteX518" fmla="*/ 5767665 w 7467600"/>
              <a:gd name="connsiteY518" fmla="*/ 2666409 h 6858000"/>
              <a:gd name="connsiteX519" fmla="*/ 5763055 w 7467600"/>
              <a:gd name="connsiteY519" fmla="*/ 2579705 h 6858000"/>
              <a:gd name="connsiteX520" fmla="*/ 5758079 w 7467600"/>
              <a:gd name="connsiteY520" fmla="*/ 2492508 h 6858000"/>
              <a:gd name="connsiteX521" fmla="*/ 5779325 w 7467600"/>
              <a:gd name="connsiteY521" fmla="*/ 2197069 h 6858000"/>
              <a:gd name="connsiteX522" fmla="*/ 5798671 w 7467600"/>
              <a:gd name="connsiteY522" fmla="*/ 1981601 h 6858000"/>
              <a:gd name="connsiteX523" fmla="*/ 5829202 w 7467600"/>
              <a:gd name="connsiteY523" fmla="*/ 1971679 h 6858000"/>
              <a:gd name="connsiteX524" fmla="*/ 5809558 w 7467600"/>
              <a:gd name="connsiteY524" fmla="*/ 2198043 h 6858000"/>
              <a:gd name="connsiteX525" fmla="*/ 5788653 w 7467600"/>
              <a:gd name="connsiteY525" fmla="*/ 2489430 h 6858000"/>
              <a:gd name="connsiteX526" fmla="*/ 5793439 w 7467600"/>
              <a:gd name="connsiteY526" fmla="*/ 2575235 h 6858000"/>
              <a:gd name="connsiteX527" fmla="*/ 5796837 w 7467600"/>
              <a:gd name="connsiteY527" fmla="*/ 2637633 h 6858000"/>
              <a:gd name="connsiteX528" fmla="*/ 5818614 w 7467600"/>
              <a:gd name="connsiteY528" fmla="*/ 2473055 h 6858000"/>
              <a:gd name="connsiteX529" fmla="*/ 5829202 w 7467600"/>
              <a:gd name="connsiteY529" fmla="*/ 1971679 h 6858000"/>
              <a:gd name="connsiteX530" fmla="*/ 5911389 w 7467600"/>
              <a:gd name="connsiteY530" fmla="*/ 1898371 h 6858000"/>
              <a:gd name="connsiteX531" fmla="*/ 6237627 w 7467600"/>
              <a:gd name="connsiteY531" fmla="*/ 2231921 h 6858000"/>
              <a:gd name="connsiteX532" fmla="*/ 5911389 w 7467600"/>
              <a:gd name="connsiteY532" fmla="*/ 1898371 h 6858000"/>
              <a:gd name="connsiteX533" fmla="*/ 6944437 w 7467600"/>
              <a:gd name="connsiteY533" fmla="*/ 1575402 h 6858000"/>
              <a:gd name="connsiteX534" fmla="*/ 6304730 w 7467600"/>
              <a:gd name="connsiteY534" fmla="*/ 1766654 h 6858000"/>
              <a:gd name="connsiteX535" fmla="*/ 6944437 w 7467600"/>
              <a:gd name="connsiteY535" fmla="*/ 1575402 h 6858000"/>
              <a:gd name="connsiteX536" fmla="*/ 7019523 w 7467600"/>
              <a:gd name="connsiteY536" fmla="*/ 1519450 h 6858000"/>
              <a:gd name="connsiteX537" fmla="*/ 6298091 w 7467600"/>
              <a:gd name="connsiteY537" fmla="*/ 1737122 h 6858000"/>
              <a:gd name="connsiteX538" fmla="*/ 7019523 w 7467600"/>
              <a:gd name="connsiteY538" fmla="*/ 1519450 h 6858000"/>
              <a:gd name="connsiteX539" fmla="*/ 2399523 w 7467600"/>
              <a:gd name="connsiteY539" fmla="*/ 1428234 h 6858000"/>
              <a:gd name="connsiteX540" fmla="*/ 2224982 w 7467600"/>
              <a:gd name="connsiteY540" fmla="*/ 1826201 h 6858000"/>
              <a:gd name="connsiteX541" fmla="*/ 2096099 w 7467600"/>
              <a:gd name="connsiteY541" fmla="*/ 2345900 h 6858000"/>
              <a:gd name="connsiteX542" fmla="*/ 2283317 w 7467600"/>
              <a:gd name="connsiteY542" fmla="*/ 1796925 h 6858000"/>
              <a:gd name="connsiteX543" fmla="*/ 2399523 w 7467600"/>
              <a:gd name="connsiteY543" fmla="*/ 1428234 h 6858000"/>
              <a:gd name="connsiteX544" fmla="*/ 2448558 w 7467600"/>
              <a:gd name="connsiteY544" fmla="*/ 1373435 h 6858000"/>
              <a:gd name="connsiteX545" fmla="*/ 2312521 w 7467600"/>
              <a:gd name="connsiteY545" fmla="*/ 1806140 h 6858000"/>
              <a:gd name="connsiteX546" fmla="*/ 2127533 w 7467600"/>
              <a:gd name="connsiteY546" fmla="*/ 2348380 h 6858000"/>
              <a:gd name="connsiteX547" fmla="*/ 2358080 w 7467600"/>
              <a:gd name="connsiteY547" fmla="*/ 1866134 h 6858000"/>
              <a:gd name="connsiteX548" fmla="*/ 2407436 w 7467600"/>
              <a:gd name="connsiteY548" fmla="*/ 1651070 h 6858000"/>
              <a:gd name="connsiteX549" fmla="*/ 2448558 w 7467600"/>
              <a:gd name="connsiteY549" fmla="*/ 1373435 h 6858000"/>
              <a:gd name="connsiteX550" fmla="*/ 278707 w 7467600"/>
              <a:gd name="connsiteY550" fmla="*/ 1352270 h 6858000"/>
              <a:gd name="connsiteX551" fmla="*/ 321570 w 7467600"/>
              <a:gd name="connsiteY551" fmla="*/ 1861610 h 6858000"/>
              <a:gd name="connsiteX552" fmla="*/ 294281 w 7467600"/>
              <a:gd name="connsiteY552" fmla="*/ 1440658 h 6858000"/>
              <a:gd name="connsiteX553" fmla="*/ 278707 w 7467600"/>
              <a:gd name="connsiteY553" fmla="*/ 1352270 h 6858000"/>
              <a:gd name="connsiteX554" fmla="*/ 1423821 w 7467600"/>
              <a:gd name="connsiteY554" fmla="*/ 1351958 h 6858000"/>
              <a:gd name="connsiteX555" fmla="*/ 1638521 w 7467600"/>
              <a:gd name="connsiteY555" fmla="*/ 1908470 h 6858000"/>
              <a:gd name="connsiteX556" fmla="*/ 1754199 w 7467600"/>
              <a:gd name="connsiteY556" fmla="*/ 2149284 h 6858000"/>
              <a:gd name="connsiteX557" fmla="*/ 1908359 w 7467600"/>
              <a:gd name="connsiteY557" fmla="*/ 2364988 h 6858000"/>
              <a:gd name="connsiteX558" fmla="*/ 1647661 w 7467600"/>
              <a:gd name="connsiteY558" fmla="*/ 1825945 h 6858000"/>
              <a:gd name="connsiteX559" fmla="*/ 1423821 w 7467600"/>
              <a:gd name="connsiteY559" fmla="*/ 1351958 h 6858000"/>
              <a:gd name="connsiteX560" fmla="*/ 1431890 w 7467600"/>
              <a:gd name="connsiteY560" fmla="*/ 1306475 h 6858000"/>
              <a:gd name="connsiteX561" fmla="*/ 1507597 w 7467600"/>
              <a:gd name="connsiteY561" fmla="*/ 1446132 h 6858000"/>
              <a:gd name="connsiteX562" fmla="*/ 1674586 w 7467600"/>
              <a:gd name="connsiteY562" fmla="*/ 1813832 h 6858000"/>
              <a:gd name="connsiteX563" fmla="*/ 1815950 w 7467600"/>
              <a:gd name="connsiteY563" fmla="*/ 2128564 h 6858000"/>
              <a:gd name="connsiteX564" fmla="*/ 1984242 w 7467600"/>
              <a:gd name="connsiteY564" fmla="*/ 2430829 h 6858000"/>
              <a:gd name="connsiteX565" fmla="*/ 2014023 w 7467600"/>
              <a:gd name="connsiteY565" fmla="*/ 2450995 h 6858000"/>
              <a:gd name="connsiteX566" fmla="*/ 1747337 w 7467600"/>
              <a:gd name="connsiteY566" fmla="*/ 1855264 h 6858000"/>
              <a:gd name="connsiteX567" fmla="*/ 1533749 w 7467600"/>
              <a:gd name="connsiteY567" fmla="*/ 1478656 h 6858000"/>
              <a:gd name="connsiteX568" fmla="*/ 1431890 w 7467600"/>
              <a:gd name="connsiteY568" fmla="*/ 1306475 h 6858000"/>
              <a:gd name="connsiteX569" fmla="*/ 5052692 w 7467600"/>
              <a:gd name="connsiteY569" fmla="*/ 1292994 h 6858000"/>
              <a:gd name="connsiteX570" fmla="*/ 5200661 w 7467600"/>
              <a:gd name="connsiteY570" fmla="*/ 1635186 h 6858000"/>
              <a:gd name="connsiteX571" fmla="*/ 5297138 w 7467600"/>
              <a:gd name="connsiteY571" fmla="*/ 1906351 h 6858000"/>
              <a:gd name="connsiteX572" fmla="*/ 5052692 w 7467600"/>
              <a:gd name="connsiteY572" fmla="*/ 1292994 h 6858000"/>
              <a:gd name="connsiteX573" fmla="*/ 5009948 w 7467600"/>
              <a:gd name="connsiteY573" fmla="*/ 1273619 h 6858000"/>
              <a:gd name="connsiteX574" fmla="*/ 5121777 w 7467600"/>
              <a:gd name="connsiteY574" fmla="*/ 1654213 h 6858000"/>
              <a:gd name="connsiteX575" fmla="*/ 5293545 w 7467600"/>
              <a:gd name="connsiteY575" fmla="*/ 2072247 h 6858000"/>
              <a:gd name="connsiteX576" fmla="*/ 5294042 w 7467600"/>
              <a:gd name="connsiteY576" fmla="*/ 2065019 h 6858000"/>
              <a:gd name="connsiteX577" fmla="*/ 5171936 w 7467600"/>
              <a:gd name="connsiteY577" fmla="*/ 1647613 h 6858000"/>
              <a:gd name="connsiteX578" fmla="*/ 5009948 w 7467600"/>
              <a:gd name="connsiteY578" fmla="*/ 1273619 h 6858000"/>
              <a:gd name="connsiteX579" fmla="*/ 655236 w 7467600"/>
              <a:gd name="connsiteY579" fmla="*/ 1268632 h 6858000"/>
              <a:gd name="connsiteX580" fmla="*/ 839521 w 7467600"/>
              <a:gd name="connsiteY580" fmla="*/ 1685315 h 6858000"/>
              <a:gd name="connsiteX581" fmla="*/ 1109416 w 7467600"/>
              <a:gd name="connsiteY581" fmla="*/ 2061663 h 6858000"/>
              <a:gd name="connsiteX582" fmla="*/ 1298300 w 7467600"/>
              <a:gd name="connsiteY582" fmla="*/ 2247742 h 6858000"/>
              <a:gd name="connsiteX583" fmla="*/ 1125871 w 7467600"/>
              <a:gd name="connsiteY583" fmla="*/ 1989513 h 6858000"/>
              <a:gd name="connsiteX584" fmla="*/ 981574 w 7467600"/>
              <a:gd name="connsiteY584" fmla="*/ 1783157 h 6858000"/>
              <a:gd name="connsiteX585" fmla="*/ 922198 w 7467600"/>
              <a:gd name="connsiteY585" fmla="*/ 1677437 h 6858000"/>
              <a:gd name="connsiteX586" fmla="*/ 869293 w 7467600"/>
              <a:gd name="connsiteY586" fmla="*/ 1583214 h 6858000"/>
              <a:gd name="connsiteX587" fmla="*/ 751431 w 7467600"/>
              <a:gd name="connsiteY587" fmla="*/ 1405731 h 6858000"/>
              <a:gd name="connsiteX588" fmla="*/ 655236 w 7467600"/>
              <a:gd name="connsiteY588" fmla="*/ 1268632 h 6858000"/>
              <a:gd name="connsiteX589" fmla="*/ 6516292 w 7467600"/>
              <a:gd name="connsiteY589" fmla="*/ 1263064 h 6858000"/>
              <a:gd name="connsiteX590" fmla="*/ 5736320 w 7467600"/>
              <a:gd name="connsiteY590" fmla="*/ 1501803 h 6858000"/>
              <a:gd name="connsiteX591" fmla="*/ 6516292 w 7467600"/>
              <a:gd name="connsiteY591" fmla="*/ 1263064 h 6858000"/>
              <a:gd name="connsiteX592" fmla="*/ 291466 w 7467600"/>
              <a:gd name="connsiteY592" fmla="*/ 1250369 h 6858000"/>
              <a:gd name="connsiteX593" fmla="*/ 323180 w 7467600"/>
              <a:gd name="connsiteY593" fmla="*/ 1435283 h 6858000"/>
              <a:gd name="connsiteX594" fmla="*/ 349381 w 7467600"/>
              <a:gd name="connsiteY594" fmla="*/ 1875041 h 6858000"/>
              <a:gd name="connsiteX595" fmla="*/ 374363 w 7467600"/>
              <a:gd name="connsiteY595" fmla="*/ 1506494 h 6858000"/>
              <a:gd name="connsiteX596" fmla="*/ 302168 w 7467600"/>
              <a:gd name="connsiteY596" fmla="*/ 1274495 h 6858000"/>
              <a:gd name="connsiteX597" fmla="*/ 291466 w 7467600"/>
              <a:gd name="connsiteY597" fmla="*/ 1250369 h 6858000"/>
              <a:gd name="connsiteX598" fmla="*/ 678222 w 7467600"/>
              <a:gd name="connsiteY598" fmla="*/ 1248670 h 6858000"/>
              <a:gd name="connsiteX599" fmla="*/ 775536 w 7467600"/>
              <a:gd name="connsiteY599" fmla="*/ 1388015 h 6858000"/>
              <a:gd name="connsiteX600" fmla="*/ 894529 w 7467600"/>
              <a:gd name="connsiteY600" fmla="*/ 1567739 h 6858000"/>
              <a:gd name="connsiteX601" fmla="*/ 948000 w 7467600"/>
              <a:gd name="connsiteY601" fmla="*/ 1663088 h 6858000"/>
              <a:gd name="connsiteX602" fmla="*/ 1006812 w 7467600"/>
              <a:gd name="connsiteY602" fmla="*/ 1767683 h 6858000"/>
              <a:gd name="connsiteX603" fmla="*/ 1149133 w 7467600"/>
              <a:gd name="connsiteY603" fmla="*/ 1971513 h 6858000"/>
              <a:gd name="connsiteX604" fmla="*/ 1333952 w 7467600"/>
              <a:gd name="connsiteY604" fmla="*/ 2251620 h 6858000"/>
              <a:gd name="connsiteX605" fmla="*/ 1337329 w 7467600"/>
              <a:gd name="connsiteY605" fmla="*/ 2258350 h 6858000"/>
              <a:gd name="connsiteX606" fmla="*/ 1014726 w 7467600"/>
              <a:gd name="connsiteY606" fmla="*/ 1615556 h 6858000"/>
              <a:gd name="connsiteX607" fmla="*/ 678222 w 7467600"/>
              <a:gd name="connsiteY607" fmla="*/ 1248670 h 6858000"/>
              <a:gd name="connsiteX608" fmla="*/ 6691602 w 7467600"/>
              <a:gd name="connsiteY608" fmla="*/ 1140573 h 6858000"/>
              <a:gd name="connsiteX609" fmla="*/ 6571100 w 7467600"/>
              <a:gd name="connsiteY609" fmla="*/ 1183662 h 6858000"/>
              <a:gd name="connsiteX610" fmla="*/ 6241687 w 7467600"/>
              <a:gd name="connsiteY610" fmla="*/ 1257600 h 6858000"/>
              <a:gd name="connsiteX611" fmla="*/ 5693009 w 7467600"/>
              <a:gd name="connsiteY611" fmla="*/ 1478256 h 6858000"/>
              <a:gd name="connsiteX612" fmla="*/ 6548420 w 7467600"/>
              <a:gd name="connsiteY612" fmla="*/ 1214599 h 6858000"/>
              <a:gd name="connsiteX613" fmla="*/ 6605473 w 7467600"/>
              <a:gd name="connsiteY613" fmla="*/ 1184686 h 6858000"/>
              <a:gd name="connsiteX614" fmla="*/ 6691602 w 7467600"/>
              <a:gd name="connsiteY614" fmla="*/ 1140573 h 6858000"/>
              <a:gd name="connsiteX615" fmla="*/ 4002475 w 7467600"/>
              <a:gd name="connsiteY615" fmla="*/ 1037802 h 6858000"/>
              <a:gd name="connsiteX616" fmla="*/ 4000324 w 7467600"/>
              <a:gd name="connsiteY616" fmla="*/ 1039362 h 6858000"/>
              <a:gd name="connsiteX617" fmla="*/ 4002862 w 7467600"/>
              <a:gd name="connsiteY617" fmla="*/ 1042866 h 6858000"/>
              <a:gd name="connsiteX618" fmla="*/ 4002475 w 7467600"/>
              <a:gd name="connsiteY618" fmla="*/ 1037802 h 6858000"/>
              <a:gd name="connsiteX619" fmla="*/ 506322 w 7467600"/>
              <a:gd name="connsiteY619" fmla="*/ 1020997 h 6858000"/>
              <a:gd name="connsiteX620" fmla="*/ 533068 w 7467600"/>
              <a:gd name="connsiteY620" fmla="*/ 1029409 h 6858000"/>
              <a:gd name="connsiteX621" fmla="*/ 1232525 w 7467600"/>
              <a:gd name="connsiteY621" fmla="*/ 1804675 h 6858000"/>
              <a:gd name="connsiteX622" fmla="*/ 1388858 w 7467600"/>
              <a:gd name="connsiteY622" fmla="*/ 2368011 h 6858000"/>
              <a:gd name="connsiteX623" fmla="*/ 1384098 w 7467600"/>
              <a:gd name="connsiteY623" fmla="*/ 2378125 h 6858000"/>
              <a:gd name="connsiteX624" fmla="*/ 1425393 w 7467600"/>
              <a:gd name="connsiteY624" fmla="*/ 2589124 h 6858000"/>
              <a:gd name="connsiteX625" fmla="*/ 1424001 w 7467600"/>
              <a:gd name="connsiteY625" fmla="*/ 2597541 h 6858000"/>
              <a:gd name="connsiteX626" fmla="*/ 2152729 w 7467600"/>
              <a:gd name="connsiteY626" fmla="*/ 2864487 h 6858000"/>
              <a:gd name="connsiteX627" fmla="*/ 2020609 w 7467600"/>
              <a:gd name="connsiteY627" fmla="*/ 2539671 h 6858000"/>
              <a:gd name="connsiteX628" fmla="*/ 2018920 w 7467600"/>
              <a:gd name="connsiteY628" fmla="*/ 2536309 h 6858000"/>
              <a:gd name="connsiteX629" fmla="*/ 1342441 w 7467600"/>
              <a:gd name="connsiteY629" fmla="*/ 1173017 h 6858000"/>
              <a:gd name="connsiteX630" fmla="*/ 1367925 w 7467600"/>
              <a:gd name="connsiteY630" fmla="*/ 1135648 h 6858000"/>
              <a:gd name="connsiteX631" fmla="*/ 1771401 w 7467600"/>
              <a:gd name="connsiteY631" fmla="*/ 1806673 h 6858000"/>
              <a:gd name="connsiteX632" fmla="*/ 1972385 w 7467600"/>
              <a:gd name="connsiteY632" fmla="*/ 2198735 h 6858000"/>
              <a:gd name="connsiteX633" fmla="*/ 2040892 w 7467600"/>
              <a:gd name="connsiteY633" fmla="*/ 2405205 h 6858000"/>
              <a:gd name="connsiteX634" fmla="*/ 2131689 w 7467600"/>
              <a:gd name="connsiteY634" fmla="*/ 1936926 h 6858000"/>
              <a:gd name="connsiteX635" fmla="*/ 2454820 w 7467600"/>
              <a:gd name="connsiteY635" fmla="*/ 1248808 h 6858000"/>
              <a:gd name="connsiteX636" fmla="*/ 2492512 w 7467600"/>
              <a:gd name="connsiteY636" fmla="*/ 1302920 h 6858000"/>
              <a:gd name="connsiteX637" fmla="*/ 2081216 w 7467600"/>
              <a:gd name="connsiteY637" fmla="*/ 2527513 h 6858000"/>
              <a:gd name="connsiteX638" fmla="*/ 2081211 w 7467600"/>
              <a:gd name="connsiteY638" fmla="*/ 2528916 h 6858000"/>
              <a:gd name="connsiteX639" fmla="*/ 2199067 w 7467600"/>
              <a:gd name="connsiteY639" fmla="*/ 2884061 h 6858000"/>
              <a:gd name="connsiteX640" fmla="*/ 3192586 w 7467600"/>
              <a:gd name="connsiteY640" fmla="*/ 3411496 h 6858000"/>
              <a:gd name="connsiteX641" fmla="*/ 3182620 w 7467600"/>
              <a:gd name="connsiteY641" fmla="*/ 3483279 h 6858000"/>
              <a:gd name="connsiteX642" fmla="*/ 2435119 w 7467600"/>
              <a:gd name="connsiteY642" fmla="*/ 3080173 h 6858000"/>
              <a:gd name="connsiteX643" fmla="*/ 2410152 w 7467600"/>
              <a:gd name="connsiteY643" fmla="*/ 3063751 h 6858000"/>
              <a:gd name="connsiteX644" fmla="*/ 2408099 w 7467600"/>
              <a:gd name="connsiteY644" fmla="*/ 3064403 h 6858000"/>
              <a:gd name="connsiteX645" fmla="*/ 2407218 w 7467600"/>
              <a:gd name="connsiteY645" fmla="*/ 3070324 h 6858000"/>
              <a:gd name="connsiteX646" fmla="*/ 2380138 w 7467600"/>
              <a:gd name="connsiteY646" fmla="*/ 3099341 h 6858000"/>
              <a:gd name="connsiteX647" fmla="*/ 1765923 w 7467600"/>
              <a:gd name="connsiteY647" fmla="*/ 3581043 h 6858000"/>
              <a:gd name="connsiteX648" fmla="*/ 1702258 w 7467600"/>
              <a:gd name="connsiteY648" fmla="*/ 3612286 h 6858000"/>
              <a:gd name="connsiteX649" fmla="*/ 1538370 w 7467600"/>
              <a:gd name="connsiteY649" fmla="*/ 3811804 h 6858000"/>
              <a:gd name="connsiteX650" fmla="*/ 542867 w 7467600"/>
              <a:gd name="connsiteY650" fmla="*/ 4944092 h 6858000"/>
              <a:gd name="connsiteX651" fmla="*/ 515800 w 7467600"/>
              <a:gd name="connsiteY651" fmla="*/ 4862180 h 6858000"/>
              <a:gd name="connsiteX652" fmla="*/ 909145 w 7467600"/>
              <a:gd name="connsiteY652" fmla="*/ 4199225 h 6858000"/>
              <a:gd name="connsiteX653" fmla="*/ 1214067 w 7467600"/>
              <a:gd name="connsiteY653" fmla="*/ 3908561 h 6858000"/>
              <a:gd name="connsiteX654" fmla="*/ 640967 w 7467600"/>
              <a:gd name="connsiteY654" fmla="*/ 4105601 h 6858000"/>
              <a:gd name="connsiteX655" fmla="*/ 112563 w 7467600"/>
              <a:gd name="connsiteY655" fmla="*/ 4396952 h 6858000"/>
              <a:gd name="connsiteX656" fmla="*/ 0 w 7467600"/>
              <a:gd name="connsiteY656" fmla="*/ 4466006 h 6858000"/>
              <a:gd name="connsiteX657" fmla="*/ 0 w 7467600"/>
              <a:gd name="connsiteY657" fmla="*/ 4233763 h 6858000"/>
              <a:gd name="connsiteX658" fmla="*/ 36881 w 7467600"/>
              <a:gd name="connsiteY658" fmla="*/ 4200118 h 6858000"/>
              <a:gd name="connsiteX659" fmla="*/ 910534 w 7467600"/>
              <a:gd name="connsiteY659" fmla="*/ 3629753 h 6858000"/>
              <a:gd name="connsiteX660" fmla="*/ 1578717 w 7467600"/>
              <a:gd name="connsiteY660" fmla="*/ 3575982 h 6858000"/>
              <a:gd name="connsiteX661" fmla="*/ 2338780 w 7467600"/>
              <a:gd name="connsiteY661" fmla="*/ 3033725 h 6858000"/>
              <a:gd name="connsiteX662" fmla="*/ 1807991 w 7467600"/>
              <a:gd name="connsiteY662" fmla="*/ 2807184 h 6858000"/>
              <a:gd name="connsiteX663" fmla="*/ 1416358 w 7467600"/>
              <a:gd name="connsiteY663" fmla="*/ 3112571 h 6858000"/>
              <a:gd name="connsiteX664" fmla="*/ 939066 w 7467600"/>
              <a:gd name="connsiteY664" fmla="*/ 3378798 h 6858000"/>
              <a:gd name="connsiteX665" fmla="*/ 115099 w 7467600"/>
              <a:gd name="connsiteY665" fmla="*/ 3607650 h 6858000"/>
              <a:gd name="connsiteX666" fmla="*/ 97284 w 7467600"/>
              <a:gd name="connsiteY666" fmla="*/ 3520393 h 6858000"/>
              <a:gd name="connsiteX667" fmla="*/ 922050 w 7467600"/>
              <a:gd name="connsiteY667" fmla="*/ 3074867 h 6858000"/>
              <a:gd name="connsiteX668" fmla="*/ 1405265 w 7467600"/>
              <a:gd name="connsiteY668" fmla="*/ 3016319 h 6858000"/>
              <a:gd name="connsiteX669" fmla="*/ 1407512 w 7467600"/>
              <a:gd name="connsiteY669" fmla="*/ 3018001 h 6858000"/>
              <a:gd name="connsiteX670" fmla="*/ 1726266 w 7467600"/>
              <a:gd name="connsiteY670" fmla="*/ 2777274 h 6858000"/>
              <a:gd name="connsiteX671" fmla="*/ 625390 w 7467600"/>
              <a:gd name="connsiteY671" fmla="*/ 2514541 h 6858000"/>
              <a:gd name="connsiteX672" fmla="*/ 619799 w 7467600"/>
              <a:gd name="connsiteY672" fmla="*/ 2527180 h 6858000"/>
              <a:gd name="connsiteX673" fmla="*/ 310030 w 7467600"/>
              <a:gd name="connsiteY673" fmla="*/ 2771818 h 6858000"/>
              <a:gd name="connsiteX674" fmla="*/ 173877 w 7467600"/>
              <a:gd name="connsiteY674" fmla="*/ 2937056 h 6858000"/>
              <a:gd name="connsiteX675" fmla="*/ 77889 w 7467600"/>
              <a:gd name="connsiteY675" fmla="*/ 3138440 h 6858000"/>
              <a:gd name="connsiteX676" fmla="*/ 0 w 7467600"/>
              <a:gd name="connsiteY676" fmla="*/ 3271395 h 6858000"/>
              <a:gd name="connsiteX677" fmla="*/ 0 w 7467600"/>
              <a:gd name="connsiteY677" fmla="*/ 3153002 h 6858000"/>
              <a:gd name="connsiteX678" fmla="*/ 2386 w 7467600"/>
              <a:gd name="connsiteY678" fmla="*/ 3149203 h 6858000"/>
              <a:gd name="connsiteX679" fmla="*/ 89753 w 7467600"/>
              <a:gd name="connsiteY679" fmla="*/ 2987702 h 6858000"/>
              <a:gd name="connsiteX680" fmla="*/ 76869 w 7467600"/>
              <a:gd name="connsiteY680" fmla="*/ 3005404 h 6858000"/>
              <a:gd name="connsiteX681" fmla="*/ 32049 w 7467600"/>
              <a:gd name="connsiteY681" fmla="*/ 3065814 h 6858000"/>
              <a:gd name="connsiteX682" fmla="*/ 0 w 7467600"/>
              <a:gd name="connsiteY682" fmla="*/ 3108744 h 6858000"/>
              <a:gd name="connsiteX683" fmla="*/ 0 w 7467600"/>
              <a:gd name="connsiteY683" fmla="*/ 3058059 h 6858000"/>
              <a:gd name="connsiteX684" fmla="*/ 7610 w 7467600"/>
              <a:gd name="connsiteY684" fmla="*/ 3047889 h 6858000"/>
              <a:gd name="connsiteX685" fmla="*/ 52419 w 7467600"/>
              <a:gd name="connsiteY685" fmla="*/ 2987479 h 6858000"/>
              <a:gd name="connsiteX686" fmla="*/ 59142 w 7467600"/>
              <a:gd name="connsiteY686" fmla="*/ 2978488 h 6858000"/>
              <a:gd name="connsiteX687" fmla="*/ 0 w 7467600"/>
              <a:gd name="connsiteY687" fmla="*/ 3015334 h 6858000"/>
              <a:gd name="connsiteX688" fmla="*/ 0 w 7467600"/>
              <a:gd name="connsiteY688" fmla="*/ 2914286 h 6858000"/>
              <a:gd name="connsiteX689" fmla="*/ 36383 w 7467600"/>
              <a:gd name="connsiteY689" fmla="*/ 2901128 h 6858000"/>
              <a:gd name="connsiteX690" fmla="*/ 156329 w 7467600"/>
              <a:gd name="connsiteY690" fmla="*/ 2840533 h 6858000"/>
              <a:gd name="connsiteX691" fmla="*/ 358355 w 7467600"/>
              <a:gd name="connsiteY691" fmla="*/ 2620471 h 6858000"/>
              <a:gd name="connsiteX692" fmla="*/ 510577 w 7467600"/>
              <a:gd name="connsiteY692" fmla="*/ 2501244 h 6858000"/>
              <a:gd name="connsiteX693" fmla="*/ 211967 w 7467600"/>
              <a:gd name="connsiteY693" fmla="*/ 2479171 h 6858000"/>
              <a:gd name="connsiteX694" fmla="*/ 0 w 7467600"/>
              <a:gd name="connsiteY694" fmla="*/ 2476398 h 6858000"/>
              <a:gd name="connsiteX695" fmla="*/ 0 w 7467600"/>
              <a:gd name="connsiteY695" fmla="*/ 2389189 h 6858000"/>
              <a:gd name="connsiteX696" fmla="*/ 103062 w 7467600"/>
              <a:gd name="connsiteY696" fmla="*/ 2389518 h 6858000"/>
              <a:gd name="connsiteX697" fmla="*/ 510734 w 7467600"/>
              <a:gd name="connsiteY697" fmla="*/ 2416201 h 6858000"/>
              <a:gd name="connsiteX698" fmla="*/ 279257 w 7467600"/>
              <a:gd name="connsiteY698" fmla="*/ 2092102 h 6858000"/>
              <a:gd name="connsiteX699" fmla="*/ 65265 w 7467600"/>
              <a:gd name="connsiteY699" fmla="*/ 2006049 h 6858000"/>
              <a:gd name="connsiteX700" fmla="*/ 0 w 7467600"/>
              <a:gd name="connsiteY700" fmla="*/ 1982532 h 6858000"/>
              <a:gd name="connsiteX701" fmla="*/ 0 w 7467600"/>
              <a:gd name="connsiteY701" fmla="*/ 1912789 h 6858000"/>
              <a:gd name="connsiteX702" fmla="*/ 97460 w 7467600"/>
              <a:gd name="connsiteY702" fmla="*/ 1953725 h 6858000"/>
              <a:gd name="connsiteX703" fmla="*/ 221272 w 7467600"/>
              <a:gd name="connsiteY703" fmla="*/ 1980766 h 6858000"/>
              <a:gd name="connsiteX704" fmla="*/ 116765 w 7467600"/>
              <a:gd name="connsiteY704" fmla="*/ 1911033 h 6858000"/>
              <a:gd name="connsiteX705" fmla="*/ 16405 w 7467600"/>
              <a:gd name="connsiteY705" fmla="*/ 1803412 h 6858000"/>
              <a:gd name="connsiteX706" fmla="*/ 0 w 7467600"/>
              <a:gd name="connsiteY706" fmla="*/ 1784777 h 6858000"/>
              <a:gd name="connsiteX707" fmla="*/ 0 w 7467600"/>
              <a:gd name="connsiteY707" fmla="*/ 1740082 h 6858000"/>
              <a:gd name="connsiteX708" fmla="*/ 39394 w 7467600"/>
              <a:gd name="connsiteY708" fmla="*/ 1784856 h 6858000"/>
              <a:gd name="connsiteX709" fmla="*/ 135813 w 7467600"/>
              <a:gd name="connsiteY709" fmla="*/ 1888838 h 6858000"/>
              <a:gd name="connsiteX710" fmla="*/ 242575 w 7467600"/>
              <a:gd name="connsiteY710" fmla="*/ 1958841 h 6858000"/>
              <a:gd name="connsiteX711" fmla="*/ 82197 w 7467600"/>
              <a:gd name="connsiteY711" fmla="*/ 1754826 h 6858000"/>
              <a:gd name="connsiteX712" fmla="*/ 0 w 7467600"/>
              <a:gd name="connsiteY712" fmla="*/ 1679650 h 6858000"/>
              <a:gd name="connsiteX713" fmla="*/ 0 w 7467600"/>
              <a:gd name="connsiteY713" fmla="*/ 1602463 h 6858000"/>
              <a:gd name="connsiteX714" fmla="*/ 84689 w 7467600"/>
              <a:gd name="connsiteY714" fmla="*/ 1677442 h 6858000"/>
              <a:gd name="connsiteX715" fmla="*/ 298437 w 7467600"/>
              <a:gd name="connsiteY715" fmla="*/ 1968019 h 6858000"/>
              <a:gd name="connsiteX716" fmla="*/ 227269 w 7467600"/>
              <a:gd name="connsiteY716" fmla="*/ 1114064 h 6858000"/>
              <a:gd name="connsiteX717" fmla="*/ 248003 w 7467600"/>
              <a:gd name="connsiteY717" fmla="*/ 1089613 h 6858000"/>
              <a:gd name="connsiteX718" fmla="*/ 427020 w 7467600"/>
              <a:gd name="connsiteY718" fmla="*/ 1619803 h 6858000"/>
              <a:gd name="connsiteX719" fmla="*/ 340345 w 7467600"/>
              <a:gd name="connsiteY719" fmla="*/ 2027739 h 6858000"/>
              <a:gd name="connsiteX720" fmla="*/ 360865 w 7467600"/>
              <a:gd name="connsiteY720" fmla="*/ 2044827 h 6858000"/>
              <a:gd name="connsiteX721" fmla="*/ 560414 w 7467600"/>
              <a:gd name="connsiteY721" fmla="*/ 2421457 h 6858000"/>
              <a:gd name="connsiteX722" fmla="*/ 1359703 w 7467600"/>
              <a:gd name="connsiteY722" fmla="*/ 2578554 h 6858000"/>
              <a:gd name="connsiteX723" fmla="*/ 1359422 w 7467600"/>
              <a:gd name="connsiteY723" fmla="*/ 2577994 h 6858000"/>
              <a:gd name="connsiteX724" fmla="*/ 828701 w 7467600"/>
              <a:gd name="connsiteY724" fmla="*/ 1839520 h 6858000"/>
              <a:gd name="connsiteX725" fmla="*/ 494427 w 7467600"/>
              <a:gd name="connsiteY725" fmla="*/ 1092333 h 6858000"/>
              <a:gd name="connsiteX726" fmla="*/ 506322 w 7467600"/>
              <a:gd name="connsiteY726" fmla="*/ 1020997 h 6858000"/>
              <a:gd name="connsiteX727" fmla="*/ 4570198 w 7467600"/>
              <a:gd name="connsiteY727" fmla="*/ 978081 h 6858000"/>
              <a:gd name="connsiteX728" fmla="*/ 4523691 w 7467600"/>
              <a:gd name="connsiteY728" fmla="*/ 1127776 h 6858000"/>
              <a:gd name="connsiteX729" fmla="*/ 4509875 w 7467600"/>
              <a:gd name="connsiteY729" fmla="*/ 1167552 h 6858000"/>
              <a:gd name="connsiteX730" fmla="*/ 4478168 w 7467600"/>
              <a:gd name="connsiteY730" fmla="*/ 1260735 h 6858000"/>
              <a:gd name="connsiteX731" fmla="*/ 4409309 w 7467600"/>
              <a:gd name="connsiteY731" fmla="*/ 1666996 h 6858000"/>
              <a:gd name="connsiteX732" fmla="*/ 4370031 w 7467600"/>
              <a:gd name="connsiteY732" fmla="*/ 1955666 h 6858000"/>
              <a:gd name="connsiteX733" fmla="*/ 4570198 w 7467600"/>
              <a:gd name="connsiteY733" fmla="*/ 978081 h 6858000"/>
              <a:gd name="connsiteX734" fmla="*/ 4557898 w 7467600"/>
              <a:gd name="connsiteY734" fmla="*/ 900011 h 6858000"/>
              <a:gd name="connsiteX735" fmla="*/ 4344840 w 7467600"/>
              <a:gd name="connsiteY735" fmla="*/ 1922038 h 6858000"/>
              <a:gd name="connsiteX736" fmla="*/ 4378710 w 7467600"/>
              <a:gd name="connsiteY736" fmla="*/ 1665516 h 6858000"/>
              <a:gd name="connsiteX737" fmla="*/ 4448798 w 7467600"/>
              <a:gd name="connsiteY737" fmla="*/ 1253024 h 6858000"/>
              <a:gd name="connsiteX738" fmla="*/ 4480315 w 7467600"/>
              <a:gd name="connsiteY738" fmla="*/ 1158454 h 6858000"/>
              <a:gd name="connsiteX739" fmla="*/ 4494133 w 7467600"/>
              <a:gd name="connsiteY739" fmla="*/ 1118676 h 6858000"/>
              <a:gd name="connsiteX740" fmla="*/ 4557898 w 7467600"/>
              <a:gd name="connsiteY740" fmla="*/ 900011 h 6858000"/>
              <a:gd name="connsiteX741" fmla="*/ 5870151 w 7467600"/>
              <a:gd name="connsiteY741" fmla="*/ 898890 h 6858000"/>
              <a:gd name="connsiteX742" fmla="*/ 5861335 w 7467600"/>
              <a:gd name="connsiteY742" fmla="*/ 899177 h 6858000"/>
              <a:gd name="connsiteX743" fmla="*/ 5843702 w 7467600"/>
              <a:gd name="connsiteY743" fmla="*/ 899748 h 6858000"/>
              <a:gd name="connsiteX744" fmla="*/ 5651107 w 7467600"/>
              <a:gd name="connsiteY744" fmla="*/ 920306 h 6858000"/>
              <a:gd name="connsiteX745" fmla="*/ 5459407 w 7467600"/>
              <a:gd name="connsiteY745" fmla="*/ 940975 h 6858000"/>
              <a:gd name="connsiteX746" fmla="*/ 5374846 w 7467600"/>
              <a:gd name="connsiteY746" fmla="*/ 941988 h 6858000"/>
              <a:gd name="connsiteX747" fmla="*/ 5256105 w 7467600"/>
              <a:gd name="connsiteY747" fmla="*/ 945632 h 6858000"/>
              <a:gd name="connsiteX748" fmla="*/ 5107071 w 7467600"/>
              <a:gd name="connsiteY748" fmla="*/ 969720 h 6858000"/>
              <a:gd name="connsiteX749" fmla="*/ 4998681 w 7467600"/>
              <a:gd name="connsiteY749" fmla="*/ 988771 h 6858000"/>
              <a:gd name="connsiteX750" fmla="*/ 5870151 w 7467600"/>
              <a:gd name="connsiteY750" fmla="*/ 898890 h 6858000"/>
              <a:gd name="connsiteX751" fmla="*/ 5504425 w 7467600"/>
              <a:gd name="connsiteY751" fmla="*/ 848067 h 6858000"/>
              <a:gd name="connsiteX752" fmla="*/ 4968849 w 7467600"/>
              <a:gd name="connsiteY752" fmla="*/ 962318 h 6858000"/>
              <a:gd name="connsiteX753" fmla="*/ 5104039 w 7467600"/>
              <a:gd name="connsiteY753" fmla="*/ 940634 h 6858000"/>
              <a:gd name="connsiteX754" fmla="*/ 5256311 w 7467600"/>
              <a:gd name="connsiteY754" fmla="*/ 916490 h 6858000"/>
              <a:gd name="connsiteX755" fmla="*/ 5377381 w 7467600"/>
              <a:gd name="connsiteY755" fmla="*/ 912671 h 6858000"/>
              <a:gd name="connsiteX756" fmla="*/ 5460148 w 7467600"/>
              <a:gd name="connsiteY756" fmla="*/ 911442 h 6858000"/>
              <a:gd name="connsiteX757" fmla="*/ 5648971 w 7467600"/>
              <a:gd name="connsiteY757" fmla="*/ 891331 h 6858000"/>
              <a:gd name="connsiteX758" fmla="*/ 5844807 w 7467600"/>
              <a:gd name="connsiteY758" fmla="*/ 870718 h 6858000"/>
              <a:gd name="connsiteX759" fmla="*/ 5862975 w 7467600"/>
              <a:gd name="connsiteY759" fmla="*/ 869756 h 6858000"/>
              <a:gd name="connsiteX760" fmla="*/ 5920887 w 7467600"/>
              <a:gd name="connsiteY760" fmla="*/ 865929 h 6858000"/>
              <a:gd name="connsiteX761" fmla="*/ 5504425 w 7467600"/>
              <a:gd name="connsiteY761" fmla="*/ 848067 h 6858000"/>
              <a:gd name="connsiteX762" fmla="*/ 3607114 w 7467600"/>
              <a:gd name="connsiteY762" fmla="*/ 467441 h 6858000"/>
              <a:gd name="connsiteX763" fmla="*/ 3296242 w 7467600"/>
              <a:gd name="connsiteY763" fmla="*/ 807991 h 6858000"/>
              <a:gd name="connsiteX764" fmla="*/ 3174674 w 7467600"/>
              <a:gd name="connsiteY764" fmla="*/ 919759 h 6858000"/>
              <a:gd name="connsiteX765" fmla="*/ 3042978 w 7467600"/>
              <a:gd name="connsiteY765" fmla="*/ 1054894 h 6858000"/>
              <a:gd name="connsiteX766" fmla="*/ 2968914 w 7467600"/>
              <a:gd name="connsiteY766" fmla="*/ 1133756 h 6858000"/>
              <a:gd name="connsiteX767" fmla="*/ 3103823 w 7467600"/>
              <a:gd name="connsiteY767" fmla="*/ 1026814 h 6858000"/>
              <a:gd name="connsiteX768" fmla="*/ 3607114 w 7467600"/>
              <a:gd name="connsiteY768" fmla="*/ 467441 h 6858000"/>
              <a:gd name="connsiteX769" fmla="*/ 3744487 w 7467600"/>
              <a:gd name="connsiteY769" fmla="*/ 383136 h 6858000"/>
              <a:gd name="connsiteX770" fmla="*/ 3970213 w 7467600"/>
              <a:gd name="connsiteY770" fmla="*/ 995559 h 6858000"/>
              <a:gd name="connsiteX771" fmla="*/ 3744487 w 7467600"/>
              <a:gd name="connsiteY771" fmla="*/ 383136 h 6858000"/>
              <a:gd name="connsiteX772" fmla="*/ 3624562 w 7467600"/>
              <a:gd name="connsiteY772" fmla="*/ 367041 h 6858000"/>
              <a:gd name="connsiteX773" fmla="*/ 3489712 w 7467600"/>
              <a:gd name="connsiteY773" fmla="*/ 485386 h 6858000"/>
              <a:gd name="connsiteX774" fmla="*/ 3182994 w 7467600"/>
              <a:gd name="connsiteY774" fmla="*/ 828265 h 6858000"/>
              <a:gd name="connsiteX775" fmla="*/ 2892114 w 7467600"/>
              <a:gd name="connsiteY775" fmla="*/ 1172635 h 6858000"/>
              <a:gd name="connsiteX776" fmla="*/ 3021459 w 7467600"/>
              <a:gd name="connsiteY776" fmla="*/ 1035385 h 6858000"/>
              <a:gd name="connsiteX777" fmla="*/ 3153873 w 7467600"/>
              <a:gd name="connsiteY777" fmla="*/ 898971 h 6858000"/>
              <a:gd name="connsiteX778" fmla="*/ 3276511 w 7467600"/>
              <a:gd name="connsiteY778" fmla="*/ 786423 h 6858000"/>
              <a:gd name="connsiteX779" fmla="*/ 3584154 w 7467600"/>
              <a:gd name="connsiteY779" fmla="*/ 448218 h 6858000"/>
              <a:gd name="connsiteX780" fmla="*/ 3624562 w 7467600"/>
              <a:gd name="connsiteY780" fmla="*/ 367041 h 6858000"/>
              <a:gd name="connsiteX781" fmla="*/ 3766672 w 7467600"/>
              <a:gd name="connsiteY781" fmla="*/ 359429 h 6858000"/>
              <a:gd name="connsiteX782" fmla="*/ 3996338 w 7467600"/>
              <a:gd name="connsiteY782" fmla="*/ 968237 h 6858000"/>
              <a:gd name="connsiteX783" fmla="*/ 3766672 w 7467600"/>
              <a:gd name="connsiteY783" fmla="*/ 359429 h 6858000"/>
              <a:gd name="connsiteX784" fmla="*/ 5805386 w 7467600"/>
              <a:gd name="connsiteY784" fmla="*/ 239240 h 6858000"/>
              <a:gd name="connsiteX785" fmla="*/ 5736947 w 7467600"/>
              <a:gd name="connsiteY785" fmla="*/ 261367 h 6858000"/>
              <a:gd name="connsiteX786" fmla="*/ 5427012 w 7467600"/>
              <a:gd name="connsiteY786" fmla="*/ 311272 h 6858000"/>
              <a:gd name="connsiteX787" fmla="*/ 5147818 w 7467600"/>
              <a:gd name="connsiteY787" fmla="*/ 322112 h 6858000"/>
              <a:gd name="connsiteX788" fmla="*/ 5060854 w 7467600"/>
              <a:gd name="connsiteY788" fmla="*/ 311882 h 6858000"/>
              <a:gd name="connsiteX789" fmla="*/ 4945989 w 7467600"/>
              <a:gd name="connsiteY789" fmla="*/ 300516 h 6858000"/>
              <a:gd name="connsiteX790" fmla="*/ 5410479 w 7467600"/>
              <a:gd name="connsiteY790" fmla="*/ 348434 h 6858000"/>
              <a:gd name="connsiteX791" fmla="*/ 5805386 w 7467600"/>
              <a:gd name="connsiteY791" fmla="*/ 239240 h 6858000"/>
              <a:gd name="connsiteX792" fmla="*/ 5905192 w 7467600"/>
              <a:gd name="connsiteY792" fmla="*/ 163079 h 6858000"/>
              <a:gd name="connsiteX793" fmla="*/ 5865655 w 7467600"/>
              <a:gd name="connsiteY793" fmla="*/ 171901 h 6858000"/>
              <a:gd name="connsiteX794" fmla="*/ 5259740 w 7467600"/>
              <a:gd name="connsiteY794" fmla="*/ 257013 h 6858000"/>
              <a:gd name="connsiteX795" fmla="*/ 5208466 w 7467600"/>
              <a:gd name="connsiteY795" fmla="*/ 257550 h 6858000"/>
              <a:gd name="connsiteX796" fmla="*/ 4980204 w 7467600"/>
              <a:gd name="connsiteY796" fmla="*/ 271903 h 6858000"/>
              <a:gd name="connsiteX797" fmla="*/ 5068068 w 7467600"/>
              <a:gd name="connsiteY797" fmla="*/ 282244 h 6858000"/>
              <a:gd name="connsiteX798" fmla="*/ 5153231 w 7467600"/>
              <a:gd name="connsiteY798" fmla="*/ 292240 h 6858000"/>
              <a:gd name="connsiteX799" fmla="*/ 5426491 w 7467600"/>
              <a:gd name="connsiteY799" fmla="*/ 281128 h 6858000"/>
              <a:gd name="connsiteX800" fmla="*/ 5731212 w 7467600"/>
              <a:gd name="connsiteY800" fmla="*/ 231951 h 6858000"/>
              <a:gd name="connsiteX801" fmla="*/ 5905192 w 7467600"/>
              <a:gd name="connsiteY801" fmla="*/ 163079 h 6858000"/>
              <a:gd name="connsiteX802" fmla="*/ 5944437 w 7467600"/>
              <a:gd name="connsiteY802" fmla="*/ 113829 h 6858000"/>
              <a:gd name="connsiteX803" fmla="*/ 5825032 w 7467600"/>
              <a:gd name="connsiteY803" fmla="*/ 146405 h 6858000"/>
              <a:gd name="connsiteX804" fmla="*/ 4955599 w 7467600"/>
              <a:gd name="connsiteY804" fmla="*/ 247008 h 6858000"/>
              <a:gd name="connsiteX805" fmla="*/ 5210104 w 7467600"/>
              <a:gd name="connsiteY805" fmla="*/ 228123 h 6858000"/>
              <a:gd name="connsiteX806" fmla="*/ 5261015 w 7467600"/>
              <a:gd name="connsiteY806" fmla="*/ 227087 h 6858000"/>
              <a:gd name="connsiteX807" fmla="*/ 5861181 w 7467600"/>
              <a:gd name="connsiteY807" fmla="*/ 143093 h 6858000"/>
              <a:gd name="connsiteX808" fmla="*/ 5961252 w 7467600"/>
              <a:gd name="connsiteY808" fmla="*/ 114820 h 6858000"/>
              <a:gd name="connsiteX809" fmla="*/ 5944437 w 7467600"/>
              <a:gd name="connsiteY809" fmla="*/ 113829 h 6858000"/>
              <a:gd name="connsiteX810" fmla="*/ 3882765 w 7467600"/>
              <a:gd name="connsiteY810" fmla="*/ 0 h 6858000"/>
              <a:gd name="connsiteX811" fmla="*/ 3995099 w 7467600"/>
              <a:gd name="connsiteY811" fmla="*/ 0 h 6858000"/>
              <a:gd name="connsiteX812" fmla="*/ 4163818 w 7467600"/>
              <a:gd name="connsiteY812" fmla="*/ 234104 h 6858000"/>
              <a:gd name="connsiteX813" fmla="*/ 4172099 w 7467600"/>
              <a:gd name="connsiteY813" fmla="*/ 234207 h 6858000"/>
              <a:gd name="connsiteX814" fmla="*/ 4784282 w 7467600"/>
              <a:gd name="connsiteY814" fmla="*/ 276561 h 6858000"/>
              <a:gd name="connsiteX815" fmla="*/ 4801687 w 7467600"/>
              <a:gd name="connsiteY815" fmla="*/ 267764 h 6858000"/>
              <a:gd name="connsiteX816" fmla="*/ 6082788 w 7467600"/>
              <a:gd name="connsiteY816" fmla="*/ 64119 h 6858000"/>
              <a:gd name="connsiteX817" fmla="*/ 6099442 w 7467600"/>
              <a:gd name="connsiteY817" fmla="*/ 82568 h 6858000"/>
              <a:gd name="connsiteX818" fmla="*/ 4804137 w 7467600"/>
              <a:gd name="connsiteY818" fmla="*/ 320931 h 6858000"/>
              <a:gd name="connsiteX819" fmla="*/ 4227047 w 7467600"/>
              <a:gd name="connsiteY819" fmla="*/ 313415 h 6858000"/>
              <a:gd name="connsiteX820" fmla="*/ 4346041 w 7467600"/>
              <a:gd name="connsiteY820" fmla="*/ 456086 h 6858000"/>
              <a:gd name="connsiteX821" fmla="*/ 4870967 w 7467600"/>
              <a:gd name="connsiteY821" fmla="*/ 963061 h 6858000"/>
              <a:gd name="connsiteX822" fmla="*/ 4889647 w 7467600"/>
              <a:gd name="connsiteY822" fmla="*/ 957147 h 6858000"/>
              <a:gd name="connsiteX823" fmla="*/ 5422504 w 7467600"/>
              <a:gd name="connsiteY823" fmla="*/ 805191 h 6858000"/>
              <a:gd name="connsiteX824" fmla="*/ 6087656 w 7467600"/>
              <a:gd name="connsiteY824" fmla="*/ 826703 h 6858000"/>
              <a:gd name="connsiteX825" fmla="*/ 6058717 w 7467600"/>
              <a:gd name="connsiteY825" fmla="*/ 865992 h 6858000"/>
              <a:gd name="connsiteX826" fmla="*/ 4974153 w 7467600"/>
              <a:gd name="connsiteY826" fmla="*/ 1045456 h 6858000"/>
              <a:gd name="connsiteX827" fmla="*/ 5627835 w 7467600"/>
              <a:gd name="connsiteY827" fmla="*/ 1472077 h 6858000"/>
              <a:gd name="connsiteX828" fmla="*/ 5629817 w 7467600"/>
              <a:gd name="connsiteY828" fmla="*/ 1471412 h 6858000"/>
              <a:gd name="connsiteX829" fmla="*/ 5634124 w 7467600"/>
              <a:gd name="connsiteY829" fmla="*/ 1470572 h 6858000"/>
              <a:gd name="connsiteX830" fmla="*/ 5755832 w 7467600"/>
              <a:gd name="connsiteY830" fmla="*/ 1383886 h 6858000"/>
              <a:gd name="connsiteX831" fmla="*/ 6014186 w 7467600"/>
              <a:gd name="connsiteY831" fmla="*/ 1279799 h 6858000"/>
              <a:gd name="connsiteX832" fmla="*/ 6901619 w 7467600"/>
              <a:gd name="connsiteY832" fmla="*/ 1047874 h 6858000"/>
              <a:gd name="connsiteX833" fmla="*/ 6931566 w 7467600"/>
              <a:gd name="connsiteY833" fmla="*/ 1062034 h 6858000"/>
              <a:gd name="connsiteX834" fmla="*/ 5790982 w 7467600"/>
              <a:gd name="connsiteY834" fmla="*/ 1561380 h 6858000"/>
              <a:gd name="connsiteX835" fmla="*/ 6188971 w 7467600"/>
              <a:gd name="connsiteY835" fmla="*/ 1755168 h 6858000"/>
              <a:gd name="connsiteX836" fmla="*/ 6202446 w 7467600"/>
              <a:gd name="connsiteY836" fmla="*/ 1752268 h 6858000"/>
              <a:gd name="connsiteX837" fmla="*/ 7179560 w 7467600"/>
              <a:gd name="connsiteY837" fmla="*/ 1467551 h 6858000"/>
              <a:gd name="connsiteX838" fmla="*/ 7158730 w 7467600"/>
              <a:gd name="connsiteY838" fmla="*/ 1507835 h 6858000"/>
              <a:gd name="connsiteX839" fmla="*/ 6326959 w 7467600"/>
              <a:gd name="connsiteY839" fmla="*/ 1817686 h 6858000"/>
              <a:gd name="connsiteX840" fmla="*/ 6537433 w 7467600"/>
              <a:gd name="connsiteY840" fmla="*/ 1907790 h 6858000"/>
              <a:gd name="connsiteX841" fmla="*/ 6550221 w 7467600"/>
              <a:gd name="connsiteY841" fmla="*/ 1910729 h 6858000"/>
              <a:gd name="connsiteX842" fmla="*/ 6964438 w 7467600"/>
              <a:gd name="connsiteY842" fmla="*/ 2209505 h 6858000"/>
              <a:gd name="connsiteX843" fmla="*/ 7367862 w 7467600"/>
              <a:gd name="connsiteY843" fmla="*/ 2806833 h 6858000"/>
              <a:gd name="connsiteX844" fmla="*/ 7364329 w 7467600"/>
              <a:gd name="connsiteY844" fmla="*/ 2826907 h 6858000"/>
              <a:gd name="connsiteX845" fmla="*/ 7290545 w 7467600"/>
              <a:gd name="connsiteY845" fmla="*/ 2850663 h 6858000"/>
              <a:gd name="connsiteX846" fmla="*/ 6472036 w 7467600"/>
              <a:gd name="connsiteY846" fmla="*/ 1959003 h 6858000"/>
              <a:gd name="connsiteX847" fmla="*/ 5792897 w 7467600"/>
              <a:gd name="connsiteY847" fmla="*/ 1647747 h 6858000"/>
              <a:gd name="connsiteX848" fmla="*/ 5842751 w 7467600"/>
              <a:gd name="connsiteY848" fmla="*/ 1816112 h 6858000"/>
              <a:gd name="connsiteX849" fmla="*/ 5847424 w 7467600"/>
              <a:gd name="connsiteY849" fmla="*/ 1815776 h 6858000"/>
              <a:gd name="connsiteX850" fmla="*/ 6399821 w 7467600"/>
              <a:gd name="connsiteY850" fmla="*/ 2344799 h 6858000"/>
              <a:gd name="connsiteX851" fmla="*/ 6323232 w 7467600"/>
              <a:gd name="connsiteY851" fmla="*/ 2389634 h 6858000"/>
              <a:gd name="connsiteX852" fmla="*/ 5942958 w 7467600"/>
              <a:gd name="connsiteY852" fmla="*/ 2077708 h 6858000"/>
              <a:gd name="connsiteX853" fmla="*/ 5921559 w 7467600"/>
              <a:gd name="connsiteY853" fmla="*/ 2378596 h 6858000"/>
              <a:gd name="connsiteX854" fmla="*/ 5817651 w 7467600"/>
              <a:gd name="connsiteY854" fmla="*/ 3023919 h 6858000"/>
              <a:gd name="connsiteX855" fmla="*/ 5729634 w 7467600"/>
              <a:gd name="connsiteY855" fmla="*/ 3051849 h 6858000"/>
              <a:gd name="connsiteX856" fmla="*/ 5611018 w 7467600"/>
              <a:gd name="connsiteY856" fmla="*/ 2316769 h 6858000"/>
              <a:gd name="connsiteX857" fmla="*/ 5687608 w 7467600"/>
              <a:gd name="connsiteY857" fmla="*/ 2039972 h 6858000"/>
              <a:gd name="connsiteX858" fmla="*/ 5657554 w 7467600"/>
              <a:gd name="connsiteY858" fmla="*/ 1576445 h 6858000"/>
              <a:gd name="connsiteX859" fmla="*/ 5150475 w 7467600"/>
              <a:gd name="connsiteY859" fmla="*/ 1274012 h 6858000"/>
              <a:gd name="connsiteX860" fmla="*/ 5349142 w 7467600"/>
              <a:gd name="connsiteY860" fmla="*/ 2204405 h 6858000"/>
              <a:gd name="connsiteX861" fmla="*/ 5262214 w 7467600"/>
              <a:gd name="connsiteY861" fmla="*/ 2233836 h 6858000"/>
              <a:gd name="connsiteX862" fmla="*/ 4981539 w 7467600"/>
              <a:gd name="connsiteY862" fmla="*/ 1542201 h 6858000"/>
              <a:gd name="connsiteX863" fmla="*/ 4958461 w 7467600"/>
              <a:gd name="connsiteY863" fmla="*/ 1136957 h 6858000"/>
              <a:gd name="connsiteX864" fmla="*/ 4655015 w 7467600"/>
              <a:gd name="connsiteY864" fmla="*/ 891426 h 6858000"/>
              <a:gd name="connsiteX865" fmla="*/ 4348002 w 7467600"/>
              <a:gd name="connsiteY865" fmla="*/ 2205895 h 6858000"/>
              <a:gd name="connsiteX866" fmla="*/ 4262250 w 7467600"/>
              <a:gd name="connsiteY866" fmla="*/ 2219972 h 6858000"/>
              <a:gd name="connsiteX867" fmla="*/ 4550611 w 7467600"/>
              <a:gd name="connsiteY867" fmla="*/ 817540 h 6858000"/>
              <a:gd name="connsiteX868" fmla="*/ 4564418 w 7467600"/>
              <a:gd name="connsiteY868" fmla="*/ 808293 h 6858000"/>
              <a:gd name="connsiteX869" fmla="*/ 4266388 w 7467600"/>
              <a:gd name="connsiteY869" fmla="*/ 500083 h 6858000"/>
              <a:gd name="connsiteX870" fmla="*/ 4032842 w 7467600"/>
              <a:gd name="connsiteY870" fmla="*/ 211809 h 6858000"/>
              <a:gd name="connsiteX871" fmla="*/ 3882765 w 7467600"/>
              <a:gd name="connsiteY871" fmla="*/ 0 h 6858000"/>
              <a:gd name="connsiteX872" fmla="*/ 3721337 w 7467600"/>
              <a:gd name="connsiteY872" fmla="*/ 0 h 6858000"/>
              <a:gd name="connsiteX873" fmla="*/ 3797544 w 7467600"/>
              <a:gd name="connsiteY873" fmla="*/ 0 h 6858000"/>
              <a:gd name="connsiteX874" fmla="*/ 3775734 w 7467600"/>
              <a:gd name="connsiteY874" fmla="*/ 95131 h 6858000"/>
              <a:gd name="connsiteX875" fmla="*/ 3724807 w 7467600"/>
              <a:gd name="connsiteY875" fmla="*/ 272257 h 6858000"/>
              <a:gd name="connsiteX876" fmla="*/ 3726844 w 7467600"/>
              <a:gd name="connsiteY876" fmla="*/ 282988 h 6858000"/>
              <a:gd name="connsiteX877" fmla="*/ 3742664 w 7467600"/>
              <a:gd name="connsiteY877" fmla="*/ 279918 h 6858000"/>
              <a:gd name="connsiteX878" fmla="*/ 4103910 w 7467600"/>
              <a:gd name="connsiteY878" fmla="*/ 1161917 h 6858000"/>
              <a:gd name="connsiteX879" fmla="*/ 4020269 w 7467600"/>
              <a:gd name="connsiteY879" fmla="*/ 1200406 h 6858000"/>
              <a:gd name="connsiteX880" fmla="*/ 3674882 w 7467600"/>
              <a:gd name="connsiteY880" fmla="*/ 488524 h 6858000"/>
              <a:gd name="connsiteX881" fmla="*/ 3132682 w 7467600"/>
              <a:gd name="connsiteY881" fmla="*/ 1072284 h 6858000"/>
              <a:gd name="connsiteX882" fmla="*/ 2716346 w 7467600"/>
              <a:gd name="connsiteY882" fmla="*/ 1276376 h 6858000"/>
              <a:gd name="connsiteX883" fmla="*/ 2716772 w 7467600"/>
              <a:gd name="connsiteY883" fmla="*/ 1255462 h 6858000"/>
              <a:gd name="connsiteX884" fmla="*/ 3471096 w 7467600"/>
              <a:gd name="connsiteY884" fmla="*/ 437072 h 6858000"/>
              <a:gd name="connsiteX885" fmla="*/ 3639057 w 7467600"/>
              <a:gd name="connsiteY885" fmla="*/ 286334 h 6858000"/>
              <a:gd name="connsiteX886" fmla="*/ 3640309 w 7467600"/>
              <a:gd name="connsiteY886" fmla="*/ 284664 h 6858000"/>
              <a:gd name="connsiteX887" fmla="*/ 3646022 w 7467600"/>
              <a:gd name="connsiteY887" fmla="*/ 276711 h 6858000"/>
              <a:gd name="connsiteX888" fmla="*/ 3707943 w 7467600"/>
              <a:gd name="connsiteY888" fmla="*/ 65958 h 6858000"/>
              <a:gd name="connsiteX889" fmla="*/ 3721337 w 7467600"/>
              <a:gd name="connsiteY889" fmla="*/ 0 h 6858000"/>
              <a:gd name="connsiteX890" fmla="*/ 2867960 w 7467600"/>
              <a:gd name="connsiteY890" fmla="*/ 0 h 6858000"/>
              <a:gd name="connsiteX891" fmla="*/ 2926351 w 7467600"/>
              <a:gd name="connsiteY891" fmla="*/ 0 h 6858000"/>
              <a:gd name="connsiteX892" fmla="*/ 2902823 w 7467600"/>
              <a:gd name="connsiteY892" fmla="*/ 262929 h 6858000"/>
              <a:gd name="connsiteX893" fmla="*/ 2940663 w 7467600"/>
              <a:gd name="connsiteY893" fmla="*/ 140884 h 6858000"/>
              <a:gd name="connsiteX894" fmla="*/ 2947039 w 7467600"/>
              <a:gd name="connsiteY894" fmla="*/ 122524 h 6858000"/>
              <a:gd name="connsiteX895" fmla="*/ 2984316 w 7467600"/>
              <a:gd name="connsiteY895" fmla="*/ 0 h 6858000"/>
              <a:gd name="connsiteX896" fmla="*/ 3016114 w 7467600"/>
              <a:gd name="connsiteY896" fmla="*/ 0 h 6858000"/>
              <a:gd name="connsiteX897" fmla="*/ 2979949 w 7467600"/>
              <a:gd name="connsiteY897" fmla="*/ 119274 h 6858000"/>
              <a:gd name="connsiteX898" fmla="*/ 3023879 w 7467600"/>
              <a:gd name="connsiteY898" fmla="*/ 0 h 6858000"/>
              <a:gd name="connsiteX899" fmla="*/ 3105400 w 7467600"/>
              <a:gd name="connsiteY899" fmla="*/ 0 h 6858000"/>
              <a:gd name="connsiteX900" fmla="*/ 3094669 w 7467600"/>
              <a:gd name="connsiteY900" fmla="*/ 30308 h 6858000"/>
              <a:gd name="connsiteX901" fmla="*/ 2901945 w 7467600"/>
              <a:gd name="connsiteY901" fmla="*/ 466538 h 6858000"/>
              <a:gd name="connsiteX902" fmla="*/ 2815209 w 7467600"/>
              <a:gd name="connsiteY902" fmla="*/ 497361 h 6858000"/>
              <a:gd name="connsiteX903" fmla="*/ 2844845 w 7467600"/>
              <a:gd name="connsiteY903" fmla="*/ 127638 h 6858000"/>
              <a:gd name="connsiteX904" fmla="*/ 2867960 w 7467600"/>
              <a:gd name="connsiteY904" fmla="*/ 0 h 6858000"/>
              <a:gd name="connsiteX905" fmla="*/ 1057230 w 7467600"/>
              <a:gd name="connsiteY905" fmla="*/ 0 h 6858000"/>
              <a:gd name="connsiteX906" fmla="*/ 1111003 w 7467600"/>
              <a:gd name="connsiteY906" fmla="*/ 0 h 6858000"/>
              <a:gd name="connsiteX907" fmla="*/ 1125553 w 7467600"/>
              <a:gd name="connsiteY907" fmla="*/ 52588 h 6858000"/>
              <a:gd name="connsiteX908" fmla="*/ 1304276 w 7467600"/>
              <a:gd name="connsiteY908" fmla="*/ 476275 h 6858000"/>
              <a:gd name="connsiteX909" fmla="*/ 1492066 w 7467600"/>
              <a:gd name="connsiteY909" fmla="*/ 886333 h 6858000"/>
              <a:gd name="connsiteX910" fmla="*/ 1423698 w 7467600"/>
              <a:gd name="connsiteY910" fmla="*/ 710817 h 6858000"/>
              <a:gd name="connsiteX911" fmla="*/ 1357609 w 7467600"/>
              <a:gd name="connsiteY911" fmla="*/ 532892 h 6858000"/>
              <a:gd name="connsiteX912" fmla="*/ 1309550 w 7467600"/>
              <a:gd name="connsiteY912" fmla="*/ 374031 h 6858000"/>
              <a:gd name="connsiteX913" fmla="*/ 1193673 w 7467600"/>
              <a:gd name="connsiteY913" fmla="*/ 49533 h 6858000"/>
              <a:gd name="connsiteX914" fmla="*/ 1164391 w 7467600"/>
              <a:gd name="connsiteY914" fmla="*/ 0 h 6858000"/>
              <a:gd name="connsiteX915" fmla="*/ 1200666 w 7467600"/>
              <a:gd name="connsiteY915" fmla="*/ 0 h 6858000"/>
              <a:gd name="connsiteX916" fmla="*/ 1223408 w 7467600"/>
              <a:gd name="connsiteY916" fmla="*/ 38996 h 6858000"/>
              <a:gd name="connsiteX917" fmla="*/ 1339635 w 7467600"/>
              <a:gd name="connsiteY917" fmla="*/ 365517 h 6858000"/>
              <a:gd name="connsiteX918" fmla="*/ 1387469 w 7467600"/>
              <a:gd name="connsiteY918" fmla="*/ 523079 h 6858000"/>
              <a:gd name="connsiteX919" fmla="*/ 1452685 w 7467600"/>
              <a:gd name="connsiteY919" fmla="*/ 699806 h 6858000"/>
              <a:gd name="connsiteX920" fmla="*/ 1492092 w 7467600"/>
              <a:gd name="connsiteY920" fmla="*/ 800424 h 6858000"/>
              <a:gd name="connsiteX921" fmla="*/ 1455302 w 7467600"/>
              <a:gd name="connsiteY921" fmla="*/ 632913 h 6858000"/>
              <a:gd name="connsiteX922" fmla="*/ 1222336 w 7467600"/>
              <a:gd name="connsiteY922" fmla="*/ 9480 h 6858000"/>
              <a:gd name="connsiteX923" fmla="*/ 1214634 w 7467600"/>
              <a:gd name="connsiteY923" fmla="*/ 0 h 6858000"/>
              <a:gd name="connsiteX924" fmla="*/ 1289827 w 7467600"/>
              <a:gd name="connsiteY924" fmla="*/ 0 h 6858000"/>
              <a:gd name="connsiteX925" fmla="*/ 1321076 w 7467600"/>
              <a:gd name="connsiteY925" fmla="*/ 59722 h 6858000"/>
              <a:gd name="connsiteX926" fmla="*/ 1512579 w 7467600"/>
              <a:gd name="connsiteY926" fmla="*/ 626441 h 6858000"/>
              <a:gd name="connsiteX927" fmla="*/ 1506076 w 7467600"/>
              <a:gd name="connsiteY927" fmla="*/ 1089289 h 6858000"/>
              <a:gd name="connsiteX928" fmla="*/ 1486346 w 7467600"/>
              <a:gd name="connsiteY928" fmla="*/ 1079919 h 6858000"/>
              <a:gd name="connsiteX929" fmla="*/ 1070511 w 7467600"/>
              <a:gd name="connsiteY929" fmla="*/ 48609 h 6858000"/>
              <a:gd name="connsiteX930" fmla="*/ 1057230 w 7467600"/>
              <a:gd name="connsiteY930" fmla="*/ 0 h 6858000"/>
              <a:gd name="connsiteX931" fmla="*/ 43151 w 7467600"/>
              <a:gd name="connsiteY931" fmla="*/ 0 h 6858000"/>
              <a:gd name="connsiteX932" fmla="*/ 95283 w 7467600"/>
              <a:gd name="connsiteY932" fmla="*/ 0 h 6858000"/>
              <a:gd name="connsiteX933" fmla="*/ 300708 w 7467600"/>
              <a:gd name="connsiteY933" fmla="*/ 154571 h 6858000"/>
              <a:gd name="connsiteX934" fmla="*/ 530414 w 7467600"/>
              <a:gd name="connsiteY934" fmla="*/ 354673 h 6858000"/>
              <a:gd name="connsiteX935" fmla="*/ 333785 w 7467600"/>
              <a:gd name="connsiteY935" fmla="*/ 161564 h 6858000"/>
              <a:gd name="connsiteX936" fmla="*/ 147005 w 7467600"/>
              <a:gd name="connsiteY936" fmla="*/ 0 h 6858000"/>
              <a:gd name="connsiteX937" fmla="*/ 272509 w 7467600"/>
              <a:gd name="connsiteY937" fmla="*/ 0 h 6858000"/>
              <a:gd name="connsiteX938" fmla="*/ 326276 w 7467600"/>
              <a:gd name="connsiteY938" fmla="*/ 45847 h 6858000"/>
              <a:gd name="connsiteX939" fmla="*/ 823759 w 7467600"/>
              <a:gd name="connsiteY939" fmla="*/ 574145 h 6858000"/>
              <a:gd name="connsiteX940" fmla="*/ 811254 w 7467600"/>
              <a:gd name="connsiteY940" fmla="*/ 665546 h 6858000"/>
              <a:gd name="connsiteX941" fmla="*/ 154042 w 7467600"/>
              <a:gd name="connsiteY941" fmla="*/ 261522 h 6858000"/>
              <a:gd name="connsiteX942" fmla="*/ 13550 w 7467600"/>
              <a:gd name="connsiteY942" fmla="*/ 158423 h 6858000"/>
              <a:gd name="connsiteX943" fmla="*/ 0 w 7467600"/>
              <a:gd name="connsiteY943" fmla="*/ 146618 h 6858000"/>
              <a:gd name="connsiteX944" fmla="*/ 0 w 7467600"/>
              <a:gd name="connsiteY944" fmla="*/ 59161 h 6858000"/>
              <a:gd name="connsiteX945" fmla="*/ 45427 w 7467600"/>
              <a:gd name="connsiteY945" fmla="*/ 101078 h 6858000"/>
              <a:gd name="connsiteX946" fmla="*/ 630103 w 7467600"/>
              <a:gd name="connsiteY946" fmla="*/ 485885 h 6858000"/>
              <a:gd name="connsiteX947" fmla="*/ 532040 w 7467600"/>
              <a:gd name="connsiteY947" fmla="*/ 399359 h 6858000"/>
              <a:gd name="connsiteX948" fmla="*/ 517618 w 7467600"/>
              <a:gd name="connsiteY948" fmla="*/ 385726 h 6858000"/>
              <a:gd name="connsiteX949" fmla="*/ 285074 w 7467600"/>
              <a:gd name="connsiteY949" fmla="*/ 182755 h 6858000"/>
              <a:gd name="connsiteX950" fmla="*/ 43151 w 7467600"/>
              <a:gd name="connsiteY95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3149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1019354 w 7467600"/>
              <a:gd name="connsiteY18" fmla="*/ 6315006 h 6858000"/>
              <a:gd name="connsiteX19" fmla="*/ 441046 w 7467600"/>
              <a:gd name="connsiteY19" fmla="*/ 6691153 h 6858000"/>
              <a:gd name="connsiteX20" fmla="*/ 1019354 w 7467600"/>
              <a:gd name="connsiteY20" fmla="*/ 6315006 h 6858000"/>
              <a:gd name="connsiteX21" fmla="*/ 991680 w 7467600"/>
              <a:gd name="connsiteY21" fmla="*/ 6298413 h 6858000"/>
              <a:gd name="connsiteX22" fmla="*/ 409060 w 7467600"/>
              <a:gd name="connsiteY22" fmla="*/ 6671470 h 6858000"/>
              <a:gd name="connsiteX23" fmla="*/ 991680 w 7467600"/>
              <a:gd name="connsiteY23" fmla="*/ 6298413 h 6858000"/>
              <a:gd name="connsiteX24" fmla="*/ 103333 w 7467600"/>
              <a:gd name="connsiteY24" fmla="*/ 5699602 h 6858000"/>
              <a:gd name="connsiteX25" fmla="*/ 233938 w 7467600"/>
              <a:gd name="connsiteY25" fmla="*/ 5809416 h 6858000"/>
              <a:gd name="connsiteX26" fmla="*/ 883580 w 7467600"/>
              <a:gd name="connsiteY26" fmla="*/ 6180710 h 6858000"/>
              <a:gd name="connsiteX27" fmla="*/ 487337 w 7467600"/>
              <a:gd name="connsiteY27" fmla="*/ 5950182 h 6858000"/>
              <a:gd name="connsiteX28" fmla="*/ 354051 w 7467600"/>
              <a:gd name="connsiteY28" fmla="*/ 5854912 h 6858000"/>
              <a:gd name="connsiteX29" fmla="*/ 195436 w 7467600"/>
              <a:gd name="connsiteY29" fmla="*/ 5755068 h 6858000"/>
              <a:gd name="connsiteX30" fmla="*/ 103333 w 7467600"/>
              <a:gd name="connsiteY30" fmla="*/ 5699602 h 6858000"/>
              <a:gd name="connsiteX31" fmla="*/ 5539432 w 7467600"/>
              <a:gd name="connsiteY31" fmla="*/ 5642928 h 6858000"/>
              <a:gd name="connsiteX32" fmla="*/ 5555462 w 7467600"/>
              <a:gd name="connsiteY32" fmla="*/ 5694454 h 6858000"/>
              <a:gd name="connsiteX33" fmla="*/ 5828270 w 7467600"/>
              <a:gd name="connsiteY33" fmla="*/ 6320663 h 6858000"/>
              <a:gd name="connsiteX34" fmla="*/ 5947416 w 7467600"/>
              <a:gd name="connsiteY34" fmla="*/ 6574846 h 6858000"/>
              <a:gd name="connsiteX35" fmla="*/ 5539432 w 7467600"/>
              <a:gd name="connsiteY35" fmla="*/ 5642928 h 6858000"/>
              <a:gd name="connsiteX36" fmla="*/ 51253 w 7467600"/>
              <a:gd name="connsiteY36" fmla="*/ 5631825 h 6858000"/>
              <a:gd name="connsiteX37" fmla="*/ 211622 w 7467600"/>
              <a:gd name="connsiteY37" fmla="*/ 5728803 h 6858000"/>
              <a:gd name="connsiteX38" fmla="*/ 371652 w 7467600"/>
              <a:gd name="connsiteY38" fmla="*/ 5829062 h 6858000"/>
              <a:gd name="connsiteX39" fmla="*/ 505903 w 7467600"/>
              <a:gd name="connsiteY39" fmla="*/ 5925221 h 6858000"/>
              <a:gd name="connsiteX40" fmla="*/ 899240 w 7467600"/>
              <a:gd name="connsiteY40" fmla="*/ 6153068 h 6858000"/>
              <a:gd name="connsiteX41" fmla="*/ 988114 w 7467600"/>
              <a:gd name="connsiteY41" fmla="*/ 6174204 h 6858000"/>
              <a:gd name="connsiteX42" fmla="*/ 845971 w 7467600"/>
              <a:gd name="connsiteY42" fmla="*/ 6067177 h 6858000"/>
              <a:gd name="connsiteX43" fmla="*/ 448057 w 7467600"/>
              <a:gd name="connsiteY43" fmla="*/ 5841376 h 6858000"/>
              <a:gd name="connsiteX44" fmla="*/ 51253 w 7467600"/>
              <a:gd name="connsiteY44" fmla="*/ 5631825 h 6858000"/>
              <a:gd name="connsiteX45" fmla="*/ 2606687 w 7467600"/>
              <a:gd name="connsiteY45" fmla="*/ 5630718 h 6858000"/>
              <a:gd name="connsiteX46" fmla="*/ 2645658 w 7467600"/>
              <a:gd name="connsiteY46" fmla="*/ 6640259 h 6858000"/>
              <a:gd name="connsiteX47" fmla="*/ 2606687 w 7467600"/>
              <a:gd name="connsiteY47" fmla="*/ 5630718 h 6858000"/>
              <a:gd name="connsiteX48" fmla="*/ 3642057 w 7467600"/>
              <a:gd name="connsiteY48" fmla="*/ 5573487 h 6858000"/>
              <a:gd name="connsiteX49" fmla="*/ 3632981 w 7467600"/>
              <a:gd name="connsiteY49" fmla="*/ 5579437 h 6858000"/>
              <a:gd name="connsiteX50" fmla="*/ 3382436 w 7467600"/>
              <a:gd name="connsiteY50" fmla="*/ 5952726 h 6858000"/>
              <a:gd name="connsiteX51" fmla="*/ 3191929 w 7467600"/>
              <a:gd name="connsiteY51" fmla="*/ 6662669 h 6858000"/>
              <a:gd name="connsiteX52" fmla="*/ 3369898 w 7467600"/>
              <a:gd name="connsiteY52" fmla="*/ 6081771 h 6858000"/>
              <a:gd name="connsiteX53" fmla="*/ 3642057 w 7467600"/>
              <a:gd name="connsiteY53" fmla="*/ 5573487 h 6858000"/>
              <a:gd name="connsiteX54" fmla="*/ 2650666 w 7467600"/>
              <a:gd name="connsiteY54" fmla="*/ 5530686 h 6858000"/>
              <a:gd name="connsiteX55" fmla="*/ 2650249 w 7467600"/>
              <a:gd name="connsiteY55" fmla="*/ 5532101 h 6858000"/>
              <a:gd name="connsiteX56" fmla="*/ 2663808 w 7467600"/>
              <a:gd name="connsiteY56" fmla="*/ 6535215 h 6858000"/>
              <a:gd name="connsiteX57" fmla="*/ 2665418 w 7467600"/>
              <a:gd name="connsiteY57" fmla="*/ 6132756 h 6858000"/>
              <a:gd name="connsiteX58" fmla="*/ 2650666 w 7467600"/>
              <a:gd name="connsiteY58" fmla="*/ 5530686 h 6858000"/>
              <a:gd name="connsiteX59" fmla="*/ 2680277 w 7467600"/>
              <a:gd name="connsiteY59" fmla="*/ 5479204 h 6858000"/>
              <a:gd name="connsiteX60" fmla="*/ 2678972 w 7467600"/>
              <a:gd name="connsiteY60" fmla="*/ 5481582 h 6858000"/>
              <a:gd name="connsiteX61" fmla="*/ 2696666 w 7467600"/>
              <a:gd name="connsiteY61" fmla="*/ 6133836 h 6858000"/>
              <a:gd name="connsiteX62" fmla="*/ 2695769 w 7467600"/>
              <a:gd name="connsiteY62" fmla="*/ 6390955 h 6858000"/>
              <a:gd name="connsiteX63" fmla="*/ 2739893 w 7467600"/>
              <a:gd name="connsiteY63" fmla="*/ 6108357 h 6858000"/>
              <a:gd name="connsiteX64" fmla="*/ 2680277 w 7467600"/>
              <a:gd name="connsiteY64" fmla="*/ 5479204 h 6858000"/>
              <a:gd name="connsiteX65" fmla="*/ 1132195 w 7467600"/>
              <a:gd name="connsiteY65" fmla="*/ 5467980 h 6858000"/>
              <a:gd name="connsiteX66" fmla="*/ 1679056 w 7467600"/>
              <a:gd name="connsiteY66" fmla="*/ 5516907 h 6858000"/>
              <a:gd name="connsiteX67" fmla="*/ 2128648 w 7467600"/>
              <a:gd name="connsiteY67" fmla="*/ 5474249 h 6858000"/>
              <a:gd name="connsiteX68" fmla="*/ 1825619 w 7467600"/>
              <a:gd name="connsiteY68" fmla="*/ 5478447 h 6858000"/>
              <a:gd name="connsiteX69" fmla="*/ 1737798 w 7467600"/>
              <a:gd name="connsiteY69" fmla="*/ 5483353 h 6858000"/>
              <a:gd name="connsiteX70" fmla="*/ 1132195 w 7467600"/>
              <a:gd name="connsiteY70" fmla="*/ 5467980 h 6858000"/>
              <a:gd name="connsiteX71" fmla="*/ 1456157 w 7467600"/>
              <a:gd name="connsiteY71" fmla="*/ 5371404 h 6858000"/>
              <a:gd name="connsiteX72" fmla="*/ 1244432 w 7467600"/>
              <a:gd name="connsiteY72" fmla="*/ 5385601 h 6858000"/>
              <a:gd name="connsiteX73" fmla="*/ 973990 w 7467600"/>
              <a:gd name="connsiteY73" fmla="*/ 5424940 h 6858000"/>
              <a:gd name="connsiteX74" fmla="*/ 1103809 w 7467600"/>
              <a:gd name="connsiteY74" fmla="*/ 5433720 h 6858000"/>
              <a:gd name="connsiteX75" fmla="*/ 1123454 w 7467600"/>
              <a:gd name="connsiteY75" fmla="*/ 5435727 h 6858000"/>
              <a:gd name="connsiteX76" fmla="*/ 1737017 w 7467600"/>
              <a:gd name="connsiteY76" fmla="*/ 5452183 h 6858000"/>
              <a:gd name="connsiteX77" fmla="*/ 1824397 w 7467600"/>
              <a:gd name="connsiteY77" fmla="*/ 5447757 h 6858000"/>
              <a:gd name="connsiteX78" fmla="*/ 2070059 w 7467600"/>
              <a:gd name="connsiteY78" fmla="*/ 5441660 h 6858000"/>
              <a:gd name="connsiteX79" fmla="*/ 1456157 w 7467600"/>
              <a:gd name="connsiteY79" fmla="*/ 5371404 h 6858000"/>
              <a:gd name="connsiteX80" fmla="*/ 4988186 w 7467600"/>
              <a:gd name="connsiteY80" fmla="*/ 5216467 h 6858000"/>
              <a:gd name="connsiteX81" fmla="*/ 4777334 w 7467600"/>
              <a:gd name="connsiteY81" fmla="*/ 5406072 h 6858000"/>
              <a:gd name="connsiteX82" fmla="*/ 4718341 w 7467600"/>
              <a:gd name="connsiteY82" fmla="*/ 5468043 h 6858000"/>
              <a:gd name="connsiteX83" fmla="*/ 4604655 w 7467600"/>
              <a:gd name="connsiteY83" fmla="*/ 5583434 h 6858000"/>
              <a:gd name="connsiteX84" fmla="*/ 4565074 w 7467600"/>
              <a:gd name="connsiteY84" fmla="*/ 5618550 h 6858000"/>
              <a:gd name="connsiteX85" fmla="*/ 4988186 w 7467600"/>
              <a:gd name="connsiteY85" fmla="*/ 5216467 h 6858000"/>
              <a:gd name="connsiteX86" fmla="*/ 4978032 w 7467600"/>
              <a:gd name="connsiteY86" fmla="*/ 5183809 h 6858000"/>
              <a:gd name="connsiteX87" fmla="*/ 4463413 w 7467600"/>
              <a:gd name="connsiteY87" fmla="*/ 5615162 h 6858000"/>
              <a:gd name="connsiteX88" fmla="*/ 4358134 w 7467600"/>
              <a:gd name="connsiteY88" fmla="*/ 5742791 h 6858000"/>
              <a:gd name="connsiteX89" fmla="*/ 4376219 w 7467600"/>
              <a:gd name="connsiteY89" fmla="*/ 5729027 h 6858000"/>
              <a:gd name="connsiteX90" fmla="*/ 4582340 w 7467600"/>
              <a:gd name="connsiteY90" fmla="*/ 5561037 h 6858000"/>
              <a:gd name="connsiteX91" fmla="*/ 4694684 w 7467600"/>
              <a:gd name="connsiteY91" fmla="*/ 5447098 h 6858000"/>
              <a:gd name="connsiteX92" fmla="*/ 4754123 w 7467600"/>
              <a:gd name="connsiteY92" fmla="*/ 5384643 h 6858000"/>
              <a:gd name="connsiteX93" fmla="*/ 4978032 w 7467600"/>
              <a:gd name="connsiteY93" fmla="*/ 5183809 h 6858000"/>
              <a:gd name="connsiteX94" fmla="*/ 1903353 w 7467600"/>
              <a:gd name="connsiteY94" fmla="*/ 5044827 h 6858000"/>
              <a:gd name="connsiteX95" fmla="*/ 1936931 w 7467600"/>
              <a:gd name="connsiteY95" fmla="*/ 5093954 h 6858000"/>
              <a:gd name="connsiteX96" fmla="*/ 2195868 w 7467600"/>
              <a:gd name="connsiteY96" fmla="*/ 5396574 h 6858000"/>
              <a:gd name="connsiteX97" fmla="*/ 2088852 w 7467600"/>
              <a:gd name="connsiteY97" fmla="*/ 5166123 h 6858000"/>
              <a:gd name="connsiteX98" fmla="*/ 1958241 w 7467600"/>
              <a:gd name="connsiteY98" fmla="*/ 5067955 h 6858000"/>
              <a:gd name="connsiteX99" fmla="*/ 1903353 w 7467600"/>
              <a:gd name="connsiteY99" fmla="*/ 5044827 h 6858000"/>
              <a:gd name="connsiteX100" fmla="*/ 1979378 w 7467600"/>
              <a:gd name="connsiteY100" fmla="*/ 4769504 h 6858000"/>
              <a:gd name="connsiteX101" fmla="*/ 2882120 w 7467600"/>
              <a:gd name="connsiteY101" fmla="*/ 5064547 h 6858000"/>
              <a:gd name="connsiteX102" fmla="*/ 2793103 w 7467600"/>
              <a:gd name="connsiteY102" fmla="*/ 5039699 h 6858000"/>
              <a:gd name="connsiteX103" fmla="*/ 2770041 w 7467600"/>
              <a:gd name="connsiteY103" fmla="*/ 5033634 h 6858000"/>
              <a:gd name="connsiteX104" fmla="*/ 1979378 w 7467600"/>
              <a:gd name="connsiteY104" fmla="*/ 4769504 h 6858000"/>
              <a:gd name="connsiteX105" fmla="*/ 1927410 w 7467600"/>
              <a:gd name="connsiteY105" fmla="*/ 4716164 h 6858000"/>
              <a:gd name="connsiteX106" fmla="*/ 1959587 w 7467600"/>
              <a:gd name="connsiteY106" fmla="*/ 4728849 h 6858000"/>
              <a:gd name="connsiteX107" fmla="*/ 2777707 w 7467600"/>
              <a:gd name="connsiteY107" fmla="*/ 5003991 h 6858000"/>
              <a:gd name="connsiteX108" fmla="*/ 2800768 w 7467600"/>
              <a:gd name="connsiteY108" fmla="*/ 5010056 h 6858000"/>
              <a:gd name="connsiteX109" fmla="*/ 2879408 w 7467600"/>
              <a:gd name="connsiteY109" fmla="*/ 5031590 h 6858000"/>
              <a:gd name="connsiteX110" fmla="*/ 2862295 w 7467600"/>
              <a:gd name="connsiteY110" fmla="*/ 5022958 h 6858000"/>
              <a:gd name="connsiteX111" fmla="*/ 2813343 w 7467600"/>
              <a:gd name="connsiteY111" fmla="*/ 4998369 h 6858000"/>
              <a:gd name="connsiteX112" fmla="*/ 2646245 w 7467600"/>
              <a:gd name="connsiteY112" fmla="*/ 4930999 h 6858000"/>
              <a:gd name="connsiteX113" fmla="*/ 1999243 w 7467600"/>
              <a:gd name="connsiteY113" fmla="*/ 4730524 h 6858000"/>
              <a:gd name="connsiteX114" fmla="*/ 1979527 w 7467600"/>
              <a:gd name="connsiteY114" fmla="*/ 4726651 h 6858000"/>
              <a:gd name="connsiteX115" fmla="*/ 1927410 w 7467600"/>
              <a:gd name="connsiteY115" fmla="*/ 4716164 h 6858000"/>
              <a:gd name="connsiteX116" fmla="*/ 1997014 w 7467600"/>
              <a:gd name="connsiteY116" fmla="*/ 4698007 h 6858000"/>
              <a:gd name="connsiteX117" fmla="*/ 2005458 w 7467600"/>
              <a:gd name="connsiteY117" fmla="*/ 4699540 h 6858000"/>
              <a:gd name="connsiteX118" fmla="*/ 2657186 w 7467600"/>
              <a:gd name="connsiteY118" fmla="*/ 4901687 h 6858000"/>
              <a:gd name="connsiteX119" fmla="*/ 2826662 w 7467600"/>
              <a:gd name="connsiteY119" fmla="*/ 4970362 h 6858000"/>
              <a:gd name="connsiteX120" fmla="*/ 2876100 w 7467600"/>
              <a:gd name="connsiteY120" fmla="*/ 4995397 h 6858000"/>
              <a:gd name="connsiteX121" fmla="*/ 3042600 w 7467600"/>
              <a:gd name="connsiteY121" fmla="*/ 5059532 h 6858000"/>
              <a:gd name="connsiteX122" fmla="*/ 1997014 w 7467600"/>
              <a:gd name="connsiteY122" fmla="*/ 4698007 h 6858000"/>
              <a:gd name="connsiteX123" fmla="*/ 2305292 w 7467600"/>
              <a:gd name="connsiteY123" fmla="*/ 4219492 h 6858000"/>
              <a:gd name="connsiteX124" fmla="*/ 3360922 w 7467600"/>
              <a:gd name="connsiteY124" fmla="*/ 4529373 h 6858000"/>
              <a:gd name="connsiteX125" fmla="*/ 3492420 w 7467600"/>
              <a:gd name="connsiteY125" fmla="*/ 4510145 h 6858000"/>
              <a:gd name="connsiteX126" fmla="*/ 3364086 w 7467600"/>
              <a:gd name="connsiteY126" fmla="*/ 4480340 h 6858000"/>
              <a:gd name="connsiteX127" fmla="*/ 3225818 w 7467600"/>
              <a:gd name="connsiteY127" fmla="*/ 4411822 h 6858000"/>
              <a:gd name="connsiteX128" fmla="*/ 3129696 w 7467600"/>
              <a:gd name="connsiteY128" fmla="*/ 4360704 h 6858000"/>
              <a:gd name="connsiteX129" fmla="*/ 2814545 w 7467600"/>
              <a:gd name="connsiteY129" fmla="*/ 4282955 h 6858000"/>
              <a:gd name="connsiteX130" fmla="*/ 2305292 w 7467600"/>
              <a:gd name="connsiteY130" fmla="*/ 4219492 h 6858000"/>
              <a:gd name="connsiteX131" fmla="*/ 2626982 w 7467600"/>
              <a:gd name="connsiteY131" fmla="*/ 4206450 h 6858000"/>
              <a:gd name="connsiteX132" fmla="*/ 2490617 w 7467600"/>
              <a:gd name="connsiteY132" fmla="*/ 4206951 h 6858000"/>
              <a:gd name="connsiteX133" fmla="*/ 2819869 w 7467600"/>
              <a:gd name="connsiteY133" fmla="*/ 4252936 h 6858000"/>
              <a:gd name="connsiteX134" fmla="*/ 3143018 w 7467600"/>
              <a:gd name="connsiteY134" fmla="*/ 4332698 h 6858000"/>
              <a:gd name="connsiteX135" fmla="*/ 3241520 w 7467600"/>
              <a:gd name="connsiteY135" fmla="*/ 4385112 h 6858000"/>
              <a:gd name="connsiteX136" fmla="*/ 3374575 w 7467600"/>
              <a:gd name="connsiteY136" fmla="*/ 4451517 h 6858000"/>
              <a:gd name="connsiteX137" fmla="*/ 3505221 w 7467600"/>
              <a:gd name="connsiteY137" fmla="*/ 4480757 h 6858000"/>
              <a:gd name="connsiteX138" fmla="*/ 2626982 w 7467600"/>
              <a:gd name="connsiteY138" fmla="*/ 4206450 h 6858000"/>
              <a:gd name="connsiteX139" fmla="*/ 1310106 w 7467600"/>
              <a:gd name="connsiteY139" fmla="*/ 3943217 h 6858000"/>
              <a:gd name="connsiteX140" fmla="*/ 854994 w 7467600"/>
              <a:gd name="connsiteY140" fmla="*/ 4399136 h 6858000"/>
              <a:gd name="connsiteX141" fmla="*/ 742462 w 7467600"/>
              <a:gd name="connsiteY141" fmla="*/ 4594648 h 6858000"/>
              <a:gd name="connsiteX142" fmla="*/ 820602 w 7467600"/>
              <a:gd name="connsiteY142" fmla="*/ 4485915 h 6858000"/>
              <a:gd name="connsiteX143" fmla="*/ 878295 w 7467600"/>
              <a:gd name="connsiteY143" fmla="*/ 4403594 h 6858000"/>
              <a:gd name="connsiteX144" fmla="*/ 1240607 w 7467600"/>
              <a:gd name="connsiteY144" fmla="*/ 4010401 h 6858000"/>
              <a:gd name="connsiteX145" fmla="*/ 1310106 w 7467600"/>
              <a:gd name="connsiteY145" fmla="*/ 3943217 h 6858000"/>
              <a:gd name="connsiteX146" fmla="*/ 1423113 w 7467600"/>
              <a:gd name="connsiteY146" fmla="*/ 3874565 h 6858000"/>
              <a:gd name="connsiteX147" fmla="*/ 1260565 w 7467600"/>
              <a:gd name="connsiteY147" fmla="*/ 4031982 h 6858000"/>
              <a:gd name="connsiteX148" fmla="*/ 901900 w 7467600"/>
              <a:gd name="connsiteY148" fmla="*/ 4421236 h 6858000"/>
              <a:gd name="connsiteX149" fmla="*/ 845044 w 7467600"/>
              <a:gd name="connsiteY149" fmla="*/ 4502436 h 6858000"/>
              <a:gd name="connsiteX150" fmla="*/ 685926 w 7467600"/>
              <a:gd name="connsiteY150" fmla="*/ 4703069 h 6858000"/>
              <a:gd name="connsiteX151" fmla="*/ 684248 w 7467600"/>
              <a:gd name="connsiteY151" fmla="*/ 4706721 h 6858000"/>
              <a:gd name="connsiteX152" fmla="*/ 1423113 w 7467600"/>
              <a:gd name="connsiteY152" fmla="*/ 3874565 h 6858000"/>
              <a:gd name="connsiteX153" fmla="*/ 3316479 w 7467600"/>
              <a:gd name="connsiteY153" fmla="*/ 3872136 h 6858000"/>
              <a:gd name="connsiteX154" fmla="*/ 3546806 w 7467600"/>
              <a:gd name="connsiteY154" fmla="*/ 4356139 h 6858000"/>
              <a:gd name="connsiteX155" fmla="*/ 3364433 w 7467600"/>
              <a:gd name="connsiteY155" fmla="*/ 3953121 h 6858000"/>
              <a:gd name="connsiteX156" fmla="*/ 3316479 w 7467600"/>
              <a:gd name="connsiteY156" fmla="*/ 3872136 h 6858000"/>
              <a:gd name="connsiteX157" fmla="*/ 3291335 w 7467600"/>
              <a:gd name="connsiteY157" fmla="*/ 3767420 h 6858000"/>
              <a:gd name="connsiteX158" fmla="*/ 3390805 w 7467600"/>
              <a:gd name="connsiteY158" fmla="*/ 3937163 h 6858000"/>
              <a:gd name="connsiteX159" fmla="*/ 3579062 w 7467600"/>
              <a:gd name="connsiteY159" fmla="*/ 4359040 h 6858000"/>
              <a:gd name="connsiteX160" fmla="*/ 3467355 w 7467600"/>
              <a:gd name="connsiteY160" fmla="*/ 3988130 h 6858000"/>
              <a:gd name="connsiteX161" fmla="*/ 3310753 w 7467600"/>
              <a:gd name="connsiteY161" fmla="*/ 3787140 h 6858000"/>
              <a:gd name="connsiteX162" fmla="*/ 3291335 w 7467600"/>
              <a:gd name="connsiteY162" fmla="*/ 3767420 h 6858000"/>
              <a:gd name="connsiteX163" fmla="*/ 1635889 w 7467600"/>
              <a:gd name="connsiteY163" fmla="*/ 3709494 h 6858000"/>
              <a:gd name="connsiteX164" fmla="*/ 1634800 w 7467600"/>
              <a:gd name="connsiteY164" fmla="*/ 3731111 h 6858000"/>
              <a:gd name="connsiteX165" fmla="*/ 1635889 w 7467600"/>
              <a:gd name="connsiteY165" fmla="*/ 3709494 h 6858000"/>
              <a:gd name="connsiteX166" fmla="*/ 1510397 w 7467600"/>
              <a:gd name="connsiteY166" fmla="*/ 3684705 h 6858000"/>
              <a:gd name="connsiteX167" fmla="*/ 1146550 w 7467600"/>
              <a:gd name="connsiteY167" fmla="*/ 3802012 h 6858000"/>
              <a:gd name="connsiteX168" fmla="*/ 698834 w 7467600"/>
              <a:gd name="connsiteY168" fmla="*/ 3952272 h 6858000"/>
              <a:gd name="connsiteX169" fmla="*/ 34256 w 7467600"/>
              <a:gd name="connsiteY169" fmla="*/ 4347603 h 6858000"/>
              <a:gd name="connsiteX170" fmla="*/ 527241 w 7467600"/>
              <a:gd name="connsiteY170" fmla="*/ 4065078 h 6858000"/>
              <a:gd name="connsiteX171" fmla="*/ 1510397 w 7467600"/>
              <a:gd name="connsiteY171" fmla="*/ 3684705 h 6858000"/>
              <a:gd name="connsiteX172" fmla="*/ 1313114 w 7467600"/>
              <a:gd name="connsiteY172" fmla="*/ 3655216 h 6858000"/>
              <a:gd name="connsiteX173" fmla="*/ 1109304 w 7467600"/>
              <a:gd name="connsiteY173" fmla="*/ 3669030 h 6858000"/>
              <a:gd name="connsiteX174" fmla="*/ 8129 w 7467600"/>
              <a:gd name="connsiteY174" fmla="*/ 4330519 h 6858000"/>
              <a:gd name="connsiteX175" fmla="*/ 687572 w 7467600"/>
              <a:gd name="connsiteY175" fmla="*/ 3925629 h 6858000"/>
              <a:gd name="connsiteX176" fmla="*/ 1138365 w 7467600"/>
              <a:gd name="connsiteY176" fmla="*/ 3774515 h 6858000"/>
              <a:gd name="connsiteX177" fmla="*/ 1505579 w 7467600"/>
              <a:gd name="connsiteY177" fmla="*/ 3655526 h 6858000"/>
              <a:gd name="connsiteX178" fmla="*/ 1313114 w 7467600"/>
              <a:gd name="connsiteY178" fmla="*/ 3655216 h 6858000"/>
              <a:gd name="connsiteX179" fmla="*/ 3655073 w 7467600"/>
              <a:gd name="connsiteY179" fmla="*/ 3650884 h 6858000"/>
              <a:gd name="connsiteX180" fmla="*/ 3989938 w 7467600"/>
              <a:gd name="connsiteY180" fmla="*/ 3991685 h 6858000"/>
              <a:gd name="connsiteX181" fmla="*/ 4393907 w 7467600"/>
              <a:gd name="connsiteY181" fmla="*/ 4261258 h 6858000"/>
              <a:gd name="connsiteX182" fmla="*/ 4648051 w 7467600"/>
              <a:gd name="connsiteY182" fmla="*/ 4374051 h 6858000"/>
              <a:gd name="connsiteX183" fmla="*/ 4383389 w 7467600"/>
              <a:gd name="connsiteY183" fmla="*/ 4184369 h 6858000"/>
              <a:gd name="connsiteX184" fmla="*/ 4165508 w 7467600"/>
              <a:gd name="connsiteY184" fmla="*/ 4035196 h 6858000"/>
              <a:gd name="connsiteX185" fmla="*/ 4068162 w 7467600"/>
              <a:gd name="connsiteY185" fmla="*/ 3953394 h 6858000"/>
              <a:gd name="connsiteX186" fmla="*/ 3981416 w 7467600"/>
              <a:gd name="connsiteY186" fmla="*/ 3880482 h 6858000"/>
              <a:gd name="connsiteX187" fmla="*/ 3800147 w 7467600"/>
              <a:gd name="connsiteY187" fmla="*/ 3749872 h 6858000"/>
              <a:gd name="connsiteX188" fmla="*/ 3655073 w 7467600"/>
              <a:gd name="connsiteY188" fmla="*/ 3650884 h 6858000"/>
              <a:gd name="connsiteX189" fmla="*/ 3670252 w 7467600"/>
              <a:gd name="connsiteY189" fmla="*/ 3622798 h 6858000"/>
              <a:gd name="connsiteX190" fmla="*/ 3817258 w 7467600"/>
              <a:gd name="connsiteY190" fmla="*/ 3723577 h 6858000"/>
              <a:gd name="connsiteX191" fmla="*/ 4000461 w 7467600"/>
              <a:gd name="connsiteY191" fmla="*/ 3855966 h 6858000"/>
              <a:gd name="connsiteX192" fmla="*/ 4088180 w 7467600"/>
              <a:gd name="connsiteY192" fmla="*/ 3929774 h 6858000"/>
              <a:gd name="connsiteX193" fmla="*/ 4184555 w 7467600"/>
              <a:gd name="connsiteY193" fmla="*/ 4010683 h 6858000"/>
              <a:gd name="connsiteX194" fmla="*/ 4399563 w 7467600"/>
              <a:gd name="connsiteY194" fmla="*/ 4158106 h 6858000"/>
              <a:gd name="connsiteX195" fmla="*/ 4684469 w 7467600"/>
              <a:gd name="connsiteY195" fmla="*/ 4364680 h 6858000"/>
              <a:gd name="connsiteX196" fmla="*/ 4690271 w 7467600"/>
              <a:gd name="connsiteY196" fmla="*/ 4370034 h 6858000"/>
              <a:gd name="connsiteX197" fmla="*/ 4136093 w 7467600"/>
              <a:gd name="connsiteY197" fmla="*/ 3858466 h 6858000"/>
              <a:gd name="connsiteX198" fmla="*/ 3670252 w 7467600"/>
              <a:gd name="connsiteY198" fmla="*/ 3622798 h 6858000"/>
              <a:gd name="connsiteX199" fmla="*/ 4440129 w 7467600"/>
              <a:gd name="connsiteY199" fmla="*/ 3448571 h 6858000"/>
              <a:gd name="connsiteX200" fmla="*/ 4856525 w 7467600"/>
              <a:gd name="connsiteY200" fmla="*/ 3915351 h 6858000"/>
              <a:gd name="connsiteX201" fmla="*/ 5059055 w 7467600"/>
              <a:gd name="connsiteY201" fmla="*/ 4108918 h 6858000"/>
              <a:gd name="connsiteX202" fmla="*/ 5290070 w 7467600"/>
              <a:gd name="connsiteY202" fmla="*/ 4263619 h 6858000"/>
              <a:gd name="connsiteX203" fmla="*/ 4834991 w 7467600"/>
              <a:gd name="connsiteY203" fmla="*/ 3830985 h 6858000"/>
              <a:gd name="connsiteX204" fmla="*/ 4440129 w 7467600"/>
              <a:gd name="connsiteY204" fmla="*/ 3448571 h 6858000"/>
              <a:gd name="connsiteX205" fmla="*/ 4441737 w 7467600"/>
              <a:gd name="connsiteY205" fmla="*/ 3399734 h 6858000"/>
              <a:gd name="connsiteX206" fmla="*/ 4431236 w 7467600"/>
              <a:gd name="connsiteY206" fmla="*/ 3400954 h 6858000"/>
              <a:gd name="connsiteX207" fmla="*/ 4557150 w 7467600"/>
              <a:gd name="connsiteY207" fmla="*/ 3510023 h 6858000"/>
              <a:gd name="connsiteX208" fmla="*/ 4856936 w 7467600"/>
              <a:gd name="connsiteY208" fmla="*/ 3809146 h 6858000"/>
              <a:gd name="connsiteX209" fmla="*/ 5111996 w 7467600"/>
              <a:gd name="connsiteY209" fmla="*/ 4065759 h 6858000"/>
              <a:gd name="connsiteX210" fmla="*/ 5388878 w 7467600"/>
              <a:gd name="connsiteY210" fmla="*/ 4300185 h 6858000"/>
              <a:gd name="connsiteX211" fmla="*/ 5425556 w 7467600"/>
              <a:gd name="connsiteY211" fmla="*/ 4308967 h 6858000"/>
              <a:gd name="connsiteX212" fmla="*/ 4943646 w 7467600"/>
              <a:gd name="connsiteY212" fmla="*/ 3822916 h 6858000"/>
              <a:gd name="connsiteX213" fmla="*/ 4594837 w 7467600"/>
              <a:gd name="connsiteY213" fmla="*/ 3532274 h 6858000"/>
              <a:gd name="connsiteX214" fmla="*/ 4441737 w 7467600"/>
              <a:gd name="connsiteY214" fmla="*/ 3399734 h 6858000"/>
              <a:gd name="connsiteX215" fmla="*/ 5425834 w 7467600"/>
              <a:gd name="connsiteY215" fmla="*/ 3162785 h 6858000"/>
              <a:gd name="connsiteX216" fmla="*/ 5401644 w 7467600"/>
              <a:gd name="connsiteY216" fmla="*/ 3617847 h 6858000"/>
              <a:gd name="connsiteX217" fmla="*/ 5467256 w 7467600"/>
              <a:gd name="connsiteY217" fmla="*/ 4175494 h 6858000"/>
              <a:gd name="connsiteX218" fmla="*/ 5448069 w 7467600"/>
              <a:gd name="connsiteY218" fmla="*/ 3567554 h 6858000"/>
              <a:gd name="connsiteX219" fmla="*/ 5425834 w 7467600"/>
              <a:gd name="connsiteY219" fmla="*/ 3162785 h 6858000"/>
              <a:gd name="connsiteX220" fmla="*/ 1318687 w 7467600"/>
              <a:gd name="connsiteY220" fmla="*/ 3113840 h 6858000"/>
              <a:gd name="connsiteX221" fmla="*/ 1066793 w 7467600"/>
              <a:gd name="connsiteY221" fmla="*/ 3212171 h 6858000"/>
              <a:gd name="connsiteX222" fmla="*/ 993319 w 7467600"/>
              <a:gd name="connsiteY222" fmla="*/ 3247648 h 6858000"/>
              <a:gd name="connsiteX223" fmla="*/ 853081 w 7467600"/>
              <a:gd name="connsiteY223" fmla="*/ 3312410 h 6858000"/>
              <a:gd name="connsiteX224" fmla="*/ 805957 w 7467600"/>
              <a:gd name="connsiteY224" fmla="*/ 3330443 h 6858000"/>
              <a:gd name="connsiteX225" fmla="*/ 1318687 w 7467600"/>
              <a:gd name="connsiteY225" fmla="*/ 3113840 h 6858000"/>
              <a:gd name="connsiteX226" fmla="*/ 5453702 w 7467600"/>
              <a:gd name="connsiteY226" fmla="*/ 3090882 h 6858000"/>
              <a:gd name="connsiteX227" fmla="*/ 5480135 w 7467600"/>
              <a:gd name="connsiteY227" fmla="*/ 3565802 h 6858000"/>
              <a:gd name="connsiteX228" fmla="*/ 5499023 w 7467600"/>
              <a:gd name="connsiteY228" fmla="*/ 4166310 h 6858000"/>
              <a:gd name="connsiteX229" fmla="*/ 5547022 w 7467600"/>
              <a:gd name="connsiteY229" fmla="*/ 3607838 h 6858000"/>
              <a:gd name="connsiteX230" fmla="*/ 5515964 w 7467600"/>
              <a:gd name="connsiteY230" fmla="*/ 3378541 h 6858000"/>
              <a:gd name="connsiteX231" fmla="*/ 5453702 w 7467600"/>
              <a:gd name="connsiteY231" fmla="*/ 3090882 h 6858000"/>
              <a:gd name="connsiteX232" fmla="*/ 1238695 w 7467600"/>
              <a:gd name="connsiteY232" fmla="*/ 3076820 h 6858000"/>
              <a:gd name="connsiteX233" fmla="*/ 716371 w 7467600"/>
              <a:gd name="connsiteY233" fmla="*/ 3293249 h 6858000"/>
              <a:gd name="connsiteX234" fmla="*/ 579522 w 7467600"/>
              <a:gd name="connsiteY234" fmla="*/ 3371759 h 6858000"/>
              <a:gd name="connsiteX235" fmla="*/ 600288 w 7467600"/>
              <a:gd name="connsiteY235" fmla="*/ 3365555 h 6858000"/>
              <a:gd name="connsiteX236" fmla="*/ 840692 w 7467600"/>
              <a:gd name="connsiteY236" fmla="*/ 3284921 h 6858000"/>
              <a:gd name="connsiteX237" fmla="*/ 979248 w 7467600"/>
              <a:gd name="connsiteY237" fmla="*/ 3221003 h 6858000"/>
              <a:gd name="connsiteX238" fmla="*/ 1053282 w 7467600"/>
              <a:gd name="connsiteY238" fmla="*/ 3185247 h 6858000"/>
              <a:gd name="connsiteX239" fmla="*/ 1320603 w 7467600"/>
              <a:gd name="connsiteY239" fmla="*/ 3081281 h 6858000"/>
              <a:gd name="connsiteX240" fmla="*/ 1238695 w 7467600"/>
              <a:gd name="connsiteY240" fmla="*/ 3076820 h 6858000"/>
              <a:gd name="connsiteX241" fmla="*/ 5425627 w 7467600"/>
              <a:gd name="connsiteY241" fmla="*/ 2954192 h 6858000"/>
              <a:gd name="connsiteX242" fmla="*/ 5470770 w 7467600"/>
              <a:gd name="connsiteY242" fmla="*/ 3005435 h 6858000"/>
              <a:gd name="connsiteX243" fmla="*/ 5519779 w 7467600"/>
              <a:gd name="connsiteY243" fmla="*/ 4359223 h 6858000"/>
              <a:gd name="connsiteX244" fmla="*/ 5520293 w 7467600"/>
              <a:gd name="connsiteY244" fmla="*/ 4360602 h 6858000"/>
              <a:gd name="connsiteX245" fmla="*/ 5767221 w 7467600"/>
              <a:gd name="connsiteY245" fmla="*/ 4665564 h 6858000"/>
              <a:gd name="connsiteX246" fmla="*/ 6937169 w 7467600"/>
              <a:gd name="connsiteY246" fmla="*/ 4815941 h 6858000"/>
              <a:gd name="connsiteX247" fmla="*/ 6953922 w 7467600"/>
              <a:gd name="connsiteY247" fmla="*/ 4890068 h 6858000"/>
              <a:gd name="connsiteX248" fmla="*/ 6071359 w 7467600"/>
              <a:gd name="connsiteY248" fmla="*/ 4770770 h 6858000"/>
              <a:gd name="connsiteX249" fmla="*/ 6038839 w 7467600"/>
              <a:gd name="connsiteY249" fmla="*/ 4764474 h 6858000"/>
              <a:gd name="connsiteX250" fmla="*/ 6038706 w 7467600"/>
              <a:gd name="connsiteY250" fmla="*/ 4763847 h 6858000"/>
              <a:gd name="connsiteX251" fmla="*/ 6037784 w 7467600"/>
              <a:gd name="connsiteY251" fmla="*/ 4764270 h 6858000"/>
              <a:gd name="connsiteX252" fmla="*/ 6038839 w 7467600"/>
              <a:gd name="connsiteY252" fmla="*/ 4764474 h 6858000"/>
              <a:gd name="connsiteX253" fmla="*/ 6040338 w 7467600"/>
              <a:gd name="connsiteY253" fmla="*/ 4771418 h 6858000"/>
              <a:gd name="connsiteX254" fmla="*/ 6024488 w 7467600"/>
              <a:gd name="connsiteY254" fmla="*/ 4809903 h 6858000"/>
              <a:gd name="connsiteX255" fmla="*/ 5599771 w 7467600"/>
              <a:gd name="connsiteY255" fmla="*/ 5509652 h 6858000"/>
              <a:gd name="connsiteX256" fmla="*/ 5548843 w 7467600"/>
              <a:gd name="connsiteY256" fmla="*/ 5563845 h 6858000"/>
              <a:gd name="connsiteX257" fmla="*/ 5940952 w 7467600"/>
              <a:gd name="connsiteY257" fmla="*/ 6250028 h 6858000"/>
              <a:gd name="connsiteX258" fmla="*/ 6043441 w 7467600"/>
              <a:gd name="connsiteY258" fmla="*/ 6665847 h 6858000"/>
              <a:gd name="connsiteX259" fmla="*/ 6093432 w 7467600"/>
              <a:gd name="connsiteY259" fmla="*/ 6858000 h 6858000"/>
              <a:gd name="connsiteX260" fmla="*/ 6034344 w 7467600"/>
              <a:gd name="connsiteY260" fmla="*/ 6858000 h 6858000"/>
              <a:gd name="connsiteX261" fmla="*/ 6026679 w 7467600"/>
              <a:gd name="connsiteY261" fmla="*/ 6836959 h 6858000"/>
              <a:gd name="connsiteX262" fmla="*/ 5800441 w 7467600"/>
              <a:gd name="connsiteY262" fmla="*/ 6335286 h 6858000"/>
              <a:gd name="connsiteX263" fmla="*/ 5526562 w 7467600"/>
              <a:gd name="connsiteY263" fmla="*/ 5705388 h 6858000"/>
              <a:gd name="connsiteX264" fmla="*/ 5519640 w 7467600"/>
              <a:gd name="connsiteY264" fmla="*/ 5683774 h 6858000"/>
              <a:gd name="connsiteX265" fmla="*/ 5844559 w 7467600"/>
              <a:gd name="connsiteY265" fmla="*/ 6553349 h 6858000"/>
              <a:gd name="connsiteX266" fmla="*/ 5975994 w 7467600"/>
              <a:gd name="connsiteY266" fmla="*/ 6858000 h 6858000"/>
              <a:gd name="connsiteX267" fmla="*/ 5898547 w 7467600"/>
              <a:gd name="connsiteY267" fmla="*/ 6858000 h 6858000"/>
              <a:gd name="connsiteX268" fmla="*/ 5682041 w 7467600"/>
              <a:gd name="connsiteY268" fmla="*/ 6355860 h 6858000"/>
              <a:gd name="connsiteX269" fmla="*/ 5461758 w 7467600"/>
              <a:gd name="connsiteY269" fmla="*/ 5820220 h 6858000"/>
              <a:gd name="connsiteX270" fmla="*/ 5237282 w 7467600"/>
              <a:gd name="connsiteY270" fmla="*/ 6579086 h 6858000"/>
              <a:gd name="connsiteX271" fmla="*/ 5115009 w 7467600"/>
              <a:gd name="connsiteY271" fmla="*/ 6858000 h 6858000"/>
              <a:gd name="connsiteX272" fmla="*/ 5028074 w 7467600"/>
              <a:gd name="connsiteY272" fmla="*/ 6858000 h 6858000"/>
              <a:gd name="connsiteX273" fmla="*/ 5079508 w 7467600"/>
              <a:gd name="connsiteY273" fmla="*/ 6749074 h 6858000"/>
              <a:gd name="connsiteX274" fmla="*/ 5371846 w 7467600"/>
              <a:gd name="connsiteY274" fmla="*/ 5924413 h 6858000"/>
              <a:gd name="connsiteX275" fmla="*/ 5270512 w 7467600"/>
              <a:gd name="connsiteY275" fmla="*/ 6138975 h 6858000"/>
              <a:gd name="connsiteX276" fmla="*/ 5062409 w 7467600"/>
              <a:gd name="connsiteY276" fmla="*/ 6653544 h 6858000"/>
              <a:gd name="connsiteX277" fmla="*/ 5036628 w 7467600"/>
              <a:gd name="connsiteY277" fmla="*/ 6754247 h 6858000"/>
              <a:gd name="connsiteX278" fmla="*/ 5009112 w 7467600"/>
              <a:gd name="connsiteY278" fmla="*/ 6858000 h 6858000"/>
              <a:gd name="connsiteX279" fmla="*/ 4976679 w 7467600"/>
              <a:gd name="connsiteY279" fmla="*/ 6858000 h 6858000"/>
              <a:gd name="connsiteX280" fmla="*/ 5006537 w 7467600"/>
              <a:gd name="connsiteY280" fmla="*/ 6747068 h 6858000"/>
              <a:gd name="connsiteX281" fmla="*/ 5032723 w 7467600"/>
              <a:gd name="connsiteY281" fmla="*/ 6644957 h 6858000"/>
              <a:gd name="connsiteX282" fmla="*/ 5242949 w 7467600"/>
              <a:gd name="connsiteY282" fmla="*/ 6125175 h 6858000"/>
              <a:gd name="connsiteX283" fmla="*/ 5286321 w 7467600"/>
              <a:gd name="connsiteY283" fmla="*/ 6033555 h 6858000"/>
              <a:gd name="connsiteX284" fmla="*/ 5008210 w 7467600"/>
              <a:gd name="connsiteY284" fmla="*/ 6649194 h 6858000"/>
              <a:gd name="connsiteX285" fmla="*/ 4986321 w 7467600"/>
              <a:gd name="connsiteY285" fmla="*/ 6765687 h 6858000"/>
              <a:gd name="connsiteX286" fmla="*/ 4973474 w 7467600"/>
              <a:gd name="connsiteY286" fmla="*/ 6858000 h 6858000"/>
              <a:gd name="connsiteX287" fmla="*/ 4907178 w 7467600"/>
              <a:gd name="connsiteY287" fmla="*/ 6858000 h 6858000"/>
              <a:gd name="connsiteX288" fmla="*/ 4910810 w 7467600"/>
              <a:gd name="connsiteY288" fmla="*/ 6829660 h 6858000"/>
              <a:gd name="connsiteX289" fmla="*/ 4987461 w 7467600"/>
              <a:gd name="connsiteY289" fmla="*/ 6432994 h 6858000"/>
              <a:gd name="connsiteX290" fmla="*/ 5179262 w 7467600"/>
              <a:gd name="connsiteY290" fmla="*/ 6035044 h 6858000"/>
              <a:gd name="connsiteX291" fmla="*/ 4689678 w 7467600"/>
              <a:gd name="connsiteY291" fmla="*/ 6440241 h 6858000"/>
              <a:gd name="connsiteX292" fmla="*/ 4477543 w 7467600"/>
              <a:gd name="connsiteY292" fmla="*/ 6674836 h 6858000"/>
              <a:gd name="connsiteX293" fmla="*/ 4329957 w 7467600"/>
              <a:gd name="connsiteY293" fmla="*/ 6858000 h 6858000"/>
              <a:gd name="connsiteX294" fmla="*/ 4218595 w 7467600"/>
              <a:gd name="connsiteY294" fmla="*/ 6858000 h 6858000"/>
              <a:gd name="connsiteX295" fmla="*/ 4368888 w 7467600"/>
              <a:gd name="connsiteY295" fmla="*/ 6668412 h 6858000"/>
              <a:gd name="connsiteX296" fmla="*/ 4563091 w 7467600"/>
              <a:gd name="connsiteY296" fmla="*/ 6442508 h 6858000"/>
              <a:gd name="connsiteX297" fmla="*/ 5387324 w 7467600"/>
              <a:gd name="connsiteY297" fmla="*/ 5705830 h 6858000"/>
              <a:gd name="connsiteX298" fmla="*/ 5073620 w 7467600"/>
              <a:gd name="connsiteY298" fmla="*/ 5955437 h 6858000"/>
              <a:gd name="connsiteX299" fmla="*/ 4689789 w 7467600"/>
              <a:gd name="connsiteY299" fmla="*/ 6268382 h 6858000"/>
              <a:gd name="connsiteX300" fmla="*/ 4418722 w 7467600"/>
              <a:gd name="connsiteY300" fmla="*/ 6570886 h 6858000"/>
              <a:gd name="connsiteX301" fmla="*/ 4214944 w 7467600"/>
              <a:gd name="connsiteY301" fmla="*/ 6858000 h 6858000"/>
              <a:gd name="connsiteX302" fmla="*/ 4177898 w 7467600"/>
              <a:gd name="connsiteY302" fmla="*/ 6858000 h 6858000"/>
              <a:gd name="connsiteX303" fmla="*/ 4391597 w 7467600"/>
              <a:gd name="connsiteY303" fmla="*/ 6556370 h 6858000"/>
              <a:gd name="connsiteX304" fmla="*/ 4668889 w 7467600"/>
              <a:gd name="connsiteY304" fmla="*/ 6246399 h 6858000"/>
              <a:gd name="connsiteX305" fmla="*/ 5055427 w 7467600"/>
              <a:gd name="connsiteY305" fmla="*/ 5931476 h 6858000"/>
              <a:gd name="connsiteX306" fmla="*/ 5371814 w 7467600"/>
              <a:gd name="connsiteY306" fmla="*/ 5678975 h 6858000"/>
              <a:gd name="connsiteX307" fmla="*/ 4987918 w 7467600"/>
              <a:gd name="connsiteY307" fmla="*/ 5838701 h 6858000"/>
              <a:gd name="connsiteX308" fmla="*/ 4317146 w 7467600"/>
              <a:gd name="connsiteY308" fmla="*/ 6587716 h 6858000"/>
              <a:gd name="connsiteX309" fmla="*/ 4171627 w 7467600"/>
              <a:gd name="connsiteY309" fmla="*/ 6858000 h 6858000"/>
              <a:gd name="connsiteX310" fmla="*/ 4081585 w 7467600"/>
              <a:gd name="connsiteY310" fmla="*/ 6858000 h 6858000"/>
              <a:gd name="connsiteX311" fmla="*/ 4238603 w 7467600"/>
              <a:gd name="connsiteY311" fmla="*/ 6559341 h 6858000"/>
              <a:gd name="connsiteX312" fmla="*/ 4778333 w 7467600"/>
              <a:gd name="connsiteY312" fmla="*/ 5873626 h 6858000"/>
              <a:gd name="connsiteX313" fmla="*/ 5414185 w 7467600"/>
              <a:gd name="connsiteY313" fmla="*/ 5573882 h 6858000"/>
              <a:gd name="connsiteX314" fmla="*/ 5959648 w 7467600"/>
              <a:gd name="connsiteY314" fmla="*/ 4760797 h 6858000"/>
              <a:gd name="connsiteX315" fmla="*/ 5355019 w 7467600"/>
              <a:gd name="connsiteY315" fmla="*/ 4734672 h 6858000"/>
              <a:gd name="connsiteX316" fmla="*/ 5083565 w 7467600"/>
              <a:gd name="connsiteY316" fmla="*/ 5179121 h 6858000"/>
              <a:gd name="connsiteX317" fmla="*/ 4713577 w 7467600"/>
              <a:gd name="connsiteY317" fmla="*/ 5616803 h 6858000"/>
              <a:gd name="connsiteX318" fmla="*/ 3989559 w 7467600"/>
              <a:gd name="connsiteY318" fmla="*/ 6145945 h 6858000"/>
              <a:gd name="connsiteX319" fmla="*/ 3939824 w 7467600"/>
              <a:gd name="connsiteY319" fmla="*/ 6066900 h 6858000"/>
              <a:gd name="connsiteX320" fmla="*/ 4584537 w 7467600"/>
              <a:gd name="connsiteY320" fmla="*/ 5324826 h 6858000"/>
              <a:gd name="connsiteX321" fmla="*/ 5037105 w 7467600"/>
              <a:gd name="connsiteY321" fmla="*/ 5088765 h 6858000"/>
              <a:gd name="connsiteX322" fmla="*/ 5039930 w 7467600"/>
              <a:gd name="connsiteY322" fmla="*/ 5089585 h 6858000"/>
              <a:gd name="connsiteX323" fmla="*/ 5263764 w 7467600"/>
              <a:gd name="connsiteY323" fmla="*/ 4735525 h 6858000"/>
              <a:gd name="connsiteX324" fmla="*/ 4086300 w 7467600"/>
              <a:gd name="connsiteY324" fmla="*/ 4884599 h 6858000"/>
              <a:gd name="connsiteX325" fmla="*/ 4085485 w 7467600"/>
              <a:gd name="connsiteY325" fmla="*/ 4899070 h 6858000"/>
              <a:gd name="connsiteX326" fmla="*/ 3871915 w 7467600"/>
              <a:gd name="connsiteY326" fmla="*/ 5253645 h 6858000"/>
              <a:gd name="connsiteX327" fmla="*/ 3799374 w 7467600"/>
              <a:gd name="connsiteY327" fmla="*/ 5466127 h 6858000"/>
              <a:gd name="connsiteX328" fmla="*/ 3498850 w 7467600"/>
              <a:gd name="connsiteY328" fmla="*/ 6661888 h 6858000"/>
              <a:gd name="connsiteX329" fmla="*/ 3399216 w 7467600"/>
              <a:gd name="connsiteY329" fmla="*/ 6858000 h 6858000"/>
              <a:gd name="connsiteX330" fmla="*/ 3303688 w 7467600"/>
              <a:gd name="connsiteY330" fmla="*/ 6858000 h 6858000"/>
              <a:gd name="connsiteX331" fmla="*/ 3391774 w 7467600"/>
              <a:gd name="connsiteY331" fmla="*/ 6697181 h 6858000"/>
              <a:gd name="connsiteX332" fmla="*/ 3735540 w 7467600"/>
              <a:gd name="connsiteY332" fmla="*/ 5546923 h 6858000"/>
              <a:gd name="connsiteX333" fmla="*/ 3729438 w 7467600"/>
              <a:gd name="connsiteY333" fmla="*/ 5569058 h 6858000"/>
              <a:gd name="connsiteX334" fmla="*/ 3707782 w 7467600"/>
              <a:gd name="connsiteY334" fmla="*/ 5644908 h 6858000"/>
              <a:gd name="connsiteX335" fmla="*/ 3583827 w 7467600"/>
              <a:gd name="connsiteY335" fmla="*/ 6039215 h 6858000"/>
              <a:gd name="connsiteX336" fmla="*/ 3547861 w 7467600"/>
              <a:gd name="connsiteY336" fmla="*/ 6129609 h 6858000"/>
              <a:gd name="connsiteX337" fmla="*/ 3490905 w 7467600"/>
              <a:gd name="connsiteY337" fmla="*/ 6277660 h 6858000"/>
              <a:gd name="connsiteX338" fmla="*/ 3455859 w 7467600"/>
              <a:gd name="connsiteY338" fmla="*/ 6391301 h 6858000"/>
              <a:gd name="connsiteX339" fmla="*/ 3429112 w 7467600"/>
              <a:gd name="connsiteY339" fmla="*/ 6479469 h 6858000"/>
              <a:gd name="connsiteX340" fmla="*/ 3304862 w 7467600"/>
              <a:gd name="connsiteY340" fmla="*/ 6796476 h 6858000"/>
              <a:gd name="connsiteX341" fmla="*/ 3276071 w 7467600"/>
              <a:gd name="connsiteY341" fmla="*/ 6858000 h 6858000"/>
              <a:gd name="connsiteX342" fmla="*/ 3240805 w 7467600"/>
              <a:gd name="connsiteY342" fmla="*/ 6858000 h 6858000"/>
              <a:gd name="connsiteX343" fmla="*/ 3275917 w 7467600"/>
              <a:gd name="connsiteY343" fmla="*/ 6783192 h 6858000"/>
              <a:gd name="connsiteX344" fmla="*/ 3399358 w 7467600"/>
              <a:gd name="connsiteY344" fmla="*/ 6469011 h 6858000"/>
              <a:gd name="connsiteX345" fmla="*/ 3425650 w 7467600"/>
              <a:gd name="connsiteY345" fmla="*/ 6381333 h 6858000"/>
              <a:gd name="connsiteX346" fmla="*/ 3460661 w 7467600"/>
              <a:gd name="connsiteY346" fmla="*/ 6266763 h 6858000"/>
              <a:gd name="connsiteX347" fmla="*/ 3518021 w 7467600"/>
              <a:gd name="connsiteY347" fmla="*/ 6117298 h 6858000"/>
              <a:gd name="connsiteX348" fmla="*/ 3554035 w 7467600"/>
              <a:gd name="connsiteY348" fmla="*/ 6027832 h 6858000"/>
              <a:gd name="connsiteX349" fmla="*/ 3677174 w 7467600"/>
              <a:gd name="connsiteY349" fmla="*/ 5636351 h 6858000"/>
              <a:gd name="connsiteX350" fmla="*/ 3698819 w 7467600"/>
              <a:gd name="connsiteY350" fmla="*/ 5560503 h 6858000"/>
              <a:gd name="connsiteX351" fmla="*/ 3702094 w 7467600"/>
              <a:gd name="connsiteY351" fmla="*/ 5549194 h 6858000"/>
              <a:gd name="connsiteX352" fmla="*/ 3398355 w 7467600"/>
              <a:gd name="connsiteY352" fmla="*/ 6094603 h 6858000"/>
              <a:gd name="connsiteX353" fmla="*/ 3193941 w 7467600"/>
              <a:gd name="connsiteY353" fmla="*/ 6798775 h 6858000"/>
              <a:gd name="connsiteX354" fmla="*/ 3184140 w 7467600"/>
              <a:gd name="connsiteY354" fmla="*/ 6858000 h 6858000"/>
              <a:gd name="connsiteX355" fmla="*/ 3099978 w 7467600"/>
              <a:gd name="connsiteY355" fmla="*/ 6858000 h 6858000"/>
              <a:gd name="connsiteX356" fmla="*/ 3101556 w 7467600"/>
              <a:gd name="connsiteY356" fmla="*/ 6843337 h 6858000"/>
              <a:gd name="connsiteX357" fmla="*/ 3370162 w 7467600"/>
              <a:gd name="connsiteY357" fmla="*/ 5785550 h 6858000"/>
              <a:gd name="connsiteX358" fmla="*/ 3746477 w 7467600"/>
              <a:gd name="connsiteY358" fmla="*/ 5377889 h 6858000"/>
              <a:gd name="connsiteX359" fmla="*/ 3863399 w 7467600"/>
              <a:gd name="connsiteY359" fmla="*/ 5087257 h 6858000"/>
              <a:gd name="connsiteX360" fmla="*/ 3968712 w 7467600"/>
              <a:gd name="connsiteY360" fmla="*/ 4913989 h 6858000"/>
              <a:gd name="connsiteX361" fmla="*/ 2792390 w 7467600"/>
              <a:gd name="connsiteY361" fmla="*/ 5382974 h 6858000"/>
              <a:gd name="connsiteX362" fmla="*/ 2714982 w 7467600"/>
              <a:gd name="connsiteY362" fmla="*/ 5427051 h 6858000"/>
              <a:gd name="connsiteX363" fmla="*/ 2813361 w 7467600"/>
              <a:gd name="connsiteY363" fmla="*/ 6023912 h 6858000"/>
              <a:gd name="connsiteX364" fmla="*/ 2688430 w 7467600"/>
              <a:gd name="connsiteY364" fmla="*/ 6801564 h 6858000"/>
              <a:gd name="connsiteX365" fmla="*/ 2629626 w 7467600"/>
              <a:gd name="connsiteY365" fmla="*/ 6763394 h 6858000"/>
              <a:gd name="connsiteX366" fmla="*/ 2565328 w 7467600"/>
              <a:gd name="connsiteY366" fmla="*/ 5516399 h 6858000"/>
              <a:gd name="connsiteX367" fmla="*/ 1922999 w 7467600"/>
              <a:gd name="connsiteY367" fmla="*/ 5980343 h 6858000"/>
              <a:gd name="connsiteX368" fmla="*/ 1950261 w 7467600"/>
              <a:gd name="connsiteY368" fmla="*/ 6405858 h 6858000"/>
              <a:gd name="connsiteX369" fmla="*/ 2365554 w 7467600"/>
              <a:gd name="connsiteY369" fmla="*/ 6759107 h 6858000"/>
              <a:gd name="connsiteX370" fmla="*/ 2424142 w 7467600"/>
              <a:gd name="connsiteY370" fmla="*/ 6858000 h 6858000"/>
              <a:gd name="connsiteX371" fmla="*/ 2395994 w 7467600"/>
              <a:gd name="connsiteY371" fmla="*/ 6858000 h 6858000"/>
              <a:gd name="connsiteX372" fmla="*/ 2392863 w 7467600"/>
              <a:gd name="connsiteY372" fmla="*/ 6852964 h 6858000"/>
              <a:gd name="connsiteX373" fmla="*/ 2017589 w 7467600"/>
              <a:gd name="connsiteY373" fmla="*/ 6493982 h 6858000"/>
              <a:gd name="connsiteX374" fmla="*/ 2147336 w 7467600"/>
              <a:gd name="connsiteY374" fmla="*/ 6594052 h 6858000"/>
              <a:gd name="connsiteX375" fmla="*/ 2207047 w 7467600"/>
              <a:gd name="connsiteY375" fmla="*/ 6654540 h 6858000"/>
              <a:gd name="connsiteX376" fmla="*/ 2299106 w 7467600"/>
              <a:gd name="connsiteY376" fmla="*/ 6778931 h 6858000"/>
              <a:gd name="connsiteX377" fmla="*/ 2314430 w 7467600"/>
              <a:gd name="connsiteY377" fmla="*/ 6801144 h 6858000"/>
              <a:gd name="connsiteX378" fmla="*/ 2352406 w 7467600"/>
              <a:gd name="connsiteY378" fmla="*/ 6858000 h 6858000"/>
              <a:gd name="connsiteX379" fmla="*/ 2314492 w 7467600"/>
              <a:gd name="connsiteY379" fmla="*/ 6858000 h 6858000"/>
              <a:gd name="connsiteX380" fmla="*/ 2288095 w 7467600"/>
              <a:gd name="connsiteY380" fmla="*/ 6818030 h 6858000"/>
              <a:gd name="connsiteX381" fmla="*/ 2272768 w 7467600"/>
              <a:gd name="connsiteY381" fmla="*/ 6795822 h 6858000"/>
              <a:gd name="connsiteX382" fmla="*/ 2182715 w 7467600"/>
              <a:gd name="connsiteY382" fmla="*/ 6675071 h 6858000"/>
              <a:gd name="connsiteX383" fmla="*/ 2032061 w 7467600"/>
              <a:gd name="connsiteY383" fmla="*/ 6541380 h 6858000"/>
              <a:gd name="connsiteX384" fmla="*/ 2257220 w 7467600"/>
              <a:gd name="connsiteY384" fmla="*/ 6826257 h 6858000"/>
              <a:gd name="connsiteX385" fmla="*/ 2281324 w 7467600"/>
              <a:gd name="connsiteY385" fmla="*/ 6858000 h 6858000"/>
              <a:gd name="connsiteX386" fmla="*/ 2242860 w 7467600"/>
              <a:gd name="connsiteY386" fmla="*/ 6858000 h 6858000"/>
              <a:gd name="connsiteX387" fmla="*/ 2232818 w 7467600"/>
              <a:gd name="connsiteY387" fmla="*/ 6844926 h 6858000"/>
              <a:gd name="connsiteX388" fmla="*/ 1990172 w 7467600"/>
              <a:gd name="connsiteY388" fmla="*/ 6542121 h 6858000"/>
              <a:gd name="connsiteX389" fmla="*/ 2124090 w 7467600"/>
              <a:gd name="connsiteY389" fmla="*/ 6761017 h 6858000"/>
              <a:gd name="connsiteX390" fmla="*/ 2200380 w 7467600"/>
              <a:gd name="connsiteY390" fmla="*/ 6858000 h 6858000"/>
              <a:gd name="connsiteX391" fmla="*/ 2147507 w 7467600"/>
              <a:gd name="connsiteY391" fmla="*/ 6858000 h 6858000"/>
              <a:gd name="connsiteX392" fmla="*/ 2070668 w 7467600"/>
              <a:gd name="connsiteY392" fmla="*/ 6761520 h 6858000"/>
              <a:gd name="connsiteX393" fmla="*/ 1975142 w 7467600"/>
              <a:gd name="connsiteY393" fmla="*/ 6585570 h 6858000"/>
              <a:gd name="connsiteX394" fmla="*/ 2050035 w 7467600"/>
              <a:gd name="connsiteY394" fmla="*/ 6813345 h 6858000"/>
              <a:gd name="connsiteX395" fmla="*/ 2063025 w 7467600"/>
              <a:gd name="connsiteY395" fmla="*/ 6858000 h 6858000"/>
              <a:gd name="connsiteX396" fmla="*/ 2021675 w 7467600"/>
              <a:gd name="connsiteY396" fmla="*/ 6858000 h 6858000"/>
              <a:gd name="connsiteX397" fmla="*/ 2019308 w 7467600"/>
              <a:gd name="connsiteY397" fmla="*/ 6847118 h 6858000"/>
              <a:gd name="connsiteX398" fmla="*/ 1938835 w 7467600"/>
              <a:gd name="connsiteY398" fmla="*/ 6551160 h 6858000"/>
              <a:gd name="connsiteX399" fmla="*/ 1953230 w 7467600"/>
              <a:gd name="connsiteY399" fmla="*/ 6759699 h 6858000"/>
              <a:gd name="connsiteX400" fmla="*/ 1956763 w 7467600"/>
              <a:gd name="connsiteY400" fmla="*/ 6778191 h 6858000"/>
              <a:gd name="connsiteX401" fmla="*/ 1967925 w 7467600"/>
              <a:gd name="connsiteY401" fmla="*/ 6858000 h 6858000"/>
              <a:gd name="connsiteX402" fmla="*/ 1936622 w 7467600"/>
              <a:gd name="connsiteY402" fmla="*/ 6858000 h 6858000"/>
              <a:gd name="connsiteX403" fmla="*/ 1926261 w 7467600"/>
              <a:gd name="connsiteY403" fmla="*/ 6784064 h 6858000"/>
              <a:gd name="connsiteX404" fmla="*/ 1922724 w 7467600"/>
              <a:gd name="connsiteY404" fmla="*/ 6765577 h 6858000"/>
              <a:gd name="connsiteX405" fmla="*/ 1904650 w 7467600"/>
              <a:gd name="connsiteY405" fmla="*/ 6639616 h 6858000"/>
              <a:gd name="connsiteX406" fmla="*/ 1885273 w 7467600"/>
              <a:gd name="connsiteY406" fmla="*/ 6858000 h 6858000"/>
              <a:gd name="connsiteX407" fmla="*/ 1854363 w 7467600"/>
              <a:gd name="connsiteY407" fmla="*/ 6858000 h 6858000"/>
              <a:gd name="connsiteX408" fmla="*/ 1880391 w 7467600"/>
              <a:gd name="connsiteY408" fmla="*/ 6603796 h 6858000"/>
              <a:gd name="connsiteX409" fmla="*/ 1818273 w 7467600"/>
              <a:gd name="connsiteY409" fmla="*/ 6715729 h 6858000"/>
              <a:gd name="connsiteX410" fmla="*/ 1794691 w 7467600"/>
              <a:gd name="connsiteY410" fmla="*/ 6843239 h 6858000"/>
              <a:gd name="connsiteX411" fmla="*/ 1794914 w 7467600"/>
              <a:gd name="connsiteY411" fmla="*/ 6858000 h 6858000"/>
              <a:gd name="connsiteX412" fmla="*/ 1746128 w 7467600"/>
              <a:gd name="connsiteY412" fmla="*/ 6858000 h 6858000"/>
              <a:gd name="connsiteX413" fmla="*/ 1753934 w 7467600"/>
              <a:gd name="connsiteY413" fmla="*/ 6724796 h 6858000"/>
              <a:gd name="connsiteX414" fmla="*/ 1792053 w 7467600"/>
              <a:gd name="connsiteY414" fmla="*/ 6572396 h 6858000"/>
              <a:gd name="connsiteX415" fmla="*/ 1862248 w 7467600"/>
              <a:gd name="connsiteY415" fmla="*/ 6266397 h 6858000"/>
              <a:gd name="connsiteX416" fmla="*/ 1862250 w 7467600"/>
              <a:gd name="connsiteY416" fmla="*/ 6033531 h 6858000"/>
              <a:gd name="connsiteX417" fmla="*/ 1211999 w 7467600"/>
              <a:gd name="connsiteY417" fmla="*/ 6683610 h 6858000"/>
              <a:gd name="connsiteX418" fmla="*/ 1213266 w 7467600"/>
              <a:gd name="connsiteY418" fmla="*/ 6691947 h 6858000"/>
              <a:gd name="connsiteX419" fmla="*/ 1203370 w 7467600"/>
              <a:gd name="connsiteY419" fmla="*/ 6850676 h 6858000"/>
              <a:gd name="connsiteX420" fmla="*/ 1203671 w 7467600"/>
              <a:gd name="connsiteY420" fmla="*/ 6858000 h 6858000"/>
              <a:gd name="connsiteX421" fmla="*/ 1143180 w 7467600"/>
              <a:gd name="connsiteY421" fmla="*/ 6858000 h 6858000"/>
              <a:gd name="connsiteX422" fmla="*/ 1142176 w 7467600"/>
              <a:gd name="connsiteY422" fmla="*/ 6766045 h 6858000"/>
              <a:gd name="connsiteX423" fmla="*/ 1067484 w 7467600"/>
              <a:gd name="connsiteY423" fmla="*/ 6858000 h 6858000"/>
              <a:gd name="connsiteX424" fmla="*/ 953928 w 7467600"/>
              <a:gd name="connsiteY424" fmla="*/ 6858000 h 6858000"/>
              <a:gd name="connsiteX425" fmla="*/ 959715 w 7467600"/>
              <a:gd name="connsiteY425" fmla="*/ 6850185 h 6858000"/>
              <a:gd name="connsiteX426" fmla="*/ 1483788 w 7467600"/>
              <a:gd name="connsiteY426" fmla="*/ 6259174 h 6858000"/>
              <a:gd name="connsiteX427" fmla="*/ 1100671 w 7467600"/>
              <a:gd name="connsiteY427" fmla="*/ 6252137 h 6858000"/>
              <a:gd name="connsiteX428" fmla="*/ 1090144 w 7467600"/>
              <a:gd name="connsiteY428" fmla="*/ 6256748 h 6858000"/>
              <a:gd name="connsiteX429" fmla="*/ 1095872 w 7467600"/>
              <a:gd name="connsiteY429" fmla="*/ 6271892 h 6858000"/>
              <a:gd name="connsiteX430" fmla="*/ 262785 w 7467600"/>
              <a:gd name="connsiteY430" fmla="*/ 6845450 h 6858000"/>
              <a:gd name="connsiteX431" fmla="*/ 209968 w 7467600"/>
              <a:gd name="connsiteY431" fmla="*/ 6770713 h 6858000"/>
              <a:gd name="connsiteX432" fmla="*/ 873460 w 7467600"/>
              <a:gd name="connsiteY432" fmla="*/ 6253768 h 6858000"/>
              <a:gd name="connsiteX433" fmla="*/ 192686 w 7467600"/>
              <a:gd name="connsiteY433" fmla="*/ 5849257 h 6858000"/>
              <a:gd name="connsiteX434" fmla="*/ 4696 w 7467600"/>
              <a:gd name="connsiteY434" fmla="*/ 5697668 h 6858000"/>
              <a:gd name="connsiteX435" fmla="*/ 0 w 7467600"/>
              <a:gd name="connsiteY435" fmla="*/ 5689984 h 6858000"/>
              <a:gd name="connsiteX436" fmla="*/ 0 w 7467600"/>
              <a:gd name="connsiteY436" fmla="*/ 5513472 h 6858000"/>
              <a:gd name="connsiteX437" fmla="*/ 174101 w 7467600"/>
              <a:gd name="connsiteY437" fmla="*/ 5620277 h 6858000"/>
              <a:gd name="connsiteX438" fmla="*/ 891800 w 7467600"/>
              <a:gd name="connsiteY438" fmla="*/ 6036935 h 6858000"/>
              <a:gd name="connsiteX439" fmla="*/ 1072219 w 7467600"/>
              <a:gd name="connsiteY439" fmla="*/ 6169443 h 6858000"/>
              <a:gd name="connsiteX440" fmla="*/ 1074117 w 7467600"/>
              <a:gd name="connsiteY440" fmla="*/ 6170301 h 6858000"/>
              <a:gd name="connsiteX441" fmla="*/ 1083114 w 7467600"/>
              <a:gd name="connsiteY441" fmla="*/ 6174131 h 6858000"/>
              <a:gd name="connsiteX442" fmla="*/ 1543010 w 7467600"/>
              <a:gd name="connsiteY442" fmla="*/ 6191140 h 6858000"/>
              <a:gd name="connsiteX443" fmla="*/ 1551080 w 7467600"/>
              <a:gd name="connsiteY443" fmla="*/ 6195006 h 6858000"/>
              <a:gd name="connsiteX444" fmla="*/ 2345443 w 7467600"/>
              <a:gd name="connsiteY444" fmla="*/ 5549882 h 6858000"/>
              <a:gd name="connsiteX445" fmla="*/ 1721499 w 7467600"/>
              <a:gd name="connsiteY445" fmla="*/ 5599969 h 6858000"/>
              <a:gd name="connsiteX446" fmla="*/ 767716 w 7467600"/>
              <a:gd name="connsiteY446" fmla="*/ 5472768 h 6858000"/>
              <a:gd name="connsiteX447" fmla="*/ 722147 w 7467600"/>
              <a:gd name="connsiteY447" fmla="*/ 5393091 h 6858000"/>
              <a:gd name="connsiteX448" fmla="*/ 1485552 w 7467600"/>
              <a:gd name="connsiteY448" fmla="*/ 5313202 h 6858000"/>
              <a:gd name="connsiteX449" fmla="*/ 2143004 w 7467600"/>
              <a:gd name="connsiteY449" fmla="*/ 5402420 h 6858000"/>
              <a:gd name="connsiteX450" fmla="*/ 1933391 w 7467600"/>
              <a:gd name="connsiteY450" fmla="*/ 5156971 h 6858000"/>
              <a:gd name="connsiteX451" fmla="*/ 1827118 w 7467600"/>
              <a:gd name="connsiteY451" fmla="*/ 4968410 h 6858000"/>
              <a:gd name="connsiteX452" fmla="*/ 1837349 w 7467600"/>
              <a:gd name="connsiteY452" fmla="*/ 4956357 h 6858000"/>
              <a:gd name="connsiteX453" fmla="*/ 2162835 w 7467600"/>
              <a:gd name="connsiteY453" fmla="*/ 5187853 h 6858000"/>
              <a:gd name="connsiteX454" fmla="*/ 2257167 w 7467600"/>
              <a:gd name="connsiteY454" fmla="*/ 5462123 h 6858000"/>
              <a:gd name="connsiteX455" fmla="*/ 2261598 w 7467600"/>
              <a:gd name="connsiteY455" fmla="*/ 5467998 h 6858000"/>
              <a:gd name="connsiteX456" fmla="*/ 2437177 w 7467600"/>
              <a:gd name="connsiteY456" fmla="*/ 5479608 h 6858000"/>
              <a:gd name="connsiteX457" fmla="*/ 2445247 w 7467600"/>
              <a:gd name="connsiteY457" fmla="*/ 5483476 h 6858000"/>
              <a:gd name="connsiteX458" fmla="*/ 2743626 w 7467600"/>
              <a:gd name="connsiteY458" fmla="*/ 5304819 h 6858000"/>
              <a:gd name="connsiteX459" fmla="*/ 3048102 w 7467600"/>
              <a:gd name="connsiteY459" fmla="*/ 5150595 h 6858000"/>
              <a:gd name="connsiteX460" fmla="*/ 1799414 w 7467600"/>
              <a:gd name="connsiteY460" fmla="*/ 4694732 h 6858000"/>
              <a:gd name="connsiteX461" fmla="*/ 1771735 w 7467600"/>
              <a:gd name="connsiteY461" fmla="*/ 4619929 h 6858000"/>
              <a:gd name="connsiteX462" fmla="*/ 3104273 w 7467600"/>
              <a:gd name="connsiteY462" fmla="*/ 5076159 h 6858000"/>
              <a:gd name="connsiteX463" fmla="*/ 3113245 w 7467600"/>
              <a:gd name="connsiteY463" fmla="*/ 5090705 h 6858000"/>
              <a:gd name="connsiteX464" fmla="*/ 3126294 w 7467600"/>
              <a:gd name="connsiteY464" fmla="*/ 5114400 h 6858000"/>
              <a:gd name="connsiteX465" fmla="*/ 3937433 w 7467600"/>
              <a:gd name="connsiteY465" fmla="*/ 4830473 h 6858000"/>
              <a:gd name="connsiteX466" fmla="*/ 3590475 w 7467600"/>
              <a:gd name="connsiteY466" fmla="*/ 4597974 h 6858000"/>
              <a:gd name="connsiteX467" fmla="*/ 3100264 w 7467600"/>
              <a:gd name="connsiteY467" fmla="*/ 4579845 h 6858000"/>
              <a:gd name="connsiteX468" fmla="*/ 2183576 w 7467600"/>
              <a:gd name="connsiteY468" fmla="*/ 4227150 h 6858000"/>
              <a:gd name="connsiteX469" fmla="*/ 2151029 w 7467600"/>
              <a:gd name="connsiteY469" fmla="*/ 4146947 h 6858000"/>
              <a:gd name="connsiteX470" fmla="*/ 3563434 w 7467600"/>
              <a:gd name="connsiteY470" fmla="*/ 4469115 h 6858000"/>
              <a:gd name="connsiteX471" fmla="*/ 3177952 w 7467600"/>
              <a:gd name="connsiteY471" fmla="*/ 3657386 h 6858000"/>
              <a:gd name="connsiteX472" fmla="*/ 3189263 w 7467600"/>
              <a:gd name="connsiteY472" fmla="*/ 3625726 h 6858000"/>
              <a:gd name="connsiteX473" fmla="*/ 3560912 w 7467600"/>
              <a:gd name="connsiteY473" fmla="*/ 4079863 h 6858000"/>
              <a:gd name="connsiteX474" fmla="*/ 3626636 w 7467600"/>
              <a:gd name="connsiteY474" fmla="*/ 4512230 h 6858000"/>
              <a:gd name="connsiteX475" fmla="*/ 3653088 w 7467600"/>
              <a:gd name="connsiteY475" fmla="*/ 4521417 h 6858000"/>
              <a:gd name="connsiteX476" fmla="*/ 3988128 w 7467600"/>
              <a:gd name="connsiteY476" fmla="*/ 4817267 h 6858000"/>
              <a:gd name="connsiteX477" fmla="*/ 4830582 w 7467600"/>
              <a:gd name="connsiteY477" fmla="*/ 4676000 h 6858000"/>
              <a:gd name="connsiteX478" fmla="*/ 4830100 w 7467600"/>
              <a:gd name="connsiteY478" fmla="*/ 4675554 h 6858000"/>
              <a:gd name="connsiteX479" fmla="*/ 4036318 w 7467600"/>
              <a:gd name="connsiteY479" fmla="*/ 4147013 h 6858000"/>
              <a:gd name="connsiteX480" fmla="*/ 3432098 w 7467600"/>
              <a:gd name="connsiteY480" fmla="*/ 3537312 h 6858000"/>
              <a:gd name="connsiteX481" fmla="*/ 3446761 w 7467600"/>
              <a:gd name="connsiteY481" fmla="*/ 3461278 h 6858000"/>
              <a:gd name="connsiteX482" fmla="*/ 4419733 w 7467600"/>
              <a:gd name="connsiteY482" fmla="*/ 3963555 h 6858000"/>
              <a:gd name="connsiteX483" fmla="*/ 4781371 w 7467600"/>
              <a:gd name="connsiteY483" fmla="*/ 4458604 h 6858000"/>
              <a:gd name="connsiteX484" fmla="*/ 4780440 w 7467600"/>
              <a:gd name="connsiteY484" fmla="*/ 4470290 h 6858000"/>
              <a:gd name="connsiteX485" fmla="*/ 4898954 w 7467600"/>
              <a:gd name="connsiteY485" fmla="*/ 4662092 h 6858000"/>
              <a:gd name="connsiteX486" fmla="*/ 4900699 w 7467600"/>
              <a:gd name="connsiteY486" fmla="*/ 4670867 h 6858000"/>
              <a:gd name="connsiteX487" fmla="*/ 5714511 w 7467600"/>
              <a:gd name="connsiteY487" fmla="*/ 4663483 h 6858000"/>
              <a:gd name="connsiteX488" fmla="*/ 5464793 w 7467600"/>
              <a:gd name="connsiteY488" fmla="*/ 4393556 h 6858000"/>
              <a:gd name="connsiteX489" fmla="*/ 5461897 w 7467600"/>
              <a:gd name="connsiteY489" fmla="*/ 4390879 h 6858000"/>
              <a:gd name="connsiteX490" fmla="*/ 4294126 w 7467600"/>
              <a:gd name="connsiteY490" fmla="*/ 3303048 h 6858000"/>
              <a:gd name="connsiteX491" fmla="*/ 4305321 w 7467600"/>
              <a:gd name="connsiteY491" fmla="*/ 3256953 h 6858000"/>
              <a:gd name="connsiteX492" fmla="*/ 4949299 w 7467600"/>
              <a:gd name="connsiteY492" fmla="*/ 3766336 h 6858000"/>
              <a:gd name="connsiteX493" fmla="*/ 5291452 w 7467600"/>
              <a:gd name="connsiteY493" fmla="*/ 4076801 h 6858000"/>
              <a:gd name="connsiteX494" fmla="*/ 5434998 w 7467600"/>
              <a:gd name="connsiteY494" fmla="*/ 4254100 h 6858000"/>
              <a:gd name="connsiteX495" fmla="*/ 5351015 w 7467600"/>
              <a:gd name="connsiteY495" fmla="*/ 3760989 h 6858000"/>
              <a:gd name="connsiteX496" fmla="*/ 5413780 w 7467600"/>
              <a:gd name="connsiteY496" fmla="*/ 2966265 h 6858000"/>
              <a:gd name="connsiteX497" fmla="*/ 5425627 w 7467600"/>
              <a:gd name="connsiteY497" fmla="*/ 2954192 h 6858000"/>
              <a:gd name="connsiteX498" fmla="*/ 6604735 w 7467600"/>
              <a:gd name="connsiteY498" fmla="*/ 2041381 h 6858000"/>
              <a:gd name="connsiteX499" fmla="*/ 7204487 w 7467600"/>
              <a:gd name="connsiteY499" fmla="*/ 2742112 h 6858000"/>
              <a:gd name="connsiteX500" fmla="*/ 7131592 w 7467600"/>
              <a:gd name="connsiteY500" fmla="*/ 2672096 h 6858000"/>
              <a:gd name="connsiteX501" fmla="*/ 6996344 w 7467600"/>
              <a:gd name="connsiteY501" fmla="*/ 2518310 h 6858000"/>
              <a:gd name="connsiteX502" fmla="*/ 6735495 w 7467600"/>
              <a:gd name="connsiteY502" fmla="*/ 2196890 h 6858000"/>
              <a:gd name="connsiteX503" fmla="*/ 6721901 w 7467600"/>
              <a:gd name="connsiteY503" fmla="*/ 2179274 h 6858000"/>
              <a:gd name="connsiteX504" fmla="*/ 6604735 w 7467600"/>
              <a:gd name="connsiteY504" fmla="*/ 2041381 h 6858000"/>
              <a:gd name="connsiteX505" fmla="*/ 6591670 w 7467600"/>
              <a:gd name="connsiteY505" fmla="*/ 1988277 h 6858000"/>
              <a:gd name="connsiteX506" fmla="*/ 6747349 w 7467600"/>
              <a:gd name="connsiteY506" fmla="*/ 2160069 h 6858000"/>
              <a:gd name="connsiteX507" fmla="*/ 6760943 w 7467600"/>
              <a:gd name="connsiteY507" fmla="*/ 2177686 h 6858000"/>
              <a:gd name="connsiteX508" fmla="*/ 7021065 w 7467600"/>
              <a:gd name="connsiteY508" fmla="*/ 2498102 h 6858000"/>
              <a:gd name="connsiteX509" fmla="*/ 7155223 w 7467600"/>
              <a:gd name="connsiteY509" fmla="*/ 2650386 h 6858000"/>
              <a:gd name="connsiteX510" fmla="*/ 7203167 w 7467600"/>
              <a:gd name="connsiteY510" fmla="*/ 2697288 h 6858000"/>
              <a:gd name="connsiteX511" fmla="*/ 6937703 w 7467600"/>
              <a:gd name="connsiteY511" fmla="*/ 2321981 h 6858000"/>
              <a:gd name="connsiteX512" fmla="*/ 6591670 w 7467600"/>
              <a:gd name="connsiteY512" fmla="*/ 1988277 h 6858000"/>
              <a:gd name="connsiteX513" fmla="*/ 5798671 w 7467600"/>
              <a:gd name="connsiteY513" fmla="*/ 1981601 h 6858000"/>
              <a:gd name="connsiteX514" fmla="*/ 5754709 w 7467600"/>
              <a:gd name="connsiteY514" fmla="*/ 2071454 h 6858000"/>
              <a:gd name="connsiteX515" fmla="*/ 5763044 w 7467600"/>
              <a:gd name="connsiteY515" fmla="*/ 2842206 h 6858000"/>
              <a:gd name="connsiteX516" fmla="*/ 5764974 w 7467600"/>
              <a:gd name="connsiteY516" fmla="*/ 2799609 h 6858000"/>
              <a:gd name="connsiteX517" fmla="*/ 5767665 w 7467600"/>
              <a:gd name="connsiteY517" fmla="*/ 2666409 h 6858000"/>
              <a:gd name="connsiteX518" fmla="*/ 5763055 w 7467600"/>
              <a:gd name="connsiteY518" fmla="*/ 2579705 h 6858000"/>
              <a:gd name="connsiteX519" fmla="*/ 5758079 w 7467600"/>
              <a:gd name="connsiteY519" fmla="*/ 2492508 h 6858000"/>
              <a:gd name="connsiteX520" fmla="*/ 5779325 w 7467600"/>
              <a:gd name="connsiteY520" fmla="*/ 2197069 h 6858000"/>
              <a:gd name="connsiteX521" fmla="*/ 5798671 w 7467600"/>
              <a:gd name="connsiteY521" fmla="*/ 1981601 h 6858000"/>
              <a:gd name="connsiteX522" fmla="*/ 5829202 w 7467600"/>
              <a:gd name="connsiteY522" fmla="*/ 1971679 h 6858000"/>
              <a:gd name="connsiteX523" fmla="*/ 5809558 w 7467600"/>
              <a:gd name="connsiteY523" fmla="*/ 2198043 h 6858000"/>
              <a:gd name="connsiteX524" fmla="*/ 5788653 w 7467600"/>
              <a:gd name="connsiteY524" fmla="*/ 2489430 h 6858000"/>
              <a:gd name="connsiteX525" fmla="*/ 5793439 w 7467600"/>
              <a:gd name="connsiteY525" fmla="*/ 2575235 h 6858000"/>
              <a:gd name="connsiteX526" fmla="*/ 5796837 w 7467600"/>
              <a:gd name="connsiteY526" fmla="*/ 2637633 h 6858000"/>
              <a:gd name="connsiteX527" fmla="*/ 5818614 w 7467600"/>
              <a:gd name="connsiteY527" fmla="*/ 2473055 h 6858000"/>
              <a:gd name="connsiteX528" fmla="*/ 5829202 w 7467600"/>
              <a:gd name="connsiteY528" fmla="*/ 1971679 h 6858000"/>
              <a:gd name="connsiteX529" fmla="*/ 5911389 w 7467600"/>
              <a:gd name="connsiteY529" fmla="*/ 1898371 h 6858000"/>
              <a:gd name="connsiteX530" fmla="*/ 6237627 w 7467600"/>
              <a:gd name="connsiteY530" fmla="*/ 2231921 h 6858000"/>
              <a:gd name="connsiteX531" fmla="*/ 5911389 w 7467600"/>
              <a:gd name="connsiteY531" fmla="*/ 1898371 h 6858000"/>
              <a:gd name="connsiteX532" fmla="*/ 6944437 w 7467600"/>
              <a:gd name="connsiteY532" fmla="*/ 1575402 h 6858000"/>
              <a:gd name="connsiteX533" fmla="*/ 6304730 w 7467600"/>
              <a:gd name="connsiteY533" fmla="*/ 1766654 h 6858000"/>
              <a:gd name="connsiteX534" fmla="*/ 6944437 w 7467600"/>
              <a:gd name="connsiteY534" fmla="*/ 1575402 h 6858000"/>
              <a:gd name="connsiteX535" fmla="*/ 7019523 w 7467600"/>
              <a:gd name="connsiteY535" fmla="*/ 1519450 h 6858000"/>
              <a:gd name="connsiteX536" fmla="*/ 6298091 w 7467600"/>
              <a:gd name="connsiteY536" fmla="*/ 1737122 h 6858000"/>
              <a:gd name="connsiteX537" fmla="*/ 7019523 w 7467600"/>
              <a:gd name="connsiteY537" fmla="*/ 1519450 h 6858000"/>
              <a:gd name="connsiteX538" fmla="*/ 2399523 w 7467600"/>
              <a:gd name="connsiteY538" fmla="*/ 1428234 h 6858000"/>
              <a:gd name="connsiteX539" fmla="*/ 2224982 w 7467600"/>
              <a:gd name="connsiteY539" fmla="*/ 1826201 h 6858000"/>
              <a:gd name="connsiteX540" fmla="*/ 2096099 w 7467600"/>
              <a:gd name="connsiteY540" fmla="*/ 2345900 h 6858000"/>
              <a:gd name="connsiteX541" fmla="*/ 2283317 w 7467600"/>
              <a:gd name="connsiteY541" fmla="*/ 1796925 h 6858000"/>
              <a:gd name="connsiteX542" fmla="*/ 2399523 w 7467600"/>
              <a:gd name="connsiteY542" fmla="*/ 1428234 h 6858000"/>
              <a:gd name="connsiteX543" fmla="*/ 2448558 w 7467600"/>
              <a:gd name="connsiteY543" fmla="*/ 1373435 h 6858000"/>
              <a:gd name="connsiteX544" fmla="*/ 2312521 w 7467600"/>
              <a:gd name="connsiteY544" fmla="*/ 1806140 h 6858000"/>
              <a:gd name="connsiteX545" fmla="*/ 2127533 w 7467600"/>
              <a:gd name="connsiteY545" fmla="*/ 2348380 h 6858000"/>
              <a:gd name="connsiteX546" fmla="*/ 2358080 w 7467600"/>
              <a:gd name="connsiteY546" fmla="*/ 1866134 h 6858000"/>
              <a:gd name="connsiteX547" fmla="*/ 2407436 w 7467600"/>
              <a:gd name="connsiteY547" fmla="*/ 1651070 h 6858000"/>
              <a:gd name="connsiteX548" fmla="*/ 2448558 w 7467600"/>
              <a:gd name="connsiteY548" fmla="*/ 1373435 h 6858000"/>
              <a:gd name="connsiteX549" fmla="*/ 278707 w 7467600"/>
              <a:gd name="connsiteY549" fmla="*/ 1352270 h 6858000"/>
              <a:gd name="connsiteX550" fmla="*/ 321570 w 7467600"/>
              <a:gd name="connsiteY550" fmla="*/ 1861610 h 6858000"/>
              <a:gd name="connsiteX551" fmla="*/ 294281 w 7467600"/>
              <a:gd name="connsiteY551" fmla="*/ 1440658 h 6858000"/>
              <a:gd name="connsiteX552" fmla="*/ 278707 w 7467600"/>
              <a:gd name="connsiteY552" fmla="*/ 1352270 h 6858000"/>
              <a:gd name="connsiteX553" fmla="*/ 1423821 w 7467600"/>
              <a:gd name="connsiteY553" fmla="*/ 1351958 h 6858000"/>
              <a:gd name="connsiteX554" fmla="*/ 1638521 w 7467600"/>
              <a:gd name="connsiteY554" fmla="*/ 1908470 h 6858000"/>
              <a:gd name="connsiteX555" fmla="*/ 1754199 w 7467600"/>
              <a:gd name="connsiteY555" fmla="*/ 2149284 h 6858000"/>
              <a:gd name="connsiteX556" fmla="*/ 1908359 w 7467600"/>
              <a:gd name="connsiteY556" fmla="*/ 2364988 h 6858000"/>
              <a:gd name="connsiteX557" fmla="*/ 1647661 w 7467600"/>
              <a:gd name="connsiteY557" fmla="*/ 1825945 h 6858000"/>
              <a:gd name="connsiteX558" fmla="*/ 1423821 w 7467600"/>
              <a:gd name="connsiteY558" fmla="*/ 1351958 h 6858000"/>
              <a:gd name="connsiteX559" fmla="*/ 1431890 w 7467600"/>
              <a:gd name="connsiteY559" fmla="*/ 1306475 h 6858000"/>
              <a:gd name="connsiteX560" fmla="*/ 1507597 w 7467600"/>
              <a:gd name="connsiteY560" fmla="*/ 1446132 h 6858000"/>
              <a:gd name="connsiteX561" fmla="*/ 1674586 w 7467600"/>
              <a:gd name="connsiteY561" fmla="*/ 1813832 h 6858000"/>
              <a:gd name="connsiteX562" fmla="*/ 1815950 w 7467600"/>
              <a:gd name="connsiteY562" fmla="*/ 2128564 h 6858000"/>
              <a:gd name="connsiteX563" fmla="*/ 1984242 w 7467600"/>
              <a:gd name="connsiteY563" fmla="*/ 2430829 h 6858000"/>
              <a:gd name="connsiteX564" fmla="*/ 2014023 w 7467600"/>
              <a:gd name="connsiteY564" fmla="*/ 2450995 h 6858000"/>
              <a:gd name="connsiteX565" fmla="*/ 1747337 w 7467600"/>
              <a:gd name="connsiteY565" fmla="*/ 1855264 h 6858000"/>
              <a:gd name="connsiteX566" fmla="*/ 1533749 w 7467600"/>
              <a:gd name="connsiteY566" fmla="*/ 1478656 h 6858000"/>
              <a:gd name="connsiteX567" fmla="*/ 1431890 w 7467600"/>
              <a:gd name="connsiteY567" fmla="*/ 1306475 h 6858000"/>
              <a:gd name="connsiteX568" fmla="*/ 5052692 w 7467600"/>
              <a:gd name="connsiteY568" fmla="*/ 1292994 h 6858000"/>
              <a:gd name="connsiteX569" fmla="*/ 5200661 w 7467600"/>
              <a:gd name="connsiteY569" fmla="*/ 1635186 h 6858000"/>
              <a:gd name="connsiteX570" fmla="*/ 5297138 w 7467600"/>
              <a:gd name="connsiteY570" fmla="*/ 1906351 h 6858000"/>
              <a:gd name="connsiteX571" fmla="*/ 5052692 w 7467600"/>
              <a:gd name="connsiteY571" fmla="*/ 1292994 h 6858000"/>
              <a:gd name="connsiteX572" fmla="*/ 5009948 w 7467600"/>
              <a:gd name="connsiteY572" fmla="*/ 1273619 h 6858000"/>
              <a:gd name="connsiteX573" fmla="*/ 5121777 w 7467600"/>
              <a:gd name="connsiteY573" fmla="*/ 1654213 h 6858000"/>
              <a:gd name="connsiteX574" fmla="*/ 5293545 w 7467600"/>
              <a:gd name="connsiteY574" fmla="*/ 2072247 h 6858000"/>
              <a:gd name="connsiteX575" fmla="*/ 5294042 w 7467600"/>
              <a:gd name="connsiteY575" fmla="*/ 2065019 h 6858000"/>
              <a:gd name="connsiteX576" fmla="*/ 5171936 w 7467600"/>
              <a:gd name="connsiteY576" fmla="*/ 1647613 h 6858000"/>
              <a:gd name="connsiteX577" fmla="*/ 5009948 w 7467600"/>
              <a:gd name="connsiteY577" fmla="*/ 1273619 h 6858000"/>
              <a:gd name="connsiteX578" fmla="*/ 655236 w 7467600"/>
              <a:gd name="connsiteY578" fmla="*/ 1268632 h 6858000"/>
              <a:gd name="connsiteX579" fmla="*/ 839521 w 7467600"/>
              <a:gd name="connsiteY579" fmla="*/ 1685315 h 6858000"/>
              <a:gd name="connsiteX580" fmla="*/ 1109416 w 7467600"/>
              <a:gd name="connsiteY580" fmla="*/ 2061663 h 6858000"/>
              <a:gd name="connsiteX581" fmla="*/ 1298300 w 7467600"/>
              <a:gd name="connsiteY581" fmla="*/ 2247742 h 6858000"/>
              <a:gd name="connsiteX582" fmla="*/ 1125871 w 7467600"/>
              <a:gd name="connsiteY582" fmla="*/ 1989513 h 6858000"/>
              <a:gd name="connsiteX583" fmla="*/ 981574 w 7467600"/>
              <a:gd name="connsiteY583" fmla="*/ 1783157 h 6858000"/>
              <a:gd name="connsiteX584" fmla="*/ 922198 w 7467600"/>
              <a:gd name="connsiteY584" fmla="*/ 1677437 h 6858000"/>
              <a:gd name="connsiteX585" fmla="*/ 869293 w 7467600"/>
              <a:gd name="connsiteY585" fmla="*/ 1583214 h 6858000"/>
              <a:gd name="connsiteX586" fmla="*/ 751431 w 7467600"/>
              <a:gd name="connsiteY586" fmla="*/ 1405731 h 6858000"/>
              <a:gd name="connsiteX587" fmla="*/ 655236 w 7467600"/>
              <a:gd name="connsiteY587" fmla="*/ 1268632 h 6858000"/>
              <a:gd name="connsiteX588" fmla="*/ 6516292 w 7467600"/>
              <a:gd name="connsiteY588" fmla="*/ 1263064 h 6858000"/>
              <a:gd name="connsiteX589" fmla="*/ 5736320 w 7467600"/>
              <a:gd name="connsiteY589" fmla="*/ 1501803 h 6858000"/>
              <a:gd name="connsiteX590" fmla="*/ 6516292 w 7467600"/>
              <a:gd name="connsiteY590" fmla="*/ 1263064 h 6858000"/>
              <a:gd name="connsiteX591" fmla="*/ 291466 w 7467600"/>
              <a:gd name="connsiteY591" fmla="*/ 1250369 h 6858000"/>
              <a:gd name="connsiteX592" fmla="*/ 323180 w 7467600"/>
              <a:gd name="connsiteY592" fmla="*/ 1435283 h 6858000"/>
              <a:gd name="connsiteX593" fmla="*/ 349381 w 7467600"/>
              <a:gd name="connsiteY593" fmla="*/ 1875041 h 6858000"/>
              <a:gd name="connsiteX594" fmla="*/ 374363 w 7467600"/>
              <a:gd name="connsiteY594" fmla="*/ 1506494 h 6858000"/>
              <a:gd name="connsiteX595" fmla="*/ 302168 w 7467600"/>
              <a:gd name="connsiteY595" fmla="*/ 1274495 h 6858000"/>
              <a:gd name="connsiteX596" fmla="*/ 291466 w 7467600"/>
              <a:gd name="connsiteY596" fmla="*/ 1250369 h 6858000"/>
              <a:gd name="connsiteX597" fmla="*/ 678222 w 7467600"/>
              <a:gd name="connsiteY597" fmla="*/ 1248670 h 6858000"/>
              <a:gd name="connsiteX598" fmla="*/ 775536 w 7467600"/>
              <a:gd name="connsiteY598" fmla="*/ 1388015 h 6858000"/>
              <a:gd name="connsiteX599" fmla="*/ 894529 w 7467600"/>
              <a:gd name="connsiteY599" fmla="*/ 1567739 h 6858000"/>
              <a:gd name="connsiteX600" fmla="*/ 948000 w 7467600"/>
              <a:gd name="connsiteY600" fmla="*/ 1663088 h 6858000"/>
              <a:gd name="connsiteX601" fmla="*/ 1006812 w 7467600"/>
              <a:gd name="connsiteY601" fmla="*/ 1767683 h 6858000"/>
              <a:gd name="connsiteX602" fmla="*/ 1149133 w 7467600"/>
              <a:gd name="connsiteY602" fmla="*/ 1971513 h 6858000"/>
              <a:gd name="connsiteX603" fmla="*/ 1333952 w 7467600"/>
              <a:gd name="connsiteY603" fmla="*/ 2251620 h 6858000"/>
              <a:gd name="connsiteX604" fmla="*/ 1337329 w 7467600"/>
              <a:gd name="connsiteY604" fmla="*/ 2258350 h 6858000"/>
              <a:gd name="connsiteX605" fmla="*/ 1014726 w 7467600"/>
              <a:gd name="connsiteY605" fmla="*/ 1615556 h 6858000"/>
              <a:gd name="connsiteX606" fmla="*/ 678222 w 7467600"/>
              <a:gd name="connsiteY606" fmla="*/ 1248670 h 6858000"/>
              <a:gd name="connsiteX607" fmla="*/ 6691602 w 7467600"/>
              <a:gd name="connsiteY607" fmla="*/ 1140573 h 6858000"/>
              <a:gd name="connsiteX608" fmla="*/ 6571100 w 7467600"/>
              <a:gd name="connsiteY608" fmla="*/ 1183662 h 6858000"/>
              <a:gd name="connsiteX609" fmla="*/ 6241687 w 7467600"/>
              <a:gd name="connsiteY609" fmla="*/ 1257600 h 6858000"/>
              <a:gd name="connsiteX610" fmla="*/ 5693009 w 7467600"/>
              <a:gd name="connsiteY610" fmla="*/ 1478256 h 6858000"/>
              <a:gd name="connsiteX611" fmla="*/ 6548420 w 7467600"/>
              <a:gd name="connsiteY611" fmla="*/ 1214599 h 6858000"/>
              <a:gd name="connsiteX612" fmla="*/ 6605473 w 7467600"/>
              <a:gd name="connsiteY612" fmla="*/ 1184686 h 6858000"/>
              <a:gd name="connsiteX613" fmla="*/ 6691602 w 7467600"/>
              <a:gd name="connsiteY613" fmla="*/ 1140573 h 6858000"/>
              <a:gd name="connsiteX614" fmla="*/ 4002475 w 7467600"/>
              <a:gd name="connsiteY614" fmla="*/ 1037802 h 6858000"/>
              <a:gd name="connsiteX615" fmla="*/ 4000324 w 7467600"/>
              <a:gd name="connsiteY615" fmla="*/ 1039362 h 6858000"/>
              <a:gd name="connsiteX616" fmla="*/ 4002862 w 7467600"/>
              <a:gd name="connsiteY616" fmla="*/ 1042866 h 6858000"/>
              <a:gd name="connsiteX617" fmla="*/ 4002475 w 7467600"/>
              <a:gd name="connsiteY617" fmla="*/ 1037802 h 6858000"/>
              <a:gd name="connsiteX618" fmla="*/ 506322 w 7467600"/>
              <a:gd name="connsiteY618" fmla="*/ 1020997 h 6858000"/>
              <a:gd name="connsiteX619" fmla="*/ 533068 w 7467600"/>
              <a:gd name="connsiteY619" fmla="*/ 1029409 h 6858000"/>
              <a:gd name="connsiteX620" fmla="*/ 1232525 w 7467600"/>
              <a:gd name="connsiteY620" fmla="*/ 1804675 h 6858000"/>
              <a:gd name="connsiteX621" fmla="*/ 1388858 w 7467600"/>
              <a:gd name="connsiteY621" fmla="*/ 2368011 h 6858000"/>
              <a:gd name="connsiteX622" fmla="*/ 1384098 w 7467600"/>
              <a:gd name="connsiteY622" fmla="*/ 2378125 h 6858000"/>
              <a:gd name="connsiteX623" fmla="*/ 1425393 w 7467600"/>
              <a:gd name="connsiteY623" fmla="*/ 2589124 h 6858000"/>
              <a:gd name="connsiteX624" fmla="*/ 1424001 w 7467600"/>
              <a:gd name="connsiteY624" fmla="*/ 2597541 h 6858000"/>
              <a:gd name="connsiteX625" fmla="*/ 2152729 w 7467600"/>
              <a:gd name="connsiteY625" fmla="*/ 2864487 h 6858000"/>
              <a:gd name="connsiteX626" fmla="*/ 2020609 w 7467600"/>
              <a:gd name="connsiteY626" fmla="*/ 2539671 h 6858000"/>
              <a:gd name="connsiteX627" fmla="*/ 2018920 w 7467600"/>
              <a:gd name="connsiteY627" fmla="*/ 2536309 h 6858000"/>
              <a:gd name="connsiteX628" fmla="*/ 1342441 w 7467600"/>
              <a:gd name="connsiteY628" fmla="*/ 1173017 h 6858000"/>
              <a:gd name="connsiteX629" fmla="*/ 1367925 w 7467600"/>
              <a:gd name="connsiteY629" fmla="*/ 1135648 h 6858000"/>
              <a:gd name="connsiteX630" fmla="*/ 1771401 w 7467600"/>
              <a:gd name="connsiteY630" fmla="*/ 1806673 h 6858000"/>
              <a:gd name="connsiteX631" fmla="*/ 1972385 w 7467600"/>
              <a:gd name="connsiteY631" fmla="*/ 2198735 h 6858000"/>
              <a:gd name="connsiteX632" fmla="*/ 2040892 w 7467600"/>
              <a:gd name="connsiteY632" fmla="*/ 2405205 h 6858000"/>
              <a:gd name="connsiteX633" fmla="*/ 2131689 w 7467600"/>
              <a:gd name="connsiteY633" fmla="*/ 1936926 h 6858000"/>
              <a:gd name="connsiteX634" fmla="*/ 2454820 w 7467600"/>
              <a:gd name="connsiteY634" fmla="*/ 1248808 h 6858000"/>
              <a:gd name="connsiteX635" fmla="*/ 2492512 w 7467600"/>
              <a:gd name="connsiteY635" fmla="*/ 1302920 h 6858000"/>
              <a:gd name="connsiteX636" fmla="*/ 2081216 w 7467600"/>
              <a:gd name="connsiteY636" fmla="*/ 2527513 h 6858000"/>
              <a:gd name="connsiteX637" fmla="*/ 2081211 w 7467600"/>
              <a:gd name="connsiteY637" fmla="*/ 2528916 h 6858000"/>
              <a:gd name="connsiteX638" fmla="*/ 2199067 w 7467600"/>
              <a:gd name="connsiteY638" fmla="*/ 2884061 h 6858000"/>
              <a:gd name="connsiteX639" fmla="*/ 3192586 w 7467600"/>
              <a:gd name="connsiteY639" fmla="*/ 3411496 h 6858000"/>
              <a:gd name="connsiteX640" fmla="*/ 3182620 w 7467600"/>
              <a:gd name="connsiteY640" fmla="*/ 3483279 h 6858000"/>
              <a:gd name="connsiteX641" fmla="*/ 2435119 w 7467600"/>
              <a:gd name="connsiteY641" fmla="*/ 3080173 h 6858000"/>
              <a:gd name="connsiteX642" fmla="*/ 2410152 w 7467600"/>
              <a:gd name="connsiteY642" fmla="*/ 3063751 h 6858000"/>
              <a:gd name="connsiteX643" fmla="*/ 2408099 w 7467600"/>
              <a:gd name="connsiteY643" fmla="*/ 3064403 h 6858000"/>
              <a:gd name="connsiteX644" fmla="*/ 2407218 w 7467600"/>
              <a:gd name="connsiteY644" fmla="*/ 3070324 h 6858000"/>
              <a:gd name="connsiteX645" fmla="*/ 2380138 w 7467600"/>
              <a:gd name="connsiteY645" fmla="*/ 3099341 h 6858000"/>
              <a:gd name="connsiteX646" fmla="*/ 1765923 w 7467600"/>
              <a:gd name="connsiteY646" fmla="*/ 3581043 h 6858000"/>
              <a:gd name="connsiteX647" fmla="*/ 1702258 w 7467600"/>
              <a:gd name="connsiteY647" fmla="*/ 3612286 h 6858000"/>
              <a:gd name="connsiteX648" fmla="*/ 1538370 w 7467600"/>
              <a:gd name="connsiteY648" fmla="*/ 3811804 h 6858000"/>
              <a:gd name="connsiteX649" fmla="*/ 542867 w 7467600"/>
              <a:gd name="connsiteY649" fmla="*/ 4944092 h 6858000"/>
              <a:gd name="connsiteX650" fmla="*/ 515800 w 7467600"/>
              <a:gd name="connsiteY650" fmla="*/ 4862180 h 6858000"/>
              <a:gd name="connsiteX651" fmla="*/ 909145 w 7467600"/>
              <a:gd name="connsiteY651" fmla="*/ 4199225 h 6858000"/>
              <a:gd name="connsiteX652" fmla="*/ 1214067 w 7467600"/>
              <a:gd name="connsiteY652" fmla="*/ 3908561 h 6858000"/>
              <a:gd name="connsiteX653" fmla="*/ 640967 w 7467600"/>
              <a:gd name="connsiteY653" fmla="*/ 4105601 h 6858000"/>
              <a:gd name="connsiteX654" fmla="*/ 112563 w 7467600"/>
              <a:gd name="connsiteY654" fmla="*/ 4396952 h 6858000"/>
              <a:gd name="connsiteX655" fmla="*/ 0 w 7467600"/>
              <a:gd name="connsiteY655" fmla="*/ 4466006 h 6858000"/>
              <a:gd name="connsiteX656" fmla="*/ 0 w 7467600"/>
              <a:gd name="connsiteY656" fmla="*/ 4233763 h 6858000"/>
              <a:gd name="connsiteX657" fmla="*/ 36881 w 7467600"/>
              <a:gd name="connsiteY657" fmla="*/ 4200118 h 6858000"/>
              <a:gd name="connsiteX658" fmla="*/ 910534 w 7467600"/>
              <a:gd name="connsiteY658" fmla="*/ 3629753 h 6858000"/>
              <a:gd name="connsiteX659" fmla="*/ 1578717 w 7467600"/>
              <a:gd name="connsiteY659" fmla="*/ 3575982 h 6858000"/>
              <a:gd name="connsiteX660" fmla="*/ 2338780 w 7467600"/>
              <a:gd name="connsiteY660" fmla="*/ 3033725 h 6858000"/>
              <a:gd name="connsiteX661" fmla="*/ 1807991 w 7467600"/>
              <a:gd name="connsiteY661" fmla="*/ 2807184 h 6858000"/>
              <a:gd name="connsiteX662" fmla="*/ 1416358 w 7467600"/>
              <a:gd name="connsiteY662" fmla="*/ 3112571 h 6858000"/>
              <a:gd name="connsiteX663" fmla="*/ 939066 w 7467600"/>
              <a:gd name="connsiteY663" fmla="*/ 3378798 h 6858000"/>
              <a:gd name="connsiteX664" fmla="*/ 115099 w 7467600"/>
              <a:gd name="connsiteY664" fmla="*/ 3607650 h 6858000"/>
              <a:gd name="connsiteX665" fmla="*/ 97284 w 7467600"/>
              <a:gd name="connsiteY665" fmla="*/ 3520393 h 6858000"/>
              <a:gd name="connsiteX666" fmla="*/ 922050 w 7467600"/>
              <a:gd name="connsiteY666" fmla="*/ 3074867 h 6858000"/>
              <a:gd name="connsiteX667" fmla="*/ 1405265 w 7467600"/>
              <a:gd name="connsiteY667" fmla="*/ 3016319 h 6858000"/>
              <a:gd name="connsiteX668" fmla="*/ 1407512 w 7467600"/>
              <a:gd name="connsiteY668" fmla="*/ 3018001 h 6858000"/>
              <a:gd name="connsiteX669" fmla="*/ 1726266 w 7467600"/>
              <a:gd name="connsiteY669" fmla="*/ 2777274 h 6858000"/>
              <a:gd name="connsiteX670" fmla="*/ 625390 w 7467600"/>
              <a:gd name="connsiteY670" fmla="*/ 2514541 h 6858000"/>
              <a:gd name="connsiteX671" fmla="*/ 619799 w 7467600"/>
              <a:gd name="connsiteY671" fmla="*/ 2527180 h 6858000"/>
              <a:gd name="connsiteX672" fmla="*/ 310030 w 7467600"/>
              <a:gd name="connsiteY672" fmla="*/ 2771818 h 6858000"/>
              <a:gd name="connsiteX673" fmla="*/ 173877 w 7467600"/>
              <a:gd name="connsiteY673" fmla="*/ 2937056 h 6858000"/>
              <a:gd name="connsiteX674" fmla="*/ 77889 w 7467600"/>
              <a:gd name="connsiteY674" fmla="*/ 3138440 h 6858000"/>
              <a:gd name="connsiteX675" fmla="*/ 0 w 7467600"/>
              <a:gd name="connsiteY675" fmla="*/ 3271395 h 6858000"/>
              <a:gd name="connsiteX676" fmla="*/ 0 w 7467600"/>
              <a:gd name="connsiteY676" fmla="*/ 3153002 h 6858000"/>
              <a:gd name="connsiteX677" fmla="*/ 2386 w 7467600"/>
              <a:gd name="connsiteY677" fmla="*/ 3149203 h 6858000"/>
              <a:gd name="connsiteX678" fmla="*/ 89753 w 7467600"/>
              <a:gd name="connsiteY678" fmla="*/ 2987702 h 6858000"/>
              <a:gd name="connsiteX679" fmla="*/ 76869 w 7467600"/>
              <a:gd name="connsiteY679" fmla="*/ 3005404 h 6858000"/>
              <a:gd name="connsiteX680" fmla="*/ 32049 w 7467600"/>
              <a:gd name="connsiteY680" fmla="*/ 3065814 h 6858000"/>
              <a:gd name="connsiteX681" fmla="*/ 0 w 7467600"/>
              <a:gd name="connsiteY681" fmla="*/ 3108744 h 6858000"/>
              <a:gd name="connsiteX682" fmla="*/ 0 w 7467600"/>
              <a:gd name="connsiteY682" fmla="*/ 3058059 h 6858000"/>
              <a:gd name="connsiteX683" fmla="*/ 7610 w 7467600"/>
              <a:gd name="connsiteY683" fmla="*/ 3047889 h 6858000"/>
              <a:gd name="connsiteX684" fmla="*/ 52419 w 7467600"/>
              <a:gd name="connsiteY684" fmla="*/ 2987479 h 6858000"/>
              <a:gd name="connsiteX685" fmla="*/ 59142 w 7467600"/>
              <a:gd name="connsiteY685" fmla="*/ 2978488 h 6858000"/>
              <a:gd name="connsiteX686" fmla="*/ 0 w 7467600"/>
              <a:gd name="connsiteY686" fmla="*/ 3015334 h 6858000"/>
              <a:gd name="connsiteX687" fmla="*/ 0 w 7467600"/>
              <a:gd name="connsiteY687" fmla="*/ 2914286 h 6858000"/>
              <a:gd name="connsiteX688" fmla="*/ 36383 w 7467600"/>
              <a:gd name="connsiteY688" fmla="*/ 2901128 h 6858000"/>
              <a:gd name="connsiteX689" fmla="*/ 156329 w 7467600"/>
              <a:gd name="connsiteY689" fmla="*/ 2840533 h 6858000"/>
              <a:gd name="connsiteX690" fmla="*/ 358355 w 7467600"/>
              <a:gd name="connsiteY690" fmla="*/ 2620471 h 6858000"/>
              <a:gd name="connsiteX691" fmla="*/ 510577 w 7467600"/>
              <a:gd name="connsiteY691" fmla="*/ 2501244 h 6858000"/>
              <a:gd name="connsiteX692" fmla="*/ 211967 w 7467600"/>
              <a:gd name="connsiteY692" fmla="*/ 2479171 h 6858000"/>
              <a:gd name="connsiteX693" fmla="*/ 0 w 7467600"/>
              <a:gd name="connsiteY693" fmla="*/ 2476398 h 6858000"/>
              <a:gd name="connsiteX694" fmla="*/ 0 w 7467600"/>
              <a:gd name="connsiteY694" fmla="*/ 2389189 h 6858000"/>
              <a:gd name="connsiteX695" fmla="*/ 103062 w 7467600"/>
              <a:gd name="connsiteY695" fmla="*/ 2389518 h 6858000"/>
              <a:gd name="connsiteX696" fmla="*/ 510734 w 7467600"/>
              <a:gd name="connsiteY696" fmla="*/ 2416201 h 6858000"/>
              <a:gd name="connsiteX697" fmla="*/ 279257 w 7467600"/>
              <a:gd name="connsiteY697" fmla="*/ 2092102 h 6858000"/>
              <a:gd name="connsiteX698" fmla="*/ 65265 w 7467600"/>
              <a:gd name="connsiteY698" fmla="*/ 2006049 h 6858000"/>
              <a:gd name="connsiteX699" fmla="*/ 0 w 7467600"/>
              <a:gd name="connsiteY699" fmla="*/ 1982532 h 6858000"/>
              <a:gd name="connsiteX700" fmla="*/ 0 w 7467600"/>
              <a:gd name="connsiteY700" fmla="*/ 1912789 h 6858000"/>
              <a:gd name="connsiteX701" fmla="*/ 97460 w 7467600"/>
              <a:gd name="connsiteY701" fmla="*/ 1953725 h 6858000"/>
              <a:gd name="connsiteX702" fmla="*/ 221272 w 7467600"/>
              <a:gd name="connsiteY702" fmla="*/ 1980766 h 6858000"/>
              <a:gd name="connsiteX703" fmla="*/ 116765 w 7467600"/>
              <a:gd name="connsiteY703" fmla="*/ 1911033 h 6858000"/>
              <a:gd name="connsiteX704" fmla="*/ 16405 w 7467600"/>
              <a:gd name="connsiteY704" fmla="*/ 1803412 h 6858000"/>
              <a:gd name="connsiteX705" fmla="*/ 0 w 7467600"/>
              <a:gd name="connsiteY705" fmla="*/ 1784777 h 6858000"/>
              <a:gd name="connsiteX706" fmla="*/ 0 w 7467600"/>
              <a:gd name="connsiteY706" fmla="*/ 1740082 h 6858000"/>
              <a:gd name="connsiteX707" fmla="*/ 39394 w 7467600"/>
              <a:gd name="connsiteY707" fmla="*/ 1784856 h 6858000"/>
              <a:gd name="connsiteX708" fmla="*/ 135813 w 7467600"/>
              <a:gd name="connsiteY708" fmla="*/ 1888838 h 6858000"/>
              <a:gd name="connsiteX709" fmla="*/ 242575 w 7467600"/>
              <a:gd name="connsiteY709" fmla="*/ 1958841 h 6858000"/>
              <a:gd name="connsiteX710" fmla="*/ 82197 w 7467600"/>
              <a:gd name="connsiteY710" fmla="*/ 1754826 h 6858000"/>
              <a:gd name="connsiteX711" fmla="*/ 0 w 7467600"/>
              <a:gd name="connsiteY711" fmla="*/ 1679650 h 6858000"/>
              <a:gd name="connsiteX712" fmla="*/ 0 w 7467600"/>
              <a:gd name="connsiteY712" fmla="*/ 1602463 h 6858000"/>
              <a:gd name="connsiteX713" fmla="*/ 84689 w 7467600"/>
              <a:gd name="connsiteY713" fmla="*/ 1677442 h 6858000"/>
              <a:gd name="connsiteX714" fmla="*/ 298437 w 7467600"/>
              <a:gd name="connsiteY714" fmla="*/ 1968019 h 6858000"/>
              <a:gd name="connsiteX715" fmla="*/ 227269 w 7467600"/>
              <a:gd name="connsiteY715" fmla="*/ 1114064 h 6858000"/>
              <a:gd name="connsiteX716" fmla="*/ 248003 w 7467600"/>
              <a:gd name="connsiteY716" fmla="*/ 1089613 h 6858000"/>
              <a:gd name="connsiteX717" fmla="*/ 427020 w 7467600"/>
              <a:gd name="connsiteY717" fmla="*/ 1619803 h 6858000"/>
              <a:gd name="connsiteX718" fmla="*/ 340345 w 7467600"/>
              <a:gd name="connsiteY718" fmla="*/ 2027739 h 6858000"/>
              <a:gd name="connsiteX719" fmla="*/ 360865 w 7467600"/>
              <a:gd name="connsiteY719" fmla="*/ 2044827 h 6858000"/>
              <a:gd name="connsiteX720" fmla="*/ 560414 w 7467600"/>
              <a:gd name="connsiteY720" fmla="*/ 2421457 h 6858000"/>
              <a:gd name="connsiteX721" fmla="*/ 1359703 w 7467600"/>
              <a:gd name="connsiteY721" fmla="*/ 2578554 h 6858000"/>
              <a:gd name="connsiteX722" fmla="*/ 1359422 w 7467600"/>
              <a:gd name="connsiteY722" fmla="*/ 2577994 h 6858000"/>
              <a:gd name="connsiteX723" fmla="*/ 828701 w 7467600"/>
              <a:gd name="connsiteY723" fmla="*/ 1839520 h 6858000"/>
              <a:gd name="connsiteX724" fmla="*/ 494427 w 7467600"/>
              <a:gd name="connsiteY724" fmla="*/ 1092333 h 6858000"/>
              <a:gd name="connsiteX725" fmla="*/ 506322 w 7467600"/>
              <a:gd name="connsiteY725" fmla="*/ 1020997 h 6858000"/>
              <a:gd name="connsiteX726" fmla="*/ 4570198 w 7467600"/>
              <a:gd name="connsiteY726" fmla="*/ 978081 h 6858000"/>
              <a:gd name="connsiteX727" fmla="*/ 4523691 w 7467600"/>
              <a:gd name="connsiteY727" fmla="*/ 1127776 h 6858000"/>
              <a:gd name="connsiteX728" fmla="*/ 4509875 w 7467600"/>
              <a:gd name="connsiteY728" fmla="*/ 1167552 h 6858000"/>
              <a:gd name="connsiteX729" fmla="*/ 4478168 w 7467600"/>
              <a:gd name="connsiteY729" fmla="*/ 1260735 h 6858000"/>
              <a:gd name="connsiteX730" fmla="*/ 4409309 w 7467600"/>
              <a:gd name="connsiteY730" fmla="*/ 1666996 h 6858000"/>
              <a:gd name="connsiteX731" fmla="*/ 4370031 w 7467600"/>
              <a:gd name="connsiteY731" fmla="*/ 1955666 h 6858000"/>
              <a:gd name="connsiteX732" fmla="*/ 4570198 w 7467600"/>
              <a:gd name="connsiteY732" fmla="*/ 978081 h 6858000"/>
              <a:gd name="connsiteX733" fmla="*/ 4557898 w 7467600"/>
              <a:gd name="connsiteY733" fmla="*/ 900011 h 6858000"/>
              <a:gd name="connsiteX734" fmla="*/ 4344840 w 7467600"/>
              <a:gd name="connsiteY734" fmla="*/ 1922038 h 6858000"/>
              <a:gd name="connsiteX735" fmla="*/ 4378710 w 7467600"/>
              <a:gd name="connsiteY735" fmla="*/ 1665516 h 6858000"/>
              <a:gd name="connsiteX736" fmla="*/ 4448798 w 7467600"/>
              <a:gd name="connsiteY736" fmla="*/ 1253024 h 6858000"/>
              <a:gd name="connsiteX737" fmla="*/ 4480315 w 7467600"/>
              <a:gd name="connsiteY737" fmla="*/ 1158454 h 6858000"/>
              <a:gd name="connsiteX738" fmla="*/ 4494133 w 7467600"/>
              <a:gd name="connsiteY738" fmla="*/ 1118676 h 6858000"/>
              <a:gd name="connsiteX739" fmla="*/ 4557898 w 7467600"/>
              <a:gd name="connsiteY739" fmla="*/ 900011 h 6858000"/>
              <a:gd name="connsiteX740" fmla="*/ 5870151 w 7467600"/>
              <a:gd name="connsiteY740" fmla="*/ 898890 h 6858000"/>
              <a:gd name="connsiteX741" fmla="*/ 5861335 w 7467600"/>
              <a:gd name="connsiteY741" fmla="*/ 899177 h 6858000"/>
              <a:gd name="connsiteX742" fmla="*/ 5843702 w 7467600"/>
              <a:gd name="connsiteY742" fmla="*/ 899748 h 6858000"/>
              <a:gd name="connsiteX743" fmla="*/ 5651107 w 7467600"/>
              <a:gd name="connsiteY743" fmla="*/ 920306 h 6858000"/>
              <a:gd name="connsiteX744" fmla="*/ 5459407 w 7467600"/>
              <a:gd name="connsiteY744" fmla="*/ 940975 h 6858000"/>
              <a:gd name="connsiteX745" fmla="*/ 5374846 w 7467600"/>
              <a:gd name="connsiteY745" fmla="*/ 941988 h 6858000"/>
              <a:gd name="connsiteX746" fmla="*/ 5256105 w 7467600"/>
              <a:gd name="connsiteY746" fmla="*/ 945632 h 6858000"/>
              <a:gd name="connsiteX747" fmla="*/ 5107071 w 7467600"/>
              <a:gd name="connsiteY747" fmla="*/ 969720 h 6858000"/>
              <a:gd name="connsiteX748" fmla="*/ 4998681 w 7467600"/>
              <a:gd name="connsiteY748" fmla="*/ 988771 h 6858000"/>
              <a:gd name="connsiteX749" fmla="*/ 5870151 w 7467600"/>
              <a:gd name="connsiteY749" fmla="*/ 898890 h 6858000"/>
              <a:gd name="connsiteX750" fmla="*/ 5504425 w 7467600"/>
              <a:gd name="connsiteY750" fmla="*/ 848067 h 6858000"/>
              <a:gd name="connsiteX751" fmla="*/ 4968849 w 7467600"/>
              <a:gd name="connsiteY751" fmla="*/ 962318 h 6858000"/>
              <a:gd name="connsiteX752" fmla="*/ 5104039 w 7467600"/>
              <a:gd name="connsiteY752" fmla="*/ 940634 h 6858000"/>
              <a:gd name="connsiteX753" fmla="*/ 5256311 w 7467600"/>
              <a:gd name="connsiteY753" fmla="*/ 916490 h 6858000"/>
              <a:gd name="connsiteX754" fmla="*/ 5377381 w 7467600"/>
              <a:gd name="connsiteY754" fmla="*/ 912671 h 6858000"/>
              <a:gd name="connsiteX755" fmla="*/ 5460148 w 7467600"/>
              <a:gd name="connsiteY755" fmla="*/ 911442 h 6858000"/>
              <a:gd name="connsiteX756" fmla="*/ 5648971 w 7467600"/>
              <a:gd name="connsiteY756" fmla="*/ 891331 h 6858000"/>
              <a:gd name="connsiteX757" fmla="*/ 5844807 w 7467600"/>
              <a:gd name="connsiteY757" fmla="*/ 870718 h 6858000"/>
              <a:gd name="connsiteX758" fmla="*/ 5862975 w 7467600"/>
              <a:gd name="connsiteY758" fmla="*/ 869756 h 6858000"/>
              <a:gd name="connsiteX759" fmla="*/ 5920887 w 7467600"/>
              <a:gd name="connsiteY759" fmla="*/ 865929 h 6858000"/>
              <a:gd name="connsiteX760" fmla="*/ 5504425 w 7467600"/>
              <a:gd name="connsiteY760" fmla="*/ 848067 h 6858000"/>
              <a:gd name="connsiteX761" fmla="*/ 3607114 w 7467600"/>
              <a:gd name="connsiteY761" fmla="*/ 467441 h 6858000"/>
              <a:gd name="connsiteX762" fmla="*/ 3296242 w 7467600"/>
              <a:gd name="connsiteY762" fmla="*/ 807991 h 6858000"/>
              <a:gd name="connsiteX763" fmla="*/ 3174674 w 7467600"/>
              <a:gd name="connsiteY763" fmla="*/ 919759 h 6858000"/>
              <a:gd name="connsiteX764" fmla="*/ 3042978 w 7467600"/>
              <a:gd name="connsiteY764" fmla="*/ 1054894 h 6858000"/>
              <a:gd name="connsiteX765" fmla="*/ 2968914 w 7467600"/>
              <a:gd name="connsiteY765" fmla="*/ 1133756 h 6858000"/>
              <a:gd name="connsiteX766" fmla="*/ 3103823 w 7467600"/>
              <a:gd name="connsiteY766" fmla="*/ 1026814 h 6858000"/>
              <a:gd name="connsiteX767" fmla="*/ 3607114 w 7467600"/>
              <a:gd name="connsiteY767" fmla="*/ 467441 h 6858000"/>
              <a:gd name="connsiteX768" fmla="*/ 3744487 w 7467600"/>
              <a:gd name="connsiteY768" fmla="*/ 383136 h 6858000"/>
              <a:gd name="connsiteX769" fmla="*/ 3970213 w 7467600"/>
              <a:gd name="connsiteY769" fmla="*/ 995559 h 6858000"/>
              <a:gd name="connsiteX770" fmla="*/ 3744487 w 7467600"/>
              <a:gd name="connsiteY770" fmla="*/ 383136 h 6858000"/>
              <a:gd name="connsiteX771" fmla="*/ 3624562 w 7467600"/>
              <a:gd name="connsiteY771" fmla="*/ 367041 h 6858000"/>
              <a:gd name="connsiteX772" fmla="*/ 3489712 w 7467600"/>
              <a:gd name="connsiteY772" fmla="*/ 485386 h 6858000"/>
              <a:gd name="connsiteX773" fmla="*/ 3182994 w 7467600"/>
              <a:gd name="connsiteY773" fmla="*/ 828265 h 6858000"/>
              <a:gd name="connsiteX774" fmla="*/ 2892114 w 7467600"/>
              <a:gd name="connsiteY774" fmla="*/ 1172635 h 6858000"/>
              <a:gd name="connsiteX775" fmla="*/ 3021459 w 7467600"/>
              <a:gd name="connsiteY775" fmla="*/ 1035385 h 6858000"/>
              <a:gd name="connsiteX776" fmla="*/ 3153873 w 7467600"/>
              <a:gd name="connsiteY776" fmla="*/ 898971 h 6858000"/>
              <a:gd name="connsiteX777" fmla="*/ 3276511 w 7467600"/>
              <a:gd name="connsiteY777" fmla="*/ 786423 h 6858000"/>
              <a:gd name="connsiteX778" fmla="*/ 3584154 w 7467600"/>
              <a:gd name="connsiteY778" fmla="*/ 448218 h 6858000"/>
              <a:gd name="connsiteX779" fmla="*/ 3624562 w 7467600"/>
              <a:gd name="connsiteY779" fmla="*/ 367041 h 6858000"/>
              <a:gd name="connsiteX780" fmla="*/ 3766672 w 7467600"/>
              <a:gd name="connsiteY780" fmla="*/ 359429 h 6858000"/>
              <a:gd name="connsiteX781" fmla="*/ 3996338 w 7467600"/>
              <a:gd name="connsiteY781" fmla="*/ 968237 h 6858000"/>
              <a:gd name="connsiteX782" fmla="*/ 3766672 w 7467600"/>
              <a:gd name="connsiteY782" fmla="*/ 359429 h 6858000"/>
              <a:gd name="connsiteX783" fmla="*/ 5805386 w 7467600"/>
              <a:gd name="connsiteY783" fmla="*/ 239240 h 6858000"/>
              <a:gd name="connsiteX784" fmla="*/ 5736947 w 7467600"/>
              <a:gd name="connsiteY784" fmla="*/ 261367 h 6858000"/>
              <a:gd name="connsiteX785" fmla="*/ 5427012 w 7467600"/>
              <a:gd name="connsiteY785" fmla="*/ 311272 h 6858000"/>
              <a:gd name="connsiteX786" fmla="*/ 5147818 w 7467600"/>
              <a:gd name="connsiteY786" fmla="*/ 322112 h 6858000"/>
              <a:gd name="connsiteX787" fmla="*/ 5060854 w 7467600"/>
              <a:gd name="connsiteY787" fmla="*/ 311882 h 6858000"/>
              <a:gd name="connsiteX788" fmla="*/ 4945989 w 7467600"/>
              <a:gd name="connsiteY788" fmla="*/ 300516 h 6858000"/>
              <a:gd name="connsiteX789" fmla="*/ 5410479 w 7467600"/>
              <a:gd name="connsiteY789" fmla="*/ 348434 h 6858000"/>
              <a:gd name="connsiteX790" fmla="*/ 5805386 w 7467600"/>
              <a:gd name="connsiteY790" fmla="*/ 239240 h 6858000"/>
              <a:gd name="connsiteX791" fmla="*/ 5905192 w 7467600"/>
              <a:gd name="connsiteY791" fmla="*/ 163079 h 6858000"/>
              <a:gd name="connsiteX792" fmla="*/ 5865655 w 7467600"/>
              <a:gd name="connsiteY792" fmla="*/ 171901 h 6858000"/>
              <a:gd name="connsiteX793" fmla="*/ 5259740 w 7467600"/>
              <a:gd name="connsiteY793" fmla="*/ 257013 h 6858000"/>
              <a:gd name="connsiteX794" fmla="*/ 5208466 w 7467600"/>
              <a:gd name="connsiteY794" fmla="*/ 257550 h 6858000"/>
              <a:gd name="connsiteX795" fmla="*/ 4980204 w 7467600"/>
              <a:gd name="connsiteY795" fmla="*/ 271903 h 6858000"/>
              <a:gd name="connsiteX796" fmla="*/ 5068068 w 7467600"/>
              <a:gd name="connsiteY796" fmla="*/ 282244 h 6858000"/>
              <a:gd name="connsiteX797" fmla="*/ 5153231 w 7467600"/>
              <a:gd name="connsiteY797" fmla="*/ 292240 h 6858000"/>
              <a:gd name="connsiteX798" fmla="*/ 5426491 w 7467600"/>
              <a:gd name="connsiteY798" fmla="*/ 281128 h 6858000"/>
              <a:gd name="connsiteX799" fmla="*/ 5731212 w 7467600"/>
              <a:gd name="connsiteY799" fmla="*/ 231951 h 6858000"/>
              <a:gd name="connsiteX800" fmla="*/ 5905192 w 7467600"/>
              <a:gd name="connsiteY800" fmla="*/ 163079 h 6858000"/>
              <a:gd name="connsiteX801" fmla="*/ 5944437 w 7467600"/>
              <a:gd name="connsiteY801" fmla="*/ 113829 h 6858000"/>
              <a:gd name="connsiteX802" fmla="*/ 5825032 w 7467600"/>
              <a:gd name="connsiteY802" fmla="*/ 146405 h 6858000"/>
              <a:gd name="connsiteX803" fmla="*/ 4955599 w 7467600"/>
              <a:gd name="connsiteY803" fmla="*/ 247008 h 6858000"/>
              <a:gd name="connsiteX804" fmla="*/ 5210104 w 7467600"/>
              <a:gd name="connsiteY804" fmla="*/ 228123 h 6858000"/>
              <a:gd name="connsiteX805" fmla="*/ 5261015 w 7467600"/>
              <a:gd name="connsiteY805" fmla="*/ 227087 h 6858000"/>
              <a:gd name="connsiteX806" fmla="*/ 5861181 w 7467600"/>
              <a:gd name="connsiteY806" fmla="*/ 143093 h 6858000"/>
              <a:gd name="connsiteX807" fmla="*/ 5961252 w 7467600"/>
              <a:gd name="connsiteY807" fmla="*/ 114820 h 6858000"/>
              <a:gd name="connsiteX808" fmla="*/ 5944437 w 7467600"/>
              <a:gd name="connsiteY808" fmla="*/ 113829 h 6858000"/>
              <a:gd name="connsiteX809" fmla="*/ 3882765 w 7467600"/>
              <a:gd name="connsiteY809" fmla="*/ 0 h 6858000"/>
              <a:gd name="connsiteX810" fmla="*/ 3995099 w 7467600"/>
              <a:gd name="connsiteY810" fmla="*/ 0 h 6858000"/>
              <a:gd name="connsiteX811" fmla="*/ 4163818 w 7467600"/>
              <a:gd name="connsiteY811" fmla="*/ 234104 h 6858000"/>
              <a:gd name="connsiteX812" fmla="*/ 4172099 w 7467600"/>
              <a:gd name="connsiteY812" fmla="*/ 234207 h 6858000"/>
              <a:gd name="connsiteX813" fmla="*/ 4784282 w 7467600"/>
              <a:gd name="connsiteY813" fmla="*/ 276561 h 6858000"/>
              <a:gd name="connsiteX814" fmla="*/ 4801687 w 7467600"/>
              <a:gd name="connsiteY814" fmla="*/ 267764 h 6858000"/>
              <a:gd name="connsiteX815" fmla="*/ 6082788 w 7467600"/>
              <a:gd name="connsiteY815" fmla="*/ 64119 h 6858000"/>
              <a:gd name="connsiteX816" fmla="*/ 6099442 w 7467600"/>
              <a:gd name="connsiteY816" fmla="*/ 82568 h 6858000"/>
              <a:gd name="connsiteX817" fmla="*/ 4804137 w 7467600"/>
              <a:gd name="connsiteY817" fmla="*/ 320931 h 6858000"/>
              <a:gd name="connsiteX818" fmla="*/ 4227047 w 7467600"/>
              <a:gd name="connsiteY818" fmla="*/ 313415 h 6858000"/>
              <a:gd name="connsiteX819" fmla="*/ 4346041 w 7467600"/>
              <a:gd name="connsiteY819" fmla="*/ 456086 h 6858000"/>
              <a:gd name="connsiteX820" fmla="*/ 4870967 w 7467600"/>
              <a:gd name="connsiteY820" fmla="*/ 963061 h 6858000"/>
              <a:gd name="connsiteX821" fmla="*/ 4889647 w 7467600"/>
              <a:gd name="connsiteY821" fmla="*/ 957147 h 6858000"/>
              <a:gd name="connsiteX822" fmla="*/ 5422504 w 7467600"/>
              <a:gd name="connsiteY822" fmla="*/ 805191 h 6858000"/>
              <a:gd name="connsiteX823" fmla="*/ 6087656 w 7467600"/>
              <a:gd name="connsiteY823" fmla="*/ 826703 h 6858000"/>
              <a:gd name="connsiteX824" fmla="*/ 6058717 w 7467600"/>
              <a:gd name="connsiteY824" fmla="*/ 865992 h 6858000"/>
              <a:gd name="connsiteX825" fmla="*/ 4974153 w 7467600"/>
              <a:gd name="connsiteY825" fmla="*/ 1045456 h 6858000"/>
              <a:gd name="connsiteX826" fmla="*/ 5627835 w 7467600"/>
              <a:gd name="connsiteY826" fmla="*/ 1472077 h 6858000"/>
              <a:gd name="connsiteX827" fmla="*/ 5629817 w 7467600"/>
              <a:gd name="connsiteY827" fmla="*/ 1471412 h 6858000"/>
              <a:gd name="connsiteX828" fmla="*/ 5634124 w 7467600"/>
              <a:gd name="connsiteY828" fmla="*/ 1470572 h 6858000"/>
              <a:gd name="connsiteX829" fmla="*/ 5755832 w 7467600"/>
              <a:gd name="connsiteY829" fmla="*/ 1383886 h 6858000"/>
              <a:gd name="connsiteX830" fmla="*/ 6014186 w 7467600"/>
              <a:gd name="connsiteY830" fmla="*/ 1279799 h 6858000"/>
              <a:gd name="connsiteX831" fmla="*/ 6901619 w 7467600"/>
              <a:gd name="connsiteY831" fmla="*/ 1047874 h 6858000"/>
              <a:gd name="connsiteX832" fmla="*/ 6931566 w 7467600"/>
              <a:gd name="connsiteY832" fmla="*/ 1062034 h 6858000"/>
              <a:gd name="connsiteX833" fmla="*/ 5790982 w 7467600"/>
              <a:gd name="connsiteY833" fmla="*/ 1561380 h 6858000"/>
              <a:gd name="connsiteX834" fmla="*/ 6188971 w 7467600"/>
              <a:gd name="connsiteY834" fmla="*/ 1755168 h 6858000"/>
              <a:gd name="connsiteX835" fmla="*/ 6202446 w 7467600"/>
              <a:gd name="connsiteY835" fmla="*/ 1752268 h 6858000"/>
              <a:gd name="connsiteX836" fmla="*/ 7179560 w 7467600"/>
              <a:gd name="connsiteY836" fmla="*/ 1467551 h 6858000"/>
              <a:gd name="connsiteX837" fmla="*/ 7158730 w 7467600"/>
              <a:gd name="connsiteY837" fmla="*/ 1507835 h 6858000"/>
              <a:gd name="connsiteX838" fmla="*/ 6326959 w 7467600"/>
              <a:gd name="connsiteY838" fmla="*/ 1817686 h 6858000"/>
              <a:gd name="connsiteX839" fmla="*/ 6537433 w 7467600"/>
              <a:gd name="connsiteY839" fmla="*/ 1907790 h 6858000"/>
              <a:gd name="connsiteX840" fmla="*/ 6550221 w 7467600"/>
              <a:gd name="connsiteY840" fmla="*/ 1910729 h 6858000"/>
              <a:gd name="connsiteX841" fmla="*/ 6964438 w 7467600"/>
              <a:gd name="connsiteY841" fmla="*/ 2209505 h 6858000"/>
              <a:gd name="connsiteX842" fmla="*/ 7367862 w 7467600"/>
              <a:gd name="connsiteY842" fmla="*/ 2806833 h 6858000"/>
              <a:gd name="connsiteX843" fmla="*/ 7364329 w 7467600"/>
              <a:gd name="connsiteY843" fmla="*/ 2826907 h 6858000"/>
              <a:gd name="connsiteX844" fmla="*/ 7290545 w 7467600"/>
              <a:gd name="connsiteY844" fmla="*/ 2850663 h 6858000"/>
              <a:gd name="connsiteX845" fmla="*/ 6472036 w 7467600"/>
              <a:gd name="connsiteY845" fmla="*/ 1959003 h 6858000"/>
              <a:gd name="connsiteX846" fmla="*/ 5792897 w 7467600"/>
              <a:gd name="connsiteY846" fmla="*/ 1647747 h 6858000"/>
              <a:gd name="connsiteX847" fmla="*/ 5842751 w 7467600"/>
              <a:gd name="connsiteY847" fmla="*/ 1816112 h 6858000"/>
              <a:gd name="connsiteX848" fmla="*/ 5847424 w 7467600"/>
              <a:gd name="connsiteY848" fmla="*/ 1815776 h 6858000"/>
              <a:gd name="connsiteX849" fmla="*/ 6399821 w 7467600"/>
              <a:gd name="connsiteY849" fmla="*/ 2344799 h 6858000"/>
              <a:gd name="connsiteX850" fmla="*/ 6323232 w 7467600"/>
              <a:gd name="connsiteY850" fmla="*/ 2389634 h 6858000"/>
              <a:gd name="connsiteX851" fmla="*/ 5942958 w 7467600"/>
              <a:gd name="connsiteY851" fmla="*/ 2077708 h 6858000"/>
              <a:gd name="connsiteX852" fmla="*/ 5921559 w 7467600"/>
              <a:gd name="connsiteY852" fmla="*/ 2378596 h 6858000"/>
              <a:gd name="connsiteX853" fmla="*/ 5817651 w 7467600"/>
              <a:gd name="connsiteY853" fmla="*/ 3023919 h 6858000"/>
              <a:gd name="connsiteX854" fmla="*/ 5729634 w 7467600"/>
              <a:gd name="connsiteY854" fmla="*/ 3051849 h 6858000"/>
              <a:gd name="connsiteX855" fmla="*/ 5611018 w 7467600"/>
              <a:gd name="connsiteY855" fmla="*/ 2316769 h 6858000"/>
              <a:gd name="connsiteX856" fmla="*/ 5687608 w 7467600"/>
              <a:gd name="connsiteY856" fmla="*/ 2039972 h 6858000"/>
              <a:gd name="connsiteX857" fmla="*/ 5657554 w 7467600"/>
              <a:gd name="connsiteY857" fmla="*/ 1576445 h 6858000"/>
              <a:gd name="connsiteX858" fmla="*/ 5150475 w 7467600"/>
              <a:gd name="connsiteY858" fmla="*/ 1274012 h 6858000"/>
              <a:gd name="connsiteX859" fmla="*/ 5349142 w 7467600"/>
              <a:gd name="connsiteY859" fmla="*/ 2204405 h 6858000"/>
              <a:gd name="connsiteX860" fmla="*/ 5262214 w 7467600"/>
              <a:gd name="connsiteY860" fmla="*/ 2233836 h 6858000"/>
              <a:gd name="connsiteX861" fmla="*/ 4981539 w 7467600"/>
              <a:gd name="connsiteY861" fmla="*/ 1542201 h 6858000"/>
              <a:gd name="connsiteX862" fmla="*/ 4958461 w 7467600"/>
              <a:gd name="connsiteY862" fmla="*/ 1136957 h 6858000"/>
              <a:gd name="connsiteX863" fmla="*/ 4655015 w 7467600"/>
              <a:gd name="connsiteY863" fmla="*/ 891426 h 6858000"/>
              <a:gd name="connsiteX864" fmla="*/ 4348002 w 7467600"/>
              <a:gd name="connsiteY864" fmla="*/ 2205895 h 6858000"/>
              <a:gd name="connsiteX865" fmla="*/ 4262250 w 7467600"/>
              <a:gd name="connsiteY865" fmla="*/ 2219972 h 6858000"/>
              <a:gd name="connsiteX866" fmla="*/ 4550611 w 7467600"/>
              <a:gd name="connsiteY866" fmla="*/ 817540 h 6858000"/>
              <a:gd name="connsiteX867" fmla="*/ 4564418 w 7467600"/>
              <a:gd name="connsiteY867" fmla="*/ 808293 h 6858000"/>
              <a:gd name="connsiteX868" fmla="*/ 4266388 w 7467600"/>
              <a:gd name="connsiteY868" fmla="*/ 500083 h 6858000"/>
              <a:gd name="connsiteX869" fmla="*/ 4032842 w 7467600"/>
              <a:gd name="connsiteY869" fmla="*/ 211809 h 6858000"/>
              <a:gd name="connsiteX870" fmla="*/ 3882765 w 7467600"/>
              <a:gd name="connsiteY870" fmla="*/ 0 h 6858000"/>
              <a:gd name="connsiteX871" fmla="*/ 3721337 w 7467600"/>
              <a:gd name="connsiteY871" fmla="*/ 0 h 6858000"/>
              <a:gd name="connsiteX872" fmla="*/ 3797544 w 7467600"/>
              <a:gd name="connsiteY872" fmla="*/ 0 h 6858000"/>
              <a:gd name="connsiteX873" fmla="*/ 3775734 w 7467600"/>
              <a:gd name="connsiteY873" fmla="*/ 95131 h 6858000"/>
              <a:gd name="connsiteX874" fmla="*/ 3724807 w 7467600"/>
              <a:gd name="connsiteY874" fmla="*/ 272257 h 6858000"/>
              <a:gd name="connsiteX875" fmla="*/ 3726844 w 7467600"/>
              <a:gd name="connsiteY875" fmla="*/ 282988 h 6858000"/>
              <a:gd name="connsiteX876" fmla="*/ 3742664 w 7467600"/>
              <a:gd name="connsiteY876" fmla="*/ 279918 h 6858000"/>
              <a:gd name="connsiteX877" fmla="*/ 4103910 w 7467600"/>
              <a:gd name="connsiteY877" fmla="*/ 1161917 h 6858000"/>
              <a:gd name="connsiteX878" fmla="*/ 4020269 w 7467600"/>
              <a:gd name="connsiteY878" fmla="*/ 1200406 h 6858000"/>
              <a:gd name="connsiteX879" fmla="*/ 3674882 w 7467600"/>
              <a:gd name="connsiteY879" fmla="*/ 488524 h 6858000"/>
              <a:gd name="connsiteX880" fmla="*/ 3132682 w 7467600"/>
              <a:gd name="connsiteY880" fmla="*/ 1072284 h 6858000"/>
              <a:gd name="connsiteX881" fmla="*/ 2716346 w 7467600"/>
              <a:gd name="connsiteY881" fmla="*/ 1276376 h 6858000"/>
              <a:gd name="connsiteX882" fmla="*/ 2716772 w 7467600"/>
              <a:gd name="connsiteY882" fmla="*/ 1255462 h 6858000"/>
              <a:gd name="connsiteX883" fmla="*/ 3471096 w 7467600"/>
              <a:gd name="connsiteY883" fmla="*/ 437072 h 6858000"/>
              <a:gd name="connsiteX884" fmla="*/ 3639057 w 7467600"/>
              <a:gd name="connsiteY884" fmla="*/ 286334 h 6858000"/>
              <a:gd name="connsiteX885" fmla="*/ 3640309 w 7467600"/>
              <a:gd name="connsiteY885" fmla="*/ 284664 h 6858000"/>
              <a:gd name="connsiteX886" fmla="*/ 3646022 w 7467600"/>
              <a:gd name="connsiteY886" fmla="*/ 276711 h 6858000"/>
              <a:gd name="connsiteX887" fmla="*/ 3707943 w 7467600"/>
              <a:gd name="connsiteY887" fmla="*/ 65958 h 6858000"/>
              <a:gd name="connsiteX888" fmla="*/ 3721337 w 7467600"/>
              <a:gd name="connsiteY888" fmla="*/ 0 h 6858000"/>
              <a:gd name="connsiteX889" fmla="*/ 2867960 w 7467600"/>
              <a:gd name="connsiteY889" fmla="*/ 0 h 6858000"/>
              <a:gd name="connsiteX890" fmla="*/ 2926351 w 7467600"/>
              <a:gd name="connsiteY890" fmla="*/ 0 h 6858000"/>
              <a:gd name="connsiteX891" fmla="*/ 2902823 w 7467600"/>
              <a:gd name="connsiteY891" fmla="*/ 262929 h 6858000"/>
              <a:gd name="connsiteX892" fmla="*/ 2940663 w 7467600"/>
              <a:gd name="connsiteY892" fmla="*/ 140884 h 6858000"/>
              <a:gd name="connsiteX893" fmla="*/ 2947039 w 7467600"/>
              <a:gd name="connsiteY893" fmla="*/ 122524 h 6858000"/>
              <a:gd name="connsiteX894" fmla="*/ 2984316 w 7467600"/>
              <a:gd name="connsiteY894" fmla="*/ 0 h 6858000"/>
              <a:gd name="connsiteX895" fmla="*/ 3016114 w 7467600"/>
              <a:gd name="connsiteY895" fmla="*/ 0 h 6858000"/>
              <a:gd name="connsiteX896" fmla="*/ 2979949 w 7467600"/>
              <a:gd name="connsiteY896" fmla="*/ 119274 h 6858000"/>
              <a:gd name="connsiteX897" fmla="*/ 3023879 w 7467600"/>
              <a:gd name="connsiteY897" fmla="*/ 0 h 6858000"/>
              <a:gd name="connsiteX898" fmla="*/ 3105400 w 7467600"/>
              <a:gd name="connsiteY898" fmla="*/ 0 h 6858000"/>
              <a:gd name="connsiteX899" fmla="*/ 3094669 w 7467600"/>
              <a:gd name="connsiteY899" fmla="*/ 30308 h 6858000"/>
              <a:gd name="connsiteX900" fmla="*/ 2901945 w 7467600"/>
              <a:gd name="connsiteY900" fmla="*/ 466538 h 6858000"/>
              <a:gd name="connsiteX901" fmla="*/ 2815209 w 7467600"/>
              <a:gd name="connsiteY901" fmla="*/ 497361 h 6858000"/>
              <a:gd name="connsiteX902" fmla="*/ 2844845 w 7467600"/>
              <a:gd name="connsiteY902" fmla="*/ 127638 h 6858000"/>
              <a:gd name="connsiteX903" fmla="*/ 2867960 w 7467600"/>
              <a:gd name="connsiteY903" fmla="*/ 0 h 6858000"/>
              <a:gd name="connsiteX904" fmla="*/ 1057230 w 7467600"/>
              <a:gd name="connsiteY904" fmla="*/ 0 h 6858000"/>
              <a:gd name="connsiteX905" fmla="*/ 1111003 w 7467600"/>
              <a:gd name="connsiteY905" fmla="*/ 0 h 6858000"/>
              <a:gd name="connsiteX906" fmla="*/ 1125553 w 7467600"/>
              <a:gd name="connsiteY906" fmla="*/ 52588 h 6858000"/>
              <a:gd name="connsiteX907" fmla="*/ 1304276 w 7467600"/>
              <a:gd name="connsiteY907" fmla="*/ 476275 h 6858000"/>
              <a:gd name="connsiteX908" fmla="*/ 1492066 w 7467600"/>
              <a:gd name="connsiteY908" fmla="*/ 886333 h 6858000"/>
              <a:gd name="connsiteX909" fmla="*/ 1423698 w 7467600"/>
              <a:gd name="connsiteY909" fmla="*/ 710817 h 6858000"/>
              <a:gd name="connsiteX910" fmla="*/ 1357609 w 7467600"/>
              <a:gd name="connsiteY910" fmla="*/ 532892 h 6858000"/>
              <a:gd name="connsiteX911" fmla="*/ 1309550 w 7467600"/>
              <a:gd name="connsiteY911" fmla="*/ 374031 h 6858000"/>
              <a:gd name="connsiteX912" fmla="*/ 1193673 w 7467600"/>
              <a:gd name="connsiteY912" fmla="*/ 49533 h 6858000"/>
              <a:gd name="connsiteX913" fmla="*/ 1164391 w 7467600"/>
              <a:gd name="connsiteY913" fmla="*/ 0 h 6858000"/>
              <a:gd name="connsiteX914" fmla="*/ 1200666 w 7467600"/>
              <a:gd name="connsiteY914" fmla="*/ 0 h 6858000"/>
              <a:gd name="connsiteX915" fmla="*/ 1223408 w 7467600"/>
              <a:gd name="connsiteY915" fmla="*/ 38996 h 6858000"/>
              <a:gd name="connsiteX916" fmla="*/ 1339635 w 7467600"/>
              <a:gd name="connsiteY916" fmla="*/ 365517 h 6858000"/>
              <a:gd name="connsiteX917" fmla="*/ 1387469 w 7467600"/>
              <a:gd name="connsiteY917" fmla="*/ 523079 h 6858000"/>
              <a:gd name="connsiteX918" fmla="*/ 1452685 w 7467600"/>
              <a:gd name="connsiteY918" fmla="*/ 699806 h 6858000"/>
              <a:gd name="connsiteX919" fmla="*/ 1492092 w 7467600"/>
              <a:gd name="connsiteY919" fmla="*/ 800424 h 6858000"/>
              <a:gd name="connsiteX920" fmla="*/ 1455302 w 7467600"/>
              <a:gd name="connsiteY920" fmla="*/ 632913 h 6858000"/>
              <a:gd name="connsiteX921" fmla="*/ 1222336 w 7467600"/>
              <a:gd name="connsiteY921" fmla="*/ 9480 h 6858000"/>
              <a:gd name="connsiteX922" fmla="*/ 1214634 w 7467600"/>
              <a:gd name="connsiteY922" fmla="*/ 0 h 6858000"/>
              <a:gd name="connsiteX923" fmla="*/ 1289827 w 7467600"/>
              <a:gd name="connsiteY923" fmla="*/ 0 h 6858000"/>
              <a:gd name="connsiteX924" fmla="*/ 1321076 w 7467600"/>
              <a:gd name="connsiteY924" fmla="*/ 59722 h 6858000"/>
              <a:gd name="connsiteX925" fmla="*/ 1512579 w 7467600"/>
              <a:gd name="connsiteY925" fmla="*/ 626441 h 6858000"/>
              <a:gd name="connsiteX926" fmla="*/ 1506076 w 7467600"/>
              <a:gd name="connsiteY926" fmla="*/ 1089289 h 6858000"/>
              <a:gd name="connsiteX927" fmla="*/ 1486346 w 7467600"/>
              <a:gd name="connsiteY927" fmla="*/ 1079919 h 6858000"/>
              <a:gd name="connsiteX928" fmla="*/ 1070511 w 7467600"/>
              <a:gd name="connsiteY928" fmla="*/ 48609 h 6858000"/>
              <a:gd name="connsiteX929" fmla="*/ 1057230 w 7467600"/>
              <a:gd name="connsiteY929" fmla="*/ 0 h 6858000"/>
              <a:gd name="connsiteX930" fmla="*/ 43151 w 7467600"/>
              <a:gd name="connsiteY930" fmla="*/ 0 h 6858000"/>
              <a:gd name="connsiteX931" fmla="*/ 95283 w 7467600"/>
              <a:gd name="connsiteY931" fmla="*/ 0 h 6858000"/>
              <a:gd name="connsiteX932" fmla="*/ 300708 w 7467600"/>
              <a:gd name="connsiteY932" fmla="*/ 154571 h 6858000"/>
              <a:gd name="connsiteX933" fmla="*/ 530414 w 7467600"/>
              <a:gd name="connsiteY933" fmla="*/ 354673 h 6858000"/>
              <a:gd name="connsiteX934" fmla="*/ 333785 w 7467600"/>
              <a:gd name="connsiteY934" fmla="*/ 161564 h 6858000"/>
              <a:gd name="connsiteX935" fmla="*/ 147005 w 7467600"/>
              <a:gd name="connsiteY935" fmla="*/ 0 h 6858000"/>
              <a:gd name="connsiteX936" fmla="*/ 272509 w 7467600"/>
              <a:gd name="connsiteY936" fmla="*/ 0 h 6858000"/>
              <a:gd name="connsiteX937" fmla="*/ 326276 w 7467600"/>
              <a:gd name="connsiteY937" fmla="*/ 45847 h 6858000"/>
              <a:gd name="connsiteX938" fmla="*/ 823759 w 7467600"/>
              <a:gd name="connsiteY938" fmla="*/ 574145 h 6858000"/>
              <a:gd name="connsiteX939" fmla="*/ 811254 w 7467600"/>
              <a:gd name="connsiteY939" fmla="*/ 665546 h 6858000"/>
              <a:gd name="connsiteX940" fmla="*/ 154042 w 7467600"/>
              <a:gd name="connsiteY940" fmla="*/ 261522 h 6858000"/>
              <a:gd name="connsiteX941" fmla="*/ 13550 w 7467600"/>
              <a:gd name="connsiteY941" fmla="*/ 158423 h 6858000"/>
              <a:gd name="connsiteX942" fmla="*/ 0 w 7467600"/>
              <a:gd name="connsiteY942" fmla="*/ 146618 h 6858000"/>
              <a:gd name="connsiteX943" fmla="*/ 0 w 7467600"/>
              <a:gd name="connsiteY943" fmla="*/ 59161 h 6858000"/>
              <a:gd name="connsiteX944" fmla="*/ 45427 w 7467600"/>
              <a:gd name="connsiteY944" fmla="*/ 101078 h 6858000"/>
              <a:gd name="connsiteX945" fmla="*/ 630103 w 7467600"/>
              <a:gd name="connsiteY945" fmla="*/ 485885 h 6858000"/>
              <a:gd name="connsiteX946" fmla="*/ 532040 w 7467600"/>
              <a:gd name="connsiteY946" fmla="*/ 399359 h 6858000"/>
              <a:gd name="connsiteX947" fmla="*/ 517618 w 7467600"/>
              <a:gd name="connsiteY947" fmla="*/ 385726 h 6858000"/>
              <a:gd name="connsiteX948" fmla="*/ 285074 w 7467600"/>
              <a:gd name="connsiteY948" fmla="*/ 182755 h 6858000"/>
              <a:gd name="connsiteX949" fmla="*/ 43151 w 7467600"/>
              <a:gd name="connsiteY94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05948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1019354 w 7467600"/>
              <a:gd name="connsiteY17" fmla="*/ 6315006 h 6858000"/>
              <a:gd name="connsiteX18" fmla="*/ 441046 w 7467600"/>
              <a:gd name="connsiteY18" fmla="*/ 6691153 h 6858000"/>
              <a:gd name="connsiteX19" fmla="*/ 1019354 w 7467600"/>
              <a:gd name="connsiteY19" fmla="*/ 6315006 h 6858000"/>
              <a:gd name="connsiteX20" fmla="*/ 991680 w 7467600"/>
              <a:gd name="connsiteY20" fmla="*/ 6298413 h 6858000"/>
              <a:gd name="connsiteX21" fmla="*/ 409060 w 7467600"/>
              <a:gd name="connsiteY21" fmla="*/ 6671470 h 6858000"/>
              <a:gd name="connsiteX22" fmla="*/ 991680 w 7467600"/>
              <a:gd name="connsiteY22" fmla="*/ 6298413 h 6858000"/>
              <a:gd name="connsiteX23" fmla="*/ 103333 w 7467600"/>
              <a:gd name="connsiteY23" fmla="*/ 5699602 h 6858000"/>
              <a:gd name="connsiteX24" fmla="*/ 233938 w 7467600"/>
              <a:gd name="connsiteY24" fmla="*/ 5809416 h 6858000"/>
              <a:gd name="connsiteX25" fmla="*/ 883580 w 7467600"/>
              <a:gd name="connsiteY25" fmla="*/ 6180710 h 6858000"/>
              <a:gd name="connsiteX26" fmla="*/ 487337 w 7467600"/>
              <a:gd name="connsiteY26" fmla="*/ 5950182 h 6858000"/>
              <a:gd name="connsiteX27" fmla="*/ 354051 w 7467600"/>
              <a:gd name="connsiteY27" fmla="*/ 5854912 h 6858000"/>
              <a:gd name="connsiteX28" fmla="*/ 195436 w 7467600"/>
              <a:gd name="connsiteY28" fmla="*/ 5755068 h 6858000"/>
              <a:gd name="connsiteX29" fmla="*/ 103333 w 7467600"/>
              <a:gd name="connsiteY29" fmla="*/ 5699602 h 6858000"/>
              <a:gd name="connsiteX30" fmla="*/ 5539432 w 7467600"/>
              <a:gd name="connsiteY30" fmla="*/ 5642928 h 6858000"/>
              <a:gd name="connsiteX31" fmla="*/ 5555462 w 7467600"/>
              <a:gd name="connsiteY31" fmla="*/ 5694454 h 6858000"/>
              <a:gd name="connsiteX32" fmla="*/ 5828270 w 7467600"/>
              <a:gd name="connsiteY32" fmla="*/ 6320663 h 6858000"/>
              <a:gd name="connsiteX33" fmla="*/ 5947416 w 7467600"/>
              <a:gd name="connsiteY33" fmla="*/ 6574846 h 6858000"/>
              <a:gd name="connsiteX34" fmla="*/ 5539432 w 7467600"/>
              <a:gd name="connsiteY34" fmla="*/ 5642928 h 6858000"/>
              <a:gd name="connsiteX35" fmla="*/ 51253 w 7467600"/>
              <a:gd name="connsiteY35" fmla="*/ 5631825 h 6858000"/>
              <a:gd name="connsiteX36" fmla="*/ 211622 w 7467600"/>
              <a:gd name="connsiteY36" fmla="*/ 5728803 h 6858000"/>
              <a:gd name="connsiteX37" fmla="*/ 371652 w 7467600"/>
              <a:gd name="connsiteY37" fmla="*/ 5829062 h 6858000"/>
              <a:gd name="connsiteX38" fmla="*/ 505903 w 7467600"/>
              <a:gd name="connsiteY38" fmla="*/ 5925221 h 6858000"/>
              <a:gd name="connsiteX39" fmla="*/ 899240 w 7467600"/>
              <a:gd name="connsiteY39" fmla="*/ 6153068 h 6858000"/>
              <a:gd name="connsiteX40" fmla="*/ 988114 w 7467600"/>
              <a:gd name="connsiteY40" fmla="*/ 6174204 h 6858000"/>
              <a:gd name="connsiteX41" fmla="*/ 845971 w 7467600"/>
              <a:gd name="connsiteY41" fmla="*/ 6067177 h 6858000"/>
              <a:gd name="connsiteX42" fmla="*/ 448057 w 7467600"/>
              <a:gd name="connsiteY42" fmla="*/ 5841376 h 6858000"/>
              <a:gd name="connsiteX43" fmla="*/ 51253 w 7467600"/>
              <a:gd name="connsiteY43" fmla="*/ 5631825 h 6858000"/>
              <a:gd name="connsiteX44" fmla="*/ 2606687 w 7467600"/>
              <a:gd name="connsiteY44" fmla="*/ 5630718 h 6858000"/>
              <a:gd name="connsiteX45" fmla="*/ 2645658 w 7467600"/>
              <a:gd name="connsiteY45" fmla="*/ 6640259 h 6858000"/>
              <a:gd name="connsiteX46" fmla="*/ 2606687 w 7467600"/>
              <a:gd name="connsiteY46" fmla="*/ 5630718 h 6858000"/>
              <a:gd name="connsiteX47" fmla="*/ 3642057 w 7467600"/>
              <a:gd name="connsiteY47" fmla="*/ 5573487 h 6858000"/>
              <a:gd name="connsiteX48" fmla="*/ 3632981 w 7467600"/>
              <a:gd name="connsiteY48" fmla="*/ 5579437 h 6858000"/>
              <a:gd name="connsiteX49" fmla="*/ 3382436 w 7467600"/>
              <a:gd name="connsiteY49" fmla="*/ 5952726 h 6858000"/>
              <a:gd name="connsiteX50" fmla="*/ 3191929 w 7467600"/>
              <a:gd name="connsiteY50" fmla="*/ 6662669 h 6858000"/>
              <a:gd name="connsiteX51" fmla="*/ 3369898 w 7467600"/>
              <a:gd name="connsiteY51" fmla="*/ 6081771 h 6858000"/>
              <a:gd name="connsiteX52" fmla="*/ 3642057 w 7467600"/>
              <a:gd name="connsiteY52" fmla="*/ 5573487 h 6858000"/>
              <a:gd name="connsiteX53" fmla="*/ 2650666 w 7467600"/>
              <a:gd name="connsiteY53" fmla="*/ 5530686 h 6858000"/>
              <a:gd name="connsiteX54" fmla="*/ 2650249 w 7467600"/>
              <a:gd name="connsiteY54" fmla="*/ 5532101 h 6858000"/>
              <a:gd name="connsiteX55" fmla="*/ 2663808 w 7467600"/>
              <a:gd name="connsiteY55" fmla="*/ 6535215 h 6858000"/>
              <a:gd name="connsiteX56" fmla="*/ 2665418 w 7467600"/>
              <a:gd name="connsiteY56" fmla="*/ 6132756 h 6858000"/>
              <a:gd name="connsiteX57" fmla="*/ 2650666 w 7467600"/>
              <a:gd name="connsiteY57" fmla="*/ 5530686 h 6858000"/>
              <a:gd name="connsiteX58" fmla="*/ 2680277 w 7467600"/>
              <a:gd name="connsiteY58" fmla="*/ 5479204 h 6858000"/>
              <a:gd name="connsiteX59" fmla="*/ 2678972 w 7467600"/>
              <a:gd name="connsiteY59" fmla="*/ 5481582 h 6858000"/>
              <a:gd name="connsiteX60" fmla="*/ 2696666 w 7467600"/>
              <a:gd name="connsiteY60" fmla="*/ 6133836 h 6858000"/>
              <a:gd name="connsiteX61" fmla="*/ 2695769 w 7467600"/>
              <a:gd name="connsiteY61" fmla="*/ 6390955 h 6858000"/>
              <a:gd name="connsiteX62" fmla="*/ 2739893 w 7467600"/>
              <a:gd name="connsiteY62" fmla="*/ 6108357 h 6858000"/>
              <a:gd name="connsiteX63" fmla="*/ 2680277 w 7467600"/>
              <a:gd name="connsiteY63" fmla="*/ 5479204 h 6858000"/>
              <a:gd name="connsiteX64" fmla="*/ 1132195 w 7467600"/>
              <a:gd name="connsiteY64" fmla="*/ 5467980 h 6858000"/>
              <a:gd name="connsiteX65" fmla="*/ 1679056 w 7467600"/>
              <a:gd name="connsiteY65" fmla="*/ 5516907 h 6858000"/>
              <a:gd name="connsiteX66" fmla="*/ 2128648 w 7467600"/>
              <a:gd name="connsiteY66" fmla="*/ 5474249 h 6858000"/>
              <a:gd name="connsiteX67" fmla="*/ 1825619 w 7467600"/>
              <a:gd name="connsiteY67" fmla="*/ 5478447 h 6858000"/>
              <a:gd name="connsiteX68" fmla="*/ 1737798 w 7467600"/>
              <a:gd name="connsiteY68" fmla="*/ 5483353 h 6858000"/>
              <a:gd name="connsiteX69" fmla="*/ 1132195 w 7467600"/>
              <a:gd name="connsiteY69" fmla="*/ 5467980 h 6858000"/>
              <a:gd name="connsiteX70" fmla="*/ 1456157 w 7467600"/>
              <a:gd name="connsiteY70" fmla="*/ 5371404 h 6858000"/>
              <a:gd name="connsiteX71" fmla="*/ 1244432 w 7467600"/>
              <a:gd name="connsiteY71" fmla="*/ 5385601 h 6858000"/>
              <a:gd name="connsiteX72" fmla="*/ 973990 w 7467600"/>
              <a:gd name="connsiteY72" fmla="*/ 5424940 h 6858000"/>
              <a:gd name="connsiteX73" fmla="*/ 1103809 w 7467600"/>
              <a:gd name="connsiteY73" fmla="*/ 5433720 h 6858000"/>
              <a:gd name="connsiteX74" fmla="*/ 1123454 w 7467600"/>
              <a:gd name="connsiteY74" fmla="*/ 5435727 h 6858000"/>
              <a:gd name="connsiteX75" fmla="*/ 1737017 w 7467600"/>
              <a:gd name="connsiteY75" fmla="*/ 5452183 h 6858000"/>
              <a:gd name="connsiteX76" fmla="*/ 1824397 w 7467600"/>
              <a:gd name="connsiteY76" fmla="*/ 5447757 h 6858000"/>
              <a:gd name="connsiteX77" fmla="*/ 2070059 w 7467600"/>
              <a:gd name="connsiteY77" fmla="*/ 5441660 h 6858000"/>
              <a:gd name="connsiteX78" fmla="*/ 1456157 w 7467600"/>
              <a:gd name="connsiteY78" fmla="*/ 5371404 h 6858000"/>
              <a:gd name="connsiteX79" fmla="*/ 4988186 w 7467600"/>
              <a:gd name="connsiteY79" fmla="*/ 5216467 h 6858000"/>
              <a:gd name="connsiteX80" fmla="*/ 4777334 w 7467600"/>
              <a:gd name="connsiteY80" fmla="*/ 5406072 h 6858000"/>
              <a:gd name="connsiteX81" fmla="*/ 4718341 w 7467600"/>
              <a:gd name="connsiteY81" fmla="*/ 5468043 h 6858000"/>
              <a:gd name="connsiteX82" fmla="*/ 4604655 w 7467600"/>
              <a:gd name="connsiteY82" fmla="*/ 5583434 h 6858000"/>
              <a:gd name="connsiteX83" fmla="*/ 4565074 w 7467600"/>
              <a:gd name="connsiteY83" fmla="*/ 5618550 h 6858000"/>
              <a:gd name="connsiteX84" fmla="*/ 4988186 w 7467600"/>
              <a:gd name="connsiteY84" fmla="*/ 5216467 h 6858000"/>
              <a:gd name="connsiteX85" fmla="*/ 4978032 w 7467600"/>
              <a:gd name="connsiteY85" fmla="*/ 5183809 h 6858000"/>
              <a:gd name="connsiteX86" fmla="*/ 4463413 w 7467600"/>
              <a:gd name="connsiteY86" fmla="*/ 5615162 h 6858000"/>
              <a:gd name="connsiteX87" fmla="*/ 4358134 w 7467600"/>
              <a:gd name="connsiteY87" fmla="*/ 5742791 h 6858000"/>
              <a:gd name="connsiteX88" fmla="*/ 4376219 w 7467600"/>
              <a:gd name="connsiteY88" fmla="*/ 5729027 h 6858000"/>
              <a:gd name="connsiteX89" fmla="*/ 4582340 w 7467600"/>
              <a:gd name="connsiteY89" fmla="*/ 5561037 h 6858000"/>
              <a:gd name="connsiteX90" fmla="*/ 4694684 w 7467600"/>
              <a:gd name="connsiteY90" fmla="*/ 5447098 h 6858000"/>
              <a:gd name="connsiteX91" fmla="*/ 4754123 w 7467600"/>
              <a:gd name="connsiteY91" fmla="*/ 5384643 h 6858000"/>
              <a:gd name="connsiteX92" fmla="*/ 4978032 w 7467600"/>
              <a:gd name="connsiteY92" fmla="*/ 5183809 h 6858000"/>
              <a:gd name="connsiteX93" fmla="*/ 1903353 w 7467600"/>
              <a:gd name="connsiteY93" fmla="*/ 5044827 h 6858000"/>
              <a:gd name="connsiteX94" fmla="*/ 1936931 w 7467600"/>
              <a:gd name="connsiteY94" fmla="*/ 5093954 h 6858000"/>
              <a:gd name="connsiteX95" fmla="*/ 2195868 w 7467600"/>
              <a:gd name="connsiteY95" fmla="*/ 5396574 h 6858000"/>
              <a:gd name="connsiteX96" fmla="*/ 2088852 w 7467600"/>
              <a:gd name="connsiteY96" fmla="*/ 5166123 h 6858000"/>
              <a:gd name="connsiteX97" fmla="*/ 1958241 w 7467600"/>
              <a:gd name="connsiteY97" fmla="*/ 5067955 h 6858000"/>
              <a:gd name="connsiteX98" fmla="*/ 1903353 w 7467600"/>
              <a:gd name="connsiteY98" fmla="*/ 5044827 h 6858000"/>
              <a:gd name="connsiteX99" fmla="*/ 1979378 w 7467600"/>
              <a:gd name="connsiteY99" fmla="*/ 4769504 h 6858000"/>
              <a:gd name="connsiteX100" fmla="*/ 2882120 w 7467600"/>
              <a:gd name="connsiteY100" fmla="*/ 5064547 h 6858000"/>
              <a:gd name="connsiteX101" fmla="*/ 2793103 w 7467600"/>
              <a:gd name="connsiteY101" fmla="*/ 5039699 h 6858000"/>
              <a:gd name="connsiteX102" fmla="*/ 2770041 w 7467600"/>
              <a:gd name="connsiteY102" fmla="*/ 5033634 h 6858000"/>
              <a:gd name="connsiteX103" fmla="*/ 1979378 w 7467600"/>
              <a:gd name="connsiteY103" fmla="*/ 4769504 h 6858000"/>
              <a:gd name="connsiteX104" fmla="*/ 1927410 w 7467600"/>
              <a:gd name="connsiteY104" fmla="*/ 4716164 h 6858000"/>
              <a:gd name="connsiteX105" fmla="*/ 1959587 w 7467600"/>
              <a:gd name="connsiteY105" fmla="*/ 4728849 h 6858000"/>
              <a:gd name="connsiteX106" fmla="*/ 2777707 w 7467600"/>
              <a:gd name="connsiteY106" fmla="*/ 5003991 h 6858000"/>
              <a:gd name="connsiteX107" fmla="*/ 2800768 w 7467600"/>
              <a:gd name="connsiteY107" fmla="*/ 5010056 h 6858000"/>
              <a:gd name="connsiteX108" fmla="*/ 2879408 w 7467600"/>
              <a:gd name="connsiteY108" fmla="*/ 5031590 h 6858000"/>
              <a:gd name="connsiteX109" fmla="*/ 2862295 w 7467600"/>
              <a:gd name="connsiteY109" fmla="*/ 5022958 h 6858000"/>
              <a:gd name="connsiteX110" fmla="*/ 2813343 w 7467600"/>
              <a:gd name="connsiteY110" fmla="*/ 4998369 h 6858000"/>
              <a:gd name="connsiteX111" fmla="*/ 2646245 w 7467600"/>
              <a:gd name="connsiteY111" fmla="*/ 4930999 h 6858000"/>
              <a:gd name="connsiteX112" fmla="*/ 1999243 w 7467600"/>
              <a:gd name="connsiteY112" fmla="*/ 4730524 h 6858000"/>
              <a:gd name="connsiteX113" fmla="*/ 1979527 w 7467600"/>
              <a:gd name="connsiteY113" fmla="*/ 4726651 h 6858000"/>
              <a:gd name="connsiteX114" fmla="*/ 1927410 w 7467600"/>
              <a:gd name="connsiteY114" fmla="*/ 4716164 h 6858000"/>
              <a:gd name="connsiteX115" fmla="*/ 1997014 w 7467600"/>
              <a:gd name="connsiteY115" fmla="*/ 4698007 h 6858000"/>
              <a:gd name="connsiteX116" fmla="*/ 2005458 w 7467600"/>
              <a:gd name="connsiteY116" fmla="*/ 4699540 h 6858000"/>
              <a:gd name="connsiteX117" fmla="*/ 2657186 w 7467600"/>
              <a:gd name="connsiteY117" fmla="*/ 4901687 h 6858000"/>
              <a:gd name="connsiteX118" fmla="*/ 2826662 w 7467600"/>
              <a:gd name="connsiteY118" fmla="*/ 4970362 h 6858000"/>
              <a:gd name="connsiteX119" fmla="*/ 2876100 w 7467600"/>
              <a:gd name="connsiteY119" fmla="*/ 4995397 h 6858000"/>
              <a:gd name="connsiteX120" fmla="*/ 3042600 w 7467600"/>
              <a:gd name="connsiteY120" fmla="*/ 5059532 h 6858000"/>
              <a:gd name="connsiteX121" fmla="*/ 1997014 w 7467600"/>
              <a:gd name="connsiteY121" fmla="*/ 4698007 h 6858000"/>
              <a:gd name="connsiteX122" fmla="*/ 2305292 w 7467600"/>
              <a:gd name="connsiteY122" fmla="*/ 4219492 h 6858000"/>
              <a:gd name="connsiteX123" fmla="*/ 3360922 w 7467600"/>
              <a:gd name="connsiteY123" fmla="*/ 4529373 h 6858000"/>
              <a:gd name="connsiteX124" fmla="*/ 3492420 w 7467600"/>
              <a:gd name="connsiteY124" fmla="*/ 4510145 h 6858000"/>
              <a:gd name="connsiteX125" fmla="*/ 3364086 w 7467600"/>
              <a:gd name="connsiteY125" fmla="*/ 4480340 h 6858000"/>
              <a:gd name="connsiteX126" fmla="*/ 3225818 w 7467600"/>
              <a:gd name="connsiteY126" fmla="*/ 4411822 h 6858000"/>
              <a:gd name="connsiteX127" fmla="*/ 3129696 w 7467600"/>
              <a:gd name="connsiteY127" fmla="*/ 4360704 h 6858000"/>
              <a:gd name="connsiteX128" fmla="*/ 2814545 w 7467600"/>
              <a:gd name="connsiteY128" fmla="*/ 4282955 h 6858000"/>
              <a:gd name="connsiteX129" fmla="*/ 2305292 w 7467600"/>
              <a:gd name="connsiteY129" fmla="*/ 4219492 h 6858000"/>
              <a:gd name="connsiteX130" fmla="*/ 2626982 w 7467600"/>
              <a:gd name="connsiteY130" fmla="*/ 4206450 h 6858000"/>
              <a:gd name="connsiteX131" fmla="*/ 2490617 w 7467600"/>
              <a:gd name="connsiteY131" fmla="*/ 4206951 h 6858000"/>
              <a:gd name="connsiteX132" fmla="*/ 2819869 w 7467600"/>
              <a:gd name="connsiteY132" fmla="*/ 4252936 h 6858000"/>
              <a:gd name="connsiteX133" fmla="*/ 3143018 w 7467600"/>
              <a:gd name="connsiteY133" fmla="*/ 4332698 h 6858000"/>
              <a:gd name="connsiteX134" fmla="*/ 3241520 w 7467600"/>
              <a:gd name="connsiteY134" fmla="*/ 4385112 h 6858000"/>
              <a:gd name="connsiteX135" fmla="*/ 3374575 w 7467600"/>
              <a:gd name="connsiteY135" fmla="*/ 4451517 h 6858000"/>
              <a:gd name="connsiteX136" fmla="*/ 3505221 w 7467600"/>
              <a:gd name="connsiteY136" fmla="*/ 4480757 h 6858000"/>
              <a:gd name="connsiteX137" fmla="*/ 2626982 w 7467600"/>
              <a:gd name="connsiteY137" fmla="*/ 4206450 h 6858000"/>
              <a:gd name="connsiteX138" fmla="*/ 1310106 w 7467600"/>
              <a:gd name="connsiteY138" fmla="*/ 3943217 h 6858000"/>
              <a:gd name="connsiteX139" fmla="*/ 854994 w 7467600"/>
              <a:gd name="connsiteY139" fmla="*/ 4399136 h 6858000"/>
              <a:gd name="connsiteX140" fmla="*/ 742462 w 7467600"/>
              <a:gd name="connsiteY140" fmla="*/ 4594648 h 6858000"/>
              <a:gd name="connsiteX141" fmla="*/ 820602 w 7467600"/>
              <a:gd name="connsiteY141" fmla="*/ 4485915 h 6858000"/>
              <a:gd name="connsiteX142" fmla="*/ 878295 w 7467600"/>
              <a:gd name="connsiteY142" fmla="*/ 4403594 h 6858000"/>
              <a:gd name="connsiteX143" fmla="*/ 1240607 w 7467600"/>
              <a:gd name="connsiteY143" fmla="*/ 4010401 h 6858000"/>
              <a:gd name="connsiteX144" fmla="*/ 1310106 w 7467600"/>
              <a:gd name="connsiteY144" fmla="*/ 3943217 h 6858000"/>
              <a:gd name="connsiteX145" fmla="*/ 1423113 w 7467600"/>
              <a:gd name="connsiteY145" fmla="*/ 3874565 h 6858000"/>
              <a:gd name="connsiteX146" fmla="*/ 1260565 w 7467600"/>
              <a:gd name="connsiteY146" fmla="*/ 4031982 h 6858000"/>
              <a:gd name="connsiteX147" fmla="*/ 901900 w 7467600"/>
              <a:gd name="connsiteY147" fmla="*/ 4421236 h 6858000"/>
              <a:gd name="connsiteX148" fmla="*/ 845044 w 7467600"/>
              <a:gd name="connsiteY148" fmla="*/ 4502436 h 6858000"/>
              <a:gd name="connsiteX149" fmla="*/ 685926 w 7467600"/>
              <a:gd name="connsiteY149" fmla="*/ 4703069 h 6858000"/>
              <a:gd name="connsiteX150" fmla="*/ 684248 w 7467600"/>
              <a:gd name="connsiteY150" fmla="*/ 4706721 h 6858000"/>
              <a:gd name="connsiteX151" fmla="*/ 1423113 w 7467600"/>
              <a:gd name="connsiteY151" fmla="*/ 3874565 h 6858000"/>
              <a:gd name="connsiteX152" fmla="*/ 3316479 w 7467600"/>
              <a:gd name="connsiteY152" fmla="*/ 3872136 h 6858000"/>
              <a:gd name="connsiteX153" fmla="*/ 3546806 w 7467600"/>
              <a:gd name="connsiteY153" fmla="*/ 4356139 h 6858000"/>
              <a:gd name="connsiteX154" fmla="*/ 3364433 w 7467600"/>
              <a:gd name="connsiteY154" fmla="*/ 3953121 h 6858000"/>
              <a:gd name="connsiteX155" fmla="*/ 3316479 w 7467600"/>
              <a:gd name="connsiteY155" fmla="*/ 3872136 h 6858000"/>
              <a:gd name="connsiteX156" fmla="*/ 3291335 w 7467600"/>
              <a:gd name="connsiteY156" fmla="*/ 3767420 h 6858000"/>
              <a:gd name="connsiteX157" fmla="*/ 3390805 w 7467600"/>
              <a:gd name="connsiteY157" fmla="*/ 3937163 h 6858000"/>
              <a:gd name="connsiteX158" fmla="*/ 3579062 w 7467600"/>
              <a:gd name="connsiteY158" fmla="*/ 4359040 h 6858000"/>
              <a:gd name="connsiteX159" fmla="*/ 3467355 w 7467600"/>
              <a:gd name="connsiteY159" fmla="*/ 3988130 h 6858000"/>
              <a:gd name="connsiteX160" fmla="*/ 3310753 w 7467600"/>
              <a:gd name="connsiteY160" fmla="*/ 3787140 h 6858000"/>
              <a:gd name="connsiteX161" fmla="*/ 3291335 w 7467600"/>
              <a:gd name="connsiteY161" fmla="*/ 3767420 h 6858000"/>
              <a:gd name="connsiteX162" fmla="*/ 1635889 w 7467600"/>
              <a:gd name="connsiteY162" fmla="*/ 3709494 h 6858000"/>
              <a:gd name="connsiteX163" fmla="*/ 1634800 w 7467600"/>
              <a:gd name="connsiteY163" fmla="*/ 3731111 h 6858000"/>
              <a:gd name="connsiteX164" fmla="*/ 1635889 w 7467600"/>
              <a:gd name="connsiteY164" fmla="*/ 3709494 h 6858000"/>
              <a:gd name="connsiteX165" fmla="*/ 1510397 w 7467600"/>
              <a:gd name="connsiteY165" fmla="*/ 3684705 h 6858000"/>
              <a:gd name="connsiteX166" fmla="*/ 1146550 w 7467600"/>
              <a:gd name="connsiteY166" fmla="*/ 3802012 h 6858000"/>
              <a:gd name="connsiteX167" fmla="*/ 698834 w 7467600"/>
              <a:gd name="connsiteY167" fmla="*/ 3952272 h 6858000"/>
              <a:gd name="connsiteX168" fmla="*/ 34256 w 7467600"/>
              <a:gd name="connsiteY168" fmla="*/ 4347603 h 6858000"/>
              <a:gd name="connsiteX169" fmla="*/ 527241 w 7467600"/>
              <a:gd name="connsiteY169" fmla="*/ 4065078 h 6858000"/>
              <a:gd name="connsiteX170" fmla="*/ 1510397 w 7467600"/>
              <a:gd name="connsiteY170" fmla="*/ 3684705 h 6858000"/>
              <a:gd name="connsiteX171" fmla="*/ 1313114 w 7467600"/>
              <a:gd name="connsiteY171" fmla="*/ 3655216 h 6858000"/>
              <a:gd name="connsiteX172" fmla="*/ 1109304 w 7467600"/>
              <a:gd name="connsiteY172" fmla="*/ 3669030 h 6858000"/>
              <a:gd name="connsiteX173" fmla="*/ 8129 w 7467600"/>
              <a:gd name="connsiteY173" fmla="*/ 4330519 h 6858000"/>
              <a:gd name="connsiteX174" fmla="*/ 687572 w 7467600"/>
              <a:gd name="connsiteY174" fmla="*/ 3925629 h 6858000"/>
              <a:gd name="connsiteX175" fmla="*/ 1138365 w 7467600"/>
              <a:gd name="connsiteY175" fmla="*/ 3774515 h 6858000"/>
              <a:gd name="connsiteX176" fmla="*/ 1505579 w 7467600"/>
              <a:gd name="connsiteY176" fmla="*/ 3655526 h 6858000"/>
              <a:gd name="connsiteX177" fmla="*/ 1313114 w 7467600"/>
              <a:gd name="connsiteY177" fmla="*/ 3655216 h 6858000"/>
              <a:gd name="connsiteX178" fmla="*/ 3655073 w 7467600"/>
              <a:gd name="connsiteY178" fmla="*/ 3650884 h 6858000"/>
              <a:gd name="connsiteX179" fmla="*/ 3989938 w 7467600"/>
              <a:gd name="connsiteY179" fmla="*/ 3991685 h 6858000"/>
              <a:gd name="connsiteX180" fmla="*/ 4393907 w 7467600"/>
              <a:gd name="connsiteY180" fmla="*/ 4261258 h 6858000"/>
              <a:gd name="connsiteX181" fmla="*/ 4648051 w 7467600"/>
              <a:gd name="connsiteY181" fmla="*/ 4374051 h 6858000"/>
              <a:gd name="connsiteX182" fmla="*/ 4383389 w 7467600"/>
              <a:gd name="connsiteY182" fmla="*/ 4184369 h 6858000"/>
              <a:gd name="connsiteX183" fmla="*/ 4165508 w 7467600"/>
              <a:gd name="connsiteY183" fmla="*/ 4035196 h 6858000"/>
              <a:gd name="connsiteX184" fmla="*/ 4068162 w 7467600"/>
              <a:gd name="connsiteY184" fmla="*/ 3953394 h 6858000"/>
              <a:gd name="connsiteX185" fmla="*/ 3981416 w 7467600"/>
              <a:gd name="connsiteY185" fmla="*/ 3880482 h 6858000"/>
              <a:gd name="connsiteX186" fmla="*/ 3800147 w 7467600"/>
              <a:gd name="connsiteY186" fmla="*/ 3749872 h 6858000"/>
              <a:gd name="connsiteX187" fmla="*/ 3655073 w 7467600"/>
              <a:gd name="connsiteY187" fmla="*/ 3650884 h 6858000"/>
              <a:gd name="connsiteX188" fmla="*/ 3670252 w 7467600"/>
              <a:gd name="connsiteY188" fmla="*/ 3622798 h 6858000"/>
              <a:gd name="connsiteX189" fmla="*/ 3817258 w 7467600"/>
              <a:gd name="connsiteY189" fmla="*/ 3723577 h 6858000"/>
              <a:gd name="connsiteX190" fmla="*/ 4000461 w 7467600"/>
              <a:gd name="connsiteY190" fmla="*/ 3855966 h 6858000"/>
              <a:gd name="connsiteX191" fmla="*/ 4088180 w 7467600"/>
              <a:gd name="connsiteY191" fmla="*/ 3929774 h 6858000"/>
              <a:gd name="connsiteX192" fmla="*/ 4184555 w 7467600"/>
              <a:gd name="connsiteY192" fmla="*/ 4010683 h 6858000"/>
              <a:gd name="connsiteX193" fmla="*/ 4399563 w 7467600"/>
              <a:gd name="connsiteY193" fmla="*/ 4158106 h 6858000"/>
              <a:gd name="connsiteX194" fmla="*/ 4684469 w 7467600"/>
              <a:gd name="connsiteY194" fmla="*/ 4364680 h 6858000"/>
              <a:gd name="connsiteX195" fmla="*/ 4690271 w 7467600"/>
              <a:gd name="connsiteY195" fmla="*/ 4370034 h 6858000"/>
              <a:gd name="connsiteX196" fmla="*/ 4136093 w 7467600"/>
              <a:gd name="connsiteY196" fmla="*/ 3858466 h 6858000"/>
              <a:gd name="connsiteX197" fmla="*/ 3670252 w 7467600"/>
              <a:gd name="connsiteY197" fmla="*/ 3622798 h 6858000"/>
              <a:gd name="connsiteX198" fmla="*/ 4440129 w 7467600"/>
              <a:gd name="connsiteY198" fmla="*/ 3448571 h 6858000"/>
              <a:gd name="connsiteX199" fmla="*/ 4856525 w 7467600"/>
              <a:gd name="connsiteY199" fmla="*/ 3915351 h 6858000"/>
              <a:gd name="connsiteX200" fmla="*/ 5059055 w 7467600"/>
              <a:gd name="connsiteY200" fmla="*/ 4108918 h 6858000"/>
              <a:gd name="connsiteX201" fmla="*/ 5290070 w 7467600"/>
              <a:gd name="connsiteY201" fmla="*/ 4263619 h 6858000"/>
              <a:gd name="connsiteX202" fmla="*/ 4834991 w 7467600"/>
              <a:gd name="connsiteY202" fmla="*/ 3830985 h 6858000"/>
              <a:gd name="connsiteX203" fmla="*/ 4440129 w 7467600"/>
              <a:gd name="connsiteY203" fmla="*/ 3448571 h 6858000"/>
              <a:gd name="connsiteX204" fmla="*/ 4441737 w 7467600"/>
              <a:gd name="connsiteY204" fmla="*/ 3399734 h 6858000"/>
              <a:gd name="connsiteX205" fmla="*/ 4431236 w 7467600"/>
              <a:gd name="connsiteY205" fmla="*/ 3400954 h 6858000"/>
              <a:gd name="connsiteX206" fmla="*/ 4557150 w 7467600"/>
              <a:gd name="connsiteY206" fmla="*/ 3510023 h 6858000"/>
              <a:gd name="connsiteX207" fmla="*/ 4856936 w 7467600"/>
              <a:gd name="connsiteY207" fmla="*/ 3809146 h 6858000"/>
              <a:gd name="connsiteX208" fmla="*/ 5111996 w 7467600"/>
              <a:gd name="connsiteY208" fmla="*/ 4065759 h 6858000"/>
              <a:gd name="connsiteX209" fmla="*/ 5388878 w 7467600"/>
              <a:gd name="connsiteY209" fmla="*/ 4300185 h 6858000"/>
              <a:gd name="connsiteX210" fmla="*/ 5425556 w 7467600"/>
              <a:gd name="connsiteY210" fmla="*/ 4308967 h 6858000"/>
              <a:gd name="connsiteX211" fmla="*/ 4943646 w 7467600"/>
              <a:gd name="connsiteY211" fmla="*/ 3822916 h 6858000"/>
              <a:gd name="connsiteX212" fmla="*/ 4594837 w 7467600"/>
              <a:gd name="connsiteY212" fmla="*/ 3532274 h 6858000"/>
              <a:gd name="connsiteX213" fmla="*/ 4441737 w 7467600"/>
              <a:gd name="connsiteY213" fmla="*/ 3399734 h 6858000"/>
              <a:gd name="connsiteX214" fmla="*/ 5425834 w 7467600"/>
              <a:gd name="connsiteY214" fmla="*/ 3162785 h 6858000"/>
              <a:gd name="connsiteX215" fmla="*/ 5401644 w 7467600"/>
              <a:gd name="connsiteY215" fmla="*/ 3617847 h 6858000"/>
              <a:gd name="connsiteX216" fmla="*/ 5467256 w 7467600"/>
              <a:gd name="connsiteY216" fmla="*/ 4175494 h 6858000"/>
              <a:gd name="connsiteX217" fmla="*/ 5448069 w 7467600"/>
              <a:gd name="connsiteY217" fmla="*/ 3567554 h 6858000"/>
              <a:gd name="connsiteX218" fmla="*/ 5425834 w 7467600"/>
              <a:gd name="connsiteY218" fmla="*/ 3162785 h 6858000"/>
              <a:gd name="connsiteX219" fmla="*/ 1318687 w 7467600"/>
              <a:gd name="connsiteY219" fmla="*/ 3113840 h 6858000"/>
              <a:gd name="connsiteX220" fmla="*/ 1066793 w 7467600"/>
              <a:gd name="connsiteY220" fmla="*/ 3212171 h 6858000"/>
              <a:gd name="connsiteX221" fmla="*/ 993319 w 7467600"/>
              <a:gd name="connsiteY221" fmla="*/ 3247648 h 6858000"/>
              <a:gd name="connsiteX222" fmla="*/ 853081 w 7467600"/>
              <a:gd name="connsiteY222" fmla="*/ 3312410 h 6858000"/>
              <a:gd name="connsiteX223" fmla="*/ 805957 w 7467600"/>
              <a:gd name="connsiteY223" fmla="*/ 3330443 h 6858000"/>
              <a:gd name="connsiteX224" fmla="*/ 1318687 w 7467600"/>
              <a:gd name="connsiteY224" fmla="*/ 3113840 h 6858000"/>
              <a:gd name="connsiteX225" fmla="*/ 5453702 w 7467600"/>
              <a:gd name="connsiteY225" fmla="*/ 3090882 h 6858000"/>
              <a:gd name="connsiteX226" fmla="*/ 5480135 w 7467600"/>
              <a:gd name="connsiteY226" fmla="*/ 3565802 h 6858000"/>
              <a:gd name="connsiteX227" fmla="*/ 5499023 w 7467600"/>
              <a:gd name="connsiteY227" fmla="*/ 4166310 h 6858000"/>
              <a:gd name="connsiteX228" fmla="*/ 5547022 w 7467600"/>
              <a:gd name="connsiteY228" fmla="*/ 3607838 h 6858000"/>
              <a:gd name="connsiteX229" fmla="*/ 5515964 w 7467600"/>
              <a:gd name="connsiteY229" fmla="*/ 3378541 h 6858000"/>
              <a:gd name="connsiteX230" fmla="*/ 5453702 w 7467600"/>
              <a:gd name="connsiteY230" fmla="*/ 3090882 h 6858000"/>
              <a:gd name="connsiteX231" fmla="*/ 1238695 w 7467600"/>
              <a:gd name="connsiteY231" fmla="*/ 3076820 h 6858000"/>
              <a:gd name="connsiteX232" fmla="*/ 716371 w 7467600"/>
              <a:gd name="connsiteY232" fmla="*/ 3293249 h 6858000"/>
              <a:gd name="connsiteX233" fmla="*/ 579522 w 7467600"/>
              <a:gd name="connsiteY233" fmla="*/ 3371759 h 6858000"/>
              <a:gd name="connsiteX234" fmla="*/ 600288 w 7467600"/>
              <a:gd name="connsiteY234" fmla="*/ 3365555 h 6858000"/>
              <a:gd name="connsiteX235" fmla="*/ 840692 w 7467600"/>
              <a:gd name="connsiteY235" fmla="*/ 3284921 h 6858000"/>
              <a:gd name="connsiteX236" fmla="*/ 979248 w 7467600"/>
              <a:gd name="connsiteY236" fmla="*/ 3221003 h 6858000"/>
              <a:gd name="connsiteX237" fmla="*/ 1053282 w 7467600"/>
              <a:gd name="connsiteY237" fmla="*/ 3185247 h 6858000"/>
              <a:gd name="connsiteX238" fmla="*/ 1320603 w 7467600"/>
              <a:gd name="connsiteY238" fmla="*/ 3081281 h 6858000"/>
              <a:gd name="connsiteX239" fmla="*/ 1238695 w 7467600"/>
              <a:gd name="connsiteY239" fmla="*/ 3076820 h 6858000"/>
              <a:gd name="connsiteX240" fmla="*/ 5425627 w 7467600"/>
              <a:gd name="connsiteY240" fmla="*/ 2954192 h 6858000"/>
              <a:gd name="connsiteX241" fmla="*/ 5470770 w 7467600"/>
              <a:gd name="connsiteY241" fmla="*/ 3005435 h 6858000"/>
              <a:gd name="connsiteX242" fmla="*/ 5519779 w 7467600"/>
              <a:gd name="connsiteY242" fmla="*/ 4359223 h 6858000"/>
              <a:gd name="connsiteX243" fmla="*/ 5520293 w 7467600"/>
              <a:gd name="connsiteY243" fmla="*/ 4360602 h 6858000"/>
              <a:gd name="connsiteX244" fmla="*/ 5767221 w 7467600"/>
              <a:gd name="connsiteY244" fmla="*/ 4665564 h 6858000"/>
              <a:gd name="connsiteX245" fmla="*/ 6937169 w 7467600"/>
              <a:gd name="connsiteY245" fmla="*/ 4815941 h 6858000"/>
              <a:gd name="connsiteX246" fmla="*/ 6953922 w 7467600"/>
              <a:gd name="connsiteY246" fmla="*/ 4890068 h 6858000"/>
              <a:gd name="connsiteX247" fmla="*/ 6071359 w 7467600"/>
              <a:gd name="connsiteY247" fmla="*/ 4770770 h 6858000"/>
              <a:gd name="connsiteX248" fmla="*/ 6038839 w 7467600"/>
              <a:gd name="connsiteY248" fmla="*/ 4764474 h 6858000"/>
              <a:gd name="connsiteX249" fmla="*/ 6038706 w 7467600"/>
              <a:gd name="connsiteY249" fmla="*/ 4763847 h 6858000"/>
              <a:gd name="connsiteX250" fmla="*/ 6037784 w 7467600"/>
              <a:gd name="connsiteY250" fmla="*/ 4764270 h 6858000"/>
              <a:gd name="connsiteX251" fmla="*/ 6038839 w 7467600"/>
              <a:gd name="connsiteY251" fmla="*/ 4764474 h 6858000"/>
              <a:gd name="connsiteX252" fmla="*/ 6040338 w 7467600"/>
              <a:gd name="connsiteY252" fmla="*/ 4771418 h 6858000"/>
              <a:gd name="connsiteX253" fmla="*/ 6024488 w 7467600"/>
              <a:gd name="connsiteY253" fmla="*/ 4809903 h 6858000"/>
              <a:gd name="connsiteX254" fmla="*/ 5599771 w 7467600"/>
              <a:gd name="connsiteY254" fmla="*/ 5509652 h 6858000"/>
              <a:gd name="connsiteX255" fmla="*/ 5548843 w 7467600"/>
              <a:gd name="connsiteY255" fmla="*/ 5563845 h 6858000"/>
              <a:gd name="connsiteX256" fmla="*/ 5940952 w 7467600"/>
              <a:gd name="connsiteY256" fmla="*/ 6250028 h 6858000"/>
              <a:gd name="connsiteX257" fmla="*/ 6043441 w 7467600"/>
              <a:gd name="connsiteY257" fmla="*/ 6665847 h 6858000"/>
              <a:gd name="connsiteX258" fmla="*/ 6093432 w 7467600"/>
              <a:gd name="connsiteY258" fmla="*/ 6858000 h 6858000"/>
              <a:gd name="connsiteX259" fmla="*/ 6034344 w 7467600"/>
              <a:gd name="connsiteY259" fmla="*/ 6858000 h 6858000"/>
              <a:gd name="connsiteX260" fmla="*/ 6026679 w 7467600"/>
              <a:gd name="connsiteY260" fmla="*/ 6836959 h 6858000"/>
              <a:gd name="connsiteX261" fmla="*/ 5800441 w 7467600"/>
              <a:gd name="connsiteY261" fmla="*/ 6335286 h 6858000"/>
              <a:gd name="connsiteX262" fmla="*/ 5526562 w 7467600"/>
              <a:gd name="connsiteY262" fmla="*/ 5705388 h 6858000"/>
              <a:gd name="connsiteX263" fmla="*/ 5519640 w 7467600"/>
              <a:gd name="connsiteY263" fmla="*/ 5683774 h 6858000"/>
              <a:gd name="connsiteX264" fmla="*/ 5844559 w 7467600"/>
              <a:gd name="connsiteY264" fmla="*/ 6553349 h 6858000"/>
              <a:gd name="connsiteX265" fmla="*/ 5975994 w 7467600"/>
              <a:gd name="connsiteY265" fmla="*/ 6858000 h 6858000"/>
              <a:gd name="connsiteX266" fmla="*/ 5898547 w 7467600"/>
              <a:gd name="connsiteY266" fmla="*/ 6858000 h 6858000"/>
              <a:gd name="connsiteX267" fmla="*/ 5682041 w 7467600"/>
              <a:gd name="connsiteY267" fmla="*/ 6355860 h 6858000"/>
              <a:gd name="connsiteX268" fmla="*/ 5461758 w 7467600"/>
              <a:gd name="connsiteY268" fmla="*/ 5820220 h 6858000"/>
              <a:gd name="connsiteX269" fmla="*/ 5237282 w 7467600"/>
              <a:gd name="connsiteY269" fmla="*/ 6579086 h 6858000"/>
              <a:gd name="connsiteX270" fmla="*/ 5115009 w 7467600"/>
              <a:gd name="connsiteY270" fmla="*/ 6858000 h 6858000"/>
              <a:gd name="connsiteX271" fmla="*/ 5028074 w 7467600"/>
              <a:gd name="connsiteY271" fmla="*/ 6858000 h 6858000"/>
              <a:gd name="connsiteX272" fmla="*/ 5079508 w 7467600"/>
              <a:gd name="connsiteY272" fmla="*/ 6749074 h 6858000"/>
              <a:gd name="connsiteX273" fmla="*/ 5371846 w 7467600"/>
              <a:gd name="connsiteY273" fmla="*/ 5924413 h 6858000"/>
              <a:gd name="connsiteX274" fmla="*/ 5270512 w 7467600"/>
              <a:gd name="connsiteY274" fmla="*/ 6138975 h 6858000"/>
              <a:gd name="connsiteX275" fmla="*/ 5062409 w 7467600"/>
              <a:gd name="connsiteY275" fmla="*/ 6653544 h 6858000"/>
              <a:gd name="connsiteX276" fmla="*/ 5036628 w 7467600"/>
              <a:gd name="connsiteY276" fmla="*/ 6754247 h 6858000"/>
              <a:gd name="connsiteX277" fmla="*/ 5009112 w 7467600"/>
              <a:gd name="connsiteY277" fmla="*/ 6858000 h 6858000"/>
              <a:gd name="connsiteX278" fmla="*/ 4976679 w 7467600"/>
              <a:gd name="connsiteY278" fmla="*/ 6858000 h 6858000"/>
              <a:gd name="connsiteX279" fmla="*/ 5006537 w 7467600"/>
              <a:gd name="connsiteY279" fmla="*/ 6747068 h 6858000"/>
              <a:gd name="connsiteX280" fmla="*/ 5032723 w 7467600"/>
              <a:gd name="connsiteY280" fmla="*/ 6644957 h 6858000"/>
              <a:gd name="connsiteX281" fmla="*/ 5242949 w 7467600"/>
              <a:gd name="connsiteY281" fmla="*/ 6125175 h 6858000"/>
              <a:gd name="connsiteX282" fmla="*/ 5286321 w 7467600"/>
              <a:gd name="connsiteY282" fmla="*/ 6033555 h 6858000"/>
              <a:gd name="connsiteX283" fmla="*/ 5008210 w 7467600"/>
              <a:gd name="connsiteY283" fmla="*/ 6649194 h 6858000"/>
              <a:gd name="connsiteX284" fmla="*/ 4986321 w 7467600"/>
              <a:gd name="connsiteY284" fmla="*/ 6765687 h 6858000"/>
              <a:gd name="connsiteX285" fmla="*/ 4973474 w 7467600"/>
              <a:gd name="connsiteY285" fmla="*/ 6858000 h 6858000"/>
              <a:gd name="connsiteX286" fmla="*/ 4907178 w 7467600"/>
              <a:gd name="connsiteY286" fmla="*/ 6858000 h 6858000"/>
              <a:gd name="connsiteX287" fmla="*/ 4910810 w 7467600"/>
              <a:gd name="connsiteY287" fmla="*/ 6829660 h 6858000"/>
              <a:gd name="connsiteX288" fmla="*/ 4987461 w 7467600"/>
              <a:gd name="connsiteY288" fmla="*/ 6432994 h 6858000"/>
              <a:gd name="connsiteX289" fmla="*/ 5179262 w 7467600"/>
              <a:gd name="connsiteY289" fmla="*/ 6035044 h 6858000"/>
              <a:gd name="connsiteX290" fmla="*/ 4689678 w 7467600"/>
              <a:gd name="connsiteY290" fmla="*/ 6440241 h 6858000"/>
              <a:gd name="connsiteX291" fmla="*/ 4477543 w 7467600"/>
              <a:gd name="connsiteY291" fmla="*/ 6674836 h 6858000"/>
              <a:gd name="connsiteX292" fmla="*/ 4329957 w 7467600"/>
              <a:gd name="connsiteY292" fmla="*/ 6858000 h 6858000"/>
              <a:gd name="connsiteX293" fmla="*/ 4218595 w 7467600"/>
              <a:gd name="connsiteY293" fmla="*/ 6858000 h 6858000"/>
              <a:gd name="connsiteX294" fmla="*/ 4368888 w 7467600"/>
              <a:gd name="connsiteY294" fmla="*/ 6668412 h 6858000"/>
              <a:gd name="connsiteX295" fmla="*/ 4563091 w 7467600"/>
              <a:gd name="connsiteY295" fmla="*/ 6442508 h 6858000"/>
              <a:gd name="connsiteX296" fmla="*/ 5387324 w 7467600"/>
              <a:gd name="connsiteY296" fmla="*/ 5705830 h 6858000"/>
              <a:gd name="connsiteX297" fmla="*/ 5073620 w 7467600"/>
              <a:gd name="connsiteY297" fmla="*/ 5955437 h 6858000"/>
              <a:gd name="connsiteX298" fmla="*/ 4689789 w 7467600"/>
              <a:gd name="connsiteY298" fmla="*/ 6268382 h 6858000"/>
              <a:gd name="connsiteX299" fmla="*/ 4418722 w 7467600"/>
              <a:gd name="connsiteY299" fmla="*/ 6570886 h 6858000"/>
              <a:gd name="connsiteX300" fmla="*/ 4214944 w 7467600"/>
              <a:gd name="connsiteY300" fmla="*/ 6858000 h 6858000"/>
              <a:gd name="connsiteX301" fmla="*/ 4177898 w 7467600"/>
              <a:gd name="connsiteY301" fmla="*/ 6858000 h 6858000"/>
              <a:gd name="connsiteX302" fmla="*/ 4391597 w 7467600"/>
              <a:gd name="connsiteY302" fmla="*/ 6556370 h 6858000"/>
              <a:gd name="connsiteX303" fmla="*/ 4668889 w 7467600"/>
              <a:gd name="connsiteY303" fmla="*/ 6246399 h 6858000"/>
              <a:gd name="connsiteX304" fmla="*/ 5055427 w 7467600"/>
              <a:gd name="connsiteY304" fmla="*/ 5931476 h 6858000"/>
              <a:gd name="connsiteX305" fmla="*/ 5371814 w 7467600"/>
              <a:gd name="connsiteY305" fmla="*/ 5678975 h 6858000"/>
              <a:gd name="connsiteX306" fmla="*/ 4987918 w 7467600"/>
              <a:gd name="connsiteY306" fmla="*/ 5838701 h 6858000"/>
              <a:gd name="connsiteX307" fmla="*/ 4317146 w 7467600"/>
              <a:gd name="connsiteY307" fmla="*/ 6587716 h 6858000"/>
              <a:gd name="connsiteX308" fmla="*/ 4171627 w 7467600"/>
              <a:gd name="connsiteY308" fmla="*/ 6858000 h 6858000"/>
              <a:gd name="connsiteX309" fmla="*/ 4081585 w 7467600"/>
              <a:gd name="connsiteY309" fmla="*/ 6858000 h 6858000"/>
              <a:gd name="connsiteX310" fmla="*/ 4238603 w 7467600"/>
              <a:gd name="connsiteY310" fmla="*/ 6559341 h 6858000"/>
              <a:gd name="connsiteX311" fmla="*/ 4778333 w 7467600"/>
              <a:gd name="connsiteY311" fmla="*/ 5873626 h 6858000"/>
              <a:gd name="connsiteX312" fmla="*/ 5414185 w 7467600"/>
              <a:gd name="connsiteY312" fmla="*/ 5573882 h 6858000"/>
              <a:gd name="connsiteX313" fmla="*/ 5959648 w 7467600"/>
              <a:gd name="connsiteY313" fmla="*/ 4760797 h 6858000"/>
              <a:gd name="connsiteX314" fmla="*/ 5355019 w 7467600"/>
              <a:gd name="connsiteY314" fmla="*/ 4734672 h 6858000"/>
              <a:gd name="connsiteX315" fmla="*/ 5083565 w 7467600"/>
              <a:gd name="connsiteY315" fmla="*/ 5179121 h 6858000"/>
              <a:gd name="connsiteX316" fmla="*/ 4713577 w 7467600"/>
              <a:gd name="connsiteY316" fmla="*/ 5616803 h 6858000"/>
              <a:gd name="connsiteX317" fmla="*/ 3989559 w 7467600"/>
              <a:gd name="connsiteY317" fmla="*/ 6145945 h 6858000"/>
              <a:gd name="connsiteX318" fmla="*/ 3939824 w 7467600"/>
              <a:gd name="connsiteY318" fmla="*/ 6066900 h 6858000"/>
              <a:gd name="connsiteX319" fmla="*/ 4584537 w 7467600"/>
              <a:gd name="connsiteY319" fmla="*/ 5324826 h 6858000"/>
              <a:gd name="connsiteX320" fmla="*/ 5037105 w 7467600"/>
              <a:gd name="connsiteY320" fmla="*/ 5088765 h 6858000"/>
              <a:gd name="connsiteX321" fmla="*/ 5039930 w 7467600"/>
              <a:gd name="connsiteY321" fmla="*/ 5089585 h 6858000"/>
              <a:gd name="connsiteX322" fmla="*/ 5263764 w 7467600"/>
              <a:gd name="connsiteY322" fmla="*/ 4735525 h 6858000"/>
              <a:gd name="connsiteX323" fmla="*/ 4086300 w 7467600"/>
              <a:gd name="connsiteY323" fmla="*/ 4884599 h 6858000"/>
              <a:gd name="connsiteX324" fmla="*/ 4085485 w 7467600"/>
              <a:gd name="connsiteY324" fmla="*/ 4899070 h 6858000"/>
              <a:gd name="connsiteX325" fmla="*/ 3871915 w 7467600"/>
              <a:gd name="connsiteY325" fmla="*/ 5253645 h 6858000"/>
              <a:gd name="connsiteX326" fmla="*/ 3799374 w 7467600"/>
              <a:gd name="connsiteY326" fmla="*/ 5466127 h 6858000"/>
              <a:gd name="connsiteX327" fmla="*/ 3498850 w 7467600"/>
              <a:gd name="connsiteY327" fmla="*/ 6661888 h 6858000"/>
              <a:gd name="connsiteX328" fmla="*/ 3399216 w 7467600"/>
              <a:gd name="connsiteY328" fmla="*/ 6858000 h 6858000"/>
              <a:gd name="connsiteX329" fmla="*/ 3303688 w 7467600"/>
              <a:gd name="connsiteY329" fmla="*/ 6858000 h 6858000"/>
              <a:gd name="connsiteX330" fmla="*/ 3391774 w 7467600"/>
              <a:gd name="connsiteY330" fmla="*/ 6697181 h 6858000"/>
              <a:gd name="connsiteX331" fmla="*/ 3735540 w 7467600"/>
              <a:gd name="connsiteY331" fmla="*/ 5546923 h 6858000"/>
              <a:gd name="connsiteX332" fmla="*/ 3729438 w 7467600"/>
              <a:gd name="connsiteY332" fmla="*/ 5569058 h 6858000"/>
              <a:gd name="connsiteX333" fmla="*/ 3707782 w 7467600"/>
              <a:gd name="connsiteY333" fmla="*/ 5644908 h 6858000"/>
              <a:gd name="connsiteX334" fmla="*/ 3583827 w 7467600"/>
              <a:gd name="connsiteY334" fmla="*/ 6039215 h 6858000"/>
              <a:gd name="connsiteX335" fmla="*/ 3547861 w 7467600"/>
              <a:gd name="connsiteY335" fmla="*/ 6129609 h 6858000"/>
              <a:gd name="connsiteX336" fmla="*/ 3490905 w 7467600"/>
              <a:gd name="connsiteY336" fmla="*/ 6277660 h 6858000"/>
              <a:gd name="connsiteX337" fmla="*/ 3455859 w 7467600"/>
              <a:gd name="connsiteY337" fmla="*/ 6391301 h 6858000"/>
              <a:gd name="connsiteX338" fmla="*/ 3429112 w 7467600"/>
              <a:gd name="connsiteY338" fmla="*/ 6479469 h 6858000"/>
              <a:gd name="connsiteX339" fmla="*/ 3304862 w 7467600"/>
              <a:gd name="connsiteY339" fmla="*/ 6796476 h 6858000"/>
              <a:gd name="connsiteX340" fmla="*/ 3276071 w 7467600"/>
              <a:gd name="connsiteY340" fmla="*/ 6858000 h 6858000"/>
              <a:gd name="connsiteX341" fmla="*/ 3240805 w 7467600"/>
              <a:gd name="connsiteY341" fmla="*/ 6858000 h 6858000"/>
              <a:gd name="connsiteX342" fmla="*/ 3275917 w 7467600"/>
              <a:gd name="connsiteY342" fmla="*/ 6783192 h 6858000"/>
              <a:gd name="connsiteX343" fmla="*/ 3399358 w 7467600"/>
              <a:gd name="connsiteY343" fmla="*/ 6469011 h 6858000"/>
              <a:gd name="connsiteX344" fmla="*/ 3425650 w 7467600"/>
              <a:gd name="connsiteY344" fmla="*/ 6381333 h 6858000"/>
              <a:gd name="connsiteX345" fmla="*/ 3460661 w 7467600"/>
              <a:gd name="connsiteY345" fmla="*/ 6266763 h 6858000"/>
              <a:gd name="connsiteX346" fmla="*/ 3518021 w 7467600"/>
              <a:gd name="connsiteY346" fmla="*/ 6117298 h 6858000"/>
              <a:gd name="connsiteX347" fmla="*/ 3554035 w 7467600"/>
              <a:gd name="connsiteY347" fmla="*/ 6027832 h 6858000"/>
              <a:gd name="connsiteX348" fmla="*/ 3677174 w 7467600"/>
              <a:gd name="connsiteY348" fmla="*/ 5636351 h 6858000"/>
              <a:gd name="connsiteX349" fmla="*/ 3698819 w 7467600"/>
              <a:gd name="connsiteY349" fmla="*/ 5560503 h 6858000"/>
              <a:gd name="connsiteX350" fmla="*/ 3702094 w 7467600"/>
              <a:gd name="connsiteY350" fmla="*/ 5549194 h 6858000"/>
              <a:gd name="connsiteX351" fmla="*/ 3398355 w 7467600"/>
              <a:gd name="connsiteY351" fmla="*/ 6094603 h 6858000"/>
              <a:gd name="connsiteX352" fmla="*/ 3193941 w 7467600"/>
              <a:gd name="connsiteY352" fmla="*/ 6798775 h 6858000"/>
              <a:gd name="connsiteX353" fmla="*/ 3184140 w 7467600"/>
              <a:gd name="connsiteY353" fmla="*/ 6858000 h 6858000"/>
              <a:gd name="connsiteX354" fmla="*/ 3099978 w 7467600"/>
              <a:gd name="connsiteY354" fmla="*/ 6858000 h 6858000"/>
              <a:gd name="connsiteX355" fmla="*/ 3101556 w 7467600"/>
              <a:gd name="connsiteY355" fmla="*/ 6843337 h 6858000"/>
              <a:gd name="connsiteX356" fmla="*/ 3370162 w 7467600"/>
              <a:gd name="connsiteY356" fmla="*/ 5785550 h 6858000"/>
              <a:gd name="connsiteX357" fmla="*/ 3746477 w 7467600"/>
              <a:gd name="connsiteY357" fmla="*/ 5377889 h 6858000"/>
              <a:gd name="connsiteX358" fmla="*/ 3863399 w 7467600"/>
              <a:gd name="connsiteY358" fmla="*/ 5087257 h 6858000"/>
              <a:gd name="connsiteX359" fmla="*/ 3968712 w 7467600"/>
              <a:gd name="connsiteY359" fmla="*/ 4913989 h 6858000"/>
              <a:gd name="connsiteX360" fmla="*/ 2792390 w 7467600"/>
              <a:gd name="connsiteY360" fmla="*/ 5382974 h 6858000"/>
              <a:gd name="connsiteX361" fmla="*/ 2714982 w 7467600"/>
              <a:gd name="connsiteY361" fmla="*/ 5427051 h 6858000"/>
              <a:gd name="connsiteX362" fmla="*/ 2813361 w 7467600"/>
              <a:gd name="connsiteY362" fmla="*/ 6023912 h 6858000"/>
              <a:gd name="connsiteX363" fmla="*/ 2688430 w 7467600"/>
              <a:gd name="connsiteY363" fmla="*/ 6801564 h 6858000"/>
              <a:gd name="connsiteX364" fmla="*/ 2629626 w 7467600"/>
              <a:gd name="connsiteY364" fmla="*/ 6763394 h 6858000"/>
              <a:gd name="connsiteX365" fmla="*/ 2565328 w 7467600"/>
              <a:gd name="connsiteY365" fmla="*/ 5516399 h 6858000"/>
              <a:gd name="connsiteX366" fmla="*/ 1922999 w 7467600"/>
              <a:gd name="connsiteY366" fmla="*/ 5980343 h 6858000"/>
              <a:gd name="connsiteX367" fmla="*/ 1950261 w 7467600"/>
              <a:gd name="connsiteY367" fmla="*/ 6405858 h 6858000"/>
              <a:gd name="connsiteX368" fmla="*/ 2365554 w 7467600"/>
              <a:gd name="connsiteY368" fmla="*/ 6759107 h 6858000"/>
              <a:gd name="connsiteX369" fmla="*/ 2424142 w 7467600"/>
              <a:gd name="connsiteY369" fmla="*/ 6858000 h 6858000"/>
              <a:gd name="connsiteX370" fmla="*/ 2395994 w 7467600"/>
              <a:gd name="connsiteY370" fmla="*/ 6858000 h 6858000"/>
              <a:gd name="connsiteX371" fmla="*/ 2392863 w 7467600"/>
              <a:gd name="connsiteY371" fmla="*/ 6852964 h 6858000"/>
              <a:gd name="connsiteX372" fmla="*/ 2017589 w 7467600"/>
              <a:gd name="connsiteY372" fmla="*/ 6493982 h 6858000"/>
              <a:gd name="connsiteX373" fmla="*/ 2147336 w 7467600"/>
              <a:gd name="connsiteY373" fmla="*/ 6594052 h 6858000"/>
              <a:gd name="connsiteX374" fmla="*/ 2207047 w 7467600"/>
              <a:gd name="connsiteY374" fmla="*/ 6654540 h 6858000"/>
              <a:gd name="connsiteX375" fmla="*/ 2299106 w 7467600"/>
              <a:gd name="connsiteY375" fmla="*/ 6778931 h 6858000"/>
              <a:gd name="connsiteX376" fmla="*/ 2314430 w 7467600"/>
              <a:gd name="connsiteY376" fmla="*/ 6801144 h 6858000"/>
              <a:gd name="connsiteX377" fmla="*/ 2352406 w 7467600"/>
              <a:gd name="connsiteY377" fmla="*/ 6858000 h 6858000"/>
              <a:gd name="connsiteX378" fmla="*/ 2314492 w 7467600"/>
              <a:gd name="connsiteY378" fmla="*/ 6858000 h 6858000"/>
              <a:gd name="connsiteX379" fmla="*/ 2288095 w 7467600"/>
              <a:gd name="connsiteY379" fmla="*/ 6818030 h 6858000"/>
              <a:gd name="connsiteX380" fmla="*/ 2272768 w 7467600"/>
              <a:gd name="connsiteY380" fmla="*/ 6795822 h 6858000"/>
              <a:gd name="connsiteX381" fmla="*/ 2182715 w 7467600"/>
              <a:gd name="connsiteY381" fmla="*/ 6675071 h 6858000"/>
              <a:gd name="connsiteX382" fmla="*/ 2032061 w 7467600"/>
              <a:gd name="connsiteY382" fmla="*/ 6541380 h 6858000"/>
              <a:gd name="connsiteX383" fmla="*/ 2257220 w 7467600"/>
              <a:gd name="connsiteY383" fmla="*/ 6826257 h 6858000"/>
              <a:gd name="connsiteX384" fmla="*/ 2281324 w 7467600"/>
              <a:gd name="connsiteY384" fmla="*/ 6858000 h 6858000"/>
              <a:gd name="connsiteX385" fmla="*/ 2242860 w 7467600"/>
              <a:gd name="connsiteY385" fmla="*/ 6858000 h 6858000"/>
              <a:gd name="connsiteX386" fmla="*/ 2232818 w 7467600"/>
              <a:gd name="connsiteY386" fmla="*/ 6844926 h 6858000"/>
              <a:gd name="connsiteX387" fmla="*/ 1990172 w 7467600"/>
              <a:gd name="connsiteY387" fmla="*/ 6542121 h 6858000"/>
              <a:gd name="connsiteX388" fmla="*/ 2124090 w 7467600"/>
              <a:gd name="connsiteY388" fmla="*/ 6761017 h 6858000"/>
              <a:gd name="connsiteX389" fmla="*/ 2200380 w 7467600"/>
              <a:gd name="connsiteY389" fmla="*/ 6858000 h 6858000"/>
              <a:gd name="connsiteX390" fmla="*/ 2147507 w 7467600"/>
              <a:gd name="connsiteY390" fmla="*/ 6858000 h 6858000"/>
              <a:gd name="connsiteX391" fmla="*/ 2070668 w 7467600"/>
              <a:gd name="connsiteY391" fmla="*/ 6761520 h 6858000"/>
              <a:gd name="connsiteX392" fmla="*/ 1975142 w 7467600"/>
              <a:gd name="connsiteY392" fmla="*/ 6585570 h 6858000"/>
              <a:gd name="connsiteX393" fmla="*/ 2050035 w 7467600"/>
              <a:gd name="connsiteY393" fmla="*/ 6813345 h 6858000"/>
              <a:gd name="connsiteX394" fmla="*/ 2063025 w 7467600"/>
              <a:gd name="connsiteY394" fmla="*/ 6858000 h 6858000"/>
              <a:gd name="connsiteX395" fmla="*/ 2021675 w 7467600"/>
              <a:gd name="connsiteY395" fmla="*/ 6858000 h 6858000"/>
              <a:gd name="connsiteX396" fmla="*/ 2019308 w 7467600"/>
              <a:gd name="connsiteY396" fmla="*/ 6847118 h 6858000"/>
              <a:gd name="connsiteX397" fmla="*/ 1938835 w 7467600"/>
              <a:gd name="connsiteY397" fmla="*/ 6551160 h 6858000"/>
              <a:gd name="connsiteX398" fmla="*/ 1953230 w 7467600"/>
              <a:gd name="connsiteY398" fmla="*/ 6759699 h 6858000"/>
              <a:gd name="connsiteX399" fmla="*/ 1956763 w 7467600"/>
              <a:gd name="connsiteY399" fmla="*/ 6778191 h 6858000"/>
              <a:gd name="connsiteX400" fmla="*/ 1967925 w 7467600"/>
              <a:gd name="connsiteY400" fmla="*/ 6858000 h 6858000"/>
              <a:gd name="connsiteX401" fmla="*/ 1936622 w 7467600"/>
              <a:gd name="connsiteY401" fmla="*/ 6858000 h 6858000"/>
              <a:gd name="connsiteX402" fmla="*/ 1926261 w 7467600"/>
              <a:gd name="connsiteY402" fmla="*/ 6784064 h 6858000"/>
              <a:gd name="connsiteX403" fmla="*/ 1922724 w 7467600"/>
              <a:gd name="connsiteY403" fmla="*/ 6765577 h 6858000"/>
              <a:gd name="connsiteX404" fmla="*/ 1904650 w 7467600"/>
              <a:gd name="connsiteY404" fmla="*/ 6639616 h 6858000"/>
              <a:gd name="connsiteX405" fmla="*/ 1885273 w 7467600"/>
              <a:gd name="connsiteY405" fmla="*/ 6858000 h 6858000"/>
              <a:gd name="connsiteX406" fmla="*/ 1854363 w 7467600"/>
              <a:gd name="connsiteY406" fmla="*/ 6858000 h 6858000"/>
              <a:gd name="connsiteX407" fmla="*/ 1880391 w 7467600"/>
              <a:gd name="connsiteY407" fmla="*/ 6603796 h 6858000"/>
              <a:gd name="connsiteX408" fmla="*/ 1818273 w 7467600"/>
              <a:gd name="connsiteY408" fmla="*/ 6715729 h 6858000"/>
              <a:gd name="connsiteX409" fmla="*/ 1794691 w 7467600"/>
              <a:gd name="connsiteY409" fmla="*/ 6843239 h 6858000"/>
              <a:gd name="connsiteX410" fmla="*/ 1794914 w 7467600"/>
              <a:gd name="connsiteY410" fmla="*/ 6858000 h 6858000"/>
              <a:gd name="connsiteX411" fmla="*/ 1746128 w 7467600"/>
              <a:gd name="connsiteY411" fmla="*/ 6858000 h 6858000"/>
              <a:gd name="connsiteX412" fmla="*/ 1753934 w 7467600"/>
              <a:gd name="connsiteY412" fmla="*/ 6724796 h 6858000"/>
              <a:gd name="connsiteX413" fmla="*/ 1792053 w 7467600"/>
              <a:gd name="connsiteY413" fmla="*/ 6572396 h 6858000"/>
              <a:gd name="connsiteX414" fmla="*/ 1862248 w 7467600"/>
              <a:gd name="connsiteY414" fmla="*/ 6266397 h 6858000"/>
              <a:gd name="connsiteX415" fmla="*/ 1862250 w 7467600"/>
              <a:gd name="connsiteY415" fmla="*/ 6033531 h 6858000"/>
              <a:gd name="connsiteX416" fmla="*/ 1211999 w 7467600"/>
              <a:gd name="connsiteY416" fmla="*/ 6683610 h 6858000"/>
              <a:gd name="connsiteX417" fmla="*/ 1213266 w 7467600"/>
              <a:gd name="connsiteY417" fmla="*/ 6691947 h 6858000"/>
              <a:gd name="connsiteX418" fmla="*/ 1203370 w 7467600"/>
              <a:gd name="connsiteY418" fmla="*/ 6850676 h 6858000"/>
              <a:gd name="connsiteX419" fmla="*/ 1203671 w 7467600"/>
              <a:gd name="connsiteY419" fmla="*/ 6858000 h 6858000"/>
              <a:gd name="connsiteX420" fmla="*/ 1143180 w 7467600"/>
              <a:gd name="connsiteY420" fmla="*/ 6858000 h 6858000"/>
              <a:gd name="connsiteX421" fmla="*/ 1142176 w 7467600"/>
              <a:gd name="connsiteY421" fmla="*/ 6766045 h 6858000"/>
              <a:gd name="connsiteX422" fmla="*/ 1067484 w 7467600"/>
              <a:gd name="connsiteY422" fmla="*/ 6858000 h 6858000"/>
              <a:gd name="connsiteX423" fmla="*/ 953928 w 7467600"/>
              <a:gd name="connsiteY423" fmla="*/ 6858000 h 6858000"/>
              <a:gd name="connsiteX424" fmla="*/ 959715 w 7467600"/>
              <a:gd name="connsiteY424" fmla="*/ 6850185 h 6858000"/>
              <a:gd name="connsiteX425" fmla="*/ 1483788 w 7467600"/>
              <a:gd name="connsiteY425" fmla="*/ 6259174 h 6858000"/>
              <a:gd name="connsiteX426" fmla="*/ 1100671 w 7467600"/>
              <a:gd name="connsiteY426" fmla="*/ 6252137 h 6858000"/>
              <a:gd name="connsiteX427" fmla="*/ 1090144 w 7467600"/>
              <a:gd name="connsiteY427" fmla="*/ 6256748 h 6858000"/>
              <a:gd name="connsiteX428" fmla="*/ 1095872 w 7467600"/>
              <a:gd name="connsiteY428" fmla="*/ 6271892 h 6858000"/>
              <a:gd name="connsiteX429" fmla="*/ 262785 w 7467600"/>
              <a:gd name="connsiteY429" fmla="*/ 6845450 h 6858000"/>
              <a:gd name="connsiteX430" fmla="*/ 209968 w 7467600"/>
              <a:gd name="connsiteY430" fmla="*/ 6770713 h 6858000"/>
              <a:gd name="connsiteX431" fmla="*/ 873460 w 7467600"/>
              <a:gd name="connsiteY431" fmla="*/ 6253768 h 6858000"/>
              <a:gd name="connsiteX432" fmla="*/ 192686 w 7467600"/>
              <a:gd name="connsiteY432" fmla="*/ 5849257 h 6858000"/>
              <a:gd name="connsiteX433" fmla="*/ 4696 w 7467600"/>
              <a:gd name="connsiteY433" fmla="*/ 5697668 h 6858000"/>
              <a:gd name="connsiteX434" fmla="*/ 0 w 7467600"/>
              <a:gd name="connsiteY434" fmla="*/ 5689984 h 6858000"/>
              <a:gd name="connsiteX435" fmla="*/ 0 w 7467600"/>
              <a:gd name="connsiteY435" fmla="*/ 5513472 h 6858000"/>
              <a:gd name="connsiteX436" fmla="*/ 174101 w 7467600"/>
              <a:gd name="connsiteY436" fmla="*/ 5620277 h 6858000"/>
              <a:gd name="connsiteX437" fmla="*/ 891800 w 7467600"/>
              <a:gd name="connsiteY437" fmla="*/ 6036935 h 6858000"/>
              <a:gd name="connsiteX438" fmla="*/ 1072219 w 7467600"/>
              <a:gd name="connsiteY438" fmla="*/ 6169443 h 6858000"/>
              <a:gd name="connsiteX439" fmla="*/ 1074117 w 7467600"/>
              <a:gd name="connsiteY439" fmla="*/ 6170301 h 6858000"/>
              <a:gd name="connsiteX440" fmla="*/ 1083114 w 7467600"/>
              <a:gd name="connsiteY440" fmla="*/ 6174131 h 6858000"/>
              <a:gd name="connsiteX441" fmla="*/ 1543010 w 7467600"/>
              <a:gd name="connsiteY441" fmla="*/ 6191140 h 6858000"/>
              <a:gd name="connsiteX442" fmla="*/ 1551080 w 7467600"/>
              <a:gd name="connsiteY442" fmla="*/ 6195006 h 6858000"/>
              <a:gd name="connsiteX443" fmla="*/ 2345443 w 7467600"/>
              <a:gd name="connsiteY443" fmla="*/ 5549882 h 6858000"/>
              <a:gd name="connsiteX444" fmla="*/ 1721499 w 7467600"/>
              <a:gd name="connsiteY444" fmla="*/ 5599969 h 6858000"/>
              <a:gd name="connsiteX445" fmla="*/ 767716 w 7467600"/>
              <a:gd name="connsiteY445" fmla="*/ 5472768 h 6858000"/>
              <a:gd name="connsiteX446" fmla="*/ 722147 w 7467600"/>
              <a:gd name="connsiteY446" fmla="*/ 5393091 h 6858000"/>
              <a:gd name="connsiteX447" fmla="*/ 1485552 w 7467600"/>
              <a:gd name="connsiteY447" fmla="*/ 5313202 h 6858000"/>
              <a:gd name="connsiteX448" fmla="*/ 2143004 w 7467600"/>
              <a:gd name="connsiteY448" fmla="*/ 5402420 h 6858000"/>
              <a:gd name="connsiteX449" fmla="*/ 1933391 w 7467600"/>
              <a:gd name="connsiteY449" fmla="*/ 5156971 h 6858000"/>
              <a:gd name="connsiteX450" fmla="*/ 1827118 w 7467600"/>
              <a:gd name="connsiteY450" fmla="*/ 4968410 h 6858000"/>
              <a:gd name="connsiteX451" fmla="*/ 1837349 w 7467600"/>
              <a:gd name="connsiteY451" fmla="*/ 4956357 h 6858000"/>
              <a:gd name="connsiteX452" fmla="*/ 2162835 w 7467600"/>
              <a:gd name="connsiteY452" fmla="*/ 5187853 h 6858000"/>
              <a:gd name="connsiteX453" fmla="*/ 2257167 w 7467600"/>
              <a:gd name="connsiteY453" fmla="*/ 5462123 h 6858000"/>
              <a:gd name="connsiteX454" fmla="*/ 2261598 w 7467600"/>
              <a:gd name="connsiteY454" fmla="*/ 5467998 h 6858000"/>
              <a:gd name="connsiteX455" fmla="*/ 2437177 w 7467600"/>
              <a:gd name="connsiteY455" fmla="*/ 5479608 h 6858000"/>
              <a:gd name="connsiteX456" fmla="*/ 2445247 w 7467600"/>
              <a:gd name="connsiteY456" fmla="*/ 5483476 h 6858000"/>
              <a:gd name="connsiteX457" fmla="*/ 2743626 w 7467600"/>
              <a:gd name="connsiteY457" fmla="*/ 5304819 h 6858000"/>
              <a:gd name="connsiteX458" fmla="*/ 3048102 w 7467600"/>
              <a:gd name="connsiteY458" fmla="*/ 5150595 h 6858000"/>
              <a:gd name="connsiteX459" fmla="*/ 1799414 w 7467600"/>
              <a:gd name="connsiteY459" fmla="*/ 4694732 h 6858000"/>
              <a:gd name="connsiteX460" fmla="*/ 1771735 w 7467600"/>
              <a:gd name="connsiteY460" fmla="*/ 4619929 h 6858000"/>
              <a:gd name="connsiteX461" fmla="*/ 3104273 w 7467600"/>
              <a:gd name="connsiteY461" fmla="*/ 5076159 h 6858000"/>
              <a:gd name="connsiteX462" fmla="*/ 3113245 w 7467600"/>
              <a:gd name="connsiteY462" fmla="*/ 5090705 h 6858000"/>
              <a:gd name="connsiteX463" fmla="*/ 3126294 w 7467600"/>
              <a:gd name="connsiteY463" fmla="*/ 5114400 h 6858000"/>
              <a:gd name="connsiteX464" fmla="*/ 3937433 w 7467600"/>
              <a:gd name="connsiteY464" fmla="*/ 4830473 h 6858000"/>
              <a:gd name="connsiteX465" fmla="*/ 3590475 w 7467600"/>
              <a:gd name="connsiteY465" fmla="*/ 4597974 h 6858000"/>
              <a:gd name="connsiteX466" fmla="*/ 3100264 w 7467600"/>
              <a:gd name="connsiteY466" fmla="*/ 4579845 h 6858000"/>
              <a:gd name="connsiteX467" fmla="*/ 2183576 w 7467600"/>
              <a:gd name="connsiteY467" fmla="*/ 4227150 h 6858000"/>
              <a:gd name="connsiteX468" fmla="*/ 2151029 w 7467600"/>
              <a:gd name="connsiteY468" fmla="*/ 4146947 h 6858000"/>
              <a:gd name="connsiteX469" fmla="*/ 3563434 w 7467600"/>
              <a:gd name="connsiteY469" fmla="*/ 4469115 h 6858000"/>
              <a:gd name="connsiteX470" fmla="*/ 3177952 w 7467600"/>
              <a:gd name="connsiteY470" fmla="*/ 3657386 h 6858000"/>
              <a:gd name="connsiteX471" fmla="*/ 3189263 w 7467600"/>
              <a:gd name="connsiteY471" fmla="*/ 3625726 h 6858000"/>
              <a:gd name="connsiteX472" fmla="*/ 3560912 w 7467600"/>
              <a:gd name="connsiteY472" fmla="*/ 4079863 h 6858000"/>
              <a:gd name="connsiteX473" fmla="*/ 3626636 w 7467600"/>
              <a:gd name="connsiteY473" fmla="*/ 4512230 h 6858000"/>
              <a:gd name="connsiteX474" fmla="*/ 3653088 w 7467600"/>
              <a:gd name="connsiteY474" fmla="*/ 4521417 h 6858000"/>
              <a:gd name="connsiteX475" fmla="*/ 3988128 w 7467600"/>
              <a:gd name="connsiteY475" fmla="*/ 4817267 h 6858000"/>
              <a:gd name="connsiteX476" fmla="*/ 4830582 w 7467600"/>
              <a:gd name="connsiteY476" fmla="*/ 4676000 h 6858000"/>
              <a:gd name="connsiteX477" fmla="*/ 4830100 w 7467600"/>
              <a:gd name="connsiteY477" fmla="*/ 4675554 h 6858000"/>
              <a:gd name="connsiteX478" fmla="*/ 4036318 w 7467600"/>
              <a:gd name="connsiteY478" fmla="*/ 4147013 h 6858000"/>
              <a:gd name="connsiteX479" fmla="*/ 3432098 w 7467600"/>
              <a:gd name="connsiteY479" fmla="*/ 3537312 h 6858000"/>
              <a:gd name="connsiteX480" fmla="*/ 3446761 w 7467600"/>
              <a:gd name="connsiteY480" fmla="*/ 3461278 h 6858000"/>
              <a:gd name="connsiteX481" fmla="*/ 4419733 w 7467600"/>
              <a:gd name="connsiteY481" fmla="*/ 3963555 h 6858000"/>
              <a:gd name="connsiteX482" fmla="*/ 4781371 w 7467600"/>
              <a:gd name="connsiteY482" fmla="*/ 4458604 h 6858000"/>
              <a:gd name="connsiteX483" fmla="*/ 4780440 w 7467600"/>
              <a:gd name="connsiteY483" fmla="*/ 4470290 h 6858000"/>
              <a:gd name="connsiteX484" fmla="*/ 4898954 w 7467600"/>
              <a:gd name="connsiteY484" fmla="*/ 4662092 h 6858000"/>
              <a:gd name="connsiteX485" fmla="*/ 4900699 w 7467600"/>
              <a:gd name="connsiteY485" fmla="*/ 4670867 h 6858000"/>
              <a:gd name="connsiteX486" fmla="*/ 5714511 w 7467600"/>
              <a:gd name="connsiteY486" fmla="*/ 4663483 h 6858000"/>
              <a:gd name="connsiteX487" fmla="*/ 5464793 w 7467600"/>
              <a:gd name="connsiteY487" fmla="*/ 4393556 h 6858000"/>
              <a:gd name="connsiteX488" fmla="*/ 5461897 w 7467600"/>
              <a:gd name="connsiteY488" fmla="*/ 4390879 h 6858000"/>
              <a:gd name="connsiteX489" fmla="*/ 4294126 w 7467600"/>
              <a:gd name="connsiteY489" fmla="*/ 3303048 h 6858000"/>
              <a:gd name="connsiteX490" fmla="*/ 4305321 w 7467600"/>
              <a:gd name="connsiteY490" fmla="*/ 3256953 h 6858000"/>
              <a:gd name="connsiteX491" fmla="*/ 4949299 w 7467600"/>
              <a:gd name="connsiteY491" fmla="*/ 3766336 h 6858000"/>
              <a:gd name="connsiteX492" fmla="*/ 5291452 w 7467600"/>
              <a:gd name="connsiteY492" fmla="*/ 4076801 h 6858000"/>
              <a:gd name="connsiteX493" fmla="*/ 5434998 w 7467600"/>
              <a:gd name="connsiteY493" fmla="*/ 4254100 h 6858000"/>
              <a:gd name="connsiteX494" fmla="*/ 5351015 w 7467600"/>
              <a:gd name="connsiteY494" fmla="*/ 3760989 h 6858000"/>
              <a:gd name="connsiteX495" fmla="*/ 5413780 w 7467600"/>
              <a:gd name="connsiteY495" fmla="*/ 2966265 h 6858000"/>
              <a:gd name="connsiteX496" fmla="*/ 5425627 w 7467600"/>
              <a:gd name="connsiteY496" fmla="*/ 2954192 h 6858000"/>
              <a:gd name="connsiteX497" fmla="*/ 6604735 w 7467600"/>
              <a:gd name="connsiteY497" fmla="*/ 2041381 h 6858000"/>
              <a:gd name="connsiteX498" fmla="*/ 7204487 w 7467600"/>
              <a:gd name="connsiteY498" fmla="*/ 2742112 h 6858000"/>
              <a:gd name="connsiteX499" fmla="*/ 7131592 w 7467600"/>
              <a:gd name="connsiteY499" fmla="*/ 2672096 h 6858000"/>
              <a:gd name="connsiteX500" fmla="*/ 6996344 w 7467600"/>
              <a:gd name="connsiteY500" fmla="*/ 2518310 h 6858000"/>
              <a:gd name="connsiteX501" fmla="*/ 6735495 w 7467600"/>
              <a:gd name="connsiteY501" fmla="*/ 2196890 h 6858000"/>
              <a:gd name="connsiteX502" fmla="*/ 6721901 w 7467600"/>
              <a:gd name="connsiteY502" fmla="*/ 2179274 h 6858000"/>
              <a:gd name="connsiteX503" fmla="*/ 6604735 w 7467600"/>
              <a:gd name="connsiteY503" fmla="*/ 2041381 h 6858000"/>
              <a:gd name="connsiteX504" fmla="*/ 6591670 w 7467600"/>
              <a:gd name="connsiteY504" fmla="*/ 1988277 h 6858000"/>
              <a:gd name="connsiteX505" fmla="*/ 6747349 w 7467600"/>
              <a:gd name="connsiteY505" fmla="*/ 2160069 h 6858000"/>
              <a:gd name="connsiteX506" fmla="*/ 6760943 w 7467600"/>
              <a:gd name="connsiteY506" fmla="*/ 2177686 h 6858000"/>
              <a:gd name="connsiteX507" fmla="*/ 7021065 w 7467600"/>
              <a:gd name="connsiteY507" fmla="*/ 2498102 h 6858000"/>
              <a:gd name="connsiteX508" fmla="*/ 7155223 w 7467600"/>
              <a:gd name="connsiteY508" fmla="*/ 2650386 h 6858000"/>
              <a:gd name="connsiteX509" fmla="*/ 7203167 w 7467600"/>
              <a:gd name="connsiteY509" fmla="*/ 2697288 h 6858000"/>
              <a:gd name="connsiteX510" fmla="*/ 6937703 w 7467600"/>
              <a:gd name="connsiteY510" fmla="*/ 2321981 h 6858000"/>
              <a:gd name="connsiteX511" fmla="*/ 6591670 w 7467600"/>
              <a:gd name="connsiteY511" fmla="*/ 1988277 h 6858000"/>
              <a:gd name="connsiteX512" fmla="*/ 5798671 w 7467600"/>
              <a:gd name="connsiteY512" fmla="*/ 1981601 h 6858000"/>
              <a:gd name="connsiteX513" fmla="*/ 5754709 w 7467600"/>
              <a:gd name="connsiteY513" fmla="*/ 2071454 h 6858000"/>
              <a:gd name="connsiteX514" fmla="*/ 5763044 w 7467600"/>
              <a:gd name="connsiteY514" fmla="*/ 2842206 h 6858000"/>
              <a:gd name="connsiteX515" fmla="*/ 5764974 w 7467600"/>
              <a:gd name="connsiteY515" fmla="*/ 2799609 h 6858000"/>
              <a:gd name="connsiteX516" fmla="*/ 5767665 w 7467600"/>
              <a:gd name="connsiteY516" fmla="*/ 2666409 h 6858000"/>
              <a:gd name="connsiteX517" fmla="*/ 5763055 w 7467600"/>
              <a:gd name="connsiteY517" fmla="*/ 2579705 h 6858000"/>
              <a:gd name="connsiteX518" fmla="*/ 5758079 w 7467600"/>
              <a:gd name="connsiteY518" fmla="*/ 2492508 h 6858000"/>
              <a:gd name="connsiteX519" fmla="*/ 5779325 w 7467600"/>
              <a:gd name="connsiteY519" fmla="*/ 2197069 h 6858000"/>
              <a:gd name="connsiteX520" fmla="*/ 5798671 w 7467600"/>
              <a:gd name="connsiteY520" fmla="*/ 1981601 h 6858000"/>
              <a:gd name="connsiteX521" fmla="*/ 5829202 w 7467600"/>
              <a:gd name="connsiteY521" fmla="*/ 1971679 h 6858000"/>
              <a:gd name="connsiteX522" fmla="*/ 5809558 w 7467600"/>
              <a:gd name="connsiteY522" fmla="*/ 2198043 h 6858000"/>
              <a:gd name="connsiteX523" fmla="*/ 5788653 w 7467600"/>
              <a:gd name="connsiteY523" fmla="*/ 2489430 h 6858000"/>
              <a:gd name="connsiteX524" fmla="*/ 5793439 w 7467600"/>
              <a:gd name="connsiteY524" fmla="*/ 2575235 h 6858000"/>
              <a:gd name="connsiteX525" fmla="*/ 5796837 w 7467600"/>
              <a:gd name="connsiteY525" fmla="*/ 2637633 h 6858000"/>
              <a:gd name="connsiteX526" fmla="*/ 5818614 w 7467600"/>
              <a:gd name="connsiteY526" fmla="*/ 2473055 h 6858000"/>
              <a:gd name="connsiteX527" fmla="*/ 5829202 w 7467600"/>
              <a:gd name="connsiteY527" fmla="*/ 1971679 h 6858000"/>
              <a:gd name="connsiteX528" fmla="*/ 5911389 w 7467600"/>
              <a:gd name="connsiteY528" fmla="*/ 1898371 h 6858000"/>
              <a:gd name="connsiteX529" fmla="*/ 6237627 w 7467600"/>
              <a:gd name="connsiteY529" fmla="*/ 2231921 h 6858000"/>
              <a:gd name="connsiteX530" fmla="*/ 5911389 w 7467600"/>
              <a:gd name="connsiteY530" fmla="*/ 1898371 h 6858000"/>
              <a:gd name="connsiteX531" fmla="*/ 6944437 w 7467600"/>
              <a:gd name="connsiteY531" fmla="*/ 1575402 h 6858000"/>
              <a:gd name="connsiteX532" fmla="*/ 6304730 w 7467600"/>
              <a:gd name="connsiteY532" fmla="*/ 1766654 h 6858000"/>
              <a:gd name="connsiteX533" fmla="*/ 6944437 w 7467600"/>
              <a:gd name="connsiteY533" fmla="*/ 1575402 h 6858000"/>
              <a:gd name="connsiteX534" fmla="*/ 7019523 w 7467600"/>
              <a:gd name="connsiteY534" fmla="*/ 1519450 h 6858000"/>
              <a:gd name="connsiteX535" fmla="*/ 6298091 w 7467600"/>
              <a:gd name="connsiteY535" fmla="*/ 1737122 h 6858000"/>
              <a:gd name="connsiteX536" fmla="*/ 7019523 w 7467600"/>
              <a:gd name="connsiteY536" fmla="*/ 1519450 h 6858000"/>
              <a:gd name="connsiteX537" fmla="*/ 2399523 w 7467600"/>
              <a:gd name="connsiteY537" fmla="*/ 1428234 h 6858000"/>
              <a:gd name="connsiteX538" fmla="*/ 2224982 w 7467600"/>
              <a:gd name="connsiteY538" fmla="*/ 1826201 h 6858000"/>
              <a:gd name="connsiteX539" fmla="*/ 2096099 w 7467600"/>
              <a:gd name="connsiteY539" fmla="*/ 2345900 h 6858000"/>
              <a:gd name="connsiteX540" fmla="*/ 2283317 w 7467600"/>
              <a:gd name="connsiteY540" fmla="*/ 1796925 h 6858000"/>
              <a:gd name="connsiteX541" fmla="*/ 2399523 w 7467600"/>
              <a:gd name="connsiteY541" fmla="*/ 1428234 h 6858000"/>
              <a:gd name="connsiteX542" fmla="*/ 2448558 w 7467600"/>
              <a:gd name="connsiteY542" fmla="*/ 1373435 h 6858000"/>
              <a:gd name="connsiteX543" fmla="*/ 2312521 w 7467600"/>
              <a:gd name="connsiteY543" fmla="*/ 1806140 h 6858000"/>
              <a:gd name="connsiteX544" fmla="*/ 2127533 w 7467600"/>
              <a:gd name="connsiteY544" fmla="*/ 2348380 h 6858000"/>
              <a:gd name="connsiteX545" fmla="*/ 2358080 w 7467600"/>
              <a:gd name="connsiteY545" fmla="*/ 1866134 h 6858000"/>
              <a:gd name="connsiteX546" fmla="*/ 2407436 w 7467600"/>
              <a:gd name="connsiteY546" fmla="*/ 1651070 h 6858000"/>
              <a:gd name="connsiteX547" fmla="*/ 2448558 w 7467600"/>
              <a:gd name="connsiteY547" fmla="*/ 1373435 h 6858000"/>
              <a:gd name="connsiteX548" fmla="*/ 278707 w 7467600"/>
              <a:gd name="connsiteY548" fmla="*/ 1352270 h 6858000"/>
              <a:gd name="connsiteX549" fmla="*/ 321570 w 7467600"/>
              <a:gd name="connsiteY549" fmla="*/ 1861610 h 6858000"/>
              <a:gd name="connsiteX550" fmla="*/ 294281 w 7467600"/>
              <a:gd name="connsiteY550" fmla="*/ 1440658 h 6858000"/>
              <a:gd name="connsiteX551" fmla="*/ 278707 w 7467600"/>
              <a:gd name="connsiteY551" fmla="*/ 1352270 h 6858000"/>
              <a:gd name="connsiteX552" fmla="*/ 1423821 w 7467600"/>
              <a:gd name="connsiteY552" fmla="*/ 1351958 h 6858000"/>
              <a:gd name="connsiteX553" fmla="*/ 1638521 w 7467600"/>
              <a:gd name="connsiteY553" fmla="*/ 1908470 h 6858000"/>
              <a:gd name="connsiteX554" fmla="*/ 1754199 w 7467600"/>
              <a:gd name="connsiteY554" fmla="*/ 2149284 h 6858000"/>
              <a:gd name="connsiteX555" fmla="*/ 1908359 w 7467600"/>
              <a:gd name="connsiteY555" fmla="*/ 2364988 h 6858000"/>
              <a:gd name="connsiteX556" fmla="*/ 1647661 w 7467600"/>
              <a:gd name="connsiteY556" fmla="*/ 1825945 h 6858000"/>
              <a:gd name="connsiteX557" fmla="*/ 1423821 w 7467600"/>
              <a:gd name="connsiteY557" fmla="*/ 1351958 h 6858000"/>
              <a:gd name="connsiteX558" fmla="*/ 1431890 w 7467600"/>
              <a:gd name="connsiteY558" fmla="*/ 1306475 h 6858000"/>
              <a:gd name="connsiteX559" fmla="*/ 1507597 w 7467600"/>
              <a:gd name="connsiteY559" fmla="*/ 1446132 h 6858000"/>
              <a:gd name="connsiteX560" fmla="*/ 1674586 w 7467600"/>
              <a:gd name="connsiteY560" fmla="*/ 1813832 h 6858000"/>
              <a:gd name="connsiteX561" fmla="*/ 1815950 w 7467600"/>
              <a:gd name="connsiteY561" fmla="*/ 2128564 h 6858000"/>
              <a:gd name="connsiteX562" fmla="*/ 1984242 w 7467600"/>
              <a:gd name="connsiteY562" fmla="*/ 2430829 h 6858000"/>
              <a:gd name="connsiteX563" fmla="*/ 2014023 w 7467600"/>
              <a:gd name="connsiteY563" fmla="*/ 2450995 h 6858000"/>
              <a:gd name="connsiteX564" fmla="*/ 1747337 w 7467600"/>
              <a:gd name="connsiteY564" fmla="*/ 1855264 h 6858000"/>
              <a:gd name="connsiteX565" fmla="*/ 1533749 w 7467600"/>
              <a:gd name="connsiteY565" fmla="*/ 1478656 h 6858000"/>
              <a:gd name="connsiteX566" fmla="*/ 1431890 w 7467600"/>
              <a:gd name="connsiteY566" fmla="*/ 1306475 h 6858000"/>
              <a:gd name="connsiteX567" fmla="*/ 5052692 w 7467600"/>
              <a:gd name="connsiteY567" fmla="*/ 1292994 h 6858000"/>
              <a:gd name="connsiteX568" fmla="*/ 5200661 w 7467600"/>
              <a:gd name="connsiteY568" fmla="*/ 1635186 h 6858000"/>
              <a:gd name="connsiteX569" fmla="*/ 5297138 w 7467600"/>
              <a:gd name="connsiteY569" fmla="*/ 1906351 h 6858000"/>
              <a:gd name="connsiteX570" fmla="*/ 5052692 w 7467600"/>
              <a:gd name="connsiteY570" fmla="*/ 1292994 h 6858000"/>
              <a:gd name="connsiteX571" fmla="*/ 5009948 w 7467600"/>
              <a:gd name="connsiteY571" fmla="*/ 1273619 h 6858000"/>
              <a:gd name="connsiteX572" fmla="*/ 5121777 w 7467600"/>
              <a:gd name="connsiteY572" fmla="*/ 1654213 h 6858000"/>
              <a:gd name="connsiteX573" fmla="*/ 5293545 w 7467600"/>
              <a:gd name="connsiteY573" fmla="*/ 2072247 h 6858000"/>
              <a:gd name="connsiteX574" fmla="*/ 5294042 w 7467600"/>
              <a:gd name="connsiteY574" fmla="*/ 2065019 h 6858000"/>
              <a:gd name="connsiteX575" fmla="*/ 5171936 w 7467600"/>
              <a:gd name="connsiteY575" fmla="*/ 1647613 h 6858000"/>
              <a:gd name="connsiteX576" fmla="*/ 5009948 w 7467600"/>
              <a:gd name="connsiteY576" fmla="*/ 1273619 h 6858000"/>
              <a:gd name="connsiteX577" fmla="*/ 655236 w 7467600"/>
              <a:gd name="connsiteY577" fmla="*/ 1268632 h 6858000"/>
              <a:gd name="connsiteX578" fmla="*/ 839521 w 7467600"/>
              <a:gd name="connsiteY578" fmla="*/ 1685315 h 6858000"/>
              <a:gd name="connsiteX579" fmla="*/ 1109416 w 7467600"/>
              <a:gd name="connsiteY579" fmla="*/ 2061663 h 6858000"/>
              <a:gd name="connsiteX580" fmla="*/ 1298300 w 7467600"/>
              <a:gd name="connsiteY580" fmla="*/ 2247742 h 6858000"/>
              <a:gd name="connsiteX581" fmla="*/ 1125871 w 7467600"/>
              <a:gd name="connsiteY581" fmla="*/ 1989513 h 6858000"/>
              <a:gd name="connsiteX582" fmla="*/ 981574 w 7467600"/>
              <a:gd name="connsiteY582" fmla="*/ 1783157 h 6858000"/>
              <a:gd name="connsiteX583" fmla="*/ 922198 w 7467600"/>
              <a:gd name="connsiteY583" fmla="*/ 1677437 h 6858000"/>
              <a:gd name="connsiteX584" fmla="*/ 869293 w 7467600"/>
              <a:gd name="connsiteY584" fmla="*/ 1583214 h 6858000"/>
              <a:gd name="connsiteX585" fmla="*/ 751431 w 7467600"/>
              <a:gd name="connsiteY585" fmla="*/ 1405731 h 6858000"/>
              <a:gd name="connsiteX586" fmla="*/ 655236 w 7467600"/>
              <a:gd name="connsiteY586" fmla="*/ 1268632 h 6858000"/>
              <a:gd name="connsiteX587" fmla="*/ 6516292 w 7467600"/>
              <a:gd name="connsiteY587" fmla="*/ 1263064 h 6858000"/>
              <a:gd name="connsiteX588" fmla="*/ 5736320 w 7467600"/>
              <a:gd name="connsiteY588" fmla="*/ 1501803 h 6858000"/>
              <a:gd name="connsiteX589" fmla="*/ 6516292 w 7467600"/>
              <a:gd name="connsiteY589" fmla="*/ 1263064 h 6858000"/>
              <a:gd name="connsiteX590" fmla="*/ 291466 w 7467600"/>
              <a:gd name="connsiteY590" fmla="*/ 1250369 h 6858000"/>
              <a:gd name="connsiteX591" fmla="*/ 323180 w 7467600"/>
              <a:gd name="connsiteY591" fmla="*/ 1435283 h 6858000"/>
              <a:gd name="connsiteX592" fmla="*/ 349381 w 7467600"/>
              <a:gd name="connsiteY592" fmla="*/ 1875041 h 6858000"/>
              <a:gd name="connsiteX593" fmla="*/ 374363 w 7467600"/>
              <a:gd name="connsiteY593" fmla="*/ 1506494 h 6858000"/>
              <a:gd name="connsiteX594" fmla="*/ 302168 w 7467600"/>
              <a:gd name="connsiteY594" fmla="*/ 1274495 h 6858000"/>
              <a:gd name="connsiteX595" fmla="*/ 291466 w 7467600"/>
              <a:gd name="connsiteY595" fmla="*/ 1250369 h 6858000"/>
              <a:gd name="connsiteX596" fmla="*/ 678222 w 7467600"/>
              <a:gd name="connsiteY596" fmla="*/ 1248670 h 6858000"/>
              <a:gd name="connsiteX597" fmla="*/ 775536 w 7467600"/>
              <a:gd name="connsiteY597" fmla="*/ 1388015 h 6858000"/>
              <a:gd name="connsiteX598" fmla="*/ 894529 w 7467600"/>
              <a:gd name="connsiteY598" fmla="*/ 1567739 h 6858000"/>
              <a:gd name="connsiteX599" fmla="*/ 948000 w 7467600"/>
              <a:gd name="connsiteY599" fmla="*/ 1663088 h 6858000"/>
              <a:gd name="connsiteX600" fmla="*/ 1006812 w 7467600"/>
              <a:gd name="connsiteY600" fmla="*/ 1767683 h 6858000"/>
              <a:gd name="connsiteX601" fmla="*/ 1149133 w 7467600"/>
              <a:gd name="connsiteY601" fmla="*/ 1971513 h 6858000"/>
              <a:gd name="connsiteX602" fmla="*/ 1333952 w 7467600"/>
              <a:gd name="connsiteY602" fmla="*/ 2251620 h 6858000"/>
              <a:gd name="connsiteX603" fmla="*/ 1337329 w 7467600"/>
              <a:gd name="connsiteY603" fmla="*/ 2258350 h 6858000"/>
              <a:gd name="connsiteX604" fmla="*/ 1014726 w 7467600"/>
              <a:gd name="connsiteY604" fmla="*/ 1615556 h 6858000"/>
              <a:gd name="connsiteX605" fmla="*/ 678222 w 7467600"/>
              <a:gd name="connsiteY605" fmla="*/ 1248670 h 6858000"/>
              <a:gd name="connsiteX606" fmla="*/ 6691602 w 7467600"/>
              <a:gd name="connsiteY606" fmla="*/ 1140573 h 6858000"/>
              <a:gd name="connsiteX607" fmla="*/ 6571100 w 7467600"/>
              <a:gd name="connsiteY607" fmla="*/ 1183662 h 6858000"/>
              <a:gd name="connsiteX608" fmla="*/ 6241687 w 7467600"/>
              <a:gd name="connsiteY608" fmla="*/ 1257600 h 6858000"/>
              <a:gd name="connsiteX609" fmla="*/ 5693009 w 7467600"/>
              <a:gd name="connsiteY609" fmla="*/ 1478256 h 6858000"/>
              <a:gd name="connsiteX610" fmla="*/ 6548420 w 7467600"/>
              <a:gd name="connsiteY610" fmla="*/ 1214599 h 6858000"/>
              <a:gd name="connsiteX611" fmla="*/ 6605473 w 7467600"/>
              <a:gd name="connsiteY611" fmla="*/ 1184686 h 6858000"/>
              <a:gd name="connsiteX612" fmla="*/ 6691602 w 7467600"/>
              <a:gd name="connsiteY612" fmla="*/ 1140573 h 6858000"/>
              <a:gd name="connsiteX613" fmla="*/ 4002475 w 7467600"/>
              <a:gd name="connsiteY613" fmla="*/ 1037802 h 6858000"/>
              <a:gd name="connsiteX614" fmla="*/ 4000324 w 7467600"/>
              <a:gd name="connsiteY614" fmla="*/ 1039362 h 6858000"/>
              <a:gd name="connsiteX615" fmla="*/ 4002862 w 7467600"/>
              <a:gd name="connsiteY615" fmla="*/ 1042866 h 6858000"/>
              <a:gd name="connsiteX616" fmla="*/ 4002475 w 7467600"/>
              <a:gd name="connsiteY616" fmla="*/ 1037802 h 6858000"/>
              <a:gd name="connsiteX617" fmla="*/ 506322 w 7467600"/>
              <a:gd name="connsiteY617" fmla="*/ 1020997 h 6858000"/>
              <a:gd name="connsiteX618" fmla="*/ 533068 w 7467600"/>
              <a:gd name="connsiteY618" fmla="*/ 1029409 h 6858000"/>
              <a:gd name="connsiteX619" fmla="*/ 1232525 w 7467600"/>
              <a:gd name="connsiteY619" fmla="*/ 1804675 h 6858000"/>
              <a:gd name="connsiteX620" fmla="*/ 1388858 w 7467600"/>
              <a:gd name="connsiteY620" fmla="*/ 2368011 h 6858000"/>
              <a:gd name="connsiteX621" fmla="*/ 1384098 w 7467600"/>
              <a:gd name="connsiteY621" fmla="*/ 2378125 h 6858000"/>
              <a:gd name="connsiteX622" fmla="*/ 1425393 w 7467600"/>
              <a:gd name="connsiteY622" fmla="*/ 2589124 h 6858000"/>
              <a:gd name="connsiteX623" fmla="*/ 1424001 w 7467600"/>
              <a:gd name="connsiteY623" fmla="*/ 2597541 h 6858000"/>
              <a:gd name="connsiteX624" fmla="*/ 2152729 w 7467600"/>
              <a:gd name="connsiteY624" fmla="*/ 2864487 h 6858000"/>
              <a:gd name="connsiteX625" fmla="*/ 2020609 w 7467600"/>
              <a:gd name="connsiteY625" fmla="*/ 2539671 h 6858000"/>
              <a:gd name="connsiteX626" fmla="*/ 2018920 w 7467600"/>
              <a:gd name="connsiteY626" fmla="*/ 2536309 h 6858000"/>
              <a:gd name="connsiteX627" fmla="*/ 1342441 w 7467600"/>
              <a:gd name="connsiteY627" fmla="*/ 1173017 h 6858000"/>
              <a:gd name="connsiteX628" fmla="*/ 1367925 w 7467600"/>
              <a:gd name="connsiteY628" fmla="*/ 1135648 h 6858000"/>
              <a:gd name="connsiteX629" fmla="*/ 1771401 w 7467600"/>
              <a:gd name="connsiteY629" fmla="*/ 1806673 h 6858000"/>
              <a:gd name="connsiteX630" fmla="*/ 1972385 w 7467600"/>
              <a:gd name="connsiteY630" fmla="*/ 2198735 h 6858000"/>
              <a:gd name="connsiteX631" fmla="*/ 2040892 w 7467600"/>
              <a:gd name="connsiteY631" fmla="*/ 2405205 h 6858000"/>
              <a:gd name="connsiteX632" fmla="*/ 2131689 w 7467600"/>
              <a:gd name="connsiteY632" fmla="*/ 1936926 h 6858000"/>
              <a:gd name="connsiteX633" fmla="*/ 2454820 w 7467600"/>
              <a:gd name="connsiteY633" fmla="*/ 1248808 h 6858000"/>
              <a:gd name="connsiteX634" fmla="*/ 2492512 w 7467600"/>
              <a:gd name="connsiteY634" fmla="*/ 1302920 h 6858000"/>
              <a:gd name="connsiteX635" fmla="*/ 2081216 w 7467600"/>
              <a:gd name="connsiteY635" fmla="*/ 2527513 h 6858000"/>
              <a:gd name="connsiteX636" fmla="*/ 2081211 w 7467600"/>
              <a:gd name="connsiteY636" fmla="*/ 2528916 h 6858000"/>
              <a:gd name="connsiteX637" fmla="*/ 2199067 w 7467600"/>
              <a:gd name="connsiteY637" fmla="*/ 2884061 h 6858000"/>
              <a:gd name="connsiteX638" fmla="*/ 3192586 w 7467600"/>
              <a:gd name="connsiteY638" fmla="*/ 3411496 h 6858000"/>
              <a:gd name="connsiteX639" fmla="*/ 3182620 w 7467600"/>
              <a:gd name="connsiteY639" fmla="*/ 3483279 h 6858000"/>
              <a:gd name="connsiteX640" fmla="*/ 2435119 w 7467600"/>
              <a:gd name="connsiteY640" fmla="*/ 3080173 h 6858000"/>
              <a:gd name="connsiteX641" fmla="*/ 2410152 w 7467600"/>
              <a:gd name="connsiteY641" fmla="*/ 3063751 h 6858000"/>
              <a:gd name="connsiteX642" fmla="*/ 2408099 w 7467600"/>
              <a:gd name="connsiteY642" fmla="*/ 3064403 h 6858000"/>
              <a:gd name="connsiteX643" fmla="*/ 2407218 w 7467600"/>
              <a:gd name="connsiteY643" fmla="*/ 3070324 h 6858000"/>
              <a:gd name="connsiteX644" fmla="*/ 2380138 w 7467600"/>
              <a:gd name="connsiteY644" fmla="*/ 3099341 h 6858000"/>
              <a:gd name="connsiteX645" fmla="*/ 1765923 w 7467600"/>
              <a:gd name="connsiteY645" fmla="*/ 3581043 h 6858000"/>
              <a:gd name="connsiteX646" fmla="*/ 1702258 w 7467600"/>
              <a:gd name="connsiteY646" fmla="*/ 3612286 h 6858000"/>
              <a:gd name="connsiteX647" fmla="*/ 1538370 w 7467600"/>
              <a:gd name="connsiteY647" fmla="*/ 3811804 h 6858000"/>
              <a:gd name="connsiteX648" fmla="*/ 542867 w 7467600"/>
              <a:gd name="connsiteY648" fmla="*/ 4944092 h 6858000"/>
              <a:gd name="connsiteX649" fmla="*/ 515800 w 7467600"/>
              <a:gd name="connsiteY649" fmla="*/ 4862180 h 6858000"/>
              <a:gd name="connsiteX650" fmla="*/ 909145 w 7467600"/>
              <a:gd name="connsiteY650" fmla="*/ 4199225 h 6858000"/>
              <a:gd name="connsiteX651" fmla="*/ 1214067 w 7467600"/>
              <a:gd name="connsiteY651" fmla="*/ 3908561 h 6858000"/>
              <a:gd name="connsiteX652" fmla="*/ 640967 w 7467600"/>
              <a:gd name="connsiteY652" fmla="*/ 4105601 h 6858000"/>
              <a:gd name="connsiteX653" fmla="*/ 112563 w 7467600"/>
              <a:gd name="connsiteY653" fmla="*/ 4396952 h 6858000"/>
              <a:gd name="connsiteX654" fmla="*/ 0 w 7467600"/>
              <a:gd name="connsiteY654" fmla="*/ 4466006 h 6858000"/>
              <a:gd name="connsiteX655" fmla="*/ 0 w 7467600"/>
              <a:gd name="connsiteY655" fmla="*/ 4233763 h 6858000"/>
              <a:gd name="connsiteX656" fmla="*/ 36881 w 7467600"/>
              <a:gd name="connsiteY656" fmla="*/ 4200118 h 6858000"/>
              <a:gd name="connsiteX657" fmla="*/ 910534 w 7467600"/>
              <a:gd name="connsiteY657" fmla="*/ 3629753 h 6858000"/>
              <a:gd name="connsiteX658" fmla="*/ 1578717 w 7467600"/>
              <a:gd name="connsiteY658" fmla="*/ 3575982 h 6858000"/>
              <a:gd name="connsiteX659" fmla="*/ 2338780 w 7467600"/>
              <a:gd name="connsiteY659" fmla="*/ 3033725 h 6858000"/>
              <a:gd name="connsiteX660" fmla="*/ 1807991 w 7467600"/>
              <a:gd name="connsiteY660" fmla="*/ 2807184 h 6858000"/>
              <a:gd name="connsiteX661" fmla="*/ 1416358 w 7467600"/>
              <a:gd name="connsiteY661" fmla="*/ 3112571 h 6858000"/>
              <a:gd name="connsiteX662" fmla="*/ 939066 w 7467600"/>
              <a:gd name="connsiteY662" fmla="*/ 3378798 h 6858000"/>
              <a:gd name="connsiteX663" fmla="*/ 115099 w 7467600"/>
              <a:gd name="connsiteY663" fmla="*/ 3607650 h 6858000"/>
              <a:gd name="connsiteX664" fmla="*/ 97284 w 7467600"/>
              <a:gd name="connsiteY664" fmla="*/ 3520393 h 6858000"/>
              <a:gd name="connsiteX665" fmla="*/ 922050 w 7467600"/>
              <a:gd name="connsiteY665" fmla="*/ 3074867 h 6858000"/>
              <a:gd name="connsiteX666" fmla="*/ 1405265 w 7467600"/>
              <a:gd name="connsiteY666" fmla="*/ 3016319 h 6858000"/>
              <a:gd name="connsiteX667" fmla="*/ 1407512 w 7467600"/>
              <a:gd name="connsiteY667" fmla="*/ 3018001 h 6858000"/>
              <a:gd name="connsiteX668" fmla="*/ 1726266 w 7467600"/>
              <a:gd name="connsiteY668" fmla="*/ 2777274 h 6858000"/>
              <a:gd name="connsiteX669" fmla="*/ 625390 w 7467600"/>
              <a:gd name="connsiteY669" fmla="*/ 2514541 h 6858000"/>
              <a:gd name="connsiteX670" fmla="*/ 619799 w 7467600"/>
              <a:gd name="connsiteY670" fmla="*/ 2527180 h 6858000"/>
              <a:gd name="connsiteX671" fmla="*/ 310030 w 7467600"/>
              <a:gd name="connsiteY671" fmla="*/ 2771818 h 6858000"/>
              <a:gd name="connsiteX672" fmla="*/ 173877 w 7467600"/>
              <a:gd name="connsiteY672" fmla="*/ 2937056 h 6858000"/>
              <a:gd name="connsiteX673" fmla="*/ 77889 w 7467600"/>
              <a:gd name="connsiteY673" fmla="*/ 3138440 h 6858000"/>
              <a:gd name="connsiteX674" fmla="*/ 0 w 7467600"/>
              <a:gd name="connsiteY674" fmla="*/ 3271395 h 6858000"/>
              <a:gd name="connsiteX675" fmla="*/ 0 w 7467600"/>
              <a:gd name="connsiteY675" fmla="*/ 3153002 h 6858000"/>
              <a:gd name="connsiteX676" fmla="*/ 2386 w 7467600"/>
              <a:gd name="connsiteY676" fmla="*/ 3149203 h 6858000"/>
              <a:gd name="connsiteX677" fmla="*/ 89753 w 7467600"/>
              <a:gd name="connsiteY677" fmla="*/ 2987702 h 6858000"/>
              <a:gd name="connsiteX678" fmla="*/ 76869 w 7467600"/>
              <a:gd name="connsiteY678" fmla="*/ 3005404 h 6858000"/>
              <a:gd name="connsiteX679" fmla="*/ 32049 w 7467600"/>
              <a:gd name="connsiteY679" fmla="*/ 3065814 h 6858000"/>
              <a:gd name="connsiteX680" fmla="*/ 0 w 7467600"/>
              <a:gd name="connsiteY680" fmla="*/ 3108744 h 6858000"/>
              <a:gd name="connsiteX681" fmla="*/ 0 w 7467600"/>
              <a:gd name="connsiteY681" fmla="*/ 3058059 h 6858000"/>
              <a:gd name="connsiteX682" fmla="*/ 7610 w 7467600"/>
              <a:gd name="connsiteY682" fmla="*/ 3047889 h 6858000"/>
              <a:gd name="connsiteX683" fmla="*/ 52419 w 7467600"/>
              <a:gd name="connsiteY683" fmla="*/ 2987479 h 6858000"/>
              <a:gd name="connsiteX684" fmla="*/ 59142 w 7467600"/>
              <a:gd name="connsiteY684" fmla="*/ 2978488 h 6858000"/>
              <a:gd name="connsiteX685" fmla="*/ 0 w 7467600"/>
              <a:gd name="connsiteY685" fmla="*/ 3015334 h 6858000"/>
              <a:gd name="connsiteX686" fmla="*/ 0 w 7467600"/>
              <a:gd name="connsiteY686" fmla="*/ 2914286 h 6858000"/>
              <a:gd name="connsiteX687" fmla="*/ 36383 w 7467600"/>
              <a:gd name="connsiteY687" fmla="*/ 2901128 h 6858000"/>
              <a:gd name="connsiteX688" fmla="*/ 156329 w 7467600"/>
              <a:gd name="connsiteY688" fmla="*/ 2840533 h 6858000"/>
              <a:gd name="connsiteX689" fmla="*/ 358355 w 7467600"/>
              <a:gd name="connsiteY689" fmla="*/ 2620471 h 6858000"/>
              <a:gd name="connsiteX690" fmla="*/ 510577 w 7467600"/>
              <a:gd name="connsiteY690" fmla="*/ 2501244 h 6858000"/>
              <a:gd name="connsiteX691" fmla="*/ 211967 w 7467600"/>
              <a:gd name="connsiteY691" fmla="*/ 2479171 h 6858000"/>
              <a:gd name="connsiteX692" fmla="*/ 0 w 7467600"/>
              <a:gd name="connsiteY692" fmla="*/ 2476398 h 6858000"/>
              <a:gd name="connsiteX693" fmla="*/ 0 w 7467600"/>
              <a:gd name="connsiteY693" fmla="*/ 2389189 h 6858000"/>
              <a:gd name="connsiteX694" fmla="*/ 103062 w 7467600"/>
              <a:gd name="connsiteY694" fmla="*/ 2389518 h 6858000"/>
              <a:gd name="connsiteX695" fmla="*/ 510734 w 7467600"/>
              <a:gd name="connsiteY695" fmla="*/ 2416201 h 6858000"/>
              <a:gd name="connsiteX696" fmla="*/ 279257 w 7467600"/>
              <a:gd name="connsiteY696" fmla="*/ 2092102 h 6858000"/>
              <a:gd name="connsiteX697" fmla="*/ 65265 w 7467600"/>
              <a:gd name="connsiteY697" fmla="*/ 2006049 h 6858000"/>
              <a:gd name="connsiteX698" fmla="*/ 0 w 7467600"/>
              <a:gd name="connsiteY698" fmla="*/ 1982532 h 6858000"/>
              <a:gd name="connsiteX699" fmla="*/ 0 w 7467600"/>
              <a:gd name="connsiteY699" fmla="*/ 1912789 h 6858000"/>
              <a:gd name="connsiteX700" fmla="*/ 97460 w 7467600"/>
              <a:gd name="connsiteY700" fmla="*/ 1953725 h 6858000"/>
              <a:gd name="connsiteX701" fmla="*/ 221272 w 7467600"/>
              <a:gd name="connsiteY701" fmla="*/ 1980766 h 6858000"/>
              <a:gd name="connsiteX702" fmla="*/ 116765 w 7467600"/>
              <a:gd name="connsiteY702" fmla="*/ 1911033 h 6858000"/>
              <a:gd name="connsiteX703" fmla="*/ 16405 w 7467600"/>
              <a:gd name="connsiteY703" fmla="*/ 1803412 h 6858000"/>
              <a:gd name="connsiteX704" fmla="*/ 0 w 7467600"/>
              <a:gd name="connsiteY704" fmla="*/ 1784777 h 6858000"/>
              <a:gd name="connsiteX705" fmla="*/ 0 w 7467600"/>
              <a:gd name="connsiteY705" fmla="*/ 1740082 h 6858000"/>
              <a:gd name="connsiteX706" fmla="*/ 39394 w 7467600"/>
              <a:gd name="connsiteY706" fmla="*/ 1784856 h 6858000"/>
              <a:gd name="connsiteX707" fmla="*/ 135813 w 7467600"/>
              <a:gd name="connsiteY707" fmla="*/ 1888838 h 6858000"/>
              <a:gd name="connsiteX708" fmla="*/ 242575 w 7467600"/>
              <a:gd name="connsiteY708" fmla="*/ 1958841 h 6858000"/>
              <a:gd name="connsiteX709" fmla="*/ 82197 w 7467600"/>
              <a:gd name="connsiteY709" fmla="*/ 1754826 h 6858000"/>
              <a:gd name="connsiteX710" fmla="*/ 0 w 7467600"/>
              <a:gd name="connsiteY710" fmla="*/ 1679650 h 6858000"/>
              <a:gd name="connsiteX711" fmla="*/ 0 w 7467600"/>
              <a:gd name="connsiteY711" fmla="*/ 1602463 h 6858000"/>
              <a:gd name="connsiteX712" fmla="*/ 84689 w 7467600"/>
              <a:gd name="connsiteY712" fmla="*/ 1677442 h 6858000"/>
              <a:gd name="connsiteX713" fmla="*/ 298437 w 7467600"/>
              <a:gd name="connsiteY713" fmla="*/ 1968019 h 6858000"/>
              <a:gd name="connsiteX714" fmla="*/ 227269 w 7467600"/>
              <a:gd name="connsiteY714" fmla="*/ 1114064 h 6858000"/>
              <a:gd name="connsiteX715" fmla="*/ 248003 w 7467600"/>
              <a:gd name="connsiteY715" fmla="*/ 1089613 h 6858000"/>
              <a:gd name="connsiteX716" fmla="*/ 427020 w 7467600"/>
              <a:gd name="connsiteY716" fmla="*/ 1619803 h 6858000"/>
              <a:gd name="connsiteX717" fmla="*/ 340345 w 7467600"/>
              <a:gd name="connsiteY717" fmla="*/ 2027739 h 6858000"/>
              <a:gd name="connsiteX718" fmla="*/ 360865 w 7467600"/>
              <a:gd name="connsiteY718" fmla="*/ 2044827 h 6858000"/>
              <a:gd name="connsiteX719" fmla="*/ 560414 w 7467600"/>
              <a:gd name="connsiteY719" fmla="*/ 2421457 h 6858000"/>
              <a:gd name="connsiteX720" fmla="*/ 1359703 w 7467600"/>
              <a:gd name="connsiteY720" fmla="*/ 2578554 h 6858000"/>
              <a:gd name="connsiteX721" fmla="*/ 1359422 w 7467600"/>
              <a:gd name="connsiteY721" fmla="*/ 2577994 h 6858000"/>
              <a:gd name="connsiteX722" fmla="*/ 828701 w 7467600"/>
              <a:gd name="connsiteY722" fmla="*/ 1839520 h 6858000"/>
              <a:gd name="connsiteX723" fmla="*/ 494427 w 7467600"/>
              <a:gd name="connsiteY723" fmla="*/ 1092333 h 6858000"/>
              <a:gd name="connsiteX724" fmla="*/ 506322 w 7467600"/>
              <a:gd name="connsiteY724" fmla="*/ 1020997 h 6858000"/>
              <a:gd name="connsiteX725" fmla="*/ 4570198 w 7467600"/>
              <a:gd name="connsiteY725" fmla="*/ 978081 h 6858000"/>
              <a:gd name="connsiteX726" fmla="*/ 4523691 w 7467600"/>
              <a:gd name="connsiteY726" fmla="*/ 1127776 h 6858000"/>
              <a:gd name="connsiteX727" fmla="*/ 4509875 w 7467600"/>
              <a:gd name="connsiteY727" fmla="*/ 1167552 h 6858000"/>
              <a:gd name="connsiteX728" fmla="*/ 4478168 w 7467600"/>
              <a:gd name="connsiteY728" fmla="*/ 1260735 h 6858000"/>
              <a:gd name="connsiteX729" fmla="*/ 4409309 w 7467600"/>
              <a:gd name="connsiteY729" fmla="*/ 1666996 h 6858000"/>
              <a:gd name="connsiteX730" fmla="*/ 4370031 w 7467600"/>
              <a:gd name="connsiteY730" fmla="*/ 1955666 h 6858000"/>
              <a:gd name="connsiteX731" fmla="*/ 4570198 w 7467600"/>
              <a:gd name="connsiteY731" fmla="*/ 978081 h 6858000"/>
              <a:gd name="connsiteX732" fmla="*/ 4557898 w 7467600"/>
              <a:gd name="connsiteY732" fmla="*/ 900011 h 6858000"/>
              <a:gd name="connsiteX733" fmla="*/ 4344840 w 7467600"/>
              <a:gd name="connsiteY733" fmla="*/ 1922038 h 6858000"/>
              <a:gd name="connsiteX734" fmla="*/ 4378710 w 7467600"/>
              <a:gd name="connsiteY734" fmla="*/ 1665516 h 6858000"/>
              <a:gd name="connsiteX735" fmla="*/ 4448798 w 7467600"/>
              <a:gd name="connsiteY735" fmla="*/ 1253024 h 6858000"/>
              <a:gd name="connsiteX736" fmla="*/ 4480315 w 7467600"/>
              <a:gd name="connsiteY736" fmla="*/ 1158454 h 6858000"/>
              <a:gd name="connsiteX737" fmla="*/ 4494133 w 7467600"/>
              <a:gd name="connsiteY737" fmla="*/ 1118676 h 6858000"/>
              <a:gd name="connsiteX738" fmla="*/ 4557898 w 7467600"/>
              <a:gd name="connsiteY738" fmla="*/ 900011 h 6858000"/>
              <a:gd name="connsiteX739" fmla="*/ 5870151 w 7467600"/>
              <a:gd name="connsiteY739" fmla="*/ 898890 h 6858000"/>
              <a:gd name="connsiteX740" fmla="*/ 5861335 w 7467600"/>
              <a:gd name="connsiteY740" fmla="*/ 899177 h 6858000"/>
              <a:gd name="connsiteX741" fmla="*/ 5843702 w 7467600"/>
              <a:gd name="connsiteY741" fmla="*/ 899748 h 6858000"/>
              <a:gd name="connsiteX742" fmla="*/ 5651107 w 7467600"/>
              <a:gd name="connsiteY742" fmla="*/ 920306 h 6858000"/>
              <a:gd name="connsiteX743" fmla="*/ 5459407 w 7467600"/>
              <a:gd name="connsiteY743" fmla="*/ 940975 h 6858000"/>
              <a:gd name="connsiteX744" fmla="*/ 5374846 w 7467600"/>
              <a:gd name="connsiteY744" fmla="*/ 941988 h 6858000"/>
              <a:gd name="connsiteX745" fmla="*/ 5256105 w 7467600"/>
              <a:gd name="connsiteY745" fmla="*/ 945632 h 6858000"/>
              <a:gd name="connsiteX746" fmla="*/ 5107071 w 7467600"/>
              <a:gd name="connsiteY746" fmla="*/ 969720 h 6858000"/>
              <a:gd name="connsiteX747" fmla="*/ 4998681 w 7467600"/>
              <a:gd name="connsiteY747" fmla="*/ 988771 h 6858000"/>
              <a:gd name="connsiteX748" fmla="*/ 5870151 w 7467600"/>
              <a:gd name="connsiteY748" fmla="*/ 898890 h 6858000"/>
              <a:gd name="connsiteX749" fmla="*/ 5504425 w 7467600"/>
              <a:gd name="connsiteY749" fmla="*/ 848067 h 6858000"/>
              <a:gd name="connsiteX750" fmla="*/ 4968849 w 7467600"/>
              <a:gd name="connsiteY750" fmla="*/ 962318 h 6858000"/>
              <a:gd name="connsiteX751" fmla="*/ 5104039 w 7467600"/>
              <a:gd name="connsiteY751" fmla="*/ 940634 h 6858000"/>
              <a:gd name="connsiteX752" fmla="*/ 5256311 w 7467600"/>
              <a:gd name="connsiteY752" fmla="*/ 916490 h 6858000"/>
              <a:gd name="connsiteX753" fmla="*/ 5377381 w 7467600"/>
              <a:gd name="connsiteY753" fmla="*/ 912671 h 6858000"/>
              <a:gd name="connsiteX754" fmla="*/ 5460148 w 7467600"/>
              <a:gd name="connsiteY754" fmla="*/ 911442 h 6858000"/>
              <a:gd name="connsiteX755" fmla="*/ 5648971 w 7467600"/>
              <a:gd name="connsiteY755" fmla="*/ 891331 h 6858000"/>
              <a:gd name="connsiteX756" fmla="*/ 5844807 w 7467600"/>
              <a:gd name="connsiteY756" fmla="*/ 870718 h 6858000"/>
              <a:gd name="connsiteX757" fmla="*/ 5862975 w 7467600"/>
              <a:gd name="connsiteY757" fmla="*/ 869756 h 6858000"/>
              <a:gd name="connsiteX758" fmla="*/ 5920887 w 7467600"/>
              <a:gd name="connsiteY758" fmla="*/ 865929 h 6858000"/>
              <a:gd name="connsiteX759" fmla="*/ 5504425 w 7467600"/>
              <a:gd name="connsiteY759" fmla="*/ 848067 h 6858000"/>
              <a:gd name="connsiteX760" fmla="*/ 3607114 w 7467600"/>
              <a:gd name="connsiteY760" fmla="*/ 467441 h 6858000"/>
              <a:gd name="connsiteX761" fmla="*/ 3296242 w 7467600"/>
              <a:gd name="connsiteY761" fmla="*/ 807991 h 6858000"/>
              <a:gd name="connsiteX762" fmla="*/ 3174674 w 7467600"/>
              <a:gd name="connsiteY762" fmla="*/ 919759 h 6858000"/>
              <a:gd name="connsiteX763" fmla="*/ 3042978 w 7467600"/>
              <a:gd name="connsiteY763" fmla="*/ 1054894 h 6858000"/>
              <a:gd name="connsiteX764" fmla="*/ 2968914 w 7467600"/>
              <a:gd name="connsiteY764" fmla="*/ 1133756 h 6858000"/>
              <a:gd name="connsiteX765" fmla="*/ 3103823 w 7467600"/>
              <a:gd name="connsiteY765" fmla="*/ 1026814 h 6858000"/>
              <a:gd name="connsiteX766" fmla="*/ 3607114 w 7467600"/>
              <a:gd name="connsiteY766" fmla="*/ 467441 h 6858000"/>
              <a:gd name="connsiteX767" fmla="*/ 3744487 w 7467600"/>
              <a:gd name="connsiteY767" fmla="*/ 383136 h 6858000"/>
              <a:gd name="connsiteX768" fmla="*/ 3970213 w 7467600"/>
              <a:gd name="connsiteY768" fmla="*/ 995559 h 6858000"/>
              <a:gd name="connsiteX769" fmla="*/ 3744487 w 7467600"/>
              <a:gd name="connsiteY769" fmla="*/ 383136 h 6858000"/>
              <a:gd name="connsiteX770" fmla="*/ 3624562 w 7467600"/>
              <a:gd name="connsiteY770" fmla="*/ 367041 h 6858000"/>
              <a:gd name="connsiteX771" fmla="*/ 3489712 w 7467600"/>
              <a:gd name="connsiteY771" fmla="*/ 485386 h 6858000"/>
              <a:gd name="connsiteX772" fmla="*/ 3182994 w 7467600"/>
              <a:gd name="connsiteY772" fmla="*/ 828265 h 6858000"/>
              <a:gd name="connsiteX773" fmla="*/ 2892114 w 7467600"/>
              <a:gd name="connsiteY773" fmla="*/ 1172635 h 6858000"/>
              <a:gd name="connsiteX774" fmla="*/ 3021459 w 7467600"/>
              <a:gd name="connsiteY774" fmla="*/ 1035385 h 6858000"/>
              <a:gd name="connsiteX775" fmla="*/ 3153873 w 7467600"/>
              <a:gd name="connsiteY775" fmla="*/ 898971 h 6858000"/>
              <a:gd name="connsiteX776" fmla="*/ 3276511 w 7467600"/>
              <a:gd name="connsiteY776" fmla="*/ 786423 h 6858000"/>
              <a:gd name="connsiteX777" fmla="*/ 3584154 w 7467600"/>
              <a:gd name="connsiteY777" fmla="*/ 448218 h 6858000"/>
              <a:gd name="connsiteX778" fmla="*/ 3624562 w 7467600"/>
              <a:gd name="connsiteY778" fmla="*/ 367041 h 6858000"/>
              <a:gd name="connsiteX779" fmla="*/ 3766672 w 7467600"/>
              <a:gd name="connsiteY779" fmla="*/ 359429 h 6858000"/>
              <a:gd name="connsiteX780" fmla="*/ 3996338 w 7467600"/>
              <a:gd name="connsiteY780" fmla="*/ 968237 h 6858000"/>
              <a:gd name="connsiteX781" fmla="*/ 3766672 w 7467600"/>
              <a:gd name="connsiteY781" fmla="*/ 359429 h 6858000"/>
              <a:gd name="connsiteX782" fmla="*/ 5805386 w 7467600"/>
              <a:gd name="connsiteY782" fmla="*/ 239240 h 6858000"/>
              <a:gd name="connsiteX783" fmla="*/ 5736947 w 7467600"/>
              <a:gd name="connsiteY783" fmla="*/ 261367 h 6858000"/>
              <a:gd name="connsiteX784" fmla="*/ 5427012 w 7467600"/>
              <a:gd name="connsiteY784" fmla="*/ 311272 h 6858000"/>
              <a:gd name="connsiteX785" fmla="*/ 5147818 w 7467600"/>
              <a:gd name="connsiteY785" fmla="*/ 322112 h 6858000"/>
              <a:gd name="connsiteX786" fmla="*/ 5060854 w 7467600"/>
              <a:gd name="connsiteY786" fmla="*/ 311882 h 6858000"/>
              <a:gd name="connsiteX787" fmla="*/ 4945989 w 7467600"/>
              <a:gd name="connsiteY787" fmla="*/ 300516 h 6858000"/>
              <a:gd name="connsiteX788" fmla="*/ 5410479 w 7467600"/>
              <a:gd name="connsiteY788" fmla="*/ 348434 h 6858000"/>
              <a:gd name="connsiteX789" fmla="*/ 5805386 w 7467600"/>
              <a:gd name="connsiteY789" fmla="*/ 239240 h 6858000"/>
              <a:gd name="connsiteX790" fmla="*/ 5905192 w 7467600"/>
              <a:gd name="connsiteY790" fmla="*/ 163079 h 6858000"/>
              <a:gd name="connsiteX791" fmla="*/ 5865655 w 7467600"/>
              <a:gd name="connsiteY791" fmla="*/ 171901 h 6858000"/>
              <a:gd name="connsiteX792" fmla="*/ 5259740 w 7467600"/>
              <a:gd name="connsiteY792" fmla="*/ 257013 h 6858000"/>
              <a:gd name="connsiteX793" fmla="*/ 5208466 w 7467600"/>
              <a:gd name="connsiteY793" fmla="*/ 257550 h 6858000"/>
              <a:gd name="connsiteX794" fmla="*/ 4980204 w 7467600"/>
              <a:gd name="connsiteY794" fmla="*/ 271903 h 6858000"/>
              <a:gd name="connsiteX795" fmla="*/ 5068068 w 7467600"/>
              <a:gd name="connsiteY795" fmla="*/ 282244 h 6858000"/>
              <a:gd name="connsiteX796" fmla="*/ 5153231 w 7467600"/>
              <a:gd name="connsiteY796" fmla="*/ 292240 h 6858000"/>
              <a:gd name="connsiteX797" fmla="*/ 5426491 w 7467600"/>
              <a:gd name="connsiteY797" fmla="*/ 281128 h 6858000"/>
              <a:gd name="connsiteX798" fmla="*/ 5731212 w 7467600"/>
              <a:gd name="connsiteY798" fmla="*/ 231951 h 6858000"/>
              <a:gd name="connsiteX799" fmla="*/ 5905192 w 7467600"/>
              <a:gd name="connsiteY799" fmla="*/ 163079 h 6858000"/>
              <a:gd name="connsiteX800" fmla="*/ 5944437 w 7467600"/>
              <a:gd name="connsiteY800" fmla="*/ 113829 h 6858000"/>
              <a:gd name="connsiteX801" fmla="*/ 5825032 w 7467600"/>
              <a:gd name="connsiteY801" fmla="*/ 146405 h 6858000"/>
              <a:gd name="connsiteX802" fmla="*/ 4955599 w 7467600"/>
              <a:gd name="connsiteY802" fmla="*/ 247008 h 6858000"/>
              <a:gd name="connsiteX803" fmla="*/ 5210104 w 7467600"/>
              <a:gd name="connsiteY803" fmla="*/ 228123 h 6858000"/>
              <a:gd name="connsiteX804" fmla="*/ 5261015 w 7467600"/>
              <a:gd name="connsiteY804" fmla="*/ 227087 h 6858000"/>
              <a:gd name="connsiteX805" fmla="*/ 5861181 w 7467600"/>
              <a:gd name="connsiteY805" fmla="*/ 143093 h 6858000"/>
              <a:gd name="connsiteX806" fmla="*/ 5961252 w 7467600"/>
              <a:gd name="connsiteY806" fmla="*/ 114820 h 6858000"/>
              <a:gd name="connsiteX807" fmla="*/ 5944437 w 7467600"/>
              <a:gd name="connsiteY807" fmla="*/ 113829 h 6858000"/>
              <a:gd name="connsiteX808" fmla="*/ 3882765 w 7467600"/>
              <a:gd name="connsiteY808" fmla="*/ 0 h 6858000"/>
              <a:gd name="connsiteX809" fmla="*/ 3995099 w 7467600"/>
              <a:gd name="connsiteY809" fmla="*/ 0 h 6858000"/>
              <a:gd name="connsiteX810" fmla="*/ 4163818 w 7467600"/>
              <a:gd name="connsiteY810" fmla="*/ 234104 h 6858000"/>
              <a:gd name="connsiteX811" fmla="*/ 4172099 w 7467600"/>
              <a:gd name="connsiteY811" fmla="*/ 234207 h 6858000"/>
              <a:gd name="connsiteX812" fmla="*/ 4784282 w 7467600"/>
              <a:gd name="connsiteY812" fmla="*/ 276561 h 6858000"/>
              <a:gd name="connsiteX813" fmla="*/ 4801687 w 7467600"/>
              <a:gd name="connsiteY813" fmla="*/ 267764 h 6858000"/>
              <a:gd name="connsiteX814" fmla="*/ 6082788 w 7467600"/>
              <a:gd name="connsiteY814" fmla="*/ 64119 h 6858000"/>
              <a:gd name="connsiteX815" fmla="*/ 6099442 w 7467600"/>
              <a:gd name="connsiteY815" fmla="*/ 82568 h 6858000"/>
              <a:gd name="connsiteX816" fmla="*/ 4804137 w 7467600"/>
              <a:gd name="connsiteY816" fmla="*/ 320931 h 6858000"/>
              <a:gd name="connsiteX817" fmla="*/ 4227047 w 7467600"/>
              <a:gd name="connsiteY817" fmla="*/ 313415 h 6858000"/>
              <a:gd name="connsiteX818" fmla="*/ 4346041 w 7467600"/>
              <a:gd name="connsiteY818" fmla="*/ 456086 h 6858000"/>
              <a:gd name="connsiteX819" fmla="*/ 4870967 w 7467600"/>
              <a:gd name="connsiteY819" fmla="*/ 963061 h 6858000"/>
              <a:gd name="connsiteX820" fmla="*/ 4889647 w 7467600"/>
              <a:gd name="connsiteY820" fmla="*/ 957147 h 6858000"/>
              <a:gd name="connsiteX821" fmla="*/ 5422504 w 7467600"/>
              <a:gd name="connsiteY821" fmla="*/ 805191 h 6858000"/>
              <a:gd name="connsiteX822" fmla="*/ 6087656 w 7467600"/>
              <a:gd name="connsiteY822" fmla="*/ 826703 h 6858000"/>
              <a:gd name="connsiteX823" fmla="*/ 6058717 w 7467600"/>
              <a:gd name="connsiteY823" fmla="*/ 865992 h 6858000"/>
              <a:gd name="connsiteX824" fmla="*/ 4974153 w 7467600"/>
              <a:gd name="connsiteY824" fmla="*/ 1045456 h 6858000"/>
              <a:gd name="connsiteX825" fmla="*/ 5627835 w 7467600"/>
              <a:gd name="connsiteY825" fmla="*/ 1472077 h 6858000"/>
              <a:gd name="connsiteX826" fmla="*/ 5629817 w 7467600"/>
              <a:gd name="connsiteY826" fmla="*/ 1471412 h 6858000"/>
              <a:gd name="connsiteX827" fmla="*/ 5634124 w 7467600"/>
              <a:gd name="connsiteY827" fmla="*/ 1470572 h 6858000"/>
              <a:gd name="connsiteX828" fmla="*/ 5755832 w 7467600"/>
              <a:gd name="connsiteY828" fmla="*/ 1383886 h 6858000"/>
              <a:gd name="connsiteX829" fmla="*/ 6014186 w 7467600"/>
              <a:gd name="connsiteY829" fmla="*/ 1279799 h 6858000"/>
              <a:gd name="connsiteX830" fmla="*/ 6901619 w 7467600"/>
              <a:gd name="connsiteY830" fmla="*/ 1047874 h 6858000"/>
              <a:gd name="connsiteX831" fmla="*/ 6931566 w 7467600"/>
              <a:gd name="connsiteY831" fmla="*/ 1062034 h 6858000"/>
              <a:gd name="connsiteX832" fmla="*/ 5790982 w 7467600"/>
              <a:gd name="connsiteY832" fmla="*/ 1561380 h 6858000"/>
              <a:gd name="connsiteX833" fmla="*/ 6188971 w 7467600"/>
              <a:gd name="connsiteY833" fmla="*/ 1755168 h 6858000"/>
              <a:gd name="connsiteX834" fmla="*/ 6202446 w 7467600"/>
              <a:gd name="connsiteY834" fmla="*/ 1752268 h 6858000"/>
              <a:gd name="connsiteX835" fmla="*/ 7179560 w 7467600"/>
              <a:gd name="connsiteY835" fmla="*/ 1467551 h 6858000"/>
              <a:gd name="connsiteX836" fmla="*/ 7158730 w 7467600"/>
              <a:gd name="connsiteY836" fmla="*/ 1507835 h 6858000"/>
              <a:gd name="connsiteX837" fmla="*/ 6326959 w 7467600"/>
              <a:gd name="connsiteY837" fmla="*/ 1817686 h 6858000"/>
              <a:gd name="connsiteX838" fmla="*/ 6537433 w 7467600"/>
              <a:gd name="connsiteY838" fmla="*/ 1907790 h 6858000"/>
              <a:gd name="connsiteX839" fmla="*/ 6550221 w 7467600"/>
              <a:gd name="connsiteY839" fmla="*/ 1910729 h 6858000"/>
              <a:gd name="connsiteX840" fmla="*/ 6964438 w 7467600"/>
              <a:gd name="connsiteY840" fmla="*/ 2209505 h 6858000"/>
              <a:gd name="connsiteX841" fmla="*/ 7367862 w 7467600"/>
              <a:gd name="connsiteY841" fmla="*/ 2806833 h 6858000"/>
              <a:gd name="connsiteX842" fmla="*/ 7364329 w 7467600"/>
              <a:gd name="connsiteY842" fmla="*/ 2826907 h 6858000"/>
              <a:gd name="connsiteX843" fmla="*/ 7290545 w 7467600"/>
              <a:gd name="connsiteY843" fmla="*/ 2850663 h 6858000"/>
              <a:gd name="connsiteX844" fmla="*/ 6472036 w 7467600"/>
              <a:gd name="connsiteY844" fmla="*/ 1959003 h 6858000"/>
              <a:gd name="connsiteX845" fmla="*/ 5792897 w 7467600"/>
              <a:gd name="connsiteY845" fmla="*/ 1647747 h 6858000"/>
              <a:gd name="connsiteX846" fmla="*/ 5842751 w 7467600"/>
              <a:gd name="connsiteY846" fmla="*/ 1816112 h 6858000"/>
              <a:gd name="connsiteX847" fmla="*/ 5847424 w 7467600"/>
              <a:gd name="connsiteY847" fmla="*/ 1815776 h 6858000"/>
              <a:gd name="connsiteX848" fmla="*/ 6399821 w 7467600"/>
              <a:gd name="connsiteY848" fmla="*/ 2344799 h 6858000"/>
              <a:gd name="connsiteX849" fmla="*/ 6323232 w 7467600"/>
              <a:gd name="connsiteY849" fmla="*/ 2389634 h 6858000"/>
              <a:gd name="connsiteX850" fmla="*/ 5942958 w 7467600"/>
              <a:gd name="connsiteY850" fmla="*/ 2077708 h 6858000"/>
              <a:gd name="connsiteX851" fmla="*/ 5921559 w 7467600"/>
              <a:gd name="connsiteY851" fmla="*/ 2378596 h 6858000"/>
              <a:gd name="connsiteX852" fmla="*/ 5817651 w 7467600"/>
              <a:gd name="connsiteY852" fmla="*/ 3023919 h 6858000"/>
              <a:gd name="connsiteX853" fmla="*/ 5729634 w 7467600"/>
              <a:gd name="connsiteY853" fmla="*/ 3051849 h 6858000"/>
              <a:gd name="connsiteX854" fmla="*/ 5611018 w 7467600"/>
              <a:gd name="connsiteY854" fmla="*/ 2316769 h 6858000"/>
              <a:gd name="connsiteX855" fmla="*/ 5687608 w 7467600"/>
              <a:gd name="connsiteY855" fmla="*/ 2039972 h 6858000"/>
              <a:gd name="connsiteX856" fmla="*/ 5657554 w 7467600"/>
              <a:gd name="connsiteY856" fmla="*/ 1576445 h 6858000"/>
              <a:gd name="connsiteX857" fmla="*/ 5150475 w 7467600"/>
              <a:gd name="connsiteY857" fmla="*/ 1274012 h 6858000"/>
              <a:gd name="connsiteX858" fmla="*/ 5349142 w 7467600"/>
              <a:gd name="connsiteY858" fmla="*/ 2204405 h 6858000"/>
              <a:gd name="connsiteX859" fmla="*/ 5262214 w 7467600"/>
              <a:gd name="connsiteY859" fmla="*/ 2233836 h 6858000"/>
              <a:gd name="connsiteX860" fmla="*/ 4981539 w 7467600"/>
              <a:gd name="connsiteY860" fmla="*/ 1542201 h 6858000"/>
              <a:gd name="connsiteX861" fmla="*/ 4958461 w 7467600"/>
              <a:gd name="connsiteY861" fmla="*/ 1136957 h 6858000"/>
              <a:gd name="connsiteX862" fmla="*/ 4655015 w 7467600"/>
              <a:gd name="connsiteY862" fmla="*/ 891426 h 6858000"/>
              <a:gd name="connsiteX863" fmla="*/ 4348002 w 7467600"/>
              <a:gd name="connsiteY863" fmla="*/ 2205895 h 6858000"/>
              <a:gd name="connsiteX864" fmla="*/ 4262250 w 7467600"/>
              <a:gd name="connsiteY864" fmla="*/ 2219972 h 6858000"/>
              <a:gd name="connsiteX865" fmla="*/ 4550611 w 7467600"/>
              <a:gd name="connsiteY865" fmla="*/ 817540 h 6858000"/>
              <a:gd name="connsiteX866" fmla="*/ 4564418 w 7467600"/>
              <a:gd name="connsiteY866" fmla="*/ 808293 h 6858000"/>
              <a:gd name="connsiteX867" fmla="*/ 4266388 w 7467600"/>
              <a:gd name="connsiteY867" fmla="*/ 500083 h 6858000"/>
              <a:gd name="connsiteX868" fmla="*/ 4032842 w 7467600"/>
              <a:gd name="connsiteY868" fmla="*/ 211809 h 6858000"/>
              <a:gd name="connsiteX869" fmla="*/ 3882765 w 7467600"/>
              <a:gd name="connsiteY869" fmla="*/ 0 h 6858000"/>
              <a:gd name="connsiteX870" fmla="*/ 3721337 w 7467600"/>
              <a:gd name="connsiteY870" fmla="*/ 0 h 6858000"/>
              <a:gd name="connsiteX871" fmla="*/ 3797544 w 7467600"/>
              <a:gd name="connsiteY871" fmla="*/ 0 h 6858000"/>
              <a:gd name="connsiteX872" fmla="*/ 3775734 w 7467600"/>
              <a:gd name="connsiteY872" fmla="*/ 95131 h 6858000"/>
              <a:gd name="connsiteX873" fmla="*/ 3724807 w 7467600"/>
              <a:gd name="connsiteY873" fmla="*/ 272257 h 6858000"/>
              <a:gd name="connsiteX874" fmla="*/ 3726844 w 7467600"/>
              <a:gd name="connsiteY874" fmla="*/ 282988 h 6858000"/>
              <a:gd name="connsiteX875" fmla="*/ 3742664 w 7467600"/>
              <a:gd name="connsiteY875" fmla="*/ 279918 h 6858000"/>
              <a:gd name="connsiteX876" fmla="*/ 4103910 w 7467600"/>
              <a:gd name="connsiteY876" fmla="*/ 1161917 h 6858000"/>
              <a:gd name="connsiteX877" fmla="*/ 4020269 w 7467600"/>
              <a:gd name="connsiteY877" fmla="*/ 1200406 h 6858000"/>
              <a:gd name="connsiteX878" fmla="*/ 3674882 w 7467600"/>
              <a:gd name="connsiteY878" fmla="*/ 488524 h 6858000"/>
              <a:gd name="connsiteX879" fmla="*/ 3132682 w 7467600"/>
              <a:gd name="connsiteY879" fmla="*/ 1072284 h 6858000"/>
              <a:gd name="connsiteX880" fmla="*/ 2716346 w 7467600"/>
              <a:gd name="connsiteY880" fmla="*/ 1276376 h 6858000"/>
              <a:gd name="connsiteX881" fmla="*/ 2716772 w 7467600"/>
              <a:gd name="connsiteY881" fmla="*/ 1255462 h 6858000"/>
              <a:gd name="connsiteX882" fmla="*/ 3471096 w 7467600"/>
              <a:gd name="connsiteY882" fmla="*/ 437072 h 6858000"/>
              <a:gd name="connsiteX883" fmla="*/ 3639057 w 7467600"/>
              <a:gd name="connsiteY883" fmla="*/ 286334 h 6858000"/>
              <a:gd name="connsiteX884" fmla="*/ 3640309 w 7467600"/>
              <a:gd name="connsiteY884" fmla="*/ 284664 h 6858000"/>
              <a:gd name="connsiteX885" fmla="*/ 3646022 w 7467600"/>
              <a:gd name="connsiteY885" fmla="*/ 276711 h 6858000"/>
              <a:gd name="connsiteX886" fmla="*/ 3707943 w 7467600"/>
              <a:gd name="connsiteY886" fmla="*/ 65958 h 6858000"/>
              <a:gd name="connsiteX887" fmla="*/ 3721337 w 7467600"/>
              <a:gd name="connsiteY887" fmla="*/ 0 h 6858000"/>
              <a:gd name="connsiteX888" fmla="*/ 2867960 w 7467600"/>
              <a:gd name="connsiteY888" fmla="*/ 0 h 6858000"/>
              <a:gd name="connsiteX889" fmla="*/ 2926351 w 7467600"/>
              <a:gd name="connsiteY889" fmla="*/ 0 h 6858000"/>
              <a:gd name="connsiteX890" fmla="*/ 2902823 w 7467600"/>
              <a:gd name="connsiteY890" fmla="*/ 262929 h 6858000"/>
              <a:gd name="connsiteX891" fmla="*/ 2940663 w 7467600"/>
              <a:gd name="connsiteY891" fmla="*/ 140884 h 6858000"/>
              <a:gd name="connsiteX892" fmla="*/ 2947039 w 7467600"/>
              <a:gd name="connsiteY892" fmla="*/ 122524 h 6858000"/>
              <a:gd name="connsiteX893" fmla="*/ 2984316 w 7467600"/>
              <a:gd name="connsiteY893" fmla="*/ 0 h 6858000"/>
              <a:gd name="connsiteX894" fmla="*/ 3016114 w 7467600"/>
              <a:gd name="connsiteY894" fmla="*/ 0 h 6858000"/>
              <a:gd name="connsiteX895" fmla="*/ 2979949 w 7467600"/>
              <a:gd name="connsiteY895" fmla="*/ 119274 h 6858000"/>
              <a:gd name="connsiteX896" fmla="*/ 3023879 w 7467600"/>
              <a:gd name="connsiteY896" fmla="*/ 0 h 6858000"/>
              <a:gd name="connsiteX897" fmla="*/ 3105400 w 7467600"/>
              <a:gd name="connsiteY897" fmla="*/ 0 h 6858000"/>
              <a:gd name="connsiteX898" fmla="*/ 3094669 w 7467600"/>
              <a:gd name="connsiteY898" fmla="*/ 30308 h 6858000"/>
              <a:gd name="connsiteX899" fmla="*/ 2901945 w 7467600"/>
              <a:gd name="connsiteY899" fmla="*/ 466538 h 6858000"/>
              <a:gd name="connsiteX900" fmla="*/ 2815209 w 7467600"/>
              <a:gd name="connsiteY900" fmla="*/ 497361 h 6858000"/>
              <a:gd name="connsiteX901" fmla="*/ 2844845 w 7467600"/>
              <a:gd name="connsiteY901" fmla="*/ 127638 h 6858000"/>
              <a:gd name="connsiteX902" fmla="*/ 2867960 w 7467600"/>
              <a:gd name="connsiteY902" fmla="*/ 0 h 6858000"/>
              <a:gd name="connsiteX903" fmla="*/ 1057230 w 7467600"/>
              <a:gd name="connsiteY903" fmla="*/ 0 h 6858000"/>
              <a:gd name="connsiteX904" fmla="*/ 1111003 w 7467600"/>
              <a:gd name="connsiteY904" fmla="*/ 0 h 6858000"/>
              <a:gd name="connsiteX905" fmla="*/ 1125553 w 7467600"/>
              <a:gd name="connsiteY905" fmla="*/ 52588 h 6858000"/>
              <a:gd name="connsiteX906" fmla="*/ 1304276 w 7467600"/>
              <a:gd name="connsiteY906" fmla="*/ 476275 h 6858000"/>
              <a:gd name="connsiteX907" fmla="*/ 1492066 w 7467600"/>
              <a:gd name="connsiteY907" fmla="*/ 886333 h 6858000"/>
              <a:gd name="connsiteX908" fmla="*/ 1423698 w 7467600"/>
              <a:gd name="connsiteY908" fmla="*/ 710817 h 6858000"/>
              <a:gd name="connsiteX909" fmla="*/ 1357609 w 7467600"/>
              <a:gd name="connsiteY909" fmla="*/ 532892 h 6858000"/>
              <a:gd name="connsiteX910" fmla="*/ 1309550 w 7467600"/>
              <a:gd name="connsiteY910" fmla="*/ 374031 h 6858000"/>
              <a:gd name="connsiteX911" fmla="*/ 1193673 w 7467600"/>
              <a:gd name="connsiteY911" fmla="*/ 49533 h 6858000"/>
              <a:gd name="connsiteX912" fmla="*/ 1164391 w 7467600"/>
              <a:gd name="connsiteY912" fmla="*/ 0 h 6858000"/>
              <a:gd name="connsiteX913" fmla="*/ 1200666 w 7467600"/>
              <a:gd name="connsiteY913" fmla="*/ 0 h 6858000"/>
              <a:gd name="connsiteX914" fmla="*/ 1223408 w 7467600"/>
              <a:gd name="connsiteY914" fmla="*/ 38996 h 6858000"/>
              <a:gd name="connsiteX915" fmla="*/ 1339635 w 7467600"/>
              <a:gd name="connsiteY915" fmla="*/ 365517 h 6858000"/>
              <a:gd name="connsiteX916" fmla="*/ 1387469 w 7467600"/>
              <a:gd name="connsiteY916" fmla="*/ 523079 h 6858000"/>
              <a:gd name="connsiteX917" fmla="*/ 1452685 w 7467600"/>
              <a:gd name="connsiteY917" fmla="*/ 699806 h 6858000"/>
              <a:gd name="connsiteX918" fmla="*/ 1492092 w 7467600"/>
              <a:gd name="connsiteY918" fmla="*/ 800424 h 6858000"/>
              <a:gd name="connsiteX919" fmla="*/ 1455302 w 7467600"/>
              <a:gd name="connsiteY919" fmla="*/ 632913 h 6858000"/>
              <a:gd name="connsiteX920" fmla="*/ 1222336 w 7467600"/>
              <a:gd name="connsiteY920" fmla="*/ 9480 h 6858000"/>
              <a:gd name="connsiteX921" fmla="*/ 1214634 w 7467600"/>
              <a:gd name="connsiteY921" fmla="*/ 0 h 6858000"/>
              <a:gd name="connsiteX922" fmla="*/ 1289827 w 7467600"/>
              <a:gd name="connsiteY922" fmla="*/ 0 h 6858000"/>
              <a:gd name="connsiteX923" fmla="*/ 1321076 w 7467600"/>
              <a:gd name="connsiteY923" fmla="*/ 59722 h 6858000"/>
              <a:gd name="connsiteX924" fmla="*/ 1512579 w 7467600"/>
              <a:gd name="connsiteY924" fmla="*/ 626441 h 6858000"/>
              <a:gd name="connsiteX925" fmla="*/ 1506076 w 7467600"/>
              <a:gd name="connsiteY925" fmla="*/ 1089289 h 6858000"/>
              <a:gd name="connsiteX926" fmla="*/ 1486346 w 7467600"/>
              <a:gd name="connsiteY926" fmla="*/ 1079919 h 6858000"/>
              <a:gd name="connsiteX927" fmla="*/ 1070511 w 7467600"/>
              <a:gd name="connsiteY927" fmla="*/ 48609 h 6858000"/>
              <a:gd name="connsiteX928" fmla="*/ 1057230 w 7467600"/>
              <a:gd name="connsiteY928" fmla="*/ 0 h 6858000"/>
              <a:gd name="connsiteX929" fmla="*/ 43151 w 7467600"/>
              <a:gd name="connsiteY929" fmla="*/ 0 h 6858000"/>
              <a:gd name="connsiteX930" fmla="*/ 95283 w 7467600"/>
              <a:gd name="connsiteY930" fmla="*/ 0 h 6858000"/>
              <a:gd name="connsiteX931" fmla="*/ 300708 w 7467600"/>
              <a:gd name="connsiteY931" fmla="*/ 154571 h 6858000"/>
              <a:gd name="connsiteX932" fmla="*/ 530414 w 7467600"/>
              <a:gd name="connsiteY932" fmla="*/ 354673 h 6858000"/>
              <a:gd name="connsiteX933" fmla="*/ 333785 w 7467600"/>
              <a:gd name="connsiteY933" fmla="*/ 161564 h 6858000"/>
              <a:gd name="connsiteX934" fmla="*/ 147005 w 7467600"/>
              <a:gd name="connsiteY934" fmla="*/ 0 h 6858000"/>
              <a:gd name="connsiteX935" fmla="*/ 272509 w 7467600"/>
              <a:gd name="connsiteY935" fmla="*/ 0 h 6858000"/>
              <a:gd name="connsiteX936" fmla="*/ 326276 w 7467600"/>
              <a:gd name="connsiteY936" fmla="*/ 45847 h 6858000"/>
              <a:gd name="connsiteX937" fmla="*/ 823759 w 7467600"/>
              <a:gd name="connsiteY937" fmla="*/ 574145 h 6858000"/>
              <a:gd name="connsiteX938" fmla="*/ 811254 w 7467600"/>
              <a:gd name="connsiteY938" fmla="*/ 665546 h 6858000"/>
              <a:gd name="connsiteX939" fmla="*/ 154042 w 7467600"/>
              <a:gd name="connsiteY939" fmla="*/ 261522 h 6858000"/>
              <a:gd name="connsiteX940" fmla="*/ 13550 w 7467600"/>
              <a:gd name="connsiteY940" fmla="*/ 158423 h 6858000"/>
              <a:gd name="connsiteX941" fmla="*/ 0 w 7467600"/>
              <a:gd name="connsiteY941" fmla="*/ 146618 h 6858000"/>
              <a:gd name="connsiteX942" fmla="*/ 0 w 7467600"/>
              <a:gd name="connsiteY942" fmla="*/ 59161 h 6858000"/>
              <a:gd name="connsiteX943" fmla="*/ 45427 w 7467600"/>
              <a:gd name="connsiteY943" fmla="*/ 101078 h 6858000"/>
              <a:gd name="connsiteX944" fmla="*/ 630103 w 7467600"/>
              <a:gd name="connsiteY944" fmla="*/ 485885 h 6858000"/>
              <a:gd name="connsiteX945" fmla="*/ 532040 w 7467600"/>
              <a:gd name="connsiteY945" fmla="*/ 399359 h 6858000"/>
              <a:gd name="connsiteX946" fmla="*/ 517618 w 7467600"/>
              <a:gd name="connsiteY946" fmla="*/ 385726 h 6858000"/>
              <a:gd name="connsiteX947" fmla="*/ 285074 w 7467600"/>
              <a:gd name="connsiteY947" fmla="*/ 182755 h 6858000"/>
              <a:gd name="connsiteX948" fmla="*/ 43151 w 7467600"/>
              <a:gd name="connsiteY94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67913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1019354 w 7467600"/>
              <a:gd name="connsiteY16" fmla="*/ 6315006 h 6858000"/>
              <a:gd name="connsiteX17" fmla="*/ 441046 w 7467600"/>
              <a:gd name="connsiteY17" fmla="*/ 6691153 h 6858000"/>
              <a:gd name="connsiteX18" fmla="*/ 1019354 w 7467600"/>
              <a:gd name="connsiteY18" fmla="*/ 6315006 h 6858000"/>
              <a:gd name="connsiteX19" fmla="*/ 991680 w 7467600"/>
              <a:gd name="connsiteY19" fmla="*/ 6298413 h 6858000"/>
              <a:gd name="connsiteX20" fmla="*/ 409060 w 7467600"/>
              <a:gd name="connsiteY20" fmla="*/ 6671470 h 6858000"/>
              <a:gd name="connsiteX21" fmla="*/ 991680 w 7467600"/>
              <a:gd name="connsiteY21" fmla="*/ 6298413 h 6858000"/>
              <a:gd name="connsiteX22" fmla="*/ 103333 w 7467600"/>
              <a:gd name="connsiteY22" fmla="*/ 5699602 h 6858000"/>
              <a:gd name="connsiteX23" fmla="*/ 233938 w 7467600"/>
              <a:gd name="connsiteY23" fmla="*/ 5809416 h 6858000"/>
              <a:gd name="connsiteX24" fmla="*/ 883580 w 7467600"/>
              <a:gd name="connsiteY24" fmla="*/ 6180710 h 6858000"/>
              <a:gd name="connsiteX25" fmla="*/ 487337 w 7467600"/>
              <a:gd name="connsiteY25" fmla="*/ 5950182 h 6858000"/>
              <a:gd name="connsiteX26" fmla="*/ 354051 w 7467600"/>
              <a:gd name="connsiteY26" fmla="*/ 5854912 h 6858000"/>
              <a:gd name="connsiteX27" fmla="*/ 195436 w 7467600"/>
              <a:gd name="connsiteY27" fmla="*/ 5755068 h 6858000"/>
              <a:gd name="connsiteX28" fmla="*/ 103333 w 7467600"/>
              <a:gd name="connsiteY28" fmla="*/ 5699602 h 6858000"/>
              <a:gd name="connsiteX29" fmla="*/ 5539432 w 7467600"/>
              <a:gd name="connsiteY29" fmla="*/ 5642928 h 6858000"/>
              <a:gd name="connsiteX30" fmla="*/ 5555462 w 7467600"/>
              <a:gd name="connsiteY30" fmla="*/ 5694454 h 6858000"/>
              <a:gd name="connsiteX31" fmla="*/ 5828270 w 7467600"/>
              <a:gd name="connsiteY31" fmla="*/ 6320663 h 6858000"/>
              <a:gd name="connsiteX32" fmla="*/ 5947416 w 7467600"/>
              <a:gd name="connsiteY32" fmla="*/ 6574846 h 6858000"/>
              <a:gd name="connsiteX33" fmla="*/ 5539432 w 7467600"/>
              <a:gd name="connsiteY33" fmla="*/ 5642928 h 6858000"/>
              <a:gd name="connsiteX34" fmla="*/ 51253 w 7467600"/>
              <a:gd name="connsiteY34" fmla="*/ 5631825 h 6858000"/>
              <a:gd name="connsiteX35" fmla="*/ 211622 w 7467600"/>
              <a:gd name="connsiteY35" fmla="*/ 5728803 h 6858000"/>
              <a:gd name="connsiteX36" fmla="*/ 371652 w 7467600"/>
              <a:gd name="connsiteY36" fmla="*/ 5829062 h 6858000"/>
              <a:gd name="connsiteX37" fmla="*/ 505903 w 7467600"/>
              <a:gd name="connsiteY37" fmla="*/ 5925221 h 6858000"/>
              <a:gd name="connsiteX38" fmla="*/ 899240 w 7467600"/>
              <a:gd name="connsiteY38" fmla="*/ 6153068 h 6858000"/>
              <a:gd name="connsiteX39" fmla="*/ 988114 w 7467600"/>
              <a:gd name="connsiteY39" fmla="*/ 6174204 h 6858000"/>
              <a:gd name="connsiteX40" fmla="*/ 845971 w 7467600"/>
              <a:gd name="connsiteY40" fmla="*/ 6067177 h 6858000"/>
              <a:gd name="connsiteX41" fmla="*/ 448057 w 7467600"/>
              <a:gd name="connsiteY41" fmla="*/ 5841376 h 6858000"/>
              <a:gd name="connsiteX42" fmla="*/ 51253 w 7467600"/>
              <a:gd name="connsiteY42" fmla="*/ 5631825 h 6858000"/>
              <a:gd name="connsiteX43" fmla="*/ 2606687 w 7467600"/>
              <a:gd name="connsiteY43" fmla="*/ 5630718 h 6858000"/>
              <a:gd name="connsiteX44" fmla="*/ 2645658 w 7467600"/>
              <a:gd name="connsiteY44" fmla="*/ 6640259 h 6858000"/>
              <a:gd name="connsiteX45" fmla="*/ 2606687 w 7467600"/>
              <a:gd name="connsiteY45" fmla="*/ 5630718 h 6858000"/>
              <a:gd name="connsiteX46" fmla="*/ 3642057 w 7467600"/>
              <a:gd name="connsiteY46" fmla="*/ 5573487 h 6858000"/>
              <a:gd name="connsiteX47" fmla="*/ 3632981 w 7467600"/>
              <a:gd name="connsiteY47" fmla="*/ 5579437 h 6858000"/>
              <a:gd name="connsiteX48" fmla="*/ 3382436 w 7467600"/>
              <a:gd name="connsiteY48" fmla="*/ 5952726 h 6858000"/>
              <a:gd name="connsiteX49" fmla="*/ 3191929 w 7467600"/>
              <a:gd name="connsiteY49" fmla="*/ 6662669 h 6858000"/>
              <a:gd name="connsiteX50" fmla="*/ 3369898 w 7467600"/>
              <a:gd name="connsiteY50" fmla="*/ 6081771 h 6858000"/>
              <a:gd name="connsiteX51" fmla="*/ 3642057 w 7467600"/>
              <a:gd name="connsiteY51" fmla="*/ 5573487 h 6858000"/>
              <a:gd name="connsiteX52" fmla="*/ 2650666 w 7467600"/>
              <a:gd name="connsiteY52" fmla="*/ 5530686 h 6858000"/>
              <a:gd name="connsiteX53" fmla="*/ 2650249 w 7467600"/>
              <a:gd name="connsiteY53" fmla="*/ 5532101 h 6858000"/>
              <a:gd name="connsiteX54" fmla="*/ 2663808 w 7467600"/>
              <a:gd name="connsiteY54" fmla="*/ 6535215 h 6858000"/>
              <a:gd name="connsiteX55" fmla="*/ 2665418 w 7467600"/>
              <a:gd name="connsiteY55" fmla="*/ 6132756 h 6858000"/>
              <a:gd name="connsiteX56" fmla="*/ 2650666 w 7467600"/>
              <a:gd name="connsiteY56" fmla="*/ 5530686 h 6858000"/>
              <a:gd name="connsiteX57" fmla="*/ 2680277 w 7467600"/>
              <a:gd name="connsiteY57" fmla="*/ 5479204 h 6858000"/>
              <a:gd name="connsiteX58" fmla="*/ 2678972 w 7467600"/>
              <a:gd name="connsiteY58" fmla="*/ 5481582 h 6858000"/>
              <a:gd name="connsiteX59" fmla="*/ 2696666 w 7467600"/>
              <a:gd name="connsiteY59" fmla="*/ 6133836 h 6858000"/>
              <a:gd name="connsiteX60" fmla="*/ 2695769 w 7467600"/>
              <a:gd name="connsiteY60" fmla="*/ 6390955 h 6858000"/>
              <a:gd name="connsiteX61" fmla="*/ 2739893 w 7467600"/>
              <a:gd name="connsiteY61" fmla="*/ 6108357 h 6858000"/>
              <a:gd name="connsiteX62" fmla="*/ 2680277 w 7467600"/>
              <a:gd name="connsiteY62" fmla="*/ 5479204 h 6858000"/>
              <a:gd name="connsiteX63" fmla="*/ 1132195 w 7467600"/>
              <a:gd name="connsiteY63" fmla="*/ 5467980 h 6858000"/>
              <a:gd name="connsiteX64" fmla="*/ 1679056 w 7467600"/>
              <a:gd name="connsiteY64" fmla="*/ 5516907 h 6858000"/>
              <a:gd name="connsiteX65" fmla="*/ 2128648 w 7467600"/>
              <a:gd name="connsiteY65" fmla="*/ 5474249 h 6858000"/>
              <a:gd name="connsiteX66" fmla="*/ 1825619 w 7467600"/>
              <a:gd name="connsiteY66" fmla="*/ 5478447 h 6858000"/>
              <a:gd name="connsiteX67" fmla="*/ 1737798 w 7467600"/>
              <a:gd name="connsiteY67" fmla="*/ 5483353 h 6858000"/>
              <a:gd name="connsiteX68" fmla="*/ 1132195 w 7467600"/>
              <a:gd name="connsiteY68" fmla="*/ 5467980 h 6858000"/>
              <a:gd name="connsiteX69" fmla="*/ 1456157 w 7467600"/>
              <a:gd name="connsiteY69" fmla="*/ 5371404 h 6858000"/>
              <a:gd name="connsiteX70" fmla="*/ 1244432 w 7467600"/>
              <a:gd name="connsiteY70" fmla="*/ 5385601 h 6858000"/>
              <a:gd name="connsiteX71" fmla="*/ 973990 w 7467600"/>
              <a:gd name="connsiteY71" fmla="*/ 5424940 h 6858000"/>
              <a:gd name="connsiteX72" fmla="*/ 1103809 w 7467600"/>
              <a:gd name="connsiteY72" fmla="*/ 5433720 h 6858000"/>
              <a:gd name="connsiteX73" fmla="*/ 1123454 w 7467600"/>
              <a:gd name="connsiteY73" fmla="*/ 5435727 h 6858000"/>
              <a:gd name="connsiteX74" fmla="*/ 1737017 w 7467600"/>
              <a:gd name="connsiteY74" fmla="*/ 5452183 h 6858000"/>
              <a:gd name="connsiteX75" fmla="*/ 1824397 w 7467600"/>
              <a:gd name="connsiteY75" fmla="*/ 5447757 h 6858000"/>
              <a:gd name="connsiteX76" fmla="*/ 2070059 w 7467600"/>
              <a:gd name="connsiteY76" fmla="*/ 5441660 h 6858000"/>
              <a:gd name="connsiteX77" fmla="*/ 1456157 w 7467600"/>
              <a:gd name="connsiteY77" fmla="*/ 5371404 h 6858000"/>
              <a:gd name="connsiteX78" fmla="*/ 4988186 w 7467600"/>
              <a:gd name="connsiteY78" fmla="*/ 5216467 h 6858000"/>
              <a:gd name="connsiteX79" fmla="*/ 4777334 w 7467600"/>
              <a:gd name="connsiteY79" fmla="*/ 5406072 h 6858000"/>
              <a:gd name="connsiteX80" fmla="*/ 4718341 w 7467600"/>
              <a:gd name="connsiteY80" fmla="*/ 5468043 h 6858000"/>
              <a:gd name="connsiteX81" fmla="*/ 4604655 w 7467600"/>
              <a:gd name="connsiteY81" fmla="*/ 5583434 h 6858000"/>
              <a:gd name="connsiteX82" fmla="*/ 4565074 w 7467600"/>
              <a:gd name="connsiteY82" fmla="*/ 5618550 h 6858000"/>
              <a:gd name="connsiteX83" fmla="*/ 4988186 w 7467600"/>
              <a:gd name="connsiteY83" fmla="*/ 5216467 h 6858000"/>
              <a:gd name="connsiteX84" fmla="*/ 4978032 w 7467600"/>
              <a:gd name="connsiteY84" fmla="*/ 5183809 h 6858000"/>
              <a:gd name="connsiteX85" fmla="*/ 4463413 w 7467600"/>
              <a:gd name="connsiteY85" fmla="*/ 5615162 h 6858000"/>
              <a:gd name="connsiteX86" fmla="*/ 4358134 w 7467600"/>
              <a:gd name="connsiteY86" fmla="*/ 5742791 h 6858000"/>
              <a:gd name="connsiteX87" fmla="*/ 4376219 w 7467600"/>
              <a:gd name="connsiteY87" fmla="*/ 5729027 h 6858000"/>
              <a:gd name="connsiteX88" fmla="*/ 4582340 w 7467600"/>
              <a:gd name="connsiteY88" fmla="*/ 5561037 h 6858000"/>
              <a:gd name="connsiteX89" fmla="*/ 4694684 w 7467600"/>
              <a:gd name="connsiteY89" fmla="*/ 5447098 h 6858000"/>
              <a:gd name="connsiteX90" fmla="*/ 4754123 w 7467600"/>
              <a:gd name="connsiteY90" fmla="*/ 5384643 h 6858000"/>
              <a:gd name="connsiteX91" fmla="*/ 4978032 w 7467600"/>
              <a:gd name="connsiteY91" fmla="*/ 5183809 h 6858000"/>
              <a:gd name="connsiteX92" fmla="*/ 1903353 w 7467600"/>
              <a:gd name="connsiteY92" fmla="*/ 5044827 h 6858000"/>
              <a:gd name="connsiteX93" fmla="*/ 1936931 w 7467600"/>
              <a:gd name="connsiteY93" fmla="*/ 5093954 h 6858000"/>
              <a:gd name="connsiteX94" fmla="*/ 2195868 w 7467600"/>
              <a:gd name="connsiteY94" fmla="*/ 5396574 h 6858000"/>
              <a:gd name="connsiteX95" fmla="*/ 2088852 w 7467600"/>
              <a:gd name="connsiteY95" fmla="*/ 5166123 h 6858000"/>
              <a:gd name="connsiteX96" fmla="*/ 1958241 w 7467600"/>
              <a:gd name="connsiteY96" fmla="*/ 5067955 h 6858000"/>
              <a:gd name="connsiteX97" fmla="*/ 1903353 w 7467600"/>
              <a:gd name="connsiteY97" fmla="*/ 5044827 h 6858000"/>
              <a:gd name="connsiteX98" fmla="*/ 1979378 w 7467600"/>
              <a:gd name="connsiteY98" fmla="*/ 4769504 h 6858000"/>
              <a:gd name="connsiteX99" fmla="*/ 2882120 w 7467600"/>
              <a:gd name="connsiteY99" fmla="*/ 5064547 h 6858000"/>
              <a:gd name="connsiteX100" fmla="*/ 2793103 w 7467600"/>
              <a:gd name="connsiteY100" fmla="*/ 5039699 h 6858000"/>
              <a:gd name="connsiteX101" fmla="*/ 2770041 w 7467600"/>
              <a:gd name="connsiteY101" fmla="*/ 5033634 h 6858000"/>
              <a:gd name="connsiteX102" fmla="*/ 1979378 w 7467600"/>
              <a:gd name="connsiteY102" fmla="*/ 4769504 h 6858000"/>
              <a:gd name="connsiteX103" fmla="*/ 1927410 w 7467600"/>
              <a:gd name="connsiteY103" fmla="*/ 4716164 h 6858000"/>
              <a:gd name="connsiteX104" fmla="*/ 1959587 w 7467600"/>
              <a:gd name="connsiteY104" fmla="*/ 4728849 h 6858000"/>
              <a:gd name="connsiteX105" fmla="*/ 2777707 w 7467600"/>
              <a:gd name="connsiteY105" fmla="*/ 5003991 h 6858000"/>
              <a:gd name="connsiteX106" fmla="*/ 2800768 w 7467600"/>
              <a:gd name="connsiteY106" fmla="*/ 5010056 h 6858000"/>
              <a:gd name="connsiteX107" fmla="*/ 2879408 w 7467600"/>
              <a:gd name="connsiteY107" fmla="*/ 5031590 h 6858000"/>
              <a:gd name="connsiteX108" fmla="*/ 2862295 w 7467600"/>
              <a:gd name="connsiteY108" fmla="*/ 5022958 h 6858000"/>
              <a:gd name="connsiteX109" fmla="*/ 2813343 w 7467600"/>
              <a:gd name="connsiteY109" fmla="*/ 4998369 h 6858000"/>
              <a:gd name="connsiteX110" fmla="*/ 2646245 w 7467600"/>
              <a:gd name="connsiteY110" fmla="*/ 4930999 h 6858000"/>
              <a:gd name="connsiteX111" fmla="*/ 1999243 w 7467600"/>
              <a:gd name="connsiteY111" fmla="*/ 4730524 h 6858000"/>
              <a:gd name="connsiteX112" fmla="*/ 1979527 w 7467600"/>
              <a:gd name="connsiteY112" fmla="*/ 4726651 h 6858000"/>
              <a:gd name="connsiteX113" fmla="*/ 1927410 w 7467600"/>
              <a:gd name="connsiteY113" fmla="*/ 4716164 h 6858000"/>
              <a:gd name="connsiteX114" fmla="*/ 1997014 w 7467600"/>
              <a:gd name="connsiteY114" fmla="*/ 4698007 h 6858000"/>
              <a:gd name="connsiteX115" fmla="*/ 2005458 w 7467600"/>
              <a:gd name="connsiteY115" fmla="*/ 4699540 h 6858000"/>
              <a:gd name="connsiteX116" fmla="*/ 2657186 w 7467600"/>
              <a:gd name="connsiteY116" fmla="*/ 4901687 h 6858000"/>
              <a:gd name="connsiteX117" fmla="*/ 2826662 w 7467600"/>
              <a:gd name="connsiteY117" fmla="*/ 4970362 h 6858000"/>
              <a:gd name="connsiteX118" fmla="*/ 2876100 w 7467600"/>
              <a:gd name="connsiteY118" fmla="*/ 4995397 h 6858000"/>
              <a:gd name="connsiteX119" fmla="*/ 3042600 w 7467600"/>
              <a:gd name="connsiteY119" fmla="*/ 5059532 h 6858000"/>
              <a:gd name="connsiteX120" fmla="*/ 1997014 w 7467600"/>
              <a:gd name="connsiteY120" fmla="*/ 4698007 h 6858000"/>
              <a:gd name="connsiteX121" fmla="*/ 2305292 w 7467600"/>
              <a:gd name="connsiteY121" fmla="*/ 4219492 h 6858000"/>
              <a:gd name="connsiteX122" fmla="*/ 3360922 w 7467600"/>
              <a:gd name="connsiteY122" fmla="*/ 4529373 h 6858000"/>
              <a:gd name="connsiteX123" fmla="*/ 3492420 w 7467600"/>
              <a:gd name="connsiteY123" fmla="*/ 4510145 h 6858000"/>
              <a:gd name="connsiteX124" fmla="*/ 3364086 w 7467600"/>
              <a:gd name="connsiteY124" fmla="*/ 4480340 h 6858000"/>
              <a:gd name="connsiteX125" fmla="*/ 3225818 w 7467600"/>
              <a:gd name="connsiteY125" fmla="*/ 4411822 h 6858000"/>
              <a:gd name="connsiteX126" fmla="*/ 3129696 w 7467600"/>
              <a:gd name="connsiteY126" fmla="*/ 4360704 h 6858000"/>
              <a:gd name="connsiteX127" fmla="*/ 2814545 w 7467600"/>
              <a:gd name="connsiteY127" fmla="*/ 4282955 h 6858000"/>
              <a:gd name="connsiteX128" fmla="*/ 2305292 w 7467600"/>
              <a:gd name="connsiteY128" fmla="*/ 4219492 h 6858000"/>
              <a:gd name="connsiteX129" fmla="*/ 2626982 w 7467600"/>
              <a:gd name="connsiteY129" fmla="*/ 4206450 h 6858000"/>
              <a:gd name="connsiteX130" fmla="*/ 2490617 w 7467600"/>
              <a:gd name="connsiteY130" fmla="*/ 4206951 h 6858000"/>
              <a:gd name="connsiteX131" fmla="*/ 2819869 w 7467600"/>
              <a:gd name="connsiteY131" fmla="*/ 4252936 h 6858000"/>
              <a:gd name="connsiteX132" fmla="*/ 3143018 w 7467600"/>
              <a:gd name="connsiteY132" fmla="*/ 4332698 h 6858000"/>
              <a:gd name="connsiteX133" fmla="*/ 3241520 w 7467600"/>
              <a:gd name="connsiteY133" fmla="*/ 4385112 h 6858000"/>
              <a:gd name="connsiteX134" fmla="*/ 3374575 w 7467600"/>
              <a:gd name="connsiteY134" fmla="*/ 4451517 h 6858000"/>
              <a:gd name="connsiteX135" fmla="*/ 3505221 w 7467600"/>
              <a:gd name="connsiteY135" fmla="*/ 4480757 h 6858000"/>
              <a:gd name="connsiteX136" fmla="*/ 2626982 w 7467600"/>
              <a:gd name="connsiteY136" fmla="*/ 4206450 h 6858000"/>
              <a:gd name="connsiteX137" fmla="*/ 1310106 w 7467600"/>
              <a:gd name="connsiteY137" fmla="*/ 3943217 h 6858000"/>
              <a:gd name="connsiteX138" fmla="*/ 854994 w 7467600"/>
              <a:gd name="connsiteY138" fmla="*/ 4399136 h 6858000"/>
              <a:gd name="connsiteX139" fmla="*/ 742462 w 7467600"/>
              <a:gd name="connsiteY139" fmla="*/ 4594648 h 6858000"/>
              <a:gd name="connsiteX140" fmla="*/ 820602 w 7467600"/>
              <a:gd name="connsiteY140" fmla="*/ 4485915 h 6858000"/>
              <a:gd name="connsiteX141" fmla="*/ 878295 w 7467600"/>
              <a:gd name="connsiteY141" fmla="*/ 4403594 h 6858000"/>
              <a:gd name="connsiteX142" fmla="*/ 1240607 w 7467600"/>
              <a:gd name="connsiteY142" fmla="*/ 4010401 h 6858000"/>
              <a:gd name="connsiteX143" fmla="*/ 1310106 w 7467600"/>
              <a:gd name="connsiteY143" fmla="*/ 3943217 h 6858000"/>
              <a:gd name="connsiteX144" fmla="*/ 1423113 w 7467600"/>
              <a:gd name="connsiteY144" fmla="*/ 3874565 h 6858000"/>
              <a:gd name="connsiteX145" fmla="*/ 1260565 w 7467600"/>
              <a:gd name="connsiteY145" fmla="*/ 4031982 h 6858000"/>
              <a:gd name="connsiteX146" fmla="*/ 901900 w 7467600"/>
              <a:gd name="connsiteY146" fmla="*/ 4421236 h 6858000"/>
              <a:gd name="connsiteX147" fmla="*/ 845044 w 7467600"/>
              <a:gd name="connsiteY147" fmla="*/ 4502436 h 6858000"/>
              <a:gd name="connsiteX148" fmla="*/ 685926 w 7467600"/>
              <a:gd name="connsiteY148" fmla="*/ 4703069 h 6858000"/>
              <a:gd name="connsiteX149" fmla="*/ 684248 w 7467600"/>
              <a:gd name="connsiteY149" fmla="*/ 4706721 h 6858000"/>
              <a:gd name="connsiteX150" fmla="*/ 1423113 w 7467600"/>
              <a:gd name="connsiteY150" fmla="*/ 3874565 h 6858000"/>
              <a:gd name="connsiteX151" fmla="*/ 3316479 w 7467600"/>
              <a:gd name="connsiteY151" fmla="*/ 3872136 h 6858000"/>
              <a:gd name="connsiteX152" fmla="*/ 3546806 w 7467600"/>
              <a:gd name="connsiteY152" fmla="*/ 4356139 h 6858000"/>
              <a:gd name="connsiteX153" fmla="*/ 3364433 w 7467600"/>
              <a:gd name="connsiteY153" fmla="*/ 3953121 h 6858000"/>
              <a:gd name="connsiteX154" fmla="*/ 3316479 w 7467600"/>
              <a:gd name="connsiteY154" fmla="*/ 3872136 h 6858000"/>
              <a:gd name="connsiteX155" fmla="*/ 3291335 w 7467600"/>
              <a:gd name="connsiteY155" fmla="*/ 3767420 h 6858000"/>
              <a:gd name="connsiteX156" fmla="*/ 3390805 w 7467600"/>
              <a:gd name="connsiteY156" fmla="*/ 3937163 h 6858000"/>
              <a:gd name="connsiteX157" fmla="*/ 3579062 w 7467600"/>
              <a:gd name="connsiteY157" fmla="*/ 4359040 h 6858000"/>
              <a:gd name="connsiteX158" fmla="*/ 3467355 w 7467600"/>
              <a:gd name="connsiteY158" fmla="*/ 3988130 h 6858000"/>
              <a:gd name="connsiteX159" fmla="*/ 3310753 w 7467600"/>
              <a:gd name="connsiteY159" fmla="*/ 3787140 h 6858000"/>
              <a:gd name="connsiteX160" fmla="*/ 3291335 w 7467600"/>
              <a:gd name="connsiteY160" fmla="*/ 3767420 h 6858000"/>
              <a:gd name="connsiteX161" fmla="*/ 1635889 w 7467600"/>
              <a:gd name="connsiteY161" fmla="*/ 3709494 h 6858000"/>
              <a:gd name="connsiteX162" fmla="*/ 1634800 w 7467600"/>
              <a:gd name="connsiteY162" fmla="*/ 3731111 h 6858000"/>
              <a:gd name="connsiteX163" fmla="*/ 1635889 w 7467600"/>
              <a:gd name="connsiteY163" fmla="*/ 3709494 h 6858000"/>
              <a:gd name="connsiteX164" fmla="*/ 1510397 w 7467600"/>
              <a:gd name="connsiteY164" fmla="*/ 3684705 h 6858000"/>
              <a:gd name="connsiteX165" fmla="*/ 1146550 w 7467600"/>
              <a:gd name="connsiteY165" fmla="*/ 3802012 h 6858000"/>
              <a:gd name="connsiteX166" fmla="*/ 698834 w 7467600"/>
              <a:gd name="connsiteY166" fmla="*/ 3952272 h 6858000"/>
              <a:gd name="connsiteX167" fmla="*/ 34256 w 7467600"/>
              <a:gd name="connsiteY167" fmla="*/ 4347603 h 6858000"/>
              <a:gd name="connsiteX168" fmla="*/ 527241 w 7467600"/>
              <a:gd name="connsiteY168" fmla="*/ 4065078 h 6858000"/>
              <a:gd name="connsiteX169" fmla="*/ 1510397 w 7467600"/>
              <a:gd name="connsiteY169" fmla="*/ 3684705 h 6858000"/>
              <a:gd name="connsiteX170" fmla="*/ 1313114 w 7467600"/>
              <a:gd name="connsiteY170" fmla="*/ 3655216 h 6858000"/>
              <a:gd name="connsiteX171" fmla="*/ 1109304 w 7467600"/>
              <a:gd name="connsiteY171" fmla="*/ 3669030 h 6858000"/>
              <a:gd name="connsiteX172" fmla="*/ 8129 w 7467600"/>
              <a:gd name="connsiteY172" fmla="*/ 4330519 h 6858000"/>
              <a:gd name="connsiteX173" fmla="*/ 687572 w 7467600"/>
              <a:gd name="connsiteY173" fmla="*/ 3925629 h 6858000"/>
              <a:gd name="connsiteX174" fmla="*/ 1138365 w 7467600"/>
              <a:gd name="connsiteY174" fmla="*/ 3774515 h 6858000"/>
              <a:gd name="connsiteX175" fmla="*/ 1505579 w 7467600"/>
              <a:gd name="connsiteY175" fmla="*/ 3655526 h 6858000"/>
              <a:gd name="connsiteX176" fmla="*/ 1313114 w 7467600"/>
              <a:gd name="connsiteY176" fmla="*/ 3655216 h 6858000"/>
              <a:gd name="connsiteX177" fmla="*/ 3655073 w 7467600"/>
              <a:gd name="connsiteY177" fmla="*/ 3650884 h 6858000"/>
              <a:gd name="connsiteX178" fmla="*/ 3989938 w 7467600"/>
              <a:gd name="connsiteY178" fmla="*/ 3991685 h 6858000"/>
              <a:gd name="connsiteX179" fmla="*/ 4393907 w 7467600"/>
              <a:gd name="connsiteY179" fmla="*/ 4261258 h 6858000"/>
              <a:gd name="connsiteX180" fmla="*/ 4648051 w 7467600"/>
              <a:gd name="connsiteY180" fmla="*/ 4374051 h 6858000"/>
              <a:gd name="connsiteX181" fmla="*/ 4383389 w 7467600"/>
              <a:gd name="connsiteY181" fmla="*/ 4184369 h 6858000"/>
              <a:gd name="connsiteX182" fmla="*/ 4165508 w 7467600"/>
              <a:gd name="connsiteY182" fmla="*/ 4035196 h 6858000"/>
              <a:gd name="connsiteX183" fmla="*/ 4068162 w 7467600"/>
              <a:gd name="connsiteY183" fmla="*/ 3953394 h 6858000"/>
              <a:gd name="connsiteX184" fmla="*/ 3981416 w 7467600"/>
              <a:gd name="connsiteY184" fmla="*/ 3880482 h 6858000"/>
              <a:gd name="connsiteX185" fmla="*/ 3800147 w 7467600"/>
              <a:gd name="connsiteY185" fmla="*/ 3749872 h 6858000"/>
              <a:gd name="connsiteX186" fmla="*/ 3655073 w 7467600"/>
              <a:gd name="connsiteY186" fmla="*/ 3650884 h 6858000"/>
              <a:gd name="connsiteX187" fmla="*/ 3670252 w 7467600"/>
              <a:gd name="connsiteY187" fmla="*/ 3622798 h 6858000"/>
              <a:gd name="connsiteX188" fmla="*/ 3817258 w 7467600"/>
              <a:gd name="connsiteY188" fmla="*/ 3723577 h 6858000"/>
              <a:gd name="connsiteX189" fmla="*/ 4000461 w 7467600"/>
              <a:gd name="connsiteY189" fmla="*/ 3855966 h 6858000"/>
              <a:gd name="connsiteX190" fmla="*/ 4088180 w 7467600"/>
              <a:gd name="connsiteY190" fmla="*/ 3929774 h 6858000"/>
              <a:gd name="connsiteX191" fmla="*/ 4184555 w 7467600"/>
              <a:gd name="connsiteY191" fmla="*/ 4010683 h 6858000"/>
              <a:gd name="connsiteX192" fmla="*/ 4399563 w 7467600"/>
              <a:gd name="connsiteY192" fmla="*/ 4158106 h 6858000"/>
              <a:gd name="connsiteX193" fmla="*/ 4684469 w 7467600"/>
              <a:gd name="connsiteY193" fmla="*/ 4364680 h 6858000"/>
              <a:gd name="connsiteX194" fmla="*/ 4690271 w 7467600"/>
              <a:gd name="connsiteY194" fmla="*/ 4370034 h 6858000"/>
              <a:gd name="connsiteX195" fmla="*/ 4136093 w 7467600"/>
              <a:gd name="connsiteY195" fmla="*/ 3858466 h 6858000"/>
              <a:gd name="connsiteX196" fmla="*/ 3670252 w 7467600"/>
              <a:gd name="connsiteY196" fmla="*/ 3622798 h 6858000"/>
              <a:gd name="connsiteX197" fmla="*/ 4440129 w 7467600"/>
              <a:gd name="connsiteY197" fmla="*/ 3448571 h 6858000"/>
              <a:gd name="connsiteX198" fmla="*/ 4856525 w 7467600"/>
              <a:gd name="connsiteY198" fmla="*/ 3915351 h 6858000"/>
              <a:gd name="connsiteX199" fmla="*/ 5059055 w 7467600"/>
              <a:gd name="connsiteY199" fmla="*/ 4108918 h 6858000"/>
              <a:gd name="connsiteX200" fmla="*/ 5290070 w 7467600"/>
              <a:gd name="connsiteY200" fmla="*/ 4263619 h 6858000"/>
              <a:gd name="connsiteX201" fmla="*/ 4834991 w 7467600"/>
              <a:gd name="connsiteY201" fmla="*/ 3830985 h 6858000"/>
              <a:gd name="connsiteX202" fmla="*/ 4440129 w 7467600"/>
              <a:gd name="connsiteY202" fmla="*/ 3448571 h 6858000"/>
              <a:gd name="connsiteX203" fmla="*/ 4441737 w 7467600"/>
              <a:gd name="connsiteY203" fmla="*/ 3399734 h 6858000"/>
              <a:gd name="connsiteX204" fmla="*/ 4431236 w 7467600"/>
              <a:gd name="connsiteY204" fmla="*/ 3400954 h 6858000"/>
              <a:gd name="connsiteX205" fmla="*/ 4557150 w 7467600"/>
              <a:gd name="connsiteY205" fmla="*/ 3510023 h 6858000"/>
              <a:gd name="connsiteX206" fmla="*/ 4856936 w 7467600"/>
              <a:gd name="connsiteY206" fmla="*/ 3809146 h 6858000"/>
              <a:gd name="connsiteX207" fmla="*/ 5111996 w 7467600"/>
              <a:gd name="connsiteY207" fmla="*/ 4065759 h 6858000"/>
              <a:gd name="connsiteX208" fmla="*/ 5388878 w 7467600"/>
              <a:gd name="connsiteY208" fmla="*/ 4300185 h 6858000"/>
              <a:gd name="connsiteX209" fmla="*/ 5425556 w 7467600"/>
              <a:gd name="connsiteY209" fmla="*/ 4308967 h 6858000"/>
              <a:gd name="connsiteX210" fmla="*/ 4943646 w 7467600"/>
              <a:gd name="connsiteY210" fmla="*/ 3822916 h 6858000"/>
              <a:gd name="connsiteX211" fmla="*/ 4594837 w 7467600"/>
              <a:gd name="connsiteY211" fmla="*/ 3532274 h 6858000"/>
              <a:gd name="connsiteX212" fmla="*/ 4441737 w 7467600"/>
              <a:gd name="connsiteY212" fmla="*/ 3399734 h 6858000"/>
              <a:gd name="connsiteX213" fmla="*/ 5425834 w 7467600"/>
              <a:gd name="connsiteY213" fmla="*/ 3162785 h 6858000"/>
              <a:gd name="connsiteX214" fmla="*/ 5401644 w 7467600"/>
              <a:gd name="connsiteY214" fmla="*/ 3617847 h 6858000"/>
              <a:gd name="connsiteX215" fmla="*/ 5467256 w 7467600"/>
              <a:gd name="connsiteY215" fmla="*/ 4175494 h 6858000"/>
              <a:gd name="connsiteX216" fmla="*/ 5448069 w 7467600"/>
              <a:gd name="connsiteY216" fmla="*/ 3567554 h 6858000"/>
              <a:gd name="connsiteX217" fmla="*/ 5425834 w 7467600"/>
              <a:gd name="connsiteY217" fmla="*/ 3162785 h 6858000"/>
              <a:gd name="connsiteX218" fmla="*/ 1318687 w 7467600"/>
              <a:gd name="connsiteY218" fmla="*/ 3113840 h 6858000"/>
              <a:gd name="connsiteX219" fmla="*/ 1066793 w 7467600"/>
              <a:gd name="connsiteY219" fmla="*/ 3212171 h 6858000"/>
              <a:gd name="connsiteX220" fmla="*/ 993319 w 7467600"/>
              <a:gd name="connsiteY220" fmla="*/ 3247648 h 6858000"/>
              <a:gd name="connsiteX221" fmla="*/ 853081 w 7467600"/>
              <a:gd name="connsiteY221" fmla="*/ 3312410 h 6858000"/>
              <a:gd name="connsiteX222" fmla="*/ 805957 w 7467600"/>
              <a:gd name="connsiteY222" fmla="*/ 3330443 h 6858000"/>
              <a:gd name="connsiteX223" fmla="*/ 1318687 w 7467600"/>
              <a:gd name="connsiteY223" fmla="*/ 3113840 h 6858000"/>
              <a:gd name="connsiteX224" fmla="*/ 5453702 w 7467600"/>
              <a:gd name="connsiteY224" fmla="*/ 3090882 h 6858000"/>
              <a:gd name="connsiteX225" fmla="*/ 5480135 w 7467600"/>
              <a:gd name="connsiteY225" fmla="*/ 3565802 h 6858000"/>
              <a:gd name="connsiteX226" fmla="*/ 5499023 w 7467600"/>
              <a:gd name="connsiteY226" fmla="*/ 4166310 h 6858000"/>
              <a:gd name="connsiteX227" fmla="*/ 5547022 w 7467600"/>
              <a:gd name="connsiteY227" fmla="*/ 3607838 h 6858000"/>
              <a:gd name="connsiteX228" fmla="*/ 5515964 w 7467600"/>
              <a:gd name="connsiteY228" fmla="*/ 3378541 h 6858000"/>
              <a:gd name="connsiteX229" fmla="*/ 5453702 w 7467600"/>
              <a:gd name="connsiteY229" fmla="*/ 3090882 h 6858000"/>
              <a:gd name="connsiteX230" fmla="*/ 1238695 w 7467600"/>
              <a:gd name="connsiteY230" fmla="*/ 3076820 h 6858000"/>
              <a:gd name="connsiteX231" fmla="*/ 716371 w 7467600"/>
              <a:gd name="connsiteY231" fmla="*/ 3293249 h 6858000"/>
              <a:gd name="connsiteX232" fmla="*/ 579522 w 7467600"/>
              <a:gd name="connsiteY232" fmla="*/ 3371759 h 6858000"/>
              <a:gd name="connsiteX233" fmla="*/ 600288 w 7467600"/>
              <a:gd name="connsiteY233" fmla="*/ 3365555 h 6858000"/>
              <a:gd name="connsiteX234" fmla="*/ 840692 w 7467600"/>
              <a:gd name="connsiteY234" fmla="*/ 3284921 h 6858000"/>
              <a:gd name="connsiteX235" fmla="*/ 979248 w 7467600"/>
              <a:gd name="connsiteY235" fmla="*/ 3221003 h 6858000"/>
              <a:gd name="connsiteX236" fmla="*/ 1053282 w 7467600"/>
              <a:gd name="connsiteY236" fmla="*/ 3185247 h 6858000"/>
              <a:gd name="connsiteX237" fmla="*/ 1320603 w 7467600"/>
              <a:gd name="connsiteY237" fmla="*/ 3081281 h 6858000"/>
              <a:gd name="connsiteX238" fmla="*/ 1238695 w 7467600"/>
              <a:gd name="connsiteY238" fmla="*/ 3076820 h 6858000"/>
              <a:gd name="connsiteX239" fmla="*/ 5425627 w 7467600"/>
              <a:gd name="connsiteY239" fmla="*/ 2954192 h 6858000"/>
              <a:gd name="connsiteX240" fmla="*/ 5470770 w 7467600"/>
              <a:gd name="connsiteY240" fmla="*/ 3005435 h 6858000"/>
              <a:gd name="connsiteX241" fmla="*/ 5519779 w 7467600"/>
              <a:gd name="connsiteY241" fmla="*/ 4359223 h 6858000"/>
              <a:gd name="connsiteX242" fmla="*/ 5520293 w 7467600"/>
              <a:gd name="connsiteY242" fmla="*/ 4360602 h 6858000"/>
              <a:gd name="connsiteX243" fmla="*/ 5767221 w 7467600"/>
              <a:gd name="connsiteY243" fmla="*/ 4665564 h 6858000"/>
              <a:gd name="connsiteX244" fmla="*/ 6937169 w 7467600"/>
              <a:gd name="connsiteY244" fmla="*/ 4815941 h 6858000"/>
              <a:gd name="connsiteX245" fmla="*/ 6953922 w 7467600"/>
              <a:gd name="connsiteY245" fmla="*/ 4890068 h 6858000"/>
              <a:gd name="connsiteX246" fmla="*/ 6071359 w 7467600"/>
              <a:gd name="connsiteY246" fmla="*/ 4770770 h 6858000"/>
              <a:gd name="connsiteX247" fmla="*/ 6038839 w 7467600"/>
              <a:gd name="connsiteY247" fmla="*/ 4764474 h 6858000"/>
              <a:gd name="connsiteX248" fmla="*/ 6038706 w 7467600"/>
              <a:gd name="connsiteY248" fmla="*/ 4763847 h 6858000"/>
              <a:gd name="connsiteX249" fmla="*/ 6037784 w 7467600"/>
              <a:gd name="connsiteY249" fmla="*/ 4764270 h 6858000"/>
              <a:gd name="connsiteX250" fmla="*/ 6038839 w 7467600"/>
              <a:gd name="connsiteY250" fmla="*/ 4764474 h 6858000"/>
              <a:gd name="connsiteX251" fmla="*/ 6040338 w 7467600"/>
              <a:gd name="connsiteY251" fmla="*/ 4771418 h 6858000"/>
              <a:gd name="connsiteX252" fmla="*/ 6024488 w 7467600"/>
              <a:gd name="connsiteY252" fmla="*/ 4809903 h 6858000"/>
              <a:gd name="connsiteX253" fmla="*/ 5599771 w 7467600"/>
              <a:gd name="connsiteY253" fmla="*/ 5509652 h 6858000"/>
              <a:gd name="connsiteX254" fmla="*/ 5548843 w 7467600"/>
              <a:gd name="connsiteY254" fmla="*/ 5563845 h 6858000"/>
              <a:gd name="connsiteX255" fmla="*/ 5940952 w 7467600"/>
              <a:gd name="connsiteY255" fmla="*/ 6250028 h 6858000"/>
              <a:gd name="connsiteX256" fmla="*/ 6043441 w 7467600"/>
              <a:gd name="connsiteY256" fmla="*/ 6665847 h 6858000"/>
              <a:gd name="connsiteX257" fmla="*/ 6093432 w 7467600"/>
              <a:gd name="connsiteY257" fmla="*/ 6858000 h 6858000"/>
              <a:gd name="connsiteX258" fmla="*/ 6034344 w 7467600"/>
              <a:gd name="connsiteY258" fmla="*/ 6858000 h 6858000"/>
              <a:gd name="connsiteX259" fmla="*/ 6026679 w 7467600"/>
              <a:gd name="connsiteY259" fmla="*/ 6836959 h 6858000"/>
              <a:gd name="connsiteX260" fmla="*/ 5800441 w 7467600"/>
              <a:gd name="connsiteY260" fmla="*/ 6335286 h 6858000"/>
              <a:gd name="connsiteX261" fmla="*/ 5526562 w 7467600"/>
              <a:gd name="connsiteY261" fmla="*/ 5705388 h 6858000"/>
              <a:gd name="connsiteX262" fmla="*/ 5519640 w 7467600"/>
              <a:gd name="connsiteY262" fmla="*/ 5683774 h 6858000"/>
              <a:gd name="connsiteX263" fmla="*/ 5844559 w 7467600"/>
              <a:gd name="connsiteY263" fmla="*/ 6553349 h 6858000"/>
              <a:gd name="connsiteX264" fmla="*/ 5975994 w 7467600"/>
              <a:gd name="connsiteY264" fmla="*/ 6858000 h 6858000"/>
              <a:gd name="connsiteX265" fmla="*/ 5898547 w 7467600"/>
              <a:gd name="connsiteY265" fmla="*/ 6858000 h 6858000"/>
              <a:gd name="connsiteX266" fmla="*/ 5682041 w 7467600"/>
              <a:gd name="connsiteY266" fmla="*/ 6355860 h 6858000"/>
              <a:gd name="connsiteX267" fmla="*/ 5461758 w 7467600"/>
              <a:gd name="connsiteY267" fmla="*/ 5820220 h 6858000"/>
              <a:gd name="connsiteX268" fmla="*/ 5237282 w 7467600"/>
              <a:gd name="connsiteY268" fmla="*/ 6579086 h 6858000"/>
              <a:gd name="connsiteX269" fmla="*/ 5115009 w 7467600"/>
              <a:gd name="connsiteY269" fmla="*/ 6858000 h 6858000"/>
              <a:gd name="connsiteX270" fmla="*/ 5028074 w 7467600"/>
              <a:gd name="connsiteY270" fmla="*/ 6858000 h 6858000"/>
              <a:gd name="connsiteX271" fmla="*/ 5079508 w 7467600"/>
              <a:gd name="connsiteY271" fmla="*/ 6749074 h 6858000"/>
              <a:gd name="connsiteX272" fmla="*/ 5371846 w 7467600"/>
              <a:gd name="connsiteY272" fmla="*/ 5924413 h 6858000"/>
              <a:gd name="connsiteX273" fmla="*/ 5270512 w 7467600"/>
              <a:gd name="connsiteY273" fmla="*/ 6138975 h 6858000"/>
              <a:gd name="connsiteX274" fmla="*/ 5062409 w 7467600"/>
              <a:gd name="connsiteY274" fmla="*/ 6653544 h 6858000"/>
              <a:gd name="connsiteX275" fmla="*/ 5036628 w 7467600"/>
              <a:gd name="connsiteY275" fmla="*/ 6754247 h 6858000"/>
              <a:gd name="connsiteX276" fmla="*/ 5009112 w 7467600"/>
              <a:gd name="connsiteY276" fmla="*/ 6858000 h 6858000"/>
              <a:gd name="connsiteX277" fmla="*/ 4976679 w 7467600"/>
              <a:gd name="connsiteY277" fmla="*/ 6858000 h 6858000"/>
              <a:gd name="connsiteX278" fmla="*/ 5006537 w 7467600"/>
              <a:gd name="connsiteY278" fmla="*/ 6747068 h 6858000"/>
              <a:gd name="connsiteX279" fmla="*/ 5032723 w 7467600"/>
              <a:gd name="connsiteY279" fmla="*/ 6644957 h 6858000"/>
              <a:gd name="connsiteX280" fmla="*/ 5242949 w 7467600"/>
              <a:gd name="connsiteY280" fmla="*/ 6125175 h 6858000"/>
              <a:gd name="connsiteX281" fmla="*/ 5286321 w 7467600"/>
              <a:gd name="connsiteY281" fmla="*/ 6033555 h 6858000"/>
              <a:gd name="connsiteX282" fmla="*/ 5008210 w 7467600"/>
              <a:gd name="connsiteY282" fmla="*/ 6649194 h 6858000"/>
              <a:gd name="connsiteX283" fmla="*/ 4986321 w 7467600"/>
              <a:gd name="connsiteY283" fmla="*/ 6765687 h 6858000"/>
              <a:gd name="connsiteX284" fmla="*/ 4973474 w 7467600"/>
              <a:gd name="connsiteY284" fmla="*/ 6858000 h 6858000"/>
              <a:gd name="connsiteX285" fmla="*/ 4907178 w 7467600"/>
              <a:gd name="connsiteY285" fmla="*/ 6858000 h 6858000"/>
              <a:gd name="connsiteX286" fmla="*/ 4910810 w 7467600"/>
              <a:gd name="connsiteY286" fmla="*/ 6829660 h 6858000"/>
              <a:gd name="connsiteX287" fmla="*/ 4987461 w 7467600"/>
              <a:gd name="connsiteY287" fmla="*/ 6432994 h 6858000"/>
              <a:gd name="connsiteX288" fmla="*/ 5179262 w 7467600"/>
              <a:gd name="connsiteY288" fmla="*/ 6035044 h 6858000"/>
              <a:gd name="connsiteX289" fmla="*/ 4689678 w 7467600"/>
              <a:gd name="connsiteY289" fmla="*/ 6440241 h 6858000"/>
              <a:gd name="connsiteX290" fmla="*/ 4477543 w 7467600"/>
              <a:gd name="connsiteY290" fmla="*/ 6674836 h 6858000"/>
              <a:gd name="connsiteX291" fmla="*/ 4329957 w 7467600"/>
              <a:gd name="connsiteY291" fmla="*/ 6858000 h 6858000"/>
              <a:gd name="connsiteX292" fmla="*/ 4218595 w 7467600"/>
              <a:gd name="connsiteY292" fmla="*/ 6858000 h 6858000"/>
              <a:gd name="connsiteX293" fmla="*/ 4368888 w 7467600"/>
              <a:gd name="connsiteY293" fmla="*/ 6668412 h 6858000"/>
              <a:gd name="connsiteX294" fmla="*/ 4563091 w 7467600"/>
              <a:gd name="connsiteY294" fmla="*/ 6442508 h 6858000"/>
              <a:gd name="connsiteX295" fmla="*/ 5387324 w 7467600"/>
              <a:gd name="connsiteY295" fmla="*/ 5705830 h 6858000"/>
              <a:gd name="connsiteX296" fmla="*/ 5073620 w 7467600"/>
              <a:gd name="connsiteY296" fmla="*/ 5955437 h 6858000"/>
              <a:gd name="connsiteX297" fmla="*/ 4689789 w 7467600"/>
              <a:gd name="connsiteY297" fmla="*/ 6268382 h 6858000"/>
              <a:gd name="connsiteX298" fmla="*/ 4418722 w 7467600"/>
              <a:gd name="connsiteY298" fmla="*/ 6570886 h 6858000"/>
              <a:gd name="connsiteX299" fmla="*/ 4214944 w 7467600"/>
              <a:gd name="connsiteY299" fmla="*/ 6858000 h 6858000"/>
              <a:gd name="connsiteX300" fmla="*/ 4177898 w 7467600"/>
              <a:gd name="connsiteY300" fmla="*/ 6858000 h 6858000"/>
              <a:gd name="connsiteX301" fmla="*/ 4391597 w 7467600"/>
              <a:gd name="connsiteY301" fmla="*/ 6556370 h 6858000"/>
              <a:gd name="connsiteX302" fmla="*/ 4668889 w 7467600"/>
              <a:gd name="connsiteY302" fmla="*/ 6246399 h 6858000"/>
              <a:gd name="connsiteX303" fmla="*/ 5055427 w 7467600"/>
              <a:gd name="connsiteY303" fmla="*/ 5931476 h 6858000"/>
              <a:gd name="connsiteX304" fmla="*/ 5371814 w 7467600"/>
              <a:gd name="connsiteY304" fmla="*/ 5678975 h 6858000"/>
              <a:gd name="connsiteX305" fmla="*/ 4987918 w 7467600"/>
              <a:gd name="connsiteY305" fmla="*/ 5838701 h 6858000"/>
              <a:gd name="connsiteX306" fmla="*/ 4317146 w 7467600"/>
              <a:gd name="connsiteY306" fmla="*/ 6587716 h 6858000"/>
              <a:gd name="connsiteX307" fmla="*/ 4171627 w 7467600"/>
              <a:gd name="connsiteY307" fmla="*/ 6858000 h 6858000"/>
              <a:gd name="connsiteX308" fmla="*/ 4081585 w 7467600"/>
              <a:gd name="connsiteY308" fmla="*/ 6858000 h 6858000"/>
              <a:gd name="connsiteX309" fmla="*/ 4238603 w 7467600"/>
              <a:gd name="connsiteY309" fmla="*/ 6559341 h 6858000"/>
              <a:gd name="connsiteX310" fmla="*/ 4778333 w 7467600"/>
              <a:gd name="connsiteY310" fmla="*/ 5873626 h 6858000"/>
              <a:gd name="connsiteX311" fmla="*/ 5414185 w 7467600"/>
              <a:gd name="connsiteY311" fmla="*/ 5573882 h 6858000"/>
              <a:gd name="connsiteX312" fmla="*/ 5959648 w 7467600"/>
              <a:gd name="connsiteY312" fmla="*/ 4760797 h 6858000"/>
              <a:gd name="connsiteX313" fmla="*/ 5355019 w 7467600"/>
              <a:gd name="connsiteY313" fmla="*/ 4734672 h 6858000"/>
              <a:gd name="connsiteX314" fmla="*/ 5083565 w 7467600"/>
              <a:gd name="connsiteY314" fmla="*/ 5179121 h 6858000"/>
              <a:gd name="connsiteX315" fmla="*/ 4713577 w 7467600"/>
              <a:gd name="connsiteY315" fmla="*/ 5616803 h 6858000"/>
              <a:gd name="connsiteX316" fmla="*/ 3989559 w 7467600"/>
              <a:gd name="connsiteY316" fmla="*/ 6145945 h 6858000"/>
              <a:gd name="connsiteX317" fmla="*/ 3939824 w 7467600"/>
              <a:gd name="connsiteY317" fmla="*/ 6066900 h 6858000"/>
              <a:gd name="connsiteX318" fmla="*/ 4584537 w 7467600"/>
              <a:gd name="connsiteY318" fmla="*/ 5324826 h 6858000"/>
              <a:gd name="connsiteX319" fmla="*/ 5037105 w 7467600"/>
              <a:gd name="connsiteY319" fmla="*/ 5088765 h 6858000"/>
              <a:gd name="connsiteX320" fmla="*/ 5039930 w 7467600"/>
              <a:gd name="connsiteY320" fmla="*/ 5089585 h 6858000"/>
              <a:gd name="connsiteX321" fmla="*/ 5263764 w 7467600"/>
              <a:gd name="connsiteY321" fmla="*/ 4735525 h 6858000"/>
              <a:gd name="connsiteX322" fmla="*/ 4086300 w 7467600"/>
              <a:gd name="connsiteY322" fmla="*/ 4884599 h 6858000"/>
              <a:gd name="connsiteX323" fmla="*/ 4085485 w 7467600"/>
              <a:gd name="connsiteY323" fmla="*/ 4899070 h 6858000"/>
              <a:gd name="connsiteX324" fmla="*/ 3871915 w 7467600"/>
              <a:gd name="connsiteY324" fmla="*/ 5253645 h 6858000"/>
              <a:gd name="connsiteX325" fmla="*/ 3799374 w 7467600"/>
              <a:gd name="connsiteY325" fmla="*/ 5466127 h 6858000"/>
              <a:gd name="connsiteX326" fmla="*/ 3498850 w 7467600"/>
              <a:gd name="connsiteY326" fmla="*/ 6661888 h 6858000"/>
              <a:gd name="connsiteX327" fmla="*/ 3399216 w 7467600"/>
              <a:gd name="connsiteY327" fmla="*/ 6858000 h 6858000"/>
              <a:gd name="connsiteX328" fmla="*/ 3303688 w 7467600"/>
              <a:gd name="connsiteY328" fmla="*/ 6858000 h 6858000"/>
              <a:gd name="connsiteX329" fmla="*/ 3391774 w 7467600"/>
              <a:gd name="connsiteY329" fmla="*/ 6697181 h 6858000"/>
              <a:gd name="connsiteX330" fmla="*/ 3735540 w 7467600"/>
              <a:gd name="connsiteY330" fmla="*/ 5546923 h 6858000"/>
              <a:gd name="connsiteX331" fmla="*/ 3729438 w 7467600"/>
              <a:gd name="connsiteY331" fmla="*/ 5569058 h 6858000"/>
              <a:gd name="connsiteX332" fmla="*/ 3707782 w 7467600"/>
              <a:gd name="connsiteY332" fmla="*/ 5644908 h 6858000"/>
              <a:gd name="connsiteX333" fmla="*/ 3583827 w 7467600"/>
              <a:gd name="connsiteY333" fmla="*/ 6039215 h 6858000"/>
              <a:gd name="connsiteX334" fmla="*/ 3547861 w 7467600"/>
              <a:gd name="connsiteY334" fmla="*/ 6129609 h 6858000"/>
              <a:gd name="connsiteX335" fmla="*/ 3490905 w 7467600"/>
              <a:gd name="connsiteY335" fmla="*/ 6277660 h 6858000"/>
              <a:gd name="connsiteX336" fmla="*/ 3455859 w 7467600"/>
              <a:gd name="connsiteY336" fmla="*/ 6391301 h 6858000"/>
              <a:gd name="connsiteX337" fmla="*/ 3429112 w 7467600"/>
              <a:gd name="connsiteY337" fmla="*/ 6479469 h 6858000"/>
              <a:gd name="connsiteX338" fmla="*/ 3304862 w 7467600"/>
              <a:gd name="connsiteY338" fmla="*/ 6796476 h 6858000"/>
              <a:gd name="connsiteX339" fmla="*/ 3276071 w 7467600"/>
              <a:gd name="connsiteY339" fmla="*/ 6858000 h 6858000"/>
              <a:gd name="connsiteX340" fmla="*/ 3240805 w 7467600"/>
              <a:gd name="connsiteY340" fmla="*/ 6858000 h 6858000"/>
              <a:gd name="connsiteX341" fmla="*/ 3275917 w 7467600"/>
              <a:gd name="connsiteY341" fmla="*/ 6783192 h 6858000"/>
              <a:gd name="connsiteX342" fmla="*/ 3399358 w 7467600"/>
              <a:gd name="connsiteY342" fmla="*/ 6469011 h 6858000"/>
              <a:gd name="connsiteX343" fmla="*/ 3425650 w 7467600"/>
              <a:gd name="connsiteY343" fmla="*/ 6381333 h 6858000"/>
              <a:gd name="connsiteX344" fmla="*/ 3460661 w 7467600"/>
              <a:gd name="connsiteY344" fmla="*/ 6266763 h 6858000"/>
              <a:gd name="connsiteX345" fmla="*/ 3518021 w 7467600"/>
              <a:gd name="connsiteY345" fmla="*/ 6117298 h 6858000"/>
              <a:gd name="connsiteX346" fmla="*/ 3554035 w 7467600"/>
              <a:gd name="connsiteY346" fmla="*/ 6027832 h 6858000"/>
              <a:gd name="connsiteX347" fmla="*/ 3677174 w 7467600"/>
              <a:gd name="connsiteY347" fmla="*/ 5636351 h 6858000"/>
              <a:gd name="connsiteX348" fmla="*/ 3698819 w 7467600"/>
              <a:gd name="connsiteY348" fmla="*/ 5560503 h 6858000"/>
              <a:gd name="connsiteX349" fmla="*/ 3702094 w 7467600"/>
              <a:gd name="connsiteY349" fmla="*/ 5549194 h 6858000"/>
              <a:gd name="connsiteX350" fmla="*/ 3398355 w 7467600"/>
              <a:gd name="connsiteY350" fmla="*/ 6094603 h 6858000"/>
              <a:gd name="connsiteX351" fmla="*/ 3193941 w 7467600"/>
              <a:gd name="connsiteY351" fmla="*/ 6798775 h 6858000"/>
              <a:gd name="connsiteX352" fmla="*/ 3184140 w 7467600"/>
              <a:gd name="connsiteY352" fmla="*/ 6858000 h 6858000"/>
              <a:gd name="connsiteX353" fmla="*/ 3099978 w 7467600"/>
              <a:gd name="connsiteY353" fmla="*/ 6858000 h 6858000"/>
              <a:gd name="connsiteX354" fmla="*/ 3101556 w 7467600"/>
              <a:gd name="connsiteY354" fmla="*/ 6843337 h 6858000"/>
              <a:gd name="connsiteX355" fmla="*/ 3370162 w 7467600"/>
              <a:gd name="connsiteY355" fmla="*/ 5785550 h 6858000"/>
              <a:gd name="connsiteX356" fmla="*/ 3746477 w 7467600"/>
              <a:gd name="connsiteY356" fmla="*/ 5377889 h 6858000"/>
              <a:gd name="connsiteX357" fmla="*/ 3863399 w 7467600"/>
              <a:gd name="connsiteY357" fmla="*/ 5087257 h 6858000"/>
              <a:gd name="connsiteX358" fmla="*/ 3968712 w 7467600"/>
              <a:gd name="connsiteY358" fmla="*/ 4913989 h 6858000"/>
              <a:gd name="connsiteX359" fmla="*/ 2792390 w 7467600"/>
              <a:gd name="connsiteY359" fmla="*/ 5382974 h 6858000"/>
              <a:gd name="connsiteX360" fmla="*/ 2714982 w 7467600"/>
              <a:gd name="connsiteY360" fmla="*/ 5427051 h 6858000"/>
              <a:gd name="connsiteX361" fmla="*/ 2813361 w 7467600"/>
              <a:gd name="connsiteY361" fmla="*/ 6023912 h 6858000"/>
              <a:gd name="connsiteX362" fmla="*/ 2688430 w 7467600"/>
              <a:gd name="connsiteY362" fmla="*/ 6801564 h 6858000"/>
              <a:gd name="connsiteX363" fmla="*/ 2629626 w 7467600"/>
              <a:gd name="connsiteY363" fmla="*/ 6763394 h 6858000"/>
              <a:gd name="connsiteX364" fmla="*/ 2565328 w 7467600"/>
              <a:gd name="connsiteY364" fmla="*/ 5516399 h 6858000"/>
              <a:gd name="connsiteX365" fmla="*/ 1922999 w 7467600"/>
              <a:gd name="connsiteY365" fmla="*/ 5980343 h 6858000"/>
              <a:gd name="connsiteX366" fmla="*/ 1950261 w 7467600"/>
              <a:gd name="connsiteY366" fmla="*/ 6405858 h 6858000"/>
              <a:gd name="connsiteX367" fmla="*/ 2365554 w 7467600"/>
              <a:gd name="connsiteY367" fmla="*/ 6759107 h 6858000"/>
              <a:gd name="connsiteX368" fmla="*/ 2424142 w 7467600"/>
              <a:gd name="connsiteY368" fmla="*/ 6858000 h 6858000"/>
              <a:gd name="connsiteX369" fmla="*/ 2395994 w 7467600"/>
              <a:gd name="connsiteY369" fmla="*/ 6858000 h 6858000"/>
              <a:gd name="connsiteX370" fmla="*/ 2392863 w 7467600"/>
              <a:gd name="connsiteY370" fmla="*/ 6852964 h 6858000"/>
              <a:gd name="connsiteX371" fmla="*/ 2017589 w 7467600"/>
              <a:gd name="connsiteY371" fmla="*/ 6493982 h 6858000"/>
              <a:gd name="connsiteX372" fmla="*/ 2147336 w 7467600"/>
              <a:gd name="connsiteY372" fmla="*/ 6594052 h 6858000"/>
              <a:gd name="connsiteX373" fmla="*/ 2207047 w 7467600"/>
              <a:gd name="connsiteY373" fmla="*/ 6654540 h 6858000"/>
              <a:gd name="connsiteX374" fmla="*/ 2299106 w 7467600"/>
              <a:gd name="connsiteY374" fmla="*/ 6778931 h 6858000"/>
              <a:gd name="connsiteX375" fmla="*/ 2314430 w 7467600"/>
              <a:gd name="connsiteY375" fmla="*/ 6801144 h 6858000"/>
              <a:gd name="connsiteX376" fmla="*/ 2352406 w 7467600"/>
              <a:gd name="connsiteY376" fmla="*/ 6858000 h 6858000"/>
              <a:gd name="connsiteX377" fmla="*/ 2314492 w 7467600"/>
              <a:gd name="connsiteY377" fmla="*/ 6858000 h 6858000"/>
              <a:gd name="connsiteX378" fmla="*/ 2288095 w 7467600"/>
              <a:gd name="connsiteY378" fmla="*/ 6818030 h 6858000"/>
              <a:gd name="connsiteX379" fmla="*/ 2272768 w 7467600"/>
              <a:gd name="connsiteY379" fmla="*/ 6795822 h 6858000"/>
              <a:gd name="connsiteX380" fmla="*/ 2182715 w 7467600"/>
              <a:gd name="connsiteY380" fmla="*/ 6675071 h 6858000"/>
              <a:gd name="connsiteX381" fmla="*/ 2032061 w 7467600"/>
              <a:gd name="connsiteY381" fmla="*/ 6541380 h 6858000"/>
              <a:gd name="connsiteX382" fmla="*/ 2257220 w 7467600"/>
              <a:gd name="connsiteY382" fmla="*/ 6826257 h 6858000"/>
              <a:gd name="connsiteX383" fmla="*/ 2281324 w 7467600"/>
              <a:gd name="connsiteY383" fmla="*/ 6858000 h 6858000"/>
              <a:gd name="connsiteX384" fmla="*/ 2242860 w 7467600"/>
              <a:gd name="connsiteY384" fmla="*/ 6858000 h 6858000"/>
              <a:gd name="connsiteX385" fmla="*/ 2232818 w 7467600"/>
              <a:gd name="connsiteY385" fmla="*/ 6844926 h 6858000"/>
              <a:gd name="connsiteX386" fmla="*/ 1990172 w 7467600"/>
              <a:gd name="connsiteY386" fmla="*/ 6542121 h 6858000"/>
              <a:gd name="connsiteX387" fmla="*/ 2124090 w 7467600"/>
              <a:gd name="connsiteY387" fmla="*/ 6761017 h 6858000"/>
              <a:gd name="connsiteX388" fmla="*/ 2200380 w 7467600"/>
              <a:gd name="connsiteY388" fmla="*/ 6858000 h 6858000"/>
              <a:gd name="connsiteX389" fmla="*/ 2147507 w 7467600"/>
              <a:gd name="connsiteY389" fmla="*/ 6858000 h 6858000"/>
              <a:gd name="connsiteX390" fmla="*/ 2070668 w 7467600"/>
              <a:gd name="connsiteY390" fmla="*/ 6761520 h 6858000"/>
              <a:gd name="connsiteX391" fmla="*/ 1975142 w 7467600"/>
              <a:gd name="connsiteY391" fmla="*/ 6585570 h 6858000"/>
              <a:gd name="connsiteX392" fmla="*/ 2050035 w 7467600"/>
              <a:gd name="connsiteY392" fmla="*/ 6813345 h 6858000"/>
              <a:gd name="connsiteX393" fmla="*/ 2063025 w 7467600"/>
              <a:gd name="connsiteY393" fmla="*/ 6858000 h 6858000"/>
              <a:gd name="connsiteX394" fmla="*/ 2021675 w 7467600"/>
              <a:gd name="connsiteY394" fmla="*/ 6858000 h 6858000"/>
              <a:gd name="connsiteX395" fmla="*/ 2019308 w 7467600"/>
              <a:gd name="connsiteY395" fmla="*/ 6847118 h 6858000"/>
              <a:gd name="connsiteX396" fmla="*/ 1938835 w 7467600"/>
              <a:gd name="connsiteY396" fmla="*/ 6551160 h 6858000"/>
              <a:gd name="connsiteX397" fmla="*/ 1953230 w 7467600"/>
              <a:gd name="connsiteY397" fmla="*/ 6759699 h 6858000"/>
              <a:gd name="connsiteX398" fmla="*/ 1956763 w 7467600"/>
              <a:gd name="connsiteY398" fmla="*/ 6778191 h 6858000"/>
              <a:gd name="connsiteX399" fmla="*/ 1967925 w 7467600"/>
              <a:gd name="connsiteY399" fmla="*/ 6858000 h 6858000"/>
              <a:gd name="connsiteX400" fmla="*/ 1936622 w 7467600"/>
              <a:gd name="connsiteY400" fmla="*/ 6858000 h 6858000"/>
              <a:gd name="connsiteX401" fmla="*/ 1926261 w 7467600"/>
              <a:gd name="connsiteY401" fmla="*/ 6784064 h 6858000"/>
              <a:gd name="connsiteX402" fmla="*/ 1922724 w 7467600"/>
              <a:gd name="connsiteY402" fmla="*/ 6765577 h 6858000"/>
              <a:gd name="connsiteX403" fmla="*/ 1904650 w 7467600"/>
              <a:gd name="connsiteY403" fmla="*/ 6639616 h 6858000"/>
              <a:gd name="connsiteX404" fmla="*/ 1885273 w 7467600"/>
              <a:gd name="connsiteY404" fmla="*/ 6858000 h 6858000"/>
              <a:gd name="connsiteX405" fmla="*/ 1854363 w 7467600"/>
              <a:gd name="connsiteY405" fmla="*/ 6858000 h 6858000"/>
              <a:gd name="connsiteX406" fmla="*/ 1880391 w 7467600"/>
              <a:gd name="connsiteY406" fmla="*/ 6603796 h 6858000"/>
              <a:gd name="connsiteX407" fmla="*/ 1818273 w 7467600"/>
              <a:gd name="connsiteY407" fmla="*/ 6715729 h 6858000"/>
              <a:gd name="connsiteX408" fmla="*/ 1794691 w 7467600"/>
              <a:gd name="connsiteY408" fmla="*/ 6843239 h 6858000"/>
              <a:gd name="connsiteX409" fmla="*/ 1794914 w 7467600"/>
              <a:gd name="connsiteY409" fmla="*/ 6858000 h 6858000"/>
              <a:gd name="connsiteX410" fmla="*/ 1746128 w 7467600"/>
              <a:gd name="connsiteY410" fmla="*/ 6858000 h 6858000"/>
              <a:gd name="connsiteX411" fmla="*/ 1753934 w 7467600"/>
              <a:gd name="connsiteY411" fmla="*/ 6724796 h 6858000"/>
              <a:gd name="connsiteX412" fmla="*/ 1792053 w 7467600"/>
              <a:gd name="connsiteY412" fmla="*/ 6572396 h 6858000"/>
              <a:gd name="connsiteX413" fmla="*/ 1862248 w 7467600"/>
              <a:gd name="connsiteY413" fmla="*/ 6266397 h 6858000"/>
              <a:gd name="connsiteX414" fmla="*/ 1862250 w 7467600"/>
              <a:gd name="connsiteY414" fmla="*/ 6033531 h 6858000"/>
              <a:gd name="connsiteX415" fmla="*/ 1211999 w 7467600"/>
              <a:gd name="connsiteY415" fmla="*/ 6683610 h 6858000"/>
              <a:gd name="connsiteX416" fmla="*/ 1213266 w 7467600"/>
              <a:gd name="connsiteY416" fmla="*/ 6691947 h 6858000"/>
              <a:gd name="connsiteX417" fmla="*/ 1203370 w 7467600"/>
              <a:gd name="connsiteY417" fmla="*/ 6850676 h 6858000"/>
              <a:gd name="connsiteX418" fmla="*/ 1203671 w 7467600"/>
              <a:gd name="connsiteY418" fmla="*/ 6858000 h 6858000"/>
              <a:gd name="connsiteX419" fmla="*/ 1143180 w 7467600"/>
              <a:gd name="connsiteY419" fmla="*/ 6858000 h 6858000"/>
              <a:gd name="connsiteX420" fmla="*/ 1142176 w 7467600"/>
              <a:gd name="connsiteY420" fmla="*/ 6766045 h 6858000"/>
              <a:gd name="connsiteX421" fmla="*/ 1067484 w 7467600"/>
              <a:gd name="connsiteY421" fmla="*/ 6858000 h 6858000"/>
              <a:gd name="connsiteX422" fmla="*/ 953928 w 7467600"/>
              <a:gd name="connsiteY422" fmla="*/ 6858000 h 6858000"/>
              <a:gd name="connsiteX423" fmla="*/ 959715 w 7467600"/>
              <a:gd name="connsiteY423" fmla="*/ 6850185 h 6858000"/>
              <a:gd name="connsiteX424" fmla="*/ 1483788 w 7467600"/>
              <a:gd name="connsiteY424" fmla="*/ 6259174 h 6858000"/>
              <a:gd name="connsiteX425" fmla="*/ 1100671 w 7467600"/>
              <a:gd name="connsiteY425" fmla="*/ 6252137 h 6858000"/>
              <a:gd name="connsiteX426" fmla="*/ 1090144 w 7467600"/>
              <a:gd name="connsiteY426" fmla="*/ 6256748 h 6858000"/>
              <a:gd name="connsiteX427" fmla="*/ 1095872 w 7467600"/>
              <a:gd name="connsiteY427" fmla="*/ 6271892 h 6858000"/>
              <a:gd name="connsiteX428" fmla="*/ 262785 w 7467600"/>
              <a:gd name="connsiteY428" fmla="*/ 6845450 h 6858000"/>
              <a:gd name="connsiteX429" fmla="*/ 209968 w 7467600"/>
              <a:gd name="connsiteY429" fmla="*/ 6770713 h 6858000"/>
              <a:gd name="connsiteX430" fmla="*/ 873460 w 7467600"/>
              <a:gd name="connsiteY430" fmla="*/ 6253768 h 6858000"/>
              <a:gd name="connsiteX431" fmla="*/ 192686 w 7467600"/>
              <a:gd name="connsiteY431" fmla="*/ 5849257 h 6858000"/>
              <a:gd name="connsiteX432" fmla="*/ 4696 w 7467600"/>
              <a:gd name="connsiteY432" fmla="*/ 5697668 h 6858000"/>
              <a:gd name="connsiteX433" fmla="*/ 0 w 7467600"/>
              <a:gd name="connsiteY433" fmla="*/ 5689984 h 6858000"/>
              <a:gd name="connsiteX434" fmla="*/ 0 w 7467600"/>
              <a:gd name="connsiteY434" fmla="*/ 5513472 h 6858000"/>
              <a:gd name="connsiteX435" fmla="*/ 174101 w 7467600"/>
              <a:gd name="connsiteY435" fmla="*/ 5620277 h 6858000"/>
              <a:gd name="connsiteX436" fmla="*/ 891800 w 7467600"/>
              <a:gd name="connsiteY436" fmla="*/ 6036935 h 6858000"/>
              <a:gd name="connsiteX437" fmla="*/ 1072219 w 7467600"/>
              <a:gd name="connsiteY437" fmla="*/ 6169443 h 6858000"/>
              <a:gd name="connsiteX438" fmla="*/ 1074117 w 7467600"/>
              <a:gd name="connsiteY438" fmla="*/ 6170301 h 6858000"/>
              <a:gd name="connsiteX439" fmla="*/ 1083114 w 7467600"/>
              <a:gd name="connsiteY439" fmla="*/ 6174131 h 6858000"/>
              <a:gd name="connsiteX440" fmla="*/ 1543010 w 7467600"/>
              <a:gd name="connsiteY440" fmla="*/ 6191140 h 6858000"/>
              <a:gd name="connsiteX441" fmla="*/ 1551080 w 7467600"/>
              <a:gd name="connsiteY441" fmla="*/ 6195006 h 6858000"/>
              <a:gd name="connsiteX442" fmla="*/ 2345443 w 7467600"/>
              <a:gd name="connsiteY442" fmla="*/ 5549882 h 6858000"/>
              <a:gd name="connsiteX443" fmla="*/ 1721499 w 7467600"/>
              <a:gd name="connsiteY443" fmla="*/ 5599969 h 6858000"/>
              <a:gd name="connsiteX444" fmla="*/ 767716 w 7467600"/>
              <a:gd name="connsiteY444" fmla="*/ 5472768 h 6858000"/>
              <a:gd name="connsiteX445" fmla="*/ 722147 w 7467600"/>
              <a:gd name="connsiteY445" fmla="*/ 5393091 h 6858000"/>
              <a:gd name="connsiteX446" fmla="*/ 1485552 w 7467600"/>
              <a:gd name="connsiteY446" fmla="*/ 5313202 h 6858000"/>
              <a:gd name="connsiteX447" fmla="*/ 2143004 w 7467600"/>
              <a:gd name="connsiteY447" fmla="*/ 5402420 h 6858000"/>
              <a:gd name="connsiteX448" fmla="*/ 1933391 w 7467600"/>
              <a:gd name="connsiteY448" fmla="*/ 5156971 h 6858000"/>
              <a:gd name="connsiteX449" fmla="*/ 1827118 w 7467600"/>
              <a:gd name="connsiteY449" fmla="*/ 4968410 h 6858000"/>
              <a:gd name="connsiteX450" fmla="*/ 1837349 w 7467600"/>
              <a:gd name="connsiteY450" fmla="*/ 4956357 h 6858000"/>
              <a:gd name="connsiteX451" fmla="*/ 2162835 w 7467600"/>
              <a:gd name="connsiteY451" fmla="*/ 5187853 h 6858000"/>
              <a:gd name="connsiteX452" fmla="*/ 2257167 w 7467600"/>
              <a:gd name="connsiteY452" fmla="*/ 5462123 h 6858000"/>
              <a:gd name="connsiteX453" fmla="*/ 2261598 w 7467600"/>
              <a:gd name="connsiteY453" fmla="*/ 5467998 h 6858000"/>
              <a:gd name="connsiteX454" fmla="*/ 2437177 w 7467600"/>
              <a:gd name="connsiteY454" fmla="*/ 5479608 h 6858000"/>
              <a:gd name="connsiteX455" fmla="*/ 2445247 w 7467600"/>
              <a:gd name="connsiteY455" fmla="*/ 5483476 h 6858000"/>
              <a:gd name="connsiteX456" fmla="*/ 2743626 w 7467600"/>
              <a:gd name="connsiteY456" fmla="*/ 5304819 h 6858000"/>
              <a:gd name="connsiteX457" fmla="*/ 3048102 w 7467600"/>
              <a:gd name="connsiteY457" fmla="*/ 5150595 h 6858000"/>
              <a:gd name="connsiteX458" fmla="*/ 1799414 w 7467600"/>
              <a:gd name="connsiteY458" fmla="*/ 4694732 h 6858000"/>
              <a:gd name="connsiteX459" fmla="*/ 1771735 w 7467600"/>
              <a:gd name="connsiteY459" fmla="*/ 4619929 h 6858000"/>
              <a:gd name="connsiteX460" fmla="*/ 3104273 w 7467600"/>
              <a:gd name="connsiteY460" fmla="*/ 5076159 h 6858000"/>
              <a:gd name="connsiteX461" fmla="*/ 3113245 w 7467600"/>
              <a:gd name="connsiteY461" fmla="*/ 5090705 h 6858000"/>
              <a:gd name="connsiteX462" fmla="*/ 3126294 w 7467600"/>
              <a:gd name="connsiteY462" fmla="*/ 5114400 h 6858000"/>
              <a:gd name="connsiteX463" fmla="*/ 3937433 w 7467600"/>
              <a:gd name="connsiteY463" fmla="*/ 4830473 h 6858000"/>
              <a:gd name="connsiteX464" fmla="*/ 3590475 w 7467600"/>
              <a:gd name="connsiteY464" fmla="*/ 4597974 h 6858000"/>
              <a:gd name="connsiteX465" fmla="*/ 3100264 w 7467600"/>
              <a:gd name="connsiteY465" fmla="*/ 4579845 h 6858000"/>
              <a:gd name="connsiteX466" fmla="*/ 2183576 w 7467600"/>
              <a:gd name="connsiteY466" fmla="*/ 4227150 h 6858000"/>
              <a:gd name="connsiteX467" fmla="*/ 2151029 w 7467600"/>
              <a:gd name="connsiteY467" fmla="*/ 4146947 h 6858000"/>
              <a:gd name="connsiteX468" fmla="*/ 3563434 w 7467600"/>
              <a:gd name="connsiteY468" fmla="*/ 4469115 h 6858000"/>
              <a:gd name="connsiteX469" fmla="*/ 3177952 w 7467600"/>
              <a:gd name="connsiteY469" fmla="*/ 3657386 h 6858000"/>
              <a:gd name="connsiteX470" fmla="*/ 3189263 w 7467600"/>
              <a:gd name="connsiteY470" fmla="*/ 3625726 h 6858000"/>
              <a:gd name="connsiteX471" fmla="*/ 3560912 w 7467600"/>
              <a:gd name="connsiteY471" fmla="*/ 4079863 h 6858000"/>
              <a:gd name="connsiteX472" fmla="*/ 3626636 w 7467600"/>
              <a:gd name="connsiteY472" fmla="*/ 4512230 h 6858000"/>
              <a:gd name="connsiteX473" fmla="*/ 3653088 w 7467600"/>
              <a:gd name="connsiteY473" fmla="*/ 4521417 h 6858000"/>
              <a:gd name="connsiteX474" fmla="*/ 3988128 w 7467600"/>
              <a:gd name="connsiteY474" fmla="*/ 4817267 h 6858000"/>
              <a:gd name="connsiteX475" fmla="*/ 4830582 w 7467600"/>
              <a:gd name="connsiteY475" fmla="*/ 4676000 h 6858000"/>
              <a:gd name="connsiteX476" fmla="*/ 4830100 w 7467600"/>
              <a:gd name="connsiteY476" fmla="*/ 4675554 h 6858000"/>
              <a:gd name="connsiteX477" fmla="*/ 4036318 w 7467600"/>
              <a:gd name="connsiteY477" fmla="*/ 4147013 h 6858000"/>
              <a:gd name="connsiteX478" fmla="*/ 3432098 w 7467600"/>
              <a:gd name="connsiteY478" fmla="*/ 3537312 h 6858000"/>
              <a:gd name="connsiteX479" fmla="*/ 3446761 w 7467600"/>
              <a:gd name="connsiteY479" fmla="*/ 3461278 h 6858000"/>
              <a:gd name="connsiteX480" fmla="*/ 4419733 w 7467600"/>
              <a:gd name="connsiteY480" fmla="*/ 3963555 h 6858000"/>
              <a:gd name="connsiteX481" fmla="*/ 4781371 w 7467600"/>
              <a:gd name="connsiteY481" fmla="*/ 4458604 h 6858000"/>
              <a:gd name="connsiteX482" fmla="*/ 4780440 w 7467600"/>
              <a:gd name="connsiteY482" fmla="*/ 4470290 h 6858000"/>
              <a:gd name="connsiteX483" fmla="*/ 4898954 w 7467600"/>
              <a:gd name="connsiteY483" fmla="*/ 4662092 h 6858000"/>
              <a:gd name="connsiteX484" fmla="*/ 4900699 w 7467600"/>
              <a:gd name="connsiteY484" fmla="*/ 4670867 h 6858000"/>
              <a:gd name="connsiteX485" fmla="*/ 5714511 w 7467600"/>
              <a:gd name="connsiteY485" fmla="*/ 4663483 h 6858000"/>
              <a:gd name="connsiteX486" fmla="*/ 5464793 w 7467600"/>
              <a:gd name="connsiteY486" fmla="*/ 4393556 h 6858000"/>
              <a:gd name="connsiteX487" fmla="*/ 5461897 w 7467600"/>
              <a:gd name="connsiteY487" fmla="*/ 4390879 h 6858000"/>
              <a:gd name="connsiteX488" fmla="*/ 4294126 w 7467600"/>
              <a:gd name="connsiteY488" fmla="*/ 3303048 h 6858000"/>
              <a:gd name="connsiteX489" fmla="*/ 4305321 w 7467600"/>
              <a:gd name="connsiteY489" fmla="*/ 3256953 h 6858000"/>
              <a:gd name="connsiteX490" fmla="*/ 4949299 w 7467600"/>
              <a:gd name="connsiteY490" fmla="*/ 3766336 h 6858000"/>
              <a:gd name="connsiteX491" fmla="*/ 5291452 w 7467600"/>
              <a:gd name="connsiteY491" fmla="*/ 4076801 h 6858000"/>
              <a:gd name="connsiteX492" fmla="*/ 5434998 w 7467600"/>
              <a:gd name="connsiteY492" fmla="*/ 4254100 h 6858000"/>
              <a:gd name="connsiteX493" fmla="*/ 5351015 w 7467600"/>
              <a:gd name="connsiteY493" fmla="*/ 3760989 h 6858000"/>
              <a:gd name="connsiteX494" fmla="*/ 5413780 w 7467600"/>
              <a:gd name="connsiteY494" fmla="*/ 2966265 h 6858000"/>
              <a:gd name="connsiteX495" fmla="*/ 5425627 w 7467600"/>
              <a:gd name="connsiteY495" fmla="*/ 2954192 h 6858000"/>
              <a:gd name="connsiteX496" fmla="*/ 6604735 w 7467600"/>
              <a:gd name="connsiteY496" fmla="*/ 2041381 h 6858000"/>
              <a:gd name="connsiteX497" fmla="*/ 7204487 w 7467600"/>
              <a:gd name="connsiteY497" fmla="*/ 2742112 h 6858000"/>
              <a:gd name="connsiteX498" fmla="*/ 7131592 w 7467600"/>
              <a:gd name="connsiteY498" fmla="*/ 2672096 h 6858000"/>
              <a:gd name="connsiteX499" fmla="*/ 6996344 w 7467600"/>
              <a:gd name="connsiteY499" fmla="*/ 2518310 h 6858000"/>
              <a:gd name="connsiteX500" fmla="*/ 6735495 w 7467600"/>
              <a:gd name="connsiteY500" fmla="*/ 2196890 h 6858000"/>
              <a:gd name="connsiteX501" fmla="*/ 6721901 w 7467600"/>
              <a:gd name="connsiteY501" fmla="*/ 2179274 h 6858000"/>
              <a:gd name="connsiteX502" fmla="*/ 6604735 w 7467600"/>
              <a:gd name="connsiteY502" fmla="*/ 2041381 h 6858000"/>
              <a:gd name="connsiteX503" fmla="*/ 6591670 w 7467600"/>
              <a:gd name="connsiteY503" fmla="*/ 1988277 h 6858000"/>
              <a:gd name="connsiteX504" fmla="*/ 6747349 w 7467600"/>
              <a:gd name="connsiteY504" fmla="*/ 2160069 h 6858000"/>
              <a:gd name="connsiteX505" fmla="*/ 6760943 w 7467600"/>
              <a:gd name="connsiteY505" fmla="*/ 2177686 h 6858000"/>
              <a:gd name="connsiteX506" fmla="*/ 7021065 w 7467600"/>
              <a:gd name="connsiteY506" fmla="*/ 2498102 h 6858000"/>
              <a:gd name="connsiteX507" fmla="*/ 7155223 w 7467600"/>
              <a:gd name="connsiteY507" fmla="*/ 2650386 h 6858000"/>
              <a:gd name="connsiteX508" fmla="*/ 7203167 w 7467600"/>
              <a:gd name="connsiteY508" fmla="*/ 2697288 h 6858000"/>
              <a:gd name="connsiteX509" fmla="*/ 6937703 w 7467600"/>
              <a:gd name="connsiteY509" fmla="*/ 2321981 h 6858000"/>
              <a:gd name="connsiteX510" fmla="*/ 6591670 w 7467600"/>
              <a:gd name="connsiteY510" fmla="*/ 1988277 h 6858000"/>
              <a:gd name="connsiteX511" fmla="*/ 5798671 w 7467600"/>
              <a:gd name="connsiteY511" fmla="*/ 1981601 h 6858000"/>
              <a:gd name="connsiteX512" fmla="*/ 5754709 w 7467600"/>
              <a:gd name="connsiteY512" fmla="*/ 2071454 h 6858000"/>
              <a:gd name="connsiteX513" fmla="*/ 5763044 w 7467600"/>
              <a:gd name="connsiteY513" fmla="*/ 2842206 h 6858000"/>
              <a:gd name="connsiteX514" fmla="*/ 5764974 w 7467600"/>
              <a:gd name="connsiteY514" fmla="*/ 2799609 h 6858000"/>
              <a:gd name="connsiteX515" fmla="*/ 5767665 w 7467600"/>
              <a:gd name="connsiteY515" fmla="*/ 2666409 h 6858000"/>
              <a:gd name="connsiteX516" fmla="*/ 5763055 w 7467600"/>
              <a:gd name="connsiteY516" fmla="*/ 2579705 h 6858000"/>
              <a:gd name="connsiteX517" fmla="*/ 5758079 w 7467600"/>
              <a:gd name="connsiteY517" fmla="*/ 2492508 h 6858000"/>
              <a:gd name="connsiteX518" fmla="*/ 5779325 w 7467600"/>
              <a:gd name="connsiteY518" fmla="*/ 2197069 h 6858000"/>
              <a:gd name="connsiteX519" fmla="*/ 5798671 w 7467600"/>
              <a:gd name="connsiteY519" fmla="*/ 1981601 h 6858000"/>
              <a:gd name="connsiteX520" fmla="*/ 5829202 w 7467600"/>
              <a:gd name="connsiteY520" fmla="*/ 1971679 h 6858000"/>
              <a:gd name="connsiteX521" fmla="*/ 5809558 w 7467600"/>
              <a:gd name="connsiteY521" fmla="*/ 2198043 h 6858000"/>
              <a:gd name="connsiteX522" fmla="*/ 5788653 w 7467600"/>
              <a:gd name="connsiteY522" fmla="*/ 2489430 h 6858000"/>
              <a:gd name="connsiteX523" fmla="*/ 5793439 w 7467600"/>
              <a:gd name="connsiteY523" fmla="*/ 2575235 h 6858000"/>
              <a:gd name="connsiteX524" fmla="*/ 5796837 w 7467600"/>
              <a:gd name="connsiteY524" fmla="*/ 2637633 h 6858000"/>
              <a:gd name="connsiteX525" fmla="*/ 5818614 w 7467600"/>
              <a:gd name="connsiteY525" fmla="*/ 2473055 h 6858000"/>
              <a:gd name="connsiteX526" fmla="*/ 5829202 w 7467600"/>
              <a:gd name="connsiteY526" fmla="*/ 1971679 h 6858000"/>
              <a:gd name="connsiteX527" fmla="*/ 5911389 w 7467600"/>
              <a:gd name="connsiteY527" fmla="*/ 1898371 h 6858000"/>
              <a:gd name="connsiteX528" fmla="*/ 6237627 w 7467600"/>
              <a:gd name="connsiteY528" fmla="*/ 2231921 h 6858000"/>
              <a:gd name="connsiteX529" fmla="*/ 5911389 w 7467600"/>
              <a:gd name="connsiteY529" fmla="*/ 1898371 h 6858000"/>
              <a:gd name="connsiteX530" fmla="*/ 6944437 w 7467600"/>
              <a:gd name="connsiteY530" fmla="*/ 1575402 h 6858000"/>
              <a:gd name="connsiteX531" fmla="*/ 6304730 w 7467600"/>
              <a:gd name="connsiteY531" fmla="*/ 1766654 h 6858000"/>
              <a:gd name="connsiteX532" fmla="*/ 6944437 w 7467600"/>
              <a:gd name="connsiteY532" fmla="*/ 1575402 h 6858000"/>
              <a:gd name="connsiteX533" fmla="*/ 7019523 w 7467600"/>
              <a:gd name="connsiteY533" fmla="*/ 1519450 h 6858000"/>
              <a:gd name="connsiteX534" fmla="*/ 6298091 w 7467600"/>
              <a:gd name="connsiteY534" fmla="*/ 1737122 h 6858000"/>
              <a:gd name="connsiteX535" fmla="*/ 7019523 w 7467600"/>
              <a:gd name="connsiteY535" fmla="*/ 1519450 h 6858000"/>
              <a:gd name="connsiteX536" fmla="*/ 2399523 w 7467600"/>
              <a:gd name="connsiteY536" fmla="*/ 1428234 h 6858000"/>
              <a:gd name="connsiteX537" fmla="*/ 2224982 w 7467600"/>
              <a:gd name="connsiteY537" fmla="*/ 1826201 h 6858000"/>
              <a:gd name="connsiteX538" fmla="*/ 2096099 w 7467600"/>
              <a:gd name="connsiteY538" fmla="*/ 2345900 h 6858000"/>
              <a:gd name="connsiteX539" fmla="*/ 2283317 w 7467600"/>
              <a:gd name="connsiteY539" fmla="*/ 1796925 h 6858000"/>
              <a:gd name="connsiteX540" fmla="*/ 2399523 w 7467600"/>
              <a:gd name="connsiteY540" fmla="*/ 1428234 h 6858000"/>
              <a:gd name="connsiteX541" fmla="*/ 2448558 w 7467600"/>
              <a:gd name="connsiteY541" fmla="*/ 1373435 h 6858000"/>
              <a:gd name="connsiteX542" fmla="*/ 2312521 w 7467600"/>
              <a:gd name="connsiteY542" fmla="*/ 1806140 h 6858000"/>
              <a:gd name="connsiteX543" fmla="*/ 2127533 w 7467600"/>
              <a:gd name="connsiteY543" fmla="*/ 2348380 h 6858000"/>
              <a:gd name="connsiteX544" fmla="*/ 2358080 w 7467600"/>
              <a:gd name="connsiteY544" fmla="*/ 1866134 h 6858000"/>
              <a:gd name="connsiteX545" fmla="*/ 2407436 w 7467600"/>
              <a:gd name="connsiteY545" fmla="*/ 1651070 h 6858000"/>
              <a:gd name="connsiteX546" fmla="*/ 2448558 w 7467600"/>
              <a:gd name="connsiteY546" fmla="*/ 1373435 h 6858000"/>
              <a:gd name="connsiteX547" fmla="*/ 278707 w 7467600"/>
              <a:gd name="connsiteY547" fmla="*/ 1352270 h 6858000"/>
              <a:gd name="connsiteX548" fmla="*/ 321570 w 7467600"/>
              <a:gd name="connsiteY548" fmla="*/ 1861610 h 6858000"/>
              <a:gd name="connsiteX549" fmla="*/ 294281 w 7467600"/>
              <a:gd name="connsiteY549" fmla="*/ 1440658 h 6858000"/>
              <a:gd name="connsiteX550" fmla="*/ 278707 w 7467600"/>
              <a:gd name="connsiteY550" fmla="*/ 1352270 h 6858000"/>
              <a:gd name="connsiteX551" fmla="*/ 1423821 w 7467600"/>
              <a:gd name="connsiteY551" fmla="*/ 1351958 h 6858000"/>
              <a:gd name="connsiteX552" fmla="*/ 1638521 w 7467600"/>
              <a:gd name="connsiteY552" fmla="*/ 1908470 h 6858000"/>
              <a:gd name="connsiteX553" fmla="*/ 1754199 w 7467600"/>
              <a:gd name="connsiteY553" fmla="*/ 2149284 h 6858000"/>
              <a:gd name="connsiteX554" fmla="*/ 1908359 w 7467600"/>
              <a:gd name="connsiteY554" fmla="*/ 2364988 h 6858000"/>
              <a:gd name="connsiteX555" fmla="*/ 1647661 w 7467600"/>
              <a:gd name="connsiteY555" fmla="*/ 1825945 h 6858000"/>
              <a:gd name="connsiteX556" fmla="*/ 1423821 w 7467600"/>
              <a:gd name="connsiteY556" fmla="*/ 1351958 h 6858000"/>
              <a:gd name="connsiteX557" fmla="*/ 1431890 w 7467600"/>
              <a:gd name="connsiteY557" fmla="*/ 1306475 h 6858000"/>
              <a:gd name="connsiteX558" fmla="*/ 1507597 w 7467600"/>
              <a:gd name="connsiteY558" fmla="*/ 1446132 h 6858000"/>
              <a:gd name="connsiteX559" fmla="*/ 1674586 w 7467600"/>
              <a:gd name="connsiteY559" fmla="*/ 1813832 h 6858000"/>
              <a:gd name="connsiteX560" fmla="*/ 1815950 w 7467600"/>
              <a:gd name="connsiteY560" fmla="*/ 2128564 h 6858000"/>
              <a:gd name="connsiteX561" fmla="*/ 1984242 w 7467600"/>
              <a:gd name="connsiteY561" fmla="*/ 2430829 h 6858000"/>
              <a:gd name="connsiteX562" fmla="*/ 2014023 w 7467600"/>
              <a:gd name="connsiteY562" fmla="*/ 2450995 h 6858000"/>
              <a:gd name="connsiteX563" fmla="*/ 1747337 w 7467600"/>
              <a:gd name="connsiteY563" fmla="*/ 1855264 h 6858000"/>
              <a:gd name="connsiteX564" fmla="*/ 1533749 w 7467600"/>
              <a:gd name="connsiteY564" fmla="*/ 1478656 h 6858000"/>
              <a:gd name="connsiteX565" fmla="*/ 1431890 w 7467600"/>
              <a:gd name="connsiteY565" fmla="*/ 1306475 h 6858000"/>
              <a:gd name="connsiteX566" fmla="*/ 5052692 w 7467600"/>
              <a:gd name="connsiteY566" fmla="*/ 1292994 h 6858000"/>
              <a:gd name="connsiteX567" fmla="*/ 5200661 w 7467600"/>
              <a:gd name="connsiteY567" fmla="*/ 1635186 h 6858000"/>
              <a:gd name="connsiteX568" fmla="*/ 5297138 w 7467600"/>
              <a:gd name="connsiteY568" fmla="*/ 1906351 h 6858000"/>
              <a:gd name="connsiteX569" fmla="*/ 5052692 w 7467600"/>
              <a:gd name="connsiteY569" fmla="*/ 1292994 h 6858000"/>
              <a:gd name="connsiteX570" fmla="*/ 5009948 w 7467600"/>
              <a:gd name="connsiteY570" fmla="*/ 1273619 h 6858000"/>
              <a:gd name="connsiteX571" fmla="*/ 5121777 w 7467600"/>
              <a:gd name="connsiteY571" fmla="*/ 1654213 h 6858000"/>
              <a:gd name="connsiteX572" fmla="*/ 5293545 w 7467600"/>
              <a:gd name="connsiteY572" fmla="*/ 2072247 h 6858000"/>
              <a:gd name="connsiteX573" fmla="*/ 5294042 w 7467600"/>
              <a:gd name="connsiteY573" fmla="*/ 2065019 h 6858000"/>
              <a:gd name="connsiteX574" fmla="*/ 5171936 w 7467600"/>
              <a:gd name="connsiteY574" fmla="*/ 1647613 h 6858000"/>
              <a:gd name="connsiteX575" fmla="*/ 5009948 w 7467600"/>
              <a:gd name="connsiteY575" fmla="*/ 1273619 h 6858000"/>
              <a:gd name="connsiteX576" fmla="*/ 655236 w 7467600"/>
              <a:gd name="connsiteY576" fmla="*/ 1268632 h 6858000"/>
              <a:gd name="connsiteX577" fmla="*/ 839521 w 7467600"/>
              <a:gd name="connsiteY577" fmla="*/ 1685315 h 6858000"/>
              <a:gd name="connsiteX578" fmla="*/ 1109416 w 7467600"/>
              <a:gd name="connsiteY578" fmla="*/ 2061663 h 6858000"/>
              <a:gd name="connsiteX579" fmla="*/ 1298300 w 7467600"/>
              <a:gd name="connsiteY579" fmla="*/ 2247742 h 6858000"/>
              <a:gd name="connsiteX580" fmla="*/ 1125871 w 7467600"/>
              <a:gd name="connsiteY580" fmla="*/ 1989513 h 6858000"/>
              <a:gd name="connsiteX581" fmla="*/ 981574 w 7467600"/>
              <a:gd name="connsiteY581" fmla="*/ 1783157 h 6858000"/>
              <a:gd name="connsiteX582" fmla="*/ 922198 w 7467600"/>
              <a:gd name="connsiteY582" fmla="*/ 1677437 h 6858000"/>
              <a:gd name="connsiteX583" fmla="*/ 869293 w 7467600"/>
              <a:gd name="connsiteY583" fmla="*/ 1583214 h 6858000"/>
              <a:gd name="connsiteX584" fmla="*/ 751431 w 7467600"/>
              <a:gd name="connsiteY584" fmla="*/ 1405731 h 6858000"/>
              <a:gd name="connsiteX585" fmla="*/ 655236 w 7467600"/>
              <a:gd name="connsiteY585" fmla="*/ 1268632 h 6858000"/>
              <a:gd name="connsiteX586" fmla="*/ 6516292 w 7467600"/>
              <a:gd name="connsiteY586" fmla="*/ 1263064 h 6858000"/>
              <a:gd name="connsiteX587" fmla="*/ 5736320 w 7467600"/>
              <a:gd name="connsiteY587" fmla="*/ 1501803 h 6858000"/>
              <a:gd name="connsiteX588" fmla="*/ 6516292 w 7467600"/>
              <a:gd name="connsiteY588" fmla="*/ 1263064 h 6858000"/>
              <a:gd name="connsiteX589" fmla="*/ 291466 w 7467600"/>
              <a:gd name="connsiteY589" fmla="*/ 1250369 h 6858000"/>
              <a:gd name="connsiteX590" fmla="*/ 323180 w 7467600"/>
              <a:gd name="connsiteY590" fmla="*/ 1435283 h 6858000"/>
              <a:gd name="connsiteX591" fmla="*/ 349381 w 7467600"/>
              <a:gd name="connsiteY591" fmla="*/ 1875041 h 6858000"/>
              <a:gd name="connsiteX592" fmla="*/ 374363 w 7467600"/>
              <a:gd name="connsiteY592" fmla="*/ 1506494 h 6858000"/>
              <a:gd name="connsiteX593" fmla="*/ 302168 w 7467600"/>
              <a:gd name="connsiteY593" fmla="*/ 1274495 h 6858000"/>
              <a:gd name="connsiteX594" fmla="*/ 291466 w 7467600"/>
              <a:gd name="connsiteY594" fmla="*/ 1250369 h 6858000"/>
              <a:gd name="connsiteX595" fmla="*/ 678222 w 7467600"/>
              <a:gd name="connsiteY595" fmla="*/ 1248670 h 6858000"/>
              <a:gd name="connsiteX596" fmla="*/ 775536 w 7467600"/>
              <a:gd name="connsiteY596" fmla="*/ 1388015 h 6858000"/>
              <a:gd name="connsiteX597" fmla="*/ 894529 w 7467600"/>
              <a:gd name="connsiteY597" fmla="*/ 1567739 h 6858000"/>
              <a:gd name="connsiteX598" fmla="*/ 948000 w 7467600"/>
              <a:gd name="connsiteY598" fmla="*/ 1663088 h 6858000"/>
              <a:gd name="connsiteX599" fmla="*/ 1006812 w 7467600"/>
              <a:gd name="connsiteY599" fmla="*/ 1767683 h 6858000"/>
              <a:gd name="connsiteX600" fmla="*/ 1149133 w 7467600"/>
              <a:gd name="connsiteY600" fmla="*/ 1971513 h 6858000"/>
              <a:gd name="connsiteX601" fmla="*/ 1333952 w 7467600"/>
              <a:gd name="connsiteY601" fmla="*/ 2251620 h 6858000"/>
              <a:gd name="connsiteX602" fmla="*/ 1337329 w 7467600"/>
              <a:gd name="connsiteY602" fmla="*/ 2258350 h 6858000"/>
              <a:gd name="connsiteX603" fmla="*/ 1014726 w 7467600"/>
              <a:gd name="connsiteY603" fmla="*/ 1615556 h 6858000"/>
              <a:gd name="connsiteX604" fmla="*/ 678222 w 7467600"/>
              <a:gd name="connsiteY604" fmla="*/ 1248670 h 6858000"/>
              <a:gd name="connsiteX605" fmla="*/ 6691602 w 7467600"/>
              <a:gd name="connsiteY605" fmla="*/ 1140573 h 6858000"/>
              <a:gd name="connsiteX606" fmla="*/ 6571100 w 7467600"/>
              <a:gd name="connsiteY606" fmla="*/ 1183662 h 6858000"/>
              <a:gd name="connsiteX607" fmla="*/ 6241687 w 7467600"/>
              <a:gd name="connsiteY607" fmla="*/ 1257600 h 6858000"/>
              <a:gd name="connsiteX608" fmla="*/ 5693009 w 7467600"/>
              <a:gd name="connsiteY608" fmla="*/ 1478256 h 6858000"/>
              <a:gd name="connsiteX609" fmla="*/ 6548420 w 7467600"/>
              <a:gd name="connsiteY609" fmla="*/ 1214599 h 6858000"/>
              <a:gd name="connsiteX610" fmla="*/ 6605473 w 7467600"/>
              <a:gd name="connsiteY610" fmla="*/ 1184686 h 6858000"/>
              <a:gd name="connsiteX611" fmla="*/ 6691602 w 7467600"/>
              <a:gd name="connsiteY611" fmla="*/ 1140573 h 6858000"/>
              <a:gd name="connsiteX612" fmla="*/ 4002475 w 7467600"/>
              <a:gd name="connsiteY612" fmla="*/ 1037802 h 6858000"/>
              <a:gd name="connsiteX613" fmla="*/ 4000324 w 7467600"/>
              <a:gd name="connsiteY613" fmla="*/ 1039362 h 6858000"/>
              <a:gd name="connsiteX614" fmla="*/ 4002862 w 7467600"/>
              <a:gd name="connsiteY614" fmla="*/ 1042866 h 6858000"/>
              <a:gd name="connsiteX615" fmla="*/ 4002475 w 7467600"/>
              <a:gd name="connsiteY615" fmla="*/ 1037802 h 6858000"/>
              <a:gd name="connsiteX616" fmla="*/ 506322 w 7467600"/>
              <a:gd name="connsiteY616" fmla="*/ 1020997 h 6858000"/>
              <a:gd name="connsiteX617" fmla="*/ 533068 w 7467600"/>
              <a:gd name="connsiteY617" fmla="*/ 1029409 h 6858000"/>
              <a:gd name="connsiteX618" fmla="*/ 1232525 w 7467600"/>
              <a:gd name="connsiteY618" fmla="*/ 1804675 h 6858000"/>
              <a:gd name="connsiteX619" fmla="*/ 1388858 w 7467600"/>
              <a:gd name="connsiteY619" fmla="*/ 2368011 h 6858000"/>
              <a:gd name="connsiteX620" fmla="*/ 1384098 w 7467600"/>
              <a:gd name="connsiteY620" fmla="*/ 2378125 h 6858000"/>
              <a:gd name="connsiteX621" fmla="*/ 1425393 w 7467600"/>
              <a:gd name="connsiteY621" fmla="*/ 2589124 h 6858000"/>
              <a:gd name="connsiteX622" fmla="*/ 1424001 w 7467600"/>
              <a:gd name="connsiteY622" fmla="*/ 2597541 h 6858000"/>
              <a:gd name="connsiteX623" fmla="*/ 2152729 w 7467600"/>
              <a:gd name="connsiteY623" fmla="*/ 2864487 h 6858000"/>
              <a:gd name="connsiteX624" fmla="*/ 2020609 w 7467600"/>
              <a:gd name="connsiteY624" fmla="*/ 2539671 h 6858000"/>
              <a:gd name="connsiteX625" fmla="*/ 2018920 w 7467600"/>
              <a:gd name="connsiteY625" fmla="*/ 2536309 h 6858000"/>
              <a:gd name="connsiteX626" fmla="*/ 1342441 w 7467600"/>
              <a:gd name="connsiteY626" fmla="*/ 1173017 h 6858000"/>
              <a:gd name="connsiteX627" fmla="*/ 1367925 w 7467600"/>
              <a:gd name="connsiteY627" fmla="*/ 1135648 h 6858000"/>
              <a:gd name="connsiteX628" fmla="*/ 1771401 w 7467600"/>
              <a:gd name="connsiteY628" fmla="*/ 1806673 h 6858000"/>
              <a:gd name="connsiteX629" fmla="*/ 1972385 w 7467600"/>
              <a:gd name="connsiteY629" fmla="*/ 2198735 h 6858000"/>
              <a:gd name="connsiteX630" fmla="*/ 2040892 w 7467600"/>
              <a:gd name="connsiteY630" fmla="*/ 2405205 h 6858000"/>
              <a:gd name="connsiteX631" fmla="*/ 2131689 w 7467600"/>
              <a:gd name="connsiteY631" fmla="*/ 1936926 h 6858000"/>
              <a:gd name="connsiteX632" fmla="*/ 2454820 w 7467600"/>
              <a:gd name="connsiteY632" fmla="*/ 1248808 h 6858000"/>
              <a:gd name="connsiteX633" fmla="*/ 2492512 w 7467600"/>
              <a:gd name="connsiteY633" fmla="*/ 1302920 h 6858000"/>
              <a:gd name="connsiteX634" fmla="*/ 2081216 w 7467600"/>
              <a:gd name="connsiteY634" fmla="*/ 2527513 h 6858000"/>
              <a:gd name="connsiteX635" fmla="*/ 2081211 w 7467600"/>
              <a:gd name="connsiteY635" fmla="*/ 2528916 h 6858000"/>
              <a:gd name="connsiteX636" fmla="*/ 2199067 w 7467600"/>
              <a:gd name="connsiteY636" fmla="*/ 2884061 h 6858000"/>
              <a:gd name="connsiteX637" fmla="*/ 3192586 w 7467600"/>
              <a:gd name="connsiteY637" fmla="*/ 3411496 h 6858000"/>
              <a:gd name="connsiteX638" fmla="*/ 3182620 w 7467600"/>
              <a:gd name="connsiteY638" fmla="*/ 3483279 h 6858000"/>
              <a:gd name="connsiteX639" fmla="*/ 2435119 w 7467600"/>
              <a:gd name="connsiteY639" fmla="*/ 3080173 h 6858000"/>
              <a:gd name="connsiteX640" fmla="*/ 2410152 w 7467600"/>
              <a:gd name="connsiteY640" fmla="*/ 3063751 h 6858000"/>
              <a:gd name="connsiteX641" fmla="*/ 2408099 w 7467600"/>
              <a:gd name="connsiteY641" fmla="*/ 3064403 h 6858000"/>
              <a:gd name="connsiteX642" fmla="*/ 2407218 w 7467600"/>
              <a:gd name="connsiteY642" fmla="*/ 3070324 h 6858000"/>
              <a:gd name="connsiteX643" fmla="*/ 2380138 w 7467600"/>
              <a:gd name="connsiteY643" fmla="*/ 3099341 h 6858000"/>
              <a:gd name="connsiteX644" fmla="*/ 1765923 w 7467600"/>
              <a:gd name="connsiteY644" fmla="*/ 3581043 h 6858000"/>
              <a:gd name="connsiteX645" fmla="*/ 1702258 w 7467600"/>
              <a:gd name="connsiteY645" fmla="*/ 3612286 h 6858000"/>
              <a:gd name="connsiteX646" fmla="*/ 1538370 w 7467600"/>
              <a:gd name="connsiteY646" fmla="*/ 3811804 h 6858000"/>
              <a:gd name="connsiteX647" fmla="*/ 542867 w 7467600"/>
              <a:gd name="connsiteY647" fmla="*/ 4944092 h 6858000"/>
              <a:gd name="connsiteX648" fmla="*/ 515800 w 7467600"/>
              <a:gd name="connsiteY648" fmla="*/ 4862180 h 6858000"/>
              <a:gd name="connsiteX649" fmla="*/ 909145 w 7467600"/>
              <a:gd name="connsiteY649" fmla="*/ 4199225 h 6858000"/>
              <a:gd name="connsiteX650" fmla="*/ 1214067 w 7467600"/>
              <a:gd name="connsiteY650" fmla="*/ 3908561 h 6858000"/>
              <a:gd name="connsiteX651" fmla="*/ 640967 w 7467600"/>
              <a:gd name="connsiteY651" fmla="*/ 4105601 h 6858000"/>
              <a:gd name="connsiteX652" fmla="*/ 112563 w 7467600"/>
              <a:gd name="connsiteY652" fmla="*/ 4396952 h 6858000"/>
              <a:gd name="connsiteX653" fmla="*/ 0 w 7467600"/>
              <a:gd name="connsiteY653" fmla="*/ 4466006 h 6858000"/>
              <a:gd name="connsiteX654" fmla="*/ 0 w 7467600"/>
              <a:gd name="connsiteY654" fmla="*/ 4233763 h 6858000"/>
              <a:gd name="connsiteX655" fmla="*/ 36881 w 7467600"/>
              <a:gd name="connsiteY655" fmla="*/ 4200118 h 6858000"/>
              <a:gd name="connsiteX656" fmla="*/ 910534 w 7467600"/>
              <a:gd name="connsiteY656" fmla="*/ 3629753 h 6858000"/>
              <a:gd name="connsiteX657" fmla="*/ 1578717 w 7467600"/>
              <a:gd name="connsiteY657" fmla="*/ 3575982 h 6858000"/>
              <a:gd name="connsiteX658" fmla="*/ 2338780 w 7467600"/>
              <a:gd name="connsiteY658" fmla="*/ 3033725 h 6858000"/>
              <a:gd name="connsiteX659" fmla="*/ 1807991 w 7467600"/>
              <a:gd name="connsiteY659" fmla="*/ 2807184 h 6858000"/>
              <a:gd name="connsiteX660" fmla="*/ 1416358 w 7467600"/>
              <a:gd name="connsiteY660" fmla="*/ 3112571 h 6858000"/>
              <a:gd name="connsiteX661" fmla="*/ 939066 w 7467600"/>
              <a:gd name="connsiteY661" fmla="*/ 3378798 h 6858000"/>
              <a:gd name="connsiteX662" fmla="*/ 115099 w 7467600"/>
              <a:gd name="connsiteY662" fmla="*/ 3607650 h 6858000"/>
              <a:gd name="connsiteX663" fmla="*/ 97284 w 7467600"/>
              <a:gd name="connsiteY663" fmla="*/ 3520393 h 6858000"/>
              <a:gd name="connsiteX664" fmla="*/ 922050 w 7467600"/>
              <a:gd name="connsiteY664" fmla="*/ 3074867 h 6858000"/>
              <a:gd name="connsiteX665" fmla="*/ 1405265 w 7467600"/>
              <a:gd name="connsiteY665" fmla="*/ 3016319 h 6858000"/>
              <a:gd name="connsiteX666" fmla="*/ 1407512 w 7467600"/>
              <a:gd name="connsiteY666" fmla="*/ 3018001 h 6858000"/>
              <a:gd name="connsiteX667" fmla="*/ 1726266 w 7467600"/>
              <a:gd name="connsiteY667" fmla="*/ 2777274 h 6858000"/>
              <a:gd name="connsiteX668" fmla="*/ 625390 w 7467600"/>
              <a:gd name="connsiteY668" fmla="*/ 2514541 h 6858000"/>
              <a:gd name="connsiteX669" fmla="*/ 619799 w 7467600"/>
              <a:gd name="connsiteY669" fmla="*/ 2527180 h 6858000"/>
              <a:gd name="connsiteX670" fmla="*/ 310030 w 7467600"/>
              <a:gd name="connsiteY670" fmla="*/ 2771818 h 6858000"/>
              <a:gd name="connsiteX671" fmla="*/ 173877 w 7467600"/>
              <a:gd name="connsiteY671" fmla="*/ 2937056 h 6858000"/>
              <a:gd name="connsiteX672" fmla="*/ 77889 w 7467600"/>
              <a:gd name="connsiteY672" fmla="*/ 3138440 h 6858000"/>
              <a:gd name="connsiteX673" fmla="*/ 0 w 7467600"/>
              <a:gd name="connsiteY673" fmla="*/ 3271395 h 6858000"/>
              <a:gd name="connsiteX674" fmla="*/ 0 w 7467600"/>
              <a:gd name="connsiteY674" fmla="*/ 3153002 h 6858000"/>
              <a:gd name="connsiteX675" fmla="*/ 2386 w 7467600"/>
              <a:gd name="connsiteY675" fmla="*/ 3149203 h 6858000"/>
              <a:gd name="connsiteX676" fmla="*/ 89753 w 7467600"/>
              <a:gd name="connsiteY676" fmla="*/ 2987702 h 6858000"/>
              <a:gd name="connsiteX677" fmla="*/ 76869 w 7467600"/>
              <a:gd name="connsiteY677" fmla="*/ 3005404 h 6858000"/>
              <a:gd name="connsiteX678" fmla="*/ 32049 w 7467600"/>
              <a:gd name="connsiteY678" fmla="*/ 3065814 h 6858000"/>
              <a:gd name="connsiteX679" fmla="*/ 0 w 7467600"/>
              <a:gd name="connsiteY679" fmla="*/ 3108744 h 6858000"/>
              <a:gd name="connsiteX680" fmla="*/ 0 w 7467600"/>
              <a:gd name="connsiteY680" fmla="*/ 3058059 h 6858000"/>
              <a:gd name="connsiteX681" fmla="*/ 7610 w 7467600"/>
              <a:gd name="connsiteY681" fmla="*/ 3047889 h 6858000"/>
              <a:gd name="connsiteX682" fmla="*/ 52419 w 7467600"/>
              <a:gd name="connsiteY682" fmla="*/ 2987479 h 6858000"/>
              <a:gd name="connsiteX683" fmla="*/ 59142 w 7467600"/>
              <a:gd name="connsiteY683" fmla="*/ 2978488 h 6858000"/>
              <a:gd name="connsiteX684" fmla="*/ 0 w 7467600"/>
              <a:gd name="connsiteY684" fmla="*/ 3015334 h 6858000"/>
              <a:gd name="connsiteX685" fmla="*/ 0 w 7467600"/>
              <a:gd name="connsiteY685" fmla="*/ 2914286 h 6858000"/>
              <a:gd name="connsiteX686" fmla="*/ 36383 w 7467600"/>
              <a:gd name="connsiteY686" fmla="*/ 2901128 h 6858000"/>
              <a:gd name="connsiteX687" fmla="*/ 156329 w 7467600"/>
              <a:gd name="connsiteY687" fmla="*/ 2840533 h 6858000"/>
              <a:gd name="connsiteX688" fmla="*/ 358355 w 7467600"/>
              <a:gd name="connsiteY688" fmla="*/ 2620471 h 6858000"/>
              <a:gd name="connsiteX689" fmla="*/ 510577 w 7467600"/>
              <a:gd name="connsiteY689" fmla="*/ 2501244 h 6858000"/>
              <a:gd name="connsiteX690" fmla="*/ 211967 w 7467600"/>
              <a:gd name="connsiteY690" fmla="*/ 2479171 h 6858000"/>
              <a:gd name="connsiteX691" fmla="*/ 0 w 7467600"/>
              <a:gd name="connsiteY691" fmla="*/ 2476398 h 6858000"/>
              <a:gd name="connsiteX692" fmla="*/ 0 w 7467600"/>
              <a:gd name="connsiteY692" fmla="*/ 2389189 h 6858000"/>
              <a:gd name="connsiteX693" fmla="*/ 103062 w 7467600"/>
              <a:gd name="connsiteY693" fmla="*/ 2389518 h 6858000"/>
              <a:gd name="connsiteX694" fmla="*/ 510734 w 7467600"/>
              <a:gd name="connsiteY694" fmla="*/ 2416201 h 6858000"/>
              <a:gd name="connsiteX695" fmla="*/ 279257 w 7467600"/>
              <a:gd name="connsiteY695" fmla="*/ 2092102 h 6858000"/>
              <a:gd name="connsiteX696" fmla="*/ 65265 w 7467600"/>
              <a:gd name="connsiteY696" fmla="*/ 2006049 h 6858000"/>
              <a:gd name="connsiteX697" fmla="*/ 0 w 7467600"/>
              <a:gd name="connsiteY697" fmla="*/ 1982532 h 6858000"/>
              <a:gd name="connsiteX698" fmla="*/ 0 w 7467600"/>
              <a:gd name="connsiteY698" fmla="*/ 1912789 h 6858000"/>
              <a:gd name="connsiteX699" fmla="*/ 97460 w 7467600"/>
              <a:gd name="connsiteY699" fmla="*/ 1953725 h 6858000"/>
              <a:gd name="connsiteX700" fmla="*/ 221272 w 7467600"/>
              <a:gd name="connsiteY700" fmla="*/ 1980766 h 6858000"/>
              <a:gd name="connsiteX701" fmla="*/ 116765 w 7467600"/>
              <a:gd name="connsiteY701" fmla="*/ 1911033 h 6858000"/>
              <a:gd name="connsiteX702" fmla="*/ 16405 w 7467600"/>
              <a:gd name="connsiteY702" fmla="*/ 1803412 h 6858000"/>
              <a:gd name="connsiteX703" fmla="*/ 0 w 7467600"/>
              <a:gd name="connsiteY703" fmla="*/ 1784777 h 6858000"/>
              <a:gd name="connsiteX704" fmla="*/ 0 w 7467600"/>
              <a:gd name="connsiteY704" fmla="*/ 1740082 h 6858000"/>
              <a:gd name="connsiteX705" fmla="*/ 39394 w 7467600"/>
              <a:gd name="connsiteY705" fmla="*/ 1784856 h 6858000"/>
              <a:gd name="connsiteX706" fmla="*/ 135813 w 7467600"/>
              <a:gd name="connsiteY706" fmla="*/ 1888838 h 6858000"/>
              <a:gd name="connsiteX707" fmla="*/ 242575 w 7467600"/>
              <a:gd name="connsiteY707" fmla="*/ 1958841 h 6858000"/>
              <a:gd name="connsiteX708" fmla="*/ 82197 w 7467600"/>
              <a:gd name="connsiteY708" fmla="*/ 1754826 h 6858000"/>
              <a:gd name="connsiteX709" fmla="*/ 0 w 7467600"/>
              <a:gd name="connsiteY709" fmla="*/ 1679650 h 6858000"/>
              <a:gd name="connsiteX710" fmla="*/ 0 w 7467600"/>
              <a:gd name="connsiteY710" fmla="*/ 1602463 h 6858000"/>
              <a:gd name="connsiteX711" fmla="*/ 84689 w 7467600"/>
              <a:gd name="connsiteY711" fmla="*/ 1677442 h 6858000"/>
              <a:gd name="connsiteX712" fmla="*/ 298437 w 7467600"/>
              <a:gd name="connsiteY712" fmla="*/ 1968019 h 6858000"/>
              <a:gd name="connsiteX713" fmla="*/ 227269 w 7467600"/>
              <a:gd name="connsiteY713" fmla="*/ 1114064 h 6858000"/>
              <a:gd name="connsiteX714" fmla="*/ 248003 w 7467600"/>
              <a:gd name="connsiteY714" fmla="*/ 1089613 h 6858000"/>
              <a:gd name="connsiteX715" fmla="*/ 427020 w 7467600"/>
              <a:gd name="connsiteY715" fmla="*/ 1619803 h 6858000"/>
              <a:gd name="connsiteX716" fmla="*/ 340345 w 7467600"/>
              <a:gd name="connsiteY716" fmla="*/ 2027739 h 6858000"/>
              <a:gd name="connsiteX717" fmla="*/ 360865 w 7467600"/>
              <a:gd name="connsiteY717" fmla="*/ 2044827 h 6858000"/>
              <a:gd name="connsiteX718" fmla="*/ 560414 w 7467600"/>
              <a:gd name="connsiteY718" fmla="*/ 2421457 h 6858000"/>
              <a:gd name="connsiteX719" fmla="*/ 1359703 w 7467600"/>
              <a:gd name="connsiteY719" fmla="*/ 2578554 h 6858000"/>
              <a:gd name="connsiteX720" fmla="*/ 1359422 w 7467600"/>
              <a:gd name="connsiteY720" fmla="*/ 2577994 h 6858000"/>
              <a:gd name="connsiteX721" fmla="*/ 828701 w 7467600"/>
              <a:gd name="connsiteY721" fmla="*/ 1839520 h 6858000"/>
              <a:gd name="connsiteX722" fmla="*/ 494427 w 7467600"/>
              <a:gd name="connsiteY722" fmla="*/ 1092333 h 6858000"/>
              <a:gd name="connsiteX723" fmla="*/ 506322 w 7467600"/>
              <a:gd name="connsiteY723" fmla="*/ 1020997 h 6858000"/>
              <a:gd name="connsiteX724" fmla="*/ 4570198 w 7467600"/>
              <a:gd name="connsiteY724" fmla="*/ 978081 h 6858000"/>
              <a:gd name="connsiteX725" fmla="*/ 4523691 w 7467600"/>
              <a:gd name="connsiteY725" fmla="*/ 1127776 h 6858000"/>
              <a:gd name="connsiteX726" fmla="*/ 4509875 w 7467600"/>
              <a:gd name="connsiteY726" fmla="*/ 1167552 h 6858000"/>
              <a:gd name="connsiteX727" fmla="*/ 4478168 w 7467600"/>
              <a:gd name="connsiteY727" fmla="*/ 1260735 h 6858000"/>
              <a:gd name="connsiteX728" fmla="*/ 4409309 w 7467600"/>
              <a:gd name="connsiteY728" fmla="*/ 1666996 h 6858000"/>
              <a:gd name="connsiteX729" fmla="*/ 4370031 w 7467600"/>
              <a:gd name="connsiteY729" fmla="*/ 1955666 h 6858000"/>
              <a:gd name="connsiteX730" fmla="*/ 4570198 w 7467600"/>
              <a:gd name="connsiteY730" fmla="*/ 978081 h 6858000"/>
              <a:gd name="connsiteX731" fmla="*/ 4557898 w 7467600"/>
              <a:gd name="connsiteY731" fmla="*/ 900011 h 6858000"/>
              <a:gd name="connsiteX732" fmla="*/ 4344840 w 7467600"/>
              <a:gd name="connsiteY732" fmla="*/ 1922038 h 6858000"/>
              <a:gd name="connsiteX733" fmla="*/ 4378710 w 7467600"/>
              <a:gd name="connsiteY733" fmla="*/ 1665516 h 6858000"/>
              <a:gd name="connsiteX734" fmla="*/ 4448798 w 7467600"/>
              <a:gd name="connsiteY734" fmla="*/ 1253024 h 6858000"/>
              <a:gd name="connsiteX735" fmla="*/ 4480315 w 7467600"/>
              <a:gd name="connsiteY735" fmla="*/ 1158454 h 6858000"/>
              <a:gd name="connsiteX736" fmla="*/ 4494133 w 7467600"/>
              <a:gd name="connsiteY736" fmla="*/ 1118676 h 6858000"/>
              <a:gd name="connsiteX737" fmla="*/ 4557898 w 7467600"/>
              <a:gd name="connsiteY737" fmla="*/ 900011 h 6858000"/>
              <a:gd name="connsiteX738" fmla="*/ 5870151 w 7467600"/>
              <a:gd name="connsiteY738" fmla="*/ 898890 h 6858000"/>
              <a:gd name="connsiteX739" fmla="*/ 5861335 w 7467600"/>
              <a:gd name="connsiteY739" fmla="*/ 899177 h 6858000"/>
              <a:gd name="connsiteX740" fmla="*/ 5843702 w 7467600"/>
              <a:gd name="connsiteY740" fmla="*/ 899748 h 6858000"/>
              <a:gd name="connsiteX741" fmla="*/ 5651107 w 7467600"/>
              <a:gd name="connsiteY741" fmla="*/ 920306 h 6858000"/>
              <a:gd name="connsiteX742" fmla="*/ 5459407 w 7467600"/>
              <a:gd name="connsiteY742" fmla="*/ 940975 h 6858000"/>
              <a:gd name="connsiteX743" fmla="*/ 5374846 w 7467600"/>
              <a:gd name="connsiteY743" fmla="*/ 941988 h 6858000"/>
              <a:gd name="connsiteX744" fmla="*/ 5256105 w 7467600"/>
              <a:gd name="connsiteY744" fmla="*/ 945632 h 6858000"/>
              <a:gd name="connsiteX745" fmla="*/ 5107071 w 7467600"/>
              <a:gd name="connsiteY745" fmla="*/ 969720 h 6858000"/>
              <a:gd name="connsiteX746" fmla="*/ 4998681 w 7467600"/>
              <a:gd name="connsiteY746" fmla="*/ 988771 h 6858000"/>
              <a:gd name="connsiteX747" fmla="*/ 5870151 w 7467600"/>
              <a:gd name="connsiteY747" fmla="*/ 898890 h 6858000"/>
              <a:gd name="connsiteX748" fmla="*/ 5504425 w 7467600"/>
              <a:gd name="connsiteY748" fmla="*/ 848067 h 6858000"/>
              <a:gd name="connsiteX749" fmla="*/ 4968849 w 7467600"/>
              <a:gd name="connsiteY749" fmla="*/ 962318 h 6858000"/>
              <a:gd name="connsiteX750" fmla="*/ 5104039 w 7467600"/>
              <a:gd name="connsiteY750" fmla="*/ 940634 h 6858000"/>
              <a:gd name="connsiteX751" fmla="*/ 5256311 w 7467600"/>
              <a:gd name="connsiteY751" fmla="*/ 916490 h 6858000"/>
              <a:gd name="connsiteX752" fmla="*/ 5377381 w 7467600"/>
              <a:gd name="connsiteY752" fmla="*/ 912671 h 6858000"/>
              <a:gd name="connsiteX753" fmla="*/ 5460148 w 7467600"/>
              <a:gd name="connsiteY753" fmla="*/ 911442 h 6858000"/>
              <a:gd name="connsiteX754" fmla="*/ 5648971 w 7467600"/>
              <a:gd name="connsiteY754" fmla="*/ 891331 h 6858000"/>
              <a:gd name="connsiteX755" fmla="*/ 5844807 w 7467600"/>
              <a:gd name="connsiteY755" fmla="*/ 870718 h 6858000"/>
              <a:gd name="connsiteX756" fmla="*/ 5862975 w 7467600"/>
              <a:gd name="connsiteY756" fmla="*/ 869756 h 6858000"/>
              <a:gd name="connsiteX757" fmla="*/ 5920887 w 7467600"/>
              <a:gd name="connsiteY757" fmla="*/ 865929 h 6858000"/>
              <a:gd name="connsiteX758" fmla="*/ 5504425 w 7467600"/>
              <a:gd name="connsiteY758" fmla="*/ 848067 h 6858000"/>
              <a:gd name="connsiteX759" fmla="*/ 3607114 w 7467600"/>
              <a:gd name="connsiteY759" fmla="*/ 467441 h 6858000"/>
              <a:gd name="connsiteX760" fmla="*/ 3296242 w 7467600"/>
              <a:gd name="connsiteY760" fmla="*/ 807991 h 6858000"/>
              <a:gd name="connsiteX761" fmla="*/ 3174674 w 7467600"/>
              <a:gd name="connsiteY761" fmla="*/ 919759 h 6858000"/>
              <a:gd name="connsiteX762" fmla="*/ 3042978 w 7467600"/>
              <a:gd name="connsiteY762" fmla="*/ 1054894 h 6858000"/>
              <a:gd name="connsiteX763" fmla="*/ 2968914 w 7467600"/>
              <a:gd name="connsiteY763" fmla="*/ 1133756 h 6858000"/>
              <a:gd name="connsiteX764" fmla="*/ 3103823 w 7467600"/>
              <a:gd name="connsiteY764" fmla="*/ 1026814 h 6858000"/>
              <a:gd name="connsiteX765" fmla="*/ 3607114 w 7467600"/>
              <a:gd name="connsiteY765" fmla="*/ 467441 h 6858000"/>
              <a:gd name="connsiteX766" fmla="*/ 3744487 w 7467600"/>
              <a:gd name="connsiteY766" fmla="*/ 383136 h 6858000"/>
              <a:gd name="connsiteX767" fmla="*/ 3970213 w 7467600"/>
              <a:gd name="connsiteY767" fmla="*/ 995559 h 6858000"/>
              <a:gd name="connsiteX768" fmla="*/ 3744487 w 7467600"/>
              <a:gd name="connsiteY768" fmla="*/ 383136 h 6858000"/>
              <a:gd name="connsiteX769" fmla="*/ 3624562 w 7467600"/>
              <a:gd name="connsiteY769" fmla="*/ 367041 h 6858000"/>
              <a:gd name="connsiteX770" fmla="*/ 3489712 w 7467600"/>
              <a:gd name="connsiteY770" fmla="*/ 485386 h 6858000"/>
              <a:gd name="connsiteX771" fmla="*/ 3182994 w 7467600"/>
              <a:gd name="connsiteY771" fmla="*/ 828265 h 6858000"/>
              <a:gd name="connsiteX772" fmla="*/ 2892114 w 7467600"/>
              <a:gd name="connsiteY772" fmla="*/ 1172635 h 6858000"/>
              <a:gd name="connsiteX773" fmla="*/ 3021459 w 7467600"/>
              <a:gd name="connsiteY773" fmla="*/ 1035385 h 6858000"/>
              <a:gd name="connsiteX774" fmla="*/ 3153873 w 7467600"/>
              <a:gd name="connsiteY774" fmla="*/ 898971 h 6858000"/>
              <a:gd name="connsiteX775" fmla="*/ 3276511 w 7467600"/>
              <a:gd name="connsiteY775" fmla="*/ 786423 h 6858000"/>
              <a:gd name="connsiteX776" fmla="*/ 3584154 w 7467600"/>
              <a:gd name="connsiteY776" fmla="*/ 448218 h 6858000"/>
              <a:gd name="connsiteX777" fmla="*/ 3624562 w 7467600"/>
              <a:gd name="connsiteY777" fmla="*/ 367041 h 6858000"/>
              <a:gd name="connsiteX778" fmla="*/ 3766672 w 7467600"/>
              <a:gd name="connsiteY778" fmla="*/ 359429 h 6858000"/>
              <a:gd name="connsiteX779" fmla="*/ 3996338 w 7467600"/>
              <a:gd name="connsiteY779" fmla="*/ 968237 h 6858000"/>
              <a:gd name="connsiteX780" fmla="*/ 3766672 w 7467600"/>
              <a:gd name="connsiteY780" fmla="*/ 359429 h 6858000"/>
              <a:gd name="connsiteX781" fmla="*/ 5805386 w 7467600"/>
              <a:gd name="connsiteY781" fmla="*/ 239240 h 6858000"/>
              <a:gd name="connsiteX782" fmla="*/ 5736947 w 7467600"/>
              <a:gd name="connsiteY782" fmla="*/ 261367 h 6858000"/>
              <a:gd name="connsiteX783" fmla="*/ 5427012 w 7467600"/>
              <a:gd name="connsiteY783" fmla="*/ 311272 h 6858000"/>
              <a:gd name="connsiteX784" fmla="*/ 5147818 w 7467600"/>
              <a:gd name="connsiteY784" fmla="*/ 322112 h 6858000"/>
              <a:gd name="connsiteX785" fmla="*/ 5060854 w 7467600"/>
              <a:gd name="connsiteY785" fmla="*/ 311882 h 6858000"/>
              <a:gd name="connsiteX786" fmla="*/ 4945989 w 7467600"/>
              <a:gd name="connsiteY786" fmla="*/ 300516 h 6858000"/>
              <a:gd name="connsiteX787" fmla="*/ 5410479 w 7467600"/>
              <a:gd name="connsiteY787" fmla="*/ 348434 h 6858000"/>
              <a:gd name="connsiteX788" fmla="*/ 5805386 w 7467600"/>
              <a:gd name="connsiteY788" fmla="*/ 239240 h 6858000"/>
              <a:gd name="connsiteX789" fmla="*/ 5905192 w 7467600"/>
              <a:gd name="connsiteY789" fmla="*/ 163079 h 6858000"/>
              <a:gd name="connsiteX790" fmla="*/ 5865655 w 7467600"/>
              <a:gd name="connsiteY790" fmla="*/ 171901 h 6858000"/>
              <a:gd name="connsiteX791" fmla="*/ 5259740 w 7467600"/>
              <a:gd name="connsiteY791" fmla="*/ 257013 h 6858000"/>
              <a:gd name="connsiteX792" fmla="*/ 5208466 w 7467600"/>
              <a:gd name="connsiteY792" fmla="*/ 257550 h 6858000"/>
              <a:gd name="connsiteX793" fmla="*/ 4980204 w 7467600"/>
              <a:gd name="connsiteY793" fmla="*/ 271903 h 6858000"/>
              <a:gd name="connsiteX794" fmla="*/ 5068068 w 7467600"/>
              <a:gd name="connsiteY794" fmla="*/ 282244 h 6858000"/>
              <a:gd name="connsiteX795" fmla="*/ 5153231 w 7467600"/>
              <a:gd name="connsiteY795" fmla="*/ 292240 h 6858000"/>
              <a:gd name="connsiteX796" fmla="*/ 5426491 w 7467600"/>
              <a:gd name="connsiteY796" fmla="*/ 281128 h 6858000"/>
              <a:gd name="connsiteX797" fmla="*/ 5731212 w 7467600"/>
              <a:gd name="connsiteY797" fmla="*/ 231951 h 6858000"/>
              <a:gd name="connsiteX798" fmla="*/ 5905192 w 7467600"/>
              <a:gd name="connsiteY798" fmla="*/ 163079 h 6858000"/>
              <a:gd name="connsiteX799" fmla="*/ 5944437 w 7467600"/>
              <a:gd name="connsiteY799" fmla="*/ 113829 h 6858000"/>
              <a:gd name="connsiteX800" fmla="*/ 5825032 w 7467600"/>
              <a:gd name="connsiteY800" fmla="*/ 146405 h 6858000"/>
              <a:gd name="connsiteX801" fmla="*/ 4955599 w 7467600"/>
              <a:gd name="connsiteY801" fmla="*/ 247008 h 6858000"/>
              <a:gd name="connsiteX802" fmla="*/ 5210104 w 7467600"/>
              <a:gd name="connsiteY802" fmla="*/ 228123 h 6858000"/>
              <a:gd name="connsiteX803" fmla="*/ 5261015 w 7467600"/>
              <a:gd name="connsiteY803" fmla="*/ 227087 h 6858000"/>
              <a:gd name="connsiteX804" fmla="*/ 5861181 w 7467600"/>
              <a:gd name="connsiteY804" fmla="*/ 143093 h 6858000"/>
              <a:gd name="connsiteX805" fmla="*/ 5961252 w 7467600"/>
              <a:gd name="connsiteY805" fmla="*/ 114820 h 6858000"/>
              <a:gd name="connsiteX806" fmla="*/ 5944437 w 7467600"/>
              <a:gd name="connsiteY806" fmla="*/ 113829 h 6858000"/>
              <a:gd name="connsiteX807" fmla="*/ 3882765 w 7467600"/>
              <a:gd name="connsiteY807" fmla="*/ 0 h 6858000"/>
              <a:gd name="connsiteX808" fmla="*/ 3995099 w 7467600"/>
              <a:gd name="connsiteY808" fmla="*/ 0 h 6858000"/>
              <a:gd name="connsiteX809" fmla="*/ 4163818 w 7467600"/>
              <a:gd name="connsiteY809" fmla="*/ 234104 h 6858000"/>
              <a:gd name="connsiteX810" fmla="*/ 4172099 w 7467600"/>
              <a:gd name="connsiteY810" fmla="*/ 234207 h 6858000"/>
              <a:gd name="connsiteX811" fmla="*/ 4784282 w 7467600"/>
              <a:gd name="connsiteY811" fmla="*/ 276561 h 6858000"/>
              <a:gd name="connsiteX812" fmla="*/ 4801687 w 7467600"/>
              <a:gd name="connsiteY812" fmla="*/ 267764 h 6858000"/>
              <a:gd name="connsiteX813" fmla="*/ 6082788 w 7467600"/>
              <a:gd name="connsiteY813" fmla="*/ 64119 h 6858000"/>
              <a:gd name="connsiteX814" fmla="*/ 6099442 w 7467600"/>
              <a:gd name="connsiteY814" fmla="*/ 82568 h 6858000"/>
              <a:gd name="connsiteX815" fmla="*/ 4804137 w 7467600"/>
              <a:gd name="connsiteY815" fmla="*/ 320931 h 6858000"/>
              <a:gd name="connsiteX816" fmla="*/ 4227047 w 7467600"/>
              <a:gd name="connsiteY816" fmla="*/ 313415 h 6858000"/>
              <a:gd name="connsiteX817" fmla="*/ 4346041 w 7467600"/>
              <a:gd name="connsiteY817" fmla="*/ 456086 h 6858000"/>
              <a:gd name="connsiteX818" fmla="*/ 4870967 w 7467600"/>
              <a:gd name="connsiteY818" fmla="*/ 963061 h 6858000"/>
              <a:gd name="connsiteX819" fmla="*/ 4889647 w 7467600"/>
              <a:gd name="connsiteY819" fmla="*/ 957147 h 6858000"/>
              <a:gd name="connsiteX820" fmla="*/ 5422504 w 7467600"/>
              <a:gd name="connsiteY820" fmla="*/ 805191 h 6858000"/>
              <a:gd name="connsiteX821" fmla="*/ 6087656 w 7467600"/>
              <a:gd name="connsiteY821" fmla="*/ 826703 h 6858000"/>
              <a:gd name="connsiteX822" fmla="*/ 6058717 w 7467600"/>
              <a:gd name="connsiteY822" fmla="*/ 865992 h 6858000"/>
              <a:gd name="connsiteX823" fmla="*/ 4974153 w 7467600"/>
              <a:gd name="connsiteY823" fmla="*/ 1045456 h 6858000"/>
              <a:gd name="connsiteX824" fmla="*/ 5627835 w 7467600"/>
              <a:gd name="connsiteY824" fmla="*/ 1472077 h 6858000"/>
              <a:gd name="connsiteX825" fmla="*/ 5629817 w 7467600"/>
              <a:gd name="connsiteY825" fmla="*/ 1471412 h 6858000"/>
              <a:gd name="connsiteX826" fmla="*/ 5634124 w 7467600"/>
              <a:gd name="connsiteY826" fmla="*/ 1470572 h 6858000"/>
              <a:gd name="connsiteX827" fmla="*/ 5755832 w 7467600"/>
              <a:gd name="connsiteY827" fmla="*/ 1383886 h 6858000"/>
              <a:gd name="connsiteX828" fmla="*/ 6014186 w 7467600"/>
              <a:gd name="connsiteY828" fmla="*/ 1279799 h 6858000"/>
              <a:gd name="connsiteX829" fmla="*/ 6901619 w 7467600"/>
              <a:gd name="connsiteY829" fmla="*/ 1047874 h 6858000"/>
              <a:gd name="connsiteX830" fmla="*/ 6931566 w 7467600"/>
              <a:gd name="connsiteY830" fmla="*/ 1062034 h 6858000"/>
              <a:gd name="connsiteX831" fmla="*/ 5790982 w 7467600"/>
              <a:gd name="connsiteY831" fmla="*/ 1561380 h 6858000"/>
              <a:gd name="connsiteX832" fmla="*/ 6188971 w 7467600"/>
              <a:gd name="connsiteY832" fmla="*/ 1755168 h 6858000"/>
              <a:gd name="connsiteX833" fmla="*/ 6202446 w 7467600"/>
              <a:gd name="connsiteY833" fmla="*/ 1752268 h 6858000"/>
              <a:gd name="connsiteX834" fmla="*/ 7179560 w 7467600"/>
              <a:gd name="connsiteY834" fmla="*/ 1467551 h 6858000"/>
              <a:gd name="connsiteX835" fmla="*/ 7158730 w 7467600"/>
              <a:gd name="connsiteY835" fmla="*/ 1507835 h 6858000"/>
              <a:gd name="connsiteX836" fmla="*/ 6326959 w 7467600"/>
              <a:gd name="connsiteY836" fmla="*/ 1817686 h 6858000"/>
              <a:gd name="connsiteX837" fmla="*/ 6537433 w 7467600"/>
              <a:gd name="connsiteY837" fmla="*/ 1907790 h 6858000"/>
              <a:gd name="connsiteX838" fmla="*/ 6550221 w 7467600"/>
              <a:gd name="connsiteY838" fmla="*/ 1910729 h 6858000"/>
              <a:gd name="connsiteX839" fmla="*/ 6964438 w 7467600"/>
              <a:gd name="connsiteY839" fmla="*/ 2209505 h 6858000"/>
              <a:gd name="connsiteX840" fmla="*/ 7367862 w 7467600"/>
              <a:gd name="connsiteY840" fmla="*/ 2806833 h 6858000"/>
              <a:gd name="connsiteX841" fmla="*/ 7364329 w 7467600"/>
              <a:gd name="connsiteY841" fmla="*/ 2826907 h 6858000"/>
              <a:gd name="connsiteX842" fmla="*/ 7290545 w 7467600"/>
              <a:gd name="connsiteY842" fmla="*/ 2850663 h 6858000"/>
              <a:gd name="connsiteX843" fmla="*/ 6472036 w 7467600"/>
              <a:gd name="connsiteY843" fmla="*/ 1959003 h 6858000"/>
              <a:gd name="connsiteX844" fmla="*/ 5792897 w 7467600"/>
              <a:gd name="connsiteY844" fmla="*/ 1647747 h 6858000"/>
              <a:gd name="connsiteX845" fmla="*/ 5842751 w 7467600"/>
              <a:gd name="connsiteY845" fmla="*/ 1816112 h 6858000"/>
              <a:gd name="connsiteX846" fmla="*/ 5847424 w 7467600"/>
              <a:gd name="connsiteY846" fmla="*/ 1815776 h 6858000"/>
              <a:gd name="connsiteX847" fmla="*/ 6399821 w 7467600"/>
              <a:gd name="connsiteY847" fmla="*/ 2344799 h 6858000"/>
              <a:gd name="connsiteX848" fmla="*/ 6323232 w 7467600"/>
              <a:gd name="connsiteY848" fmla="*/ 2389634 h 6858000"/>
              <a:gd name="connsiteX849" fmla="*/ 5942958 w 7467600"/>
              <a:gd name="connsiteY849" fmla="*/ 2077708 h 6858000"/>
              <a:gd name="connsiteX850" fmla="*/ 5921559 w 7467600"/>
              <a:gd name="connsiteY850" fmla="*/ 2378596 h 6858000"/>
              <a:gd name="connsiteX851" fmla="*/ 5817651 w 7467600"/>
              <a:gd name="connsiteY851" fmla="*/ 3023919 h 6858000"/>
              <a:gd name="connsiteX852" fmla="*/ 5729634 w 7467600"/>
              <a:gd name="connsiteY852" fmla="*/ 3051849 h 6858000"/>
              <a:gd name="connsiteX853" fmla="*/ 5611018 w 7467600"/>
              <a:gd name="connsiteY853" fmla="*/ 2316769 h 6858000"/>
              <a:gd name="connsiteX854" fmla="*/ 5687608 w 7467600"/>
              <a:gd name="connsiteY854" fmla="*/ 2039972 h 6858000"/>
              <a:gd name="connsiteX855" fmla="*/ 5657554 w 7467600"/>
              <a:gd name="connsiteY855" fmla="*/ 1576445 h 6858000"/>
              <a:gd name="connsiteX856" fmla="*/ 5150475 w 7467600"/>
              <a:gd name="connsiteY856" fmla="*/ 1274012 h 6858000"/>
              <a:gd name="connsiteX857" fmla="*/ 5349142 w 7467600"/>
              <a:gd name="connsiteY857" fmla="*/ 2204405 h 6858000"/>
              <a:gd name="connsiteX858" fmla="*/ 5262214 w 7467600"/>
              <a:gd name="connsiteY858" fmla="*/ 2233836 h 6858000"/>
              <a:gd name="connsiteX859" fmla="*/ 4981539 w 7467600"/>
              <a:gd name="connsiteY859" fmla="*/ 1542201 h 6858000"/>
              <a:gd name="connsiteX860" fmla="*/ 4958461 w 7467600"/>
              <a:gd name="connsiteY860" fmla="*/ 1136957 h 6858000"/>
              <a:gd name="connsiteX861" fmla="*/ 4655015 w 7467600"/>
              <a:gd name="connsiteY861" fmla="*/ 891426 h 6858000"/>
              <a:gd name="connsiteX862" fmla="*/ 4348002 w 7467600"/>
              <a:gd name="connsiteY862" fmla="*/ 2205895 h 6858000"/>
              <a:gd name="connsiteX863" fmla="*/ 4262250 w 7467600"/>
              <a:gd name="connsiteY863" fmla="*/ 2219972 h 6858000"/>
              <a:gd name="connsiteX864" fmla="*/ 4550611 w 7467600"/>
              <a:gd name="connsiteY864" fmla="*/ 817540 h 6858000"/>
              <a:gd name="connsiteX865" fmla="*/ 4564418 w 7467600"/>
              <a:gd name="connsiteY865" fmla="*/ 808293 h 6858000"/>
              <a:gd name="connsiteX866" fmla="*/ 4266388 w 7467600"/>
              <a:gd name="connsiteY866" fmla="*/ 500083 h 6858000"/>
              <a:gd name="connsiteX867" fmla="*/ 4032842 w 7467600"/>
              <a:gd name="connsiteY867" fmla="*/ 211809 h 6858000"/>
              <a:gd name="connsiteX868" fmla="*/ 3882765 w 7467600"/>
              <a:gd name="connsiteY868" fmla="*/ 0 h 6858000"/>
              <a:gd name="connsiteX869" fmla="*/ 3721337 w 7467600"/>
              <a:gd name="connsiteY869" fmla="*/ 0 h 6858000"/>
              <a:gd name="connsiteX870" fmla="*/ 3797544 w 7467600"/>
              <a:gd name="connsiteY870" fmla="*/ 0 h 6858000"/>
              <a:gd name="connsiteX871" fmla="*/ 3775734 w 7467600"/>
              <a:gd name="connsiteY871" fmla="*/ 95131 h 6858000"/>
              <a:gd name="connsiteX872" fmla="*/ 3724807 w 7467600"/>
              <a:gd name="connsiteY872" fmla="*/ 272257 h 6858000"/>
              <a:gd name="connsiteX873" fmla="*/ 3726844 w 7467600"/>
              <a:gd name="connsiteY873" fmla="*/ 282988 h 6858000"/>
              <a:gd name="connsiteX874" fmla="*/ 3742664 w 7467600"/>
              <a:gd name="connsiteY874" fmla="*/ 279918 h 6858000"/>
              <a:gd name="connsiteX875" fmla="*/ 4103910 w 7467600"/>
              <a:gd name="connsiteY875" fmla="*/ 1161917 h 6858000"/>
              <a:gd name="connsiteX876" fmla="*/ 4020269 w 7467600"/>
              <a:gd name="connsiteY876" fmla="*/ 1200406 h 6858000"/>
              <a:gd name="connsiteX877" fmla="*/ 3674882 w 7467600"/>
              <a:gd name="connsiteY877" fmla="*/ 488524 h 6858000"/>
              <a:gd name="connsiteX878" fmla="*/ 3132682 w 7467600"/>
              <a:gd name="connsiteY878" fmla="*/ 1072284 h 6858000"/>
              <a:gd name="connsiteX879" fmla="*/ 2716346 w 7467600"/>
              <a:gd name="connsiteY879" fmla="*/ 1276376 h 6858000"/>
              <a:gd name="connsiteX880" fmla="*/ 2716772 w 7467600"/>
              <a:gd name="connsiteY880" fmla="*/ 1255462 h 6858000"/>
              <a:gd name="connsiteX881" fmla="*/ 3471096 w 7467600"/>
              <a:gd name="connsiteY881" fmla="*/ 437072 h 6858000"/>
              <a:gd name="connsiteX882" fmla="*/ 3639057 w 7467600"/>
              <a:gd name="connsiteY882" fmla="*/ 286334 h 6858000"/>
              <a:gd name="connsiteX883" fmla="*/ 3640309 w 7467600"/>
              <a:gd name="connsiteY883" fmla="*/ 284664 h 6858000"/>
              <a:gd name="connsiteX884" fmla="*/ 3646022 w 7467600"/>
              <a:gd name="connsiteY884" fmla="*/ 276711 h 6858000"/>
              <a:gd name="connsiteX885" fmla="*/ 3707943 w 7467600"/>
              <a:gd name="connsiteY885" fmla="*/ 65958 h 6858000"/>
              <a:gd name="connsiteX886" fmla="*/ 3721337 w 7467600"/>
              <a:gd name="connsiteY886" fmla="*/ 0 h 6858000"/>
              <a:gd name="connsiteX887" fmla="*/ 2867960 w 7467600"/>
              <a:gd name="connsiteY887" fmla="*/ 0 h 6858000"/>
              <a:gd name="connsiteX888" fmla="*/ 2926351 w 7467600"/>
              <a:gd name="connsiteY888" fmla="*/ 0 h 6858000"/>
              <a:gd name="connsiteX889" fmla="*/ 2902823 w 7467600"/>
              <a:gd name="connsiteY889" fmla="*/ 262929 h 6858000"/>
              <a:gd name="connsiteX890" fmla="*/ 2940663 w 7467600"/>
              <a:gd name="connsiteY890" fmla="*/ 140884 h 6858000"/>
              <a:gd name="connsiteX891" fmla="*/ 2947039 w 7467600"/>
              <a:gd name="connsiteY891" fmla="*/ 122524 h 6858000"/>
              <a:gd name="connsiteX892" fmla="*/ 2984316 w 7467600"/>
              <a:gd name="connsiteY892" fmla="*/ 0 h 6858000"/>
              <a:gd name="connsiteX893" fmla="*/ 3016114 w 7467600"/>
              <a:gd name="connsiteY893" fmla="*/ 0 h 6858000"/>
              <a:gd name="connsiteX894" fmla="*/ 2979949 w 7467600"/>
              <a:gd name="connsiteY894" fmla="*/ 119274 h 6858000"/>
              <a:gd name="connsiteX895" fmla="*/ 3023879 w 7467600"/>
              <a:gd name="connsiteY895" fmla="*/ 0 h 6858000"/>
              <a:gd name="connsiteX896" fmla="*/ 3105400 w 7467600"/>
              <a:gd name="connsiteY896" fmla="*/ 0 h 6858000"/>
              <a:gd name="connsiteX897" fmla="*/ 3094669 w 7467600"/>
              <a:gd name="connsiteY897" fmla="*/ 30308 h 6858000"/>
              <a:gd name="connsiteX898" fmla="*/ 2901945 w 7467600"/>
              <a:gd name="connsiteY898" fmla="*/ 466538 h 6858000"/>
              <a:gd name="connsiteX899" fmla="*/ 2815209 w 7467600"/>
              <a:gd name="connsiteY899" fmla="*/ 497361 h 6858000"/>
              <a:gd name="connsiteX900" fmla="*/ 2844845 w 7467600"/>
              <a:gd name="connsiteY900" fmla="*/ 127638 h 6858000"/>
              <a:gd name="connsiteX901" fmla="*/ 2867960 w 7467600"/>
              <a:gd name="connsiteY901" fmla="*/ 0 h 6858000"/>
              <a:gd name="connsiteX902" fmla="*/ 1057230 w 7467600"/>
              <a:gd name="connsiteY902" fmla="*/ 0 h 6858000"/>
              <a:gd name="connsiteX903" fmla="*/ 1111003 w 7467600"/>
              <a:gd name="connsiteY903" fmla="*/ 0 h 6858000"/>
              <a:gd name="connsiteX904" fmla="*/ 1125553 w 7467600"/>
              <a:gd name="connsiteY904" fmla="*/ 52588 h 6858000"/>
              <a:gd name="connsiteX905" fmla="*/ 1304276 w 7467600"/>
              <a:gd name="connsiteY905" fmla="*/ 476275 h 6858000"/>
              <a:gd name="connsiteX906" fmla="*/ 1492066 w 7467600"/>
              <a:gd name="connsiteY906" fmla="*/ 886333 h 6858000"/>
              <a:gd name="connsiteX907" fmla="*/ 1423698 w 7467600"/>
              <a:gd name="connsiteY907" fmla="*/ 710817 h 6858000"/>
              <a:gd name="connsiteX908" fmla="*/ 1357609 w 7467600"/>
              <a:gd name="connsiteY908" fmla="*/ 532892 h 6858000"/>
              <a:gd name="connsiteX909" fmla="*/ 1309550 w 7467600"/>
              <a:gd name="connsiteY909" fmla="*/ 374031 h 6858000"/>
              <a:gd name="connsiteX910" fmla="*/ 1193673 w 7467600"/>
              <a:gd name="connsiteY910" fmla="*/ 49533 h 6858000"/>
              <a:gd name="connsiteX911" fmla="*/ 1164391 w 7467600"/>
              <a:gd name="connsiteY911" fmla="*/ 0 h 6858000"/>
              <a:gd name="connsiteX912" fmla="*/ 1200666 w 7467600"/>
              <a:gd name="connsiteY912" fmla="*/ 0 h 6858000"/>
              <a:gd name="connsiteX913" fmla="*/ 1223408 w 7467600"/>
              <a:gd name="connsiteY913" fmla="*/ 38996 h 6858000"/>
              <a:gd name="connsiteX914" fmla="*/ 1339635 w 7467600"/>
              <a:gd name="connsiteY914" fmla="*/ 365517 h 6858000"/>
              <a:gd name="connsiteX915" fmla="*/ 1387469 w 7467600"/>
              <a:gd name="connsiteY915" fmla="*/ 523079 h 6858000"/>
              <a:gd name="connsiteX916" fmla="*/ 1452685 w 7467600"/>
              <a:gd name="connsiteY916" fmla="*/ 699806 h 6858000"/>
              <a:gd name="connsiteX917" fmla="*/ 1492092 w 7467600"/>
              <a:gd name="connsiteY917" fmla="*/ 800424 h 6858000"/>
              <a:gd name="connsiteX918" fmla="*/ 1455302 w 7467600"/>
              <a:gd name="connsiteY918" fmla="*/ 632913 h 6858000"/>
              <a:gd name="connsiteX919" fmla="*/ 1222336 w 7467600"/>
              <a:gd name="connsiteY919" fmla="*/ 9480 h 6858000"/>
              <a:gd name="connsiteX920" fmla="*/ 1214634 w 7467600"/>
              <a:gd name="connsiteY920" fmla="*/ 0 h 6858000"/>
              <a:gd name="connsiteX921" fmla="*/ 1289827 w 7467600"/>
              <a:gd name="connsiteY921" fmla="*/ 0 h 6858000"/>
              <a:gd name="connsiteX922" fmla="*/ 1321076 w 7467600"/>
              <a:gd name="connsiteY922" fmla="*/ 59722 h 6858000"/>
              <a:gd name="connsiteX923" fmla="*/ 1512579 w 7467600"/>
              <a:gd name="connsiteY923" fmla="*/ 626441 h 6858000"/>
              <a:gd name="connsiteX924" fmla="*/ 1506076 w 7467600"/>
              <a:gd name="connsiteY924" fmla="*/ 1089289 h 6858000"/>
              <a:gd name="connsiteX925" fmla="*/ 1486346 w 7467600"/>
              <a:gd name="connsiteY925" fmla="*/ 1079919 h 6858000"/>
              <a:gd name="connsiteX926" fmla="*/ 1070511 w 7467600"/>
              <a:gd name="connsiteY926" fmla="*/ 48609 h 6858000"/>
              <a:gd name="connsiteX927" fmla="*/ 1057230 w 7467600"/>
              <a:gd name="connsiteY927" fmla="*/ 0 h 6858000"/>
              <a:gd name="connsiteX928" fmla="*/ 43151 w 7467600"/>
              <a:gd name="connsiteY928" fmla="*/ 0 h 6858000"/>
              <a:gd name="connsiteX929" fmla="*/ 95283 w 7467600"/>
              <a:gd name="connsiteY929" fmla="*/ 0 h 6858000"/>
              <a:gd name="connsiteX930" fmla="*/ 300708 w 7467600"/>
              <a:gd name="connsiteY930" fmla="*/ 154571 h 6858000"/>
              <a:gd name="connsiteX931" fmla="*/ 530414 w 7467600"/>
              <a:gd name="connsiteY931" fmla="*/ 354673 h 6858000"/>
              <a:gd name="connsiteX932" fmla="*/ 333785 w 7467600"/>
              <a:gd name="connsiteY932" fmla="*/ 161564 h 6858000"/>
              <a:gd name="connsiteX933" fmla="*/ 147005 w 7467600"/>
              <a:gd name="connsiteY933" fmla="*/ 0 h 6858000"/>
              <a:gd name="connsiteX934" fmla="*/ 272509 w 7467600"/>
              <a:gd name="connsiteY934" fmla="*/ 0 h 6858000"/>
              <a:gd name="connsiteX935" fmla="*/ 326276 w 7467600"/>
              <a:gd name="connsiteY935" fmla="*/ 45847 h 6858000"/>
              <a:gd name="connsiteX936" fmla="*/ 823759 w 7467600"/>
              <a:gd name="connsiteY936" fmla="*/ 574145 h 6858000"/>
              <a:gd name="connsiteX937" fmla="*/ 811254 w 7467600"/>
              <a:gd name="connsiteY937" fmla="*/ 665546 h 6858000"/>
              <a:gd name="connsiteX938" fmla="*/ 154042 w 7467600"/>
              <a:gd name="connsiteY938" fmla="*/ 261522 h 6858000"/>
              <a:gd name="connsiteX939" fmla="*/ 13550 w 7467600"/>
              <a:gd name="connsiteY939" fmla="*/ 158423 h 6858000"/>
              <a:gd name="connsiteX940" fmla="*/ 0 w 7467600"/>
              <a:gd name="connsiteY940" fmla="*/ 146618 h 6858000"/>
              <a:gd name="connsiteX941" fmla="*/ 0 w 7467600"/>
              <a:gd name="connsiteY941" fmla="*/ 59161 h 6858000"/>
              <a:gd name="connsiteX942" fmla="*/ 45427 w 7467600"/>
              <a:gd name="connsiteY942" fmla="*/ 101078 h 6858000"/>
              <a:gd name="connsiteX943" fmla="*/ 630103 w 7467600"/>
              <a:gd name="connsiteY943" fmla="*/ 485885 h 6858000"/>
              <a:gd name="connsiteX944" fmla="*/ 532040 w 7467600"/>
              <a:gd name="connsiteY944" fmla="*/ 399359 h 6858000"/>
              <a:gd name="connsiteX945" fmla="*/ 517618 w 7467600"/>
              <a:gd name="connsiteY945" fmla="*/ 385726 h 6858000"/>
              <a:gd name="connsiteX946" fmla="*/ 285074 w 7467600"/>
              <a:gd name="connsiteY946" fmla="*/ 182755 h 6858000"/>
              <a:gd name="connsiteX947" fmla="*/ 43151 w 7467600"/>
              <a:gd name="connsiteY94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3615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1019354 w 7467600"/>
              <a:gd name="connsiteY15" fmla="*/ 6315006 h 6858000"/>
              <a:gd name="connsiteX16" fmla="*/ 441046 w 7467600"/>
              <a:gd name="connsiteY16" fmla="*/ 6691153 h 6858000"/>
              <a:gd name="connsiteX17" fmla="*/ 1019354 w 7467600"/>
              <a:gd name="connsiteY17" fmla="*/ 6315006 h 6858000"/>
              <a:gd name="connsiteX18" fmla="*/ 991680 w 7467600"/>
              <a:gd name="connsiteY18" fmla="*/ 6298413 h 6858000"/>
              <a:gd name="connsiteX19" fmla="*/ 409060 w 7467600"/>
              <a:gd name="connsiteY19" fmla="*/ 6671470 h 6858000"/>
              <a:gd name="connsiteX20" fmla="*/ 991680 w 7467600"/>
              <a:gd name="connsiteY20" fmla="*/ 6298413 h 6858000"/>
              <a:gd name="connsiteX21" fmla="*/ 103333 w 7467600"/>
              <a:gd name="connsiteY21" fmla="*/ 5699602 h 6858000"/>
              <a:gd name="connsiteX22" fmla="*/ 233938 w 7467600"/>
              <a:gd name="connsiteY22" fmla="*/ 5809416 h 6858000"/>
              <a:gd name="connsiteX23" fmla="*/ 883580 w 7467600"/>
              <a:gd name="connsiteY23" fmla="*/ 6180710 h 6858000"/>
              <a:gd name="connsiteX24" fmla="*/ 487337 w 7467600"/>
              <a:gd name="connsiteY24" fmla="*/ 5950182 h 6858000"/>
              <a:gd name="connsiteX25" fmla="*/ 354051 w 7467600"/>
              <a:gd name="connsiteY25" fmla="*/ 5854912 h 6858000"/>
              <a:gd name="connsiteX26" fmla="*/ 195436 w 7467600"/>
              <a:gd name="connsiteY26" fmla="*/ 5755068 h 6858000"/>
              <a:gd name="connsiteX27" fmla="*/ 103333 w 7467600"/>
              <a:gd name="connsiteY27" fmla="*/ 5699602 h 6858000"/>
              <a:gd name="connsiteX28" fmla="*/ 5539432 w 7467600"/>
              <a:gd name="connsiteY28" fmla="*/ 5642928 h 6858000"/>
              <a:gd name="connsiteX29" fmla="*/ 5555462 w 7467600"/>
              <a:gd name="connsiteY29" fmla="*/ 5694454 h 6858000"/>
              <a:gd name="connsiteX30" fmla="*/ 5828270 w 7467600"/>
              <a:gd name="connsiteY30" fmla="*/ 6320663 h 6858000"/>
              <a:gd name="connsiteX31" fmla="*/ 5947416 w 7467600"/>
              <a:gd name="connsiteY31" fmla="*/ 6574846 h 6858000"/>
              <a:gd name="connsiteX32" fmla="*/ 5539432 w 7467600"/>
              <a:gd name="connsiteY32" fmla="*/ 5642928 h 6858000"/>
              <a:gd name="connsiteX33" fmla="*/ 51253 w 7467600"/>
              <a:gd name="connsiteY33" fmla="*/ 5631825 h 6858000"/>
              <a:gd name="connsiteX34" fmla="*/ 211622 w 7467600"/>
              <a:gd name="connsiteY34" fmla="*/ 5728803 h 6858000"/>
              <a:gd name="connsiteX35" fmla="*/ 371652 w 7467600"/>
              <a:gd name="connsiteY35" fmla="*/ 5829062 h 6858000"/>
              <a:gd name="connsiteX36" fmla="*/ 505903 w 7467600"/>
              <a:gd name="connsiteY36" fmla="*/ 5925221 h 6858000"/>
              <a:gd name="connsiteX37" fmla="*/ 899240 w 7467600"/>
              <a:gd name="connsiteY37" fmla="*/ 6153068 h 6858000"/>
              <a:gd name="connsiteX38" fmla="*/ 988114 w 7467600"/>
              <a:gd name="connsiteY38" fmla="*/ 6174204 h 6858000"/>
              <a:gd name="connsiteX39" fmla="*/ 845971 w 7467600"/>
              <a:gd name="connsiteY39" fmla="*/ 6067177 h 6858000"/>
              <a:gd name="connsiteX40" fmla="*/ 448057 w 7467600"/>
              <a:gd name="connsiteY40" fmla="*/ 5841376 h 6858000"/>
              <a:gd name="connsiteX41" fmla="*/ 51253 w 7467600"/>
              <a:gd name="connsiteY41" fmla="*/ 5631825 h 6858000"/>
              <a:gd name="connsiteX42" fmla="*/ 2606687 w 7467600"/>
              <a:gd name="connsiteY42" fmla="*/ 5630718 h 6858000"/>
              <a:gd name="connsiteX43" fmla="*/ 2645658 w 7467600"/>
              <a:gd name="connsiteY43" fmla="*/ 6640259 h 6858000"/>
              <a:gd name="connsiteX44" fmla="*/ 2606687 w 7467600"/>
              <a:gd name="connsiteY44" fmla="*/ 5630718 h 6858000"/>
              <a:gd name="connsiteX45" fmla="*/ 3642057 w 7467600"/>
              <a:gd name="connsiteY45" fmla="*/ 5573487 h 6858000"/>
              <a:gd name="connsiteX46" fmla="*/ 3632981 w 7467600"/>
              <a:gd name="connsiteY46" fmla="*/ 5579437 h 6858000"/>
              <a:gd name="connsiteX47" fmla="*/ 3382436 w 7467600"/>
              <a:gd name="connsiteY47" fmla="*/ 5952726 h 6858000"/>
              <a:gd name="connsiteX48" fmla="*/ 3191929 w 7467600"/>
              <a:gd name="connsiteY48" fmla="*/ 6662669 h 6858000"/>
              <a:gd name="connsiteX49" fmla="*/ 3369898 w 7467600"/>
              <a:gd name="connsiteY49" fmla="*/ 6081771 h 6858000"/>
              <a:gd name="connsiteX50" fmla="*/ 3642057 w 7467600"/>
              <a:gd name="connsiteY50" fmla="*/ 5573487 h 6858000"/>
              <a:gd name="connsiteX51" fmla="*/ 2650666 w 7467600"/>
              <a:gd name="connsiteY51" fmla="*/ 5530686 h 6858000"/>
              <a:gd name="connsiteX52" fmla="*/ 2650249 w 7467600"/>
              <a:gd name="connsiteY52" fmla="*/ 5532101 h 6858000"/>
              <a:gd name="connsiteX53" fmla="*/ 2663808 w 7467600"/>
              <a:gd name="connsiteY53" fmla="*/ 6535215 h 6858000"/>
              <a:gd name="connsiteX54" fmla="*/ 2665418 w 7467600"/>
              <a:gd name="connsiteY54" fmla="*/ 6132756 h 6858000"/>
              <a:gd name="connsiteX55" fmla="*/ 2650666 w 7467600"/>
              <a:gd name="connsiteY55" fmla="*/ 5530686 h 6858000"/>
              <a:gd name="connsiteX56" fmla="*/ 2680277 w 7467600"/>
              <a:gd name="connsiteY56" fmla="*/ 5479204 h 6858000"/>
              <a:gd name="connsiteX57" fmla="*/ 2678972 w 7467600"/>
              <a:gd name="connsiteY57" fmla="*/ 5481582 h 6858000"/>
              <a:gd name="connsiteX58" fmla="*/ 2696666 w 7467600"/>
              <a:gd name="connsiteY58" fmla="*/ 6133836 h 6858000"/>
              <a:gd name="connsiteX59" fmla="*/ 2695769 w 7467600"/>
              <a:gd name="connsiteY59" fmla="*/ 6390955 h 6858000"/>
              <a:gd name="connsiteX60" fmla="*/ 2739893 w 7467600"/>
              <a:gd name="connsiteY60" fmla="*/ 6108357 h 6858000"/>
              <a:gd name="connsiteX61" fmla="*/ 2680277 w 7467600"/>
              <a:gd name="connsiteY61" fmla="*/ 5479204 h 6858000"/>
              <a:gd name="connsiteX62" fmla="*/ 1132195 w 7467600"/>
              <a:gd name="connsiteY62" fmla="*/ 5467980 h 6858000"/>
              <a:gd name="connsiteX63" fmla="*/ 1679056 w 7467600"/>
              <a:gd name="connsiteY63" fmla="*/ 5516907 h 6858000"/>
              <a:gd name="connsiteX64" fmla="*/ 2128648 w 7467600"/>
              <a:gd name="connsiteY64" fmla="*/ 5474249 h 6858000"/>
              <a:gd name="connsiteX65" fmla="*/ 1825619 w 7467600"/>
              <a:gd name="connsiteY65" fmla="*/ 5478447 h 6858000"/>
              <a:gd name="connsiteX66" fmla="*/ 1737798 w 7467600"/>
              <a:gd name="connsiteY66" fmla="*/ 5483353 h 6858000"/>
              <a:gd name="connsiteX67" fmla="*/ 1132195 w 7467600"/>
              <a:gd name="connsiteY67" fmla="*/ 5467980 h 6858000"/>
              <a:gd name="connsiteX68" fmla="*/ 1456157 w 7467600"/>
              <a:gd name="connsiteY68" fmla="*/ 5371404 h 6858000"/>
              <a:gd name="connsiteX69" fmla="*/ 1244432 w 7467600"/>
              <a:gd name="connsiteY69" fmla="*/ 5385601 h 6858000"/>
              <a:gd name="connsiteX70" fmla="*/ 973990 w 7467600"/>
              <a:gd name="connsiteY70" fmla="*/ 5424940 h 6858000"/>
              <a:gd name="connsiteX71" fmla="*/ 1103809 w 7467600"/>
              <a:gd name="connsiteY71" fmla="*/ 5433720 h 6858000"/>
              <a:gd name="connsiteX72" fmla="*/ 1123454 w 7467600"/>
              <a:gd name="connsiteY72" fmla="*/ 5435727 h 6858000"/>
              <a:gd name="connsiteX73" fmla="*/ 1737017 w 7467600"/>
              <a:gd name="connsiteY73" fmla="*/ 5452183 h 6858000"/>
              <a:gd name="connsiteX74" fmla="*/ 1824397 w 7467600"/>
              <a:gd name="connsiteY74" fmla="*/ 5447757 h 6858000"/>
              <a:gd name="connsiteX75" fmla="*/ 2070059 w 7467600"/>
              <a:gd name="connsiteY75" fmla="*/ 5441660 h 6858000"/>
              <a:gd name="connsiteX76" fmla="*/ 1456157 w 7467600"/>
              <a:gd name="connsiteY76" fmla="*/ 5371404 h 6858000"/>
              <a:gd name="connsiteX77" fmla="*/ 4988186 w 7467600"/>
              <a:gd name="connsiteY77" fmla="*/ 5216467 h 6858000"/>
              <a:gd name="connsiteX78" fmla="*/ 4777334 w 7467600"/>
              <a:gd name="connsiteY78" fmla="*/ 5406072 h 6858000"/>
              <a:gd name="connsiteX79" fmla="*/ 4718341 w 7467600"/>
              <a:gd name="connsiteY79" fmla="*/ 5468043 h 6858000"/>
              <a:gd name="connsiteX80" fmla="*/ 4604655 w 7467600"/>
              <a:gd name="connsiteY80" fmla="*/ 5583434 h 6858000"/>
              <a:gd name="connsiteX81" fmla="*/ 4565074 w 7467600"/>
              <a:gd name="connsiteY81" fmla="*/ 5618550 h 6858000"/>
              <a:gd name="connsiteX82" fmla="*/ 4988186 w 7467600"/>
              <a:gd name="connsiteY82" fmla="*/ 5216467 h 6858000"/>
              <a:gd name="connsiteX83" fmla="*/ 4978032 w 7467600"/>
              <a:gd name="connsiteY83" fmla="*/ 5183809 h 6858000"/>
              <a:gd name="connsiteX84" fmla="*/ 4463413 w 7467600"/>
              <a:gd name="connsiteY84" fmla="*/ 5615162 h 6858000"/>
              <a:gd name="connsiteX85" fmla="*/ 4358134 w 7467600"/>
              <a:gd name="connsiteY85" fmla="*/ 5742791 h 6858000"/>
              <a:gd name="connsiteX86" fmla="*/ 4376219 w 7467600"/>
              <a:gd name="connsiteY86" fmla="*/ 5729027 h 6858000"/>
              <a:gd name="connsiteX87" fmla="*/ 4582340 w 7467600"/>
              <a:gd name="connsiteY87" fmla="*/ 5561037 h 6858000"/>
              <a:gd name="connsiteX88" fmla="*/ 4694684 w 7467600"/>
              <a:gd name="connsiteY88" fmla="*/ 5447098 h 6858000"/>
              <a:gd name="connsiteX89" fmla="*/ 4754123 w 7467600"/>
              <a:gd name="connsiteY89" fmla="*/ 5384643 h 6858000"/>
              <a:gd name="connsiteX90" fmla="*/ 4978032 w 7467600"/>
              <a:gd name="connsiteY90" fmla="*/ 5183809 h 6858000"/>
              <a:gd name="connsiteX91" fmla="*/ 1903353 w 7467600"/>
              <a:gd name="connsiteY91" fmla="*/ 5044827 h 6858000"/>
              <a:gd name="connsiteX92" fmla="*/ 1936931 w 7467600"/>
              <a:gd name="connsiteY92" fmla="*/ 5093954 h 6858000"/>
              <a:gd name="connsiteX93" fmla="*/ 2195868 w 7467600"/>
              <a:gd name="connsiteY93" fmla="*/ 5396574 h 6858000"/>
              <a:gd name="connsiteX94" fmla="*/ 2088852 w 7467600"/>
              <a:gd name="connsiteY94" fmla="*/ 5166123 h 6858000"/>
              <a:gd name="connsiteX95" fmla="*/ 1958241 w 7467600"/>
              <a:gd name="connsiteY95" fmla="*/ 5067955 h 6858000"/>
              <a:gd name="connsiteX96" fmla="*/ 1903353 w 7467600"/>
              <a:gd name="connsiteY96" fmla="*/ 5044827 h 6858000"/>
              <a:gd name="connsiteX97" fmla="*/ 1979378 w 7467600"/>
              <a:gd name="connsiteY97" fmla="*/ 4769504 h 6858000"/>
              <a:gd name="connsiteX98" fmla="*/ 2882120 w 7467600"/>
              <a:gd name="connsiteY98" fmla="*/ 5064547 h 6858000"/>
              <a:gd name="connsiteX99" fmla="*/ 2793103 w 7467600"/>
              <a:gd name="connsiteY99" fmla="*/ 5039699 h 6858000"/>
              <a:gd name="connsiteX100" fmla="*/ 2770041 w 7467600"/>
              <a:gd name="connsiteY100" fmla="*/ 5033634 h 6858000"/>
              <a:gd name="connsiteX101" fmla="*/ 1979378 w 7467600"/>
              <a:gd name="connsiteY101" fmla="*/ 4769504 h 6858000"/>
              <a:gd name="connsiteX102" fmla="*/ 1927410 w 7467600"/>
              <a:gd name="connsiteY102" fmla="*/ 4716164 h 6858000"/>
              <a:gd name="connsiteX103" fmla="*/ 1959587 w 7467600"/>
              <a:gd name="connsiteY103" fmla="*/ 4728849 h 6858000"/>
              <a:gd name="connsiteX104" fmla="*/ 2777707 w 7467600"/>
              <a:gd name="connsiteY104" fmla="*/ 5003991 h 6858000"/>
              <a:gd name="connsiteX105" fmla="*/ 2800768 w 7467600"/>
              <a:gd name="connsiteY105" fmla="*/ 5010056 h 6858000"/>
              <a:gd name="connsiteX106" fmla="*/ 2879408 w 7467600"/>
              <a:gd name="connsiteY106" fmla="*/ 5031590 h 6858000"/>
              <a:gd name="connsiteX107" fmla="*/ 2862295 w 7467600"/>
              <a:gd name="connsiteY107" fmla="*/ 5022958 h 6858000"/>
              <a:gd name="connsiteX108" fmla="*/ 2813343 w 7467600"/>
              <a:gd name="connsiteY108" fmla="*/ 4998369 h 6858000"/>
              <a:gd name="connsiteX109" fmla="*/ 2646245 w 7467600"/>
              <a:gd name="connsiteY109" fmla="*/ 4930999 h 6858000"/>
              <a:gd name="connsiteX110" fmla="*/ 1999243 w 7467600"/>
              <a:gd name="connsiteY110" fmla="*/ 4730524 h 6858000"/>
              <a:gd name="connsiteX111" fmla="*/ 1979527 w 7467600"/>
              <a:gd name="connsiteY111" fmla="*/ 4726651 h 6858000"/>
              <a:gd name="connsiteX112" fmla="*/ 1927410 w 7467600"/>
              <a:gd name="connsiteY112" fmla="*/ 4716164 h 6858000"/>
              <a:gd name="connsiteX113" fmla="*/ 1997014 w 7467600"/>
              <a:gd name="connsiteY113" fmla="*/ 4698007 h 6858000"/>
              <a:gd name="connsiteX114" fmla="*/ 2005458 w 7467600"/>
              <a:gd name="connsiteY114" fmla="*/ 4699540 h 6858000"/>
              <a:gd name="connsiteX115" fmla="*/ 2657186 w 7467600"/>
              <a:gd name="connsiteY115" fmla="*/ 4901687 h 6858000"/>
              <a:gd name="connsiteX116" fmla="*/ 2826662 w 7467600"/>
              <a:gd name="connsiteY116" fmla="*/ 4970362 h 6858000"/>
              <a:gd name="connsiteX117" fmla="*/ 2876100 w 7467600"/>
              <a:gd name="connsiteY117" fmla="*/ 4995397 h 6858000"/>
              <a:gd name="connsiteX118" fmla="*/ 3042600 w 7467600"/>
              <a:gd name="connsiteY118" fmla="*/ 5059532 h 6858000"/>
              <a:gd name="connsiteX119" fmla="*/ 1997014 w 7467600"/>
              <a:gd name="connsiteY119" fmla="*/ 4698007 h 6858000"/>
              <a:gd name="connsiteX120" fmla="*/ 2305292 w 7467600"/>
              <a:gd name="connsiteY120" fmla="*/ 4219492 h 6858000"/>
              <a:gd name="connsiteX121" fmla="*/ 3360922 w 7467600"/>
              <a:gd name="connsiteY121" fmla="*/ 4529373 h 6858000"/>
              <a:gd name="connsiteX122" fmla="*/ 3492420 w 7467600"/>
              <a:gd name="connsiteY122" fmla="*/ 4510145 h 6858000"/>
              <a:gd name="connsiteX123" fmla="*/ 3364086 w 7467600"/>
              <a:gd name="connsiteY123" fmla="*/ 4480340 h 6858000"/>
              <a:gd name="connsiteX124" fmla="*/ 3225818 w 7467600"/>
              <a:gd name="connsiteY124" fmla="*/ 4411822 h 6858000"/>
              <a:gd name="connsiteX125" fmla="*/ 3129696 w 7467600"/>
              <a:gd name="connsiteY125" fmla="*/ 4360704 h 6858000"/>
              <a:gd name="connsiteX126" fmla="*/ 2814545 w 7467600"/>
              <a:gd name="connsiteY126" fmla="*/ 4282955 h 6858000"/>
              <a:gd name="connsiteX127" fmla="*/ 2305292 w 7467600"/>
              <a:gd name="connsiteY127" fmla="*/ 4219492 h 6858000"/>
              <a:gd name="connsiteX128" fmla="*/ 2626982 w 7467600"/>
              <a:gd name="connsiteY128" fmla="*/ 4206450 h 6858000"/>
              <a:gd name="connsiteX129" fmla="*/ 2490617 w 7467600"/>
              <a:gd name="connsiteY129" fmla="*/ 4206951 h 6858000"/>
              <a:gd name="connsiteX130" fmla="*/ 2819869 w 7467600"/>
              <a:gd name="connsiteY130" fmla="*/ 4252936 h 6858000"/>
              <a:gd name="connsiteX131" fmla="*/ 3143018 w 7467600"/>
              <a:gd name="connsiteY131" fmla="*/ 4332698 h 6858000"/>
              <a:gd name="connsiteX132" fmla="*/ 3241520 w 7467600"/>
              <a:gd name="connsiteY132" fmla="*/ 4385112 h 6858000"/>
              <a:gd name="connsiteX133" fmla="*/ 3374575 w 7467600"/>
              <a:gd name="connsiteY133" fmla="*/ 4451517 h 6858000"/>
              <a:gd name="connsiteX134" fmla="*/ 3505221 w 7467600"/>
              <a:gd name="connsiteY134" fmla="*/ 4480757 h 6858000"/>
              <a:gd name="connsiteX135" fmla="*/ 2626982 w 7467600"/>
              <a:gd name="connsiteY135" fmla="*/ 4206450 h 6858000"/>
              <a:gd name="connsiteX136" fmla="*/ 1310106 w 7467600"/>
              <a:gd name="connsiteY136" fmla="*/ 3943217 h 6858000"/>
              <a:gd name="connsiteX137" fmla="*/ 854994 w 7467600"/>
              <a:gd name="connsiteY137" fmla="*/ 4399136 h 6858000"/>
              <a:gd name="connsiteX138" fmla="*/ 742462 w 7467600"/>
              <a:gd name="connsiteY138" fmla="*/ 4594648 h 6858000"/>
              <a:gd name="connsiteX139" fmla="*/ 820602 w 7467600"/>
              <a:gd name="connsiteY139" fmla="*/ 4485915 h 6858000"/>
              <a:gd name="connsiteX140" fmla="*/ 878295 w 7467600"/>
              <a:gd name="connsiteY140" fmla="*/ 4403594 h 6858000"/>
              <a:gd name="connsiteX141" fmla="*/ 1240607 w 7467600"/>
              <a:gd name="connsiteY141" fmla="*/ 4010401 h 6858000"/>
              <a:gd name="connsiteX142" fmla="*/ 1310106 w 7467600"/>
              <a:gd name="connsiteY142" fmla="*/ 3943217 h 6858000"/>
              <a:gd name="connsiteX143" fmla="*/ 1423113 w 7467600"/>
              <a:gd name="connsiteY143" fmla="*/ 3874565 h 6858000"/>
              <a:gd name="connsiteX144" fmla="*/ 1260565 w 7467600"/>
              <a:gd name="connsiteY144" fmla="*/ 4031982 h 6858000"/>
              <a:gd name="connsiteX145" fmla="*/ 901900 w 7467600"/>
              <a:gd name="connsiteY145" fmla="*/ 4421236 h 6858000"/>
              <a:gd name="connsiteX146" fmla="*/ 845044 w 7467600"/>
              <a:gd name="connsiteY146" fmla="*/ 4502436 h 6858000"/>
              <a:gd name="connsiteX147" fmla="*/ 685926 w 7467600"/>
              <a:gd name="connsiteY147" fmla="*/ 4703069 h 6858000"/>
              <a:gd name="connsiteX148" fmla="*/ 684248 w 7467600"/>
              <a:gd name="connsiteY148" fmla="*/ 4706721 h 6858000"/>
              <a:gd name="connsiteX149" fmla="*/ 1423113 w 7467600"/>
              <a:gd name="connsiteY149" fmla="*/ 3874565 h 6858000"/>
              <a:gd name="connsiteX150" fmla="*/ 3316479 w 7467600"/>
              <a:gd name="connsiteY150" fmla="*/ 3872136 h 6858000"/>
              <a:gd name="connsiteX151" fmla="*/ 3546806 w 7467600"/>
              <a:gd name="connsiteY151" fmla="*/ 4356139 h 6858000"/>
              <a:gd name="connsiteX152" fmla="*/ 3364433 w 7467600"/>
              <a:gd name="connsiteY152" fmla="*/ 3953121 h 6858000"/>
              <a:gd name="connsiteX153" fmla="*/ 3316479 w 7467600"/>
              <a:gd name="connsiteY153" fmla="*/ 3872136 h 6858000"/>
              <a:gd name="connsiteX154" fmla="*/ 3291335 w 7467600"/>
              <a:gd name="connsiteY154" fmla="*/ 3767420 h 6858000"/>
              <a:gd name="connsiteX155" fmla="*/ 3390805 w 7467600"/>
              <a:gd name="connsiteY155" fmla="*/ 3937163 h 6858000"/>
              <a:gd name="connsiteX156" fmla="*/ 3579062 w 7467600"/>
              <a:gd name="connsiteY156" fmla="*/ 4359040 h 6858000"/>
              <a:gd name="connsiteX157" fmla="*/ 3467355 w 7467600"/>
              <a:gd name="connsiteY157" fmla="*/ 3988130 h 6858000"/>
              <a:gd name="connsiteX158" fmla="*/ 3310753 w 7467600"/>
              <a:gd name="connsiteY158" fmla="*/ 3787140 h 6858000"/>
              <a:gd name="connsiteX159" fmla="*/ 3291335 w 7467600"/>
              <a:gd name="connsiteY159" fmla="*/ 3767420 h 6858000"/>
              <a:gd name="connsiteX160" fmla="*/ 1635889 w 7467600"/>
              <a:gd name="connsiteY160" fmla="*/ 3709494 h 6858000"/>
              <a:gd name="connsiteX161" fmla="*/ 1634800 w 7467600"/>
              <a:gd name="connsiteY161" fmla="*/ 3731111 h 6858000"/>
              <a:gd name="connsiteX162" fmla="*/ 1635889 w 7467600"/>
              <a:gd name="connsiteY162" fmla="*/ 3709494 h 6858000"/>
              <a:gd name="connsiteX163" fmla="*/ 1510397 w 7467600"/>
              <a:gd name="connsiteY163" fmla="*/ 3684705 h 6858000"/>
              <a:gd name="connsiteX164" fmla="*/ 1146550 w 7467600"/>
              <a:gd name="connsiteY164" fmla="*/ 3802012 h 6858000"/>
              <a:gd name="connsiteX165" fmla="*/ 698834 w 7467600"/>
              <a:gd name="connsiteY165" fmla="*/ 3952272 h 6858000"/>
              <a:gd name="connsiteX166" fmla="*/ 34256 w 7467600"/>
              <a:gd name="connsiteY166" fmla="*/ 4347603 h 6858000"/>
              <a:gd name="connsiteX167" fmla="*/ 527241 w 7467600"/>
              <a:gd name="connsiteY167" fmla="*/ 4065078 h 6858000"/>
              <a:gd name="connsiteX168" fmla="*/ 1510397 w 7467600"/>
              <a:gd name="connsiteY168" fmla="*/ 3684705 h 6858000"/>
              <a:gd name="connsiteX169" fmla="*/ 1313114 w 7467600"/>
              <a:gd name="connsiteY169" fmla="*/ 3655216 h 6858000"/>
              <a:gd name="connsiteX170" fmla="*/ 1109304 w 7467600"/>
              <a:gd name="connsiteY170" fmla="*/ 3669030 h 6858000"/>
              <a:gd name="connsiteX171" fmla="*/ 8129 w 7467600"/>
              <a:gd name="connsiteY171" fmla="*/ 4330519 h 6858000"/>
              <a:gd name="connsiteX172" fmla="*/ 687572 w 7467600"/>
              <a:gd name="connsiteY172" fmla="*/ 3925629 h 6858000"/>
              <a:gd name="connsiteX173" fmla="*/ 1138365 w 7467600"/>
              <a:gd name="connsiteY173" fmla="*/ 3774515 h 6858000"/>
              <a:gd name="connsiteX174" fmla="*/ 1505579 w 7467600"/>
              <a:gd name="connsiteY174" fmla="*/ 3655526 h 6858000"/>
              <a:gd name="connsiteX175" fmla="*/ 1313114 w 7467600"/>
              <a:gd name="connsiteY175" fmla="*/ 3655216 h 6858000"/>
              <a:gd name="connsiteX176" fmla="*/ 3655073 w 7467600"/>
              <a:gd name="connsiteY176" fmla="*/ 3650884 h 6858000"/>
              <a:gd name="connsiteX177" fmla="*/ 3989938 w 7467600"/>
              <a:gd name="connsiteY177" fmla="*/ 3991685 h 6858000"/>
              <a:gd name="connsiteX178" fmla="*/ 4393907 w 7467600"/>
              <a:gd name="connsiteY178" fmla="*/ 4261258 h 6858000"/>
              <a:gd name="connsiteX179" fmla="*/ 4648051 w 7467600"/>
              <a:gd name="connsiteY179" fmla="*/ 4374051 h 6858000"/>
              <a:gd name="connsiteX180" fmla="*/ 4383389 w 7467600"/>
              <a:gd name="connsiteY180" fmla="*/ 4184369 h 6858000"/>
              <a:gd name="connsiteX181" fmla="*/ 4165508 w 7467600"/>
              <a:gd name="connsiteY181" fmla="*/ 4035196 h 6858000"/>
              <a:gd name="connsiteX182" fmla="*/ 4068162 w 7467600"/>
              <a:gd name="connsiteY182" fmla="*/ 3953394 h 6858000"/>
              <a:gd name="connsiteX183" fmla="*/ 3981416 w 7467600"/>
              <a:gd name="connsiteY183" fmla="*/ 3880482 h 6858000"/>
              <a:gd name="connsiteX184" fmla="*/ 3800147 w 7467600"/>
              <a:gd name="connsiteY184" fmla="*/ 3749872 h 6858000"/>
              <a:gd name="connsiteX185" fmla="*/ 3655073 w 7467600"/>
              <a:gd name="connsiteY185" fmla="*/ 3650884 h 6858000"/>
              <a:gd name="connsiteX186" fmla="*/ 3670252 w 7467600"/>
              <a:gd name="connsiteY186" fmla="*/ 3622798 h 6858000"/>
              <a:gd name="connsiteX187" fmla="*/ 3817258 w 7467600"/>
              <a:gd name="connsiteY187" fmla="*/ 3723577 h 6858000"/>
              <a:gd name="connsiteX188" fmla="*/ 4000461 w 7467600"/>
              <a:gd name="connsiteY188" fmla="*/ 3855966 h 6858000"/>
              <a:gd name="connsiteX189" fmla="*/ 4088180 w 7467600"/>
              <a:gd name="connsiteY189" fmla="*/ 3929774 h 6858000"/>
              <a:gd name="connsiteX190" fmla="*/ 4184555 w 7467600"/>
              <a:gd name="connsiteY190" fmla="*/ 4010683 h 6858000"/>
              <a:gd name="connsiteX191" fmla="*/ 4399563 w 7467600"/>
              <a:gd name="connsiteY191" fmla="*/ 4158106 h 6858000"/>
              <a:gd name="connsiteX192" fmla="*/ 4684469 w 7467600"/>
              <a:gd name="connsiteY192" fmla="*/ 4364680 h 6858000"/>
              <a:gd name="connsiteX193" fmla="*/ 4690271 w 7467600"/>
              <a:gd name="connsiteY193" fmla="*/ 4370034 h 6858000"/>
              <a:gd name="connsiteX194" fmla="*/ 4136093 w 7467600"/>
              <a:gd name="connsiteY194" fmla="*/ 3858466 h 6858000"/>
              <a:gd name="connsiteX195" fmla="*/ 3670252 w 7467600"/>
              <a:gd name="connsiteY195" fmla="*/ 3622798 h 6858000"/>
              <a:gd name="connsiteX196" fmla="*/ 4440129 w 7467600"/>
              <a:gd name="connsiteY196" fmla="*/ 3448571 h 6858000"/>
              <a:gd name="connsiteX197" fmla="*/ 4856525 w 7467600"/>
              <a:gd name="connsiteY197" fmla="*/ 3915351 h 6858000"/>
              <a:gd name="connsiteX198" fmla="*/ 5059055 w 7467600"/>
              <a:gd name="connsiteY198" fmla="*/ 4108918 h 6858000"/>
              <a:gd name="connsiteX199" fmla="*/ 5290070 w 7467600"/>
              <a:gd name="connsiteY199" fmla="*/ 4263619 h 6858000"/>
              <a:gd name="connsiteX200" fmla="*/ 4834991 w 7467600"/>
              <a:gd name="connsiteY200" fmla="*/ 3830985 h 6858000"/>
              <a:gd name="connsiteX201" fmla="*/ 4440129 w 7467600"/>
              <a:gd name="connsiteY201" fmla="*/ 3448571 h 6858000"/>
              <a:gd name="connsiteX202" fmla="*/ 4441737 w 7467600"/>
              <a:gd name="connsiteY202" fmla="*/ 3399734 h 6858000"/>
              <a:gd name="connsiteX203" fmla="*/ 4431236 w 7467600"/>
              <a:gd name="connsiteY203" fmla="*/ 3400954 h 6858000"/>
              <a:gd name="connsiteX204" fmla="*/ 4557150 w 7467600"/>
              <a:gd name="connsiteY204" fmla="*/ 3510023 h 6858000"/>
              <a:gd name="connsiteX205" fmla="*/ 4856936 w 7467600"/>
              <a:gd name="connsiteY205" fmla="*/ 3809146 h 6858000"/>
              <a:gd name="connsiteX206" fmla="*/ 5111996 w 7467600"/>
              <a:gd name="connsiteY206" fmla="*/ 4065759 h 6858000"/>
              <a:gd name="connsiteX207" fmla="*/ 5388878 w 7467600"/>
              <a:gd name="connsiteY207" fmla="*/ 4300185 h 6858000"/>
              <a:gd name="connsiteX208" fmla="*/ 5425556 w 7467600"/>
              <a:gd name="connsiteY208" fmla="*/ 4308967 h 6858000"/>
              <a:gd name="connsiteX209" fmla="*/ 4943646 w 7467600"/>
              <a:gd name="connsiteY209" fmla="*/ 3822916 h 6858000"/>
              <a:gd name="connsiteX210" fmla="*/ 4594837 w 7467600"/>
              <a:gd name="connsiteY210" fmla="*/ 3532274 h 6858000"/>
              <a:gd name="connsiteX211" fmla="*/ 4441737 w 7467600"/>
              <a:gd name="connsiteY211" fmla="*/ 3399734 h 6858000"/>
              <a:gd name="connsiteX212" fmla="*/ 5425834 w 7467600"/>
              <a:gd name="connsiteY212" fmla="*/ 3162785 h 6858000"/>
              <a:gd name="connsiteX213" fmla="*/ 5401644 w 7467600"/>
              <a:gd name="connsiteY213" fmla="*/ 3617847 h 6858000"/>
              <a:gd name="connsiteX214" fmla="*/ 5467256 w 7467600"/>
              <a:gd name="connsiteY214" fmla="*/ 4175494 h 6858000"/>
              <a:gd name="connsiteX215" fmla="*/ 5448069 w 7467600"/>
              <a:gd name="connsiteY215" fmla="*/ 3567554 h 6858000"/>
              <a:gd name="connsiteX216" fmla="*/ 5425834 w 7467600"/>
              <a:gd name="connsiteY216" fmla="*/ 3162785 h 6858000"/>
              <a:gd name="connsiteX217" fmla="*/ 1318687 w 7467600"/>
              <a:gd name="connsiteY217" fmla="*/ 3113840 h 6858000"/>
              <a:gd name="connsiteX218" fmla="*/ 1066793 w 7467600"/>
              <a:gd name="connsiteY218" fmla="*/ 3212171 h 6858000"/>
              <a:gd name="connsiteX219" fmla="*/ 993319 w 7467600"/>
              <a:gd name="connsiteY219" fmla="*/ 3247648 h 6858000"/>
              <a:gd name="connsiteX220" fmla="*/ 853081 w 7467600"/>
              <a:gd name="connsiteY220" fmla="*/ 3312410 h 6858000"/>
              <a:gd name="connsiteX221" fmla="*/ 805957 w 7467600"/>
              <a:gd name="connsiteY221" fmla="*/ 3330443 h 6858000"/>
              <a:gd name="connsiteX222" fmla="*/ 1318687 w 7467600"/>
              <a:gd name="connsiteY222" fmla="*/ 3113840 h 6858000"/>
              <a:gd name="connsiteX223" fmla="*/ 5453702 w 7467600"/>
              <a:gd name="connsiteY223" fmla="*/ 3090882 h 6858000"/>
              <a:gd name="connsiteX224" fmla="*/ 5480135 w 7467600"/>
              <a:gd name="connsiteY224" fmla="*/ 3565802 h 6858000"/>
              <a:gd name="connsiteX225" fmla="*/ 5499023 w 7467600"/>
              <a:gd name="connsiteY225" fmla="*/ 4166310 h 6858000"/>
              <a:gd name="connsiteX226" fmla="*/ 5547022 w 7467600"/>
              <a:gd name="connsiteY226" fmla="*/ 3607838 h 6858000"/>
              <a:gd name="connsiteX227" fmla="*/ 5515964 w 7467600"/>
              <a:gd name="connsiteY227" fmla="*/ 3378541 h 6858000"/>
              <a:gd name="connsiteX228" fmla="*/ 5453702 w 7467600"/>
              <a:gd name="connsiteY228" fmla="*/ 3090882 h 6858000"/>
              <a:gd name="connsiteX229" fmla="*/ 1238695 w 7467600"/>
              <a:gd name="connsiteY229" fmla="*/ 3076820 h 6858000"/>
              <a:gd name="connsiteX230" fmla="*/ 716371 w 7467600"/>
              <a:gd name="connsiteY230" fmla="*/ 3293249 h 6858000"/>
              <a:gd name="connsiteX231" fmla="*/ 579522 w 7467600"/>
              <a:gd name="connsiteY231" fmla="*/ 3371759 h 6858000"/>
              <a:gd name="connsiteX232" fmla="*/ 600288 w 7467600"/>
              <a:gd name="connsiteY232" fmla="*/ 3365555 h 6858000"/>
              <a:gd name="connsiteX233" fmla="*/ 840692 w 7467600"/>
              <a:gd name="connsiteY233" fmla="*/ 3284921 h 6858000"/>
              <a:gd name="connsiteX234" fmla="*/ 979248 w 7467600"/>
              <a:gd name="connsiteY234" fmla="*/ 3221003 h 6858000"/>
              <a:gd name="connsiteX235" fmla="*/ 1053282 w 7467600"/>
              <a:gd name="connsiteY235" fmla="*/ 3185247 h 6858000"/>
              <a:gd name="connsiteX236" fmla="*/ 1320603 w 7467600"/>
              <a:gd name="connsiteY236" fmla="*/ 3081281 h 6858000"/>
              <a:gd name="connsiteX237" fmla="*/ 1238695 w 7467600"/>
              <a:gd name="connsiteY237" fmla="*/ 3076820 h 6858000"/>
              <a:gd name="connsiteX238" fmla="*/ 5425627 w 7467600"/>
              <a:gd name="connsiteY238" fmla="*/ 2954192 h 6858000"/>
              <a:gd name="connsiteX239" fmla="*/ 5470770 w 7467600"/>
              <a:gd name="connsiteY239" fmla="*/ 3005435 h 6858000"/>
              <a:gd name="connsiteX240" fmla="*/ 5519779 w 7467600"/>
              <a:gd name="connsiteY240" fmla="*/ 4359223 h 6858000"/>
              <a:gd name="connsiteX241" fmla="*/ 5520293 w 7467600"/>
              <a:gd name="connsiteY241" fmla="*/ 4360602 h 6858000"/>
              <a:gd name="connsiteX242" fmla="*/ 5767221 w 7467600"/>
              <a:gd name="connsiteY242" fmla="*/ 4665564 h 6858000"/>
              <a:gd name="connsiteX243" fmla="*/ 6937169 w 7467600"/>
              <a:gd name="connsiteY243" fmla="*/ 4815941 h 6858000"/>
              <a:gd name="connsiteX244" fmla="*/ 6953922 w 7467600"/>
              <a:gd name="connsiteY244" fmla="*/ 4890068 h 6858000"/>
              <a:gd name="connsiteX245" fmla="*/ 6071359 w 7467600"/>
              <a:gd name="connsiteY245" fmla="*/ 4770770 h 6858000"/>
              <a:gd name="connsiteX246" fmla="*/ 6038839 w 7467600"/>
              <a:gd name="connsiteY246" fmla="*/ 4764474 h 6858000"/>
              <a:gd name="connsiteX247" fmla="*/ 6038706 w 7467600"/>
              <a:gd name="connsiteY247" fmla="*/ 4763847 h 6858000"/>
              <a:gd name="connsiteX248" fmla="*/ 6037784 w 7467600"/>
              <a:gd name="connsiteY248" fmla="*/ 4764270 h 6858000"/>
              <a:gd name="connsiteX249" fmla="*/ 6038839 w 7467600"/>
              <a:gd name="connsiteY249" fmla="*/ 4764474 h 6858000"/>
              <a:gd name="connsiteX250" fmla="*/ 6040338 w 7467600"/>
              <a:gd name="connsiteY250" fmla="*/ 4771418 h 6858000"/>
              <a:gd name="connsiteX251" fmla="*/ 6024488 w 7467600"/>
              <a:gd name="connsiteY251" fmla="*/ 4809903 h 6858000"/>
              <a:gd name="connsiteX252" fmla="*/ 5599771 w 7467600"/>
              <a:gd name="connsiteY252" fmla="*/ 5509652 h 6858000"/>
              <a:gd name="connsiteX253" fmla="*/ 5548843 w 7467600"/>
              <a:gd name="connsiteY253" fmla="*/ 5563845 h 6858000"/>
              <a:gd name="connsiteX254" fmla="*/ 5940952 w 7467600"/>
              <a:gd name="connsiteY254" fmla="*/ 6250028 h 6858000"/>
              <a:gd name="connsiteX255" fmla="*/ 6043441 w 7467600"/>
              <a:gd name="connsiteY255" fmla="*/ 6665847 h 6858000"/>
              <a:gd name="connsiteX256" fmla="*/ 6093432 w 7467600"/>
              <a:gd name="connsiteY256" fmla="*/ 6858000 h 6858000"/>
              <a:gd name="connsiteX257" fmla="*/ 6034344 w 7467600"/>
              <a:gd name="connsiteY257" fmla="*/ 6858000 h 6858000"/>
              <a:gd name="connsiteX258" fmla="*/ 6026679 w 7467600"/>
              <a:gd name="connsiteY258" fmla="*/ 6836959 h 6858000"/>
              <a:gd name="connsiteX259" fmla="*/ 5800441 w 7467600"/>
              <a:gd name="connsiteY259" fmla="*/ 6335286 h 6858000"/>
              <a:gd name="connsiteX260" fmla="*/ 5526562 w 7467600"/>
              <a:gd name="connsiteY260" fmla="*/ 5705388 h 6858000"/>
              <a:gd name="connsiteX261" fmla="*/ 5519640 w 7467600"/>
              <a:gd name="connsiteY261" fmla="*/ 5683774 h 6858000"/>
              <a:gd name="connsiteX262" fmla="*/ 5844559 w 7467600"/>
              <a:gd name="connsiteY262" fmla="*/ 6553349 h 6858000"/>
              <a:gd name="connsiteX263" fmla="*/ 5975994 w 7467600"/>
              <a:gd name="connsiteY263" fmla="*/ 6858000 h 6858000"/>
              <a:gd name="connsiteX264" fmla="*/ 5898547 w 7467600"/>
              <a:gd name="connsiteY264" fmla="*/ 6858000 h 6858000"/>
              <a:gd name="connsiteX265" fmla="*/ 5682041 w 7467600"/>
              <a:gd name="connsiteY265" fmla="*/ 6355860 h 6858000"/>
              <a:gd name="connsiteX266" fmla="*/ 5461758 w 7467600"/>
              <a:gd name="connsiteY266" fmla="*/ 5820220 h 6858000"/>
              <a:gd name="connsiteX267" fmla="*/ 5237282 w 7467600"/>
              <a:gd name="connsiteY267" fmla="*/ 6579086 h 6858000"/>
              <a:gd name="connsiteX268" fmla="*/ 5115009 w 7467600"/>
              <a:gd name="connsiteY268" fmla="*/ 6858000 h 6858000"/>
              <a:gd name="connsiteX269" fmla="*/ 5028074 w 7467600"/>
              <a:gd name="connsiteY269" fmla="*/ 6858000 h 6858000"/>
              <a:gd name="connsiteX270" fmla="*/ 5079508 w 7467600"/>
              <a:gd name="connsiteY270" fmla="*/ 6749074 h 6858000"/>
              <a:gd name="connsiteX271" fmla="*/ 5371846 w 7467600"/>
              <a:gd name="connsiteY271" fmla="*/ 5924413 h 6858000"/>
              <a:gd name="connsiteX272" fmla="*/ 5270512 w 7467600"/>
              <a:gd name="connsiteY272" fmla="*/ 6138975 h 6858000"/>
              <a:gd name="connsiteX273" fmla="*/ 5062409 w 7467600"/>
              <a:gd name="connsiteY273" fmla="*/ 6653544 h 6858000"/>
              <a:gd name="connsiteX274" fmla="*/ 5036628 w 7467600"/>
              <a:gd name="connsiteY274" fmla="*/ 6754247 h 6858000"/>
              <a:gd name="connsiteX275" fmla="*/ 5009112 w 7467600"/>
              <a:gd name="connsiteY275" fmla="*/ 6858000 h 6858000"/>
              <a:gd name="connsiteX276" fmla="*/ 4976679 w 7467600"/>
              <a:gd name="connsiteY276" fmla="*/ 6858000 h 6858000"/>
              <a:gd name="connsiteX277" fmla="*/ 5006537 w 7467600"/>
              <a:gd name="connsiteY277" fmla="*/ 6747068 h 6858000"/>
              <a:gd name="connsiteX278" fmla="*/ 5032723 w 7467600"/>
              <a:gd name="connsiteY278" fmla="*/ 6644957 h 6858000"/>
              <a:gd name="connsiteX279" fmla="*/ 5242949 w 7467600"/>
              <a:gd name="connsiteY279" fmla="*/ 6125175 h 6858000"/>
              <a:gd name="connsiteX280" fmla="*/ 5286321 w 7467600"/>
              <a:gd name="connsiteY280" fmla="*/ 6033555 h 6858000"/>
              <a:gd name="connsiteX281" fmla="*/ 5008210 w 7467600"/>
              <a:gd name="connsiteY281" fmla="*/ 6649194 h 6858000"/>
              <a:gd name="connsiteX282" fmla="*/ 4986321 w 7467600"/>
              <a:gd name="connsiteY282" fmla="*/ 6765687 h 6858000"/>
              <a:gd name="connsiteX283" fmla="*/ 4973474 w 7467600"/>
              <a:gd name="connsiteY283" fmla="*/ 6858000 h 6858000"/>
              <a:gd name="connsiteX284" fmla="*/ 4907178 w 7467600"/>
              <a:gd name="connsiteY284" fmla="*/ 6858000 h 6858000"/>
              <a:gd name="connsiteX285" fmla="*/ 4910810 w 7467600"/>
              <a:gd name="connsiteY285" fmla="*/ 6829660 h 6858000"/>
              <a:gd name="connsiteX286" fmla="*/ 4987461 w 7467600"/>
              <a:gd name="connsiteY286" fmla="*/ 6432994 h 6858000"/>
              <a:gd name="connsiteX287" fmla="*/ 5179262 w 7467600"/>
              <a:gd name="connsiteY287" fmla="*/ 6035044 h 6858000"/>
              <a:gd name="connsiteX288" fmla="*/ 4689678 w 7467600"/>
              <a:gd name="connsiteY288" fmla="*/ 6440241 h 6858000"/>
              <a:gd name="connsiteX289" fmla="*/ 4477543 w 7467600"/>
              <a:gd name="connsiteY289" fmla="*/ 6674836 h 6858000"/>
              <a:gd name="connsiteX290" fmla="*/ 4329957 w 7467600"/>
              <a:gd name="connsiteY290" fmla="*/ 6858000 h 6858000"/>
              <a:gd name="connsiteX291" fmla="*/ 4218595 w 7467600"/>
              <a:gd name="connsiteY291" fmla="*/ 6858000 h 6858000"/>
              <a:gd name="connsiteX292" fmla="*/ 4368888 w 7467600"/>
              <a:gd name="connsiteY292" fmla="*/ 6668412 h 6858000"/>
              <a:gd name="connsiteX293" fmla="*/ 4563091 w 7467600"/>
              <a:gd name="connsiteY293" fmla="*/ 6442508 h 6858000"/>
              <a:gd name="connsiteX294" fmla="*/ 5387324 w 7467600"/>
              <a:gd name="connsiteY294" fmla="*/ 5705830 h 6858000"/>
              <a:gd name="connsiteX295" fmla="*/ 5073620 w 7467600"/>
              <a:gd name="connsiteY295" fmla="*/ 5955437 h 6858000"/>
              <a:gd name="connsiteX296" fmla="*/ 4689789 w 7467600"/>
              <a:gd name="connsiteY296" fmla="*/ 6268382 h 6858000"/>
              <a:gd name="connsiteX297" fmla="*/ 4418722 w 7467600"/>
              <a:gd name="connsiteY297" fmla="*/ 6570886 h 6858000"/>
              <a:gd name="connsiteX298" fmla="*/ 4214944 w 7467600"/>
              <a:gd name="connsiteY298" fmla="*/ 6858000 h 6858000"/>
              <a:gd name="connsiteX299" fmla="*/ 4177898 w 7467600"/>
              <a:gd name="connsiteY299" fmla="*/ 6858000 h 6858000"/>
              <a:gd name="connsiteX300" fmla="*/ 4391597 w 7467600"/>
              <a:gd name="connsiteY300" fmla="*/ 6556370 h 6858000"/>
              <a:gd name="connsiteX301" fmla="*/ 4668889 w 7467600"/>
              <a:gd name="connsiteY301" fmla="*/ 6246399 h 6858000"/>
              <a:gd name="connsiteX302" fmla="*/ 5055427 w 7467600"/>
              <a:gd name="connsiteY302" fmla="*/ 5931476 h 6858000"/>
              <a:gd name="connsiteX303" fmla="*/ 5371814 w 7467600"/>
              <a:gd name="connsiteY303" fmla="*/ 5678975 h 6858000"/>
              <a:gd name="connsiteX304" fmla="*/ 4987918 w 7467600"/>
              <a:gd name="connsiteY304" fmla="*/ 5838701 h 6858000"/>
              <a:gd name="connsiteX305" fmla="*/ 4317146 w 7467600"/>
              <a:gd name="connsiteY305" fmla="*/ 6587716 h 6858000"/>
              <a:gd name="connsiteX306" fmla="*/ 4171627 w 7467600"/>
              <a:gd name="connsiteY306" fmla="*/ 6858000 h 6858000"/>
              <a:gd name="connsiteX307" fmla="*/ 4081585 w 7467600"/>
              <a:gd name="connsiteY307" fmla="*/ 6858000 h 6858000"/>
              <a:gd name="connsiteX308" fmla="*/ 4238603 w 7467600"/>
              <a:gd name="connsiteY308" fmla="*/ 6559341 h 6858000"/>
              <a:gd name="connsiteX309" fmla="*/ 4778333 w 7467600"/>
              <a:gd name="connsiteY309" fmla="*/ 5873626 h 6858000"/>
              <a:gd name="connsiteX310" fmla="*/ 5414185 w 7467600"/>
              <a:gd name="connsiteY310" fmla="*/ 5573882 h 6858000"/>
              <a:gd name="connsiteX311" fmla="*/ 5959648 w 7467600"/>
              <a:gd name="connsiteY311" fmla="*/ 4760797 h 6858000"/>
              <a:gd name="connsiteX312" fmla="*/ 5355019 w 7467600"/>
              <a:gd name="connsiteY312" fmla="*/ 4734672 h 6858000"/>
              <a:gd name="connsiteX313" fmla="*/ 5083565 w 7467600"/>
              <a:gd name="connsiteY313" fmla="*/ 5179121 h 6858000"/>
              <a:gd name="connsiteX314" fmla="*/ 4713577 w 7467600"/>
              <a:gd name="connsiteY314" fmla="*/ 5616803 h 6858000"/>
              <a:gd name="connsiteX315" fmla="*/ 3989559 w 7467600"/>
              <a:gd name="connsiteY315" fmla="*/ 6145945 h 6858000"/>
              <a:gd name="connsiteX316" fmla="*/ 3939824 w 7467600"/>
              <a:gd name="connsiteY316" fmla="*/ 6066900 h 6858000"/>
              <a:gd name="connsiteX317" fmla="*/ 4584537 w 7467600"/>
              <a:gd name="connsiteY317" fmla="*/ 5324826 h 6858000"/>
              <a:gd name="connsiteX318" fmla="*/ 5037105 w 7467600"/>
              <a:gd name="connsiteY318" fmla="*/ 5088765 h 6858000"/>
              <a:gd name="connsiteX319" fmla="*/ 5039930 w 7467600"/>
              <a:gd name="connsiteY319" fmla="*/ 5089585 h 6858000"/>
              <a:gd name="connsiteX320" fmla="*/ 5263764 w 7467600"/>
              <a:gd name="connsiteY320" fmla="*/ 4735525 h 6858000"/>
              <a:gd name="connsiteX321" fmla="*/ 4086300 w 7467600"/>
              <a:gd name="connsiteY321" fmla="*/ 4884599 h 6858000"/>
              <a:gd name="connsiteX322" fmla="*/ 4085485 w 7467600"/>
              <a:gd name="connsiteY322" fmla="*/ 4899070 h 6858000"/>
              <a:gd name="connsiteX323" fmla="*/ 3871915 w 7467600"/>
              <a:gd name="connsiteY323" fmla="*/ 5253645 h 6858000"/>
              <a:gd name="connsiteX324" fmla="*/ 3799374 w 7467600"/>
              <a:gd name="connsiteY324" fmla="*/ 5466127 h 6858000"/>
              <a:gd name="connsiteX325" fmla="*/ 3498850 w 7467600"/>
              <a:gd name="connsiteY325" fmla="*/ 6661888 h 6858000"/>
              <a:gd name="connsiteX326" fmla="*/ 3399216 w 7467600"/>
              <a:gd name="connsiteY326" fmla="*/ 6858000 h 6858000"/>
              <a:gd name="connsiteX327" fmla="*/ 3303688 w 7467600"/>
              <a:gd name="connsiteY327" fmla="*/ 6858000 h 6858000"/>
              <a:gd name="connsiteX328" fmla="*/ 3391774 w 7467600"/>
              <a:gd name="connsiteY328" fmla="*/ 6697181 h 6858000"/>
              <a:gd name="connsiteX329" fmla="*/ 3735540 w 7467600"/>
              <a:gd name="connsiteY329" fmla="*/ 5546923 h 6858000"/>
              <a:gd name="connsiteX330" fmla="*/ 3729438 w 7467600"/>
              <a:gd name="connsiteY330" fmla="*/ 5569058 h 6858000"/>
              <a:gd name="connsiteX331" fmla="*/ 3707782 w 7467600"/>
              <a:gd name="connsiteY331" fmla="*/ 5644908 h 6858000"/>
              <a:gd name="connsiteX332" fmla="*/ 3583827 w 7467600"/>
              <a:gd name="connsiteY332" fmla="*/ 6039215 h 6858000"/>
              <a:gd name="connsiteX333" fmla="*/ 3547861 w 7467600"/>
              <a:gd name="connsiteY333" fmla="*/ 6129609 h 6858000"/>
              <a:gd name="connsiteX334" fmla="*/ 3490905 w 7467600"/>
              <a:gd name="connsiteY334" fmla="*/ 6277660 h 6858000"/>
              <a:gd name="connsiteX335" fmla="*/ 3455859 w 7467600"/>
              <a:gd name="connsiteY335" fmla="*/ 6391301 h 6858000"/>
              <a:gd name="connsiteX336" fmla="*/ 3429112 w 7467600"/>
              <a:gd name="connsiteY336" fmla="*/ 6479469 h 6858000"/>
              <a:gd name="connsiteX337" fmla="*/ 3304862 w 7467600"/>
              <a:gd name="connsiteY337" fmla="*/ 6796476 h 6858000"/>
              <a:gd name="connsiteX338" fmla="*/ 3276071 w 7467600"/>
              <a:gd name="connsiteY338" fmla="*/ 6858000 h 6858000"/>
              <a:gd name="connsiteX339" fmla="*/ 3240805 w 7467600"/>
              <a:gd name="connsiteY339" fmla="*/ 6858000 h 6858000"/>
              <a:gd name="connsiteX340" fmla="*/ 3275917 w 7467600"/>
              <a:gd name="connsiteY340" fmla="*/ 6783192 h 6858000"/>
              <a:gd name="connsiteX341" fmla="*/ 3399358 w 7467600"/>
              <a:gd name="connsiteY341" fmla="*/ 6469011 h 6858000"/>
              <a:gd name="connsiteX342" fmla="*/ 3425650 w 7467600"/>
              <a:gd name="connsiteY342" fmla="*/ 6381333 h 6858000"/>
              <a:gd name="connsiteX343" fmla="*/ 3460661 w 7467600"/>
              <a:gd name="connsiteY343" fmla="*/ 6266763 h 6858000"/>
              <a:gd name="connsiteX344" fmla="*/ 3518021 w 7467600"/>
              <a:gd name="connsiteY344" fmla="*/ 6117298 h 6858000"/>
              <a:gd name="connsiteX345" fmla="*/ 3554035 w 7467600"/>
              <a:gd name="connsiteY345" fmla="*/ 6027832 h 6858000"/>
              <a:gd name="connsiteX346" fmla="*/ 3677174 w 7467600"/>
              <a:gd name="connsiteY346" fmla="*/ 5636351 h 6858000"/>
              <a:gd name="connsiteX347" fmla="*/ 3698819 w 7467600"/>
              <a:gd name="connsiteY347" fmla="*/ 5560503 h 6858000"/>
              <a:gd name="connsiteX348" fmla="*/ 3702094 w 7467600"/>
              <a:gd name="connsiteY348" fmla="*/ 5549194 h 6858000"/>
              <a:gd name="connsiteX349" fmla="*/ 3398355 w 7467600"/>
              <a:gd name="connsiteY349" fmla="*/ 6094603 h 6858000"/>
              <a:gd name="connsiteX350" fmla="*/ 3193941 w 7467600"/>
              <a:gd name="connsiteY350" fmla="*/ 6798775 h 6858000"/>
              <a:gd name="connsiteX351" fmla="*/ 3184140 w 7467600"/>
              <a:gd name="connsiteY351" fmla="*/ 6858000 h 6858000"/>
              <a:gd name="connsiteX352" fmla="*/ 3099978 w 7467600"/>
              <a:gd name="connsiteY352" fmla="*/ 6858000 h 6858000"/>
              <a:gd name="connsiteX353" fmla="*/ 3101556 w 7467600"/>
              <a:gd name="connsiteY353" fmla="*/ 6843337 h 6858000"/>
              <a:gd name="connsiteX354" fmla="*/ 3370162 w 7467600"/>
              <a:gd name="connsiteY354" fmla="*/ 5785550 h 6858000"/>
              <a:gd name="connsiteX355" fmla="*/ 3746477 w 7467600"/>
              <a:gd name="connsiteY355" fmla="*/ 5377889 h 6858000"/>
              <a:gd name="connsiteX356" fmla="*/ 3863399 w 7467600"/>
              <a:gd name="connsiteY356" fmla="*/ 5087257 h 6858000"/>
              <a:gd name="connsiteX357" fmla="*/ 3968712 w 7467600"/>
              <a:gd name="connsiteY357" fmla="*/ 4913989 h 6858000"/>
              <a:gd name="connsiteX358" fmla="*/ 2792390 w 7467600"/>
              <a:gd name="connsiteY358" fmla="*/ 5382974 h 6858000"/>
              <a:gd name="connsiteX359" fmla="*/ 2714982 w 7467600"/>
              <a:gd name="connsiteY359" fmla="*/ 5427051 h 6858000"/>
              <a:gd name="connsiteX360" fmla="*/ 2813361 w 7467600"/>
              <a:gd name="connsiteY360" fmla="*/ 6023912 h 6858000"/>
              <a:gd name="connsiteX361" fmla="*/ 2688430 w 7467600"/>
              <a:gd name="connsiteY361" fmla="*/ 6801564 h 6858000"/>
              <a:gd name="connsiteX362" fmla="*/ 2629626 w 7467600"/>
              <a:gd name="connsiteY362" fmla="*/ 6763394 h 6858000"/>
              <a:gd name="connsiteX363" fmla="*/ 2565328 w 7467600"/>
              <a:gd name="connsiteY363" fmla="*/ 5516399 h 6858000"/>
              <a:gd name="connsiteX364" fmla="*/ 1922999 w 7467600"/>
              <a:gd name="connsiteY364" fmla="*/ 5980343 h 6858000"/>
              <a:gd name="connsiteX365" fmla="*/ 1950261 w 7467600"/>
              <a:gd name="connsiteY365" fmla="*/ 6405858 h 6858000"/>
              <a:gd name="connsiteX366" fmla="*/ 2365554 w 7467600"/>
              <a:gd name="connsiteY366" fmla="*/ 6759107 h 6858000"/>
              <a:gd name="connsiteX367" fmla="*/ 2424142 w 7467600"/>
              <a:gd name="connsiteY367" fmla="*/ 6858000 h 6858000"/>
              <a:gd name="connsiteX368" fmla="*/ 2395994 w 7467600"/>
              <a:gd name="connsiteY368" fmla="*/ 6858000 h 6858000"/>
              <a:gd name="connsiteX369" fmla="*/ 2392863 w 7467600"/>
              <a:gd name="connsiteY369" fmla="*/ 6852964 h 6858000"/>
              <a:gd name="connsiteX370" fmla="*/ 2017589 w 7467600"/>
              <a:gd name="connsiteY370" fmla="*/ 6493982 h 6858000"/>
              <a:gd name="connsiteX371" fmla="*/ 2147336 w 7467600"/>
              <a:gd name="connsiteY371" fmla="*/ 6594052 h 6858000"/>
              <a:gd name="connsiteX372" fmla="*/ 2207047 w 7467600"/>
              <a:gd name="connsiteY372" fmla="*/ 6654540 h 6858000"/>
              <a:gd name="connsiteX373" fmla="*/ 2299106 w 7467600"/>
              <a:gd name="connsiteY373" fmla="*/ 6778931 h 6858000"/>
              <a:gd name="connsiteX374" fmla="*/ 2314430 w 7467600"/>
              <a:gd name="connsiteY374" fmla="*/ 6801144 h 6858000"/>
              <a:gd name="connsiteX375" fmla="*/ 2352406 w 7467600"/>
              <a:gd name="connsiteY375" fmla="*/ 6858000 h 6858000"/>
              <a:gd name="connsiteX376" fmla="*/ 2314492 w 7467600"/>
              <a:gd name="connsiteY376" fmla="*/ 6858000 h 6858000"/>
              <a:gd name="connsiteX377" fmla="*/ 2288095 w 7467600"/>
              <a:gd name="connsiteY377" fmla="*/ 6818030 h 6858000"/>
              <a:gd name="connsiteX378" fmla="*/ 2272768 w 7467600"/>
              <a:gd name="connsiteY378" fmla="*/ 6795822 h 6858000"/>
              <a:gd name="connsiteX379" fmla="*/ 2182715 w 7467600"/>
              <a:gd name="connsiteY379" fmla="*/ 6675071 h 6858000"/>
              <a:gd name="connsiteX380" fmla="*/ 2032061 w 7467600"/>
              <a:gd name="connsiteY380" fmla="*/ 6541380 h 6858000"/>
              <a:gd name="connsiteX381" fmla="*/ 2257220 w 7467600"/>
              <a:gd name="connsiteY381" fmla="*/ 6826257 h 6858000"/>
              <a:gd name="connsiteX382" fmla="*/ 2281324 w 7467600"/>
              <a:gd name="connsiteY382" fmla="*/ 6858000 h 6858000"/>
              <a:gd name="connsiteX383" fmla="*/ 2242860 w 7467600"/>
              <a:gd name="connsiteY383" fmla="*/ 6858000 h 6858000"/>
              <a:gd name="connsiteX384" fmla="*/ 2232818 w 7467600"/>
              <a:gd name="connsiteY384" fmla="*/ 6844926 h 6858000"/>
              <a:gd name="connsiteX385" fmla="*/ 1990172 w 7467600"/>
              <a:gd name="connsiteY385" fmla="*/ 6542121 h 6858000"/>
              <a:gd name="connsiteX386" fmla="*/ 2124090 w 7467600"/>
              <a:gd name="connsiteY386" fmla="*/ 6761017 h 6858000"/>
              <a:gd name="connsiteX387" fmla="*/ 2200380 w 7467600"/>
              <a:gd name="connsiteY387" fmla="*/ 6858000 h 6858000"/>
              <a:gd name="connsiteX388" fmla="*/ 2147507 w 7467600"/>
              <a:gd name="connsiteY388" fmla="*/ 6858000 h 6858000"/>
              <a:gd name="connsiteX389" fmla="*/ 2070668 w 7467600"/>
              <a:gd name="connsiteY389" fmla="*/ 6761520 h 6858000"/>
              <a:gd name="connsiteX390" fmla="*/ 1975142 w 7467600"/>
              <a:gd name="connsiteY390" fmla="*/ 6585570 h 6858000"/>
              <a:gd name="connsiteX391" fmla="*/ 2050035 w 7467600"/>
              <a:gd name="connsiteY391" fmla="*/ 6813345 h 6858000"/>
              <a:gd name="connsiteX392" fmla="*/ 2063025 w 7467600"/>
              <a:gd name="connsiteY392" fmla="*/ 6858000 h 6858000"/>
              <a:gd name="connsiteX393" fmla="*/ 2021675 w 7467600"/>
              <a:gd name="connsiteY393" fmla="*/ 6858000 h 6858000"/>
              <a:gd name="connsiteX394" fmla="*/ 2019308 w 7467600"/>
              <a:gd name="connsiteY394" fmla="*/ 6847118 h 6858000"/>
              <a:gd name="connsiteX395" fmla="*/ 1938835 w 7467600"/>
              <a:gd name="connsiteY395" fmla="*/ 6551160 h 6858000"/>
              <a:gd name="connsiteX396" fmla="*/ 1953230 w 7467600"/>
              <a:gd name="connsiteY396" fmla="*/ 6759699 h 6858000"/>
              <a:gd name="connsiteX397" fmla="*/ 1956763 w 7467600"/>
              <a:gd name="connsiteY397" fmla="*/ 6778191 h 6858000"/>
              <a:gd name="connsiteX398" fmla="*/ 1967925 w 7467600"/>
              <a:gd name="connsiteY398" fmla="*/ 6858000 h 6858000"/>
              <a:gd name="connsiteX399" fmla="*/ 1936622 w 7467600"/>
              <a:gd name="connsiteY399" fmla="*/ 6858000 h 6858000"/>
              <a:gd name="connsiteX400" fmla="*/ 1926261 w 7467600"/>
              <a:gd name="connsiteY400" fmla="*/ 6784064 h 6858000"/>
              <a:gd name="connsiteX401" fmla="*/ 1922724 w 7467600"/>
              <a:gd name="connsiteY401" fmla="*/ 6765577 h 6858000"/>
              <a:gd name="connsiteX402" fmla="*/ 1904650 w 7467600"/>
              <a:gd name="connsiteY402" fmla="*/ 6639616 h 6858000"/>
              <a:gd name="connsiteX403" fmla="*/ 1885273 w 7467600"/>
              <a:gd name="connsiteY403" fmla="*/ 6858000 h 6858000"/>
              <a:gd name="connsiteX404" fmla="*/ 1854363 w 7467600"/>
              <a:gd name="connsiteY404" fmla="*/ 6858000 h 6858000"/>
              <a:gd name="connsiteX405" fmla="*/ 1880391 w 7467600"/>
              <a:gd name="connsiteY405" fmla="*/ 6603796 h 6858000"/>
              <a:gd name="connsiteX406" fmla="*/ 1818273 w 7467600"/>
              <a:gd name="connsiteY406" fmla="*/ 6715729 h 6858000"/>
              <a:gd name="connsiteX407" fmla="*/ 1794691 w 7467600"/>
              <a:gd name="connsiteY407" fmla="*/ 6843239 h 6858000"/>
              <a:gd name="connsiteX408" fmla="*/ 1794914 w 7467600"/>
              <a:gd name="connsiteY408" fmla="*/ 6858000 h 6858000"/>
              <a:gd name="connsiteX409" fmla="*/ 1746128 w 7467600"/>
              <a:gd name="connsiteY409" fmla="*/ 6858000 h 6858000"/>
              <a:gd name="connsiteX410" fmla="*/ 1753934 w 7467600"/>
              <a:gd name="connsiteY410" fmla="*/ 6724796 h 6858000"/>
              <a:gd name="connsiteX411" fmla="*/ 1792053 w 7467600"/>
              <a:gd name="connsiteY411" fmla="*/ 6572396 h 6858000"/>
              <a:gd name="connsiteX412" fmla="*/ 1862248 w 7467600"/>
              <a:gd name="connsiteY412" fmla="*/ 6266397 h 6858000"/>
              <a:gd name="connsiteX413" fmla="*/ 1862250 w 7467600"/>
              <a:gd name="connsiteY413" fmla="*/ 6033531 h 6858000"/>
              <a:gd name="connsiteX414" fmla="*/ 1211999 w 7467600"/>
              <a:gd name="connsiteY414" fmla="*/ 6683610 h 6858000"/>
              <a:gd name="connsiteX415" fmla="*/ 1213266 w 7467600"/>
              <a:gd name="connsiteY415" fmla="*/ 6691947 h 6858000"/>
              <a:gd name="connsiteX416" fmla="*/ 1203370 w 7467600"/>
              <a:gd name="connsiteY416" fmla="*/ 6850676 h 6858000"/>
              <a:gd name="connsiteX417" fmla="*/ 1203671 w 7467600"/>
              <a:gd name="connsiteY417" fmla="*/ 6858000 h 6858000"/>
              <a:gd name="connsiteX418" fmla="*/ 1143180 w 7467600"/>
              <a:gd name="connsiteY418" fmla="*/ 6858000 h 6858000"/>
              <a:gd name="connsiteX419" fmla="*/ 1142176 w 7467600"/>
              <a:gd name="connsiteY419" fmla="*/ 6766045 h 6858000"/>
              <a:gd name="connsiteX420" fmla="*/ 1067484 w 7467600"/>
              <a:gd name="connsiteY420" fmla="*/ 6858000 h 6858000"/>
              <a:gd name="connsiteX421" fmla="*/ 953928 w 7467600"/>
              <a:gd name="connsiteY421" fmla="*/ 6858000 h 6858000"/>
              <a:gd name="connsiteX422" fmla="*/ 959715 w 7467600"/>
              <a:gd name="connsiteY422" fmla="*/ 6850185 h 6858000"/>
              <a:gd name="connsiteX423" fmla="*/ 1483788 w 7467600"/>
              <a:gd name="connsiteY423" fmla="*/ 6259174 h 6858000"/>
              <a:gd name="connsiteX424" fmla="*/ 1100671 w 7467600"/>
              <a:gd name="connsiteY424" fmla="*/ 6252137 h 6858000"/>
              <a:gd name="connsiteX425" fmla="*/ 1090144 w 7467600"/>
              <a:gd name="connsiteY425" fmla="*/ 6256748 h 6858000"/>
              <a:gd name="connsiteX426" fmla="*/ 1095872 w 7467600"/>
              <a:gd name="connsiteY426" fmla="*/ 6271892 h 6858000"/>
              <a:gd name="connsiteX427" fmla="*/ 262785 w 7467600"/>
              <a:gd name="connsiteY427" fmla="*/ 6845450 h 6858000"/>
              <a:gd name="connsiteX428" fmla="*/ 209968 w 7467600"/>
              <a:gd name="connsiteY428" fmla="*/ 6770713 h 6858000"/>
              <a:gd name="connsiteX429" fmla="*/ 873460 w 7467600"/>
              <a:gd name="connsiteY429" fmla="*/ 6253768 h 6858000"/>
              <a:gd name="connsiteX430" fmla="*/ 192686 w 7467600"/>
              <a:gd name="connsiteY430" fmla="*/ 5849257 h 6858000"/>
              <a:gd name="connsiteX431" fmla="*/ 4696 w 7467600"/>
              <a:gd name="connsiteY431" fmla="*/ 5697668 h 6858000"/>
              <a:gd name="connsiteX432" fmla="*/ 0 w 7467600"/>
              <a:gd name="connsiteY432" fmla="*/ 5689984 h 6858000"/>
              <a:gd name="connsiteX433" fmla="*/ 0 w 7467600"/>
              <a:gd name="connsiteY433" fmla="*/ 5513472 h 6858000"/>
              <a:gd name="connsiteX434" fmla="*/ 174101 w 7467600"/>
              <a:gd name="connsiteY434" fmla="*/ 5620277 h 6858000"/>
              <a:gd name="connsiteX435" fmla="*/ 891800 w 7467600"/>
              <a:gd name="connsiteY435" fmla="*/ 6036935 h 6858000"/>
              <a:gd name="connsiteX436" fmla="*/ 1072219 w 7467600"/>
              <a:gd name="connsiteY436" fmla="*/ 6169443 h 6858000"/>
              <a:gd name="connsiteX437" fmla="*/ 1074117 w 7467600"/>
              <a:gd name="connsiteY437" fmla="*/ 6170301 h 6858000"/>
              <a:gd name="connsiteX438" fmla="*/ 1083114 w 7467600"/>
              <a:gd name="connsiteY438" fmla="*/ 6174131 h 6858000"/>
              <a:gd name="connsiteX439" fmla="*/ 1543010 w 7467600"/>
              <a:gd name="connsiteY439" fmla="*/ 6191140 h 6858000"/>
              <a:gd name="connsiteX440" fmla="*/ 1551080 w 7467600"/>
              <a:gd name="connsiteY440" fmla="*/ 6195006 h 6858000"/>
              <a:gd name="connsiteX441" fmla="*/ 2345443 w 7467600"/>
              <a:gd name="connsiteY441" fmla="*/ 5549882 h 6858000"/>
              <a:gd name="connsiteX442" fmla="*/ 1721499 w 7467600"/>
              <a:gd name="connsiteY442" fmla="*/ 5599969 h 6858000"/>
              <a:gd name="connsiteX443" fmla="*/ 767716 w 7467600"/>
              <a:gd name="connsiteY443" fmla="*/ 5472768 h 6858000"/>
              <a:gd name="connsiteX444" fmla="*/ 722147 w 7467600"/>
              <a:gd name="connsiteY444" fmla="*/ 5393091 h 6858000"/>
              <a:gd name="connsiteX445" fmla="*/ 1485552 w 7467600"/>
              <a:gd name="connsiteY445" fmla="*/ 5313202 h 6858000"/>
              <a:gd name="connsiteX446" fmla="*/ 2143004 w 7467600"/>
              <a:gd name="connsiteY446" fmla="*/ 5402420 h 6858000"/>
              <a:gd name="connsiteX447" fmla="*/ 1933391 w 7467600"/>
              <a:gd name="connsiteY447" fmla="*/ 5156971 h 6858000"/>
              <a:gd name="connsiteX448" fmla="*/ 1827118 w 7467600"/>
              <a:gd name="connsiteY448" fmla="*/ 4968410 h 6858000"/>
              <a:gd name="connsiteX449" fmla="*/ 1837349 w 7467600"/>
              <a:gd name="connsiteY449" fmla="*/ 4956357 h 6858000"/>
              <a:gd name="connsiteX450" fmla="*/ 2162835 w 7467600"/>
              <a:gd name="connsiteY450" fmla="*/ 5187853 h 6858000"/>
              <a:gd name="connsiteX451" fmla="*/ 2257167 w 7467600"/>
              <a:gd name="connsiteY451" fmla="*/ 5462123 h 6858000"/>
              <a:gd name="connsiteX452" fmla="*/ 2261598 w 7467600"/>
              <a:gd name="connsiteY452" fmla="*/ 5467998 h 6858000"/>
              <a:gd name="connsiteX453" fmla="*/ 2437177 w 7467600"/>
              <a:gd name="connsiteY453" fmla="*/ 5479608 h 6858000"/>
              <a:gd name="connsiteX454" fmla="*/ 2445247 w 7467600"/>
              <a:gd name="connsiteY454" fmla="*/ 5483476 h 6858000"/>
              <a:gd name="connsiteX455" fmla="*/ 2743626 w 7467600"/>
              <a:gd name="connsiteY455" fmla="*/ 5304819 h 6858000"/>
              <a:gd name="connsiteX456" fmla="*/ 3048102 w 7467600"/>
              <a:gd name="connsiteY456" fmla="*/ 5150595 h 6858000"/>
              <a:gd name="connsiteX457" fmla="*/ 1799414 w 7467600"/>
              <a:gd name="connsiteY457" fmla="*/ 4694732 h 6858000"/>
              <a:gd name="connsiteX458" fmla="*/ 1771735 w 7467600"/>
              <a:gd name="connsiteY458" fmla="*/ 4619929 h 6858000"/>
              <a:gd name="connsiteX459" fmla="*/ 3104273 w 7467600"/>
              <a:gd name="connsiteY459" fmla="*/ 5076159 h 6858000"/>
              <a:gd name="connsiteX460" fmla="*/ 3113245 w 7467600"/>
              <a:gd name="connsiteY460" fmla="*/ 5090705 h 6858000"/>
              <a:gd name="connsiteX461" fmla="*/ 3126294 w 7467600"/>
              <a:gd name="connsiteY461" fmla="*/ 5114400 h 6858000"/>
              <a:gd name="connsiteX462" fmla="*/ 3937433 w 7467600"/>
              <a:gd name="connsiteY462" fmla="*/ 4830473 h 6858000"/>
              <a:gd name="connsiteX463" fmla="*/ 3590475 w 7467600"/>
              <a:gd name="connsiteY463" fmla="*/ 4597974 h 6858000"/>
              <a:gd name="connsiteX464" fmla="*/ 3100264 w 7467600"/>
              <a:gd name="connsiteY464" fmla="*/ 4579845 h 6858000"/>
              <a:gd name="connsiteX465" fmla="*/ 2183576 w 7467600"/>
              <a:gd name="connsiteY465" fmla="*/ 4227150 h 6858000"/>
              <a:gd name="connsiteX466" fmla="*/ 2151029 w 7467600"/>
              <a:gd name="connsiteY466" fmla="*/ 4146947 h 6858000"/>
              <a:gd name="connsiteX467" fmla="*/ 3563434 w 7467600"/>
              <a:gd name="connsiteY467" fmla="*/ 4469115 h 6858000"/>
              <a:gd name="connsiteX468" fmla="*/ 3177952 w 7467600"/>
              <a:gd name="connsiteY468" fmla="*/ 3657386 h 6858000"/>
              <a:gd name="connsiteX469" fmla="*/ 3189263 w 7467600"/>
              <a:gd name="connsiteY469" fmla="*/ 3625726 h 6858000"/>
              <a:gd name="connsiteX470" fmla="*/ 3560912 w 7467600"/>
              <a:gd name="connsiteY470" fmla="*/ 4079863 h 6858000"/>
              <a:gd name="connsiteX471" fmla="*/ 3626636 w 7467600"/>
              <a:gd name="connsiteY471" fmla="*/ 4512230 h 6858000"/>
              <a:gd name="connsiteX472" fmla="*/ 3653088 w 7467600"/>
              <a:gd name="connsiteY472" fmla="*/ 4521417 h 6858000"/>
              <a:gd name="connsiteX473" fmla="*/ 3988128 w 7467600"/>
              <a:gd name="connsiteY473" fmla="*/ 4817267 h 6858000"/>
              <a:gd name="connsiteX474" fmla="*/ 4830582 w 7467600"/>
              <a:gd name="connsiteY474" fmla="*/ 4676000 h 6858000"/>
              <a:gd name="connsiteX475" fmla="*/ 4830100 w 7467600"/>
              <a:gd name="connsiteY475" fmla="*/ 4675554 h 6858000"/>
              <a:gd name="connsiteX476" fmla="*/ 4036318 w 7467600"/>
              <a:gd name="connsiteY476" fmla="*/ 4147013 h 6858000"/>
              <a:gd name="connsiteX477" fmla="*/ 3432098 w 7467600"/>
              <a:gd name="connsiteY477" fmla="*/ 3537312 h 6858000"/>
              <a:gd name="connsiteX478" fmla="*/ 3446761 w 7467600"/>
              <a:gd name="connsiteY478" fmla="*/ 3461278 h 6858000"/>
              <a:gd name="connsiteX479" fmla="*/ 4419733 w 7467600"/>
              <a:gd name="connsiteY479" fmla="*/ 3963555 h 6858000"/>
              <a:gd name="connsiteX480" fmla="*/ 4781371 w 7467600"/>
              <a:gd name="connsiteY480" fmla="*/ 4458604 h 6858000"/>
              <a:gd name="connsiteX481" fmla="*/ 4780440 w 7467600"/>
              <a:gd name="connsiteY481" fmla="*/ 4470290 h 6858000"/>
              <a:gd name="connsiteX482" fmla="*/ 4898954 w 7467600"/>
              <a:gd name="connsiteY482" fmla="*/ 4662092 h 6858000"/>
              <a:gd name="connsiteX483" fmla="*/ 4900699 w 7467600"/>
              <a:gd name="connsiteY483" fmla="*/ 4670867 h 6858000"/>
              <a:gd name="connsiteX484" fmla="*/ 5714511 w 7467600"/>
              <a:gd name="connsiteY484" fmla="*/ 4663483 h 6858000"/>
              <a:gd name="connsiteX485" fmla="*/ 5464793 w 7467600"/>
              <a:gd name="connsiteY485" fmla="*/ 4393556 h 6858000"/>
              <a:gd name="connsiteX486" fmla="*/ 5461897 w 7467600"/>
              <a:gd name="connsiteY486" fmla="*/ 4390879 h 6858000"/>
              <a:gd name="connsiteX487" fmla="*/ 4294126 w 7467600"/>
              <a:gd name="connsiteY487" fmla="*/ 3303048 h 6858000"/>
              <a:gd name="connsiteX488" fmla="*/ 4305321 w 7467600"/>
              <a:gd name="connsiteY488" fmla="*/ 3256953 h 6858000"/>
              <a:gd name="connsiteX489" fmla="*/ 4949299 w 7467600"/>
              <a:gd name="connsiteY489" fmla="*/ 3766336 h 6858000"/>
              <a:gd name="connsiteX490" fmla="*/ 5291452 w 7467600"/>
              <a:gd name="connsiteY490" fmla="*/ 4076801 h 6858000"/>
              <a:gd name="connsiteX491" fmla="*/ 5434998 w 7467600"/>
              <a:gd name="connsiteY491" fmla="*/ 4254100 h 6858000"/>
              <a:gd name="connsiteX492" fmla="*/ 5351015 w 7467600"/>
              <a:gd name="connsiteY492" fmla="*/ 3760989 h 6858000"/>
              <a:gd name="connsiteX493" fmla="*/ 5413780 w 7467600"/>
              <a:gd name="connsiteY493" fmla="*/ 2966265 h 6858000"/>
              <a:gd name="connsiteX494" fmla="*/ 5425627 w 7467600"/>
              <a:gd name="connsiteY494" fmla="*/ 2954192 h 6858000"/>
              <a:gd name="connsiteX495" fmla="*/ 6604735 w 7467600"/>
              <a:gd name="connsiteY495" fmla="*/ 2041381 h 6858000"/>
              <a:gd name="connsiteX496" fmla="*/ 7204487 w 7467600"/>
              <a:gd name="connsiteY496" fmla="*/ 2742112 h 6858000"/>
              <a:gd name="connsiteX497" fmla="*/ 7131592 w 7467600"/>
              <a:gd name="connsiteY497" fmla="*/ 2672096 h 6858000"/>
              <a:gd name="connsiteX498" fmla="*/ 6996344 w 7467600"/>
              <a:gd name="connsiteY498" fmla="*/ 2518310 h 6858000"/>
              <a:gd name="connsiteX499" fmla="*/ 6735495 w 7467600"/>
              <a:gd name="connsiteY499" fmla="*/ 2196890 h 6858000"/>
              <a:gd name="connsiteX500" fmla="*/ 6721901 w 7467600"/>
              <a:gd name="connsiteY500" fmla="*/ 2179274 h 6858000"/>
              <a:gd name="connsiteX501" fmla="*/ 6604735 w 7467600"/>
              <a:gd name="connsiteY501" fmla="*/ 2041381 h 6858000"/>
              <a:gd name="connsiteX502" fmla="*/ 6591670 w 7467600"/>
              <a:gd name="connsiteY502" fmla="*/ 1988277 h 6858000"/>
              <a:gd name="connsiteX503" fmla="*/ 6747349 w 7467600"/>
              <a:gd name="connsiteY503" fmla="*/ 2160069 h 6858000"/>
              <a:gd name="connsiteX504" fmla="*/ 6760943 w 7467600"/>
              <a:gd name="connsiteY504" fmla="*/ 2177686 h 6858000"/>
              <a:gd name="connsiteX505" fmla="*/ 7021065 w 7467600"/>
              <a:gd name="connsiteY505" fmla="*/ 2498102 h 6858000"/>
              <a:gd name="connsiteX506" fmla="*/ 7155223 w 7467600"/>
              <a:gd name="connsiteY506" fmla="*/ 2650386 h 6858000"/>
              <a:gd name="connsiteX507" fmla="*/ 7203167 w 7467600"/>
              <a:gd name="connsiteY507" fmla="*/ 2697288 h 6858000"/>
              <a:gd name="connsiteX508" fmla="*/ 6937703 w 7467600"/>
              <a:gd name="connsiteY508" fmla="*/ 2321981 h 6858000"/>
              <a:gd name="connsiteX509" fmla="*/ 6591670 w 7467600"/>
              <a:gd name="connsiteY509" fmla="*/ 1988277 h 6858000"/>
              <a:gd name="connsiteX510" fmla="*/ 5798671 w 7467600"/>
              <a:gd name="connsiteY510" fmla="*/ 1981601 h 6858000"/>
              <a:gd name="connsiteX511" fmla="*/ 5754709 w 7467600"/>
              <a:gd name="connsiteY511" fmla="*/ 2071454 h 6858000"/>
              <a:gd name="connsiteX512" fmla="*/ 5763044 w 7467600"/>
              <a:gd name="connsiteY512" fmla="*/ 2842206 h 6858000"/>
              <a:gd name="connsiteX513" fmla="*/ 5764974 w 7467600"/>
              <a:gd name="connsiteY513" fmla="*/ 2799609 h 6858000"/>
              <a:gd name="connsiteX514" fmla="*/ 5767665 w 7467600"/>
              <a:gd name="connsiteY514" fmla="*/ 2666409 h 6858000"/>
              <a:gd name="connsiteX515" fmla="*/ 5763055 w 7467600"/>
              <a:gd name="connsiteY515" fmla="*/ 2579705 h 6858000"/>
              <a:gd name="connsiteX516" fmla="*/ 5758079 w 7467600"/>
              <a:gd name="connsiteY516" fmla="*/ 2492508 h 6858000"/>
              <a:gd name="connsiteX517" fmla="*/ 5779325 w 7467600"/>
              <a:gd name="connsiteY517" fmla="*/ 2197069 h 6858000"/>
              <a:gd name="connsiteX518" fmla="*/ 5798671 w 7467600"/>
              <a:gd name="connsiteY518" fmla="*/ 1981601 h 6858000"/>
              <a:gd name="connsiteX519" fmla="*/ 5829202 w 7467600"/>
              <a:gd name="connsiteY519" fmla="*/ 1971679 h 6858000"/>
              <a:gd name="connsiteX520" fmla="*/ 5809558 w 7467600"/>
              <a:gd name="connsiteY520" fmla="*/ 2198043 h 6858000"/>
              <a:gd name="connsiteX521" fmla="*/ 5788653 w 7467600"/>
              <a:gd name="connsiteY521" fmla="*/ 2489430 h 6858000"/>
              <a:gd name="connsiteX522" fmla="*/ 5793439 w 7467600"/>
              <a:gd name="connsiteY522" fmla="*/ 2575235 h 6858000"/>
              <a:gd name="connsiteX523" fmla="*/ 5796837 w 7467600"/>
              <a:gd name="connsiteY523" fmla="*/ 2637633 h 6858000"/>
              <a:gd name="connsiteX524" fmla="*/ 5818614 w 7467600"/>
              <a:gd name="connsiteY524" fmla="*/ 2473055 h 6858000"/>
              <a:gd name="connsiteX525" fmla="*/ 5829202 w 7467600"/>
              <a:gd name="connsiteY525" fmla="*/ 1971679 h 6858000"/>
              <a:gd name="connsiteX526" fmla="*/ 5911389 w 7467600"/>
              <a:gd name="connsiteY526" fmla="*/ 1898371 h 6858000"/>
              <a:gd name="connsiteX527" fmla="*/ 6237627 w 7467600"/>
              <a:gd name="connsiteY527" fmla="*/ 2231921 h 6858000"/>
              <a:gd name="connsiteX528" fmla="*/ 5911389 w 7467600"/>
              <a:gd name="connsiteY528" fmla="*/ 1898371 h 6858000"/>
              <a:gd name="connsiteX529" fmla="*/ 6944437 w 7467600"/>
              <a:gd name="connsiteY529" fmla="*/ 1575402 h 6858000"/>
              <a:gd name="connsiteX530" fmla="*/ 6304730 w 7467600"/>
              <a:gd name="connsiteY530" fmla="*/ 1766654 h 6858000"/>
              <a:gd name="connsiteX531" fmla="*/ 6944437 w 7467600"/>
              <a:gd name="connsiteY531" fmla="*/ 1575402 h 6858000"/>
              <a:gd name="connsiteX532" fmla="*/ 7019523 w 7467600"/>
              <a:gd name="connsiteY532" fmla="*/ 1519450 h 6858000"/>
              <a:gd name="connsiteX533" fmla="*/ 6298091 w 7467600"/>
              <a:gd name="connsiteY533" fmla="*/ 1737122 h 6858000"/>
              <a:gd name="connsiteX534" fmla="*/ 7019523 w 7467600"/>
              <a:gd name="connsiteY534" fmla="*/ 1519450 h 6858000"/>
              <a:gd name="connsiteX535" fmla="*/ 2399523 w 7467600"/>
              <a:gd name="connsiteY535" fmla="*/ 1428234 h 6858000"/>
              <a:gd name="connsiteX536" fmla="*/ 2224982 w 7467600"/>
              <a:gd name="connsiteY536" fmla="*/ 1826201 h 6858000"/>
              <a:gd name="connsiteX537" fmla="*/ 2096099 w 7467600"/>
              <a:gd name="connsiteY537" fmla="*/ 2345900 h 6858000"/>
              <a:gd name="connsiteX538" fmla="*/ 2283317 w 7467600"/>
              <a:gd name="connsiteY538" fmla="*/ 1796925 h 6858000"/>
              <a:gd name="connsiteX539" fmla="*/ 2399523 w 7467600"/>
              <a:gd name="connsiteY539" fmla="*/ 1428234 h 6858000"/>
              <a:gd name="connsiteX540" fmla="*/ 2448558 w 7467600"/>
              <a:gd name="connsiteY540" fmla="*/ 1373435 h 6858000"/>
              <a:gd name="connsiteX541" fmla="*/ 2312521 w 7467600"/>
              <a:gd name="connsiteY541" fmla="*/ 1806140 h 6858000"/>
              <a:gd name="connsiteX542" fmla="*/ 2127533 w 7467600"/>
              <a:gd name="connsiteY542" fmla="*/ 2348380 h 6858000"/>
              <a:gd name="connsiteX543" fmla="*/ 2358080 w 7467600"/>
              <a:gd name="connsiteY543" fmla="*/ 1866134 h 6858000"/>
              <a:gd name="connsiteX544" fmla="*/ 2407436 w 7467600"/>
              <a:gd name="connsiteY544" fmla="*/ 1651070 h 6858000"/>
              <a:gd name="connsiteX545" fmla="*/ 2448558 w 7467600"/>
              <a:gd name="connsiteY545" fmla="*/ 1373435 h 6858000"/>
              <a:gd name="connsiteX546" fmla="*/ 278707 w 7467600"/>
              <a:gd name="connsiteY546" fmla="*/ 1352270 h 6858000"/>
              <a:gd name="connsiteX547" fmla="*/ 321570 w 7467600"/>
              <a:gd name="connsiteY547" fmla="*/ 1861610 h 6858000"/>
              <a:gd name="connsiteX548" fmla="*/ 294281 w 7467600"/>
              <a:gd name="connsiteY548" fmla="*/ 1440658 h 6858000"/>
              <a:gd name="connsiteX549" fmla="*/ 278707 w 7467600"/>
              <a:gd name="connsiteY549" fmla="*/ 1352270 h 6858000"/>
              <a:gd name="connsiteX550" fmla="*/ 1423821 w 7467600"/>
              <a:gd name="connsiteY550" fmla="*/ 1351958 h 6858000"/>
              <a:gd name="connsiteX551" fmla="*/ 1638521 w 7467600"/>
              <a:gd name="connsiteY551" fmla="*/ 1908470 h 6858000"/>
              <a:gd name="connsiteX552" fmla="*/ 1754199 w 7467600"/>
              <a:gd name="connsiteY552" fmla="*/ 2149284 h 6858000"/>
              <a:gd name="connsiteX553" fmla="*/ 1908359 w 7467600"/>
              <a:gd name="connsiteY553" fmla="*/ 2364988 h 6858000"/>
              <a:gd name="connsiteX554" fmla="*/ 1647661 w 7467600"/>
              <a:gd name="connsiteY554" fmla="*/ 1825945 h 6858000"/>
              <a:gd name="connsiteX555" fmla="*/ 1423821 w 7467600"/>
              <a:gd name="connsiteY555" fmla="*/ 1351958 h 6858000"/>
              <a:gd name="connsiteX556" fmla="*/ 1431890 w 7467600"/>
              <a:gd name="connsiteY556" fmla="*/ 1306475 h 6858000"/>
              <a:gd name="connsiteX557" fmla="*/ 1507597 w 7467600"/>
              <a:gd name="connsiteY557" fmla="*/ 1446132 h 6858000"/>
              <a:gd name="connsiteX558" fmla="*/ 1674586 w 7467600"/>
              <a:gd name="connsiteY558" fmla="*/ 1813832 h 6858000"/>
              <a:gd name="connsiteX559" fmla="*/ 1815950 w 7467600"/>
              <a:gd name="connsiteY559" fmla="*/ 2128564 h 6858000"/>
              <a:gd name="connsiteX560" fmla="*/ 1984242 w 7467600"/>
              <a:gd name="connsiteY560" fmla="*/ 2430829 h 6858000"/>
              <a:gd name="connsiteX561" fmla="*/ 2014023 w 7467600"/>
              <a:gd name="connsiteY561" fmla="*/ 2450995 h 6858000"/>
              <a:gd name="connsiteX562" fmla="*/ 1747337 w 7467600"/>
              <a:gd name="connsiteY562" fmla="*/ 1855264 h 6858000"/>
              <a:gd name="connsiteX563" fmla="*/ 1533749 w 7467600"/>
              <a:gd name="connsiteY563" fmla="*/ 1478656 h 6858000"/>
              <a:gd name="connsiteX564" fmla="*/ 1431890 w 7467600"/>
              <a:gd name="connsiteY564" fmla="*/ 1306475 h 6858000"/>
              <a:gd name="connsiteX565" fmla="*/ 5052692 w 7467600"/>
              <a:gd name="connsiteY565" fmla="*/ 1292994 h 6858000"/>
              <a:gd name="connsiteX566" fmla="*/ 5200661 w 7467600"/>
              <a:gd name="connsiteY566" fmla="*/ 1635186 h 6858000"/>
              <a:gd name="connsiteX567" fmla="*/ 5297138 w 7467600"/>
              <a:gd name="connsiteY567" fmla="*/ 1906351 h 6858000"/>
              <a:gd name="connsiteX568" fmla="*/ 5052692 w 7467600"/>
              <a:gd name="connsiteY568" fmla="*/ 1292994 h 6858000"/>
              <a:gd name="connsiteX569" fmla="*/ 5009948 w 7467600"/>
              <a:gd name="connsiteY569" fmla="*/ 1273619 h 6858000"/>
              <a:gd name="connsiteX570" fmla="*/ 5121777 w 7467600"/>
              <a:gd name="connsiteY570" fmla="*/ 1654213 h 6858000"/>
              <a:gd name="connsiteX571" fmla="*/ 5293545 w 7467600"/>
              <a:gd name="connsiteY571" fmla="*/ 2072247 h 6858000"/>
              <a:gd name="connsiteX572" fmla="*/ 5294042 w 7467600"/>
              <a:gd name="connsiteY572" fmla="*/ 2065019 h 6858000"/>
              <a:gd name="connsiteX573" fmla="*/ 5171936 w 7467600"/>
              <a:gd name="connsiteY573" fmla="*/ 1647613 h 6858000"/>
              <a:gd name="connsiteX574" fmla="*/ 5009948 w 7467600"/>
              <a:gd name="connsiteY574" fmla="*/ 1273619 h 6858000"/>
              <a:gd name="connsiteX575" fmla="*/ 655236 w 7467600"/>
              <a:gd name="connsiteY575" fmla="*/ 1268632 h 6858000"/>
              <a:gd name="connsiteX576" fmla="*/ 839521 w 7467600"/>
              <a:gd name="connsiteY576" fmla="*/ 1685315 h 6858000"/>
              <a:gd name="connsiteX577" fmla="*/ 1109416 w 7467600"/>
              <a:gd name="connsiteY577" fmla="*/ 2061663 h 6858000"/>
              <a:gd name="connsiteX578" fmla="*/ 1298300 w 7467600"/>
              <a:gd name="connsiteY578" fmla="*/ 2247742 h 6858000"/>
              <a:gd name="connsiteX579" fmla="*/ 1125871 w 7467600"/>
              <a:gd name="connsiteY579" fmla="*/ 1989513 h 6858000"/>
              <a:gd name="connsiteX580" fmla="*/ 981574 w 7467600"/>
              <a:gd name="connsiteY580" fmla="*/ 1783157 h 6858000"/>
              <a:gd name="connsiteX581" fmla="*/ 922198 w 7467600"/>
              <a:gd name="connsiteY581" fmla="*/ 1677437 h 6858000"/>
              <a:gd name="connsiteX582" fmla="*/ 869293 w 7467600"/>
              <a:gd name="connsiteY582" fmla="*/ 1583214 h 6858000"/>
              <a:gd name="connsiteX583" fmla="*/ 751431 w 7467600"/>
              <a:gd name="connsiteY583" fmla="*/ 1405731 h 6858000"/>
              <a:gd name="connsiteX584" fmla="*/ 655236 w 7467600"/>
              <a:gd name="connsiteY584" fmla="*/ 1268632 h 6858000"/>
              <a:gd name="connsiteX585" fmla="*/ 6516292 w 7467600"/>
              <a:gd name="connsiteY585" fmla="*/ 1263064 h 6858000"/>
              <a:gd name="connsiteX586" fmla="*/ 5736320 w 7467600"/>
              <a:gd name="connsiteY586" fmla="*/ 1501803 h 6858000"/>
              <a:gd name="connsiteX587" fmla="*/ 6516292 w 7467600"/>
              <a:gd name="connsiteY587" fmla="*/ 1263064 h 6858000"/>
              <a:gd name="connsiteX588" fmla="*/ 291466 w 7467600"/>
              <a:gd name="connsiteY588" fmla="*/ 1250369 h 6858000"/>
              <a:gd name="connsiteX589" fmla="*/ 323180 w 7467600"/>
              <a:gd name="connsiteY589" fmla="*/ 1435283 h 6858000"/>
              <a:gd name="connsiteX590" fmla="*/ 349381 w 7467600"/>
              <a:gd name="connsiteY590" fmla="*/ 1875041 h 6858000"/>
              <a:gd name="connsiteX591" fmla="*/ 374363 w 7467600"/>
              <a:gd name="connsiteY591" fmla="*/ 1506494 h 6858000"/>
              <a:gd name="connsiteX592" fmla="*/ 302168 w 7467600"/>
              <a:gd name="connsiteY592" fmla="*/ 1274495 h 6858000"/>
              <a:gd name="connsiteX593" fmla="*/ 291466 w 7467600"/>
              <a:gd name="connsiteY593" fmla="*/ 1250369 h 6858000"/>
              <a:gd name="connsiteX594" fmla="*/ 678222 w 7467600"/>
              <a:gd name="connsiteY594" fmla="*/ 1248670 h 6858000"/>
              <a:gd name="connsiteX595" fmla="*/ 775536 w 7467600"/>
              <a:gd name="connsiteY595" fmla="*/ 1388015 h 6858000"/>
              <a:gd name="connsiteX596" fmla="*/ 894529 w 7467600"/>
              <a:gd name="connsiteY596" fmla="*/ 1567739 h 6858000"/>
              <a:gd name="connsiteX597" fmla="*/ 948000 w 7467600"/>
              <a:gd name="connsiteY597" fmla="*/ 1663088 h 6858000"/>
              <a:gd name="connsiteX598" fmla="*/ 1006812 w 7467600"/>
              <a:gd name="connsiteY598" fmla="*/ 1767683 h 6858000"/>
              <a:gd name="connsiteX599" fmla="*/ 1149133 w 7467600"/>
              <a:gd name="connsiteY599" fmla="*/ 1971513 h 6858000"/>
              <a:gd name="connsiteX600" fmla="*/ 1333952 w 7467600"/>
              <a:gd name="connsiteY600" fmla="*/ 2251620 h 6858000"/>
              <a:gd name="connsiteX601" fmla="*/ 1337329 w 7467600"/>
              <a:gd name="connsiteY601" fmla="*/ 2258350 h 6858000"/>
              <a:gd name="connsiteX602" fmla="*/ 1014726 w 7467600"/>
              <a:gd name="connsiteY602" fmla="*/ 1615556 h 6858000"/>
              <a:gd name="connsiteX603" fmla="*/ 678222 w 7467600"/>
              <a:gd name="connsiteY603" fmla="*/ 1248670 h 6858000"/>
              <a:gd name="connsiteX604" fmla="*/ 6691602 w 7467600"/>
              <a:gd name="connsiteY604" fmla="*/ 1140573 h 6858000"/>
              <a:gd name="connsiteX605" fmla="*/ 6571100 w 7467600"/>
              <a:gd name="connsiteY605" fmla="*/ 1183662 h 6858000"/>
              <a:gd name="connsiteX606" fmla="*/ 6241687 w 7467600"/>
              <a:gd name="connsiteY606" fmla="*/ 1257600 h 6858000"/>
              <a:gd name="connsiteX607" fmla="*/ 5693009 w 7467600"/>
              <a:gd name="connsiteY607" fmla="*/ 1478256 h 6858000"/>
              <a:gd name="connsiteX608" fmla="*/ 6548420 w 7467600"/>
              <a:gd name="connsiteY608" fmla="*/ 1214599 h 6858000"/>
              <a:gd name="connsiteX609" fmla="*/ 6605473 w 7467600"/>
              <a:gd name="connsiteY609" fmla="*/ 1184686 h 6858000"/>
              <a:gd name="connsiteX610" fmla="*/ 6691602 w 7467600"/>
              <a:gd name="connsiteY610" fmla="*/ 1140573 h 6858000"/>
              <a:gd name="connsiteX611" fmla="*/ 4002475 w 7467600"/>
              <a:gd name="connsiteY611" fmla="*/ 1037802 h 6858000"/>
              <a:gd name="connsiteX612" fmla="*/ 4000324 w 7467600"/>
              <a:gd name="connsiteY612" fmla="*/ 1039362 h 6858000"/>
              <a:gd name="connsiteX613" fmla="*/ 4002862 w 7467600"/>
              <a:gd name="connsiteY613" fmla="*/ 1042866 h 6858000"/>
              <a:gd name="connsiteX614" fmla="*/ 4002475 w 7467600"/>
              <a:gd name="connsiteY614" fmla="*/ 1037802 h 6858000"/>
              <a:gd name="connsiteX615" fmla="*/ 506322 w 7467600"/>
              <a:gd name="connsiteY615" fmla="*/ 1020997 h 6858000"/>
              <a:gd name="connsiteX616" fmla="*/ 533068 w 7467600"/>
              <a:gd name="connsiteY616" fmla="*/ 1029409 h 6858000"/>
              <a:gd name="connsiteX617" fmla="*/ 1232525 w 7467600"/>
              <a:gd name="connsiteY617" fmla="*/ 1804675 h 6858000"/>
              <a:gd name="connsiteX618" fmla="*/ 1388858 w 7467600"/>
              <a:gd name="connsiteY618" fmla="*/ 2368011 h 6858000"/>
              <a:gd name="connsiteX619" fmla="*/ 1384098 w 7467600"/>
              <a:gd name="connsiteY619" fmla="*/ 2378125 h 6858000"/>
              <a:gd name="connsiteX620" fmla="*/ 1425393 w 7467600"/>
              <a:gd name="connsiteY620" fmla="*/ 2589124 h 6858000"/>
              <a:gd name="connsiteX621" fmla="*/ 1424001 w 7467600"/>
              <a:gd name="connsiteY621" fmla="*/ 2597541 h 6858000"/>
              <a:gd name="connsiteX622" fmla="*/ 2152729 w 7467600"/>
              <a:gd name="connsiteY622" fmla="*/ 2864487 h 6858000"/>
              <a:gd name="connsiteX623" fmla="*/ 2020609 w 7467600"/>
              <a:gd name="connsiteY623" fmla="*/ 2539671 h 6858000"/>
              <a:gd name="connsiteX624" fmla="*/ 2018920 w 7467600"/>
              <a:gd name="connsiteY624" fmla="*/ 2536309 h 6858000"/>
              <a:gd name="connsiteX625" fmla="*/ 1342441 w 7467600"/>
              <a:gd name="connsiteY625" fmla="*/ 1173017 h 6858000"/>
              <a:gd name="connsiteX626" fmla="*/ 1367925 w 7467600"/>
              <a:gd name="connsiteY626" fmla="*/ 1135648 h 6858000"/>
              <a:gd name="connsiteX627" fmla="*/ 1771401 w 7467600"/>
              <a:gd name="connsiteY627" fmla="*/ 1806673 h 6858000"/>
              <a:gd name="connsiteX628" fmla="*/ 1972385 w 7467600"/>
              <a:gd name="connsiteY628" fmla="*/ 2198735 h 6858000"/>
              <a:gd name="connsiteX629" fmla="*/ 2040892 w 7467600"/>
              <a:gd name="connsiteY629" fmla="*/ 2405205 h 6858000"/>
              <a:gd name="connsiteX630" fmla="*/ 2131689 w 7467600"/>
              <a:gd name="connsiteY630" fmla="*/ 1936926 h 6858000"/>
              <a:gd name="connsiteX631" fmla="*/ 2454820 w 7467600"/>
              <a:gd name="connsiteY631" fmla="*/ 1248808 h 6858000"/>
              <a:gd name="connsiteX632" fmla="*/ 2492512 w 7467600"/>
              <a:gd name="connsiteY632" fmla="*/ 1302920 h 6858000"/>
              <a:gd name="connsiteX633" fmla="*/ 2081216 w 7467600"/>
              <a:gd name="connsiteY633" fmla="*/ 2527513 h 6858000"/>
              <a:gd name="connsiteX634" fmla="*/ 2081211 w 7467600"/>
              <a:gd name="connsiteY634" fmla="*/ 2528916 h 6858000"/>
              <a:gd name="connsiteX635" fmla="*/ 2199067 w 7467600"/>
              <a:gd name="connsiteY635" fmla="*/ 2884061 h 6858000"/>
              <a:gd name="connsiteX636" fmla="*/ 3192586 w 7467600"/>
              <a:gd name="connsiteY636" fmla="*/ 3411496 h 6858000"/>
              <a:gd name="connsiteX637" fmla="*/ 3182620 w 7467600"/>
              <a:gd name="connsiteY637" fmla="*/ 3483279 h 6858000"/>
              <a:gd name="connsiteX638" fmla="*/ 2435119 w 7467600"/>
              <a:gd name="connsiteY638" fmla="*/ 3080173 h 6858000"/>
              <a:gd name="connsiteX639" fmla="*/ 2410152 w 7467600"/>
              <a:gd name="connsiteY639" fmla="*/ 3063751 h 6858000"/>
              <a:gd name="connsiteX640" fmla="*/ 2408099 w 7467600"/>
              <a:gd name="connsiteY640" fmla="*/ 3064403 h 6858000"/>
              <a:gd name="connsiteX641" fmla="*/ 2407218 w 7467600"/>
              <a:gd name="connsiteY641" fmla="*/ 3070324 h 6858000"/>
              <a:gd name="connsiteX642" fmla="*/ 2380138 w 7467600"/>
              <a:gd name="connsiteY642" fmla="*/ 3099341 h 6858000"/>
              <a:gd name="connsiteX643" fmla="*/ 1765923 w 7467600"/>
              <a:gd name="connsiteY643" fmla="*/ 3581043 h 6858000"/>
              <a:gd name="connsiteX644" fmla="*/ 1702258 w 7467600"/>
              <a:gd name="connsiteY644" fmla="*/ 3612286 h 6858000"/>
              <a:gd name="connsiteX645" fmla="*/ 1538370 w 7467600"/>
              <a:gd name="connsiteY645" fmla="*/ 3811804 h 6858000"/>
              <a:gd name="connsiteX646" fmla="*/ 542867 w 7467600"/>
              <a:gd name="connsiteY646" fmla="*/ 4944092 h 6858000"/>
              <a:gd name="connsiteX647" fmla="*/ 515800 w 7467600"/>
              <a:gd name="connsiteY647" fmla="*/ 4862180 h 6858000"/>
              <a:gd name="connsiteX648" fmla="*/ 909145 w 7467600"/>
              <a:gd name="connsiteY648" fmla="*/ 4199225 h 6858000"/>
              <a:gd name="connsiteX649" fmla="*/ 1214067 w 7467600"/>
              <a:gd name="connsiteY649" fmla="*/ 3908561 h 6858000"/>
              <a:gd name="connsiteX650" fmla="*/ 640967 w 7467600"/>
              <a:gd name="connsiteY650" fmla="*/ 4105601 h 6858000"/>
              <a:gd name="connsiteX651" fmla="*/ 112563 w 7467600"/>
              <a:gd name="connsiteY651" fmla="*/ 4396952 h 6858000"/>
              <a:gd name="connsiteX652" fmla="*/ 0 w 7467600"/>
              <a:gd name="connsiteY652" fmla="*/ 4466006 h 6858000"/>
              <a:gd name="connsiteX653" fmla="*/ 0 w 7467600"/>
              <a:gd name="connsiteY653" fmla="*/ 4233763 h 6858000"/>
              <a:gd name="connsiteX654" fmla="*/ 36881 w 7467600"/>
              <a:gd name="connsiteY654" fmla="*/ 4200118 h 6858000"/>
              <a:gd name="connsiteX655" fmla="*/ 910534 w 7467600"/>
              <a:gd name="connsiteY655" fmla="*/ 3629753 h 6858000"/>
              <a:gd name="connsiteX656" fmla="*/ 1578717 w 7467600"/>
              <a:gd name="connsiteY656" fmla="*/ 3575982 h 6858000"/>
              <a:gd name="connsiteX657" fmla="*/ 2338780 w 7467600"/>
              <a:gd name="connsiteY657" fmla="*/ 3033725 h 6858000"/>
              <a:gd name="connsiteX658" fmla="*/ 1807991 w 7467600"/>
              <a:gd name="connsiteY658" fmla="*/ 2807184 h 6858000"/>
              <a:gd name="connsiteX659" fmla="*/ 1416358 w 7467600"/>
              <a:gd name="connsiteY659" fmla="*/ 3112571 h 6858000"/>
              <a:gd name="connsiteX660" fmla="*/ 939066 w 7467600"/>
              <a:gd name="connsiteY660" fmla="*/ 3378798 h 6858000"/>
              <a:gd name="connsiteX661" fmla="*/ 115099 w 7467600"/>
              <a:gd name="connsiteY661" fmla="*/ 3607650 h 6858000"/>
              <a:gd name="connsiteX662" fmla="*/ 97284 w 7467600"/>
              <a:gd name="connsiteY662" fmla="*/ 3520393 h 6858000"/>
              <a:gd name="connsiteX663" fmla="*/ 922050 w 7467600"/>
              <a:gd name="connsiteY663" fmla="*/ 3074867 h 6858000"/>
              <a:gd name="connsiteX664" fmla="*/ 1405265 w 7467600"/>
              <a:gd name="connsiteY664" fmla="*/ 3016319 h 6858000"/>
              <a:gd name="connsiteX665" fmla="*/ 1407512 w 7467600"/>
              <a:gd name="connsiteY665" fmla="*/ 3018001 h 6858000"/>
              <a:gd name="connsiteX666" fmla="*/ 1726266 w 7467600"/>
              <a:gd name="connsiteY666" fmla="*/ 2777274 h 6858000"/>
              <a:gd name="connsiteX667" fmla="*/ 625390 w 7467600"/>
              <a:gd name="connsiteY667" fmla="*/ 2514541 h 6858000"/>
              <a:gd name="connsiteX668" fmla="*/ 619799 w 7467600"/>
              <a:gd name="connsiteY668" fmla="*/ 2527180 h 6858000"/>
              <a:gd name="connsiteX669" fmla="*/ 310030 w 7467600"/>
              <a:gd name="connsiteY669" fmla="*/ 2771818 h 6858000"/>
              <a:gd name="connsiteX670" fmla="*/ 173877 w 7467600"/>
              <a:gd name="connsiteY670" fmla="*/ 2937056 h 6858000"/>
              <a:gd name="connsiteX671" fmla="*/ 77889 w 7467600"/>
              <a:gd name="connsiteY671" fmla="*/ 3138440 h 6858000"/>
              <a:gd name="connsiteX672" fmla="*/ 0 w 7467600"/>
              <a:gd name="connsiteY672" fmla="*/ 3271395 h 6858000"/>
              <a:gd name="connsiteX673" fmla="*/ 0 w 7467600"/>
              <a:gd name="connsiteY673" fmla="*/ 3153002 h 6858000"/>
              <a:gd name="connsiteX674" fmla="*/ 2386 w 7467600"/>
              <a:gd name="connsiteY674" fmla="*/ 3149203 h 6858000"/>
              <a:gd name="connsiteX675" fmla="*/ 89753 w 7467600"/>
              <a:gd name="connsiteY675" fmla="*/ 2987702 h 6858000"/>
              <a:gd name="connsiteX676" fmla="*/ 76869 w 7467600"/>
              <a:gd name="connsiteY676" fmla="*/ 3005404 h 6858000"/>
              <a:gd name="connsiteX677" fmla="*/ 32049 w 7467600"/>
              <a:gd name="connsiteY677" fmla="*/ 3065814 h 6858000"/>
              <a:gd name="connsiteX678" fmla="*/ 0 w 7467600"/>
              <a:gd name="connsiteY678" fmla="*/ 3108744 h 6858000"/>
              <a:gd name="connsiteX679" fmla="*/ 0 w 7467600"/>
              <a:gd name="connsiteY679" fmla="*/ 3058059 h 6858000"/>
              <a:gd name="connsiteX680" fmla="*/ 7610 w 7467600"/>
              <a:gd name="connsiteY680" fmla="*/ 3047889 h 6858000"/>
              <a:gd name="connsiteX681" fmla="*/ 52419 w 7467600"/>
              <a:gd name="connsiteY681" fmla="*/ 2987479 h 6858000"/>
              <a:gd name="connsiteX682" fmla="*/ 59142 w 7467600"/>
              <a:gd name="connsiteY682" fmla="*/ 2978488 h 6858000"/>
              <a:gd name="connsiteX683" fmla="*/ 0 w 7467600"/>
              <a:gd name="connsiteY683" fmla="*/ 3015334 h 6858000"/>
              <a:gd name="connsiteX684" fmla="*/ 0 w 7467600"/>
              <a:gd name="connsiteY684" fmla="*/ 2914286 h 6858000"/>
              <a:gd name="connsiteX685" fmla="*/ 36383 w 7467600"/>
              <a:gd name="connsiteY685" fmla="*/ 2901128 h 6858000"/>
              <a:gd name="connsiteX686" fmla="*/ 156329 w 7467600"/>
              <a:gd name="connsiteY686" fmla="*/ 2840533 h 6858000"/>
              <a:gd name="connsiteX687" fmla="*/ 358355 w 7467600"/>
              <a:gd name="connsiteY687" fmla="*/ 2620471 h 6858000"/>
              <a:gd name="connsiteX688" fmla="*/ 510577 w 7467600"/>
              <a:gd name="connsiteY688" fmla="*/ 2501244 h 6858000"/>
              <a:gd name="connsiteX689" fmla="*/ 211967 w 7467600"/>
              <a:gd name="connsiteY689" fmla="*/ 2479171 h 6858000"/>
              <a:gd name="connsiteX690" fmla="*/ 0 w 7467600"/>
              <a:gd name="connsiteY690" fmla="*/ 2476398 h 6858000"/>
              <a:gd name="connsiteX691" fmla="*/ 0 w 7467600"/>
              <a:gd name="connsiteY691" fmla="*/ 2389189 h 6858000"/>
              <a:gd name="connsiteX692" fmla="*/ 103062 w 7467600"/>
              <a:gd name="connsiteY692" fmla="*/ 2389518 h 6858000"/>
              <a:gd name="connsiteX693" fmla="*/ 510734 w 7467600"/>
              <a:gd name="connsiteY693" fmla="*/ 2416201 h 6858000"/>
              <a:gd name="connsiteX694" fmla="*/ 279257 w 7467600"/>
              <a:gd name="connsiteY694" fmla="*/ 2092102 h 6858000"/>
              <a:gd name="connsiteX695" fmla="*/ 65265 w 7467600"/>
              <a:gd name="connsiteY695" fmla="*/ 2006049 h 6858000"/>
              <a:gd name="connsiteX696" fmla="*/ 0 w 7467600"/>
              <a:gd name="connsiteY696" fmla="*/ 1982532 h 6858000"/>
              <a:gd name="connsiteX697" fmla="*/ 0 w 7467600"/>
              <a:gd name="connsiteY697" fmla="*/ 1912789 h 6858000"/>
              <a:gd name="connsiteX698" fmla="*/ 97460 w 7467600"/>
              <a:gd name="connsiteY698" fmla="*/ 1953725 h 6858000"/>
              <a:gd name="connsiteX699" fmla="*/ 221272 w 7467600"/>
              <a:gd name="connsiteY699" fmla="*/ 1980766 h 6858000"/>
              <a:gd name="connsiteX700" fmla="*/ 116765 w 7467600"/>
              <a:gd name="connsiteY700" fmla="*/ 1911033 h 6858000"/>
              <a:gd name="connsiteX701" fmla="*/ 16405 w 7467600"/>
              <a:gd name="connsiteY701" fmla="*/ 1803412 h 6858000"/>
              <a:gd name="connsiteX702" fmla="*/ 0 w 7467600"/>
              <a:gd name="connsiteY702" fmla="*/ 1784777 h 6858000"/>
              <a:gd name="connsiteX703" fmla="*/ 0 w 7467600"/>
              <a:gd name="connsiteY703" fmla="*/ 1740082 h 6858000"/>
              <a:gd name="connsiteX704" fmla="*/ 39394 w 7467600"/>
              <a:gd name="connsiteY704" fmla="*/ 1784856 h 6858000"/>
              <a:gd name="connsiteX705" fmla="*/ 135813 w 7467600"/>
              <a:gd name="connsiteY705" fmla="*/ 1888838 h 6858000"/>
              <a:gd name="connsiteX706" fmla="*/ 242575 w 7467600"/>
              <a:gd name="connsiteY706" fmla="*/ 1958841 h 6858000"/>
              <a:gd name="connsiteX707" fmla="*/ 82197 w 7467600"/>
              <a:gd name="connsiteY707" fmla="*/ 1754826 h 6858000"/>
              <a:gd name="connsiteX708" fmla="*/ 0 w 7467600"/>
              <a:gd name="connsiteY708" fmla="*/ 1679650 h 6858000"/>
              <a:gd name="connsiteX709" fmla="*/ 0 w 7467600"/>
              <a:gd name="connsiteY709" fmla="*/ 1602463 h 6858000"/>
              <a:gd name="connsiteX710" fmla="*/ 84689 w 7467600"/>
              <a:gd name="connsiteY710" fmla="*/ 1677442 h 6858000"/>
              <a:gd name="connsiteX711" fmla="*/ 298437 w 7467600"/>
              <a:gd name="connsiteY711" fmla="*/ 1968019 h 6858000"/>
              <a:gd name="connsiteX712" fmla="*/ 227269 w 7467600"/>
              <a:gd name="connsiteY712" fmla="*/ 1114064 h 6858000"/>
              <a:gd name="connsiteX713" fmla="*/ 248003 w 7467600"/>
              <a:gd name="connsiteY713" fmla="*/ 1089613 h 6858000"/>
              <a:gd name="connsiteX714" fmla="*/ 427020 w 7467600"/>
              <a:gd name="connsiteY714" fmla="*/ 1619803 h 6858000"/>
              <a:gd name="connsiteX715" fmla="*/ 340345 w 7467600"/>
              <a:gd name="connsiteY715" fmla="*/ 2027739 h 6858000"/>
              <a:gd name="connsiteX716" fmla="*/ 360865 w 7467600"/>
              <a:gd name="connsiteY716" fmla="*/ 2044827 h 6858000"/>
              <a:gd name="connsiteX717" fmla="*/ 560414 w 7467600"/>
              <a:gd name="connsiteY717" fmla="*/ 2421457 h 6858000"/>
              <a:gd name="connsiteX718" fmla="*/ 1359703 w 7467600"/>
              <a:gd name="connsiteY718" fmla="*/ 2578554 h 6858000"/>
              <a:gd name="connsiteX719" fmla="*/ 1359422 w 7467600"/>
              <a:gd name="connsiteY719" fmla="*/ 2577994 h 6858000"/>
              <a:gd name="connsiteX720" fmla="*/ 828701 w 7467600"/>
              <a:gd name="connsiteY720" fmla="*/ 1839520 h 6858000"/>
              <a:gd name="connsiteX721" fmla="*/ 494427 w 7467600"/>
              <a:gd name="connsiteY721" fmla="*/ 1092333 h 6858000"/>
              <a:gd name="connsiteX722" fmla="*/ 506322 w 7467600"/>
              <a:gd name="connsiteY722" fmla="*/ 1020997 h 6858000"/>
              <a:gd name="connsiteX723" fmla="*/ 4570198 w 7467600"/>
              <a:gd name="connsiteY723" fmla="*/ 978081 h 6858000"/>
              <a:gd name="connsiteX724" fmla="*/ 4523691 w 7467600"/>
              <a:gd name="connsiteY724" fmla="*/ 1127776 h 6858000"/>
              <a:gd name="connsiteX725" fmla="*/ 4509875 w 7467600"/>
              <a:gd name="connsiteY725" fmla="*/ 1167552 h 6858000"/>
              <a:gd name="connsiteX726" fmla="*/ 4478168 w 7467600"/>
              <a:gd name="connsiteY726" fmla="*/ 1260735 h 6858000"/>
              <a:gd name="connsiteX727" fmla="*/ 4409309 w 7467600"/>
              <a:gd name="connsiteY727" fmla="*/ 1666996 h 6858000"/>
              <a:gd name="connsiteX728" fmla="*/ 4370031 w 7467600"/>
              <a:gd name="connsiteY728" fmla="*/ 1955666 h 6858000"/>
              <a:gd name="connsiteX729" fmla="*/ 4570198 w 7467600"/>
              <a:gd name="connsiteY729" fmla="*/ 978081 h 6858000"/>
              <a:gd name="connsiteX730" fmla="*/ 4557898 w 7467600"/>
              <a:gd name="connsiteY730" fmla="*/ 900011 h 6858000"/>
              <a:gd name="connsiteX731" fmla="*/ 4344840 w 7467600"/>
              <a:gd name="connsiteY731" fmla="*/ 1922038 h 6858000"/>
              <a:gd name="connsiteX732" fmla="*/ 4378710 w 7467600"/>
              <a:gd name="connsiteY732" fmla="*/ 1665516 h 6858000"/>
              <a:gd name="connsiteX733" fmla="*/ 4448798 w 7467600"/>
              <a:gd name="connsiteY733" fmla="*/ 1253024 h 6858000"/>
              <a:gd name="connsiteX734" fmla="*/ 4480315 w 7467600"/>
              <a:gd name="connsiteY734" fmla="*/ 1158454 h 6858000"/>
              <a:gd name="connsiteX735" fmla="*/ 4494133 w 7467600"/>
              <a:gd name="connsiteY735" fmla="*/ 1118676 h 6858000"/>
              <a:gd name="connsiteX736" fmla="*/ 4557898 w 7467600"/>
              <a:gd name="connsiteY736" fmla="*/ 900011 h 6858000"/>
              <a:gd name="connsiteX737" fmla="*/ 5870151 w 7467600"/>
              <a:gd name="connsiteY737" fmla="*/ 898890 h 6858000"/>
              <a:gd name="connsiteX738" fmla="*/ 5861335 w 7467600"/>
              <a:gd name="connsiteY738" fmla="*/ 899177 h 6858000"/>
              <a:gd name="connsiteX739" fmla="*/ 5843702 w 7467600"/>
              <a:gd name="connsiteY739" fmla="*/ 899748 h 6858000"/>
              <a:gd name="connsiteX740" fmla="*/ 5651107 w 7467600"/>
              <a:gd name="connsiteY740" fmla="*/ 920306 h 6858000"/>
              <a:gd name="connsiteX741" fmla="*/ 5459407 w 7467600"/>
              <a:gd name="connsiteY741" fmla="*/ 940975 h 6858000"/>
              <a:gd name="connsiteX742" fmla="*/ 5374846 w 7467600"/>
              <a:gd name="connsiteY742" fmla="*/ 941988 h 6858000"/>
              <a:gd name="connsiteX743" fmla="*/ 5256105 w 7467600"/>
              <a:gd name="connsiteY743" fmla="*/ 945632 h 6858000"/>
              <a:gd name="connsiteX744" fmla="*/ 5107071 w 7467600"/>
              <a:gd name="connsiteY744" fmla="*/ 969720 h 6858000"/>
              <a:gd name="connsiteX745" fmla="*/ 4998681 w 7467600"/>
              <a:gd name="connsiteY745" fmla="*/ 988771 h 6858000"/>
              <a:gd name="connsiteX746" fmla="*/ 5870151 w 7467600"/>
              <a:gd name="connsiteY746" fmla="*/ 898890 h 6858000"/>
              <a:gd name="connsiteX747" fmla="*/ 5504425 w 7467600"/>
              <a:gd name="connsiteY747" fmla="*/ 848067 h 6858000"/>
              <a:gd name="connsiteX748" fmla="*/ 4968849 w 7467600"/>
              <a:gd name="connsiteY748" fmla="*/ 962318 h 6858000"/>
              <a:gd name="connsiteX749" fmla="*/ 5104039 w 7467600"/>
              <a:gd name="connsiteY749" fmla="*/ 940634 h 6858000"/>
              <a:gd name="connsiteX750" fmla="*/ 5256311 w 7467600"/>
              <a:gd name="connsiteY750" fmla="*/ 916490 h 6858000"/>
              <a:gd name="connsiteX751" fmla="*/ 5377381 w 7467600"/>
              <a:gd name="connsiteY751" fmla="*/ 912671 h 6858000"/>
              <a:gd name="connsiteX752" fmla="*/ 5460148 w 7467600"/>
              <a:gd name="connsiteY752" fmla="*/ 911442 h 6858000"/>
              <a:gd name="connsiteX753" fmla="*/ 5648971 w 7467600"/>
              <a:gd name="connsiteY753" fmla="*/ 891331 h 6858000"/>
              <a:gd name="connsiteX754" fmla="*/ 5844807 w 7467600"/>
              <a:gd name="connsiteY754" fmla="*/ 870718 h 6858000"/>
              <a:gd name="connsiteX755" fmla="*/ 5862975 w 7467600"/>
              <a:gd name="connsiteY755" fmla="*/ 869756 h 6858000"/>
              <a:gd name="connsiteX756" fmla="*/ 5920887 w 7467600"/>
              <a:gd name="connsiteY756" fmla="*/ 865929 h 6858000"/>
              <a:gd name="connsiteX757" fmla="*/ 5504425 w 7467600"/>
              <a:gd name="connsiteY757" fmla="*/ 848067 h 6858000"/>
              <a:gd name="connsiteX758" fmla="*/ 3607114 w 7467600"/>
              <a:gd name="connsiteY758" fmla="*/ 467441 h 6858000"/>
              <a:gd name="connsiteX759" fmla="*/ 3296242 w 7467600"/>
              <a:gd name="connsiteY759" fmla="*/ 807991 h 6858000"/>
              <a:gd name="connsiteX760" fmla="*/ 3174674 w 7467600"/>
              <a:gd name="connsiteY760" fmla="*/ 919759 h 6858000"/>
              <a:gd name="connsiteX761" fmla="*/ 3042978 w 7467600"/>
              <a:gd name="connsiteY761" fmla="*/ 1054894 h 6858000"/>
              <a:gd name="connsiteX762" fmla="*/ 2968914 w 7467600"/>
              <a:gd name="connsiteY762" fmla="*/ 1133756 h 6858000"/>
              <a:gd name="connsiteX763" fmla="*/ 3103823 w 7467600"/>
              <a:gd name="connsiteY763" fmla="*/ 1026814 h 6858000"/>
              <a:gd name="connsiteX764" fmla="*/ 3607114 w 7467600"/>
              <a:gd name="connsiteY764" fmla="*/ 467441 h 6858000"/>
              <a:gd name="connsiteX765" fmla="*/ 3744487 w 7467600"/>
              <a:gd name="connsiteY765" fmla="*/ 383136 h 6858000"/>
              <a:gd name="connsiteX766" fmla="*/ 3970213 w 7467600"/>
              <a:gd name="connsiteY766" fmla="*/ 995559 h 6858000"/>
              <a:gd name="connsiteX767" fmla="*/ 3744487 w 7467600"/>
              <a:gd name="connsiteY767" fmla="*/ 383136 h 6858000"/>
              <a:gd name="connsiteX768" fmla="*/ 3624562 w 7467600"/>
              <a:gd name="connsiteY768" fmla="*/ 367041 h 6858000"/>
              <a:gd name="connsiteX769" fmla="*/ 3489712 w 7467600"/>
              <a:gd name="connsiteY769" fmla="*/ 485386 h 6858000"/>
              <a:gd name="connsiteX770" fmla="*/ 3182994 w 7467600"/>
              <a:gd name="connsiteY770" fmla="*/ 828265 h 6858000"/>
              <a:gd name="connsiteX771" fmla="*/ 2892114 w 7467600"/>
              <a:gd name="connsiteY771" fmla="*/ 1172635 h 6858000"/>
              <a:gd name="connsiteX772" fmla="*/ 3021459 w 7467600"/>
              <a:gd name="connsiteY772" fmla="*/ 1035385 h 6858000"/>
              <a:gd name="connsiteX773" fmla="*/ 3153873 w 7467600"/>
              <a:gd name="connsiteY773" fmla="*/ 898971 h 6858000"/>
              <a:gd name="connsiteX774" fmla="*/ 3276511 w 7467600"/>
              <a:gd name="connsiteY774" fmla="*/ 786423 h 6858000"/>
              <a:gd name="connsiteX775" fmla="*/ 3584154 w 7467600"/>
              <a:gd name="connsiteY775" fmla="*/ 448218 h 6858000"/>
              <a:gd name="connsiteX776" fmla="*/ 3624562 w 7467600"/>
              <a:gd name="connsiteY776" fmla="*/ 367041 h 6858000"/>
              <a:gd name="connsiteX777" fmla="*/ 3766672 w 7467600"/>
              <a:gd name="connsiteY777" fmla="*/ 359429 h 6858000"/>
              <a:gd name="connsiteX778" fmla="*/ 3996338 w 7467600"/>
              <a:gd name="connsiteY778" fmla="*/ 968237 h 6858000"/>
              <a:gd name="connsiteX779" fmla="*/ 3766672 w 7467600"/>
              <a:gd name="connsiteY779" fmla="*/ 359429 h 6858000"/>
              <a:gd name="connsiteX780" fmla="*/ 5805386 w 7467600"/>
              <a:gd name="connsiteY780" fmla="*/ 239240 h 6858000"/>
              <a:gd name="connsiteX781" fmla="*/ 5736947 w 7467600"/>
              <a:gd name="connsiteY781" fmla="*/ 261367 h 6858000"/>
              <a:gd name="connsiteX782" fmla="*/ 5427012 w 7467600"/>
              <a:gd name="connsiteY782" fmla="*/ 311272 h 6858000"/>
              <a:gd name="connsiteX783" fmla="*/ 5147818 w 7467600"/>
              <a:gd name="connsiteY783" fmla="*/ 322112 h 6858000"/>
              <a:gd name="connsiteX784" fmla="*/ 5060854 w 7467600"/>
              <a:gd name="connsiteY784" fmla="*/ 311882 h 6858000"/>
              <a:gd name="connsiteX785" fmla="*/ 4945989 w 7467600"/>
              <a:gd name="connsiteY785" fmla="*/ 300516 h 6858000"/>
              <a:gd name="connsiteX786" fmla="*/ 5410479 w 7467600"/>
              <a:gd name="connsiteY786" fmla="*/ 348434 h 6858000"/>
              <a:gd name="connsiteX787" fmla="*/ 5805386 w 7467600"/>
              <a:gd name="connsiteY787" fmla="*/ 239240 h 6858000"/>
              <a:gd name="connsiteX788" fmla="*/ 5905192 w 7467600"/>
              <a:gd name="connsiteY788" fmla="*/ 163079 h 6858000"/>
              <a:gd name="connsiteX789" fmla="*/ 5865655 w 7467600"/>
              <a:gd name="connsiteY789" fmla="*/ 171901 h 6858000"/>
              <a:gd name="connsiteX790" fmla="*/ 5259740 w 7467600"/>
              <a:gd name="connsiteY790" fmla="*/ 257013 h 6858000"/>
              <a:gd name="connsiteX791" fmla="*/ 5208466 w 7467600"/>
              <a:gd name="connsiteY791" fmla="*/ 257550 h 6858000"/>
              <a:gd name="connsiteX792" fmla="*/ 4980204 w 7467600"/>
              <a:gd name="connsiteY792" fmla="*/ 271903 h 6858000"/>
              <a:gd name="connsiteX793" fmla="*/ 5068068 w 7467600"/>
              <a:gd name="connsiteY793" fmla="*/ 282244 h 6858000"/>
              <a:gd name="connsiteX794" fmla="*/ 5153231 w 7467600"/>
              <a:gd name="connsiteY794" fmla="*/ 292240 h 6858000"/>
              <a:gd name="connsiteX795" fmla="*/ 5426491 w 7467600"/>
              <a:gd name="connsiteY795" fmla="*/ 281128 h 6858000"/>
              <a:gd name="connsiteX796" fmla="*/ 5731212 w 7467600"/>
              <a:gd name="connsiteY796" fmla="*/ 231951 h 6858000"/>
              <a:gd name="connsiteX797" fmla="*/ 5905192 w 7467600"/>
              <a:gd name="connsiteY797" fmla="*/ 163079 h 6858000"/>
              <a:gd name="connsiteX798" fmla="*/ 5944437 w 7467600"/>
              <a:gd name="connsiteY798" fmla="*/ 113829 h 6858000"/>
              <a:gd name="connsiteX799" fmla="*/ 5825032 w 7467600"/>
              <a:gd name="connsiteY799" fmla="*/ 146405 h 6858000"/>
              <a:gd name="connsiteX800" fmla="*/ 4955599 w 7467600"/>
              <a:gd name="connsiteY800" fmla="*/ 247008 h 6858000"/>
              <a:gd name="connsiteX801" fmla="*/ 5210104 w 7467600"/>
              <a:gd name="connsiteY801" fmla="*/ 228123 h 6858000"/>
              <a:gd name="connsiteX802" fmla="*/ 5261015 w 7467600"/>
              <a:gd name="connsiteY802" fmla="*/ 227087 h 6858000"/>
              <a:gd name="connsiteX803" fmla="*/ 5861181 w 7467600"/>
              <a:gd name="connsiteY803" fmla="*/ 143093 h 6858000"/>
              <a:gd name="connsiteX804" fmla="*/ 5961252 w 7467600"/>
              <a:gd name="connsiteY804" fmla="*/ 114820 h 6858000"/>
              <a:gd name="connsiteX805" fmla="*/ 5944437 w 7467600"/>
              <a:gd name="connsiteY805" fmla="*/ 113829 h 6858000"/>
              <a:gd name="connsiteX806" fmla="*/ 3882765 w 7467600"/>
              <a:gd name="connsiteY806" fmla="*/ 0 h 6858000"/>
              <a:gd name="connsiteX807" fmla="*/ 3995099 w 7467600"/>
              <a:gd name="connsiteY807" fmla="*/ 0 h 6858000"/>
              <a:gd name="connsiteX808" fmla="*/ 4163818 w 7467600"/>
              <a:gd name="connsiteY808" fmla="*/ 234104 h 6858000"/>
              <a:gd name="connsiteX809" fmla="*/ 4172099 w 7467600"/>
              <a:gd name="connsiteY809" fmla="*/ 234207 h 6858000"/>
              <a:gd name="connsiteX810" fmla="*/ 4784282 w 7467600"/>
              <a:gd name="connsiteY810" fmla="*/ 276561 h 6858000"/>
              <a:gd name="connsiteX811" fmla="*/ 4801687 w 7467600"/>
              <a:gd name="connsiteY811" fmla="*/ 267764 h 6858000"/>
              <a:gd name="connsiteX812" fmla="*/ 6082788 w 7467600"/>
              <a:gd name="connsiteY812" fmla="*/ 64119 h 6858000"/>
              <a:gd name="connsiteX813" fmla="*/ 6099442 w 7467600"/>
              <a:gd name="connsiteY813" fmla="*/ 82568 h 6858000"/>
              <a:gd name="connsiteX814" fmla="*/ 4804137 w 7467600"/>
              <a:gd name="connsiteY814" fmla="*/ 320931 h 6858000"/>
              <a:gd name="connsiteX815" fmla="*/ 4227047 w 7467600"/>
              <a:gd name="connsiteY815" fmla="*/ 313415 h 6858000"/>
              <a:gd name="connsiteX816" fmla="*/ 4346041 w 7467600"/>
              <a:gd name="connsiteY816" fmla="*/ 456086 h 6858000"/>
              <a:gd name="connsiteX817" fmla="*/ 4870967 w 7467600"/>
              <a:gd name="connsiteY817" fmla="*/ 963061 h 6858000"/>
              <a:gd name="connsiteX818" fmla="*/ 4889647 w 7467600"/>
              <a:gd name="connsiteY818" fmla="*/ 957147 h 6858000"/>
              <a:gd name="connsiteX819" fmla="*/ 5422504 w 7467600"/>
              <a:gd name="connsiteY819" fmla="*/ 805191 h 6858000"/>
              <a:gd name="connsiteX820" fmla="*/ 6087656 w 7467600"/>
              <a:gd name="connsiteY820" fmla="*/ 826703 h 6858000"/>
              <a:gd name="connsiteX821" fmla="*/ 6058717 w 7467600"/>
              <a:gd name="connsiteY821" fmla="*/ 865992 h 6858000"/>
              <a:gd name="connsiteX822" fmla="*/ 4974153 w 7467600"/>
              <a:gd name="connsiteY822" fmla="*/ 1045456 h 6858000"/>
              <a:gd name="connsiteX823" fmla="*/ 5627835 w 7467600"/>
              <a:gd name="connsiteY823" fmla="*/ 1472077 h 6858000"/>
              <a:gd name="connsiteX824" fmla="*/ 5629817 w 7467600"/>
              <a:gd name="connsiteY824" fmla="*/ 1471412 h 6858000"/>
              <a:gd name="connsiteX825" fmla="*/ 5634124 w 7467600"/>
              <a:gd name="connsiteY825" fmla="*/ 1470572 h 6858000"/>
              <a:gd name="connsiteX826" fmla="*/ 5755832 w 7467600"/>
              <a:gd name="connsiteY826" fmla="*/ 1383886 h 6858000"/>
              <a:gd name="connsiteX827" fmla="*/ 6014186 w 7467600"/>
              <a:gd name="connsiteY827" fmla="*/ 1279799 h 6858000"/>
              <a:gd name="connsiteX828" fmla="*/ 6901619 w 7467600"/>
              <a:gd name="connsiteY828" fmla="*/ 1047874 h 6858000"/>
              <a:gd name="connsiteX829" fmla="*/ 6931566 w 7467600"/>
              <a:gd name="connsiteY829" fmla="*/ 1062034 h 6858000"/>
              <a:gd name="connsiteX830" fmla="*/ 5790982 w 7467600"/>
              <a:gd name="connsiteY830" fmla="*/ 1561380 h 6858000"/>
              <a:gd name="connsiteX831" fmla="*/ 6188971 w 7467600"/>
              <a:gd name="connsiteY831" fmla="*/ 1755168 h 6858000"/>
              <a:gd name="connsiteX832" fmla="*/ 6202446 w 7467600"/>
              <a:gd name="connsiteY832" fmla="*/ 1752268 h 6858000"/>
              <a:gd name="connsiteX833" fmla="*/ 7179560 w 7467600"/>
              <a:gd name="connsiteY833" fmla="*/ 1467551 h 6858000"/>
              <a:gd name="connsiteX834" fmla="*/ 7158730 w 7467600"/>
              <a:gd name="connsiteY834" fmla="*/ 1507835 h 6858000"/>
              <a:gd name="connsiteX835" fmla="*/ 6326959 w 7467600"/>
              <a:gd name="connsiteY835" fmla="*/ 1817686 h 6858000"/>
              <a:gd name="connsiteX836" fmla="*/ 6537433 w 7467600"/>
              <a:gd name="connsiteY836" fmla="*/ 1907790 h 6858000"/>
              <a:gd name="connsiteX837" fmla="*/ 6550221 w 7467600"/>
              <a:gd name="connsiteY837" fmla="*/ 1910729 h 6858000"/>
              <a:gd name="connsiteX838" fmla="*/ 6964438 w 7467600"/>
              <a:gd name="connsiteY838" fmla="*/ 2209505 h 6858000"/>
              <a:gd name="connsiteX839" fmla="*/ 7367862 w 7467600"/>
              <a:gd name="connsiteY839" fmla="*/ 2806833 h 6858000"/>
              <a:gd name="connsiteX840" fmla="*/ 7364329 w 7467600"/>
              <a:gd name="connsiteY840" fmla="*/ 2826907 h 6858000"/>
              <a:gd name="connsiteX841" fmla="*/ 7290545 w 7467600"/>
              <a:gd name="connsiteY841" fmla="*/ 2850663 h 6858000"/>
              <a:gd name="connsiteX842" fmla="*/ 6472036 w 7467600"/>
              <a:gd name="connsiteY842" fmla="*/ 1959003 h 6858000"/>
              <a:gd name="connsiteX843" fmla="*/ 5792897 w 7467600"/>
              <a:gd name="connsiteY843" fmla="*/ 1647747 h 6858000"/>
              <a:gd name="connsiteX844" fmla="*/ 5842751 w 7467600"/>
              <a:gd name="connsiteY844" fmla="*/ 1816112 h 6858000"/>
              <a:gd name="connsiteX845" fmla="*/ 5847424 w 7467600"/>
              <a:gd name="connsiteY845" fmla="*/ 1815776 h 6858000"/>
              <a:gd name="connsiteX846" fmla="*/ 6399821 w 7467600"/>
              <a:gd name="connsiteY846" fmla="*/ 2344799 h 6858000"/>
              <a:gd name="connsiteX847" fmla="*/ 6323232 w 7467600"/>
              <a:gd name="connsiteY847" fmla="*/ 2389634 h 6858000"/>
              <a:gd name="connsiteX848" fmla="*/ 5942958 w 7467600"/>
              <a:gd name="connsiteY848" fmla="*/ 2077708 h 6858000"/>
              <a:gd name="connsiteX849" fmla="*/ 5921559 w 7467600"/>
              <a:gd name="connsiteY849" fmla="*/ 2378596 h 6858000"/>
              <a:gd name="connsiteX850" fmla="*/ 5817651 w 7467600"/>
              <a:gd name="connsiteY850" fmla="*/ 3023919 h 6858000"/>
              <a:gd name="connsiteX851" fmla="*/ 5729634 w 7467600"/>
              <a:gd name="connsiteY851" fmla="*/ 3051849 h 6858000"/>
              <a:gd name="connsiteX852" fmla="*/ 5611018 w 7467600"/>
              <a:gd name="connsiteY852" fmla="*/ 2316769 h 6858000"/>
              <a:gd name="connsiteX853" fmla="*/ 5687608 w 7467600"/>
              <a:gd name="connsiteY853" fmla="*/ 2039972 h 6858000"/>
              <a:gd name="connsiteX854" fmla="*/ 5657554 w 7467600"/>
              <a:gd name="connsiteY854" fmla="*/ 1576445 h 6858000"/>
              <a:gd name="connsiteX855" fmla="*/ 5150475 w 7467600"/>
              <a:gd name="connsiteY855" fmla="*/ 1274012 h 6858000"/>
              <a:gd name="connsiteX856" fmla="*/ 5349142 w 7467600"/>
              <a:gd name="connsiteY856" fmla="*/ 2204405 h 6858000"/>
              <a:gd name="connsiteX857" fmla="*/ 5262214 w 7467600"/>
              <a:gd name="connsiteY857" fmla="*/ 2233836 h 6858000"/>
              <a:gd name="connsiteX858" fmla="*/ 4981539 w 7467600"/>
              <a:gd name="connsiteY858" fmla="*/ 1542201 h 6858000"/>
              <a:gd name="connsiteX859" fmla="*/ 4958461 w 7467600"/>
              <a:gd name="connsiteY859" fmla="*/ 1136957 h 6858000"/>
              <a:gd name="connsiteX860" fmla="*/ 4655015 w 7467600"/>
              <a:gd name="connsiteY860" fmla="*/ 891426 h 6858000"/>
              <a:gd name="connsiteX861" fmla="*/ 4348002 w 7467600"/>
              <a:gd name="connsiteY861" fmla="*/ 2205895 h 6858000"/>
              <a:gd name="connsiteX862" fmla="*/ 4262250 w 7467600"/>
              <a:gd name="connsiteY862" fmla="*/ 2219972 h 6858000"/>
              <a:gd name="connsiteX863" fmla="*/ 4550611 w 7467600"/>
              <a:gd name="connsiteY863" fmla="*/ 817540 h 6858000"/>
              <a:gd name="connsiteX864" fmla="*/ 4564418 w 7467600"/>
              <a:gd name="connsiteY864" fmla="*/ 808293 h 6858000"/>
              <a:gd name="connsiteX865" fmla="*/ 4266388 w 7467600"/>
              <a:gd name="connsiteY865" fmla="*/ 500083 h 6858000"/>
              <a:gd name="connsiteX866" fmla="*/ 4032842 w 7467600"/>
              <a:gd name="connsiteY866" fmla="*/ 211809 h 6858000"/>
              <a:gd name="connsiteX867" fmla="*/ 3882765 w 7467600"/>
              <a:gd name="connsiteY867" fmla="*/ 0 h 6858000"/>
              <a:gd name="connsiteX868" fmla="*/ 3721337 w 7467600"/>
              <a:gd name="connsiteY868" fmla="*/ 0 h 6858000"/>
              <a:gd name="connsiteX869" fmla="*/ 3797544 w 7467600"/>
              <a:gd name="connsiteY869" fmla="*/ 0 h 6858000"/>
              <a:gd name="connsiteX870" fmla="*/ 3775734 w 7467600"/>
              <a:gd name="connsiteY870" fmla="*/ 95131 h 6858000"/>
              <a:gd name="connsiteX871" fmla="*/ 3724807 w 7467600"/>
              <a:gd name="connsiteY871" fmla="*/ 272257 h 6858000"/>
              <a:gd name="connsiteX872" fmla="*/ 3726844 w 7467600"/>
              <a:gd name="connsiteY872" fmla="*/ 282988 h 6858000"/>
              <a:gd name="connsiteX873" fmla="*/ 3742664 w 7467600"/>
              <a:gd name="connsiteY873" fmla="*/ 279918 h 6858000"/>
              <a:gd name="connsiteX874" fmla="*/ 4103910 w 7467600"/>
              <a:gd name="connsiteY874" fmla="*/ 1161917 h 6858000"/>
              <a:gd name="connsiteX875" fmla="*/ 4020269 w 7467600"/>
              <a:gd name="connsiteY875" fmla="*/ 1200406 h 6858000"/>
              <a:gd name="connsiteX876" fmla="*/ 3674882 w 7467600"/>
              <a:gd name="connsiteY876" fmla="*/ 488524 h 6858000"/>
              <a:gd name="connsiteX877" fmla="*/ 3132682 w 7467600"/>
              <a:gd name="connsiteY877" fmla="*/ 1072284 h 6858000"/>
              <a:gd name="connsiteX878" fmla="*/ 2716346 w 7467600"/>
              <a:gd name="connsiteY878" fmla="*/ 1276376 h 6858000"/>
              <a:gd name="connsiteX879" fmla="*/ 2716772 w 7467600"/>
              <a:gd name="connsiteY879" fmla="*/ 1255462 h 6858000"/>
              <a:gd name="connsiteX880" fmla="*/ 3471096 w 7467600"/>
              <a:gd name="connsiteY880" fmla="*/ 437072 h 6858000"/>
              <a:gd name="connsiteX881" fmla="*/ 3639057 w 7467600"/>
              <a:gd name="connsiteY881" fmla="*/ 286334 h 6858000"/>
              <a:gd name="connsiteX882" fmla="*/ 3640309 w 7467600"/>
              <a:gd name="connsiteY882" fmla="*/ 284664 h 6858000"/>
              <a:gd name="connsiteX883" fmla="*/ 3646022 w 7467600"/>
              <a:gd name="connsiteY883" fmla="*/ 276711 h 6858000"/>
              <a:gd name="connsiteX884" fmla="*/ 3707943 w 7467600"/>
              <a:gd name="connsiteY884" fmla="*/ 65958 h 6858000"/>
              <a:gd name="connsiteX885" fmla="*/ 3721337 w 7467600"/>
              <a:gd name="connsiteY885" fmla="*/ 0 h 6858000"/>
              <a:gd name="connsiteX886" fmla="*/ 2867960 w 7467600"/>
              <a:gd name="connsiteY886" fmla="*/ 0 h 6858000"/>
              <a:gd name="connsiteX887" fmla="*/ 2926351 w 7467600"/>
              <a:gd name="connsiteY887" fmla="*/ 0 h 6858000"/>
              <a:gd name="connsiteX888" fmla="*/ 2902823 w 7467600"/>
              <a:gd name="connsiteY888" fmla="*/ 262929 h 6858000"/>
              <a:gd name="connsiteX889" fmla="*/ 2940663 w 7467600"/>
              <a:gd name="connsiteY889" fmla="*/ 140884 h 6858000"/>
              <a:gd name="connsiteX890" fmla="*/ 2947039 w 7467600"/>
              <a:gd name="connsiteY890" fmla="*/ 122524 h 6858000"/>
              <a:gd name="connsiteX891" fmla="*/ 2984316 w 7467600"/>
              <a:gd name="connsiteY891" fmla="*/ 0 h 6858000"/>
              <a:gd name="connsiteX892" fmla="*/ 3016114 w 7467600"/>
              <a:gd name="connsiteY892" fmla="*/ 0 h 6858000"/>
              <a:gd name="connsiteX893" fmla="*/ 2979949 w 7467600"/>
              <a:gd name="connsiteY893" fmla="*/ 119274 h 6858000"/>
              <a:gd name="connsiteX894" fmla="*/ 3023879 w 7467600"/>
              <a:gd name="connsiteY894" fmla="*/ 0 h 6858000"/>
              <a:gd name="connsiteX895" fmla="*/ 3105400 w 7467600"/>
              <a:gd name="connsiteY895" fmla="*/ 0 h 6858000"/>
              <a:gd name="connsiteX896" fmla="*/ 3094669 w 7467600"/>
              <a:gd name="connsiteY896" fmla="*/ 30308 h 6858000"/>
              <a:gd name="connsiteX897" fmla="*/ 2901945 w 7467600"/>
              <a:gd name="connsiteY897" fmla="*/ 466538 h 6858000"/>
              <a:gd name="connsiteX898" fmla="*/ 2815209 w 7467600"/>
              <a:gd name="connsiteY898" fmla="*/ 497361 h 6858000"/>
              <a:gd name="connsiteX899" fmla="*/ 2844845 w 7467600"/>
              <a:gd name="connsiteY899" fmla="*/ 127638 h 6858000"/>
              <a:gd name="connsiteX900" fmla="*/ 2867960 w 7467600"/>
              <a:gd name="connsiteY900" fmla="*/ 0 h 6858000"/>
              <a:gd name="connsiteX901" fmla="*/ 1057230 w 7467600"/>
              <a:gd name="connsiteY901" fmla="*/ 0 h 6858000"/>
              <a:gd name="connsiteX902" fmla="*/ 1111003 w 7467600"/>
              <a:gd name="connsiteY902" fmla="*/ 0 h 6858000"/>
              <a:gd name="connsiteX903" fmla="*/ 1125553 w 7467600"/>
              <a:gd name="connsiteY903" fmla="*/ 52588 h 6858000"/>
              <a:gd name="connsiteX904" fmla="*/ 1304276 w 7467600"/>
              <a:gd name="connsiteY904" fmla="*/ 476275 h 6858000"/>
              <a:gd name="connsiteX905" fmla="*/ 1492066 w 7467600"/>
              <a:gd name="connsiteY905" fmla="*/ 886333 h 6858000"/>
              <a:gd name="connsiteX906" fmla="*/ 1423698 w 7467600"/>
              <a:gd name="connsiteY906" fmla="*/ 710817 h 6858000"/>
              <a:gd name="connsiteX907" fmla="*/ 1357609 w 7467600"/>
              <a:gd name="connsiteY907" fmla="*/ 532892 h 6858000"/>
              <a:gd name="connsiteX908" fmla="*/ 1309550 w 7467600"/>
              <a:gd name="connsiteY908" fmla="*/ 374031 h 6858000"/>
              <a:gd name="connsiteX909" fmla="*/ 1193673 w 7467600"/>
              <a:gd name="connsiteY909" fmla="*/ 49533 h 6858000"/>
              <a:gd name="connsiteX910" fmla="*/ 1164391 w 7467600"/>
              <a:gd name="connsiteY910" fmla="*/ 0 h 6858000"/>
              <a:gd name="connsiteX911" fmla="*/ 1200666 w 7467600"/>
              <a:gd name="connsiteY911" fmla="*/ 0 h 6858000"/>
              <a:gd name="connsiteX912" fmla="*/ 1223408 w 7467600"/>
              <a:gd name="connsiteY912" fmla="*/ 38996 h 6858000"/>
              <a:gd name="connsiteX913" fmla="*/ 1339635 w 7467600"/>
              <a:gd name="connsiteY913" fmla="*/ 365517 h 6858000"/>
              <a:gd name="connsiteX914" fmla="*/ 1387469 w 7467600"/>
              <a:gd name="connsiteY914" fmla="*/ 523079 h 6858000"/>
              <a:gd name="connsiteX915" fmla="*/ 1452685 w 7467600"/>
              <a:gd name="connsiteY915" fmla="*/ 699806 h 6858000"/>
              <a:gd name="connsiteX916" fmla="*/ 1492092 w 7467600"/>
              <a:gd name="connsiteY916" fmla="*/ 800424 h 6858000"/>
              <a:gd name="connsiteX917" fmla="*/ 1455302 w 7467600"/>
              <a:gd name="connsiteY917" fmla="*/ 632913 h 6858000"/>
              <a:gd name="connsiteX918" fmla="*/ 1222336 w 7467600"/>
              <a:gd name="connsiteY918" fmla="*/ 9480 h 6858000"/>
              <a:gd name="connsiteX919" fmla="*/ 1214634 w 7467600"/>
              <a:gd name="connsiteY919" fmla="*/ 0 h 6858000"/>
              <a:gd name="connsiteX920" fmla="*/ 1289827 w 7467600"/>
              <a:gd name="connsiteY920" fmla="*/ 0 h 6858000"/>
              <a:gd name="connsiteX921" fmla="*/ 1321076 w 7467600"/>
              <a:gd name="connsiteY921" fmla="*/ 59722 h 6858000"/>
              <a:gd name="connsiteX922" fmla="*/ 1512579 w 7467600"/>
              <a:gd name="connsiteY922" fmla="*/ 626441 h 6858000"/>
              <a:gd name="connsiteX923" fmla="*/ 1506076 w 7467600"/>
              <a:gd name="connsiteY923" fmla="*/ 1089289 h 6858000"/>
              <a:gd name="connsiteX924" fmla="*/ 1486346 w 7467600"/>
              <a:gd name="connsiteY924" fmla="*/ 1079919 h 6858000"/>
              <a:gd name="connsiteX925" fmla="*/ 1070511 w 7467600"/>
              <a:gd name="connsiteY925" fmla="*/ 48609 h 6858000"/>
              <a:gd name="connsiteX926" fmla="*/ 1057230 w 7467600"/>
              <a:gd name="connsiteY926" fmla="*/ 0 h 6858000"/>
              <a:gd name="connsiteX927" fmla="*/ 43151 w 7467600"/>
              <a:gd name="connsiteY927" fmla="*/ 0 h 6858000"/>
              <a:gd name="connsiteX928" fmla="*/ 95283 w 7467600"/>
              <a:gd name="connsiteY928" fmla="*/ 0 h 6858000"/>
              <a:gd name="connsiteX929" fmla="*/ 300708 w 7467600"/>
              <a:gd name="connsiteY929" fmla="*/ 154571 h 6858000"/>
              <a:gd name="connsiteX930" fmla="*/ 530414 w 7467600"/>
              <a:gd name="connsiteY930" fmla="*/ 354673 h 6858000"/>
              <a:gd name="connsiteX931" fmla="*/ 333785 w 7467600"/>
              <a:gd name="connsiteY931" fmla="*/ 161564 h 6858000"/>
              <a:gd name="connsiteX932" fmla="*/ 147005 w 7467600"/>
              <a:gd name="connsiteY932" fmla="*/ 0 h 6858000"/>
              <a:gd name="connsiteX933" fmla="*/ 272509 w 7467600"/>
              <a:gd name="connsiteY933" fmla="*/ 0 h 6858000"/>
              <a:gd name="connsiteX934" fmla="*/ 326276 w 7467600"/>
              <a:gd name="connsiteY934" fmla="*/ 45847 h 6858000"/>
              <a:gd name="connsiteX935" fmla="*/ 823759 w 7467600"/>
              <a:gd name="connsiteY935" fmla="*/ 574145 h 6858000"/>
              <a:gd name="connsiteX936" fmla="*/ 811254 w 7467600"/>
              <a:gd name="connsiteY936" fmla="*/ 665546 h 6858000"/>
              <a:gd name="connsiteX937" fmla="*/ 154042 w 7467600"/>
              <a:gd name="connsiteY937" fmla="*/ 261522 h 6858000"/>
              <a:gd name="connsiteX938" fmla="*/ 13550 w 7467600"/>
              <a:gd name="connsiteY938" fmla="*/ 158423 h 6858000"/>
              <a:gd name="connsiteX939" fmla="*/ 0 w 7467600"/>
              <a:gd name="connsiteY939" fmla="*/ 146618 h 6858000"/>
              <a:gd name="connsiteX940" fmla="*/ 0 w 7467600"/>
              <a:gd name="connsiteY940" fmla="*/ 59161 h 6858000"/>
              <a:gd name="connsiteX941" fmla="*/ 45427 w 7467600"/>
              <a:gd name="connsiteY941" fmla="*/ 101078 h 6858000"/>
              <a:gd name="connsiteX942" fmla="*/ 630103 w 7467600"/>
              <a:gd name="connsiteY942" fmla="*/ 485885 h 6858000"/>
              <a:gd name="connsiteX943" fmla="*/ 532040 w 7467600"/>
              <a:gd name="connsiteY943" fmla="*/ 399359 h 6858000"/>
              <a:gd name="connsiteX944" fmla="*/ 517618 w 7467600"/>
              <a:gd name="connsiteY944" fmla="*/ 385726 h 6858000"/>
              <a:gd name="connsiteX945" fmla="*/ 285074 w 7467600"/>
              <a:gd name="connsiteY945" fmla="*/ 182755 h 6858000"/>
              <a:gd name="connsiteX946" fmla="*/ 43151 w 7467600"/>
              <a:gd name="connsiteY94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34024 w 7467600"/>
              <a:gd name="connsiteY4" fmla="*/ 672213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1019354 w 7467600"/>
              <a:gd name="connsiteY14" fmla="*/ 6315006 h 6858000"/>
              <a:gd name="connsiteX15" fmla="*/ 441046 w 7467600"/>
              <a:gd name="connsiteY15" fmla="*/ 6691153 h 6858000"/>
              <a:gd name="connsiteX16" fmla="*/ 1019354 w 7467600"/>
              <a:gd name="connsiteY16" fmla="*/ 6315006 h 6858000"/>
              <a:gd name="connsiteX17" fmla="*/ 991680 w 7467600"/>
              <a:gd name="connsiteY17" fmla="*/ 6298413 h 6858000"/>
              <a:gd name="connsiteX18" fmla="*/ 409060 w 7467600"/>
              <a:gd name="connsiteY18" fmla="*/ 6671470 h 6858000"/>
              <a:gd name="connsiteX19" fmla="*/ 991680 w 7467600"/>
              <a:gd name="connsiteY19" fmla="*/ 6298413 h 6858000"/>
              <a:gd name="connsiteX20" fmla="*/ 103333 w 7467600"/>
              <a:gd name="connsiteY20" fmla="*/ 5699602 h 6858000"/>
              <a:gd name="connsiteX21" fmla="*/ 233938 w 7467600"/>
              <a:gd name="connsiteY21" fmla="*/ 5809416 h 6858000"/>
              <a:gd name="connsiteX22" fmla="*/ 883580 w 7467600"/>
              <a:gd name="connsiteY22" fmla="*/ 6180710 h 6858000"/>
              <a:gd name="connsiteX23" fmla="*/ 487337 w 7467600"/>
              <a:gd name="connsiteY23" fmla="*/ 5950182 h 6858000"/>
              <a:gd name="connsiteX24" fmla="*/ 354051 w 7467600"/>
              <a:gd name="connsiteY24" fmla="*/ 5854912 h 6858000"/>
              <a:gd name="connsiteX25" fmla="*/ 195436 w 7467600"/>
              <a:gd name="connsiteY25" fmla="*/ 5755068 h 6858000"/>
              <a:gd name="connsiteX26" fmla="*/ 103333 w 7467600"/>
              <a:gd name="connsiteY26" fmla="*/ 5699602 h 6858000"/>
              <a:gd name="connsiteX27" fmla="*/ 5539432 w 7467600"/>
              <a:gd name="connsiteY27" fmla="*/ 5642928 h 6858000"/>
              <a:gd name="connsiteX28" fmla="*/ 5555462 w 7467600"/>
              <a:gd name="connsiteY28" fmla="*/ 5694454 h 6858000"/>
              <a:gd name="connsiteX29" fmla="*/ 5828270 w 7467600"/>
              <a:gd name="connsiteY29" fmla="*/ 6320663 h 6858000"/>
              <a:gd name="connsiteX30" fmla="*/ 5947416 w 7467600"/>
              <a:gd name="connsiteY30" fmla="*/ 6574846 h 6858000"/>
              <a:gd name="connsiteX31" fmla="*/ 5539432 w 7467600"/>
              <a:gd name="connsiteY31" fmla="*/ 5642928 h 6858000"/>
              <a:gd name="connsiteX32" fmla="*/ 51253 w 7467600"/>
              <a:gd name="connsiteY32" fmla="*/ 5631825 h 6858000"/>
              <a:gd name="connsiteX33" fmla="*/ 211622 w 7467600"/>
              <a:gd name="connsiteY33" fmla="*/ 5728803 h 6858000"/>
              <a:gd name="connsiteX34" fmla="*/ 371652 w 7467600"/>
              <a:gd name="connsiteY34" fmla="*/ 5829062 h 6858000"/>
              <a:gd name="connsiteX35" fmla="*/ 505903 w 7467600"/>
              <a:gd name="connsiteY35" fmla="*/ 5925221 h 6858000"/>
              <a:gd name="connsiteX36" fmla="*/ 899240 w 7467600"/>
              <a:gd name="connsiteY36" fmla="*/ 6153068 h 6858000"/>
              <a:gd name="connsiteX37" fmla="*/ 988114 w 7467600"/>
              <a:gd name="connsiteY37" fmla="*/ 6174204 h 6858000"/>
              <a:gd name="connsiteX38" fmla="*/ 845971 w 7467600"/>
              <a:gd name="connsiteY38" fmla="*/ 6067177 h 6858000"/>
              <a:gd name="connsiteX39" fmla="*/ 448057 w 7467600"/>
              <a:gd name="connsiteY39" fmla="*/ 5841376 h 6858000"/>
              <a:gd name="connsiteX40" fmla="*/ 51253 w 7467600"/>
              <a:gd name="connsiteY40" fmla="*/ 5631825 h 6858000"/>
              <a:gd name="connsiteX41" fmla="*/ 2606687 w 7467600"/>
              <a:gd name="connsiteY41" fmla="*/ 5630718 h 6858000"/>
              <a:gd name="connsiteX42" fmla="*/ 2645658 w 7467600"/>
              <a:gd name="connsiteY42" fmla="*/ 6640259 h 6858000"/>
              <a:gd name="connsiteX43" fmla="*/ 2606687 w 7467600"/>
              <a:gd name="connsiteY43" fmla="*/ 5630718 h 6858000"/>
              <a:gd name="connsiteX44" fmla="*/ 3642057 w 7467600"/>
              <a:gd name="connsiteY44" fmla="*/ 5573487 h 6858000"/>
              <a:gd name="connsiteX45" fmla="*/ 3632981 w 7467600"/>
              <a:gd name="connsiteY45" fmla="*/ 5579437 h 6858000"/>
              <a:gd name="connsiteX46" fmla="*/ 3382436 w 7467600"/>
              <a:gd name="connsiteY46" fmla="*/ 5952726 h 6858000"/>
              <a:gd name="connsiteX47" fmla="*/ 3191929 w 7467600"/>
              <a:gd name="connsiteY47" fmla="*/ 6662669 h 6858000"/>
              <a:gd name="connsiteX48" fmla="*/ 3369898 w 7467600"/>
              <a:gd name="connsiteY48" fmla="*/ 6081771 h 6858000"/>
              <a:gd name="connsiteX49" fmla="*/ 3642057 w 7467600"/>
              <a:gd name="connsiteY49" fmla="*/ 5573487 h 6858000"/>
              <a:gd name="connsiteX50" fmla="*/ 2650666 w 7467600"/>
              <a:gd name="connsiteY50" fmla="*/ 5530686 h 6858000"/>
              <a:gd name="connsiteX51" fmla="*/ 2650249 w 7467600"/>
              <a:gd name="connsiteY51" fmla="*/ 5532101 h 6858000"/>
              <a:gd name="connsiteX52" fmla="*/ 2663808 w 7467600"/>
              <a:gd name="connsiteY52" fmla="*/ 6535215 h 6858000"/>
              <a:gd name="connsiteX53" fmla="*/ 2665418 w 7467600"/>
              <a:gd name="connsiteY53" fmla="*/ 6132756 h 6858000"/>
              <a:gd name="connsiteX54" fmla="*/ 2650666 w 7467600"/>
              <a:gd name="connsiteY54" fmla="*/ 5530686 h 6858000"/>
              <a:gd name="connsiteX55" fmla="*/ 2680277 w 7467600"/>
              <a:gd name="connsiteY55" fmla="*/ 5479204 h 6858000"/>
              <a:gd name="connsiteX56" fmla="*/ 2678972 w 7467600"/>
              <a:gd name="connsiteY56" fmla="*/ 5481582 h 6858000"/>
              <a:gd name="connsiteX57" fmla="*/ 2696666 w 7467600"/>
              <a:gd name="connsiteY57" fmla="*/ 6133836 h 6858000"/>
              <a:gd name="connsiteX58" fmla="*/ 2695769 w 7467600"/>
              <a:gd name="connsiteY58" fmla="*/ 6390955 h 6858000"/>
              <a:gd name="connsiteX59" fmla="*/ 2739893 w 7467600"/>
              <a:gd name="connsiteY59" fmla="*/ 6108357 h 6858000"/>
              <a:gd name="connsiteX60" fmla="*/ 2680277 w 7467600"/>
              <a:gd name="connsiteY60" fmla="*/ 5479204 h 6858000"/>
              <a:gd name="connsiteX61" fmla="*/ 1132195 w 7467600"/>
              <a:gd name="connsiteY61" fmla="*/ 5467980 h 6858000"/>
              <a:gd name="connsiteX62" fmla="*/ 1679056 w 7467600"/>
              <a:gd name="connsiteY62" fmla="*/ 5516907 h 6858000"/>
              <a:gd name="connsiteX63" fmla="*/ 2128648 w 7467600"/>
              <a:gd name="connsiteY63" fmla="*/ 5474249 h 6858000"/>
              <a:gd name="connsiteX64" fmla="*/ 1825619 w 7467600"/>
              <a:gd name="connsiteY64" fmla="*/ 5478447 h 6858000"/>
              <a:gd name="connsiteX65" fmla="*/ 1737798 w 7467600"/>
              <a:gd name="connsiteY65" fmla="*/ 5483353 h 6858000"/>
              <a:gd name="connsiteX66" fmla="*/ 1132195 w 7467600"/>
              <a:gd name="connsiteY66" fmla="*/ 5467980 h 6858000"/>
              <a:gd name="connsiteX67" fmla="*/ 1456157 w 7467600"/>
              <a:gd name="connsiteY67" fmla="*/ 5371404 h 6858000"/>
              <a:gd name="connsiteX68" fmla="*/ 1244432 w 7467600"/>
              <a:gd name="connsiteY68" fmla="*/ 5385601 h 6858000"/>
              <a:gd name="connsiteX69" fmla="*/ 973990 w 7467600"/>
              <a:gd name="connsiteY69" fmla="*/ 5424940 h 6858000"/>
              <a:gd name="connsiteX70" fmla="*/ 1103809 w 7467600"/>
              <a:gd name="connsiteY70" fmla="*/ 5433720 h 6858000"/>
              <a:gd name="connsiteX71" fmla="*/ 1123454 w 7467600"/>
              <a:gd name="connsiteY71" fmla="*/ 5435727 h 6858000"/>
              <a:gd name="connsiteX72" fmla="*/ 1737017 w 7467600"/>
              <a:gd name="connsiteY72" fmla="*/ 5452183 h 6858000"/>
              <a:gd name="connsiteX73" fmla="*/ 1824397 w 7467600"/>
              <a:gd name="connsiteY73" fmla="*/ 5447757 h 6858000"/>
              <a:gd name="connsiteX74" fmla="*/ 2070059 w 7467600"/>
              <a:gd name="connsiteY74" fmla="*/ 5441660 h 6858000"/>
              <a:gd name="connsiteX75" fmla="*/ 1456157 w 7467600"/>
              <a:gd name="connsiteY75" fmla="*/ 5371404 h 6858000"/>
              <a:gd name="connsiteX76" fmla="*/ 4988186 w 7467600"/>
              <a:gd name="connsiteY76" fmla="*/ 5216467 h 6858000"/>
              <a:gd name="connsiteX77" fmla="*/ 4777334 w 7467600"/>
              <a:gd name="connsiteY77" fmla="*/ 5406072 h 6858000"/>
              <a:gd name="connsiteX78" fmla="*/ 4718341 w 7467600"/>
              <a:gd name="connsiteY78" fmla="*/ 5468043 h 6858000"/>
              <a:gd name="connsiteX79" fmla="*/ 4604655 w 7467600"/>
              <a:gd name="connsiteY79" fmla="*/ 5583434 h 6858000"/>
              <a:gd name="connsiteX80" fmla="*/ 4565074 w 7467600"/>
              <a:gd name="connsiteY80" fmla="*/ 5618550 h 6858000"/>
              <a:gd name="connsiteX81" fmla="*/ 4988186 w 7467600"/>
              <a:gd name="connsiteY81" fmla="*/ 5216467 h 6858000"/>
              <a:gd name="connsiteX82" fmla="*/ 4978032 w 7467600"/>
              <a:gd name="connsiteY82" fmla="*/ 5183809 h 6858000"/>
              <a:gd name="connsiteX83" fmla="*/ 4463413 w 7467600"/>
              <a:gd name="connsiteY83" fmla="*/ 5615162 h 6858000"/>
              <a:gd name="connsiteX84" fmla="*/ 4358134 w 7467600"/>
              <a:gd name="connsiteY84" fmla="*/ 5742791 h 6858000"/>
              <a:gd name="connsiteX85" fmla="*/ 4376219 w 7467600"/>
              <a:gd name="connsiteY85" fmla="*/ 5729027 h 6858000"/>
              <a:gd name="connsiteX86" fmla="*/ 4582340 w 7467600"/>
              <a:gd name="connsiteY86" fmla="*/ 5561037 h 6858000"/>
              <a:gd name="connsiteX87" fmla="*/ 4694684 w 7467600"/>
              <a:gd name="connsiteY87" fmla="*/ 5447098 h 6858000"/>
              <a:gd name="connsiteX88" fmla="*/ 4754123 w 7467600"/>
              <a:gd name="connsiteY88" fmla="*/ 5384643 h 6858000"/>
              <a:gd name="connsiteX89" fmla="*/ 4978032 w 7467600"/>
              <a:gd name="connsiteY89" fmla="*/ 5183809 h 6858000"/>
              <a:gd name="connsiteX90" fmla="*/ 1903353 w 7467600"/>
              <a:gd name="connsiteY90" fmla="*/ 5044827 h 6858000"/>
              <a:gd name="connsiteX91" fmla="*/ 1936931 w 7467600"/>
              <a:gd name="connsiteY91" fmla="*/ 5093954 h 6858000"/>
              <a:gd name="connsiteX92" fmla="*/ 2195868 w 7467600"/>
              <a:gd name="connsiteY92" fmla="*/ 5396574 h 6858000"/>
              <a:gd name="connsiteX93" fmla="*/ 2088852 w 7467600"/>
              <a:gd name="connsiteY93" fmla="*/ 5166123 h 6858000"/>
              <a:gd name="connsiteX94" fmla="*/ 1958241 w 7467600"/>
              <a:gd name="connsiteY94" fmla="*/ 5067955 h 6858000"/>
              <a:gd name="connsiteX95" fmla="*/ 1903353 w 7467600"/>
              <a:gd name="connsiteY95" fmla="*/ 5044827 h 6858000"/>
              <a:gd name="connsiteX96" fmla="*/ 1979378 w 7467600"/>
              <a:gd name="connsiteY96" fmla="*/ 4769504 h 6858000"/>
              <a:gd name="connsiteX97" fmla="*/ 2882120 w 7467600"/>
              <a:gd name="connsiteY97" fmla="*/ 5064547 h 6858000"/>
              <a:gd name="connsiteX98" fmla="*/ 2793103 w 7467600"/>
              <a:gd name="connsiteY98" fmla="*/ 5039699 h 6858000"/>
              <a:gd name="connsiteX99" fmla="*/ 2770041 w 7467600"/>
              <a:gd name="connsiteY99" fmla="*/ 5033634 h 6858000"/>
              <a:gd name="connsiteX100" fmla="*/ 1979378 w 7467600"/>
              <a:gd name="connsiteY100" fmla="*/ 4769504 h 6858000"/>
              <a:gd name="connsiteX101" fmla="*/ 1927410 w 7467600"/>
              <a:gd name="connsiteY101" fmla="*/ 4716164 h 6858000"/>
              <a:gd name="connsiteX102" fmla="*/ 1959587 w 7467600"/>
              <a:gd name="connsiteY102" fmla="*/ 4728849 h 6858000"/>
              <a:gd name="connsiteX103" fmla="*/ 2777707 w 7467600"/>
              <a:gd name="connsiteY103" fmla="*/ 5003991 h 6858000"/>
              <a:gd name="connsiteX104" fmla="*/ 2800768 w 7467600"/>
              <a:gd name="connsiteY104" fmla="*/ 5010056 h 6858000"/>
              <a:gd name="connsiteX105" fmla="*/ 2879408 w 7467600"/>
              <a:gd name="connsiteY105" fmla="*/ 5031590 h 6858000"/>
              <a:gd name="connsiteX106" fmla="*/ 2862295 w 7467600"/>
              <a:gd name="connsiteY106" fmla="*/ 5022958 h 6858000"/>
              <a:gd name="connsiteX107" fmla="*/ 2813343 w 7467600"/>
              <a:gd name="connsiteY107" fmla="*/ 4998369 h 6858000"/>
              <a:gd name="connsiteX108" fmla="*/ 2646245 w 7467600"/>
              <a:gd name="connsiteY108" fmla="*/ 4930999 h 6858000"/>
              <a:gd name="connsiteX109" fmla="*/ 1999243 w 7467600"/>
              <a:gd name="connsiteY109" fmla="*/ 4730524 h 6858000"/>
              <a:gd name="connsiteX110" fmla="*/ 1979527 w 7467600"/>
              <a:gd name="connsiteY110" fmla="*/ 4726651 h 6858000"/>
              <a:gd name="connsiteX111" fmla="*/ 1927410 w 7467600"/>
              <a:gd name="connsiteY111" fmla="*/ 4716164 h 6858000"/>
              <a:gd name="connsiteX112" fmla="*/ 1997014 w 7467600"/>
              <a:gd name="connsiteY112" fmla="*/ 4698007 h 6858000"/>
              <a:gd name="connsiteX113" fmla="*/ 2005458 w 7467600"/>
              <a:gd name="connsiteY113" fmla="*/ 4699540 h 6858000"/>
              <a:gd name="connsiteX114" fmla="*/ 2657186 w 7467600"/>
              <a:gd name="connsiteY114" fmla="*/ 4901687 h 6858000"/>
              <a:gd name="connsiteX115" fmla="*/ 2826662 w 7467600"/>
              <a:gd name="connsiteY115" fmla="*/ 4970362 h 6858000"/>
              <a:gd name="connsiteX116" fmla="*/ 2876100 w 7467600"/>
              <a:gd name="connsiteY116" fmla="*/ 4995397 h 6858000"/>
              <a:gd name="connsiteX117" fmla="*/ 3042600 w 7467600"/>
              <a:gd name="connsiteY117" fmla="*/ 5059532 h 6858000"/>
              <a:gd name="connsiteX118" fmla="*/ 1997014 w 7467600"/>
              <a:gd name="connsiteY118" fmla="*/ 4698007 h 6858000"/>
              <a:gd name="connsiteX119" fmla="*/ 2305292 w 7467600"/>
              <a:gd name="connsiteY119" fmla="*/ 4219492 h 6858000"/>
              <a:gd name="connsiteX120" fmla="*/ 3360922 w 7467600"/>
              <a:gd name="connsiteY120" fmla="*/ 4529373 h 6858000"/>
              <a:gd name="connsiteX121" fmla="*/ 3492420 w 7467600"/>
              <a:gd name="connsiteY121" fmla="*/ 4510145 h 6858000"/>
              <a:gd name="connsiteX122" fmla="*/ 3364086 w 7467600"/>
              <a:gd name="connsiteY122" fmla="*/ 4480340 h 6858000"/>
              <a:gd name="connsiteX123" fmla="*/ 3225818 w 7467600"/>
              <a:gd name="connsiteY123" fmla="*/ 4411822 h 6858000"/>
              <a:gd name="connsiteX124" fmla="*/ 3129696 w 7467600"/>
              <a:gd name="connsiteY124" fmla="*/ 4360704 h 6858000"/>
              <a:gd name="connsiteX125" fmla="*/ 2814545 w 7467600"/>
              <a:gd name="connsiteY125" fmla="*/ 4282955 h 6858000"/>
              <a:gd name="connsiteX126" fmla="*/ 2305292 w 7467600"/>
              <a:gd name="connsiteY126" fmla="*/ 4219492 h 6858000"/>
              <a:gd name="connsiteX127" fmla="*/ 2626982 w 7467600"/>
              <a:gd name="connsiteY127" fmla="*/ 4206450 h 6858000"/>
              <a:gd name="connsiteX128" fmla="*/ 2490617 w 7467600"/>
              <a:gd name="connsiteY128" fmla="*/ 4206951 h 6858000"/>
              <a:gd name="connsiteX129" fmla="*/ 2819869 w 7467600"/>
              <a:gd name="connsiteY129" fmla="*/ 4252936 h 6858000"/>
              <a:gd name="connsiteX130" fmla="*/ 3143018 w 7467600"/>
              <a:gd name="connsiteY130" fmla="*/ 4332698 h 6858000"/>
              <a:gd name="connsiteX131" fmla="*/ 3241520 w 7467600"/>
              <a:gd name="connsiteY131" fmla="*/ 4385112 h 6858000"/>
              <a:gd name="connsiteX132" fmla="*/ 3374575 w 7467600"/>
              <a:gd name="connsiteY132" fmla="*/ 4451517 h 6858000"/>
              <a:gd name="connsiteX133" fmla="*/ 3505221 w 7467600"/>
              <a:gd name="connsiteY133" fmla="*/ 4480757 h 6858000"/>
              <a:gd name="connsiteX134" fmla="*/ 2626982 w 7467600"/>
              <a:gd name="connsiteY134" fmla="*/ 4206450 h 6858000"/>
              <a:gd name="connsiteX135" fmla="*/ 1310106 w 7467600"/>
              <a:gd name="connsiteY135" fmla="*/ 3943217 h 6858000"/>
              <a:gd name="connsiteX136" fmla="*/ 854994 w 7467600"/>
              <a:gd name="connsiteY136" fmla="*/ 4399136 h 6858000"/>
              <a:gd name="connsiteX137" fmla="*/ 742462 w 7467600"/>
              <a:gd name="connsiteY137" fmla="*/ 4594648 h 6858000"/>
              <a:gd name="connsiteX138" fmla="*/ 820602 w 7467600"/>
              <a:gd name="connsiteY138" fmla="*/ 4485915 h 6858000"/>
              <a:gd name="connsiteX139" fmla="*/ 878295 w 7467600"/>
              <a:gd name="connsiteY139" fmla="*/ 4403594 h 6858000"/>
              <a:gd name="connsiteX140" fmla="*/ 1240607 w 7467600"/>
              <a:gd name="connsiteY140" fmla="*/ 4010401 h 6858000"/>
              <a:gd name="connsiteX141" fmla="*/ 1310106 w 7467600"/>
              <a:gd name="connsiteY141" fmla="*/ 3943217 h 6858000"/>
              <a:gd name="connsiteX142" fmla="*/ 1423113 w 7467600"/>
              <a:gd name="connsiteY142" fmla="*/ 3874565 h 6858000"/>
              <a:gd name="connsiteX143" fmla="*/ 1260565 w 7467600"/>
              <a:gd name="connsiteY143" fmla="*/ 4031982 h 6858000"/>
              <a:gd name="connsiteX144" fmla="*/ 901900 w 7467600"/>
              <a:gd name="connsiteY144" fmla="*/ 4421236 h 6858000"/>
              <a:gd name="connsiteX145" fmla="*/ 845044 w 7467600"/>
              <a:gd name="connsiteY145" fmla="*/ 4502436 h 6858000"/>
              <a:gd name="connsiteX146" fmla="*/ 685926 w 7467600"/>
              <a:gd name="connsiteY146" fmla="*/ 4703069 h 6858000"/>
              <a:gd name="connsiteX147" fmla="*/ 684248 w 7467600"/>
              <a:gd name="connsiteY147" fmla="*/ 4706721 h 6858000"/>
              <a:gd name="connsiteX148" fmla="*/ 1423113 w 7467600"/>
              <a:gd name="connsiteY148" fmla="*/ 3874565 h 6858000"/>
              <a:gd name="connsiteX149" fmla="*/ 3316479 w 7467600"/>
              <a:gd name="connsiteY149" fmla="*/ 3872136 h 6858000"/>
              <a:gd name="connsiteX150" fmla="*/ 3546806 w 7467600"/>
              <a:gd name="connsiteY150" fmla="*/ 4356139 h 6858000"/>
              <a:gd name="connsiteX151" fmla="*/ 3364433 w 7467600"/>
              <a:gd name="connsiteY151" fmla="*/ 3953121 h 6858000"/>
              <a:gd name="connsiteX152" fmla="*/ 3316479 w 7467600"/>
              <a:gd name="connsiteY152" fmla="*/ 3872136 h 6858000"/>
              <a:gd name="connsiteX153" fmla="*/ 3291335 w 7467600"/>
              <a:gd name="connsiteY153" fmla="*/ 3767420 h 6858000"/>
              <a:gd name="connsiteX154" fmla="*/ 3390805 w 7467600"/>
              <a:gd name="connsiteY154" fmla="*/ 3937163 h 6858000"/>
              <a:gd name="connsiteX155" fmla="*/ 3579062 w 7467600"/>
              <a:gd name="connsiteY155" fmla="*/ 4359040 h 6858000"/>
              <a:gd name="connsiteX156" fmla="*/ 3467355 w 7467600"/>
              <a:gd name="connsiteY156" fmla="*/ 3988130 h 6858000"/>
              <a:gd name="connsiteX157" fmla="*/ 3310753 w 7467600"/>
              <a:gd name="connsiteY157" fmla="*/ 3787140 h 6858000"/>
              <a:gd name="connsiteX158" fmla="*/ 3291335 w 7467600"/>
              <a:gd name="connsiteY158" fmla="*/ 3767420 h 6858000"/>
              <a:gd name="connsiteX159" fmla="*/ 1635889 w 7467600"/>
              <a:gd name="connsiteY159" fmla="*/ 3709494 h 6858000"/>
              <a:gd name="connsiteX160" fmla="*/ 1634800 w 7467600"/>
              <a:gd name="connsiteY160" fmla="*/ 3731111 h 6858000"/>
              <a:gd name="connsiteX161" fmla="*/ 1635889 w 7467600"/>
              <a:gd name="connsiteY161" fmla="*/ 3709494 h 6858000"/>
              <a:gd name="connsiteX162" fmla="*/ 1510397 w 7467600"/>
              <a:gd name="connsiteY162" fmla="*/ 3684705 h 6858000"/>
              <a:gd name="connsiteX163" fmla="*/ 1146550 w 7467600"/>
              <a:gd name="connsiteY163" fmla="*/ 3802012 h 6858000"/>
              <a:gd name="connsiteX164" fmla="*/ 698834 w 7467600"/>
              <a:gd name="connsiteY164" fmla="*/ 3952272 h 6858000"/>
              <a:gd name="connsiteX165" fmla="*/ 34256 w 7467600"/>
              <a:gd name="connsiteY165" fmla="*/ 4347603 h 6858000"/>
              <a:gd name="connsiteX166" fmla="*/ 527241 w 7467600"/>
              <a:gd name="connsiteY166" fmla="*/ 4065078 h 6858000"/>
              <a:gd name="connsiteX167" fmla="*/ 1510397 w 7467600"/>
              <a:gd name="connsiteY167" fmla="*/ 3684705 h 6858000"/>
              <a:gd name="connsiteX168" fmla="*/ 1313114 w 7467600"/>
              <a:gd name="connsiteY168" fmla="*/ 3655216 h 6858000"/>
              <a:gd name="connsiteX169" fmla="*/ 1109304 w 7467600"/>
              <a:gd name="connsiteY169" fmla="*/ 3669030 h 6858000"/>
              <a:gd name="connsiteX170" fmla="*/ 8129 w 7467600"/>
              <a:gd name="connsiteY170" fmla="*/ 4330519 h 6858000"/>
              <a:gd name="connsiteX171" fmla="*/ 687572 w 7467600"/>
              <a:gd name="connsiteY171" fmla="*/ 3925629 h 6858000"/>
              <a:gd name="connsiteX172" fmla="*/ 1138365 w 7467600"/>
              <a:gd name="connsiteY172" fmla="*/ 3774515 h 6858000"/>
              <a:gd name="connsiteX173" fmla="*/ 1505579 w 7467600"/>
              <a:gd name="connsiteY173" fmla="*/ 3655526 h 6858000"/>
              <a:gd name="connsiteX174" fmla="*/ 1313114 w 7467600"/>
              <a:gd name="connsiteY174" fmla="*/ 3655216 h 6858000"/>
              <a:gd name="connsiteX175" fmla="*/ 3655073 w 7467600"/>
              <a:gd name="connsiteY175" fmla="*/ 3650884 h 6858000"/>
              <a:gd name="connsiteX176" fmla="*/ 3989938 w 7467600"/>
              <a:gd name="connsiteY176" fmla="*/ 3991685 h 6858000"/>
              <a:gd name="connsiteX177" fmla="*/ 4393907 w 7467600"/>
              <a:gd name="connsiteY177" fmla="*/ 4261258 h 6858000"/>
              <a:gd name="connsiteX178" fmla="*/ 4648051 w 7467600"/>
              <a:gd name="connsiteY178" fmla="*/ 4374051 h 6858000"/>
              <a:gd name="connsiteX179" fmla="*/ 4383389 w 7467600"/>
              <a:gd name="connsiteY179" fmla="*/ 4184369 h 6858000"/>
              <a:gd name="connsiteX180" fmla="*/ 4165508 w 7467600"/>
              <a:gd name="connsiteY180" fmla="*/ 4035196 h 6858000"/>
              <a:gd name="connsiteX181" fmla="*/ 4068162 w 7467600"/>
              <a:gd name="connsiteY181" fmla="*/ 3953394 h 6858000"/>
              <a:gd name="connsiteX182" fmla="*/ 3981416 w 7467600"/>
              <a:gd name="connsiteY182" fmla="*/ 3880482 h 6858000"/>
              <a:gd name="connsiteX183" fmla="*/ 3800147 w 7467600"/>
              <a:gd name="connsiteY183" fmla="*/ 3749872 h 6858000"/>
              <a:gd name="connsiteX184" fmla="*/ 3655073 w 7467600"/>
              <a:gd name="connsiteY184" fmla="*/ 3650884 h 6858000"/>
              <a:gd name="connsiteX185" fmla="*/ 3670252 w 7467600"/>
              <a:gd name="connsiteY185" fmla="*/ 3622798 h 6858000"/>
              <a:gd name="connsiteX186" fmla="*/ 3817258 w 7467600"/>
              <a:gd name="connsiteY186" fmla="*/ 3723577 h 6858000"/>
              <a:gd name="connsiteX187" fmla="*/ 4000461 w 7467600"/>
              <a:gd name="connsiteY187" fmla="*/ 3855966 h 6858000"/>
              <a:gd name="connsiteX188" fmla="*/ 4088180 w 7467600"/>
              <a:gd name="connsiteY188" fmla="*/ 3929774 h 6858000"/>
              <a:gd name="connsiteX189" fmla="*/ 4184555 w 7467600"/>
              <a:gd name="connsiteY189" fmla="*/ 4010683 h 6858000"/>
              <a:gd name="connsiteX190" fmla="*/ 4399563 w 7467600"/>
              <a:gd name="connsiteY190" fmla="*/ 4158106 h 6858000"/>
              <a:gd name="connsiteX191" fmla="*/ 4684469 w 7467600"/>
              <a:gd name="connsiteY191" fmla="*/ 4364680 h 6858000"/>
              <a:gd name="connsiteX192" fmla="*/ 4690271 w 7467600"/>
              <a:gd name="connsiteY192" fmla="*/ 4370034 h 6858000"/>
              <a:gd name="connsiteX193" fmla="*/ 4136093 w 7467600"/>
              <a:gd name="connsiteY193" fmla="*/ 3858466 h 6858000"/>
              <a:gd name="connsiteX194" fmla="*/ 3670252 w 7467600"/>
              <a:gd name="connsiteY194" fmla="*/ 3622798 h 6858000"/>
              <a:gd name="connsiteX195" fmla="*/ 4440129 w 7467600"/>
              <a:gd name="connsiteY195" fmla="*/ 3448571 h 6858000"/>
              <a:gd name="connsiteX196" fmla="*/ 4856525 w 7467600"/>
              <a:gd name="connsiteY196" fmla="*/ 3915351 h 6858000"/>
              <a:gd name="connsiteX197" fmla="*/ 5059055 w 7467600"/>
              <a:gd name="connsiteY197" fmla="*/ 4108918 h 6858000"/>
              <a:gd name="connsiteX198" fmla="*/ 5290070 w 7467600"/>
              <a:gd name="connsiteY198" fmla="*/ 4263619 h 6858000"/>
              <a:gd name="connsiteX199" fmla="*/ 4834991 w 7467600"/>
              <a:gd name="connsiteY199" fmla="*/ 3830985 h 6858000"/>
              <a:gd name="connsiteX200" fmla="*/ 4440129 w 7467600"/>
              <a:gd name="connsiteY200" fmla="*/ 3448571 h 6858000"/>
              <a:gd name="connsiteX201" fmla="*/ 4441737 w 7467600"/>
              <a:gd name="connsiteY201" fmla="*/ 3399734 h 6858000"/>
              <a:gd name="connsiteX202" fmla="*/ 4431236 w 7467600"/>
              <a:gd name="connsiteY202" fmla="*/ 3400954 h 6858000"/>
              <a:gd name="connsiteX203" fmla="*/ 4557150 w 7467600"/>
              <a:gd name="connsiteY203" fmla="*/ 3510023 h 6858000"/>
              <a:gd name="connsiteX204" fmla="*/ 4856936 w 7467600"/>
              <a:gd name="connsiteY204" fmla="*/ 3809146 h 6858000"/>
              <a:gd name="connsiteX205" fmla="*/ 5111996 w 7467600"/>
              <a:gd name="connsiteY205" fmla="*/ 4065759 h 6858000"/>
              <a:gd name="connsiteX206" fmla="*/ 5388878 w 7467600"/>
              <a:gd name="connsiteY206" fmla="*/ 4300185 h 6858000"/>
              <a:gd name="connsiteX207" fmla="*/ 5425556 w 7467600"/>
              <a:gd name="connsiteY207" fmla="*/ 4308967 h 6858000"/>
              <a:gd name="connsiteX208" fmla="*/ 4943646 w 7467600"/>
              <a:gd name="connsiteY208" fmla="*/ 3822916 h 6858000"/>
              <a:gd name="connsiteX209" fmla="*/ 4594837 w 7467600"/>
              <a:gd name="connsiteY209" fmla="*/ 3532274 h 6858000"/>
              <a:gd name="connsiteX210" fmla="*/ 4441737 w 7467600"/>
              <a:gd name="connsiteY210" fmla="*/ 3399734 h 6858000"/>
              <a:gd name="connsiteX211" fmla="*/ 5425834 w 7467600"/>
              <a:gd name="connsiteY211" fmla="*/ 3162785 h 6858000"/>
              <a:gd name="connsiteX212" fmla="*/ 5401644 w 7467600"/>
              <a:gd name="connsiteY212" fmla="*/ 3617847 h 6858000"/>
              <a:gd name="connsiteX213" fmla="*/ 5467256 w 7467600"/>
              <a:gd name="connsiteY213" fmla="*/ 4175494 h 6858000"/>
              <a:gd name="connsiteX214" fmla="*/ 5448069 w 7467600"/>
              <a:gd name="connsiteY214" fmla="*/ 3567554 h 6858000"/>
              <a:gd name="connsiteX215" fmla="*/ 5425834 w 7467600"/>
              <a:gd name="connsiteY215" fmla="*/ 3162785 h 6858000"/>
              <a:gd name="connsiteX216" fmla="*/ 1318687 w 7467600"/>
              <a:gd name="connsiteY216" fmla="*/ 3113840 h 6858000"/>
              <a:gd name="connsiteX217" fmla="*/ 1066793 w 7467600"/>
              <a:gd name="connsiteY217" fmla="*/ 3212171 h 6858000"/>
              <a:gd name="connsiteX218" fmla="*/ 993319 w 7467600"/>
              <a:gd name="connsiteY218" fmla="*/ 3247648 h 6858000"/>
              <a:gd name="connsiteX219" fmla="*/ 853081 w 7467600"/>
              <a:gd name="connsiteY219" fmla="*/ 3312410 h 6858000"/>
              <a:gd name="connsiteX220" fmla="*/ 805957 w 7467600"/>
              <a:gd name="connsiteY220" fmla="*/ 3330443 h 6858000"/>
              <a:gd name="connsiteX221" fmla="*/ 1318687 w 7467600"/>
              <a:gd name="connsiteY221" fmla="*/ 3113840 h 6858000"/>
              <a:gd name="connsiteX222" fmla="*/ 5453702 w 7467600"/>
              <a:gd name="connsiteY222" fmla="*/ 3090882 h 6858000"/>
              <a:gd name="connsiteX223" fmla="*/ 5480135 w 7467600"/>
              <a:gd name="connsiteY223" fmla="*/ 3565802 h 6858000"/>
              <a:gd name="connsiteX224" fmla="*/ 5499023 w 7467600"/>
              <a:gd name="connsiteY224" fmla="*/ 4166310 h 6858000"/>
              <a:gd name="connsiteX225" fmla="*/ 5547022 w 7467600"/>
              <a:gd name="connsiteY225" fmla="*/ 3607838 h 6858000"/>
              <a:gd name="connsiteX226" fmla="*/ 5515964 w 7467600"/>
              <a:gd name="connsiteY226" fmla="*/ 3378541 h 6858000"/>
              <a:gd name="connsiteX227" fmla="*/ 5453702 w 7467600"/>
              <a:gd name="connsiteY227" fmla="*/ 3090882 h 6858000"/>
              <a:gd name="connsiteX228" fmla="*/ 1238695 w 7467600"/>
              <a:gd name="connsiteY228" fmla="*/ 3076820 h 6858000"/>
              <a:gd name="connsiteX229" fmla="*/ 716371 w 7467600"/>
              <a:gd name="connsiteY229" fmla="*/ 3293249 h 6858000"/>
              <a:gd name="connsiteX230" fmla="*/ 579522 w 7467600"/>
              <a:gd name="connsiteY230" fmla="*/ 3371759 h 6858000"/>
              <a:gd name="connsiteX231" fmla="*/ 600288 w 7467600"/>
              <a:gd name="connsiteY231" fmla="*/ 3365555 h 6858000"/>
              <a:gd name="connsiteX232" fmla="*/ 840692 w 7467600"/>
              <a:gd name="connsiteY232" fmla="*/ 3284921 h 6858000"/>
              <a:gd name="connsiteX233" fmla="*/ 979248 w 7467600"/>
              <a:gd name="connsiteY233" fmla="*/ 3221003 h 6858000"/>
              <a:gd name="connsiteX234" fmla="*/ 1053282 w 7467600"/>
              <a:gd name="connsiteY234" fmla="*/ 3185247 h 6858000"/>
              <a:gd name="connsiteX235" fmla="*/ 1320603 w 7467600"/>
              <a:gd name="connsiteY235" fmla="*/ 3081281 h 6858000"/>
              <a:gd name="connsiteX236" fmla="*/ 1238695 w 7467600"/>
              <a:gd name="connsiteY236" fmla="*/ 3076820 h 6858000"/>
              <a:gd name="connsiteX237" fmla="*/ 5425627 w 7467600"/>
              <a:gd name="connsiteY237" fmla="*/ 2954192 h 6858000"/>
              <a:gd name="connsiteX238" fmla="*/ 5470770 w 7467600"/>
              <a:gd name="connsiteY238" fmla="*/ 3005435 h 6858000"/>
              <a:gd name="connsiteX239" fmla="*/ 5519779 w 7467600"/>
              <a:gd name="connsiteY239" fmla="*/ 4359223 h 6858000"/>
              <a:gd name="connsiteX240" fmla="*/ 5520293 w 7467600"/>
              <a:gd name="connsiteY240" fmla="*/ 4360602 h 6858000"/>
              <a:gd name="connsiteX241" fmla="*/ 5767221 w 7467600"/>
              <a:gd name="connsiteY241" fmla="*/ 4665564 h 6858000"/>
              <a:gd name="connsiteX242" fmla="*/ 6937169 w 7467600"/>
              <a:gd name="connsiteY242" fmla="*/ 4815941 h 6858000"/>
              <a:gd name="connsiteX243" fmla="*/ 6953922 w 7467600"/>
              <a:gd name="connsiteY243" fmla="*/ 4890068 h 6858000"/>
              <a:gd name="connsiteX244" fmla="*/ 6071359 w 7467600"/>
              <a:gd name="connsiteY244" fmla="*/ 4770770 h 6858000"/>
              <a:gd name="connsiteX245" fmla="*/ 6038839 w 7467600"/>
              <a:gd name="connsiteY245" fmla="*/ 4764474 h 6858000"/>
              <a:gd name="connsiteX246" fmla="*/ 6038706 w 7467600"/>
              <a:gd name="connsiteY246" fmla="*/ 4763847 h 6858000"/>
              <a:gd name="connsiteX247" fmla="*/ 6037784 w 7467600"/>
              <a:gd name="connsiteY247" fmla="*/ 4764270 h 6858000"/>
              <a:gd name="connsiteX248" fmla="*/ 6038839 w 7467600"/>
              <a:gd name="connsiteY248" fmla="*/ 4764474 h 6858000"/>
              <a:gd name="connsiteX249" fmla="*/ 6040338 w 7467600"/>
              <a:gd name="connsiteY249" fmla="*/ 4771418 h 6858000"/>
              <a:gd name="connsiteX250" fmla="*/ 6024488 w 7467600"/>
              <a:gd name="connsiteY250" fmla="*/ 4809903 h 6858000"/>
              <a:gd name="connsiteX251" fmla="*/ 5599771 w 7467600"/>
              <a:gd name="connsiteY251" fmla="*/ 5509652 h 6858000"/>
              <a:gd name="connsiteX252" fmla="*/ 5548843 w 7467600"/>
              <a:gd name="connsiteY252" fmla="*/ 5563845 h 6858000"/>
              <a:gd name="connsiteX253" fmla="*/ 5940952 w 7467600"/>
              <a:gd name="connsiteY253" fmla="*/ 6250028 h 6858000"/>
              <a:gd name="connsiteX254" fmla="*/ 6043441 w 7467600"/>
              <a:gd name="connsiteY254" fmla="*/ 6665847 h 6858000"/>
              <a:gd name="connsiteX255" fmla="*/ 6093432 w 7467600"/>
              <a:gd name="connsiteY255" fmla="*/ 6858000 h 6858000"/>
              <a:gd name="connsiteX256" fmla="*/ 6034344 w 7467600"/>
              <a:gd name="connsiteY256" fmla="*/ 6858000 h 6858000"/>
              <a:gd name="connsiteX257" fmla="*/ 6026679 w 7467600"/>
              <a:gd name="connsiteY257" fmla="*/ 6836959 h 6858000"/>
              <a:gd name="connsiteX258" fmla="*/ 5800441 w 7467600"/>
              <a:gd name="connsiteY258" fmla="*/ 6335286 h 6858000"/>
              <a:gd name="connsiteX259" fmla="*/ 5526562 w 7467600"/>
              <a:gd name="connsiteY259" fmla="*/ 5705388 h 6858000"/>
              <a:gd name="connsiteX260" fmla="*/ 5519640 w 7467600"/>
              <a:gd name="connsiteY260" fmla="*/ 5683774 h 6858000"/>
              <a:gd name="connsiteX261" fmla="*/ 5844559 w 7467600"/>
              <a:gd name="connsiteY261" fmla="*/ 6553349 h 6858000"/>
              <a:gd name="connsiteX262" fmla="*/ 5975994 w 7467600"/>
              <a:gd name="connsiteY262" fmla="*/ 6858000 h 6858000"/>
              <a:gd name="connsiteX263" fmla="*/ 5898547 w 7467600"/>
              <a:gd name="connsiteY263" fmla="*/ 6858000 h 6858000"/>
              <a:gd name="connsiteX264" fmla="*/ 5682041 w 7467600"/>
              <a:gd name="connsiteY264" fmla="*/ 6355860 h 6858000"/>
              <a:gd name="connsiteX265" fmla="*/ 5461758 w 7467600"/>
              <a:gd name="connsiteY265" fmla="*/ 5820220 h 6858000"/>
              <a:gd name="connsiteX266" fmla="*/ 5237282 w 7467600"/>
              <a:gd name="connsiteY266" fmla="*/ 6579086 h 6858000"/>
              <a:gd name="connsiteX267" fmla="*/ 5115009 w 7467600"/>
              <a:gd name="connsiteY267" fmla="*/ 6858000 h 6858000"/>
              <a:gd name="connsiteX268" fmla="*/ 5028074 w 7467600"/>
              <a:gd name="connsiteY268" fmla="*/ 6858000 h 6858000"/>
              <a:gd name="connsiteX269" fmla="*/ 5079508 w 7467600"/>
              <a:gd name="connsiteY269" fmla="*/ 6749074 h 6858000"/>
              <a:gd name="connsiteX270" fmla="*/ 5371846 w 7467600"/>
              <a:gd name="connsiteY270" fmla="*/ 5924413 h 6858000"/>
              <a:gd name="connsiteX271" fmla="*/ 5270512 w 7467600"/>
              <a:gd name="connsiteY271" fmla="*/ 6138975 h 6858000"/>
              <a:gd name="connsiteX272" fmla="*/ 5062409 w 7467600"/>
              <a:gd name="connsiteY272" fmla="*/ 6653544 h 6858000"/>
              <a:gd name="connsiteX273" fmla="*/ 5036628 w 7467600"/>
              <a:gd name="connsiteY273" fmla="*/ 6754247 h 6858000"/>
              <a:gd name="connsiteX274" fmla="*/ 5009112 w 7467600"/>
              <a:gd name="connsiteY274" fmla="*/ 6858000 h 6858000"/>
              <a:gd name="connsiteX275" fmla="*/ 4976679 w 7467600"/>
              <a:gd name="connsiteY275" fmla="*/ 6858000 h 6858000"/>
              <a:gd name="connsiteX276" fmla="*/ 5006537 w 7467600"/>
              <a:gd name="connsiteY276" fmla="*/ 6747068 h 6858000"/>
              <a:gd name="connsiteX277" fmla="*/ 5032723 w 7467600"/>
              <a:gd name="connsiteY277" fmla="*/ 6644957 h 6858000"/>
              <a:gd name="connsiteX278" fmla="*/ 5242949 w 7467600"/>
              <a:gd name="connsiteY278" fmla="*/ 6125175 h 6858000"/>
              <a:gd name="connsiteX279" fmla="*/ 5286321 w 7467600"/>
              <a:gd name="connsiteY279" fmla="*/ 6033555 h 6858000"/>
              <a:gd name="connsiteX280" fmla="*/ 5008210 w 7467600"/>
              <a:gd name="connsiteY280" fmla="*/ 6649194 h 6858000"/>
              <a:gd name="connsiteX281" fmla="*/ 4986321 w 7467600"/>
              <a:gd name="connsiteY281" fmla="*/ 6765687 h 6858000"/>
              <a:gd name="connsiteX282" fmla="*/ 4973474 w 7467600"/>
              <a:gd name="connsiteY282" fmla="*/ 6858000 h 6858000"/>
              <a:gd name="connsiteX283" fmla="*/ 4907178 w 7467600"/>
              <a:gd name="connsiteY283" fmla="*/ 6858000 h 6858000"/>
              <a:gd name="connsiteX284" fmla="*/ 4910810 w 7467600"/>
              <a:gd name="connsiteY284" fmla="*/ 6829660 h 6858000"/>
              <a:gd name="connsiteX285" fmla="*/ 4987461 w 7467600"/>
              <a:gd name="connsiteY285" fmla="*/ 6432994 h 6858000"/>
              <a:gd name="connsiteX286" fmla="*/ 5179262 w 7467600"/>
              <a:gd name="connsiteY286" fmla="*/ 6035044 h 6858000"/>
              <a:gd name="connsiteX287" fmla="*/ 4689678 w 7467600"/>
              <a:gd name="connsiteY287" fmla="*/ 6440241 h 6858000"/>
              <a:gd name="connsiteX288" fmla="*/ 4477543 w 7467600"/>
              <a:gd name="connsiteY288" fmla="*/ 6674836 h 6858000"/>
              <a:gd name="connsiteX289" fmla="*/ 4329957 w 7467600"/>
              <a:gd name="connsiteY289" fmla="*/ 6858000 h 6858000"/>
              <a:gd name="connsiteX290" fmla="*/ 4218595 w 7467600"/>
              <a:gd name="connsiteY290" fmla="*/ 6858000 h 6858000"/>
              <a:gd name="connsiteX291" fmla="*/ 4368888 w 7467600"/>
              <a:gd name="connsiteY291" fmla="*/ 6668412 h 6858000"/>
              <a:gd name="connsiteX292" fmla="*/ 4563091 w 7467600"/>
              <a:gd name="connsiteY292" fmla="*/ 6442508 h 6858000"/>
              <a:gd name="connsiteX293" fmla="*/ 5387324 w 7467600"/>
              <a:gd name="connsiteY293" fmla="*/ 5705830 h 6858000"/>
              <a:gd name="connsiteX294" fmla="*/ 5073620 w 7467600"/>
              <a:gd name="connsiteY294" fmla="*/ 5955437 h 6858000"/>
              <a:gd name="connsiteX295" fmla="*/ 4689789 w 7467600"/>
              <a:gd name="connsiteY295" fmla="*/ 6268382 h 6858000"/>
              <a:gd name="connsiteX296" fmla="*/ 4418722 w 7467600"/>
              <a:gd name="connsiteY296" fmla="*/ 6570886 h 6858000"/>
              <a:gd name="connsiteX297" fmla="*/ 4214944 w 7467600"/>
              <a:gd name="connsiteY297" fmla="*/ 6858000 h 6858000"/>
              <a:gd name="connsiteX298" fmla="*/ 4177898 w 7467600"/>
              <a:gd name="connsiteY298" fmla="*/ 6858000 h 6858000"/>
              <a:gd name="connsiteX299" fmla="*/ 4391597 w 7467600"/>
              <a:gd name="connsiteY299" fmla="*/ 6556370 h 6858000"/>
              <a:gd name="connsiteX300" fmla="*/ 4668889 w 7467600"/>
              <a:gd name="connsiteY300" fmla="*/ 6246399 h 6858000"/>
              <a:gd name="connsiteX301" fmla="*/ 5055427 w 7467600"/>
              <a:gd name="connsiteY301" fmla="*/ 5931476 h 6858000"/>
              <a:gd name="connsiteX302" fmla="*/ 5371814 w 7467600"/>
              <a:gd name="connsiteY302" fmla="*/ 5678975 h 6858000"/>
              <a:gd name="connsiteX303" fmla="*/ 4987918 w 7467600"/>
              <a:gd name="connsiteY303" fmla="*/ 5838701 h 6858000"/>
              <a:gd name="connsiteX304" fmla="*/ 4317146 w 7467600"/>
              <a:gd name="connsiteY304" fmla="*/ 6587716 h 6858000"/>
              <a:gd name="connsiteX305" fmla="*/ 4171627 w 7467600"/>
              <a:gd name="connsiteY305" fmla="*/ 6858000 h 6858000"/>
              <a:gd name="connsiteX306" fmla="*/ 4081585 w 7467600"/>
              <a:gd name="connsiteY306" fmla="*/ 6858000 h 6858000"/>
              <a:gd name="connsiteX307" fmla="*/ 4238603 w 7467600"/>
              <a:gd name="connsiteY307" fmla="*/ 6559341 h 6858000"/>
              <a:gd name="connsiteX308" fmla="*/ 4778333 w 7467600"/>
              <a:gd name="connsiteY308" fmla="*/ 5873626 h 6858000"/>
              <a:gd name="connsiteX309" fmla="*/ 5414185 w 7467600"/>
              <a:gd name="connsiteY309" fmla="*/ 5573882 h 6858000"/>
              <a:gd name="connsiteX310" fmla="*/ 5959648 w 7467600"/>
              <a:gd name="connsiteY310" fmla="*/ 4760797 h 6858000"/>
              <a:gd name="connsiteX311" fmla="*/ 5355019 w 7467600"/>
              <a:gd name="connsiteY311" fmla="*/ 4734672 h 6858000"/>
              <a:gd name="connsiteX312" fmla="*/ 5083565 w 7467600"/>
              <a:gd name="connsiteY312" fmla="*/ 5179121 h 6858000"/>
              <a:gd name="connsiteX313" fmla="*/ 4713577 w 7467600"/>
              <a:gd name="connsiteY313" fmla="*/ 5616803 h 6858000"/>
              <a:gd name="connsiteX314" fmla="*/ 3989559 w 7467600"/>
              <a:gd name="connsiteY314" fmla="*/ 6145945 h 6858000"/>
              <a:gd name="connsiteX315" fmla="*/ 3939824 w 7467600"/>
              <a:gd name="connsiteY315" fmla="*/ 6066900 h 6858000"/>
              <a:gd name="connsiteX316" fmla="*/ 4584537 w 7467600"/>
              <a:gd name="connsiteY316" fmla="*/ 5324826 h 6858000"/>
              <a:gd name="connsiteX317" fmla="*/ 5037105 w 7467600"/>
              <a:gd name="connsiteY317" fmla="*/ 5088765 h 6858000"/>
              <a:gd name="connsiteX318" fmla="*/ 5039930 w 7467600"/>
              <a:gd name="connsiteY318" fmla="*/ 5089585 h 6858000"/>
              <a:gd name="connsiteX319" fmla="*/ 5263764 w 7467600"/>
              <a:gd name="connsiteY319" fmla="*/ 4735525 h 6858000"/>
              <a:gd name="connsiteX320" fmla="*/ 4086300 w 7467600"/>
              <a:gd name="connsiteY320" fmla="*/ 4884599 h 6858000"/>
              <a:gd name="connsiteX321" fmla="*/ 4085485 w 7467600"/>
              <a:gd name="connsiteY321" fmla="*/ 4899070 h 6858000"/>
              <a:gd name="connsiteX322" fmla="*/ 3871915 w 7467600"/>
              <a:gd name="connsiteY322" fmla="*/ 5253645 h 6858000"/>
              <a:gd name="connsiteX323" fmla="*/ 3799374 w 7467600"/>
              <a:gd name="connsiteY323" fmla="*/ 5466127 h 6858000"/>
              <a:gd name="connsiteX324" fmla="*/ 3498850 w 7467600"/>
              <a:gd name="connsiteY324" fmla="*/ 6661888 h 6858000"/>
              <a:gd name="connsiteX325" fmla="*/ 3399216 w 7467600"/>
              <a:gd name="connsiteY325" fmla="*/ 6858000 h 6858000"/>
              <a:gd name="connsiteX326" fmla="*/ 3303688 w 7467600"/>
              <a:gd name="connsiteY326" fmla="*/ 6858000 h 6858000"/>
              <a:gd name="connsiteX327" fmla="*/ 3391774 w 7467600"/>
              <a:gd name="connsiteY327" fmla="*/ 6697181 h 6858000"/>
              <a:gd name="connsiteX328" fmla="*/ 3735540 w 7467600"/>
              <a:gd name="connsiteY328" fmla="*/ 5546923 h 6858000"/>
              <a:gd name="connsiteX329" fmla="*/ 3729438 w 7467600"/>
              <a:gd name="connsiteY329" fmla="*/ 5569058 h 6858000"/>
              <a:gd name="connsiteX330" fmla="*/ 3707782 w 7467600"/>
              <a:gd name="connsiteY330" fmla="*/ 5644908 h 6858000"/>
              <a:gd name="connsiteX331" fmla="*/ 3583827 w 7467600"/>
              <a:gd name="connsiteY331" fmla="*/ 6039215 h 6858000"/>
              <a:gd name="connsiteX332" fmla="*/ 3547861 w 7467600"/>
              <a:gd name="connsiteY332" fmla="*/ 6129609 h 6858000"/>
              <a:gd name="connsiteX333" fmla="*/ 3490905 w 7467600"/>
              <a:gd name="connsiteY333" fmla="*/ 6277660 h 6858000"/>
              <a:gd name="connsiteX334" fmla="*/ 3455859 w 7467600"/>
              <a:gd name="connsiteY334" fmla="*/ 6391301 h 6858000"/>
              <a:gd name="connsiteX335" fmla="*/ 3429112 w 7467600"/>
              <a:gd name="connsiteY335" fmla="*/ 6479469 h 6858000"/>
              <a:gd name="connsiteX336" fmla="*/ 3304862 w 7467600"/>
              <a:gd name="connsiteY336" fmla="*/ 6796476 h 6858000"/>
              <a:gd name="connsiteX337" fmla="*/ 3276071 w 7467600"/>
              <a:gd name="connsiteY337" fmla="*/ 6858000 h 6858000"/>
              <a:gd name="connsiteX338" fmla="*/ 3240805 w 7467600"/>
              <a:gd name="connsiteY338" fmla="*/ 6858000 h 6858000"/>
              <a:gd name="connsiteX339" fmla="*/ 3275917 w 7467600"/>
              <a:gd name="connsiteY339" fmla="*/ 6783192 h 6858000"/>
              <a:gd name="connsiteX340" fmla="*/ 3399358 w 7467600"/>
              <a:gd name="connsiteY340" fmla="*/ 6469011 h 6858000"/>
              <a:gd name="connsiteX341" fmla="*/ 3425650 w 7467600"/>
              <a:gd name="connsiteY341" fmla="*/ 6381333 h 6858000"/>
              <a:gd name="connsiteX342" fmla="*/ 3460661 w 7467600"/>
              <a:gd name="connsiteY342" fmla="*/ 6266763 h 6858000"/>
              <a:gd name="connsiteX343" fmla="*/ 3518021 w 7467600"/>
              <a:gd name="connsiteY343" fmla="*/ 6117298 h 6858000"/>
              <a:gd name="connsiteX344" fmla="*/ 3554035 w 7467600"/>
              <a:gd name="connsiteY344" fmla="*/ 6027832 h 6858000"/>
              <a:gd name="connsiteX345" fmla="*/ 3677174 w 7467600"/>
              <a:gd name="connsiteY345" fmla="*/ 5636351 h 6858000"/>
              <a:gd name="connsiteX346" fmla="*/ 3698819 w 7467600"/>
              <a:gd name="connsiteY346" fmla="*/ 5560503 h 6858000"/>
              <a:gd name="connsiteX347" fmla="*/ 3702094 w 7467600"/>
              <a:gd name="connsiteY347" fmla="*/ 5549194 h 6858000"/>
              <a:gd name="connsiteX348" fmla="*/ 3398355 w 7467600"/>
              <a:gd name="connsiteY348" fmla="*/ 6094603 h 6858000"/>
              <a:gd name="connsiteX349" fmla="*/ 3193941 w 7467600"/>
              <a:gd name="connsiteY349" fmla="*/ 6798775 h 6858000"/>
              <a:gd name="connsiteX350" fmla="*/ 3184140 w 7467600"/>
              <a:gd name="connsiteY350" fmla="*/ 6858000 h 6858000"/>
              <a:gd name="connsiteX351" fmla="*/ 3099978 w 7467600"/>
              <a:gd name="connsiteY351" fmla="*/ 6858000 h 6858000"/>
              <a:gd name="connsiteX352" fmla="*/ 3101556 w 7467600"/>
              <a:gd name="connsiteY352" fmla="*/ 6843337 h 6858000"/>
              <a:gd name="connsiteX353" fmla="*/ 3370162 w 7467600"/>
              <a:gd name="connsiteY353" fmla="*/ 5785550 h 6858000"/>
              <a:gd name="connsiteX354" fmla="*/ 3746477 w 7467600"/>
              <a:gd name="connsiteY354" fmla="*/ 5377889 h 6858000"/>
              <a:gd name="connsiteX355" fmla="*/ 3863399 w 7467600"/>
              <a:gd name="connsiteY355" fmla="*/ 5087257 h 6858000"/>
              <a:gd name="connsiteX356" fmla="*/ 3968712 w 7467600"/>
              <a:gd name="connsiteY356" fmla="*/ 4913989 h 6858000"/>
              <a:gd name="connsiteX357" fmla="*/ 2792390 w 7467600"/>
              <a:gd name="connsiteY357" fmla="*/ 5382974 h 6858000"/>
              <a:gd name="connsiteX358" fmla="*/ 2714982 w 7467600"/>
              <a:gd name="connsiteY358" fmla="*/ 5427051 h 6858000"/>
              <a:gd name="connsiteX359" fmla="*/ 2813361 w 7467600"/>
              <a:gd name="connsiteY359" fmla="*/ 6023912 h 6858000"/>
              <a:gd name="connsiteX360" fmla="*/ 2688430 w 7467600"/>
              <a:gd name="connsiteY360" fmla="*/ 6801564 h 6858000"/>
              <a:gd name="connsiteX361" fmla="*/ 2629626 w 7467600"/>
              <a:gd name="connsiteY361" fmla="*/ 6763394 h 6858000"/>
              <a:gd name="connsiteX362" fmla="*/ 2565328 w 7467600"/>
              <a:gd name="connsiteY362" fmla="*/ 5516399 h 6858000"/>
              <a:gd name="connsiteX363" fmla="*/ 1922999 w 7467600"/>
              <a:gd name="connsiteY363" fmla="*/ 5980343 h 6858000"/>
              <a:gd name="connsiteX364" fmla="*/ 1950261 w 7467600"/>
              <a:gd name="connsiteY364" fmla="*/ 6405858 h 6858000"/>
              <a:gd name="connsiteX365" fmla="*/ 2365554 w 7467600"/>
              <a:gd name="connsiteY365" fmla="*/ 6759107 h 6858000"/>
              <a:gd name="connsiteX366" fmla="*/ 2424142 w 7467600"/>
              <a:gd name="connsiteY366" fmla="*/ 6858000 h 6858000"/>
              <a:gd name="connsiteX367" fmla="*/ 2395994 w 7467600"/>
              <a:gd name="connsiteY367" fmla="*/ 6858000 h 6858000"/>
              <a:gd name="connsiteX368" fmla="*/ 2392863 w 7467600"/>
              <a:gd name="connsiteY368" fmla="*/ 6852964 h 6858000"/>
              <a:gd name="connsiteX369" fmla="*/ 2017589 w 7467600"/>
              <a:gd name="connsiteY369" fmla="*/ 6493982 h 6858000"/>
              <a:gd name="connsiteX370" fmla="*/ 2147336 w 7467600"/>
              <a:gd name="connsiteY370" fmla="*/ 6594052 h 6858000"/>
              <a:gd name="connsiteX371" fmla="*/ 2207047 w 7467600"/>
              <a:gd name="connsiteY371" fmla="*/ 6654540 h 6858000"/>
              <a:gd name="connsiteX372" fmla="*/ 2299106 w 7467600"/>
              <a:gd name="connsiteY372" fmla="*/ 6778931 h 6858000"/>
              <a:gd name="connsiteX373" fmla="*/ 2314430 w 7467600"/>
              <a:gd name="connsiteY373" fmla="*/ 6801144 h 6858000"/>
              <a:gd name="connsiteX374" fmla="*/ 2352406 w 7467600"/>
              <a:gd name="connsiteY374" fmla="*/ 6858000 h 6858000"/>
              <a:gd name="connsiteX375" fmla="*/ 2314492 w 7467600"/>
              <a:gd name="connsiteY375" fmla="*/ 6858000 h 6858000"/>
              <a:gd name="connsiteX376" fmla="*/ 2288095 w 7467600"/>
              <a:gd name="connsiteY376" fmla="*/ 6818030 h 6858000"/>
              <a:gd name="connsiteX377" fmla="*/ 2272768 w 7467600"/>
              <a:gd name="connsiteY377" fmla="*/ 6795822 h 6858000"/>
              <a:gd name="connsiteX378" fmla="*/ 2182715 w 7467600"/>
              <a:gd name="connsiteY378" fmla="*/ 6675071 h 6858000"/>
              <a:gd name="connsiteX379" fmla="*/ 2032061 w 7467600"/>
              <a:gd name="connsiteY379" fmla="*/ 6541380 h 6858000"/>
              <a:gd name="connsiteX380" fmla="*/ 2257220 w 7467600"/>
              <a:gd name="connsiteY380" fmla="*/ 6826257 h 6858000"/>
              <a:gd name="connsiteX381" fmla="*/ 2281324 w 7467600"/>
              <a:gd name="connsiteY381" fmla="*/ 6858000 h 6858000"/>
              <a:gd name="connsiteX382" fmla="*/ 2242860 w 7467600"/>
              <a:gd name="connsiteY382" fmla="*/ 6858000 h 6858000"/>
              <a:gd name="connsiteX383" fmla="*/ 2232818 w 7467600"/>
              <a:gd name="connsiteY383" fmla="*/ 6844926 h 6858000"/>
              <a:gd name="connsiteX384" fmla="*/ 1990172 w 7467600"/>
              <a:gd name="connsiteY384" fmla="*/ 6542121 h 6858000"/>
              <a:gd name="connsiteX385" fmla="*/ 2124090 w 7467600"/>
              <a:gd name="connsiteY385" fmla="*/ 6761017 h 6858000"/>
              <a:gd name="connsiteX386" fmla="*/ 2200380 w 7467600"/>
              <a:gd name="connsiteY386" fmla="*/ 6858000 h 6858000"/>
              <a:gd name="connsiteX387" fmla="*/ 2147507 w 7467600"/>
              <a:gd name="connsiteY387" fmla="*/ 6858000 h 6858000"/>
              <a:gd name="connsiteX388" fmla="*/ 2070668 w 7467600"/>
              <a:gd name="connsiteY388" fmla="*/ 6761520 h 6858000"/>
              <a:gd name="connsiteX389" fmla="*/ 1975142 w 7467600"/>
              <a:gd name="connsiteY389" fmla="*/ 6585570 h 6858000"/>
              <a:gd name="connsiteX390" fmla="*/ 2050035 w 7467600"/>
              <a:gd name="connsiteY390" fmla="*/ 6813345 h 6858000"/>
              <a:gd name="connsiteX391" fmla="*/ 2063025 w 7467600"/>
              <a:gd name="connsiteY391" fmla="*/ 6858000 h 6858000"/>
              <a:gd name="connsiteX392" fmla="*/ 2021675 w 7467600"/>
              <a:gd name="connsiteY392" fmla="*/ 6858000 h 6858000"/>
              <a:gd name="connsiteX393" fmla="*/ 2019308 w 7467600"/>
              <a:gd name="connsiteY393" fmla="*/ 6847118 h 6858000"/>
              <a:gd name="connsiteX394" fmla="*/ 1938835 w 7467600"/>
              <a:gd name="connsiteY394" fmla="*/ 6551160 h 6858000"/>
              <a:gd name="connsiteX395" fmla="*/ 1953230 w 7467600"/>
              <a:gd name="connsiteY395" fmla="*/ 6759699 h 6858000"/>
              <a:gd name="connsiteX396" fmla="*/ 1956763 w 7467600"/>
              <a:gd name="connsiteY396" fmla="*/ 6778191 h 6858000"/>
              <a:gd name="connsiteX397" fmla="*/ 1967925 w 7467600"/>
              <a:gd name="connsiteY397" fmla="*/ 6858000 h 6858000"/>
              <a:gd name="connsiteX398" fmla="*/ 1936622 w 7467600"/>
              <a:gd name="connsiteY398" fmla="*/ 6858000 h 6858000"/>
              <a:gd name="connsiteX399" fmla="*/ 1926261 w 7467600"/>
              <a:gd name="connsiteY399" fmla="*/ 6784064 h 6858000"/>
              <a:gd name="connsiteX400" fmla="*/ 1922724 w 7467600"/>
              <a:gd name="connsiteY400" fmla="*/ 6765577 h 6858000"/>
              <a:gd name="connsiteX401" fmla="*/ 1904650 w 7467600"/>
              <a:gd name="connsiteY401" fmla="*/ 6639616 h 6858000"/>
              <a:gd name="connsiteX402" fmla="*/ 1885273 w 7467600"/>
              <a:gd name="connsiteY402" fmla="*/ 6858000 h 6858000"/>
              <a:gd name="connsiteX403" fmla="*/ 1854363 w 7467600"/>
              <a:gd name="connsiteY403" fmla="*/ 6858000 h 6858000"/>
              <a:gd name="connsiteX404" fmla="*/ 1880391 w 7467600"/>
              <a:gd name="connsiteY404" fmla="*/ 6603796 h 6858000"/>
              <a:gd name="connsiteX405" fmla="*/ 1818273 w 7467600"/>
              <a:gd name="connsiteY405" fmla="*/ 6715729 h 6858000"/>
              <a:gd name="connsiteX406" fmla="*/ 1794691 w 7467600"/>
              <a:gd name="connsiteY406" fmla="*/ 6843239 h 6858000"/>
              <a:gd name="connsiteX407" fmla="*/ 1794914 w 7467600"/>
              <a:gd name="connsiteY407" fmla="*/ 6858000 h 6858000"/>
              <a:gd name="connsiteX408" fmla="*/ 1746128 w 7467600"/>
              <a:gd name="connsiteY408" fmla="*/ 6858000 h 6858000"/>
              <a:gd name="connsiteX409" fmla="*/ 1753934 w 7467600"/>
              <a:gd name="connsiteY409" fmla="*/ 6724796 h 6858000"/>
              <a:gd name="connsiteX410" fmla="*/ 1792053 w 7467600"/>
              <a:gd name="connsiteY410" fmla="*/ 6572396 h 6858000"/>
              <a:gd name="connsiteX411" fmla="*/ 1862248 w 7467600"/>
              <a:gd name="connsiteY411" fmla="*/ 6266397 h 6858000"/>
              <a:gd name="connsiteX412" fmla="*/ 1862250 w 7467600"/>
              <a:gd name="connsiteY412" fmla="*/ 6033531 h 6858000"/>
              <a:gd name="connsiteX413" fmla="*/ 1211999 w 7467600"/>
              <a:gd name="connsiteY413" fmla="*/ 6683610 h 6858000"/>
              <a:gd name="connsiteX414" fmla="*/ 1213266 w 7467600"/>
              <a:gd name="connsiteY414" fmla="*/ 6691947 h 6858000"/>
              <a:gd name="connsiteX415" fmla="*/ 1203370 w 7467600"/>
              <a:gd name="connsiteY415" fmla="*/ 6850676 h 6858000"/>
              <a:gd name="connsiteX416" fmla="*/ 1203671 w 7467600"/>
              <a:gd name="connsiteY416" fmla="*/ 6858000 h 6858000"/>
              <a:gd name="connsiteX417" fmla="*/ 1143180 w 7467600"/>
              <a:gd name="connsiteY417" fmla="*/ 6858000 h 6858000"/>
              <a:gd name="connsiteX418" fmla="*/ 1142176 w 7467600"/>
              <a:gd name="connsiteY418" fmla="*/ 6766045 h 6858000"/>
              <a:gd name="connsiteX419" fmla="*/ 1067484 w 7467600"/>
              <a:gd name="connsiteY419" fmla="*/ 6858000 h 6858000"/>
              <a:gd name="connsiteX420" fmla="*/ 953928 w 7467600"/>
              <a:gd name="connsiteY420" fmla="*/ 6858000 h 6858000"/>
              <a:gd name="connsiteX421" fmla="*/ 959715 w 7467600"/>
              <a:gd name="connsiteY421" fmla="*/ 6850185 h 6858000"/>
              <a:gd name="connsiteX422" fmla="*/ 1483788 w 7467600"/>
              <a:gd name="connsiteY422" fmla="*/ 6259174 h 6858000"/>
              <a:gd name="connsiteX423" fmla="*/ 1100671 w 7467600"/>
              <a:gd name="connsiteY423" fmla="*/ 6252137 h 6858000"/>
              <a:gd name="connsiteX424" fmla="*/ 1090144 w 7467600"/>
              <a:gd name="connsiteY424" fmla="*/ 6256748 h 6858000"/>
              <a:gd name="connsiteX425" fmla="*/ 1095872 w 7467600"/>
              <a:gd name="connsiteY425" fmla="*/ 6271892 h 6858000"/>
              <a:gd name="connsiteX426" fmla="*/ 262785 w 7467600"/>
              <a:gd name="connsiteY426" fmla="*/ 6845450 h 6858000"/>
              <a:gd name="connsiteX427" fmla="*/ 209968 w 7467600"/>
              <a:gd name="connsiteY427" fmla="*/ 6770713 h 6858000"/>
              <a:gd name="connsiteX428" fmla="*/ 873460 w 7467600"/>
              <a:gd name="connsiteY428" fmla="*/ 6253768 h 6858000"/>
              <a:gd name="connsiteX429" fmla="*/ 192686 w 7467600"/>
              <a:gd name="connsiteY429" fmla="*/ 5849257 h 6858000"/>
              <a:gd name="connsiteX430" fmla="*/ 4696 w 7467600"/>
              <a:gd name="connsiteY430" fmla="*/ 5697668 h 6858000"/>
              <a:gd name="connsiteX431" fmla="*/ 0 w 7467600"/>
              <a:gd name="connsiteY431" fmla="*/ 5689984 h 6858000"/>
              <a:gd name="connsiteX432" fmla="*/ 0 w 7467600"/>
              <a:gd name="connsiteY432" fmla="*/ 5513472 h 6858000"/>
              <a:gd name="connsiteX433" fmla="*/ 174101 w 7467600"/>
              <a:gd name="connsiteY433" fmla="*/ 5620277 h 6858000"/>
              <a:gd name="connsiteX434" fmla="*/ 891800 w 7467600"/>
              <a:gd name="connsiteY434" fmla="*/ 6036935 h 6858000"/>
              <a:gd name="connsiteX435" fmla="*/ 1072219 w 7467600"/>
              <a:gd name="connsiteY435" fmla="*/ 6169443 h 6858000"/>
              <a:gd name="connsiteX436" fmla="*/ 1074117 w 7467600"/>
              <a:gd name="connsiteY436" fmla="*/ 6170301 h 6858000"/>
              <a:gd name="connsiteX437" fmla="*/ 1083114 w 7467600"/>
              <a:gd name="connsiteY437" fmla="*/ 6174131 h 6858000"/>
              <a:gd name="connsiteX438" fmla="*/ 1543010 w 7467600"/>
              <a:gd name="connsiteY438" fmla="*/ 6191140 h 6858000"/>
              <a:gd name="connsiteX439" fmla="*/ 1551080 w 7467600"/>
              <a:gd name="connsiteY439" fmla="*/ 6195006 h 6858000"/>
              <a:gd name="connsiteX440" fmla="*/ 2345443 w 7467600"/>
              <a:gd name="connsiteY440" fmla="*/ 5549882 h 6858000"/>
              <a:gd name="connsiteX441" fmla="*/ 1721499 w 7467600"/>
              <a:gd name="connsiteY441" fmla="*/ 5599969 h 6858000"/>
              <a:gd name="connsiteX442" fmla="*/ 767716 w 7467600"/>
              <a:gd name="connsiteY442" fmla="*/ 5472768 h 6858000"/>
              <a:gd name="connsiteX443" fmla="*/ 722147 w 7467600"/>
              <a:gd name="connsiteY443" fmla="*/ 5393091 h 6858000"/>
              <a:gd name="connsiteX444" fmla="*/ 1485552 w 7467600"/>
              <a:gd name="connsiteY444" fmla="*/ 5313202 h 6858000"/>
              <a:gd name="connsiteX445" fmla="*/ 2143004 w 7467600"/>
              <a:gd name="connsiteY445" fmla="*/ 5402420 h 6858000"/>
              <a:gd name="connsiteX446" fmla="*/ 1933391 w 7467600"/>
              <a:gd name="connsiteY446" fmla="*/ 5156971 h 6858000"/>
              <a:gd name="connsiteX447" fmla="*/ 1827118 w 7467600"/>
              <a:gd name="connsiteY447" fmla="*/ 4968410 h 6858000"/>
              <a:gd name="connsiteX448" fmla="*/ 1837349 w 7467600"/>
              <a:gd name="connsiteY448" fmla="*/ 4956357 h 6858000"/>
              <a:gd name="connsiteX449" fmla="*/ 2162835 w 7467600"/>
              <a:gd name="connsiteY449" fmla="*/ 5187853 h 6858000"/>
              <a:gd name="connsiteX450" fmla="*/ 2257167 w 7467600"/>
              <a:gd name="connsiteY450" fmla="*/ 5462123 h 6858000"/>
              <a:gd name="connsiteX451" fmla="*/ 2261598 w 7467600"/>
              <a:gd name="connsiteY451" fmla="*/ 5467998 h 6858000"/>
              <a:gd name="connsiteX452" fmla="*/ 2437177 w 7467600"/>
              <a:gd name="connsiteY452" fmla="*/ 5479608 h 6858000"/>
              <a:gd name="connsiteX453" fmla="*/ 2445247 w 7467600"/>
              <a:gd name="connsiteY453" fmla="*/ 5483476 h 6858000"/>
              <a:gd name="connsiteX454" fmla="*/ 2743626 w 7467600"/>
              <a:gd name="connsiteY454" fmla="*/ 5304819 h 6858000"/>
              <a:gd name="connsiteX455" fmla="*/ 3048102 w 7467600"/>
              <a:gd name="connsiteY455" fmla="*/ 5150595 h 6858000"/>
              <a:gd name="connsiteX456" fmla="*/ 1799414 w 7467600"/>
              <a:gd name="connsiteY456" fmla="*/ 4694732 h 6858000"/>
              <a:gd name="connsiteX457" fmla="*/ 1771735 w 7467600"/>
              <a:gd name="connsiteY457" fmla="*/ 4619929 h 6858000"/>
              <a:gd name="connsiteX458" fmla="*/ 3104273 w 7467600"/>
              <a:gd name="connsiteY458" fmla="*/ 5076159 h 6858000"/>
              <a:gd name="connsiteX459" fmla="*/ 3113245 w 7467600"/>
              <a:gd name="connsiteY459" fmla="*/ 5090705 h 6858000"/>
              <a:gd name="connsiteX460" fmla="*/ 3126294 w 7467600"/>
              <a:gd name="connsiteY460" fmla="*/ 5114400 h 6858000"/>
              <a:gd name="connsiteX461" fmla="*/ 3937433 w 7467600"/>
              <a:gd name="connsiteY461" fmla="*/ 4830473 h 6858000"/>
              <a:gd name="connsiteX462" fmla="*/ 3590475 w 7467600"/>
              <a:gd name="connsiteY462" fmla="*/ 4597974 h 6858000"/>
              <a:gd name="connsiteX463" fmla="*/ 3100264 w 7467600"/>
              <a:gd name="connsiteY463" fmla="*/ 4579845 h 6858000"/>
              <a:gd name="connsiteX464" fmla="*/ 2183576 w 7467600"/>
              <a:gd name="connsiteY464" fmla="*/ 4227150 h 6858000"/>
              <a:gd name="connsiteX465" fmla="*/ 2151029 w 7467600"/>
              <a:gd name="connsiteY465" fmla="*/ 4146947 h 6858000"/>
              <a:gd name="connsiteX466" fmla="*/ 3563434 w 7467600"/>
              <a:gd name="connsiteY466" fmla="*/ 4469115 h 6858000"/>
              <a:gd name="connsiteX467" fmla="*/ 3177952 w 7467600"/>
              <a:gd name="connsiteY467" fmla="*/ 3657386 h 6858000"/>
              <a:gd name="connsiteX468" fmla="*/ 3189263 w 7467600"/>
              <a:gd name="connsiteY468" fmla="*/ 3625726 h 6858000"/>
              <a:gd name="connsiteX469" fmla="*/ 3560912 w 7467600"/>
              <a:gd name="connsiteY469" fmla="*/ 4079863 h 6858000"/>
              <a:gd name="connsiteX470" fmla="*/ 3626636 w 7467600"/>
              <a:gd name="connsiteY470" fmla="*/ 4512230 h 6858000"/>
              <a:gd name="connsiteX471" fmla="*/ 3653088 w 7467600"/>
              <a:gd name="connsiteY471" fmla="*/ 4521417 h 6858000"/>
              <a:gd name="connsiteX472" fmla="*/ 3988128 w 7467600"/>
              <a:gd name="connsiteY472" fmla="*/ 4817267 h 6858000"/>
              <a:gd name="connsiteX473" fmla="*/ 4830582 w 7467600"/>
              <a:gd name="connsiteY473" fmla="*/ 4676000 h 6858000"/>
              <a:gd name="connsiteX474" fmla="*/ 4830100 w 7467600"/>
              <a:gd name="connsiteY474" fmla="*/ 4675554 h 6858000"/>
              <a:gd name="connsiteX475" fmla="*/ 4036318 w 7467600"/>
              <a:gd name="connsiteY475" fmla="*/ 4147013 h 6858000"/>
              <a:gd name="connsiteX476" fmla="*/ 3432098 w 7467600"/>
              <a:gd name="connsiteY476" fmla="*/ 3537312 h 6858000"/>
              <a:gd name="connsiteX477" fmla="*/ 3446761 w 7467600"/>
              <a:gd name="connsiteY477" fmla="*/ 3461278 h 6858000"/>
              <a:gd name="connsiteX478" fmla="*/ 4419733 w 7467600"/>
              <a:gd name="connsiteY478" fmla="*/ 3963555 h 6858000"/>
              <a:gd name="connsiteX479" fmla="*/ 4781371 w 7467600"/>
              <a:gd name="connsiteY479" fmla="*/ 4458604 h 6858000"/>
              <a:gd name="connsiteX480" fmla="*/ 4780440 w 7467600"/>
              <a:gd name="connsiteY480" fmla="*/ 4470290 h 6858000"/>
              <a:gd name="connsiteX481" fmla="*/ 4898954 w 7467600"/>
              <a:gd name="connsiteY481" fmla="*/ 4662092 h 6858000"/>
              <a:gd name="connsiteX482" fmla="*/ 4900699 w 7467600"/>
              <a:gd name="connsiteY482" fmla="*/ 4670867 h 6858000"/>
              <a:gd name="connsiteX483" fmla="*/ 5714511 w 7467600"/>
              <a:gd name="connsiteY483" fmla="*/ 4663483 h 6858000"/>
              <a:gd name="connsiteX484" fmla="*/ 5464793 w 7467600"/>
              <a:gd name="connsiteY484" fmla="*/ 4393556 h 6858000"/>
              <a:gd name="connsiteX485" fmla="*/ 5461897 w 7467600"/>
              <a:gd name="connsiteY485" fmla="*/ 4390879 h 6858000"/>
              <a:gd name="connsiteX486" fmla="*/ 4294126 w 7467600"/>
              <a:gd name="connsiteY486" fmla="*/ 3303048 h 6858000"/>
              <a:gd name="connsiteX487" fmla="*/ 4305321 w 7467600"/>
              <a:gd name="connsiteY487" fmla="*/ 3256953 h 6858000"/>
              <a:gd name="connsiteX488" fmla="*/ 4949299 w 7467600"/>
              <a:gd name="connsiteY488" fmla="*/ 3766336 h 6858000"/>
              <a:gd name="connsiteX489" fmla="*/ 5291452 w 7467600"/>
              <a:gd name="connsiteY489" fmla="*/ 4076801 h 6858000"/>
              <a:gd name="connsiteX490" fmla="*/ 5434998 w 7467600"/>
              <a:gd name="connsiteY490" fmla="*/ 4254100 h 6858000"/>
              <a:gd name="connsiteX491" fmla="*/ 5351015 w 7467600"/>
              <a:gd name="connsiteY491" fmla="*/ 3760989 h 6858000"/>
              <a:gd name="connsiteX492" fmla="*/ 5413780 w 7467600"/>
              <a:gd name="connsiteY492" fmla="*/ 2966265 h 6858000"/>
              <a:gd name="connsiteX493" fmla="*/ 5425627 w 7467600"/>
              <a:gd name="connsiteY493" fmla="*/ 2954192 h 6858000"/>
              <a:gd name="connsiteX494" fmla="*/ 6604735 w 7467600"/>
              <a:gd name="connsiteY494" fmla="*/ 2041381 h 6858000"/>
              <a:gd name="connsiteX495" fmla="*/ 7204487 w 7467600"/>
              <a:gd name="connsiteY495" fmla="*/ 2742112 h 6858000"/>
              <a:gd name="connsiteX496" fmla="*/ 7131592 w 7467600"/>
              <a:gd name="connsiteY496" fmla="*/ 2672096 h 6858000"/>
              <a:gd name="connsiteX497" fmla="*/ 6996344 w 7467600"/>
              <a:gd name="connsiteY497" fmla="*/ 2518310 h 6858000"/>
              <a:gd name="connsiteX498" fmla="*/ 6735495 w 7467600"/>
              <a:gd name="connsiteY498" fmla="*/ 2196890 h 6858000"/>
              <a:gd name="connsiteX499" fmla="*/ 6721901 w 7467600"/>
              <a:gd name="connsiteY499" fmla="*/ 2179274 h 6858000"/>
              <a:gd name="connsiteX500" fmla="*/ 6604735 w 7467600"/>
              <a:gd name="connsiteY500" fmla="*/ 2041381 h 6858000"/>
              <a:gd name="connsiteX501" fmla="*/ 6591670 w 7467600"/>
              <a:gd name="connsiteY501" fmla="*/ 1988277 h 6858000"/>
              <a:gd name="connsiteX502" fmla="*/ 6747349 w 7467600"/>
              <a:gd name="connsiteY502" fmla="*/ 2160069 h 6858000"/>
              <a:gd name="connsiteX503" fmla="*/ 6760943 w 7467600"/>
              <a:gd name="connsiteY503" fmla="*/ 2177686 h 6858000"/>
              <a:gd name="connsiteX504" fmla="*/ 7021065 w 7467600"/>
              <a:gd name="connsiteY504" fmla="*/ 2498102 h 6858000"/>
              <a:gd name="connsiteX505" fmla="*/ 7155223 w 7467600"/>
              <a:gd name="connsiteY505" fmla="*/ 2650386 h 6858000"/>
              <a:gd name="connsiteX506" fmla="*/ 7203167 w 7467600"/>
              <a:gd name="connsiteY506" fmla="*/ 2697288 h 6858000"/>
              <a:gd name="connsiteX507" fmla="*/ 6937703 w 7467600"/>
              <a:gd name="connsiteY507" fmla="*/ 2321981 h 6858000"/>
              <a:gd name="connsiteX508" fmla="*/ 6591670 w 7467600"/>
              <a:gd name="connsiteY508" fmla="*/ 1988277 h 6858000"/>
              <a:gd name="connsiteX509" fmla="*/ 5798671 w 7467600"/>
              <a:gd name="connsiteY509" fmla="*/ 1981601 h 6858000"/>
              <a:gd name="connsiteX510" fmla="*/ 5754709 w 7467600"/>
              <a:gd name="connsiteY510" fmla="*/ 2071454 h 6858000"/>
              <a:gd name="connsiteX511" fmla="*/ 5763044 w 7467600"/>
              <a:gd name="connsiteY511" fmla="*/ 2842206 h 6858000"/>
              <a:gd name="connsiteX512" fmla="*/ 5764974 w 7467600"/>
              <a:gd name="connsiteY512" fmla="*/ 2799609 h 6858000"/>
              <a:gd name="connsiteX513" fmla="*/ 5767665 w 7467600"/>
              <a:gd name="connsiteY513" fmla="*/ 2666409 h 6858000"/>
              <a:gd name="connsiteX514" fmla="*/ 5763055 w 7467600"/>
              <a:gd name="connsiteY514" fmla="*/ 2579705 h 6858000"/>
              <a:gd name="connsiteX515" fmla="*/ 5758079 w 7467600"/>
              <a:gd name="connsiteY515" fmla="*/ 2492508 h 6858000"/>
              <a:gd name="connsiteX516" fmla="*/ 5779325 w 7467600"/>
              <a:gd name="connsiteY516" fmla="*/ 2197069 h 6858000"/>
              <a:gd name="connsiteX517" fmla="*/ 5798671 w 7467600"/>
              <a:gd name="connsiteY517" fmla="*/ 1981601 h 6858000"/>
              <a:gd name="connsiteX518" fmla="*/ 5829202 w 7467600"/>
              <a:gd name="connsiteY518" fmla="*/ 1971679 h 6858000"/>
              <a:gd name="connsiteX519" fmla="*/ 5809558 w 7467600"/>
              <a:gd name="connsiteY519" fmla="*/ 2198043 h 6858000"/>
              <a:gd name="connsiteX520" fmla="*/ 5788653 w 7467600"/>
              <a:gd name="connsiteY520" fmla="*/ 2489430 h 6858000"/>
              <a:gd name="connsiteX521" fmla="*/ 5793439 w 7467600"/>
              <a:gd name="connsiteY521" fmla="*/ 2575235 h 6858000"/>
              <a:gd name="connsiteX522" fmla="*/ 5796837 w 7467600"/>
              <a:gd name="connsiteY522" fmla="*/ 2637633 h 6858000"/>
              <a:gd name="connsiteX523" fmla="*/ 5818614 w 7467600"/>
              <a:gd name="connsiteY523" fmla="*/ 2473055 h 6858000"/>
              <a:gd name="connsiteX524" fmla="*/ 5829202 w 7467600"/>
              <a:gd name="connsiteY524" fmla="*/ 1971679 h 6858000"/>
              <a:gd name="connsiteX525" fmla="*/ 5911389 w 7467600"/>
              <a:gd name="connsiteY525" fmla="*/ 1898371 h 6858000"/>
              <a:gd name="connsiteX526" fmla="*/ 6237627 w 7467600"/>
              <a:gd name="connsiteY526" fmla="*/ 2231921 h 6858000"/>
              <a:gd name="connsiteX527" fmla="*/ 5911389 w 7467600"/>
              <a:gd name="connsiteY527" fmla="*/ 1898371 h 6858000"/>
              <a:gd name="connsiteX528" fmla="*/ 6944437 w 7467600"/>
              <a:gd name="connsiteY528" fmla="*/ 1575402 h 6858000"/>
              <a:gd name="connsiteX529" fmla="*/ 6304730 w 7467600"/>
              <a:gd name="connsiteY529" fmla="*/ 1766654 h 6858000"/>
              <a:gd name="connsiteX530" fmla="*/ 6944437 w 7467600"/>
              <a:gd name="connsiteY530" fmla="*/ 1575402 h 6858000"/>
              <a:gd name="connsiteX531" fmla="*/ 7019523 w 7467600"/>
              <a:gd name="connsiteY531" fmla="*/ 1519450 h 6858000"/>
              <a:gd name="connsiteX532" fmla="*/ 6298091 w 7467600"/>
              <a:gd name="connsiteY532" fmla="*/ 1737122 h 6858000"/>
              <a:gd name="connsiteX533" fmla="*/ 7019523 w 7467600"/>
              <a:gd name="connsiteY533" fmla="*/ 1519450 h 6858000"/>
              <a:gd name="connsiteX534" fmla="*/ 2399523 w 7467600"/>
              <a:gd name="connsiteY534" fmla="*/ 1428234 h 6858000"/>
              <a:gd name="connsiteX535" fmla="*/ 2224982 w 7467600"/>
              <a:gd name="connsiteY535" fmla="*/ 1826201 h 6858000"/>
              <a:gd name="connsiteX536" fmla="*/ 2096099 w 7467600"/>
              <a:gd name="connsiteY536" fmla="*/ 2345900 h 6858000"/>
              <a:gd name="connsiteX537" fmla="*/ 2283317 w 7467600"/>
              <a:gd name="connsiteY537" fmla="*/ 1796925 h 6858000"/>
              <a:gd name="connsiteX538" fmla="*/ 2399523 w 7467600"/>
              <a:gd name="connsiteY538" fmla="*/ 1428234 h 6858000"/>
              <a:gd name="connsiteX539" fmla="*/ 2448558 w 7467600"/>
              <a:gd name="connsiteY539" fmla="*/ 1373435 h 6858000"/>
              <a:gd name="connsiteX540" fmla="*/ 2312521 w 7467600"/>
              <a:gd name="connsiteY540" fmla="*/ 1806140 h 6858000"/>
              <a:gd name="connsiteX541" fmla="*/ 2127533 w 7467600"/>
              <a:gd name="connsiteY541" fmla="*/ 2348380 h 6858000"/>
              <a:gd name="connsiteX542" fmla="*/ 2358080 w 7467600"/>
              <a:gd name="connsiteY542" fmla="*/ 1866134 h 6858000"/>
              <a:gd name="connsiteX543" fmla="*/ 2407436 w 7467600"/>
              <a:gd name="connsiteY543" fmla="*/ 1651070 h 6858000"/>
              <a:gd name="connsiteX544" fmla="*/ 2448558 w 7467600"/>
              <a:gd name="connsiteY544" fmla="*/ 1373435 h 6858000"/>
              <a:gd name="connsiteX545" fmla="*/ 278707 w 7467600"/>
              <a:gd name="connsiteY545" fmla="*/ 1352270 h 6858000"/>
              <a:gd name="connsiteX546" fmla="*/ 321570 w 7467600"/>
              <a:gd name="connsiteY546" fmla="*/ 1861610 h 6858000"/>
              <a:gd name="connsiteX547" fmla="*/ 294281 w 7467600"/>
              <a:gd name="connsiteY547" fmla="*/ 1440658 h 6858000"/>
              <a:gd name="connsiteX548" fmla="*/ 278707 w 7467600"/>
              <a:gd name="connsiteY548" fmla="*/ 1352270 h 6858000"/>
              <a:gd name="connsiteX549" fmla="*/ 1423821 w 7467600"/>
              <a:gd name="connsiteY549" fmla="*/ 1351958 h 6858000"/>
              <a:gd name="connsiteX550" fmla="*/ 1638521 w 7467600"/>
              <a:gd name="connsiteY550" fmla="*/ 1908470 h 6858000"/>
              <a:gd name="connsiteX551" fmla="*/ 1754199 w 7467600"/>
              <a:gd name="connsiteY551" fmla="*/ 2149284 h 6858000"/>
              <a:gd name="connsiteX552" fmla="*/ 1908359 w 7467600"/>
              <a:gd name="connsiteY552" fmla="*/ 2364988 h 6858000"/>
              <a:gd name="connsiteX553" fmla="*/ 1647661 w 7467600"/>
              <a:gd name="connsiteY553" fmla="*/ 1825945 h 6858000"/>
              <a:gd name="connsiteX554" fmla="*/ 1423821 w 7467600"/>
              <a:gd name="connsiteY554" fmla="*/ 1351958 h 6858000"/>
              <a:gd name="connsiteX555" fmla="*/ 1431890 w 7467600"/>
              <a:gd name="connsiteY555" fmla="*/ 1306475 h 6858000"/>
              <a:gd name="connsiteX556" fmla="*/ 1507597 w 7467600"/>
              <a:gd name="connsiteY556" fmla="*/ 1446132 h 6858000"/>
              <a:gd name="connsiteX557" fmla="*/ 1674586 w 7467600"/>
              <a:gd name="connsiteY557" fmla="*/ 1813832 h 6858000"/>
              <a:gd name="connsiteX558" fmla="*/ 1815950 w 7467600"/>
              <a:gd name="connsiteY558" fmla="*/ 2128564 h 6858000"/>
              <a:gd name="connsiteX559" fmla="*/ 1984242 w 7467600"/>
              <a:gd name="connsiteY559" fmla="*/ 2430829 h 6858000"/>
              <a:gd name="connsiteX560" fmla="*/ 2014023 w 7467600"/>
              <a:gd name="connsiteY560" fmla="*/ 2450995 h 6858000"/>
              <a:gd name="connsiteX561" fmla="*/ 1747337 w 7467600"/>
              <a:gd name="connsiteY561" fmla="*/ 1855264 h 6858000"/>
              <a:gd name="connsiteX562" fmla="*/ 1533749 w 7467600"/>
              <a:gd name="connsiteY562" fmla="*/ 1478656 h 6858000"/>
              <a:gd name="connsiteX563" fmla="*/ 1431890 w 7467600"/>
              <a:gd name="connsiteY563" fmla="*/ 1306475 h 6858000"/>
              <a:gd name="connsiteX564" fmla="*/ 5052692 w 7467600"/>
              <a:gd name="connsiteY564" fmla="*/ 1292994 h 6858000"/>
              <a:gd name="connsiteX565" fmla="*/ 5200661 w 7467600"/>
              <a:gd name="connsiteY565" fmla="*/ 1635186 h 6858000"/>
              <a:gd name="connsiteX566" fmla="*/ 5297138 w 7467600"/>
              <a:gd name="connsiteY566" fmla="*/ 1906351 h 6858000"/>
              <a:gd name="connsiteX567" fmla="*/ 5052692 w 7467600"/>
              <a:gd name="connsiteY567" fmla="*/ 1292994 h 6858000"/>
              <a:gd name="connsiteX568" fmla="*/ 5009948 w 7467600"/>
              <a:gd name="connsiteY568" fmla="*/ 1273619 h 6858000"/>
              <a:gd name="connsiteX569" fmla="*/ 5121777 w 7467600"/>
              <a:gd name="connsiteY569" fmla="*/ 1654213 h 6858000"/>
              <a:gd name="connsiteX570" fmla="*/ 5293545 w 7467600"/>
              <a:gd name="connsiteY570" fmla="*/ 2072247 h 6858000"/>
              <a:gd name="connsiteX571" fmla="*/ 5294042 w 7467600"/>
              <a:gd name="connsiteY571" fmla="*/ 2065019 h 6858000"/>
              <a:gd name="connsiteX572" fmla="*/ 5171936 w 7467600"/>
              <a:gd name="connsiteY572" fmla="*/ 1647613 h 6858000"/>
              <a:gd name="connsiteX573" fmla="*/ 5009948 w 7467600"/>
              <a:gd name="connsiteY573" fmla="*/ 1273619 h 6858000"/>
              <a:gd name="connsiteX574" fmla="*/ 655236 w 7467600"/>
              <a:gd name="connsiteY574" fmla="*/ 1268632 h 6858000"/>
              <a:gd name="connsiteX575" fmla="*/ 839521 w 7467600"/>
              <a:gd name="connsiteY575" fmla="*/ 1685315 h 6858000"/>
              <a:gd name="connsiteX576" fmla="*/ 1109416 w 7467600"/>
              <a:gd name="connsiteY576" fmla="*/ 2061663 h 6858000"/>
              <a:gd name="connsiteX577" fmla="*/ 1298300 w 7467600"/>
              <a:gd name="connsiteY577" fmla="*/ 2247742 h 6858000"/>
              <a:gd name="connsiteX578" fmla="*/ 1125871 w 7467600"/>
              <a:gd name="connsiteY578" fmla="*/ 1989513 h 6858000"/>
              <a:gd name="connsiteX579" fmla="*/ 981574 w 7467600"/>
              <a:gd name="connsiteY579" fmla="*/ 1783157 h 6858000"/>
              <a:gd name="connsiteX580" fmla="*/ 922198 w 7467600"/>
              <a:gd name="connsiteY580" fmla="*/ 1677437 h 6858000"/>
              <a:gd name="connsiteX581" fmla="*/ 869293 w 7467600"/>
              <a:gd name="connsiteY581" fmla="*/ 1583214 h 6858000"/>
              <a:gd name="connsiteX582" fmla="*/ 751431 w 7467600"/>
              <a:gd name="connsiteY582" fmla="*/ 1405731 h 6858000"/>
              <a:gd name="connsiteX583" fmla="*/ 655236 w 7467600"/>
              <a:gd name="connsiteY583" fmla="*/ 1268632 h 6858000"/>
              <a:gd name="connsiteX584" fmla="*/ 6516292 w 7467600"/>
              <a:gd name="connsiteY584" fmla="*/ 1263064 h 6858000"/>
              <a:gd name="connsiteX585" fmla="*/ 5736320 w 7467600"/>
              <a:gd name="connsiteY585" fmla="*/ 1501803 h 6858000"/>
              <a:gd name="connsiteX586" fmla="*/ 6516292 w 7467600"/>
              <a:gd name="connsiteY586" fmla="*/ 1263064 h 6858000"/>
              <a:gd name="connsiteX587" fmla="*/ 291466 w 7467600"/>
              <a:gd name="connsiteY587" fmla="*/ 1250369 h 6858000"/>
              <a:gd name="connsiteX588" fmla="*/ 323180 w 7467600"/>
              <a:gd name="connsiteY588" fmla="*/ 1435283 h 6858000"/>
              <a:gd name="connsiteX589" fmla="*/ 349381 w 7467600"/>
              <a:gd name="connsiteY589" fmla="*/ 1875041 h 6858000"/>
              <a:gd name="connsiteX590" fmla="*/ 374363 w 7467600"/>
              <a:gd name="connsiteY590" fmla="*/ 1506494 h 6858000"/>
              <a:gd name="connsiteX591" fmla="*/ 302168 w 7467600"/>
              <a:gd name="connsiteY591" fmla="*/ 1274495 h 6858000"/>
              <a:gd name="connsiteX592" fmla="*/ 291466 w 7467600"/>
              <a:gd name="connsiteY592" fmla="*/ 1250369 h 6858000"/>
              <a:gd name="connsiteX593" fmla="*/ 678222 w 7467600"/>
              <a:gd name="connsiteY593" fmla="*/ 1248670 h 6858000"/>
              <a:gd name="connsiteX594" fmla="*/ 775536 w 7467600"/>
              <a:gd name="connsiteY594" fmla="*/ 1388015 h 6858000"/>
              <a:gd name="connsiteX595" fmla="*/ 894529 w 7467600"/>
              <a:gd name="connsiteY595" fmla="*/ 1567739 h 6858000"/>
              <a:gd name="connsiteX596" fmla="*/ 948000 w 7467600"/>
              <a:gd name="connsiteY596" fmla="*/ 1663088 h 6858000"/>
              <a:gd name="connsiteX597" fmla="*/ 1006812 w 7467600"/>
              <a:gd name="connsiteY597" fmla="*/ 1767683 h 6858000"/>
              <a:gd name="connsiteX598" fmla="*/ 1149133 w 7467600"/>
              <a:gd name="connsiteY598" fmla="*/ 1971513 h 6858000"/>
              <a:gd name="connsiteX599" fmla="*/ 1333952 w 7467600"/>
              <a:gd name="connsiteY599" fmla="*/ 2251620 h 6858000"/>
              <a:gd name="connsiteX600" fmla="*/ 1337329 w 7467600"/>
              <a:gd name="connsiteY600" fmla="*/ 2258350 h 6858000"/>
              <a:gd name="connsiteX601" fmla="*/ 1014726 w 7467600"/>
              <a:gd name="connsiteY601" fmla="*/ 1615556 h 6858000"/>
              <a:gd name="connsiteX602" fmla="*/ 678222 w 7467600"/>
              <a:gd name="connsiteY602" fmla="*/ 1248670 h 6858000"/>
              <a:gd name="connsiteX603" fmla="*/ 6691602 w 7467600"/>
              <a:gd name="connsiteY603" fmla="*/ 1140573 h 6858000"/>
              <a:gd name="connsiteX604" fmla="*/ 6571100 w 7467600"/>
              <a:gd name="connsiteY604" fmla="*/ 1183662 h 6858000"/>
              <a:gd name="connsiteX605" fmla="*/ 6241687 w 7467600"/>
              <a:gd name="connsiteY605" fmla="*/ 1257600 h 6858000"/>
              <a:gd name="connsiteX606" fmla="*/ 5693009 w 7467600"/>
              <a:gd name="connsiteY606" fmla="*/ 1478256 h 6858000"/>
              <a:gd name="connsiteX607" fmla="*/ 6548420 w 7467600"/>
              <a:gd name="connsiteY607" fmla="*/ 1214599 h 6858000"/>
              <a:gd name="connsiteX608" fmla="*/ 6605473 w 7467600"/>
              <a:gd name="connsiteY608" fmla="*/ 1184686 h 6858000"/>
              <a:gd name="connsiteX609" fmla="*/ 6691602 w 7467600"/>
              <a:gd name="connsiteY609" fmla="*/ 1140573 h 6858000"/>
              <a:gd name="connsiteX610" fmla="*/ 4002475 w 7467600"/>
              <a:gd name="connsiteY610" fmla="*/ 1037802 h 6858000"/>
              <a:gd name="connsiteX611" fmla="*/ 4000324 w 7467600"/>
              <a:gd name="connsiteY611" fmla="*/ 1039362 h 6858000"/>
              <a:gd name="connsiteX612" fmla="*/ 4002862 w 7467600"/>
              <a:gd name="connsiteY612" fmla="*/ 1042866 h 6858000"/>
              <a:gd name="connsiteX613" fmla="*/ 4002475 w 7467600"/>
              <a:gd name="connsiteY613" fmla="*/ 1037802 h 6858000"/>
              <a:gd name="connsiteX614" fmla="*/ 506322 w 7467600"/>
              <a:gd name="connsiteY614" fmla="*/ 1020997 h 6858000"/>
              <a:gd name="connsiteX615" fmla="*/ 533068 w 7467600"/>
              <a:gd name="connsiteY615" fmla="*/ 1029409 h 6858000"/>
              <a:gd name="connsiteX616" fmla="*/ 1232525 w 7467600"/>
              <a:gd name="connsiteY616" fmla="*/ 1804675 h 6858000"/>
              <a:gd name="connsiteX617" fmla="*/ 1388858 w 7467600"/>
              <a:gd name="connsiteY617" fmla="*/ 2368011 h 6858000"/>
              <a:gd name="connsiteX618" fmla="*/ 1384098 w 7467600"/>
              <a:gd name="connsiteY618" fmla="*/ 2378125 h 6858000"/>
              <a:gd name="connsiteX619" fmla="*/ 1425393 w 7467600"/>
              <a:gd name="connsiteY619" fmla="*/ 2589124 h 6858000"/>
              <a:gd name="connsiteX620" fmla="*/ 1424001 w 7467600"/>
              <a:gd name="connsiteY620" fmla="*/ 2597541 h 6858000"/>
              <a:gd name="connsiteX621" fmla="*/ 2152729 w 7467600"/>
              <a:gd name="connsiteY621" fmla="*/ 2864487 h 6858000"/>
              <a:gd name="connsiteX622" fmla="*/ 2020609 w 7467600"/>
              <a:gd name="connsiteY622" fmla="*/ 2539671 h 6858000"/>
              <a:gd name="connsiteX623" fmla="*/ 2018920 w 7467600"/>
              <a:gd name="connsiteY623" fmla="*/ 2536309 h 6858000"/>
              <a:gd name="connsiteX624" fmla="*/ 1342441 w 7467600"/>
              <a:gd name="connsiteY624" fmla="*/ 1173017 h 6858000"/>
              <a:gd name="connsiteX625" fmla="*/ 1367925 w 7467600"/>
              <a:gd name="connsiteY625" fmla="*/ 1135648 h 6858000"/>
              <a:gd name="connsiteX626" fmla="*/ 1771401 w 7467600"/>
              <a:gd name="connsiteY626" fmla="*/ 1806673 h 6858000"/>
              <a:gd name="connsiteX627" fmla="*/ 1972385 w 7467600"/>
              <a:gd name="connsiteY627" fmla="*/ 2198735 h 6858000"/>
              <a:gd name="connsiteX628" fmla="*/ 2040892 w 7467600"/>
              <a:gd name="connsiteY628" fmla="*/ 2405205 h 6858000"/>
              <a:gd name="connsiteX629" fmla="*/ 2131689 w 7467600"/>
              <a:gd name="connsiteY629" fmla="*/ 1936926 h 6858000"/>
              <a:gd name="connsiteX630" fmla="*/ 2454820 w 7467600"/>
              <a:gd name="connsiteY630" fmla="*/ 1248808 h 6858000"/>
              <a:gd name="connsiteX631" fmla="*/ 2492512 w 7467600"/>
              <a:gd name="connsiteY631" fmla="*/ 1302920 h 6858000"/>
              <a:gd name="connsiteX632" fmla="*/ 2081216 w 7467600"/>
              <a:gd name="connsiteY632" fmla="*/ 2527513 h 6858000"/>
              <a:gd name="connsiteX633" fmla="*/ 2081211 w 7467600"/>
              <a:gd name="connsiteY633" fmla="*/ 2528916 h 6858000"/>
              <a:gd name="connsiteX634" fmla="*/ 2199067 w 7467600"/>
              <a:gd name="connsiteY634" fmla="*/ 2884061 h 6858000"/>
              <a:gd name="connsiteX635" fmla="*/ 3192586 w 7467600"/>
              <a:gd name="connsiteY635" fmla="*/ 3411496 h 6858000"/>
              <a:gd name="connsiteX636" fmla="*/ 3182620 w 7467600"/>
              <a:gd name="connsiteY636" fmla="*/ 3483279 h 6858000"/>
              <a:gd name="connsiteX637" fmla="*/ 2435119 w 7467600"/>
              <a:gd name="connsiteY637" fmla="*/ 3080173 h 6858000"/>
              <a:gd name="connsiteX638" fmla="*/ 2410152 w 7467600"/>
              <a:gd name="connsiteY638" fmla="*/ 3063751 h 6858000"/>
              <a:gd name="connsiteX639" fmla="*/ 2408099 w 7467600"/>
              <a:gd name="connsiteY639" fmla="*/ 3064403 h 6858000"/>
              <a:gd name="connsiteX640" fmla="*/ 2407218 w 7467600"/>
              <a:gd name="connsiteY640" fmla="*/ 3070324 h 6858000"/>
              <a:gd name="connsiteX641" fmla="*/ 2380138 w 7467600"/>
              <a:gd name="connsiteY641" fmla="*/ 3099341 h 6858000"/>
              <a:gd name="connsiteX642" fmla="*/ 1765923 w 7467600"/>
              <a:gd name="connsiteY642" fmla="*/ 3581043 h 6858000"/>
              <a:gd name="connsiteX643" fmla="*/ 1702258 w 7467600"/>
              <a:gd name="connsiteY643" fmla="*/ 3612286 h 6858000"/>
              <a:gd name="connsiteX644" fmla="*/ 1538370 w 7467600"/>
              <a:gd name="connsiteY644" fmla="*/ 3811804 h 6858000"/>
              <a:gd name="connsiteX645" fmla="*/ 542867 w 7467600"/>
              <a:gd name="connsiteY645" fmla="*/ 4944092 h 6858000"/>
              <a:gd name="connsiteX646" fmla="*/ 515800 w 7467600"/>
              <a:gd name="connsiteY646" fmla="*/ 4862180 h 6858000"/>
              <a:gd name="connsiteX647" fmla="*/ 909145 w 7467600"/>
              <a:gd name="connsiteY647" fmla="*/ 4199225 h 6858000"/>
              <a:gd name="connsiteX648" fmla="*/ 1214067 w 7467600"/>
              <a:gd name="connsiteY648" fmla="*/ 3908561 h 6858000"/>
              <a:gd name="connsiteX649" fmla="*/ 640967 w 7467600"/>
              <a:gd name="connsiteY649" fmla="*/ 4105601 h 6858000"/>
              <a:gd name="connsiteX650" fmla="*/ 112563 w 7467600"/>
              <a:gd name="connsiteY650" fmla="*/ 4396952 h 6858000"/>
              <a:gd name="connsiteX651" fmla="*/ 0 w 7467600"/>
              <a:gd name="connsiteY651" fmla="*/ 4466006 h 6858000"/>
              <a:gd name="connsiteX652" fmla="*/ 0 w 7467600"/>
              <a:gd name="connsiteY652" fmla="*/ 4233763 h 6858000"/>
              <a:gd name="connsiteX653" fmla="*/ 36881 w 7467600"/>
              <a:gd name="connsiteY653" fmla="*/ 4200118 h 6858000"/>
              <a:gd name="connsiteX654" fmla="*/ 910534 w 7467600"/>
              <a:gd name="connsiteY654" fmla="*/ 3629753 h 6858000"/>
              <a:gd name="connsiteX655" fmla="*/ 1578717 w 7467600"/>
              <a:gd name="connsiteY655" fmla="*/ 3575982 h 6858000"/>
              <a:gd name="connsiteX656" fmla="*/ 2338780 w 7467600"/>
              <a:gd name="connsiteY656" fmla="*/ 3033725 h 6858000"/>
              <a:gd name="connsiteX657" fmla="*/ 1807991 w 7467600"/>
              <a:gd name="connsiteY657" fmla="*/ 2807184 h 6858000"/>
              <a:gd name="connsiteX658" fmla="*/ 1416358 w 7467600"/>
              <a:gd name="connsiteY658" fmla="*/ 3112571 h 6858000"/>
              <a:gd name="connsiteX659" fmla="*/ 939066 w 7467600"/>
              <a:gd name="connsiteY659" fmla="*/ 3378798 h 6858000"/>
              <a:gd name="connsiteX660" fmla="*/ 115099 w 7467600"/>
              <a:gd name="connsiteY660" fmla="*/ 3607650 h 6858000"/>
              <a:gd name="connsiteX661" fmla="*/ 97284 w 7467600"/>
              <a:gd name="connsiteY661" fmla="*/ 3520393 h 6858000"/>
              <a:gd name="connsiteX662" fmla="*/ 922050 w 7467600"/>
              <a:gd name="connsiteY662" fmla="*/ 3074867 h 6858000"/>
              <a:gd name="connsiteX663" fmla="*/ 1405265 w 7467600"/>
              <a:gd name="connsiteY663" fmla="*/ 3016319 h 6858000"/>
              <a:gd name="connsiteX664" fmla="*/ 1407512 w 7467600"/>
              <a:gd name="connsiteY664" fmla="*/ 3018001 h 6858000"/>
              <a:gd name="connsiteX665" fmla="*/ 1726266 w 7467600"/>
              <a:gd name="connsiteY665" fmla="*/ 2777274 h 6858000"/>
              <a:gd name="connsiteX666" fmla="*/ 625390 w 7467600"/>
              <a:gd name="connsiteY666" fmla="*/ 2514541 h 6858000"/>
              <a:gd name="connsiteX667" fmla="*/ 619799 w 7467600"/>
              <a:gd name="connsiteY667" fmla="*/ 2527180 h 6858000"/>
              <a:gd name="connsiteX668" fmla="*/ 310030 w 7467600"/>
              <a:gd name="connsiteY668" fmla="*/ 2771818 h 6858000"/>
              <a:gd name="connsiteX669" fmla="*/ 173877 w 7467600"/>
              <a:gd name="connsiteY669" fmla="*/ 2937056 h 6858000"/>
              <a:gd name="connsiteX670" fmla="*/ 77889 w 7467600"/>
              <a:gd name="connsiteY670" fmla="*/ 3138440 h 6858000"/>
              <a:gd name="connsiteX671" fmla="*/ 0 w 7467600"/>
              <a:gd name="connsiteY671" fmla="*/ 3271395 h 6858000"/>
              <a:gd name="connsiteX672" fmla="*/ 0 w 7467600"/>
              <a:gd name="connsiteY672" fmla="*/ 3153002 h 6858000"/>
              <a:gd name="connsiteX673" fmla="*/ 2386 w 7467600"/>
              <a:gd name="connsiteY673" fmla="*/ 3149203 h 6858000"/>
              <a:gd name="connsiteX674" fmla="*/ 89753 w 7467600"/>
              <a:gd name="connsiteY674" fmla="*/ 2987702 h 6858000"/>
              <a:gd name="connsiteX675" fmla="*/ 76869 w 7467600"/>
              <a:gd name="connsiteY675" fmla="*/ 3005404 h 6858000"/>
              <a:gd name="connsiteX676" fmla="*/ 32049 w 7467600"/>
              <a:gd name="connsiteY676" fmla="*/ 3065814 h 6858000"/>
              <a:gd name="connsiteX677" fmla="*/ 0 w 7467600"/>
              <a:gd name="connsiteY677" fmla="*/ 3108744 h 6858000"/>
              <a:gd name="connsiteX678" fmla="*/ 0 w 7467600"/>
              <a:gd name="connsiteY678" fmla="*/ 3058059 h 6858000"/>
              <a:gd name="connsiteX679" fmla="*/ 7610 w 7467600"/>
              <a:gd name="connsiteY679" fmla="*/ 3047889 h 6858000"/>
              <a:gd name="connsiteX680" fmla="*/ 52419 w 7467600"/>
              <a:gd name="connsiteY680" fmla="*/ 2987479 h 6858000"/>
              <a:gd name="connsiteX681" fmla="*/ 59142 w 7467600"/>
              <a:gd name="connsiteY681" fmla="*/ 2978488 h 6858000"/>
              <a:gd name="connsiteX682" fmla="*/ 0 w 7467600"/>
              <a:gd name="connsiteY682" fmla="*/ 3015334 h 6858000"/>
              <a:gd name="connsiteX683" fmla="*/ 0 w 7467600"/>
              <a:gd name="connsiteY683" fmla="*/ 2914286 h 6858000"/>
              <a:gd name="connsiteX684" fmla="*/ 36383 w 7467600"/>
              <a:gd name="connsiteY684" fmla="*/ 2901128 h 6858000"/>
              <a:gd name="connsiteX685" fmla="*/ 156329 w 7467600"/>
              <a:gd name="connsiteY685" fmla="*/ 2840533 h 6858000"/>
              <a:gd name="connsiteX686" fmla="*/ 358355 w 7467600"/>
              <a:gd name="connsiteY686" fmla="*/ 2620471 h 6858000"/>
              <a:gd name="connsiteX687" fmla="*/ 510577 w 7467600"/>
              <a:gd name="connsiteY687" fmla="*/ 2501244 h 6858000"/>
              <a:gd name="connsiteX688" fmla="*/ 211967 w 7467600"/>
              <a:gd name="connsiteY688" fmla="*/ 2479171 h 6858000"/>
              <a:gd name="connsiteX689" fmla="*/ 0 w 7467600"/>
              <a:gd name="connsiteY689" fmla="*/ 2476398 h 6858000"/>
              <a:gd name="connsiteX690" fmla="*/ 0 w 7467600"/>
              <a:gd name="connsiteY690" fmla="*/ 2389189 h 6858000"/>
              <a:gd name="connsiteX691" fmla="*/ 103062 w 7467600"/>
              <a:gd name="connsiteY691" fmla="*/ 2389518 h 6858000"/>
              <a:gd name="connsiteX692" fmla="*/ 510734 w 7467600"/>
              <a:gd name="connsiteY692" fmla="*/ 2416201 h 6858000"/>
              <a:gd name="connsiteX693" fmla="*/ 279257 w 7467600"/>
              <a:gd name="connsiteY693" fmla="*/ 2092102 h 6858000"/>
              <a:gd name="connsiteX694" fmla="*/ 65265 w 7467600"/>
              <a:gd name="connsiteY694" fmla="*/ 2006049 h 6858000"/>
              <a:gd name="connsiteX695" fmla="*/ 0 w 7467600"/>
              <a:gd name="connsiteY695" fmla="*/ 1982532 h 6858000"/>
              <a:gd name="connsiteX696" fmla="*/ 0 w 7467600"/>
              <a:gd name="connsiteY696" fmla="*/ 1912789 h 6858000"/>
              <a:gd name="connsiteX697" fmla="*/ 97460 w 7467600"/>
              <a:gd name="connsiteY697" fmla="*/ 1953725 h 6858000"/>
              <a:gd name="connsiteX698" fmla="*/ 221272 w 7467600"/>
              <a:gd name="connsiteY698" fmla="*/ 1980766 h 6858000"/>
              <a:gd name="connsiteX699" fmla="*/ 116765 w 7467600"/>
              <a:gd name="connsiteY699" fmla="*/ 1911033 h 6858000"/>
              <a:gd name="connsiteX700" fmla="*/ 16405 w 7467600"/>
              <a:gd name="connsiteY700" fmla="*/ 1803412 h 6858000"/>
              <a:gd name="connsiteX701" fmla="*/ 0 w 7467600"/>
              <a:gd name="connsiteY701" fmla="*/ 1784777 h 6858000"/>
              <a:gd name="connsiteX702" fmla="*/ 0 w 7467600"/>
              <a:gd name="connsiteY702" fmla="*/ 1740082 h 6858000"/>
              <a:gd name="connsiteX703" fmla="*/ 39394 w 7467600"/>
              <a:gd name="connsiteY703" fmla="*/ 1784856 h 6858000"/>
              <a:gd name="connsiteX704" fmla="*/ 135813 w 7467600"/>
              <a:gd name="connsiteY704" fmla="*/ 1888838 h 6858000"/>
              <a:gd name="connsiteX705" fmla="*/ 242575 w 7467600"/>
              <a:gd name="connsiteY705" fmla="*/ 1958841 h 6858000"/>
              <a:gd name="connsiteX706" fmla="*/ 82197 w 7467600"/>
              <a:gd name="connsiteY706" fmla="*/ 1754826 h 6858000"/>
              <a:gd name="connsiteX707" fmla="*/ 0 w 7467600"/>
              <a:gd name="connsiteY707" fmla="*/ 1679650 h 6858000"/>
              <a:gd name="connsiteX708" fmla="*/ 0 w 7467600"/>
              <a:gd name="connsiteY708" fmla="*/ 1602463 h 6858000"/>
              <a:gd name="connsiteX709" fmla="*/ 84689 w 7467600"/>
              <a:gd name="connsiteY709" fmla="*/ 1677442 h 6858000"/>
              <a:gd name="connsiteX710" fmla="*/ 298437 w 7467600"/>
              <a:gd name="connsiteY710" fmla="*/ 1968019 h 6858000"/>
              <a:gd name="connsiteX711" fmla="*/ 227269 w 7467600"/>
              <a:gd name="connsiteY711" fmla="*/ 1114064 h 6858000"/>
              <a:gd name="connsiteX712" fmla="*/ 248003 w 7467600"/>
              <a:gd name="connsiteY712" fmla="*/ 1089613 h 6858000"/>
              <a:gd name="connsiteX713" fmla="*/ 427020 w 7467600"/>
              <a:gd name="connsiteY713" fmla="*/ 1619803 h 6858000"/>
              <a:gd name="connsiteX714" fmla="*/ 340345 w 7467600"/>
              <a:gd name="connsiteY714" fmla="*/ 2027739 h 6858000"/>
              <a:gd name="connsiteX715" fmla="*/ 360865 w 7467600"/>
              <a:gd name="connsiteY715" fmla="*/ 2044827 h 6858000"/>
              <a:gd name="connsiteX716" fmla="*/ 560414 w 7467600"/>
              <a:gd name="connsiteY716" fmla="*/ 2421457 h 6858000"/>
              <a:gd name="connsiteX717" fmla="*/ 1359703 w 7467600"/>
              <a:gd name="connsiteY717" fmla="*/ 2578554 h 6858000"/>
              <a:gd name="connsiteX718" fmla="*/ 1359422 w 7467600"/>
              <a:gd name="connsiteY718" fmla="*/ 2577994 h 6858000"/>
              <a:gd name="connsiteX719" fmla="*/ 828701 w 7467600"/>
              <a:gd name="connsiteY719" fmla="*/ 1839520 h 6858000"/>
              <a:gd name="connsiteX720" fmla="*/ 494427 w 7467600"/>
              <a:gd name="connsiteY720" fmla="*/ 1092333 h 6858000"/>
              <a:gd name="connsiteX721" fmla="*/ 506322 w 7467600"/>
              <a:gd name="connsiteY721" fmla="*/ 1020997 h 6858000"/>
              <a:gd name="connsiteX722" fmla="*/ 4570198 w 7467600"/>
              <a:gd name="connsiteY722" fmla="*/ 978081 h 6858000"/>
              <a:gd name="connsiteX723" fmla="*/ 4523691 w 7467600"/>
              <a:gd name="connsiteY723" fmla="*/ 1127776 h 6858000"/>
              <a:gd name="connsiteX724" fmla="*/ 4509875 w 7467600"/>
              <a:gd name="connsiteY724" fmla="*/ 1167552 h 6858000"/>
              <a:gd name="connsiteX725" fmla="*/ 4478168 w 7467600"/>
              <a:gd name="connsiteY725" fmla="*/ 1260735 h 6858000"/>
              <a:gd name="connsiteX726" fmla="*/ 4409309 w 7467600"/>
              <a:gd name="connsiteY726" fmla="*/ 1666996 h 6858000"/>
              <a:gd name="connsiteX727" fmla="*/ 4370031 w 7467600"/>
              <a:gd name="connsiteY727" fmla="*/ 1955666 h 6858000"/>
              <a:gd name="connsiteX728" fmla="*/ 4570198 w 7467600"/>
              <a:gd name="connsiteY728" fmla="*/ 978081 h 6858000"/>
              <a:gd name="connsiteX729" fmla="*/ 4557898 w 7467600"/>
              <a:gd name="connsiteY729" fmla="*/ 900011 h 6858000"/>
              <a:gd name="connsiteX730" fmla="*/ 4344840 w 7467600"/>
              <a:gd name="connsiteY730" fmla="*/ 1922038 h 6858000"/>
              <a:gd name="connsiteX731" fmla="*/ 4378710 w 7467600"/>
              <a:gd name="connsiteY731" fmla="*/ 1665516 h 6858000"/>
              <a:gd name="connsiteX732" fmla="*/ 4448798 w 7467600"/>
              <a:gd name="connsiteY732" fmla="*/ 1253024 h 6858000"/>
              <a:gd name="connsiteX733" fmla="*/ 4480315 w 7467600"/>
              <a:gd name="connsiteY733" fmla="*/ 1158454 h 6858000"/>
              <a:gd name="connsiteX734" fmla="*/ 4494133 w 7467600"/>
              <a:gd name="connsiteY734" fmla="*/ 1118676 h 6858000"/>
              <a:gd name="connsiteX735" fmla="*/ 4557898 w 7467600"/>
              <a:gd name="connsiteY735" fmla="*/ 900011 h 6858000"/>
              <a:gd name="connsiteX736" fmla="*/ 5870151 w 7467600"/>
              <a:gd name="connsiteY736" fmla="*/ 898890 h 6858000"/>
              <a:gd name="connsiteX737" fmla="*/ 5861335 w 7467600"/>
              <a:gd name="connsiteY737" fmla="*/ 899177 h 6858000"/>
              <a:gd name="connsiteX738" fmla="*/ 5843702 w 7467600"/>
              <a:gd name="connsiteY738" fmla="*/ 899748 h 6858000"/>
              <a:gd name="connsiteX739" fmla="*/ 5651107 w 7467600"/>
              <a:gd name="connsiteY739" fmla="*/ 920306 h 6858000"/>
              <a:gd name="connsiteX740" fmla="*/ 5459407 w 7467600"/>
              <a:gd name="connsiteY740" fmla="*/ 940975 h 6858000"/>
              <a:gd name="connsiteX741" fmla="*/ 5374846 w 7467600"/>
              <a:gd name="connsiteY741" fmla="*/ 941988 h 6858000"/>
              <a:gd name="connsiteX742" fmla="*/ 5256105 w 7467600"/>
              <a:gd name="connsiteY742" fmla="*/ 945632 h 6858000"/>
              <a:gd name="connsiteX743" fmla="*/ 5107071 w 7467600"/>
              <a:gd name="connsiteY743" fmla="*/ 969720 h 6858000"/>
              <a:gd name="connsiteX744" fmla="*/ 4998681 w 7467600"/>
              <a:gd name="connsiteY744" fmla="*/ 988771 h 6858000"/>
              <a:gd name="connsiteX745" fmla="*/ 5870151 w 7467600"/>
              <a:gd name="connsiteY745" fmla="*/ 898890 h 6858000"/>
              <a:gd name="connsiteX746" fmla="*/ 5504425 w 7467600"/>
              <a:gd name="connsiteY746" fmla="*/ 848067 h 6858000"/>
              <a:gd name="connsiteX747" fmla="*/ 4968849 w 7467600"/>
              <a:gd name="connsiteY747" fmla="*/ 962318 h 6858000"/>
              <a:gd name="connsiteX748" fmla="*/ 5104039 w 7467600"/>
              <a:gd name="connsiteY748" fmla="*/ 940634 h 6858000"/>
              <a:gd name="connsiteX749" fmla="*/ 5256311 w 7467600"/>
              <a:gd name="connsiteY749" fmla="*/ 916490 h 6858000"/>
              <a:gd name="connsiteX750" fmla="*/ 5377381 w 7467600"/>
              <a:gd name="connsiteY750" fmla="*/ 912671 h 6858000"/>
              <a:gd name="connsiteX751" fmla="*/ 5460148 w 7467600"/>
              <a:gd name="connsiteY751" fmla="*/ 911442 h 6858000"/>
              <a:gd name="connsiteX752" fmla="*/ 5648971 w 7467600"/>
              <a:gd name="connsiteY752" fmla="*/ 891331 h 6858000"/>
              <a:gd name="connsiteX753" fmla="*/ 5844807 w 7467600"/>
              <a:gd name="connsiteY753" fmla="*/ 870718 h 6858000"/>
              <a:gd name="connsiteX754" fmla="*/ 5862975 w 7467600"/>
              <a:gd name="connsiteY754" fmla="*/ 869756 h 6858000"/>
              <a:gd name="connsiteX755" fmla="*/ 5920887 w 7467600"/>
              <a:gd name="connsiteY755" fmla="*/ 865929 h 6858000"/>
              <a:gd name="connsiteX756" fmla="*/ 5504425 w 7467600"/>
              <a:gd name="connsiteY756" fmla="*/ 848067 h 6858000"/>
              <a:gd name="connsiteX757" fmla="*/ 3607114 w 7467600"/>
              <a:gd name="connsiteY757" fmla="*/ 467441 h 6858000"/>
              <a:gd name="connsiteX758" fmla="*/ 3296242 w 7467600"/>
              <a:gd name="connsiteY758" fmla="*/ 807991 h 6858000"/>
              <a:gd name="connsiteX759" fmla="*/ 3174674 w 7467600"/>
              <a:gd name="connsiteY759" fmla="*/ 919759 h 6858000"/>
              <a:gd name="connsiteX760" fmla="*/ 3042978 w 7467600"/>
              <a:gd name="connsiteY760" fmla="*/ 1054894 h 6858000"/>
              <a:gd name="connsiteX761" fmla="*/ 2968914 w 7467600"/>
              <a:gd name="connsiteY761" fmla="*/ 1133756 h 6858000"/>
              <a:gd name="connsiteX762" fmla="*/ 3103823 w 7467600"/>
              <a:gd name="connsiteY762" fmla="*/ 1026814 h 6858000"/>
              <a:gd name="connsiteX763" fmla="*/ 3607114 w 7467600"/>
              <a:gd name="connsiteY763" fmla="*/ 467441 h 6858000"/>
              <a:gd name="connsiteX764" fmla="*/ 3744487 w 7467600"/>
              <a:gd name="connsiteY764" fmla="*/ 383136 h 6858000"/>
              <a:gd name="connsiteX765" fmla="*/ 3970213 w 7467600"/>
              <a:gd name="connsiteY765" fmla="*/ 995559 h 6858000"/>
              <a:gd name="connsiteX766" fmla="*/ 3744487 w 7467600"/>
              <a:gd name="connsiteY766" fmla="*/ 383136 h 6858000"/>
              <a:gd name="connsiteX767" fmla="*/ 3624562 w 7467600"/>
              <a:gd name="connsiteY767" fmla="*/ 367041 h 6858000"/>
              <a:gd name="connsiteX768" fmla="*/ 3489712 w 7467600"/>
              <a:gd name="connsiteY768" fmla="*/ 485386 h 6858000"/>
              <a:gd name="connsiteX769" fmla="*/ 3182994 w 7467600"/>
              <a:gd name="connsiteY769" fmla="*/ 828265 h 6858000"/>
              <a:gd name="connsiteX770" fmla="*/ 2892114 w 7467600"/>
              <a:gd name="connsiteY770" fmla="*/ 1172635 h 6858000"/>
              <a:gd name="connsiteX771" fmla="*/ 3021459 w 7467600"/>
              <a:gd name="connsiteY771" fmla="*/ 1035385 h 6858000"/>
              <a:gd name="connsiteX772" fmla="*/ 3153873 w 7467600"/>
              <a:gd name="connsiteY772" fmla="*/ 898971 h 6858000"/>
              <a:gd name="connsiteX773" fmla="*/ 3276511 w 7467600"/>
              <a:gd name="connsiteY773" fmla="*/ 786423 h 6858000"/>
              <a:gd name="connsiteX774" fmla="*/ 3584154 w 7467600"/>
              <a:gd name="connsiteY774" fmla="*/ 448218 h 6858000"/>
              <a:gd name="connsiteX775" fmla="*/ 3624562 w 7467600"/>
              <a:gd name="connsiteY775" fmla="*/ 367041 h 6858000"/>
              <a:gd name="connsiteX776" fmla="*/ 3766672 w 7467600"/>
              <a:gd name="connsiteY776" fmla="*/ 359429 h 6858000"/>
              <a:gd name="connsiteX777" fmla="*/ 3996338 w 7467600"/>
              <a:gd name="connsiteY777" fmla="*/ 968237 h 6858000"/>
              <a:gd name="connsiteX778" fmla="*/ 3766672 w 7467600"/>
              <a:gd name="connsiteY778" fmla="*/ 359429 h 6858000"/>
              <a:gd name="connsiteX779" fmla="*/ 5805386 w 7467600"/>
              <a:gd name="connsiteY779" fmla="*/ 239240 h 6858000"/>
              <a:gd name="connsiteX780" fmla="*/ 5736947 w 7467600"/>
              <a:gd name="connsiteY780" fmla="*/ 261367 h 6858000"/>
              <a:gd name="connsiteX781" fmla="*/ 5427012 w 7467600"/>
              <a:gd name="connsiteY781" fmla="*/ 311272 h 6858000"/>
              <a:gd name="connsiteX782" fmla="*/ 5147818 w 7467600"/>
              <a:gd name="connsiteY782" fmla="*/ 322112 h 6858000"/>
              <a:gd name="connsiteX783" fmla="*/ 5060854 w 7467600"/>
              <a:gd name="connsiteY783" fmla="*/ 311882 h 6858000"/>
              <a:gd name="connsiteX784" fmla="*/ 4945989 w 7467600"/>
              <a:gd name="connsiteY784" fmla="*/ 300516 h 6858000"/>
              <a:gd name="connsiteX785" fmla="*/ 5410479 w 7467600"/>
              <a:gd name="connsiteY785" fmla="*/ 348434 h 6858000"/>
              <a:gd name="connsiteX786" fmla="*/ 5805386 w 7467600"/>
              <a:gd name="connsiteY786" fmla="*/ 239240 h 6858000"/>
              <a:gd name="connsiteX787" fmla="*/ 5905192 w 7467600"/>
              <a:gd name="connsiteY787" fmla="*/ 163079 h 6858000"/>
              <a:gd name="connsiteX788" fmla="*/ 5865655 w 7467600"/>
              <a:gd name="connsiteY788" fmla="*/ 171901 h 6858000"/>
              <a:gd name="connsiteX789" fmla="*/ 5259740 w 7467600"/>
              <a:gd name="connsiteY789" fmla="*/ 257013 h 6858000"/>
              <a:gd name="connsiteX790" fmla="*/ 5208466 w 7467600"/>
              <a:gd name="connsiteY790" fmla="*/ 257550 h 6858000"/>
              <a:gd name="connsiteX791" fmla="*/ 4980204 w 7467600"/>
              <a:gd name="connsiteY791" fmla="*/ 271903 h 6858000"/>
              <a:gd name="connsiteX792" fmla="*/ 5068068 w 7467600"/>
              <a:gd name="connsiteY792" fmla="*/ 282244 h 6858000"/>
              <a:gd name="connsiteX793" fmla="*/ 5153231 w 7467600"/>
              <a:gd name="connsiteY793" fmla="*/ 292240 h 6858000"/>
              <a:gd name="connsiteX794" fmla="*/ 5426491 w 7467600"/>
              <a:gd name="connsiteY794" fmla="*/ 281128 h 6858000"/>
              <a:gd name="connsiteX795" fmla="*/ 5731212 w 7467600"/>
              <a:gd name="connsiteY795" fmla="*/ 231951 h 6858000"/>
              <a:gd name="connsiteX796" fmla="*/ 5905192 w 7467600"/>
              <a:gd name="connsiteY796" fmla="*/ 163079 h 6858000"/>
              <a:gd name="connsiteX797" fmla="*/ 5944437 w 7467600"/>
              <a:gd name="connsiteY797" fmla="*/ 113829 h 6858000"/>
              <a:gd name="connsiteX798" fmla="*/ 5825032 w 7467600"/>
              <a:gd name="connsiteY798" fmla="*/ 146405 h 6858000"/>
              <a:gd name="connsiteX799" fmla="*/ 4955599 w 7467600"/>
              <a:gd name="connsiteY799" fmla="*/ 247008 h 6858000"/>
              <a:gd name="connsiteX800" fmla="*/ 5210104 w 7467600"/>
              <a:gd name="connsiteY800" fmla="*/ 228123 h 6858000"/>
              <a:gd name="connsiteX801" fmla="*/ 5261015 w 7467600"/>
              <a:gd name="connsiteY801" fmla="*/ 227087 h 6858000"/>
              <a:gd name="connsiteX802" fmla="*/ 5861181 w 7467600"/>
              <a:gd name="connsiteY802" fmla="*/ 143093 h 6858000"/>
              <a:gd name="connsiteX803" fmla="*/ 5961252 w 7467600"/>
              <a:gd name="connsiteY803" fmla="*/ 114820 h 6858000"/>
              <a:gd name="connsiteX804" fmla="*/ 5944437 w 7467600"/>
              <a:gd name="connsiteY804" fmla="*/ 113829 h 6858000"/>
              <a:gd name="connsiteX805" fmla="*/ 3882765 w 7467600"/>
              <a:gd name="connsiteY805" fmla="*/ 0 h 6858000"/>
              <a:gd name="connsiteX806" fmla="*/ 3995099 w 7467600"/>
              <a:gd name="connsiteY806" fmla="*/ 0 h 6858000"/>
              <a:gd name="connsiteX807" fmla="*/ 4163818 w 7467600"/>
              <a:gd name="connsiteY807" fmla="*/ 234104 h 6858000"/>
              <a:gd name="connsiteX808" fmla="*/ 4172099 w 7467600"/>
              <a:gd name="connsiteY808" fmla="*/ 234207 h 6858000"/>
              <a:gd name="connsiteX809" fmla="*/ 4784282 w 7467600"/>
              <a:gd name="connsiteY809" fmla="*/ 276561 h 6858000"/>
              <a:gd name="connsiteX810" fmla="*/ 4801687 w 7467600"/>
              <a:gd name="connsiteY810" fmla="*/ 267764 h 6858000"/>
              <a:gd name="connsiteX811" fmla="*/ 6082788 w 7467600"/>
              <a:gd name="connsiteY811" fmla="*/ 64119 h 6858000"/>
              <a:gd name="connsiteX812" fmla="*/ 6099442 w 7467600"/>
              <a:gd name="connsiteY812" fmla="*/ 82568 h 6858000"/>
              <a:gd name="connsiteX813" fmla="*/ 4804137 w 7467600"/>
              <a:gd name="connsiteY813" fmla="*/ 320931 h 6858000"/>
              <a:gd name="connsiteX814" fmla="*/ 4227047 w 7467600"/>
              <a:gd name="connsiteY814" fmla="*/ 313415 h 6858000"/>
              <a:gd name="connsiteX815" fmla="*/ 4346041 w 7467600"/>
              <a:gd name="connsiteY815" fmla="*/ 456086 h 6858000"/>
              <a:gd name="connsiteX816" fmla="*/ 4870967 w 7467600"/>
              <a:gd name="connsiteY816" fmla="*/ 963061 h 6858000"/>
              <a:gd name="connsiteX817" fmla="*/ 4889647 w 7467600"/>
              <a:gd name="connsiteY817" fmla="*/ 957147 h 6858000"/>
              <a:gd name="connsiteX818" fmla="*/ 5422504 w 7467600"/>
              <a:gd name="connsiteY818" fmla="*/ 805191 h 6858000"/>
              <a:gd name="connsiteX819" fmla="*/ 6087656 w 7467600"/>
              <a:gd name="connsiteY819" fmla="*/ 826703 h 6858000"/>
              <a:gd name="connsiteX820" fmla="*/ 6058717 w 7467600"/>
              <a:gd name="connsiteY820" fmla="*/ 865992 h 6858000"/>
              <a:gd name="connsiteX821" fmla="*/ 4974153 w 7467600"/>
              <a:gd name="connsiteY821" fmla="*/ 1045456 h 6858000"/>
              <a:gd name="connsiteX822" fmla="*/ 5627835 w 7467600"/>
              <a:gd name="connsiteY822" fmla="*/ 1472077 h 6858000"/>
              <a:gd name="connsiteX823" fmla="*/ 5629817 w 7467600"/>
              <a:gd name="connsiteY823" fmla="*/ 1471412 h 6858000"/>
              <a:gd name="connsiteX824" fmla="*/ 5634124 w 7467600"/>
              <a:gd name="connsiteY824" fmla="*/ 1470572 h 6858000"/>
              <a:gd name="connsiteX825" fmla="*/ 5755832 w 7467600"/>
              <a:gd name="connsiteY825" fmla="*/ 1383886 h 6858000"/>
              <a:gd name="connsiteX826" fmla="*/ 6014186 w 7467600"/>
              <a:gd name="connsiteY826" fmla="*/ 1279799 h 6858000"/>
              <a:gd name="connsiteX827" fmla="*/ 6901619 w 7467600"/>
              <a:gd name="connsiteY827" fmla="*/ 1047874 h 6858000"/>
              <a:gd name="connsiteX828" fmla="*/ 6931566 w 7467600"/>
              <a:gd name="connsiteY828" fmla="*/ 1062034 h 6858000"/>
              <a:gd name="connsiteX829" fmla="*/ 5790982 w 7467600"/>
              <a:gd name="connsiteY829" fmla="*/ 1561380 h 6858000"/>
              <a:gd name="connsiteX830" fmla="*/ 6188971 w 7467600"/>
              <a:gd name="connsiteY830" fmla="*/ 1755168 h 6858000"/>
              <a:gd name="connsiteX831" fmla="*/ 6202446 w 7467600"/>
              <a:gd name="connsiteY831" fmla="*/ 1752268 h 6858000"/>
              <a:gd name="connsiteX832" fmla="*/ 7179560 w 7467600"/>
              <a:gd name="connsiteY832" fmla="*/ 1467551 h 6858000"/>
              <a:gd name="connsiteX833" fmla="*/ 7158730 w 7467600"/>
              <a:gd name="connsiteY833" fmla="*/ 1507835 h 6858000"/>
              <a:gd name="connsiteX834" fmla="*/ 6326959 w 7467600"/>
              <a:gd name="connsiteY834" fmla="*/ 1817686 h 6858000"/>
              <a:gd name="connsiteX835" fmla="*/ 6537433 w 7467600"/>
              <a:gd name="connsiteY835" fmla="*/ 1907790 h 6858000"/>
              <a:gd name="connsiteX836" fmla="*/ 6550221 w 7467600"/>
              <a:gd name="connsiteY836" fmla="*/ 1910729 h 6858000"/>
              <a:gd name="connsiteX837" fmla="*/ 6964438 w 7467600"/>
              <a:gd name="connsiteY837" fmla="*/ 2209505 h 6858000"/>
              <a:gd name="connsiteX838" fmla="*/ 7367862 w 7467600"/>
              <a:gd name="connsiteY838" fmla="*/ 2806833 h 6858000"/>
              <a:gd name="connsiteX839" fmla="*/ 7364329 w 7467600"/>
              <a:gd name="connsiteY839" fmla="*/ 2826907 h 6858000"/>
              <a:gd name="connsiteX840" fmla="*/ 7290545 w 7467600"/>
              <a:gd name="connsiteY840" fmla="*/ 2850663 h 6858000"/>
              <a:gd name="connsiteX841" fmla="*/ 6472036 w 7467600"/>
              <a:gd name="connsiteY841" fmla="*/ 1959003 h 6858000"/>
              <a:gd name="connsiteX842" fmla="*/ 5792897 w 7467600"/>
              <a:gd name="connsiteY842" fmla="*/ 1647747 h 6858000"/>
              <a:gd name="connsiteX843" fmla="*/ 5842751 w 7467600"/>
              <a:gd name="connsiteY843" fmla="*/ 1816112 h 6858000"/>
              <a:gd name="connsiteX844" fmla="*/ 5847424 w 7467600"/>
              <a:gd name="connsiteY844" fmla="*/ 1815776 h 6858000"/>
              <a:gd name="connsiteX845" fmla="*/ 6399821 w 7467600"/>
              <a:gd name="connsiteY845" fmla="*/ 2344799 h 6858000"/>
              <a:gd name="connsiteX846" fmla="*/ 6323232 w 7467600"/>
              <a:gd name="connsiteY846" fmla="*/ 2389634 h 6858000"/>
              <a:gd name="connsiteX847" fmla="*/ 5942958 w 7467600"/>
              <a:gd name="connsiteY847" fmla="*/ 2077708 h 6858000"/>
              <a:gd name="connsiteX848" fmla="*/ 5921559 w 7467600"/>
              <a:gd name="connsiteY848" fmla="*/ 2378596 h 6858000"/>
              <a:gd name="connsiteX849" fmla="*/ 5817651 w 7467600"/>
              <a:gd name="connsiteY849" fmla="*/ 3023919 h 6858000"/>
              <a:gd name="connsiteX850" fmla="*/ 5729634 w 7467600"/>
              <a:gd name="connsiteY850" fmla="*/ 3051849 h 6858000"/>
              <a:gd name="connsiteX851" fmla="*/ 5611018 w 7467600"/>
              <a:gd name="connsiteY851" fmla="*/ 2316769 h 6858000"/>
              <a:gd name="connsiteX852" fmla="*/ 5687608 w 7467600"/>
              <a:gd name="connsiteY852" fmla="*/ 2039972 h 6858000"/>
              <a:gd name="connsiteX853" fmla="*/ 5657554 w 7467600"/>
              <a:gd name="connsiteY853" fmla="*/ 1576445 h 6858000"/>
              <a:gd name="connsiteX854" fmla="*/ 5150475 w 7467600"/>
              <a:gd name="connsiteY854" fmla="*/ 1274012 h 6858000"/>
              <a:gd name="connsiteX855" fmla="*/ 5349142 w 7467600"/>
              <a:gd name="connsiteY855" fmla="*/ 2204405 h 6858000"/>
              <a:gd name="connsiteX856" fmla="*/ 5262214 w 7467600"/>
              <a:gd name="connsiteY856" fmla="*/ 2233836 h 6858000"/>
              <a:gd name="connsiteX857" fmla="*/ 4981539 w 7467600"/>
              <a:gd name="connsiteY857" fmla="*/ 1542201 h 6858000"/>
              <a:gd name="connsiteX858" fmla="*/ 4958461 w 7467600"/>
              <a:gd name="connsiteY858" fmla="*/ 1136957 h 6858000"/>
              <a:gd name="connsiteX859" fmla="*/ 4655015 w 7467600"/>
              <a:gd name="connsiteY859" fmla="*/ 891426 h 6858000"/>
              <a:gd name="connsiteX860" fmla="*/ 4348002 w 7467600"/>
              <a:gd name="connsiteY860" fmla="*/ 2205895 h 6858000"/>
              <a:gd name="connsiteX861" fmla="*/ 4262250 w 7467600"/>
              <a:gd name="connsiteY861" fmla="*/ 2219972 h 6858000"/>
              <a:gd name="connsiteX862" fmla="*/ 4550611 w 7467600"/>
              <a:gd name="connsiteY862" fmla="*/ 817540 h 6858000"/>
              <a:gd name="connsiteX863" fmla="*/ 4564418 w 7467600"/>
              <a:gd name="connsiteY863" fmla="*/ 808293 h 6858000"/>
              <a:gd name="connsiteX864" fmla="*/ 4266388 w 7467600"/>
              <a:gd name="connsiteY864" fmla="*/ 500083 h 6858000"/>
              <a:gd name="connsiteX865" fmla="*/ 4032842 w 7467600"/>
              <a:gd name="connsiteY865" fmla="*/ 211809 h 6858000"/>
              <a:gd name="connsiteX866" fmla="*/ 3882765 w 7467600"/>
              <a:gd name="connsiteY866" fmla="*/ 0 h 6858000"/>
              <a:gd name="connsiteX867" fmla="*/ 3721337 w 7467600"/>
              <a:gd name="connsiteY867" fmla="*/ 0 h 6858000"/>
              <a:gd name="connsiteX868" fmla="*/ 3797544 w 7467600"/>
              <a:gd name="connsiteY868" fmla="*/ 0 h 6858000"/>
              <a:gd name="connsiteX869" fmla="*/ 3775734 w 7467600"/>
              <a:gd name="connsiteY869" fmla="*/ 95131 h 6858000"/>
              <a:gd name="connsiteX870" fmla="*/ 3724807 w 7467600"/>
              <a:gd name="connsiteY870" fmla="*/ 272257 h 6858000"/>
              <a:gd name="connsiteX871" fmla="*/ 3726844 w 7467600"/>
              <a:gd name="connsiteY871" fmla="*/ 282988 h 6858000"/>
              <a:gd name="connsiteX872" fmla="*/ 3742664 w 7467600"/>
              <a:gd name="connsiteY872" fmla="*/ 279918 h 6858000"/>
              <a:gd name="connsiteX873" fmla="*/ 4103910 w 7467600"/>
              <a:gd name="connsiteY873" fmla="*/ 1161917 h 6858000"/>
              <a:gd name="connsiteX874" fmla="*/ 4020269 w 7467600"/>
              <a:gd name="connsiteY874" fmla="*/ 1200406 h 6858000"/>
              <a:gd name="connsiteX875" fmla="*/ 3674882 w 7467600"/>
              <a:gd name="connsiteY875" fmla="*/ 488524 h 6858000"/>
              <a:gd name="connsiteX876" fmla="*/ 3132682 w 7467600"/>
              <a:gd name="connsiteY876" fmla="*/ 1072284 h 6858000"/>
              <a:gd name="connsiteX877" fmla="*/ 2716346 w 7467600"/>
              <a:gd name="connsiteY877" fmla="*/ 1276376 h 6858000"/>
              <a:gd name="connsiteX878" fmla="*/ 2716772 w 7467600"/>
              <a:gd name="connsiteY878" fmla="*/ 1255462 h 6858000"/>
              <a:gd name="connsiteX879" fmla="*/ 3471096 w 7467600"/>
              <a:gd name="connsiteY879" fmla="*/ 437072 h 6858000"/>
              <a:gd name="connsiteX880" fmla="*/ 3639057 w 7467600"/>
              <a:gd name="connsiteY880" fmla="*/ 286334 h 6858000"/>
              <a:gd name="connsiteX881" fmla="*/ 3640309 w 7467600"/>
              <a:gd name="connsiteY881" fmla="*/ 284664 h 6858000"/>
              <a:gd name="connsiteX882" fmla="*/ 3646022 w 7467600"/>
              <a:gd name="connsiteY882" fmla="*/ 276711 h 6858000"/>
              <a:gd name="connsiteX883" fmla="*/ 3707943 w 7467600"/>
              <a:gd name="connsiteY883" fmla="*/ 65958 h 6858000"/>
              <a:gd name="connsiteX884" fmla="*/ 3721337 w 7467600"/>
              <a:gd name="connsiteY884" fmla="*/ 0 h 6858000"/>
              <a:gd name="connsiteX885" fmla="*/ 2867960 w 7467600"/>
              <a:gd name="connsiteY885" fmla="*/ 0 h 6858000"/>
              <a:gd name="connsiteX886" fmla="*/ 2926351 w 7467600"/>
              <a:gd name="connsiteY886" fmla="*/ 0 h 6858000"/>
              <a:gd name="connsiteX887" fmla="*/ 2902823 w 7467600"/>
              <a:gd name="connsiteY887" fmla="*/ 262929 h 6858000"/>
              <a:gd name="connsiteX888" fmla="*/ 2940663 w 7467600"/>
              <a:gd name="connsiteY888" fmla="*/ 140884 h 6858000"/>
              <a:gd name="connsiteX889" fmla="*/ 2947039 w 7467600"/>
              <a:gd name="connsiteY889" fmla="*/ 122524 h 6858000"/>
              <a:gd name="connsiteX890" fmla="*/ 2984316 w 7467600"/>
              <a:gd name="connsiteY890" fmla="*/ 0 h 6858000"/>
              <a:gd name="connsiteX891" fmla="*/ 3016114 w 7467600"/>
              <a:gd name="connsiteY891" fmla="*/ 0 h 6858000"/>
              <a:gd name="connsiteX892" fmla="*/ 2979949 w 7467600"/>
              <a:gd name="connsiteY892" fmla="*/ 119274 h 6858000"/>
              <a:gd name="connsiteX893" fmla="*/ 3023879 w 7467600"/>
              <a:gd name="connsiteY893" fmla="*/ 0 h 6858000"/>
              <a:gd name="connsiteX894" fmla="*/ 3105400 w 7467600"/>
              <a:gd name="connsiteY894" fmla="*/ 0 h 6858000"/>
              <a:gd name="connsiteX895" fmla="*/ 3094669 w 7467600"/>
              <a:gd name="connsiteY895" fmla="*/ 30308 h 6858000"/>
              <a:gd name="connsiteX896" fmla="*/ 2901945 w 7467600"/>
              <a:gd name="connsiteY896" fmla="*/ 466538 h 6858000"/>
              <a:gd name="connsiteX897" fmla="*/ 2815209 w 7467600"/>
              <a:gd name="connsiteY897" fmla="*/ 497361 h 6858000"/>
              <a:gd name="connsiteX898" fmla="*/ 2844845 w 7467600"/>
              <a:gd name="connsiteY898" fmla="*/ 127638 h 6858000"/>
              <a:gd name="connsiteX899" fmla="*/ 2867960 w 7467600"/>
              <a:gd name="connsiteY899" fmla="*/ 0 h 6858000"/>
              <a:gd name="connsiteX900" fmla="*/ 1057230 w 7467600"/>
              <a:gd name="connsiteY900" fmla="*/ 0 h 6858000"/>
              <a:gd name="connsiteX901" fmla="*/ 1111003 w 7467600"/>
              <a:gd name="connsiteY901" fmla="*/ 0 h 6858000"/>
              <a:gd name="connsiteX902" fmla="*/ 1125553 w 7467600"/>
              <a:gd name="connsiteY902" fmla="*/ 52588 h 6858000"/>
              <a:gd name="connsiteX903" fmla="*/ 1304276 w 7467600"/>
              <a:gd name="connsiteY903" fmla="*/ 476275 h 6858000"/>
              <a:gd name="connsiteX904" fmla="*/ 1492066 w 7467600"/>
              <a:gd name="connsiteY904" fmla="*/ 886333 h 6858000"/>
              <a:gd name="connsiteX905" fmla="*/ 1423698 w 7467600"/>
              <a:gd name="connsiteY905" fmla="*/ 710817 h 6858000"/>
              <a:gd name="connsiteX906" fmla="*/ 1357609 w 7467600"/>
              <a:gd name="connsiteY906" fmla="*/ 532892 h 6858000"/>
              <a:gd name="connsiteX907" fmla="*/ 1309550 w 7467600"/>
              <a:gd name="connsiteY907" fmla="*/ 374031 h 6858000"/>
              <a:gd name="connsiteX908" fmla="*/ 1193673 w 7467600"/>
              <a:gd name="connsiteY908" fmla="*/ 49533 h 6858000"/>
              <a:gd name="connsiteX909" fmla="*/ 1164391 w 7467600"/>
              <a:gd name="connsiteY909" fmla="*/ 0 h 6858000"/>
              <a:gd name="connsiteX910" fmla="*/ 1200666 w 7467600"/>
              <a:gd name="connsiteY910" fmla="*/ 0 h 6858000"/>
              <a:gd name="connsiteX911" fmla="*/ 1223408 w 7467600"/>
              <a:gd name="connsiteY911" fmla="*/ 38996 h 6858000"/>
              <a:gd name="connsiteX912" fmla="*/ 1339635 w 7467600"/>
              <a:gd name="connsiteY912" fmla="*/ 365517 h 6858000"/>
              <a:gd name="connsiteX913" fmla="*/ 1387469 w 7467600"/>
              <a:gd name="connsiteY913" fmla="*/ 523079 h 6858000"/>
              <a:gd name="connsiteX914" fmla="*/ 1452685 w 7467600"/>
              <a:gd name="connsiteY914" fmla="*/ 699806 h 6858000"/>
              <a:gd name="connsiteX915" fmla="*/ 1492092 w 7467600"/>
              <a:gd name="connsiteY915" fmla="*/ 800424 h 6858000"/>
              <a:gd name="connsiteX916" fmla="*/ 1455302 w 7467600"/>
              <a:gd name="connsiteY916" fmla="*/ 632913 h 6858000"/>
              <a:gd name="connsiteX917" fmla="*/ 1222336 w 7467600"/>
              <a:gd name="connsiteY917" fmla="*/ 9480 h 6858000"/>
              <a:gd name="connsiteX918" fmla="*/ 1214634 w 7467600"/>
              <a:gd name="connsiteY918" fmla="*/ 0 h 6858000"/>
              <a:gd name="connsiteX919" fmla="*/ 1289827 w 7467600"/>
              <a:gd name="connsiteY919" fmla="*/ 0 h 6858000"/>
              <a:gd name="connsiteX920" fmla="*/ 1321076 w 7467600"/>
              <a:gd name="connsiteY920" fmla="*/ 59722 h 6858000"/>
              <a:gd name="connsiteX921" fmla="*/ 1512579 w 7467600"/>
              <a:gd name="connsiteY921" fmla="*/ 626441 h 6858000"/>
              <a:gd name="connsiteX922" fmla="*/ 1506076 w 7467600"/>
              <a:gd name="connsiteY922" fmla="*/ 1089289 h 6858000"/>
              <a:gd name="connsiteX923" fmla="*/ 1486346 w 7467600"/>
              <a:gd name="connsiteY923" fmla="*/ 1079919 h 6858000"/>
              <a:gd name="connsiteX924" fmla="*/ 1070511 w 7467600"/>
              <a:gd name="connsiteY924" fmla="*/ 48609 h 6858000"/>
              <a:gd name="connsiteX925" fmla="*/ 1057230 w 7467600"/>
              <a:gd name="connsiteY925" fmla="*/ 0 h 6858000"/>
              <a:gd name="connsiteX926" fmla="*/ 43151 w 7467600"/>
              <a:gd name="connsiteY926" fmla="*/ 0 h 6858000"/>
              <a:gd name="connsiteX927" fmla="*/ 95283 w 7467600"/>
              <a:gd name="connsiteY927" fmla="*/ 0 h 6858000"/>
              <a:gd name="connsiteX928" fmla="*/ 300708 w 7467600"/>
              <a:gd name="connsiteY928" fmla="*/ 154571 h 6858000"/>
              <a:gd name="connsiteX929" fmla="*/ 530414 w 7467600"/>
              <a:gd name="connsiteY929" fmla="*/ 354673 h 6858000"/>
              <a:gd name="connsiteX930" fmla="*/ 333785 w 7467600"/>
              <a:gd name="connsiteY930" fmla="*/ 161564 h 6858000"/>
              <a:gd name="connsiteX931" fmla="*/ 147005 w 7467600"/>
              <a:gd name="connsiteY931" fmla="*/ 0 h 6858000"/>
              <a:gd name="connsiteX932" fmla="*/ 272509 w 7467600"/>
              <a:gd name="connsiteY932" fmla="*/ 0 h 6858000"/>
              <a:gd name="connsiteX933" fmla="*/ 326276 w 7467600"/>
              <a:gd name="connsiteY933" fmla="*/ 45847 h 6858000"/>
              <a:gd name="connsiteX934" fmla="*/ 823759 w 7467600"/>
              <a:gd name="connsiteY934" fmla="*/ 574145 h 6858000"/>
              <a:gd name="connsiteX935" fmla="*/ 811254 w 7467600"/>
              <a:gd name="connsiteY935" fmla="*/ 665546 h 6858000"/>
              <a:gd name="connsiteX936" fmla="*/ 154042 w 7467600"/>
              <a:gd name="connsiteY936" fmla="*/ 261522 h 6858000"/>
              <a:gd name="connsiteX937" fmla="*/ 13550 w 7467600"/>
              <a:gd name="connsiteY937" fmla="*/ 158423 h 6858000"/>
              <a:gd name="connsiteX938" fmla="*/ 0 w 7467600"/>
              <a:gd name="connsiteY938" fmla="*/ 146618 h 6858000"/>
              <a:gd name="connsiteX939" fmla="*/ 0 w 7467600"/>
              <a:gd name="connsiteY939" fmla="*/ 59161 h 6858000"/>
              <a:gd name="connsiteX940" fmla="*/ 45427 w 7467600"/>
              <a:gd name="connsiteY940" fmla="*/ 101078 h 6858000"/>
              <a:gd name="connsiteX941" fmla="*/ 630103 w 7467600"/>
              <a:gd name="connsiteY941" fmla="*/ 485885 h 6858000"/>
              <a:gd name="connsiteX942" fmla="*/ 532040 w 7467600"/>
              <a:gd name="connsiteY942" fmla="*/ 399359 h 6858000"/>
              <a:gd name="connsiteX943" fmla="*/ 517618 w 7467600"/>
              <a:gd name="connsiteY943" fmla="*/ 385726 h 6858000"/>
              <a:gd name="connsiteX944" fmla="*/ 285074 w 7467600"/>
              <a:gd name="connsiteY944" fmla="*/ 182755 h 6858000"/>
              <a:gd name="connsiteX945" fmla="*/ 43151 w 7467600"/>
              <a:gd name="connsiteY94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1019354 w 7467600"/>
              <a:gd name="connsiteY13" fmla="*/ 6315006 h 6858000"/>
              <a:gd name="connsiteX14" fmla="*/ 441046 w 7467600"/>
              <a:gd name="connsiteY14" fmla="*/ 6691153 h 6858000"/>
              <a:gd name="connsiteX15" fmla="*/ 1019354 w 7467600"/>
              <a:gd name="connsiteY15" fmla="*/ 6315006 h 6858000"/>
              <a:gd name="connsiteX16" fmla="*/ 991680 w 7467600"/>
              <a:gd name="connsiteY16" fmla="*/ 6298413 h 6858000"/>
              <a:gd name="connsiteX17" fmla="*/ 409060 w 7467600"/>
              <a:gd name="connsiteY17" fmla="*/ 6671470 h 6858000"/>
              <a:gd name="connsiteX18" fmla="*/ 991680 w 7467600"/>
              <a:gd name="connsiteY18" fmla="*/ 6298413 h 6858000"/>
              <a:gd name="connsiteX19" fmla="*/ 103333 w 7467600"/>
              <a:gd name="connsiteY19" fmla="*/ 5699602 h 6858000"/>
              <a:gd name="connsiteX20" fmla="*/ 233938 w 7467600"/>
              <a:gd name="connsiteY20" fmla="*/ 5809416 h 6858000"/>
              <a:gd name="connsiteX21" fmla="*/ 883580 w 7467600"/>
              <a:gd name="connsiteY21" fmla="*/ 6180710 h 6858000"/>
              <a:gd name="connsiteX22" fmla="*/ 487337 w 7467600"/>
              <a:gd name="connsiteY22" fmla="*/ 5950182 h 6858000"/>
              <a:gd name="connsiteX23" fmla="*/ 354051 w 7467600"/>
              <a:gd name="connsiteY23" fmla="*/ 5854912 h 6858000"/>
              <a:gd name="connsiteX24" fmla="*/ 195436 w 7467600"/>
              <a:gd name="connsiteY24" fmla="*/ 5755068 h 6858000"/>
              <a:gd name="connsiteX25" fmla="*/ 103333 w 7467600"/>
              <a:gd name="connsiteY25" fmla="*/ 5699602 h 6858000"/>
              <a:gd name="connsiteX26" fmla="*/ 5539432 w 7467600"/>
              <a:gd name="connsiteY26" fmla="*/ 5642928 h 6858000"/>
              <a:gd name="connsiteX27" fmla="*/ 5555462 w 7467600"/>
              <a:gd name="connsiteY27" fmla="*/ 5694454 h 6858000"/>
              <a:gd name="connsiteX28" fmla="*/ 5828270 w 7467600"/>
              <a:gd name="connsiteY28" fmla="*/ 6320663 h 6858000"/>
              <a:gd name="connsiteX29" fmla="*/ 5947416 w 7467600"/>
              <a:gd name="connsiteY29" fmla="*/ 6574846 h 6858000"/>
              <a:gd name="connsiteX30" fmla="*/ 5539432 w 7467600"/>
              <a:gd name="connsiteY30" fmla="*/ 5642928 h 6858000"/>
              <a:gd name="connsiteX31" fmla="*/ 51253 w 7467600"/>
              <a:gd name="connsiteY31" fmla="*/ 5631825 h 6858000"/>
              <a:gd name="connsiteX32" fmla="*/ 211622 w 7467600"/>
              <a:gd name="connsiteY32" fmla="*/ 5728803 h 6858000"/>
              <a:gd name="connsiteX33" fmla="*/ 371652 w 7467600"/>
              <a:gd name="connsiteY33" fmla="*/ 5829062 h 6858000"/>
              <a:gd name="connsiteX34" fmla="*/ 505903 w 7467600"/>
              <a:gd name="connsiteY34" fmla="*/ 5925221 h 6858000"/>
              <a:gd name="connsiteX35" fmla="*/ 899240 w 7467600"/>
              <a:gd name="connsiteY35" fmla="*/ 6153068 h 6858000"/>
              <a:gd name="connsiteX36" fmla="*/ 988114 w 7467600"/>
              <a:gd name="connsiteY36" fmla="*/ 6174204 h 6858000"/>
              <a:gd name="connsiteX37" fmla="*/ 845971 w 7467600"/>
              <a:gd name="connsiteY37" fmla="*/ 6067177 h 6858000"/>
              <a:gd name="connsiteX38" fmla="*/ 448057 w 7467600"/>
              <a:gd name="connsiteY38" fmla="*/ 5841376 h 6858000"/>
              <a:gd name="connsiteX39" fmla="*/ 51253 w 7467600"/>
              <a:gd name="connsiteY39" fmla="*/ 5631825 h 6858000"/>
              <a:gd name="connsiteX40" fmla="*/ 2606687 w 7467600"/>
              <a:gd name="connsiteY40" fmla="*/ 5630718 h 6858000"/>
              <a:gd name="connsiteX41" fmla="*/ 2645658 w 7467600"/>
              <a:gd name="connsiteY41" fmla="*/ 6640259 h 6858000"/>
              <a:gd name="connsiteX42" fmla="*/ 2606687 w 7467600"/>
              <a:gd name="connsiteY42" fmla="*/ 5630718 h 6858000"/>
              <a:gd name="connsiteX43" fmla="*/ 3642057 w 7467600"/>
              <a:gd name="connsiteY43" fmla="*/ 5573487 h 6858000"/>
              <a:gd name="connsiteX44" fmla="*/ 3632981 w 7467600"/>
              <a:gd name="connsiteY44" fmla="*/ 5579437 h 6858000"/>
              <a:gd name="connsiteX45" fmla="*/ 3382436 w 7467600"/>
              <a:gd name="connsiteY45" fmla="*/ 5952726 h 6858000"/>
              <a:gd name="connsiteX46" fmla="*/ 3191929 w 7467600"/>
              <a:gd name="connsiteY46" fmla="*/ 6662669 h 6858000"/>
              <a:gd name="connsiteX47" fmla="*/ 3369898 w 7467600"/>
              <a:gd name="connsiteY47" fmla="*/ 6081771 h 6858000"/>
              <a:gd name="connsiteX48" fmla="*/ 3642057 w 7467600"/>
              <a:gd name="connsiteY48" fmla="*/ 5573487 h 6858000"/>
              <a:gd name="connsiteX49" fmla="*/ 2650666 w 7467600"/>
              <a:gd name="connsiteY49" fmla="*/ 5530686 h 6858000"/>
              <a:gd name="connsiteX50" fmla="*/ 2650249 w 7467600"/>
              <a:gd name="connsiteY50" fmla="*/ 5532101 h 6858000"/>
              <a:gd name="connsiteX51" fmla="*/ 2663808 w 7467600"/>
              <a:gd name="connsiteY51" fmla="*/ 6535215 h 6858000"/>
              <a:gd name="connsiteX52" fmla="*/ 2665418 w 7467600"/>
              <a:gd name="connsiteY52" fmla="*/ 6132756 h 6858000"/>
              <a:gd name="connsiteX53" fmla="*/ 2650666 w 7467600"/>
              <a:gd name="connsiteY53" fmla="*/ 5530686 h 6858000"/>
              <a:gd name="connsiteX54" fmla="*/ 2680277 w 7467600"/>
              <a:gd name="connsiteY54" fmla="*/ 5479204 h 6858000"/>
              <a:gd name="connsiteX55" fmla="*/ 2678972 w 7467600"/>
              <a:gd name="connsiteY55" fmla="*/ 5481582 h 6858000"/>
              <a:gd name="connsiteX56" fmla="*/ 2696666 w 7467600"/>
              <a:gd name="connsiteY56" fmla="*/ 6133836 h 6858000"/>
              <a:gd name="connsiteX57" fmla="*/ 2695769 w 7467600"/>
              <a:gd name="connsiteY57" fmla="*/ 6390955 h 6858000"/>
              <a:gd name="connsiteX58" fmla="*/ 2739893 w 7467600"/>
              <a:gd name="connsiteY58" fmla="*/ 6108357 h 6858000"/>
              <a:gd name="connsiteX59" fmla="*/ 2680277 w 7467600"/>
              <a:gd name="connsiteY59" fmla="*/ 5479204 h 6858000"/>
              <a:gd name="connsiteX60" fmla="*/ 1132195 w 7467600"/>
              <a:gd name="connsiteY60" fmla="*/ 5467980 h 6858000"/>
              <a:gd name="connsiteX61" fmla="*/ 1679056 w 7467600"/>
              <a:gd name="connsiteY61" fmla="*/ 5516907 h 6858000"/>
              <a:gd name="connsiteX62" fmla="*/ 2128648 w 7467600"/>
              <a:gd name="connsiteY62" fmla="*/ 5474249 h 6858000"/>
              <a:gd name="connsiteX63" fmla="*/ 1825619 w 7467600"/>
              <a:gd name="connsiteY63" fmla="*/ 5478447 h 6858000"/>
              <a:gd name="connsiteX64" fmla="*/ 1737798 w 7467600"/>
              <a:gd name="connsiteY64" fmla="*/ 5483353 h 6858000"/>
              <a:gd name="connsiteX65" fmla="*/ 1132195 w 7467600"/>
              <a:gd name="connsiteY65" fmla="*/ 5467980 h 6858000"/>
              <a:gd name="connsiteX66" fmla="*/ 1456157 w 7467600"/>
              <a:gd name="connsiteY66" fmla="*/ 5371404 h 6858000"/>
              <a:gd name="connsiteX67" fmla="*/ 1244432 w 7467600"/>
              <a:gd name="connsiteY67" fmla="*/ 5385601 h 6858000"/>
              <a:gd name="connsiteX68" fmla="*/ 973990 w 7467600"/>
              <a:gd name="connsiteY68" fmla="*/ 5424940 h 6858000"/>
              <a:gd name="connsiteX69" fmla="*/ 1103809 w 7467600"/>
              <a:gd name="connsiteY69" fmla="*/ 5433720 h 6858000"/>
              <a:gd name="connsiteX70" fmla="*/ 1123454 w 7467600"/>
              <a:gd name="connsiteY70" fmla="*/ 5435727 h 6858000"/>
              <a:gd name="connsiteX71" fmla="*/ 1737017 w 7467600"/>
              <a:gd name="connsiteY71" fmla="*/ 5452183 h 6858000"/>
              <a:gd name="connsiteX72" fmla="*/ 1824397 w 7467600"/>
              <a:gd name="connsiteY72" fmla="*/ 5447757 h 6858000"/>
              <a:gd name="connsiteX73" fmla="*/ 2070059 w 7467600"/>
              <a:gd name="connsiteY73" fmla="*/ 5441660 h 6858000"/>
              <a:gd name="connsiteX74" fmla="*/ 1456157 w 7467600"/>
              <a:gd name="connsiteY74" fmla="*/ 5371404 h 6858000"/>
              <a:gd name="connsiteX75" fmla="*/ 4988186 w 7467600"/>
              <a:gd name="connsiteY75" fmla="*/ 5216467 h 6858000"/>
              <a:gd name="connsiteX76" fmla="*/ 4777334 w 7467600"/>
              <a:gd name="connsiteY76" fmla="*/ 5406072 h 6858000"/>
              <a:gd name="connsiteX77" fmla="*/ 4718341 w 7467600"/>
              <a:gd name="connsiteY77" fmla="*/ 5468043 h 6858000"/>
              <a:gd name="connsiteX78" fmla="*/ 4604655 w 7467600"/>
              <a:gd name="connsiteY78" fmla="*/ 5583434 h 6858000"/>
              <a:gd name="connsiteX79" fmla="*/ 4565074 w 7467600"/>
              <a:gd name="connsiteY79" fmla="*/ 5618550 h 6858000"/>
              <a:gd name="connsiteX80" fmla="*/ 4988186 w 7467600"/>
              <a:gd name="connsiteY80" fmla="*/ 5216467 h 6858000"/>
              <a:gd name="connsiteX81" fmla="*/ 4978032 w 7467600"/>
              <a:gd name="connsiteY81" fmla="*/ 5183809 h 6858000"/>
              <a:gd name="connsiteX82" fmla="*/ 4463413 w 7467600"/>
              <a:gd name="connsiteY82" fmla="*/ 5615162 h 6858000"/>
              <a:gd name="connsiteX83" fmla="*/ 4358134 w 7467600"/>
              <a:gd name="connsiteY83" fmla="*/ 5742791 h 6858000"/>
              <a:gd name="connsiteX84" fmla="*/ 4376219 w 7467600"/>
              <a:gd name="connsiteY84" fmla="*/ 5729027 h 6858000"/>
              <a:gd name="connsiteX85" fmla="*/ 4582340 w 7467600"/>
              <a:gd name="connsiteY85" fmla="*/ 5561037 h 6858000"/>
              <a:gd name="connsiteX86" fmla="*/ 4694684 w 7467600"/>
              <a:gd name="connsiteY86" fmla="*/ 5447098 h 6858000"/>
              <a:gd name="connsiteX87" fmla="*/ 4754123 w 7467600"/>
              <a:gd name="connsiteY87" fmla="*/ 5384643 h 6858000"/>
              <a:gd name="connsiteX88" fmla="*/ 4978032 w 7467600"/>
              <a:gd name="connsiteY88" fmla="*/ 5183809 h 6858000"/>
              <a:gd name="connsiteX89" fmla="*/ 1903353 w 7467600"/>
              <a:gd name="connsiteY89" fmla="*/ 5044827 h 6858000"/>
              <a:gd name="connsiteX90" fmla="*/ 1936931 w 7467600"/>
              <a:gd name="connsiteY90" fmla="*/ 5093954 h 6858000"/>
              <a:gd name="connsiteX91" fmla="*/ 2195868 w 7467600"/>
              <a:gd name="connsiteY91" fmla="*/ 5396574 h 6858000"/>
              <a:gd name="connsiteX92" fmla="*/ 2088852 w 7467600"/>
              <a:gd name="connsiteY92" fmla="*/ 5166123 h 6858000"/>
              <a:gd name="connsiteX93" fmla="*/ 1958241 w 7467600"/>
              <a:gd name="connsiteY93" fmla="*/ 5067955 h 6858000"/>
              <a:gd name="connsiteX94" fmla="*/ 1903353 w 7467600"/>
              <a:gd name="connsiteY94" fmla="*/ 5044827 h 6858000"/>
              <a:gd name="connsiteX95" fmla="*/ 1979378 w 7467600"/>
              <a:gd name="connsiteY95" fmla="*/ 4769504 h 6858000"/>
              <a:gd name="connsiteX96" fmla="*/ 2882120 w 7467600"/>
              <a:gd name="connsiteY96" fmla="*/ 5064547 h 6858000"/>
              <a:gd name="connsiteX97" fmla="*/ 2793103 w 7467600"/>
              <a:gd name="connsiteY97" fmla="*/ 5039699 h 6858000"/>
              <a:gd name="connsiteX98" fmla="*/ 2770041 w 7467600"/>
              <a:gd name="connsiteY98" fmla="*/ 5033634 h 6858000"/>
              <a:gd name="connsiteX99" fmla="*/ 1979378 w 7467600"/>
              <a:gd name="connsiteY99" fmla="*/ 4769504 h 6858000"/>
              <a:gd name="connsiteX100" fmla="*/ 1927410 w 7467600"/>
              <a:gd name="connsiteY100" fmla="*/ 4716164 h 6858000"/>
              <a:gd name="connsiteX101" fmla="*/ 1959587 w 7467600"/>
              <a:gd name="connsiteY101" fmla="*/ 4728849 h 6858000"/>
              <a:gd name="connsiteX102" fmla="*/ 2777707 w 7467600"/>
              <a:gd name="connsiteY102" fmla="*/ 5003991 h 6858000"/>
              <a:gd name="connsiteX103" fmla="*/ 2800768 w 7467600"/>
              <a:gd name="connsiteY103" fmla="*/ 5010056 h 6858000"/>
              <a:gd name="connsiteX104" fmla="*/ 2879408 w 7467600"/>
              <a:gd name="connsiteY104" fmla="*/ 5031590 h 6858000"/>
              <a:gd name="connsiteX105" fmla="*/ 2862295 w 7467600"/>
              <a:gd name="connsiteY105" fmla="*/ 5022958 h 6858000"/>
              <a:gd name="connsiteX106" fmla="*/ 2813343 w 7467600"/>
              <a:gd name="connsiteY106" fmla="*/ 4998369 h 6858000"/>
              <a:gd name="connsiteX107" fmla="*/ 2646245 w 7467600"/>
              <a:gd name="connsiteY107" fmla="*/ 4930999 h 6858000"/>
              <a:gd name="connsiteX108" fmla="*/ 1999243 w 7467600"/>
              <a:gd name="connsiteY108" fmla="*/ 4730524 h 6858000"/>
              <a:gd name="connsiteX109" fmla="*/ 1979527 w 7467600"/>
              <a:gd name="connsiteY109" fmla="*/ 4726651 h 6858000"/>
              <a:gd name="connsiteX110" fmla="*/ 1927410 w 7467600"/>
              <a:gd name="connsiteY110" fmla="*/ 4716164 h 6858000"/>
              <a:gd name="connsiteX111" fmla="*/ 1997014 w 7467600"/>
              <a:gd name="connsiteY111" fmla="*/ 4698007 h 6858000"/>
              <a:gd name="connsiteX112" fmla="*/ 2005458 w 7467600"/>
              <a:gd name="connsiteY112" fmla="*/ 4699540 h 6858000"/>
              <a:gd name="connsiteX113" fmla="*/ 2657186 w 7467600"/>
              <a:gd name="connsiteY113" fmla="*/ 4901687 h 6858000"/>
              <a:gd name="connsiteX114" fmla="*/ 2826662 w 7467600"/>
              <a:gd name="connsiteY114" fmla="*/ 4970362 h 6858000"/>
              <a:gd name="connsiteX115" fmla="*/ 2876100 w 7467600"/>
              <a:gd name="connsiteY115" fmla="*/ 4995397 h 6858000"/>
              <a:gd name="connsiteX116" fmla="*/ 3042600 w 7467600"/>
              <a:gd name="connsiteY116" fmla="*/ 5059532 h 6858000"/>
              <a:gd name="connsiteX117" fmla="*/ 1997014 w 7467600"/>
              <a:gd name="connsiteY117" fmla="*/ 4698007 h 6858000"/>
              <a:gd name="connsiteX118" fmla="*/ 2305292 w 7467600"/>
              <a:gd name="connsiteY118" fmla="*/ 4219492 h 6858000"/>
              <a:gd name="connsiteX119" fmla="*/ 3360922 w 7467600"/>
              <a:gd name="connsiteY119" fmla="*/ 4529373 h 6858000"/>
              <a:gd name="connsiteX120" fmla="*/ 3492420 w 7467600"/>
              <a:gd name="connsiteY120" fmla="*/ 4510145 h 6858000"/>
              <a:gd name="connsiteX121" fmla="*/ 3364086 w 7467600"/>
              <a:gd name="connsiteY121" fmla="*/ 4480340 h 6858000"/>
              <a:gd name="connsiteX122" fmla="*/ 3225818 w 7467600"/>
              <a:gd name="connsiteY122" fmla="*/ 4411822 h 6858000"/>
              <a:gd name="connsiteX123" fmla="*/ 3129696 w 7467600"/>
              <a:gd name="connsiteY123" fmla="*/ 4360704 h 6858000"/>
              <a:gd name="connsiteX124" fmla="*/ 2814545 w 7467600"/>
              <a:gd name="connsiteY124" fmla="*/ 4282955 h 6858000"/>
              <a:gd name="connsiteX125" fmla="*/ 2305292 w 7467600"/>
              <a:gd name="connsiteY125" fmla="*/ 4219492 h 6858000"/>
              <a:gd name="connsiteX126" fmla="*/ 2626982 w 7467600"/>
              <a:gd name="connsiteY126" fmla="*/ 4206450 h 6858000"/>
              <a:gd name="connsiteX127" fmla="*/ 2490617 w 7467600"/>
              <a:gd name="connsiteY127" fmla="*/ 4206951 h 6858000"/>
              <a:gd name="connsiteX128" fmla="*/ 2819869 w 7467600"/>
              <a:gd name="connsiteY128" fmla="*/ 4252936 h 6858000"/>
              <a:gd name="connsiteX129" fmla="*/ 3143018 w 7467600"/>
              <a:gd name="connsiteY129" fmla="*/ 4332698 h 6858000"/>
              <a:gd name="connsiteX130" fmla="*/ 3241520 w 7467600"/>
              <a:gd name="connsiteY130" fmla="*/ 4385112 h 6858000"/>
              <a:gd name="connsiteX131" fmla="*/ 3374575 w 7467600"/>
              <a:gd name="connsiteY131" fmla="*/ 4451517 h 6858000"/>
              <a:gd name="connsiteX132" fmla="*/ 3505221 w 7467600"/>
              <a:gd name="connsiteY132" fmla="*/ 4480757 h 6858000"/>
              <a:gd name="connsiteX133" fmla="*/ 2626982 w 7467600"/>
              <a:gd name="connsiteY133" fmla="*/ 4206450 h 6858000"/>
              <a:gd name="connsiteX134" fmla="*/ 1310106 w 7467600"/>
              <a:gd name="connsiteY134" fmla="*/ 3943217 h 6858000"/>
              <a:gd name="connsiteX135" fmla="*/ 854994 w 7467600"/>
              <a:gd name="connsiteY135" fmla="*/ 4399136 h 6858000"/>
              <a:gd name="connsiteX136" fmla="*/ 742462 w 7467600"/>
              <a:gd name="connsiteY136" fmla="*/ 4594648 h 6858000"/>
              <a:gd name="connsiteX137" fmla="*/ 820602 w 7467600"/>
              <a:gd name="connsiteY137" fmla="*/ 4485915 h 6858000"/>
              <a:gd name="connsiteX138" fmla="*/ 878295 w 7467600"/>
              <a:gd name="connsiteY138" fmla="*/ 4403594 h 6858000"/>
              <a:gd name="connsiteX139" fmla="*/ 1240607 w 7467600"/>
              <a:gd name="connsiteY139" fmla="*/ 4010401 h 6858000"/>
              <a:gd name="connsiteX140" fmla="*/ 1310106 w 7467600"/>
              <a:gd name="connsiteY140" fmla="*/ 3943217 h 6858000"/>
              <a:gd name="connsiteX141" fmla="*/ 1423113 w 7467600"/>
              <a:gd name="connsiteY141" fmla="*/ 3874565 h 6858000"/>
              <a:gd name="connsiteX142" fmla="*/ 1260565 w 7467600"/>
              <a:gd name="connsiteY142" fmla="*/ 4031982 h 6858000"/>
              <a:gd name="connsiteX143" fmla="*/ 901900 w 7467600"/>
              <a:gd name="connsiteY143" fmla="*/ 4421236 h 6858000"/>
              <a:gd name="connsiteX144" fmla="*/ 845044 w 7467600"/>
              <a:gd name="connsiteY144" fmla="*/ 4502436 h 6858000"/>
              <a:gd name="connsiteX145" fmla="*/ 685926 w 7467600"/>
              <a:gd name="connsiteY145" fmla="*/ 4703069 h 6858000"/>
              <a:gd name="connsiteX146" fmla="*/ 684248 w 7467600"/>
              <a:gd name="connsiteY146" fmla="*/ 4706721 h 6858000"/>
              <a:gd name="connsiteX147" fmla="*/ 1423113 w 7467600"/>
              <a:gd name="connsiteY147" fmla="*/ 3874565 h 6858000"/>
              <a:gd name="connsiteX148" fmla="*/ 3316479 w 7467600"/>
              <a:gd name="connsiteY148" fmla="*/ 3872136 h 6858000"/>
              <a:gd name="connsiteX149" fmla="*/ 3546806 w 7467600"/>
              <a:gd name="connsiteY149" fmla="*/ 4356139 h 6858000"/>
              <a:gd name="connsiteX150" fmla="*/ 3364433 w 7467600"/>
              <a:gd name="connsiteY150" fmla="*/ 3953121 h 6858000"/>
              <a:gd name="connsiteX151" fmla="*/ 3316479 w 7467600"/>
              <a:gd name="connsiteY151" fmla="*/ 3872136 h 6858000"/>
              <a:gd name="connsiteX152" fmla="*/ 3291335 w 7467600"/>
              <a:gd name="connsiteY152" fmla="*/ 3767420 h 6858000"/>
              <a:gd name="connsiteX153" fmla="*/ 3390805 w 7467600"/>
              <a:gd name="connsiteY153" fmla="*/ 3937163 h 6858000"/>
              <a:gd name="connsiteX154" fmla="*/ 3579062 w 7467600"/>
              <a:gd name="connsiteY154" fmla="*/ 4359040 h 6858000"/>
              <a:gd name="connsiteX155" fmla="*/ 3467355 w 7467600"/>
              <a:gd name="connsiteY155" fmla="*/ 3988130 h 6858000"/>
              <a:gd name="connsiteX156" fmla="*/ 3310753 w 7467600"/>
              <a:gd name="connsiteY156" fmla="*/ 3787140 h 6858000"/>
              <a:gd name="connsiteX157" fmla="*/ 3291335 w 7467600"/>
              <a:gd name="connsiteY157" fmla="*/ 3767420 h 6858000"/>
              <a:gd name="connsiteX158" fmla="*/ 1635889 w 7467600"/>
              <a:gd name="connsiteY158" fmla="*/ 3709494 h 6858000"/>
              <a:gd name="connsiteX159" fmla="*/ 1634800 w 7467600"/>
              <a:gd name="connsiteY159" fmla="*/ 3731111 h 6858000"/>
              <a:gd name="connsiteX160" fmla="*/ 1635889 w 7467600"/>
              <a:gd name="connsiteY160" fmla="*/ 3709494 h 6858000"/>
              <a:gd name="connsiteX161" fmla="*/ 1510397 w 7467600"/>
              <a:gd name="connsiteY161" fmla="*/ 3684705 h 6858000"/>
              <a:gd name="connsiteX162" fmla="*/ 1146550 w 7467600"/>
              <a:gd name="connsiteY162" fmla="*/ 3802012 h 6858000"/>
              <a:gd name="connsiteX163" fmla="*/ 698834 w 7467600"/>
              <a:gd name="connsiteY163" fmla="*/ 3952272 h 6858000"/>
              <a:gd name="connsiteX164" fmla="*/ 34256 w 7467600"/>
              <a:gd name="connsiteY164" fmla="*/ 4347603 h 6858000"/>
              <a:gd name="connsiteX165" fmla="*/ 527241 w 7467600"/>
              <a:gd name="connsiteY165" fmla="*/ 4065078 h 6858000"/>
              <a:gd name="connsiteX166" fmla="*/ 1510397 w 7467600"/>
              <a:gd name="connsiteY166" fmla="*/ 3684705 h 6858000"/>
              <a:gd name="connsiteX167" fmla="*/ 1313114 w 7467600"/>
              <a:gd name="connsiteY167" fmla="*/ 3655216 h 6858000"/>
              <a:gd name="connsiteX168" fmla="*/ 1109304 w 7467600"/>
              <a:gd name="connsiteY168" fmla="*/ 3669030 h 6858000"/>
              <a:gd name="connsiteX169" fmla="*/ 8129 w 7467600"/>
              <a:gd name="connsiteY169" fmla="*/ 4330519 h 6858000"/>
              <a:gd name="connsiteX170" fmla="*/ 687572 w 7467600"/>
              <a:gd name="connsiteY170" fmla="*/ 3925629 h 6858000"/>
              <a:gd name="connsiteX171" fmla="*/ 1138365 w 7467600"/>
              <a:gd name="connsiteY171" fmla="*/ 3774515 h 6858000"/>
              <a:gd name="connsiteX172" fmla="*/ 1505579 w 7467600"/>
              <a:gd name="connsiteY172" fmla="*/ 3655526 h 6858000"/>
              <a:gd name="connsiteX173" fmla="*/ 1313114 w 7467600"/>
              <a:gd name="connsiteY173" fmla="*/ 3655216 h 6858000"/>
              <a:gd name="connsiteX174" fmla="*/ 3655073 w 7467600"/>
              <a:gd name="connsiteY174" fmla="*/ 3650884 h 6858000"/>
              <a:gd name="connsiteX175" fmla="*/ 3989938 w 7467600"/>
              <a:gd name="connsiteY175" fmla="*/ 3991685 h 6858000"/>
              <a:gd name="connsiteX176" fmla="*/ 4393907 w 7467600"/>
              <a:gd name="connsiteY176" fmla="*/ 4261258 h 6858000"/>
              <a:gd name="connsiteX177" fmla="*/ 4648051 w 7467600"/>
              <a:gd name="connsiteY177" fmla="*/ 4374051 h 6858000"/>
              <a:gd name="connsiteX178" fmla="*/ 4383389 w 7467600"/>
              <a:gd name="connsiteY178" fmla="*/ 4184369 h 6858000"/>
              <a:gd name="connsiteX179" fmla="*/ 4165508 w 7467600"/>
              <a:gd name="connsiteY179" fmla="*/ 4035196 h 6858000"/>
              <a:gd name="connsiteX180" fmla="*/ 4068162 w 7467600"/>
              <a:gd name="connsiteY180" fmla="*/ 3953394 h 6858000"/>
              <a:gd name="connsiteX181" fmla="*/ 3981416 w 7467600"/>
              <a:gd name="connsiteY181" fmla="*/ 3880482 h 6858000"/>
              <a:gd name="connsiteX182" fmla="*/ 3800147 w 7467600"/>
              <a:gd name="connsiteY182" fmla="*/ 3749872 h 6858000"/>
              <a:gd name="connsiteX183" fmla="*/ 3655073 w 7467600"/>
              <a:gd name="connsiteY183" fmla="*/ 3650884 h 6858000"/>
              <a:gd name="connsiteX184" fmla="*/ 3670252 w 7467600"/>
              <a:gd name="connsiteY184" fmla="*/ 3622798 h 6858000"/>
              <a:gd name="connsiteX185" fmla="*/ 3817258 w 7467600"/>
              <a:gd name="connsiteY185" fmla="*/ 3723577 h 6858000"/>
              <a:gd name="connsiteX186" fmla="*/ 4000461 w 7467600"/>
              <a:gd name="connsiteY186" fmla="*/ 3855966 h 6858000"/>
              <a:gd name="connsiteX187" fmla="*/ 4088180 w 7467600"/>
              <a:gd name="connsiteY187" fmla="*/ 3929774 h 6858000"/>
              <a:gd name="connsiteX188" fmla="*/ 4184555 w 7467600"/>
              <a:gd name="connsiteY188" fmla="*/ 4010683 h 6858000"/>
              <a:gd name="connsiteX189" fmla="*/ 4399563 w 7467600"/>
              <a:gd name="connsiteY189" fmla="*/ 4158106 h 6858000"/>
              <a:gd name="connsiteX190" fmla="*/ 4684469 w 7467600"/>
              <a:gd name="connsiteY190" fmla="*/ 4364680 h 6858000"/>
              <a:gd name="connsiteX191" fmla="*/ 4690271 w 7467600"/>
              <a:gd name="connsiteY191" fmla="*/ 4370034 h 6858000"/>
              <a:gd name="connsiteX192" fmla="*/ 4136093 w 7467600"/>
              <a:gd name="connsiteY192" fmla="*/ 3858466 h 6858000"/>
              <a:gd name="connsiteX193" fmla="*/ 3670252 w 7467600"/>
              <a:gd name="connsiteY193" fmla="*/ 3622798 h 6858000"/>
              <a:gd name="connsiteX194" fmla="*/ 4440129 w 7467600"/>
              <a:gd name="connsiteY194" fmla="*/ 3448571 h 6858000"/>
              <a:gd name="connsiteX195" fmla="*/ 4856525 w 7467600"/>
              <a:gd name="connsiteY195" fmla="*/ 3915351 h 6858000"/>
              <a:gd name="connsiteX196" fmla="*/ 5059055 w 7467600"/>
              <a:gd name="connsiteY196" fmla="*/ 4108918 h 6858000"/>
              <a:gd name="connsiteX197" fmla="*/ 5290070 w 7467600"/>
              <a:gd name="connsiteY197" fmla="*/ 4263619 h 6858000"/>
              <a:gd name="connsiteX198" fmla="*/ 4834991 w 7467600"/>
              <a:gd name="connsiteY198" fmla="*/ 3830985 h 6858000"/>
              <a:gd name="connsiteX199" fmla="*/ 4440129 w 7467600"/>
              <a:gd name="connsiteY199" fmla="*/ 3448571 h 6858000"/>
              <a:gd name="connsiteX200" fmla="*/ 4441737 w 7467600"/>
              <a:gd name="connsiteY200" fmla="*/ 3399734 h 6858000"/>
              <a:gd name="connsiteX201" fmla="*/ 4431236 w 7467600"/>
              <a:gd name="connsiteY201" fmla="*/ 3400954 h 6858000"/>
              <a:gd name="connsiteX202" fmla="*/ 4557150 w 7467600"/>
              <a:gd name="connsiteY202" fmla="*/ 3510023 h 6858000"/>
              <a:gd name="connsiteX203" fmla="*/ 4856936 w 7467600"/>
              <a:gd name="connsiteY203" fmla="*/ 3809146 h 6858000"/>
              <a:gd name="connsiteX204" fmla="*/ 5111996 w 7467600"/>
              <a:gd name="connsiteY204" fmla="*/ 4065759 h 6858000"/>
              <a:gd name="connsiteX205" fmla="*/ 5388878 w 7467600"/>
              <a:gd name="connsiteY205" fmla="*/ 4300185 h 6858000"/>
              <a:gd name="connsiteX206" fmla="*/ 5425556 w 7467600"/>
              <a:gd name="connsiteY206" fmla="*/ 4308967 h 6858000"/>
              <a:gd name="connsiteX207" fmla="*/ 4943646 w 7467600"/>
              <a:gd name="connsiteY207" fmla="*/ 3822916 h 6858000"/>
              <a:gd name="connsiteX208" fmla="*/ 4594837 w 7467600"/>
              <a:gd name="connsiteY208" fmla="*/ 3532274 h 6858000"/>
              <a:gd name="connsiteX209" fmla="*/ 4441737 w 7467600"/>
              <a:gd name="connsiteY209" fmla="*/ 3399734 h 6858000"/>
              <a:gd name="connsiteX210" fmla="*/ 5425834 w 7467600"/>
              <a:gd name="connsiteY210" fmla="*/ 3162785 h 6858000"/>
              <a:gd name="connsiteX211" fmla="*/ 5401644 w 7467600"/>
              <a:gd name="connsiteY211" fmla="*/ 3617847 h 6858000"/>
              <a:gd name="connsiteX212" fmla="*/ 5467256 w 7467600"/>
              <a:gd name="connsiteY212" fmla="*/ 4175494 h 6858000"/>
              <a:gd name="connsiteX213" fmla="*/ 5448069 w 7467600"/>
              <a:gd name="connsiteY213" fmla="*/ 3567554 h 6858000"/>
              <a:gd name="connsiteX214" fmla="*/ 5425834 w 7467600"/>
              <a:gd name="connsiteY214" fmla="*/ 3162785 h 6858000"/>
              <a:gd name="connsiteX215" fmla="*/ 1318687 w 7467600"/>
              <a:gd name="connsiteY215" fmla="*/ 3113840 h 6858000"/>
              <a:gd name="connsiteX216" fmla="*/ 1066793 w 7467600"/>
              <a:gd name="connsiteY216" fmla="*/ 3212171 h 6858000"/>
              <a:gd name="connsiteX217" fmla="*/ 993319 w 7467600"/>
              <a:gd name="connsiteY217" fmla="*/ 3247648 h 6858000"/>
              <a:gd name="connsiteX218" fmla="*/ 853081 w 7467600"/>
              <a:gd name="connsiteY218" fmla="*/ 3312410 h 6858000"/>
              <a:gd name="connsiteX219" fmla="*/ 805957 w 7467600"/>
              <a:gd name="connsiteY219" fmla="*/ 3330443 h 6858000"/>
              <a:gd name="connsiteX220" fmla="*/ 1318687 w 7467600"/>
              <a:gd name="connsiteY220" fmla="*/ 3113840 h 6858000"/>
              <a:gd name="connsiteX221" fmla="*/ 5453702 w 7467600"/>
              <a:gd name="connsiteY221" fmla="*/ 3090882 h 6858000"/>
              <a:gd name="connsiteX222" fmla="*/ 5480135 w 7467600"/>
              <a:gd name="connsiteY222" fmla="*/ 3565802 h 6858000"/>
              <a:gd name="connsiteX223" fmla="*/ 5499023 w 7467600"/>
              <a:gd name="connsiteY223" fmla="*/ 4166310 h 6858000"/>
              <a:gd name="connsiteX224" fmla="*/ 5547022 w 7467600"/>
              <a:gd name="connsiteY224" fmla="*/ 3607838 h 6858000"/>
              <a:gd name="connsiteX225" fmla="*/ 5515964 w 7467600"/>
              <a:gd name="connsiteY225" fmla="*/ 3378541 h 6858000"/>
              <a:gd name="connsiteX226" fmla="*/ 5453702 w 7467600"/>
              <a:gd name="connsiteY226" fmla="*/ 3090882 h 6858000"/>
              <a:gd name="connsiteX227" fmla="*/ 1238695 w 7467600"/>
              <a:gd name="connsiteY227" fmla="*/ 3076820 h 6858000"/>
              <a:gd name="connsiteX228" fmla="*/ 716371 w 7467600"/>
              <a:gd name="connsiteY228" fmla="*/ 3293249 h 6858000"/>
              <a:gd name="connsiteX229" fmla="*/ 579522 w 7467600"/>
              <a:gd name="connsiteY229" fmla="*/ 3371759 h 6858000"/>
              <a:gd name="connsiteX230" fmla="*/ 600288 w 7467600"/>
              <a:gd name="connsiteY230" fmla="*/ 3365555 h 6858000"/>
              <a:gd name="connsiteX231" fmla="*/ 840692 w 7467600"/>
              <a:gd name="connsiteY231" fmla="*/ 3284921 h 6858000"/>
              <a:gd name="connsiteX232" fmla="*/ 979248 w 7467600"/>
              <a:gd name="connsiteY232" fmla="*/ 3221003 h 6858000"/>
              <a:gd name="connsiteX233" fmla="*/ 1053282 w 7467600"/>
              <a:gd name="connsiteY233" fmla="*/ 3185247 h 6858000"/>
              <a:gd name="connsiteX234" fmla="*/ 1320603 w 7467600"/>
              <a:gd name="connsiteY234" fmla="*/ 3081281 h 6858000"/>
              <a:gd name="connsiteX235" fmla="*/ 1238695 w 7467600"/>
              <a:gd name="connsiteY235" fmla="*/ 3076820 h 6858000"/>
              <a:gd name="connsiteX236" fmla="*/ 5425627 w 7467600"/>
              <a:gd name="connsiteY236" fmla="*/ 2954192 h 6858000"/>
              <a:gd name="connsiteX237" fmla="*/ 5470770 w 7467600"/>
              <a:gd name="connsiteY237" fmla="*/ 3005435 h 6858000"/>
              <a:gd name="connsiteX238" fmla="*/ 5519779 w 7467600"/>
              <a:gd name="connsiteY238" fmla="*/ 4359223 h 6858000"/>
              <a:gd name="connsiteX239" fmla="*/ 5520293 w 7467600"/>
              <a:gd name="connsiteY239" fmla="*/ 4360602 h 6858000"/>
              <a:gd name="connsiteX240" fmla="*/ 5767221 w 7467600"/>
              <a:gd name="connsiteY240" fmla="*/ 4665564 h 6858000"/>
              <a:gd name="connsiteX241" fmla="*/ 6937169 w 7467600"/>
              <a:gd name="connsiteY241" fmla="*/ 4815941 h 6858000"/>
              <a:gd name="connsiteX242" fmla="*/ 6953922 w 7467600"/>
              <a:gd name="connsiteY242" fmla="*/ 4890068 h 6858000"/>
              <a:gd name="connsiteX243" fmla="*/ 6071359 w 7467600"/>
              <a:gd name="connsiteY243" fmla="*/ 4770770 h 6858000"/>
              <a:gd name="connsiteX244" fmla="*/ 6038839 w 7467600"/>
              <a:gd name="connsiteY244" fmla="*/ 4764474 h 6858000"/>
              <a:gd name="connsiteX245" fmla="*/ 6038706 w 7467600"/>
              <a:gd name="connsiteY245" fmla="*/ 4763847 h 6858000"/>
              <a:gd name="connsiteX246" fmla="*/ 6037784 w 7467600"/>
              <a:gd name="connsiteY246" fmla="*/ 4764270 h 6858000"/>
              <a:gd name="connsiteX247" fmla="*/ 6038839 w 7467600"/>
              <a:gd name="connsiteY247" fmla="*/ 4764474 h 6858000"/>
              <a:gd name="connsiteX248" fmla="*/ 6040338 w 7467600"/>
              <a:gd name="connsiteY248" fmla="*/ 4771418 h 6858000"/>
              <a:gd name="connsiteX249" fmla="*/ 6024488 w 7467600"/>
              <a:gd name="connsiteY249" fmla="*/ 4809903 h 6858000"/>
              <a:gd name="connsiteX250" fmla="*/ 5599771 w 7467600"/>
              <a:gd name="connsiteY250" fmla="*/ 5509652 h 6858000"/>
              <a:gd name="connsiteX251" fmla="*/ 5548843 w 7467600"/>
              <a:gd name="connsiteY251" fmla="*/ 5563845 h 6858000"/>
              <a:gd name="connsiteX252" fmla="*/ 5940952 w 7467600"/>
              <a:gd name="connsiteY252" fmla="*/ 6250028 h 6858000"/>
              <a:gd name="connsiteX253" fmla="*/ 6043441 w 7467600"/>
              <a:gd name="connsiteY253" fmla="*/ 6665847 h 6858000"/>
              <a:gd name="connsiteX254" fmla="*/ 6093432 w 7467600"/>
              <a:gd name="connsiteY254" fmla="*/ 6858000 h 6858000"/>
              <a:gd name="connsiteX255" fmla="*/ 6034344 w 7467600"/>
              <a:gd name="connsiteY255" fmla="*/ 6858000 h 6858000"/>
              <a:gd name="connsiteX256" fmla="*/ 6026679 w 7467600"/>
              <a:gd name="connsiteY256" fmla="*/ 6836959 h 6858000"/>
              <a:gd name="connsiteX257" fmla="*/ 5800441 w 7467600"/>
              <a:gd name="connsiteY257" fmla="*/ 6335286 h 6858000"/>
              <a:gd name="connsiteX258" fmla="*/ 5526562 w 7467600"/>
              <a:gd name="connsiteY258" fmla="*/ 5705388 h 6858000"/>
              <a:gd name="connsiteX259" fmla="*/ 5519640 w 7467600"/>
              <a:gd name="connsiteY259" fmla="*/ 5683774 h 6858000"/>
              <a:gd name="connsiteX260" fmla="*/ 5844559 w 7467600"/>
              <a:gd name="connsiteY260" fmla="*/ 6553349 h 6858000"/>
              <a:gd name="connsiteX261" fmla="*/ 5975994 w 7467600"/>
              <a:gd name="connsiteY261" fmla="*/ 6858000 h 6858000"/>
              <a:gd name="connsiteX262" fmla="*/ 5898547 w 7467600"/>
              <a:gd name="connsiteY262" fmla="*/ 6858000 h 6858000"/>
              <a:gd name="connsiteX263" fmla="*/ 5682041 w 7467600"/>
              <a:gd name="connsiteY263" fmla="*/ 6355860 h 6858000"/>
              <a:gd name="connsiteX264" fmla="*/ 5461758 w 7467600"/>
              <a:gd name="connsiteY264" fmla="*/ 5820220 h 6858000"/>
              <a:gd name="connsiteX265" fmla="*/ 5237282 w 7467600"/>
              <a:gd name="connsiteY265" fmla="*/ 6579086 h 6858000"/>
              <a:gd name="connsiteX266" fmla="*/ 5115009 w 7467600"/>
              <a:gd name="connsiteY266" fmla="*/ 6858000 h 6858000"/>
              <a:gd name="connsiteX267" fmla="*/ 5028074 w 7467600"/>
              <a:gd name="connsiteY267" fmla="*/ 6858000 h 6858000"/>
              <a:gd name="connsiteX268" fmla="*/ 5079508 w 7467600"/>
              <a:gd name="connsiteY268" fmla="*/ 6749074 h 6858000"/>
              <a:gd name="connsiteX269" fmla="*/ 5371846 w 7467600"/>
              <a:gd name="connsiteY269" fmla="*/ 5924413 h 6858000"/>
              <a:gd name="connsiteX270" fmla="*/ 5270512 w 7467600"/>
              <a:gd name="connsiteY270" fmla="*/ 6138975 h 6858000"/>
              <a:gd name="connsiteX271" fmla="*/ 5062409 w 7467600"/>
              <a:gd name="connsiteY271" fmla="*/ 6653544 h 6858000"/>
              <a:gd name="connsiteX272" fmla="*/ 5036628 w 7467600"/>
              <a:gd name="connsiteY272" fmla="*/ 6754247 h 6858000"/>
              <a:gd name="connsiteX273" fmla="*/ 5009112 w 7467600"/>
              <a:gd name="connsiteY273" fmla="*/ 6858000 h 6858000"/>
              <a:gd name="connsiteX274" fmla="*/ 4976679 w 7467600"/>
              <a:gd name="connsiteY274" fmla="*/ 6858000 h 6858000"/>
              <a:gd name="connsiteX275" fmla="*/ 5006537 w 7467600"/>
              <a:gd name="connsiteY275" fmla="*/ 6747068 h 6858000"/>
              <a:gd name="connsiteX276" fmla="*/ 5032723 w 7467600"/>
              <a:gd name="connsiteY276" fmla="*/ 6644957 h 6858000"/>
              <a:gd name="connsiteX277" fmla="*/ 5242949 w 7467600"/>
              <a:gd name="connsiteY277" fmla="*/ 6125175 h 6858000"/>
              <a:gd name="connsiteX278" fmla="*/ 5286321 w 7467600"/>
              <a:gd name="connsiteY278" fmla="*/ 6033555 h 6858000"/>
              <a:gd name="connsiteX279" fmla="*/ 5008210 w 7467600"/>
              <a:gd name="connsiteY279" fmla="*/ 6649194 h 6858000"/>
              <a:gd name="connsiteX280" fmla="*/ 4986321 w 7467600"/>
              <a:gd name="connsiteY280" fmla="*/ 6765687 h 6858000"/>
              <a:gd name="connsiteX281" fmla="*/ 4973474 w 7467600"/>
              <a:gd name="connsiteY281" fmla="*/ 6858000 h 6858000"/>
              <a:gd name="connsiteX282" fmla="*/ 4907178 w 7467600"/>
              <a:gd name="connsiteY282" fmla="*/ 6858000 h 6858000"/>
              <a:gd name="connsiteX283" fmla="*/ 4910810 w 7467600"/>
              <a:gd name="connsiteY283" fmla="*/ 6829660 h 6858000"/>
              <a:gd name="connsiteX284" fmla="*/ 4987461 w 7467600"/>
              <a:gd name="connsiteY284" fmla="*/ 6432994 h 6858000"/>
              <a:gd name="connsiteX285" fmla="*/ 5179262 w 7467600"/>
              <a:gd name="connsiteY285" fmla="*/ 6035044 h 6858000"/>
              <a:gd name="connsiteX286" fmla="*/ 4689678 w 7467600"/>
              <a:gd name="connsiteY286" fmla="*/ 6440241 h 6858000"/>
              <a:gd name="connsiteX287" fmla="*/ 4477543 w 7467600"/>
              <a:gd name="connsiteY287" fmla="*/ 6674836 h 6858000"/>
              <a:gd name="connsiteX288" fmla="*/ 4329957 w 7467600"/>
              <a:gd name="connsiteY288" fmla="*/ 6858000 h 6858000"/>
              <a:gd name="connsiteX289" fmla="*/ 4218595 w 7467600"/>
              <a:gd name="connsiteY289" fmla="*/ 6858000 h 6858000"/>
              <a:gd name="connsiteX290" fmla="*/ 4368888 w 7467600"/>
              <a:gd name="connsiteY290" fmla="*/ 6668412 h 6858000"/>
              <a:gd name="connsiteX291" fmla="*/ 4563091 w 7467600"/>
              <a:gd name="connsiteY291" fmla="*/ 6442508 h 6858000"/>
              <a:gd name="connsiteX292" fmla="*/ 5387324 w 7467600"/>
              <a:gd name="connsiteY292" fmla="*/ 5705830 h 6858000"/>
              <a:gd name="connsiteX293" fmla="*/ 5073620 w 7467600"/>
              <a:gd name="connsiteY293" fmla="*/ 5955437 h 6858000"/>
              <a:gd name="connsiteX294" fmla="*/ 4689789 w 7467600"/>
              <a:gd name="connsiteY294" fmla="*/ 6268382 h 6858000"/>
              <a:gd name="connsiteX295" fmla="*/ 4418722 w 7467600"/>
              <a:gd name="connsiteY295" fmla="*/ 6570886 h 6858000"/>
              <a:gd name="connsiteX296" fmla="*/ 4214944 w 7467600"/>
              <a:gd name="connsiteY296" fmla="*/ 6858000 h 6858000"/>
              <a:gd name="connsiteX297" fmla="*/ 4177898 w 7467600"/>
              <a:gd name="connsiteY297" fmla="*/ 6858000 h 6858000"/>
              <a:gd name="connsiteX298" fmla="*/ 4391597 w 7467600"/>
              <a:gd name="connsiteY298" fmla="*/ 6556370 h 6858000"/>
              <a:gd name="connsiteX299" fmla="*/ 4668889 w 7467600"/>
              <a:gd name="connsiteY299" fmla="*/ 6246399 h 6858000"/>
              <a:gd name="connsiteX300" fmla="*/ 5055427 w 7467600"/>
              <a:gd name="connsiteY300" fmla="*/ 5931476 h 6858000"/>
              <a:gd name="connsiteX301" fmla="*/ 5371814 w 7467600"/>
              <a:gd name="connsiteY301" fmla="*/ 5678975 h 6858000"/>
              <a:gd name="connsiteX302" fmla="*/ 4987918 w 7467600"/>
              <a:gd name="connsiteY302" fmla="*/ 5838701 h 6858000"/>
              <a:gd name="connsiteX303" fmla="*/ 4317146 w 7467600"/>
              <a:gd name="connsiteY303" fmla="*/ 6587716 h 6858000"/>
              <a:gd name="connsiteX304" fmla="*/ 4171627 w 7467600"/>
              <a:gd name="connsiteY304" fmla="*/ 6858000 h 6858000"/>
              <a:gd name="connsiteX305" fmla="*/ 4081585 w 7467600"/>
              <a:gd name="connsiteY305" fmla="*/ 6858000 h 6858000"/>
              <a:gd name="connsiteX306" fmla="*/ 4238603 w 7467600"/>
              <a:gd name="connsiteY306" fmla="*/ 6559341 h 6858000"/>
              <a:gd name="connsiteX307" fmla="*/ 4778333 w 7467600"/>
              <a:gd name="connsiteY307" fmla="*/ 5873626 h 6858000"/>
              <a:gd name="connsiteX308" fmla="*/ 5414185 w 7467600"/>
              <a:gd name="connsiteY308" fmla="*/ 5573882 h 6858000"/>
              <a:gd name="connsiteX309" fmla="*/ 5959648 w 7467600"/>
              <a:gd name="connsiteY309" fmla="*/ 4760797 h 6858000"/>
              <a:gd name="connsiteX310" fmla="*/ 5355019 w 7467600"/>
              <a:gd name="connsiteY310" fmla="*/ 4734672 h 6858000"/>
              <a:gd name="connsiteX311" fmla="*/ 5083565 w 7467600"/>
              <a:gd name="connsiteY311" fmla="*/ 5179121 h 6858000"/>
              <a:gd name="connsiteX312" fmla="*/ 4713577 w 7467600"/>
              <a:gd name="connsiteY312" fmla="*/ 5616803 h 6858000"/>
              <a:gd name="connsiteX313" fmla="*/ 3989559 w 7467600"/>
              <a:gd name="connsiteY313" fmla="*/ 6145945 h 6858000"/>
              <a:gd name="connsiteX314" fmla="*/ 3939824 w 7467600"/>
              <a:gd name="connsiteY314" fmla="*/ 6066900 h 6858000"/>
              <a:gd name="connsiteX315" fmla="*/ 4584537 w 7467600"/>
              <a:gd name="connsiteY315" fmla="*/ 5324826 h 6858000"/>
              <a:gd name="connsiteX316" fmla="*/ 5037105 w 7467600"/>
              <a:gd name="connsiteY316" fmla="*/ 5088765 h 6858000"/>
              <a:gd name="connsiteX317" fmla="*/ 5039930 w 7467600"/>
              <a:gd name="connsiteY317" fmla="*/ 5089585 h 6858000"/>
              <a:gd name="connsiteX318" fmla="*/ 5263764 w 7467600"/>
              <a:gd name="connsiteY318" fmla="*/ 4735525 h 6858000"/>
              <a:gd name="connsiteX319" fmla="*/ 4086300 w 7467600"/>
              <a:gd name="connsiteY319" fmla="*/ 4884599 h 6858000"/>
              <a:gd name="connsiteX320" fmla="*/ 4085485 w 7467600"/>
              <a:gd name="connsiteY320" fmla="*/ 4899070 h 6858000"/>
              <a:gd name="connsiteX321" fmla="*/ 3871915 w 7467600"/>
              <a:gd name="connsiteY321" fmla="*/ 5253645 h 6858000"/>
              <a:gd name="connsiteX322" fmla="*/ 3799374 w 7467600"/>
              <a:gd name="connsiteY322" fmla="*/ 5466127 h 6858000"/>
              <a:gd name="connsiteX323" fmla="*/ 3498850 w 7467600"/>
              <a:gd name="connsiteY323" fmla="*/ 6661888 h 6858000"/>
              <a:gd name="connsiteX324" fmla="*/ 3399216 w 7467600"/>
              <a:gd name="connsiteY324" fmla="*/ 6858000 h 6858000"/>
              <a:gd name="connsiteX325" fmla="*/ 3303688 w 7467600"/>
              <a:gd name="connsiteY325" fmla="*/ 6858000 h 6858000"/>
              <a:gd name="connsiteX326" fmla="*/ 3391774 w 7467600"/>
              <a:gd name="connsiteY326" fmla="*/ 6697181 h 6858000"/>
              <a:gd name="connsiteX327" fmla="*/ 3735540 w 7467600"/>
              <a:gd name="connsiteY327" fmla="*/ 5546923 h 6858000"/>
              <a:gd name="connsiteX328" fmla="*/ 3729438 w 7467600"/>
              <a:gd name="connsiteY328" fmla="*/ 5569058 h 6858000"/>
              <a:gd name="connsiteX329" fmla="*/ 3707782 w 7467600"/>
              <a:gd name="connsiteY329" fmla="*/ 5644908 h 6858000"/>
              <a:gd name="connsiteX330" fmla="*/ 3583827 w 7467600"/>
              <a:gd name="connsiteY330" fmla="*/ 6039215 h 6858000"/>
              <a:gd name="connsiteX331" fmla="*/ 3547861 w 7467600"/>
              <a:gd name="connsiteY331" fmla="*/ 6129609 h 6858000"/>
              <a:gd name="connsiteX332" fmla="*/ 3490905 w 7467600"/>
              <a:gd name="connsiteY332" fmla="*/ 6277660 h 6858000"/>
              <a:gd name="connsiteX333" fmla="*/ 3455859 w 7467600"/>
              <a:gd name="connsiteY333" fmla="*/ 6391301 h 6858000"/>
              <a:gd name="connsiteX334" fmla="*/ 3429112 w 7467600"/>
              <a:gd name="connsiteY334" fmla="*/ 6479469 h 6858000"/>
              <a:gd name="connsiteX335" fmla="*/ 3304862 w 7467600"/>
              <a:gd name="connsiteY335" fmla="*/ 6796476 h 6858000"/>
              <a:gd name="connsiteX336" fmla="*/ 3276071 w 7467600"/>
              <a:gd name="connsiteY336" fmla="*/ 6858000 h 6858000"/>
              <a:gd name="connsiteX337" fmla="*/ 3240805 w 7467600"/>
              <a:gd name="connsiteY337" fmla="*/ 6858000 h 6858000"/>
              <a:gd name="connsiteX338" fmla="*/ 3275917 w 7467600"/>
              <a:gd name="connsiteY338" fmla="*/ 6783192 h 6858000"/>
              <a:gd name="connsiteX339" fmla="*/ 3399358 w 7467600"/>
              <a:gd name="connsiteY339" fmla="*/ 6469011 h 6858000"/>
              <a:gd name="connsiteX340" fmla="*/ 3425650 w 7467600"/>
              <a:gd name="connsiteY340" fmla="*/ 6381333 h 6858000"/>
              <a:gd name="connsiteX341" fmla="*/ 3460661 w 7467600"/>
              <a:gd name="connsiteY341" fmla="*/ 6266763 h 6858000"/>
              <a:gd name="connsiteX342" fmla="*/ 3518021 w 7467600"/>
              <a:gd name="connsiteY342" fmla="*/ 6117298 h 6858000"/>
              <a:gd name="connsiteX343" fmla="*/ 3554035 w 7467600"/>
              <a:gd name="connsiteY343" fmla="*/ 6027832 h 6858000"/>
              <a:gd name="connsiteX344" fmla="*/ 3677174 w 7467600"/>
              <a:gd name="connsiteY344" fmla="*/ 5636351 h 6858000"/>
              <a:gd name="connsiteX345" fmla="*/ 3698819 w 7467600"/>
              <a:gd name="connsiteY345" fmla="*/ 5560503 h 6858000"/>
              <a:gd name="connsiteX346" fmla="*/ 3702094 w 7467600"/>
              <a:gd name="connsiteY346" fmla="*/ 5549194 h 6858000"/>
              <a:gd name="connsiteX347" fmla="*/ 3398355 w 7467600"/>
              <a:gd name="connsiteY347" fmla="*/ 6094603 h 6858000"/>
              <a:gd name="connsiteX348" fmla="*/ 3193941 w 7467600"/>
              <a:gd name="connsiteY348" fmla="*/ 6798775 h 6858000"/>
              <a:gd name="connsiteX349" fmla="*/ 3184140 w 7467600"/>
              <a:gd name="connsiteY349" fmla="*/ 6858000 h 6858000"/>
              <a:gd name="connsiteX350" fmla="*/ 3099978 w 7467600"/>
              <a:gd name="connsiteY350" fmla="*/ 6858000 h 6858000"/>
              <a:gd name="connsiteX351" fmla="*/ 3101556 w 7467600"/>
              <a:gd name="connsiteY351" fmla="*/ 6843337 h 6858000"/>
              <a:gd name="connsiteX352" fmla="*/ 3370162 w 7467600"/>
              <a:gd name="connsiteY352" fmla="*/ 5785550 h 6858000"/>
              <a:gd name="connsiteX353" fmla="*/ 3746477 w 7467600"/>
              <a:gd name="connsiteY353" fmla="*/ 5377889 h 6858000"/>
              <a:gd name="connsiteX354" fmla="*/ 3863399 w 7467600"/>
              <a:gd name="connsiteY354" fmla="*/ 5087257 h 6858000"/>
              <a:gd name="connsiteX355" fmla="*/ 3968712 w 7467600"/>
              <a:gd name="connsiteY355" fmla="*/ 4913989 h 6858000"/>
              <a:gd name="connsiteX356" fmla="*/ 2792390 w 7467600"/>
              <a:gd name="connsiteY356" fmla="*/ 5382974 h 6858000"/>
              <a:gd name="connsiteX357" fmla="*/ 2714982 w 7467600"/>
              <a:gd name="connsiteY357" fmla="*/ 5427051 h 6858000"/>
              <a:gd name="connsiteX358" fmla="*/ 2813361 w 7467600"/>
              <a:gd name="connsiteY358" fmla="*/ 6023912 h 6858000"/>
              <a:gd name="connsiteX359" fmla="*/ 2688430 w 7467600"/>
              <a:gd name="connsiteY359" fmla="*/ 6801564 h 6858000"/>
              <a:gd name="connsiteX360" fmla="*/ 2629626 w 7467600"/>
              <a:gd name="connsiteY360" fmla="*/ 6763394 h 6858000"/>
              <a:gd name="connsiteX361" fmla="*/ 2565328 w 7467600"/>
              <a:gd name="connsiteY361" fmla="*/ 5516399 h 6858000"/>
              <a:gd name="connsiteX362" fmla="*/ 1922999 w 7467600"/>
              <a:gd name="connsiteY362" fmla="*/ 5980343 h 6858000"/>
              <a:gd name="connsiteX363" fmla="*/ 1950261 w 7467600"/>
              <a:gd name="connsiteY363" fmla="*/ 6405858 h 6858000"/>
              <a:gd name="connsiteX364" fmla="*/ 2365554 w 7467600"/>
              <a:gd name="connsiteY364" fmla="*/ 6759107 h 6858000"/>
              <a:gd name="connsiteX365" fmla="*/ 2424142 w 7467600"/>
              <a:gd name="connsiteY365" fmla="*/ 6858000 h 6858000"/>
              <a:gd name="connsiteX366" fmla="*/ 2395994 w 7467600"/>
              <a:gd name="connsiteY366" fmla="*/ 6858000 h 6858000"/>
              <a:gd name="connsiteX367" fmla="*/ 2392863 w 7467600"/>
              <a:gd name="connsiteY367" fmla="*/ 6852964 h 6858000"/>
              <a:gd name="connsiteX368" fmla="*/ 2017589 w 7467600"/>
              <a:gd name="connsiteY368" fmla="*/ 6493982 h 6858000"/>
              <a:gd name="connsiteX369" fmla="*/ 2147336 w 7467600"/>
              <a:gd name="connsiteY369" fmla="*/ 6594052 h 6858000"/>
              <a:gd name="connsiteX370" fmla="*/ 2207047 w 7467600"/>
              <a:gd name="connsiteY370" fmla="*/ 6654540 h 6858000"/>
              <a:gd name="connsiteX371" fmla="*/ 2299106 w 7467600"/>
              <a:gd name="connsiteY371" fmla="*/ 6778931 h 6858000"/>
              <a:gd name="connsiteX372" fmla="*/ 2314430 w 7467600"/>
              <a:gd name="connsiteY372" fmla="*/ 6801144 h 6858000"/>
              <a:gd name="connsiteX373" fmla="*/ 2352406 w 7467600"/>
              <a:gd name="connsiteY373" fmla="*/ 6858000 h 6858000"/>
              <a:gd name="connsiteX374" fmla="*/ 2314492 w 7467600"/>
              <a:gd name="connsiteY374" fmla="*/ 6858000 h 6858000"/>
              <a:gd name="connsiteX375" fmla="*/ 2288095 w 7467600"/>
              <a:gd name="connsiteY375" fmla="*/ 6818030 h 6858000"/>
              <a:gd name="connsiteX376" fmla="*/ 2272768 w 7467600"/>
              <a:gd name="connsiteY376" fmla="*/ 6795822 h 6858000"/>
              <a:gd name="connsiteX377" fmla="*/ 2182715 w 7467600"/>
              <a:gd name="connsiteY377" fmla="*/ 6675071 h 6858000"/>
              <a:gd name="connsiteX378" fmla="*/ 2032061 w 7467600"/>
              <a:gd name="connsiteY378" fmla="*/ 6541380 h 6858000"/>
              <a:gd name="connsiteX379" fmla="*/ 2257220 w 7467600"/>
              <a:gd name="connsiteY379" fmla="*/ 6826257 h 6858000"/>
              <a:gd name="connsiteX380" fmla="*/ 2281324 w 7467600"/>
              <a:gd name="connsiteY380" fmla="*/ 6858000 h 6858000"/>
              <a:gd name="connsiteX381" fmla="*/ 2242860 w 7467600"/>
              <a:gd name="connsiteY381" fmla="*/ 6858000 h 6858000"/>
              <a:gd name="connsiteX382" fmla="*/ 2232818 w 7467600"/>
              <a:gd name="connsiteY382" fmla="*/ 6844926 h 6858000"/>
              <a:gd name="connsiteX383" fmla="*/ 1990172 w 7467600"/>
              <a:gd name="connsiteY383" fmla="*/ 6542121 h 6858000"/>
              <a:gd name="connsiteX384" fmla="*/ 2124090 w 7467600"/>
              <a:gd name="connsiteY384" fmla="*/ 6761017 h 6858000"/>
              <a:gd name="connsiteX385" fmla="*/ 2200380 w 7467600"/>
              <a:gd name="connsiteY385" fmla="*/ 6858000 h 6858000"/>
              <a:gd name="connsiteX386" fmla="*/ 2147507 w 7467600"/>
              <a:gd name="connsiteY386" fmla="*/ 6858000 h 6858000"/>
              <a:gd name="connsiteX387" fmla="*/ 2070668 w 7467600"/>
              <a:gd name="connsiteY387" fmla="*/ 6761520 h 6858000"/>
              <a:gd name="connsiteX388" fmla="*/ 1975142 w 7467600"/>
              <a:gd name="connsiteY388" fmla="*/ 6585570 h 6858000"/>
              <a:gd name="connsiteX389" fmla="*/ 2050035 w 7467600"/>
              <a:gd name="connsiteY389" fmla="*/ 6813345 h 6858000"/>
              <a:gd name="connsiteX390" fmla="*/ 2063025 w 7467600"/>
              <a:gd name="connsiteY390" fmla="*/ 6858000 h 6858000"/>
              <a:gd name="connsiteX391" fmla="*/ 2021675 w 7467600"/>
              <a:gd name="connsiteY391" fmla="*/ 6858000 h 6858000"/>
              <a:gd name="connsiteX392" fmla="*/ 2019308 w 7467600"/>
              <a:gd name="connsiteY392" fmla="*/ 6847118 h 6858000"/>
              <a:gd name="connsiteX393" fmla="*/ 1938835 w 7467600"/>
              <a:gd name="connsiteY393" fmla="*/ 6551160 h 6858000"/>
              <a:gd name="connsiteX394" fmla="*/ 1953230 w 7467600"/>
              <a:gd name="connsiteY394" fmla="*/ 6759699 h 6858000"/>
              <a:gd name="connsiteX395" fmla="*/ 1956763 w 7467600"/>
              <a:gd name="connsiteY395" fmla="*/ 6778191 h 6858000"/>
              <a:gd name="connsiteX396" fmla="*/ 1967925 w 7467600"/>
              <a:gd name="connsiteY396" fmla="*/ 6858000 h 6858000"/>
              <a:gd name="connsiteX397" fmla="*/ 1936622 w 7467600"/>
              <a:gd name="connsiteY397" fmla="*/ 6858000 h 6858000"/>
              <a:gd name="connsiteX398" fmla="*/ 1926261 w 7467600"/>
              <a:gd name="connsiteY398" fmla="*/ 6784064 h 6858000"/>
              <a:gd name="connsiteX399" fmla="*/ 1922724 w 7467600"/>
              <a:gd name="connsiteY399" fmla="*/ 6765577 h 6858000"/>
              <a:gd name="connsiteX400" fmla="*/ 1904650 w 7467600"/>
              <a:gd name="connsiteY400" fmla="*/ 6639616 h 6858000"/>
              <a:gd name="connsiteX401" fmla="*/ 1885273 w 7467600"/>
              <a:gd name="connsiteY401" fmla="*/ 6858000 h 6858000"/>
              <a:gd name="connsiteX402" fmla="*/ 1854363 w 7467600"/>
              <a:gd name="connsiteY402" fmla="*/ 6858000 h 6858000"/>
              <a:gd name="connsiteX403" fmla="*/ 1880391 w 7467600"/>
              <a:gd name="connsiteY403" fmla="*/ 6603796 h 6858000"/>
              <a:gd name="connsiteX404" fmla="*/ 1818273 w 7467600"/>
              <a:gd name="connsiteY404" fmla="*/ 6715729 h 6858000"/>
              <a:gd name="connsiteX405" fmla="*/ 1794691 w 7467600"/>
              <a:gd name="connsiteY405" fmla="*/ 6843239 h 6858000"/>
              <a:gd name="connsiteX406" fmla="*/ 1794914 w 7467600"/>
              <a:gd name="connsiteY406" fmla="*/ 6858000 h 6858000"/>
              <a:gd name="connsiteX407" fmla="*/ 1746128 w 7467600"/>
              <a:gd name="connsiteY407" fmla="*/ 6858000 h 6858000"/>
              <a:gd name="connsiteX408" fmla="*/ 1753934 w 7467600"/>
              <a:gd name="connsiteY408" fmla="*/ 6724796 h 6858000"/>
              <a:gd name="connsiteX409" fmla="*/ 1792053 w 7467600"/>
              <a:gd name="connsiteY409" fmla="*/ 6572396 h 6858000"/>
              <a:gd name="connsiteX410" fmla="*/ 1862248 w 7467600"/>
              <a:gd name="connsiteY410" fmla="*/ 6266397 h 6858000"/>
              <a:gd name="connsiteX411" fmla="*/ 1862250 w 7467600"/>
              <a:gd name="connsiteY411" fmla="*/ 6033531 h 6858000"/>
              <a:gd name="connsiteX412" fmla="*/ 1211999 w 7467600"/>
              <a:gd name="connsiteY412" fmla="*/ 6683610 h 6858000"/>
              <a:gd name="connsiteX413" fmla="*/ 1213266 w 7467600"/>
              <a:gd name="connsiteY413" fmla="*/ 6691947 h 6858000"/>
              <a:gd name="connsiteX414" fmla="*/ 1203370 w 7467600"/>
              <a:gd name="connsiteY414" fmla="*/ 6850676 h 6858000"/>
              <a:gd name="connsiteX415" fmla="*/ 1203671 w 7467600"/>
              <a:gd name="connsiteY415" fmla="*/ 6858000 h 6858000"/>
              <a:gd name="connsiteX416" fmla="*/ 1143180 w 7467600"/>
              <a:gd name="connsiteY416" fmla="*/ 6858000 h 6858000"/>
              <a:gd name="connsiteX417" fmla="*/ 1142176 w 7467600"/>
              <a:gd name="connsiteY417" fmla="*/ 6766045 h 6858000"/>
              <a:gd name="connsiteX418" fmla="*/ 1067484 w 7467600"/>
              <a:gd name="connsiteY418" fmla="*/ 6858000 h 6858000"/>
              <a:gd name="connsiteX419" fmla="*/ 953928 w 7467600"/>
              <a:gd name="connsiteY419" fmla="*/ 6858000 h 6858000"/>
              <a:gd name="connsiteX420" fmla="*/ 959715 w 7467600"/>
              <a:gd name="connsiteY420" fmla="*/ 6850185 h 6858000"/>
              <a:gd name="connsiteX421" fmla="*/ 1483788 w 7467600"/>
              <a:gd name="connsiteY421" fmla="*/ 6259174 h 6858000"/>
              <a:gd name="connsiteX422" fmla="*/ 1100671 w 7467600"/>
              <a:gd name="connsiteY422" fmla="*/ 6252137 h 6858000"/>
              <a:gd name="connsiteX423" fmla="*/ 1090144 w 7467600"/>
              <a:gd name="connsiteY423" fmla="*/ 6256748 h 6858000"/>
              <a:gd name="connsiteX424" fmla="*/ 1095872 w 7467600"/>
              <a:gd name="connsiteY424" fmla="*/ 6271892 h 6858000"/>
              <a:gd name="connsiteX425" fmla="*/ 262785 w 7467600"/>
              <a:gd name="connsiteY425" fmla="*/ 6845450 h 6858000"/>
              <a:gd name="connsiteX426" fmla="*/ 209968 w 7467600"/>
              <a:gd name="connsiteY426" fmla="*/ 6770713 h 6858000"/>
              <a:gd name="connsiteX427" fmla="*/ 873460 w 7467600"/>
              <a:gd name="connsiteY427" fmla="*/ 6253768 h 6858000"/>
              <a:gd name="connsiteX428" fmla="*/ 192686 w 7467600"/>
              <a:gd name="connsiteY428" fmla="*/ 5849257 h 6858000"/>
              <a:gd name="connsiteX429" fmla="*/ 4696 w 7467600"/>
              <a:gd name="connsiteY429" fmla="*/ 5697668 h 6858000"/>
              <a:gd name="connsiteX430" fmla="*/ 0 w 7467600"/>
              <a:gd name="connsiteY430" fmla="*/ 5689984 h 6858000"/>
              <a:gd name="connsiteX431" fmla="*/ 0 w 7467600"/>
              <a:gd name="connsiteY431" fmla="*/ 5513472 h 6858000"/>
              <a:gd name="connsiteX432" fmla="*/ 174101 w 7467600"/>
              <a:gd name="connsiteY432" fmla="*/ 5620277 h 6858000"/>
              <a:gd name="connsiteX433" fmla="*/ 891800 w 7467600"/>
              <a:gd name="connsiteY433" fmla="*/ 6036935 h 6858000"/>
              <a:gd name="connsiteX434" fmla="*/ 1072219 w 7467600"/>
              <a:gd name="connsiteY434" fmla="*/ 6169443 h 6858000"/>
              <a:gd name="connsiteX435" fmla="*/ 1074117 w 7467600"/>
              <a:gd name="connsiteY435" fmla="*/ 6170301 h 6858000"/>
              <a:gd name="connsiteX436" fmla="*/ 1083114 w 7467600"/>
              <a:gd name="connsiteY436" fmla="*/ 6174131 h 6858000"/>
              <a:gd name="connsiteX437" fmla="*/ 1543010 w 7467600"/>
              <a:gd name="connsiteY437" fmla="*/ 6191140 h 6858000"/>
              <a:gd name="connsiteX438" fmla="*/ 1551080 w 7467600"/>
              <a:gd name="connsiteY438" fmla="*/ 6195006 h 6858000"/>
              <a:gd name="connsiteX439" fmla="*/ 2345443 w 7467600"/>
              <a:gd name="connsiteY439" fmla="*/ 5549882 h 6858000"/>
              <a:gd name="connsiteX440" fmla="*/ 1721499 w 7467600"/>
              <a:gd name="connsiteY440" fmla="*/ 5599969 h 6858000"/>
              <a:gd name="connsiteX441" fmla="*/ 767716 w 7467600"/>
              <a:gd name="connsiteY441" fmla="*/ 5472768 h 6858000"/>
              <a:gd name="connsiteX442" fmla="*/ 722147 w 7467600"/>
              <a:gd name="connsiteY442" fmla="*/ 5393091 h 6858000"/>
              <a:gd name="connsiteX443" fmla="*/ 1485552 w 7467600"/>
              <a:gd name="connsiteY443" fmla="*/ 5313202 h 6858000"/>
              <a:gd name="connsiteX444" fmla="*/ 2143004 w 7467600"/>
              <a:gd name="connsiteY444" fmla="*/ 5402420 h 6858000"/>
              <a:gd name="connsiteX445" fmla="*/ 1933391 w 7467600"/>
              <a:gd name="connsiteY445" fmla="*/ 5156971 h 6858000"/>
              <a:gd name="connsiteX446" fmla="*/ 1827118 w 7467600"/>
              <a:gd name="connsiteY446" fmla="*/ 4968410 h 6858000"/>
              <a:gd name="connsiteX447" fmla="*/ 1837349 w 7467600"/>
              <a:gd name="connsiteY447" fmla="*/ 4956357 h 6858000"/>
              <a:gd name="connsiteX448" fmla="*/ 2162835 w 7467600"/>
              <a:gd name="connsiteY448" fmla="*/ 5187853 h 6858000"/>
              <a:gd name="connsiteX449" fmla="*/ 2257167 w 7467600"/>
              <a:gd name="connsiteY449" fmla="*/ 5462123 h 6858000"/>
              <a:gd name="connsiteX450" fmla="*/ 2261598 w 7467600"/>
              <a:gd name="connsiteY450" fmla="*/ 5467998 h 6858000"/>
              <a:gd name="connsiteX451" fmla="*/ 2437177 w 7467600"/>
              <a:gd name="connsiteY451" fmla="*/ 5479608 h 6858000"/>
              <a:gd name="connsiteX452" fmla="*/ 2445247 w 7467600"/>
              <a:gd name="connsiteY452" fmla="*/ 5483476 h 6858000"/>
              <a:gd name="connsiteX453" fmla="*/ 2743626 w 7467600"/>
              <a:gd name="connsiteY453" fmla="*/ 5304819 h 6858000"/>
              <a:gd name="connsiteX454" fmla="*/ 3048102 w 7467600"/>
              <a:gd name="connsiteY454" fmla="*/ 5150595 h 6858000"/>
              <a:gd name="connsiteX455" fmla="*/ 1799414 w 7467600"/>
              <a:gd name="connsiteY455" fmla="*/ 4694732 h 6858000"/>
              <a:gd name="connsiteX456" fmla="*/ 1771735 w 7467600"/>
              <a:gd name="connsiteY456" fmla="*/ 4619929 h 6858000"/>
              <a:gd name="connsiteX457" fmla="*/ 3104273 w 7467600"/>
              <a:gd name="connsiteY457" fmla="*/ 5076159 h 6858000"/>
              <a:gd name="connsiteX458" fmla="*/ 3113245 w 7467600"/>
              <a:gd name="connsiteY458" fmla="*/ 5090705 h 6858000"/>
              <a:gd name="connsiteX459" fmla="*/ 3126294 w 7467600"/>
              <a:gd name="connsiteY459" fmla="*/ 5114400 h 6858000"/>
              <a:gd name="connsiteX460" fmla="*/ 3937433 w 7467600"/>
              <a:gd name="connsiteY460" fmla="*/ 4830473 h 6858000"/>
              <a:gd name="connsiteX461" fmla="*/ 3590475 w 7467600"/>
              <a:gd name="connsiteY461" fmla="*/ 4597974 h 6858000"/>
              <a:gd name="connsiteX462" fmla="*/ 3100264 w 7467600"/>
              <a:gd name="connsiteY462" fmla="*/ 4579845 h 6858000"/>
              <a:gd name="connsiteX463" fmla="*/ 2183576 w 7467600"/>
              <a:gd name="connsiteY463" fmla="*/ 4227150 h 6858000"/>
              <a:gd name="connsiteX464" fmla="*/ 2151029 w 7467600"/>
              <a:gd name="connsiteY464" fmla="*/ 4146947 h 6858000"/>
              <a:gd name="connsiteX465" fmla="*/ 3563434 w 7467600"/>
              <a:gd name="connsiteY465" fmla="*/ 4469115 h 6858000"/>
              <a:gd name="connsiteX466" fmla="*/ 3177952 w 7467600"/>
              <a:gd name="connsiteY466" fmla="*/ 3657386 h 6858000"/>
              <a:gd name="connsiteX467" fmla="*/ 3189263 w 7467600"/>
              <a:gd name="connsiteY467" fmla="*/ 3625726 h 6858000"/>
              <a:gd name="connsiteX468" fmla="*/ 3560912 w 7467600"/>
              <a:gd name="connsiteY468" fmla="*/ 4079863 h 6858000"/>
              <a:gd name="connsiteX469" fmla="*/ 3626636 w 7467600"/>
              <a:gd name="connsiteY469" fmla="*/ 4512230 h 6858000"/>
              <a:gd name="connsiteX470" fmla="*/ 3653088 w 7467600"/>
              <a:gd name="connsiteY470" fmla="*/ 4521417 h 6858000"/>
              <a:gd name="connsiteX471" fmla="*/ 3988128 w 7467600"/>
              <a:gd name="connsiteY471" fmla="*/ 4817267 h 6858000"/>
              <a:gd name="connsiteX472" fmla="*/ 4830582 w 7467600"/>
              <a:gd name="connsiteY472" fmla="*/ 4676000 h 6858000"/>
              <a:gd name="connsiteX473" fmla="*/ 4830100 w 7467600"/>
              <a:gd name="connsiteY473" fmla="*/ 4675554 h 6858000"/>
              <a:gd name="connsiteX474" fmla="*/ 4036318 w 7467600"/>
              <a:gd name="connsiteY474" fmla="*/ 4147013 h 6858000"/>
              <a:gd name="connsiteX475" fmla="*/ 3432098 w 7467600"/>
              <a:gd name="connsiteY475" fmla="*/ 3537312 h 6858000"/>
              <a:gd name="connsiteX476" fmla="*/ 3446761 w 7467600"/>
              <a:gd name="connsiteY476" fmla="*/ 3461278 h 6858000"/>
              <a:gd name="connsiteX477" fmla="*/ 4419733 w 7467600"/>
              <a:gd name="connsiteY477" fmla="*/ 3963555 h 6858000"/>
              <a:gd name="connsiteX478" fmla="*/ 4781371 w 7467600"/>
              <a:gd name="connsiteY478" fmla="*/ 4458604 h 6858000"/>
              <a:gd name="connsiteX479" fmla="*/ 4780440 w 7467600"/>
              <a:gd name="connsiteY479" fmla="*/ 4470290 h 6858000"/>
              <a:gd name="connsiteX480" fmla="*/ 4898954 w 7467600"/>
              <a:gd name="connsiteY480" fmla="*/ 4662092 h 6858000"/>
              <a:gd name="connsiteX481" fmla="*/ 4900699 w 7467600"/>
              <a:gd name="connsiteY481" fmla="*/ 4670867 h 6858000"/>
              <a:gd name="connsiteX482" fmla="*/ 5714511 w 7467600"/>
              <a:gd name="connsiteY482" fmla="*/ 4663483 h 6858000"/>
              <a:gd name="connsiteX483" fmla="*/ 5464793 w 7467600"/>
              <a:gd name="connsiteY483" fmla="*/ 4393556 h 6858000"/>
              <a:gd name="connsiteX484" fmla="*/ 5461897 w 7467600"/>
              <a:gd name="connsiteY484" fmla="*/ 4390879 h 6858000"/>
              <a:gd name="connsiteX485" fmla="*/ 4294126 w 7467600"/>
              <a:gd name="connsiteY485" fmla="*/ 3303048 h 6858000"/>
              <a:gd name="connsiteX486" fmla="*/ 4305321 w 7467600"/>
              <a:gd name="connsiteY486" fmla="*/ 3256953 h 6858000"/>
              <a:gd name="connsiteX487" fmla="*/ 4949299 w 7467600"/>
              <a:gd name="connsiteY487" fmla="*/ 3766336 h 6858000"/>
              <a:gd name="connsiteX488" fmla="*/ 5291452 w 7467600"/>
              <a:gd name="connsiteY488" fmla="*/ 4076801 h 6858000"/>
              <a:gd name="connsiteX489" fmla="*/ 5434998 w 7467600"/>
              <a:gd name="connsiteY489" fmla="*/ 4254100 h 6858000"/>
              <a:gd name="connsiteX490" fmla="*/ 5351015 w 7467600"/>
              <a:gd name="connsiteY490" fmla="*/ 3760989 h 6858000"/>
              <a:gd name="connsiteX491" fmla="*/ 5413780 w 7467600"/>
              <a:gd name="connsiteY491" fmla="*/ 2966265 h 6858000"/>
              <a:gd name="connsiteX492" fmla="*/ 5425627 w 7467600"/>
              <a:gd name="connsiteY492" fmla="*/ 2954192 h 6858000"/>
              <a:gd name="connsiteX493" fmla="*/ 6604735 w 7467600"/>
              <a:gd name="connsiteY493" fmla="*/ 2041381 h 6858000"/>
              <a:gd name="connsiteX494" fmla="*/ 7204487 w 7467600"/>
              <a:gd name="connsiteY494" fmla="*/ 2742112 h 6858000"/>
              <a:gd name="connsiteX495" fmla="*/ 7131592 w 7467600"/>
              <a:gd name="connsiteY495" fmla="*/ 2672096 h 6858000"/>
              <a:gd name="connsiteX496" fmla="*/ 6996344 w 7467600"/>
              <a:gd name="connsiteY496" fmla="*/ 2518310 h 6858000"/>
              <a:gd name="connsiteX497" fmla="*/ 6735495 w 7467600"/>
              <a:gd name="connsiteY497" fmla="*/ 2196890 h 6858000"/>
              <a:gd name="connsiteX498" fmla="*/ 6721901 w 7467600"/>
              <a:gd name="connsiteY498" fmla="*/ 2179274 h 6858000"/>
              <a:gd name="connsiteX499" fmla="*/ 6604735 w 7467600"/>
              <a:gd name="connsiteY499" fmla="*/ 2041381 h 6858000"/>
              <a:gd name="connsiteX500" fmla="*/ 6591670 w 7467600"/>
              <a:gd name="connsiteY500" fmla="*/ 1988277 h 6858000"/>
              <a:gd name="connsiteX501" fmla="*/ 6747349 w 7467600"/>
              <a:gd name="connsiteY501" fmla="*/ 2160069 h 6858000"/>
              <a:gd name="connsiteX502" fmla="*/ 6760943 w 7467600"/>
              <a:gd name="connsiteY502" fmla="*/ 2177686 h 6858000"/>
              <a:gd name="connsiteX503" fmla="*/ 7021065 w 7467600"/>
              <a:gd name="connsiteY503" fmla="*/ 2498102 h 6858000"/>
              <a:gd name="connsiteX504" fmla="*/ 7155223 w 7467600"/>
              <a:gd name="connsiteY504" fmla="*/ 2650386 h 6858000"/>
              <a:gd name="connsiteX505" fmla="*/ 7203167 w 7467600"/>
              <a:gd name="connsiteY505" fmla="*/ 2697288 h 6858000"/>
              <a:gd name="connsiteX506" fmla="*/ 6937703 w 7467600"/>
              <a:gd name="connsiteY506" fmla="*/ 2321981 h 6858000"/>
              <a:gd name="connsiteX507" fmla="*/ 6591670 w 7467600"/>
              <a:gd name="connsiteY507" fmla="*/ 1988277 h 6858000"/>
              <a:gd name="connsiteX508" fmla="*/ 5798671 w 7467600"/>
              <a:gd name="connsiteY508" fmla="*/ 1981601 h 6858000"/>
              <a:gd name="connsiteX509" fmla="*/ 5754709 w 7467600"/>
              <a:gd name="connsiteY509" fmla="*/ 2071454 h 6858000"/>
              <a:gd name="connsiteX510" fmla="*/ 5763044 w 7467600"/>
              <a:gd name="connsiteY510" fmla="*/ 2842206 h 6858000"/>
              <a:gd name="connsiteX511" fmla="*/ 5764974 w 7467600"/>
              <a:gd name="connsiteY511" fmla="*/ 2799609 h 6858000"/>
              <a:gd name="connsiteX512" fmla="*/ 5767665 w 7467600"/>
              <a:gd name="connsiteY512" fmla="*/ 2666409 h 6858000"/>
              <a:gd name="connsiteX513" fmla="*/ 5763055 w 7467600"/>
              <a:gd name="connsiteY513" fmla="*/ 2579705 h 6858000"/>
              <a:gd name="connsiteX514" fmla="*/ 5758079 w 7467600"/>
              <a:gd name="connsiteY514" fmla="*/ 2492508 h 6858000"/>
              <a:gd name="connsiteX515" fmla="*/ 5779325 w 7467600"/>
              <a:gd name="connsiteY515" fmla="*/ 2197069 h 6858000"/>
              <a:gd name="connsiteX516" fmla="*/ 5798671 w 7467600"/>
              <a:gd name="connsiteY516" fmla="*/ 1981601 h 6858000"/>
              <a:gd name="connsiteX517" fmla="*/ 5829202 w 7467600"/>
              <a:gd name="connsiteY517" fmla="*/ 1971679 h 6858000"/>
              <a:gd name="connsiteX518" fmla="*/ 5809558 w 7467600"/>
              <a:gd name="connsiteY518" fmla="*/ 2198043 h 6858000"/>
              <a:gd name="connsiteX519" fmla="*/ 5788653 w 7467600"/>
              <a:gd name="connsiteY519" fmla="*/ 2489430 h 6858000"/>
              <a:gd name="connsiteX520" fmla="*/ 5793439 w 7467600"/>
              <a:gd name="connsiteY520" fmla="*/ 2575235 h 6858000"/>
              <a:gd name="connsiteX521" fmla="*/ 5796837 w 7467600"/>
              <a:gd name="connsiteY521" fmla="*/ 2637633 h 6858000"/>
              <a:gd name="connsiteX522" fmla="*/ 5818614 w 7467600"/>
              <a:gd name="connsiteY522" fmla="*/ 2473055 h 6858000"/>
              <a:gd name="connsiteX523" fmla="*/ 5829202 w 7467600"/>
              <a:gd name="connsiteY523" fmla="*/ 1971679 h 6858000"/>
              <a:gd name="connsiteX524" fmla="*/ 5911389 w 7467600"/>
              <a:gd name="connsiteY524" fmla="*/ 1898371 h 6858000"/>
              <a:gd name="connsiteX525" fmla="*/ 6237627 w 7467600"/>
              <a:gd name="connsiteY525" fmla="*/ 2231921 h 6858000"/>
              <a:gd name="connsiteX526" fmla="*/ 5911389 w 7467600"/>
              <a:gd name="connsiteY526" fmla="*/ 1898371 h 6858000"/>
              <a:gd name="connsiteX527" fmla="*/ 6944437 w 7467600"/>
              <a:gd name="connsiteY527" fmla="*/ 1575402 h 6858000"/>
              <a:gd name="connsiteX528" fmla="*/ 6304730 w 7467600"/>
              <a:gd name="connsiteY528" fmla="*/ 1766654 h 6858000"/>
              <a:gd name="connsiteX529" fmla="*/ 6944437 w 7467600"/>
              <a:gd name="connsiteY529" fmla="*/ 1575402 h 6858000"/>
              <a:gd name="connsiteX530" fmla="*/ 7019523 w 7467600"/>
              <a:gd name="connsiteY530" fmla="*/ 1519450 h 6858000"/>
              <a:gd name="connsiteX531" fmla="*/ 6298091 w 7467600"/>
              <a:gd name="connsiteY531" fmla="*/ 1737122 h 6858000"/>
              <a:gd name="connsiteX532" fmla="*/ 7019523 w 7467600"/>
              <a:gd name="connsiteY532" fmla="*/ 1519450 h 6858000"/>
              <a:gd name="connsiteX533" fmla="*/ 2399523 w 7467600"/>
              <a:gd name="connsiteY533" fmla="*/ 1428234 h 6858000"/>
              <a:gd name="connsiteX534" fmla="*/ 2224982 w 7467600"/>
              <a:gd name="connsiteY534" fmla="*/ 1826201 h 6858000"/>
              <a:gd name="connsiteX535" fmla="*/ 2096099 w 7467600"/>
              <a:gd name="connsiteY535" fmla="*/ 2345900 h 6858000"/>
              <a:gd name="connsiteX536" fmla="*/ 2283317 w 7467600"/>
              <a:gd name="connsiteY536" fmla="*/ 1796925 h 6858000"/>
              <a:gd name="connsiteX537" fmla="*/ 2399523 w 7467600"/>
              <a:gd name="connsiteY537" fmla="*/ 1428234 h 6858000"/>
              <a:gd name="connsiteX538" fmla="*/ 2448558 w 7467600"/>
              <a:gd name="connsiteY538" fmla="*/ 1373435 h 6858000"/>
              <a:gd name="connsiteX539" fmla="*/ 2312521 w 7467600"/>
              <a:gd name="connsiteY539" fmla="*/ 1806140 h 6858000"/>
              <a:gd name="connsiteX540" fmla="*/ 2127533 w 7467600"/>
              <a:gd name="connsiteY540" fmla="*/ 2348380 h 6858000"/>
              <a:gd name="connsiteX541" fmla="*/ 2358080 w 7467600"/>
              <a:gd name="connsiteY541" fmla="*/ 1866134 h 6858000"/>
              <a:gd name="connsiteX542" fmla="*/ 2407436 w 7467600"/>
              <a:gd name="connsiteY542" fmla="*/ 1651070 h 6858000"/>
              <a:gd name="connsiteX543" fmla="*/ 2448558 w 7467600"/>
              <a:gd name="connsiteY543" fmla="*/ 1373435 h 6858000"/>
              <a:gd name="connsiteX544" fmla="*/ 278707 w 7467600"/>
              <a:gd name="connsiteY544" fmla="*/ 1352270 h 6858000"/>
              <a:gd name="connsiteX545" fmla="*/ 321570 w 7467600"/>
              <a:gd name="connsiteY545" fmla="*/ 1861610 h 6858000"/>
              <a:gd name="connsiteX546" fmla="*/ 294281 w 7467600"/>
              <a:gd name="connsiteY546" fmla="*/ 1440658 h 6858000"/>
              <a:gd name="connsiteX547" fmla="*/ 278707 w 7467600"/>
              <a:gd name="connsiteY547" fmla="*/ 1352270 h 6858000"/>
              <a:gd name="connsiteX548" fmla="*/ 1423821 w 7467600"/>
              <a:gd name="connsiteY548" fmla="*/ 1351958 h 6858000"/>
              <a:gd name="connsiteX549" fmla="*/ 1638521 w 7467600"/>
              <a:gd name="connsiteY549" fmla="*/ 1908470 h 6858000"/>
              <a:gd name="connsiteX550" fmla="*/ 1754199 w 7467600"/>
              <a:gd name="connsiteY550" fmla="*/ 2149284 h 6858000"/>
              <a:gd name="connsiteX551" fmla="*/ 1908359 w 7467600"/>
              <a:gd name="connsiteY551" fmla="*/ 2364988 h 6858000"/>
              <a:gd name="connsiteX552" fmla="*/ 1647661 w 7467600"/>
              <a:gd name="connsiteY552" fmla="*/ 1825945 h 6858000"/>
              <a:gd name="connsiteX553" fmla="*/ 1423821 w 7467600"/>
              <a:gd name="connsiteY553" fmla="*/ 1351958 h 6858000"/>
              <a:gd name="connsiteX554" fmla="*/ 1431890 w 7467600"/>
              <a:gd name="connsiteY554" fmla="*/ 1306475 h 6858000"/>
              <a:gd name="connsiteX555" fmla="*/ 1507597 w 7467600"/>
              <a:gd name="connsiteY555" fmla="*/ 1446132 h 6858000"/>
              <a:gd name="connsiteX556" fmla="*/ 1674586 w 7467600"/>
              <a:gd name="connsiteY556" fmla="*/ 1813832 h 6858000"/>
              <a:gd name="connsiteX557" fmla="*/ 1815950 w 7467600"/>
              <a:gd name="connsiteY557" fmla="*/ 2128564 h 6858000"/>
              <a:gd name="connsiteX558" fmla="*/ 1984242 w 7467600"/>
              <a:gd name="connsiteY558" fmla="*/ 2430829 h 6858000"/>
              <a:gd name="connsiteX559" fmla="*/ 2014023 w 7467600"/>
              <a:gd name="connsiteY559" fmla="*/ 2450995 h 6858000"/>
              <a:gd name="connsiteX560" fmla="*/ 1747337 w 7467600"/>
              <a:gd name="connsiteY560" fmla="*/ 1855264 h 6858000"/>
              <a:gd name="connsiteX561" fmla="*/ 1533749 w 7467600"/>
              <a:gd name="connsiteY561" fmla="*/ 1478656 h 6858000"/>
              <a:gd name="connsiteX562" fmla="*/ 1431890 w 7467600"/>
              <a:gd name="connsiteY562" fmla="*/ 1306475 h 6858000"/>
              <a:gd name="connsiteX563" fmla="*/ 5052692 w 7467600"/>
              <a:gd name="connsiteY563" fmla="*/ 1292994 h 6858000"/>
              <a:gd name="connsiteX564" fmla="*/ 5200661 w 7467600"/>
              <a:gd name="connsiteY564" fmla="*/ 1635186 h 6858000"/>
              <a:gd name="connsiteX565" fmla="*/ 5297138 w 7467600"/>
              <a:gd name="connsiteY565" fmla="*/ 1906351 h 6858000"/>
              <a:gd name="connsiteX566" fmla="*/ 5052692 w 7467600"/>
              <a:gd name="connsiteY566" fmla="*/ 1292994 h 6858000"/>
              <a:gd name="connsiteX567" fmla="*/ 5009948 w 7467600"/>
              <a:gd name="connsiteY567" fmla="*/ 1273619 h 6858000"/>
              <a:gd name="connsiteX568" fmla="*/ 5121777 w 7467600"/>
              <a:gd name="connsiteY568" fmla="*/ 1654213 h 6858000"/>
              <a:gd name="connsiteX569" fmla="*/ 5293545 w 7467600"/>
              <a:gd name="connsiteY569" fmla="*/ 2072247 h 6858000"/>
              <a:gd name="connsiteX570" fmla="*/ 5294042 w 7467600"/>
              <a:gd name="connsiteY570" fmla="*/ 2065019 h 6858000"/>
              <a:gd name="connsiteX571" fmla="*/ 5171936 w 7467600"/>
              <a:gd name="connsiteY571" fmla="*/ 1647613 h 6858000"/>
              <a:gd name="connsiteX572" fmla="*/ 5009948 w 7467600"/>
              <a:gd name="connsiteY572" fmla="*/ 1273619 h 6858000"/>
              <a:gd name="connsiteX573" fmla="*/ 655236 w 7467600"/>
              <a:gd name="connsiteY573" fmla="*/ 1268632 h 6858000"/>
              <a:gd name="connsiteX574" fmla="*/ 839521 w 7467600"/>
              <a:gd name="connsiteY574" fmla="*/ 1685315 h 6858000"/>
              <a:gd name="connsiteX575" fmla="*/ 1109416 w 7467600"/>
              <a:gd name="connsiteY575" fmla="*/ 2061663 h 6858000"/>
              <a:gd name="connsiteX576" fmla="*/ 1298300 w 7467600"/>
              <a:gd name="connsiteY576" fmla="*/ 2247742 h 6858000"/>
              <a:gd name="connsiteX577" fmla="*/ 1125871 w 7467600"/>
              <a:gd name="connsiteY577" fmla="*/ 1989513 h 6858000"/>
              <a:gd name="connsiteX578" fmla="*/ 981574 w 7467600"/>
              <a:gd name="connsiteY578" fmla="*/ 1783157 h 6858000"/>
              <a:gd name="connsiteX579" fmla="*/ 922198 w 7467600"/>
              <a:gd name="connsiteY579" fmla="*/ 1677437 h 6858000"/>
              <a:gd name="connsiteX580" fmla="*/ 869293 w 7467600"/>
              <a:gd name="connsiteY580" fmla="*/ 1583214 h 6858000"/>
              <a:gd name="connsiteX581" fmla="*/ 751431 w 7467600"/>
              <a:gd name="connsiteY581" fmla="*/ 1405731 h 6858000"/>
              <a:gd name="connsiteX582" fmla="*/ 655236 w 7467600"/>
              <a:gd name="connsiteY582" fmla="*/ 1268632 h 6858000"/>
              <a:gd name="connsiteX583" fmla="*/ 6516292 w 7467600"/>
              <a:gd name="connsiteY583" fmla="*/ 1263064 h 6858000"/>
              <a:gd name="connsiteX584" fmla="*/ 5736320 w 7467600"/>
              <a:gd name="connsiteY584" fmla="*/ 1501803 h 6858000"/>
              <a:gd name="connsiteX585" fmla="*/ 6516292 w 7467600"/>
              <a:gd name="connsiteY585" fmla="*/ 1263064 h 6858000"/>
              <a:gd name="connsiteX586" fmla="*/ 291466 w 7467600"/>
              <a:gd name="connsiteY586" fmla="*/ 1250369 h 6858000"/>
              <a:gd name="connsiteX587" fmla="*/ 323180 w 7467600"/>
              <a:gd name="connsiteY587" fmla="*/ 1435283 h 6858000"/>
              <a:gd name="connsiteX588" fmla="*/ 349381 w 7467600"/>
              <a:gd name="connsiteY588" fmla="*/ 1875041 h 6858000"/>
              <a:gd name="connsiteX589" fmla="*/ 374363 w 7467600"/>
              <a:gd name="connsiteY589" fmla="*/ 1506494 h 6858000"/>
              <a:gd name="connsiteX590" fmla="*/ 302168 w 7467600"/>
              <a:gd name="connsiteY590" fmla="*/ 1274495 h 6858000"/>
              <a:gd name="connsiteX591" fmla="*/ 291466 w 7467600"/>
              <a:gd name="connsiteY591" fmla="*/ 1250369 h 6858000"/>
              <a:gd name="connsiteX592" fmla="*/ 678222 w 7467600"/>
              <a:gd name="connsiteY592" fmla="*/ 1248670 h 6858000"/>
              <a:gd name="connsiteX593" fmla="*/ 775536 w 7467600"/>
              <a:gd name="connsiteY593" fmla="*/ 1388015 h 6858000"/>
              <a:gd name="connsiteX594" fmla="*/ 894529 w 7467600"/>
              <a:gd name="connsiteY594" fmla="*/ 1567739 h 6858000"/>
              <a:gd name="connsiteX595" fmla="*/ 948000 w 7467600"/>
              <a:gd name="connsiteY595" fmla="*/ 1663088 h 6858000"/>
              <a:gd name="connsiteX596" fmla="*/ 1006812 w 7467600"/>
              <a:gd name="connsiteY596" fmla="*/ 1767683 h 6858000"/>
              <a:gd name="connsiteX597" fmla="*/ 1149133 w 7467600"/>
              <a:gd name="connsiteY597" fmla="*/ 1971513 h 6858000"/>
              <a:gd name="connsiteX598" fmla="*/ 1333952 w 7467600"/>
              <a:gd name="connsiteY598" fmla="*/ 2251620 h 6858000"/>
              <a:gd name="connsiteX599" fmla="*/ 1337329 w 7467600"/>
              <a:gd name="connsiteY599" fmla="*/ 2258350 h 6858000"/>
              <a:gd name="connsiteX600" fmla="*/ 1014726 w 7467600"/>
              <a:gd name="connsiteY600" fmla="*/ 1615556 h 6858000"/>
              <a:gd name="connsiteX601" fmla="*/ 678222 w 7467600"/>
              <a:gd name="connsiteY601" fmla="*/ 1248670 h 6858000"/>
              <a:gd name="connsiteX602" fmla="*/ 6691602 w 7467600"/>
              <a:gd name="connsiteY602" fmla="*/ 1140573 h 6858000"/>
              <a:gd name="connsiteX603" fmla="*/ 6571100 w 7467600"/>
              <a:gd name="connsiteY603" fmla="*/ 1183662 h 6858000"/>
              <a:gd name="connsiteX604" fmla="*/ 6241687 w 7467600"/>
              <a:gd name="connsiteY604" fmla="*/ 1257600 h 6858000"/>
              <a:gd name="connsiteX605" fmla="*/ 5693009 w 7467600"/>
              <a:gd name="connsiteY605" fmla="*/ 1478256 h 6858000"/>
              <a:gd name="connsiteX606" fmla="*/ 6548420 w 7467600"/>
              <a:gd name="connsiteY606" fmla="*/ 1214599 h 6858000"/>
              <a:gd name="connsiteX607" fmla="*/ 6605473 w 7467600"/>
              <a:gd name="connsiteY607" fmla="*/ 1184686 h 6858000"/>
              <a:gd name="connsiteX608" fmla="*/ 6691602 w 7467600"/>
              <a:gd name="connsiteY608" fmla="*/ 1140573 h 6858000"/>
              <a:gd name="connsiteX609" fmla="*/ 4002475 w 7467600"/>
              <a:gd name="connsiteY609" fmla="*/ 1037802 h 6858000"/>
              <a:gd name="connsiteX610" fmla="*/ 4000324 w 7467600"/>
              <a:gd name="connsiteY610" fmla="*/ 1039362 h 6858000"/>
              <a:gd name="connsiteX611" fmla="*/ 4002862 w 7467600"/>
              <a:gd name="connsiteY611" fmla="*/ 1042866 h 6858000"/>
              <a:gd name="connsiteX612" fmla="*/ 4002475 w 7467600"/>
              <a:gd name="connsiteY612" fmla="*/ 1037802 h 6858000"/>
              <a:gd name="connsiteX613" fmla="*/ 506322 w 7467600"/>
              <a:gd name="connsiteY613" fmla="*/ 1020997 h 6858000"/>
              <a:gd name="connsiteX614" fmla="*/ 533068 w 7467600"/>
              <a:gd name="connsiteY614" fmla="*/ 1029409 h 6858000"/>
              <a:gd name="connsiteX615" fmla="*/ 1232525 w 7467600"/>
              <a:gd name="connsiteY615" fmla="*/ 1804675 h 6858000"/>
              <a:gd name="connsiteX616" fmla="*/ 1388858 w 7467600"/>
              <a:gd name="connsiteY616" fmla="*/ 2368011 h 6858000"/>
              <a:gd name="connsiteX617" fmla="*/ 1384098 w 7467600"/>
              <a:gd name="connsiteY617" fmla="*/ 2378125 h 6858000"/>
              <a:gd name="connsiteX618" fmla="*/ 1425393 w 7467600"/>
              <a:gd name="connsiteY618" fmla="*/ 2589124 h 6858000"/>
              <a:gd name="connsiteX619" fmla="*/ 1424001 w 7467600"/>
              <a:gd name="connsiteY619" fmla="*/ 2597541 h 6858000"/>
              <a:gd name="connsiteX620" fmla="*/ 2152729 w 7467600"/>
              <a:gd name="connsiteY620" fmla="*/ 2864487 h 6858000"/>
              <a:gd name="connsiteX621" fmla="*/ 2020609 w 7467600"/>
              <a:gd name="connsiteY621" fmla="*/ 2539671 h 6858000"/>
              <a:gd name="connsiteX622" fmla="*/ 2018920 w 7467600"/>
              <a:gd name="connsiteY622" fmla="*/ 2536309 h 6858000"/>
              <a:gd name="connsiteX623" fmla="*/ 1342441 w 7467600"/>
              <a:gd name="connsiteY623" fmla="*/ 1173017 h 6858000"/>
              <a:gd name="connsiteX624" fmla="*/ 1367925 w 7467600"/>
              <a:gd name="connsiteY624" fmla="*/ 1135648 h 6858000"/>
              <a:gd name="connsiteX625" fmla="*/ 1771401 w 7467600"/>
              <a:gd name="connsiteY625" fmla="*/ 1806673 h 6858000"/>
              <a:gd name="connsiteX626" fmla="*/ 1972385 w 7467600"/>
              <a:gd name="connsiteY626" fmla="*/ 2198735 h 6858000"/>
              <a:gd name="connsiteX627" fmla="*/ 2040892 w 7467600"/>
              <a:gd name="connsiteY627" fmla="*/ 2405205 h 6858000"/>
              <a:gd name="connsiteX628" fmla="*/ 2131689 w 7467600"/>
              <a:gd name="connsiteY628" fmla="*/ 1936926 h 6858000"/>
              <a:gd name="connsiteX629" fmla="*/ 2454820 w 7467600"/>
              <a:gd name="connsiteY629" fmla="*/ 1248808 h 6858000"/>
              <a:gd name="connsiteX630" fmla="*/ 2492512 w 7467600"/>
              <a:gd name="connsiteY630" fmla="*/ 1302920 h 6858000"/>
              <a:gd name="connsiteX631" fmla="*/ 2081216 w 7467600"/>
              <a:gd name="connsiteY631" fmla="*/ 2527513 h 6858000"/>
              <a:gd name="connsiteX632" fmla="*/ 2081211 w 7467600"/>
              <a:gd name="connsiteY632" fmla="*/ 2528916 h 6858000"/>
              <a:gd name="connsiteX633" fmla="*/ 2199067 w 7467600"/>
              <a:gd name="connsiteY633" fmla="*/ 2884061 h 6858000"/>
              <a:gd name="connsiteX634" fmla="*/ 3192586 w 7467600"/>
              <a:gd name="connsiteY634" fmla="*/ 3411496 h 6858000"/>
              <a:gd name="connsiteX635" fmla="*/ 3182620 w 7467600"/>
              <a:gd name="connsiteY635" fmla="*/ 3483279 h 6858000"/>
              <a:gd name="connsiteX636" fmla="*/ 2435119 w 7467600"/>
              <a:gd name="connsiteY636" fmla="*/ 3080173 h 6858000"/>
              <a:gd name="connsiteX637" fmla="*/ 2410152 w 7467600"/>
              <a:gd name="connsiteY637" fmla="*/ 3063751 h 6858000"/>
              <a:gd name="connsiteX638" fmla="*/ 2408099 w 7467600"/>
              <a:gd name="connsiteY638" fmla="*/ 3064403 h 6858000"/>
              <a:gd name="connsiteX639" fmla="*/ 2407218 w 7467600"/>
              <a:gd name="connsiteY639" fmla="*/ 3070324 h 6858000"/>
              <a:gd name="connsiteX640" fmla="*/ 2380138 w 7467600"/>
              <a:gd name="connsiteY640" fmla="*/ 3099341 h 6858000"/>
              <a:gd name="connsiteX641" fmla="*/ 1765923 w 7467600"/>
              <a:gd name="connsiteY641" fmla="*/ 3581043 h 6858000"/>
              <a:gd name="connsiteX642" fmla="*/ 1702258 w 7467600"/>
              <a:gd name="connsiteY642" fmla="*/ 3612286 h 6858000"/>
              <a:gd name="connsiteX643" fmla="*/ 1538370 w 7467600"/>
              <a:gd name="connsiteY643" fmla="*/ 3811804 h 6858000"/>
              <a:gd name="connsiteX644" fmla="*/ 542867 w 7467600"/>
              <a:gd name="connsiteY644" fmla="*/ 4944092 h 6858000"/>
              <a:gd name="connsiteX645" fmla="*/ 515800 w 7467600"/>
              <a:gd name="connsiteY645" fmla="*/ 4862180 h 6858000"/>
              <a:gd name="connsiteX646" fmla="*/ 909145 w 7467600"/>
              <a:gd name="connsiteY646" fmla="*/ 4199225 h 6858000"/>
              <a:gd name="connsiteX647" fmla="*/ 1214067 w 7467600"/>
              <a:gd name="connsiteY647" fmla="*/ 3908561 h 6858000"/>
              <a:gd name="connsiteX648" fmla="*/ 640967 w 7467600"/>
              <a:gd name="connsiteY648" fmla="*/ 4105601 h 6858000"/>
              <a:gd name="connsiteX649" fmla="*/ 112563 w 7467600"/>
              <a:gd name="connsiteY649" fmla="*/ 4396952 h 6858000"/>
              <a:gd name="connsiteX650" fmla="*/ 0 w 7467600"/>
              <a:gd name="connsiteY650" fmla="*/ 4466006 h 6858000"/>
              <a:gd name="connsiteX651" fmla="*/ 0 w 7467600"/>
              <a:gd name="connsiteY651" fmla="*/ 4233763 h 6858000"/>
              <a:gd name="connsiteX652" fmla="*/ 36881 w 7467600"/>
              <a:gd name="connsiteY652" fmla="*/ 4200118 h 6858000"/>
              <a:gd name="connsiteX653" fmla="*/ 910534 w 7467600"/>
              <a:gd name="connsiteY653" fmla="*/ 3629753 h 6858000"/>
              <a:gd name="connsiteX654" fmla="*/ 1578717 w 7467600"/>
              <a:gd name="connsiteY654" fmla="*/ 3575982 h 6858000"/>
              <a:gd name="connsiteX655" fmla="*/ 2338780 w 7467600"/>
              <a:gd name="connsiteY655" fmla="*/ 3033725 h 6858000"/>
              <a:gd name="connsiteX656" fmla="*/ 1807991 w 7467600"/>
              <a:gd name="connsiteY656" fmla="*/ 2807184 h 6858000"/>
              <a:gd name="connsiteX657" fmla="*/ 1416358 w 7467600"/>
              <a:gd name="connsiteY657" fmla="*/ 3112571 h 6858000"/>
              <a:gd name="connsiteX658" fmla="*/ 939066 w 7467600"/>
              <a:gd name="connsiteY658" fmla="*/ 3378798 h 6858000"/>
              <a:gd name="connsiteX659" fmla="*/ 115099 w 7467600"/>
              <a:gd name="connsiteY659" fmla="*/ 3607650 h 6858000"/>
              <a:gd name="connsiteX660" fmla="*/ 97284 w 7467600"/>
              <a:gd name="connsiteY660" fmla="*/ 3520393 h 6858000"/>
              <a:gd name="connsiteX661" fmla="*/ 922050 w 7467600"/>
              <a:gd name="connsiteY661" fmla="*/ 3074867 h 6858000"/>
              <a:gd name="connsiteX662" fmla="*/ 1405265 w 7467600"/>
              <a:gd name="connsiteY662" fmla="*/ 3016319 h 6858000"/>
              <a:gd name="connsiteX663" fmla="*/ 1407512 w 7467600"/>
              <a:gd name="connsiteY663" fmla="*/ 3018001 h 6858000"/>
              <a:gd name="connsiteX664" fmla="*/ 1726266 w 7467600"/>
              <a:gd name="connsiteY664" fmla="*/ 2777274 h 6858000"/>
              <a:gd name="connsiteX665" fmla="*/ 625390 w 7467600"/>
              <a:gd name="connsiteY665" fmla="*/ 2514541 h 6858000"/>
              <a:gd name="connsiteX666" fmla="*/ 619799 w 7467600"/>
              <a:gd name="connsiteY666" fmla="*/ 2527180 h 6858000"/>
              <a:gd name="connsiteX667" fmla="*/ 310030 w 7467600"/>
              <a:gd name="connsiteY667" fmla="*/ 2771818 h 6858000"/>
              <a:gd name="connsiteX668" fmla="*/ 173877 w 7467600"/>
              <a:gd name="connsiteY668" fmla="*/ 2937056 h 6858000"/>
              <a:gd name="connsiteX669" fmla="*/ 77889 w 7467600"/>
              <a:gd name="connsiteY669" fmla="*/ 3138440 h 6858000"/>
              <a:gd name="connsiteX670" fmla="*/ 0 w 7467600"/>
              <a:gd name="connsiteY670" fmla="*/ 3271395 h 6858000"/>
              <a:gd name="connsiteX671" fmla="*/ 0 w 7467600"/>
              <a:gd name="connsiteY671" fmla="*/ 3153002 h 6858000"/>
              <a:gd name="connsiteX672" fmla="*/ 2386 w 7467600"/>
              <a:gd name="connsiteY672" fmla="*/ 3149203 h 6858000"/>
              <a:gd name="connsiteX673" fmla="*/ 89753 w 7467600"/>
              <a:gd name="connsiteY673" fmla="*/ 2987702 h 6858000"/>
              <a:gd name="connsiteX674" fmla="*/ 76869 w 7467600"/>
              <a:gd name="connsiteY674" fmla="*/ 3005404 h 6858000"/>
              <a:gd name="connsiteX675" fmla="*/ 32049 w 7467600"/>
              <a:gd name="connsiteY675" fmla="*/ 3065814 h 6858000"/>
              <a:gd name="connsiteX676" fmla="*/ 0 w 7467600"/>
              <a:gd name="connsiteY676" fmla="*/ 3108744 h 6858000"/>
              <a:gd name="connsiteX677" fmla="*/ 0 w 7467600"/>
              <a:gd name="connsiteY677" fmla="*/ 3058059 h 6858000"/>
              <a:gd name="connsiteX678" fmla="*/ 7610 w 7467600"/>
              <a:gd name="connsiteY678" fmla="*/ 3047889 h 6858000"/>
              <a:gd name="connsiteX679" fmla="*/ 52419 w 7467600"/>
              <a:gd name="connsiteY679" fmla="*/ 2987479 h 6858000"/>
              <a:gd name="connsiteX680" fmla="*/ 59142 w 7467600"/>
              <a:gd name="connsiteY680" fmla="*/ 2978488 h 6858000"/>
              <a:gd name="connsiteX681" fmla="*/ 0 w 7467600"/>
              <a:gd name="connsiteY681" fmla="*/ 3015334 h 6858000"/>
              <a:gd name="connsiteX682" fmla="*/ 0 w 7467600"/>
              <a:gd name="connsiteY682" fmla="*/ 2914286 h 6858000"/>
              <a:gd name="connsiteX683" fmla="*/ 36383 w 7467600"/>
              <a:gd name="connsiteY683" fmla="*/ 2901128 h 6858000"/>
              <a:gd name="connsiteX684" fmla="*/ 156329 w 7467600"/>
              <a:gd name="connsiteY684" fmla="*/ 2840533 h 6858000"/>
              <a:gd name="connsiteX685" fmla="*/ 358355 w 7467600"/>
              <a:gd name="connsiteY685" fmla="*/ 2620471 h 6858000"/>
              <a:gd name="connsiteX686" fmla="*/ 510577 w 7467600"/>
              <a:gd name="connsiteY686" fmla="*/ 2501244 h 6858000"/>
              <a:gd name="connsiteX687" fmla="*/ 211967 w 7467600"/>
              <a:gd name="connsiteY687" fmla="*/ 2479171 h 6858000"/>
              <a:gd name="connsiteX688" fmla="*/ 0 w 7467600"/>
              <a:gd name="connsiteY688" fmla="*/ 2476398 h 6858000"/>
              <a:gd name="connsiteX689" fmla="*/ 0 w 7467600"/>
              <a:gd name="connsiteY689" fmla="*/ 2389189 h 6858000"/>
              <a:gd name="connsiteX690" fmla="*/ 103062 w 7467600"/>
              <a:gd name="connsiteY690" fmla="*/ 2389518 h 6858000"/>
              <a:gd name="connsiteX691" fmla="*/ 510734 w 7467600"/>
              <a:gd name="connsiteY691" fmla="*/ 2416201 h 6858000"/>
              <a:gd name="connsiteX692" fmla="*/ 279257 w 7467600"/>
              <a:gd name="connsiteY692" fmla="*/ 2092102 h 6858000"/>
              <a:gd name="connsiteX693" fmla="*/ 65265 w 7467600"/>
              <a:gd name="connsiteY693" fmla="*/ 2006049 h 6858000"/>
              <a:gd name="connsiteX694" fmla="*/ 0 w 7467600"/>
              <a:gd name="connsiteY694" fmla="*/ 1982532 h 6858000"/>
              <a:gd name="connsiteX695" fmla="*/ 0 w 7467600"/>
              <a:gd name="connsiteY695" fmla="*/ 1912789 h 6858000"/>
              <a:gd name="connsiteX696" fmla="*/ 97460 w 7467600"/>
              <a:gd name="connsiteY696" fmla="*/ 1953725 h 6858000"/>
              <a:gd name="connsiteX697" fmla="*/ 221272 w 7467600"/>
              <a:gd name="connsiteY697" fmla="*/ 1980766 h 6858000"/>
              <a:gd name="connsiteX698" fmla="*/ 116765 w 7467600"/>
              <a:gd name="connsiteY698" fmla="*/ 1911033 h 6858000"/>
              <a:gd name="connsiteX699" fmla="*/ 16405 w 7467600"/>
              <a:gd name="connsiteY699" fmla="*/ 1803412 h 6858000"/>
              <a:gd name="connsiteX700" fmla="*/ 0 w 7467600"/>
              <a:gd name="connsiteY700" fmla="*/ 1784777 h 6858000"/>
              <a:gd name="connsiteX701" fmla="*/ 0 w 7467600"/>
              <a:gd name="connsiteY701" fmla="*/ 1740082 h 6858000"/>
              <a:gd name="connsiteX702" fmla="*/ 39394 w 7467600"/>
              <a:gd name="connsiteY702" fmla="*/ 1784856 h 6858000"/>
              <a:gd name="connsiteX703" fmla="*/ 135813 w 7467600"/>
              <a:gd name="connsiteY703" fmla="*/ 1888838 h 6858000"/>
              <a:gd name="connsiteX704" fmla="*/ 242575 w 7467600"/>
              <a:gd name="connsiteY704" fmla="*/ 1958841 h 6858000"/>
              <a:gd name="connsiteX705" fmla="*/ 82197 w 7467600"/>
              <a:gd name="connsiteY705" fmla="*/ 1754826 h 6858000"/>
              <a:gd name="connsiteX706" fmla="*/ 0 w 7467600"/>
              <a:gd name="connsiteY706" fmla="*/ 1679650 h 6858000"/>
              <a:gd name="connsiteX707" fmla="*/ 0 w 7467600"/>
              <a:gd name="connsiteY707" fmla="*/ 1602463 h 6858000"/>
              <a:gd name="connsiteX708" fmla="*/ 84689 w 7467600"/>
              <a:gd name="connsiteY708" fmla="*/ 1677442 h 6858000"/>
              <a:gd name="connsiteX709" fmla="*/ 298437 w 7467600"/>
              <a:gd name="connsiteY709" fmla="*/ 1968019 h 6858000"/>
              <a:gd name="connsiteX710" fmla="*/ 227269 w 7467600"/>
              <a:gd name="connsiteY710" fmla="*/ 1114064 h 6858000"/>
              <a:gd name="connsiteX711" fmla="*/ 248003 w 7467600"/>
              <a:gd name="connsiteY711" fmla="*/ 1089613 h 6858000"/>
              <a:gd name="connsiteX712" fmla="*/ 427020 w 7467600"/>
              <a:gd name="connsiteY712" fmla="*/ 1619803 h 6858000"/>
              <a:gd name="connsiteX713" fmla="*/ 340345 w 7467600"/>
              <a:gd name="connsiteY713" fmla="*/ 2027739 h 6858000"/>
              <a:gd name="connsiteX714" fmla="*/ 360865 w 7467600"/>
              <a:gd name="connsiteY714" fmla="*/ 2044827 h 6858000"/>
              <a:gd name="connsiteX715" fmla="*/ 560414 w 7467600"/>
              <a:gd name="connsiteY715" fmla="*/ 2421457 h 6858000"/>
              <a:gd name="connsiteX716" fmla="*/ 1359703 w 7467600"/>
              <a:gd name="connsiteY716" fmla="*/ 2578554 h 6858000"/>
              <a:gd name="connsiteX717" fmla="*/ 1359422 w 7467600"/>
              <a:gd name="connsiteY717" fmla="*/ 2577994 h 6858000"/>
              <a:gd name="connsiteX718" fmla="*/ 828701 w 7467600"/>
              <a:gd name="connsiteY718" fmla="*/ 1839520 h 6858000"/>
              <a:gd name="connsiteX719" fmla="*/ 494427 w 7467600"/>
              <a:gd name="connsiteY719" fmla="*/ 1092333 h 6858000"/>
              <a:gd name="connsiteX720" fmla="*/ 506322 w 7467600"/>
              <a:gd name="connsiteY720" fmla="*/ 1020997 h 6858000"/>
              <a:gd name="connsiteX721" fmla="*/ 4570198 w 7467600"/>
              <a:gd name="connsiteY721" fmla="*/ 978081 h 6858000"/>
              <a:gd name="connsiteX722" fmla="*/ 4523691 w 7467600"/>
              <a:gd name="connsiteY722" fmla="*/ 1127776 h 6858000"/>
              <a:gd name="connsiteX723" fmla="*/ 4509875 w 7467600"/>
              <a:gd name="connsiteY723" fmla="*/ 1167552 h 6858000"/>
              <a:gd name="connsiteX724" fmla="*/ 4478168 w 7467600"/>
              <a:gd name="connsiteY724" fmla="*/ 1260735 h 6858000"/>
              <a:gd name="connsiteX725" fmla="*/ 4409309 w 7467600"/>
              <a:gd name="connsiteY725" fmla="*/ 1666996 h 6858000"/>
              <a:gd name="connsiteX726" fmla="*/ 4370031 w 7467600"/>
              <a:gd name="connsiteY726" fmla="*/ 1955666 h 6858000"/>
              <a:gd name="connsiteX727" fmla="*/ 4570198 w 7467600"/>
              <a:gd name="connsiteY727" fmla="*/ 978081 h 6858000"/>
              <a:gd name="connsiteX728" fmla="*/ 4557898 w 7467600"/>
              <a:gd name="connsiteY728" fmla="*/ 900011 h 6858000"/>
              <a:gd name="connsiteX729" fmla="*/ 4344840 w 7467600"/>
              <a:gd name="connsiteY729" fmla="*/ 1922038 h 6858000"/>
              <a:gd name="connsiteX730" fmla="*/ 4378710 w 7467600"/>
              <a:gd name="connsiteY730" fmla="*/ 1665516 h 6858000"/>
              <a:gd name="connsiteX731" fmla="*/ 4448798 w 7467600"/>
              <a:gd name="connsiteY731" fmla="*/ 1253024 h 6858000"/>
              <a:gd name="connsiteX732" fmla="*/ 4480315 w 7467600"/>
              <a:gd name="connsiteY732" fmla="*/ 1158454 h 6858000"/>
              <a:gd name="connsiteX733" fmla="*/ 4494133 w 7467600"/>
              <a:gd name="connsiteY733" fmla="*/ 1118676 h 6858000"/>
              <a:gd name="connsiteX734" fmla="*/ 4557898 w 7467600"/>
              <a:gd name="connsiteY734" fmla="*/ 900011 h 6858000"/>
              <a:gd name="connsiteX735" fmla="*/ 5870151 w 7467600"/>
              <a:gd name="connsiteY735" fmla="*/ 898890 h 6858000"/>
              <a:gd name="connsiteX736" fmla="*/ 5861335 w 7467600"/>
              <a:gd name="connsiteY736" fmla="*/ 899177 h 6858000"/>
              <a:gd name="connsiteX737" fmla="*/ 5843702 w 7467600"/>
              <a:gd name="connsiteY737" fmla="*/ 899748 h 6858000"/>
              <a:gd name="connsiteX738" fmla="*/ 5651107 w 7467600"/>
              <a:gd name="connsiteY738" fmla="*/ 920306 h 6858000"/>
              <a:gd name="connsiteX739" fmla="*/ 5459407 w 7467600"/>
              <a:gd name="connsiteY739" fmla="*/ 940975 h 6858000"/>
              <a:gd name="connsiteX740" fmla="*/ 5374846 w 7467600"/>
              <a:gd name="connsiteY740" fmla="*/ 941988 h 6858000"/>
              <a:gd name="connsiteX741" fmla="*/ 5256105 w 7467600"/>
              <a:gd name="connsiteY741" fmla="*/ 945632 h 6858000"/>
              <a:gd name="connsiteX742" fmla="*/ 5107071 w 7467600"/>
              <a:gd name="connsiteY742" fmla="*/ 969720 h 6858000"/>
              <a:gd name="connsiteX743" fmla="*/ 4998681 w 7467600"/>
              <a:gd name="connsiteY743" fmla="*/ 988771 h 6858000"/>
              <a:gd name="connsiteX744" fmla="*/ 5870151 w 7467600"/>
              <a:gd name="connsiteY744" fmla="*/ 898890 h 6858000"/>
              <a:gd name="connsiteX745" fmla="*/ 5504425 w 7467600"/>
              <a:gd name="connsiteY745" fmla="*/ 848067 h 6858000"/>
              <a:gd name="connsiteX746" fmla="*/ 4968849 w 7467600"/>
              <a:gd name="connsiteY746" fmla="*/ 962318 h 6858000"/>
              <a:gd name="connsiteX747" fmla="*/ 5104039 w 7467600"/>
              <a:gd name="connsiteY747" fmla="*/ 940634 h 6858000"/>
              <a:gd name="connsiteX748" fmla="*/ 5256311 w 7467600"/>
              <a:gd name="connsiteY748" fmla="*/ 916490 h 6858000"/>
              <a:gd name="connsiteX749" fmla="*/ 5377381 w 7467600"/>
              <a:gd name="connsiteY749" fmla="*/ 912671 h 6858000"/>
              <a:gd name="connsiteX750" fmla="*/ 5460148 w 7467600"/>
              <a:gd name="connsiteY750" fmla="*/ 911442 h 6858000"/>
              <a:gd name="connsiteX751" fmla="*/ 5648971 w 7467600"/>
              <a:gd name="connsiteY751" fmla="*/ 891331 h 6858000"/>
              <a:gd name="connsiteX752" fmla="*/ 5844807 w 7467600"/>
              <a:gd name="connsiteY752" fmla="*/ 870718 h 6858000"/>
              <a:gd name="connsiteX753" fmla="*/ 5862975 w 7467600"/>
              <a:gd name="connsiteY753" fmla="*/ 869756 h 6858000"/>
              <a:gd name="connsiteX754" fmla="*/ 5920887 w 7467600"/>
              <a:gd name="connsiteY754" fmla="*/ 865929 h 6858000"/>
              <a:gd name="connsiteX755" fmla="*/ 5504425 w 7467600"/>
              <a:gd name="connsiteY755" fmla="*/ 848067 h 6858000"/>
              <a:gd name="connsiteX756" fmla="*/ 3607114 w 7467600"/>
              <a:gd name="connsiteY756" fmla="*/ 467441 h 6858000"/>
              <a:gd name="connsiteX757" fmla="*/ 3296242 w 7467600"/>
              <a:gd name="connsiteY757" fmla="*/ 807991 h 6858000"/>
              <a:gd name="connsiteX758" fmla="*/ 3174674 w 7467600"/>
              <a:gd name="connsiteY758" fmla="*/ 919759 h 6858000"/>
              <a:gd name="connsiteX759" fmla="*/ 3042978 w 7467600"/>
              <a:gd name="connsiteY759" fmla="*/ 1054894 h 6858000"/>
              <a:gd name="connsiteX760" fmla="*/ 2968914 w 7467600"/>
              <a:gd name="connsiteY760" fmla="*/ 1133756 h 6858000"/>
              <a:gd name="connsiteX761" fmla="*/ 3103823 w 7467600"/>
              <a:gd name="connsiteY761" fmla="*/ 1026814 h 6858000"/>
              <a:gd name="connsiteX762" fmla="*/ 3607114 w 7467600"/>
              <a:gd name="connsiteY762" fmla="*/ 467441 h 6858000"/>
              <a:gd name="connsiteX763" fmla="*/ 3744487 w 7467600"/>
              <a:gd name="connsiteY763" fmla="*/ 383136 h 6858000"/>
              <a:gd name="connsiteX764" fmla="*/ 3970213 w 7467600"/>
              <a:gd name="connsiteY764" fmla="*/ 995559 h 6858000"/>
              <a:gd name="connsiteX765" fmla="*/ 3744487 w 7467600"/>
              <a:gd name="connsiteY765" fmla="*/ 383136 h 6858000"/>
              <a:gd name="connsiteX766" fmla="*/ 3624562 w 7467600"/>
              <a:gd name="connsiteY766" fmla="*/ 367041 h 6858000"/>
              <a:gd name="connsiteX767" fmla="*/ 3489712 w 7467600"/>
              <a:gd name="connsiteY767" fmla="*/ 485386 h 6858000"/>
              <a:gd name="connsiteX768" fmla="*/ 3182994 w 7467600"/>
              <a:gd name="connsiteY768" fmla="*/ 828265 h 6858000"/>
              <a:gd name="connsiteX769" fmla="*/ 2892114 w 7467600"/>
              <a:gd name="connsiteY769" fmla="*/ 1172635 h 6858000"/>
              <a:gd name="connsiteX770" fmla="*/ 3021459 w 7467600"/>
              <a:gd name="connsiteY770" fmla="*/ 1035385 h 6858000"/>
              <a:gd name="connsiteX771" fmla="*/ 3153873 w 7467600"/>
              <a:gd name="connsiteY771" fmla="*/ 898971 h 6858000"/>
              <a:gd name="connsiteX772" fmla="*/ 3276511 w 7467600"/>
              <a:gd name="connsiteY772" fmla="*/ 786423 h 6858000"/>
              <a:gd name="connsiteX773" fmla="*/ 3584154 w 7467600"/>
              <a:gd name="connsiteY773" fmla="*/ 448218 h 6858000"/>
              <a:gd name="connsiteX774" fmla="*/ 3624562 w 7467600"/>
              <a:gd name="connsiteY774" fmla="*/ 367041 h 6858000"/>
              <a:gd name="connsiteX775" fmla="*/ 3766672 w 7467600"/>
              <a:gd name="connsiteY775" fmla="*/ 359429 h 6858000"/>
              <a:gd name="connsiteX776" fmla="*/ 3996338 w 7467600"/>
              <a:gd name="connsiteY776" fmla="*/ 968237 h 6858000"/>
              <a:gd name="connsiteX777" fmla="*/ 3766672 w 7467600"/>
              <a:gd name="connsiteY777" fmla="*/ 359429 h 6858000"/>
              <a:gd name="connsiteX778" fmla="*/ 5805386 w 7467600"/>
              <a:gd name="connsiteY778" fmla="*/ 239240 h 6858000"/>
              <a:gd name="connsiteX779" fmla="*/ 5736947 w 7467600"/>
              <a:gd name="connsiteY779" fmla="*/ 261367 h 6858000"/>
              <a:gd name="connsiteX780" fmla="*/ 5427012 w 7467600"/>
              <a:gd name="connsiteY780" fmla="*/ 311272 h 6858000"/>
              <a:gd name="connsiteX781" fmla="*/ 5147818 w 7467600"/>
              <a:gd name="connsiteY781" fmla="*/ 322112 h 6858000"/>
              <a:gd name="connsiteX782" fmla="*/ 5060854 w 7467600"/>
              <a:gd name="connsiteY782" fmla="*/ 311882 h 6858000"/>
              <a:gd name="connsiteX783" fmla="*/ 4945989 w 7467600"/>
              <a:gd name="connsiteY783" fmla="*/ 300516 h 6858000"/>
              <a:gd name="connsiteX784" fmla="*/ 5410479 w 7467600"/>
              <a:gd name="connsiteY784" fmla="*/ 348434 h 6858000"/>
              <a:gd name="connsiteX785" fmla="*/ 5805386 w 7467600"/>
              <a:gd name="connsiteY785" fmla="*/ 239240 h 6858000"/>
              <a:gd name="connsiteX786" fmla="*/ 5905192 w 7467600"/>
              <a:gd name="connsiteY786" fmla="*/ 163079 h 6858000"/>
              <a:gd name="connsiteX787" fmla="*/ 5865655 w 7467600"/>
              <a:gd name="connsiteY787" fmla="*/ 171901 h 6858000"/>
              <a:gd name="connsiteX788" fmla="*/ 5259740 w 7467600"/>
              <a:gd name="connsiteY788" fmla="*/ 257013 h 6858000"/>
              <a:gd name="connsiteX789" fmla="*/ 5208466 w 7467600"/>
              <a:gd name="connsiteY789" fmla="*/ 257550 h 6858000"/>
              <a:gd name="connsiteX790" fmla="*/ 4980204 w 7467600"/>
              <a:gd name="connsiteY790" fmla="*/ 271903 h 6858000"/>
              <a:gd name="connsiteX791" fmla="*/ 5068068 w 7467600"/>
              <a:gd name="connsiteY791" fmla="*/ 282244 h 6858000"/>
              <a:gd name="connsiteX792" fmla="*/ 5153231 w 7467600"/>
              <a:gd name="connsiteY792" fmla="*/ 292240 h 6858000"/>
              <a:gd name="connsiteX793" fmla="*/ 5426491 w 7467600"/>
              <a:gd name="connsiteY793" fmla="*/ 281128 h 6858000"/>
              <a:gd name="connsiteX794" fmla="*/ 5731212 w 7467600"/>
              <a:gd name="connsiteY794" fmla="*/ 231951 h 6858000"/>
              <a:gd name="connsiteX795" fmla="*/ 5905192 w 7467600"/>
              <a:gd name="connsiteY795" fmla="*/ 163079 h 6858000"/>
              <a:gd name="connsiteX796" fmla="*/ 5944437 w 7467600"/>
              <a:gd name="connsiteY796" fmla="*/ 113829 h 6858000"/>
              <a:gd name="connsiteX797" fmla="*/ 5825032 w 7467600"/>
              <a:gd name="connsiteY797" fmla="*/ 146405 h 6858000"/>
              <a:gd name="connsiteX798" fmla="*/ 4955599 w 7467600"/>
              <a:gd name="connsiteY798" fmla="*/ 247008 h 6858000"/>
              <a:gd name="connsiteX799" fmla="*/ 5210104 w 7467600"/>
              <a:gd name="connsiteY799" fmla="*/ 228123 h 6858000"/>
              <a:gd name="connsiteX800" fmla="*/ 5261015 w 7467600"/>
              <a:gd name="connsiteY800" fmla="*/ 227087 h 6858000"/>
              <a:gd name="connsiteX801" fmla="*/ 5861181 w 7467600"/>
              <a:gd name="connsiteY801" fmla="*/ 143093 h 6858000"/>
              <a:gd name="connsiteX802" fmla="*/ 5961252 w 7467600"/>
              <a:gd name="connsiteY802" fmla="*/ 114820 h 6858000"/>
              <a:gd name="connsiteX803" fmla="*/ 5944437 w 7467600"/>
              <a:gd name="connsiteY803" fmla="*/ 113829 h 6858000"/>
              <a:gd name="connsiteX804" fmla="*/ 3882765 w 7467600"/>
              <a:gd name="connsiteY804" fmla="*/ 0 h 6858000"/>
              <a:gd name="connsiteX805" fmla="*/ 3995099 w 7467600"/>
              <a:gd name="connsiteY805" fmla="*/ 0 h 6858000"/>
              <a:gd name="connsiteX806" fmla="*/ 4163818 w 7467600"/>
              <a:gd name="connsiteY806" fmla="*/ 234104 h 6858000"/>
              <a:gd name="connsiteX807" fmla="*/ 4172099 w 7467600"/>
              <a:gd name="connsiteY807" fmla="*/ 234207 h 6858000"/>
              <a:gd name="connsiteX808" fmla="*/ 4784282 w 7467600"/>
              <a:gd name="connsiteY808" fmla="*/ 276561 h 6858000"/>
              <a:gd name="connsiteX809" fmla="*/ 4801687 w 7467600"/>
              <a:gd name="connsiteY809" fmla="*/ 267764 h 6858000"/>
              <a:gd name="connsiteX810" fmla="*/ 6082788 w 7467600"/>
              <a:gd name="connsiteY810" fmla="*/ 64119 h 6858000"/>
              <a:gd name="connsiteX811" fmla="*/ 6099442 w 7467600"/>
              <a:gd name="connsiteY811" fmla="*/ 82568 h 6858000"/>
              <a:gd name="connsiteX812" fmla="*/ 4804137 w 7467600"/>
              <a:gd name="connsiteY812" fmla="*/ 320931 h 6858000"/>
              <a:gd name="connsiteX813" fmla="*/ 4227047 w 7467600"/>
              <a:gd name="connsiteY813" fmla="*/ 313415 h 6858000"/>
              <a:gd name="connsiteX814" fmla="*/ 4346041 w 7467600"/>
              <a:gd name="connsiteY814" fmla="*/ 456086 h 6858000"/>
              <a:gd name="connsiteX815" fmla="*/ 4870967 w 7467600"/>
              <a:gd name="connsiteY815" fmla="*/ 963061 h 6858000"/>
              <a:gd name="connsiteX816" fmla="*/ 4889647 w 7467600"/>
              <a:gd name="connsiteY816" fmla="*/ 957147 h 6858000"/>
              <a:gd name="connsiteX817" fmla="*/ 5422504 w 7467600"/>
              <a:gd name="connsiteY817" fmla="*/ 805191 h 6858000"/>
              <a:gd name="connsiteX818" fmla="*/ 6087656 w 7467600"/>
              <a:gd name="connsiteY818" fmla="*/ 826703 h 6858000"/>
              <a:gd name="connsiteX819" fmla="*/ 6058717 w 7467600"/>
              <a:gd name="connsiteY819" fmla="*/ 865992 h 6858000"/>
              <a:gd name="connsiteX820" fmla="*/ 4974153 w 7467600"/>
              <a:gd name="connsiteY820" fmla="*/ 1045456 h 6858000"/>
              <a:gd name="connsiteX821" fmla="*/ 5627835 w 7467600"/>
              <a:gd name="connsiteY821" fmla="*/ 1472077 h 6858000"/>
              <a:gd name="connsiteX822" fmla="*/ 5629817 w 7467600"/>
              <a:gd name="connsiteY822" fmla="*/ 1471412 h 6858000"/>
              <a:gd name="connsiteX823" fmla="*/ 5634124 w 7467600"/>
              <a:gd name="connsiteY823" fmla="*/ 1470572 h 6858000"/>
              <a:gd name="connsiteX824" fmla="*/ 5755832 w 7467600"/>
              <a:gd name="connsiteY824" fmla="*/ 1383886 h 6858000"/>
              <a:gd name="connsiteX825" fmla="*/ 6014186 w 7467600"/>
              <a:gd name="connsiteY825" fmla="*/ 1279799 h 6858000"/>
              <a:gd name="connsiteX826" fmla="*/ 6901619 w 7467600"/>
              <a:gd name="connsiteY826" fmla="*/ 1047874 h 6858000"/>
              <a:gd name="connsiteX827" fmla="*/ 6931566 w 7467600"/>
              <a:gd name="connsiteY827" fmla="*/ 1062034 h 6858000"/>
              <a:gd name="connsiteX828" fmla="*/ 5790982 w 7467600"/>
              <a:gd name="connsiteY828" fmla="*/ 1561380 h 6858000"/>
              <a:gd name="connsiteX829" fmla="*/ 6188971 w 7467600"/>
              <a:gd name="connsiteY829" fmla="*/ 1755168 h 6858000"/>
              <a:gd name="connsiteX830" fmla="*/ 6202446 w 7467600"/>
              <a:gd name="connsiteY830" fmla="*/ 1752268 h 6858000"/>
              <a:gd name="connsiteX831" fmla="*/ 7179560 w 7467600"/>
              <a:gd name="connsiteY831" fmla="*/ 1467551 h 6858000"/>
              <a:gd name="connsiteX832" fmla="*/ 7158730 w 7467600"/>
              <a:gd name="connsiteY832" fmla="*/ 1507835 h 6858000"/>
              <a:gd name="connsiteX833" fmla="*/ 6326959 w 7467600"/>
              <a:gd name="connsiteY833" fmla="*/ 1817686 h 6858000"/>
              <a:gd name="connsiteX834" fmla="*/ 6537433 w 7467600"/>
              <a:gd name="connsiteY834" fmla="*/ 1907790 h 6858000"/>
              <a:gd name="connsiteX835" fmla="*/ 6550221 w 7467600"/>
              <a:gd name="connsiteY835" fmla="*/ 1910729 h 6858000"/>
              <a:gd name="connsiteX836" fmla="*/ 6964438 w 7467600"/>
              <a:gd name="connsiteY836" fmla="*/ 2209505 h 6858000"/>
              <a:gd name="connsiteX837" fmla="*/ 7367862 w 7467600"/>
              <a:gd name="connsiteY837" fmla="*/ 2806833 h 6858000"/>
              <a:gd name="connsiteX838" fmla="*/ 7364329 w 7467600"/>
              <a:gd name="connsiteY838" fmla="*/ 2826907 h 6858000"/>
              <a:gd name="connsiteX839" fmla="*/ 7290545 w 7467600"/>
              <a:gd name="connsiteY839" fmla="*/ 2850663 h 6858000"/>
              <a:gd name="connsiteX840" fmla="*/ 6472036 w 7467600"/>
              <a:gd name="connsiteY840" fmla="*/ 1959003 h 6858000"/>
              <a:gd name="connsiteX841" fmla="*/ 5792897 w 7467600"/>
              <a:gd name="connsiteY841" fmla="*/ 1647747 h 6858000"/>
              <a:gd name="connsiteX842" fmla="*/ 5842751 w 7467600"/>
              <a:gd name="connsiteY842" fmla="*/ 1816112 h 6858000"/>
              <a:gd name="connsiteX843" fmla="*/ 5847424 w 7467600"/>
              <a:gd name="connsiteY843" fmla="*/ 1815776 h 6858000"/>
              <a:gd name="connsiteX844" fmla="*/ 6399821 w 7467600"/>
              <a:gd name="connsiteY844" fmla="*/ 2344799 h 6858000"/>
              <a:gd name="connsiteX845" fmla="*/ 6323232 w 7467600"/>
              <a:gd name="connsiteY845" fmla="*/ 2389634 h 6858000"/>
              <a:gd name="connsiteX846" fmla="*/ 5942958 w 7467600"/>
              <a:gd name="connsiteY846" fmla="*/ 2077708 h 6858000"/>
              <a:gd name="connsiteX847" fmla="*/ 5921559 w 7467600"/>
              <a:gd name="connsiteY847" fmla="*/ 2378596 h 6858000"/>
              <a:gd name="connsiteX848" fmla="*/ 5817651 w 7467600"/>
              <a:gd name="connsiteY848" fmla="*/ 3023919 h 6858000"/>
              <a:gd name="connsiteX849" fmla="*/ 5729634 w 7467600"/>
              <a:gd name="connsiteY849" fmla="*/ 3051849 h 6858000"/>
              <a:gd name="connsiteX850" fmla="*/ 5611018 w 7467600"/>
              <a:gd name="connsiteY850" fmla="*/ 2316769 h 6858000"/>
              <a:gd name="connsiteX851" fmla="*/ 5687608 w 7467600"/>
              <a:gd name="connsiteY851" fmla="*/ 2039972 h 6858000"/>
              <a:gd name="connsiteX852" fmla="*/ 5657554 w 7467600"/>
              <a:gd name="connsiteY852" fmla="*/ 1576445 h 6858000"/>
              <a:gd name="connsiteX853" fmla="*/ 5150475 w 7467600"/>
              <a:gd name="connsiteY853" fmla="*/ 1274012 h 6858000"/>
              <a:gd name="connsiteX854" fmla="*/ 5349142 w 7467600"/>
              <a:gd name="connsiteY854" fmla="*/ 2204405 h 6858000"/>
              <a:gd name="connsiteX855" fmla="*/ 5262214 w 7467600"/>
              <a:gd name="connsiteY855" fmla="*/ 2233836 h 6858000"/>
              <a:gd name="connsiteX856" fmla="*/ 4981539 w 7467600"/>
              <a:gd name="connsiteY856" fmla="*/ 1542201 h 6858000"/>
              <a:gd name="connsiteX857" fmla="*/ 4958461 w 7467600"/>
              <a:gd name="connsiteY857" fmla="*/ 1136957 h 6858000"/>
              <a:gd name="connsiteX858" fmla="*/ 4655015 w 7467600"/>
              <a:gd name="connsiteY858" fmla="*/ 891426 h 6858000"/>
              <a:gd name="connsiteX859" fmla="*/ 4348002 w 7467600"/>
              <a:gd name="connsiteY859" fmla="*/ 2205895 h 6858000"/>
              <a:gd name="connsiteX860" fmla="*/ 4262250 w 7467600"/>
              <a:gd name="connsiteY860" fmla="*/ 2219972 h 6858000"/>
              <a:gd name="connsiteX861" fmla="*/ 4550611 w 7467600"/>
              <a:gd name="connsiteY861" fmla="*/ 817540 h 6858000"/>
              <a:gd name="connsiteX862" fmla="*/ 4564418 w 7467600"/>
              <a:gd name="connsiteY862" fmla="*/ 808293 h 6858000"/>
              <a:gd name="connsiteX863" fmla="*/ 4266388 w 7467600"/>
              <a:gd name="connsiteY863" fmla="*/ 500083 h 6858000"/>
              <a:gd name="connsiteX864" fmla="*/ 4032842 w 7467600"/>
              <a:gd name="connsiteY864" fmla="*/ 211809 h 6858000"/>
              <a:gd name="connsiteX865" fmla="*/ 3882765 w 7467600"/>
              <a:gd name="connsiteY865" fmla="*/ 0 h 6858000"/>
              <a:gd name="connsiteX866" fmla="*/ 3721337 w 7467600"/>
              <a:gd name="connsiteY866" fmla="*/ 0 h 6858000"/>
              <a:gd name="connsiteX867" fmla="*/ 3797544 w 7467600"/>
              <a:gd name="connsiteY867" fmla="*/ 0 h 6858000"/>
              <a:gd name="connsiteX868" fmla="*/ 3775734 w 7467600"/>
              <a:gd name="connsiteY868" fmla="*/ 95131 h 6858000"/>
              <a:gd name="connsiteX869" fmla="*/ 3724807 w 7467600"/>
              <a:gd name="connsiteY869" fmla="*/ 272257 h 6858000"/>
              <a:gd name="connsiteX870" fmla="*/ 3726844 w 7467600"/>
              <a:gd name="connsiteY870" fmla="*/ 282988 h 6858000"/>
              <a:gd name="connsiteX871" fmla="*/ 3742664 w 7467600"/>
              <a:gd name="connsiteY871" fmla="*/ 279918 h 6858000"/>
              <a:gd name="connsiteX872" fmla="*/ 4103910 w 7467600"/>
              <a:gd name="connsiteY872" fmla="*/ 1161917 h 6858000"/>
              <a:gd name="connsiteX873" fmla="*/ 4020269 w 7467600"/>
              <a:gd name="connsiteY873" fmla="*/ 1200406 h 6858000"/>
              <a:gd name="connsiteX874" fmla="*/ 3674882 w 7467600"/>
              <a:gd name="connsiteY874" fmla="*/ 488524 h 6858000"/>
              <a:gd name="connsiteX875" fmla="*/ 3132682 w 7467600"/>
              <a:gd name="connsiteY875" fmla="*/ 1072284 h 6858000"/>
              <a:gd name="connsiteX876" fmla="*/ 2716346 w 7467600"/>
              <a:gd name="connsiteY876" fmla="*/ 1276376 h 6858000"/>
              <a:gd name="connsiteX877" fmla="*/ 2716772 w 7467600"/>
              <a:gd name="connsiteY877" fmla="*/ 1255462 h 6858000"/>
              <a:gd name="connsiteX878" fmla="*/ 3471096 w 7467600"/>
              <a:gd name="connsiteY878" fmla="*/ 437072 h 6858000"/>
              <a:gd name="connsiteX879" fmla="*/ 3639057 w 7467600"/>
              <a:gd name="connsiteY879" fmla="*/ 286334 h 6858000"/>
              <a:gd name="connsiteX880" fmla="*/ 3640309 w 7467600"/>
              <a:gd name="connsiteY880" fmla="*/ 284664 h 6858000"/>
              <a:gd name="connsiteX881" fmla="*/ 3646022 w 7467600"/>
              <a:gd name="connsiteY881" fmla="*/ 276711 h 6858000"/>
              <a:gd name="connsiteX882" fmla="*/ 3707943 w 7467600"/>
              <a:gd name="connsiteY882" fmla="*/ 65958 h 6858000"/>
              <a:gd name="connsiteX883" fmla="*/ 3721337 w 7467600"/>
              <a:gd name="connsiteY883" fmla="*/ 0 h 6858000"/>
              <a:gd name="connsiteX884" fmla="*/ 2867960 w 7467600"/>
              <a:gd name="connsiteY884" fmla="*/ 0 h 6858000"/>
              <a:gd name="connsiteX885" fmla="*/ 2926351 w 7467600"/>
              <a:gd name="connsiteY885" fmla="*/ 0 h 6858000"/>
              <a:gd name="connsiteX886" fmla="*/ 2902823 w 7467600"/>
              <a:gd name="connsiteY886" fmla="*/ 262929 h 6858000"/>
              <a:gd name="connsiteX887" fmla="*/ 2940663 w 7467600"/>
              <a:gd name="connsiteY887" fmla="*/ 140884 h 6858000"/>
              <a:gd name="connsiteX888" fmla="*/ 2947039 w 7467600"/>
              <a:gd name="connsiteY888" fmla="*/ 122524 h 6858000"/>
              <a:gd name="connsiteX889" fmla="*/ 2984316 w 7467600"/>
              <a:gd name="connsiteY889" fmla="*/ 0 h 6858000"/>
              <a:gd name="connsiteX890" fmla="*/ 3016114 w 7467600"/>
              <a:gd name="connsiteY890" fmla="*/ 0 h 6858000"/>
              <a:gd name="connsiteX891" fmla="*/ 2979949 w 7467600"/>
              <a:gd name="connsiteY891" fmla="*/ 119274 h 6858000"/>
              <a:gd name="connsiteX892" fmla="*/ 3023879 w 7467600"/>
              <a:gd name="connsiteY892" fmla="*/ 0 h 6858000"/>
              <a:gd name="connsiteX893" fmla="*/ 3105400 w 7467600"/>
              <a:gd name="connsiteY893" fmla="*/ 0 h 6858000"/>
              <a:gd name="connsiteX894" fmla="*/ 3094669 w 7467600"/>
              <a:gd name="connsiteY894" fmla="*/ 30308 h 6858000"/>
              <a:gd name="connsiteX895" fmla="*/ 2901945 w 7467600"/>
              <a:gd name="connsiteY895" fmla="*/ 466538 h 6858000"/>
              <a:gd name="connsiteX896" fmla="*/ 2815209 w 7467600"/>
              <a:gd name="connsiteY896" fmla="*/ 497361 h 6858000"/>
              <a:gd name="connsiteX897" fmla="*/ 2844845 w 7467600"/>
              <a:gd name="connsiteY897" fmla="*/ 127638 h 6858000"/>
              <a:gd name="connsiteX898" fmla="*/ 2867960 w 7467600"/>
              <a:gd name="connsiteY898" fmla="*/ 0 h 6858000"/>
              <a:gd name="connsiteX899" fmla="*/ 1057230 w 7467600"/>
              <a:gd name="connsiteY899" fmla="*/ 0 h 6858000"/>
              <a:gd name="connsiteX900" fmla="*/ 1111003 w 7467600"/>
              <a:gd name="connsiteY900" fmla="*/ 0 h 6858000"/>
              <a:gd name="connsiteX901" fmla="*/ 1125553 w 7467600"/>
              <a:gd name="connsiteY901" fmla="*/ 52588 h 6858000"/>
              <a:gd name="connsiteX902" fmla="*/ 1304276 w 7467600"/>
              <a:gd name="connsiteY902" fmla="*/ 476275 h 6858000"/>
              <a:gd name="connsiteX903" fmla="*/ 1492066 w 7467600"/>
              <a:gd name="connsiteY903" fmla="*/ 886333 h 6858000"/>
              <a:gd name="connsiteX904" fmla="*/ 1423698 w 7467600"/>
              <a:gd name="connsiteY904" fmla="*/ 710817 h 6858000"/>
              <a:gd name="connsiteX905" fmla="*/ 1357609 w 7467600"/>
              <a:gd name="connsiteY905" fmla="*/ 532892 h 6858000"/>
              <a:gd name="connsiteX906" fmla="*/ 1309550 w 7467600"/>
              <a:gd name="connsiteY906" fmla="*/ 374031 h 6858000"/>
              <a:gd name="connsiteX907" fmla="*/ 1193673 w 7467600"/>
              <a:gd name="connsiteY907" fmla="*/ 49533 h 6858000"/>
              <a:gd name="connsiteX908" fmla="*/ 1164391 w 7467600"/>
              <a:gd name="connsiteY908" fmla="*/ 0 h 6858000"/>
              <a:gd name="connsiteX909" fmla="*/ 1200666 w 7467600"/>
              <a:gd name="connsiteY909" fmla="*/ 0 h 6858000"/>
              <a:gd name="connsiteX910" fmla="*/ 1223408 w 7467600"/>
              <a:gd name="connsiteY910" fmla="*/ 38996 h 6858000"/>
              <a:gd name="connsiteX911" fmla="*/ 1339635 w 7467600"/>
              <a:gd name="connsiteY911" fmla="*/ 365517 h 6858000"/>
              <a:gd name="connsiteX912" fmla="*/ 1387469 w 7467600"/>
              <a:gd name="connsiteY912" fmla="*/ 523079 h 6858000"/>
              <a:gd name="connsiteX913" fmla="*/ 1452685 w 7467600"/>
              <a:gd name="connsiteY913" fmla="*/ 699806 h 6858000"/>
              <a:gd name="connsiteX914" fmla="*/ 1492092 w 7467600"/>
              <a:gd name="connsiteY914" fmla="*/ 800424 h 6858000"/>
              <a:gd name="connsiteX915" fmla="*/ 1455302 w 7467600"/>
              <a:gd name="connsiteY915" fmla="*/ 632913 h 6858000"/>
              <a:gd name="connsiteX916" fmla="*/ 1222336 w 7467600"/>
              <a:gd name="connsiteY916" fmla="*/ 9480 h 6858000"/>
              <a:gd name="connsiteX917" fmla="*/ 1214634 w 7467600"/>
              <a:gd name="connsiteY917" fmla="*/ 0 h 6858000"/>
              <a:gd name="connsiteX918" fmla="*/ 1289827 w 7467600"/>
              <a:gd name="connsiteY918" fmla="*/ 0 h 6858000"/>
              <a:gd name="connsiteX919" fmla="*/ 1321076 w 7467600"/>
              <a:gd name="connsiteY919" fmla="*/ 59722 h 6858000"/>
              <a:gd name="connsiteX920" fmla="*/ 1512579 w 7467600"/>
              <a:gd name="connsiteY920" fmla="*/ 626441 h 6858000"/>
              <a:gd name="connsiteX921" fmla="*/ 1506076 w 7467600"/>
              <a:gd name="connsiteY921" fmla="*/ 1089289 h 6858000"/>
              <a:gd name="connsiteX922" fmla="*/ 1486346 w 7467600"/>
              <a:gd name="connsiteY922" fmla="*/ 1079919 h 6858000"/>
              <a:gd name="connsiteX923" fmla="*/ 1070511 w 7467600"/>
              <a:gd name="connsiteY923" fmla="*/ 48609 h 6858000"/>
              <a:gd name="connsiteX924" fmla="*/ 1057230 w 7467600"/>
              <a:gd name="connsiteY924" fmla="*/ 0 h 6858000"/>
              <a:gd name="connsiteX925" fmla="*/ 43151 w 7467600"/>
              <a:gd name="connsiteY925" fmla="*/ 0 h 6858000"/>
              <a:gd name="connsiteX926" fmla="*/ 95283 w 7467600"/>
              <a:gd name="connsiteY926" fmla="*/ 0 h 6858000"/>
              <a:gd name="connsiteX927" fmla="*/ 300708 w 7467600"/>
              <a:gd name="connsiteY927" fmla="*/ 154571 h 6858000"/>
              <a:gd name="connsiteX928" fmla="*/ 530414 w 7467600"/>
              <a:gd name="connsiteY928" fmla="*/ 354673 h 6858000"/>
              <a:gd name="connsiteX929" fmla="*/ 333785 w 7467600"/>
              <a:gd name="connsiteY929" fmla="*/ 161564 h 6858000"/>
              <a:gd name="connsiteX930" fmla="*/ 147005 w 7467600"/>
              <a:gd name="connsiteY930" fmla="*/ 0 h 6858000"/>
              <a:gd name="connsiteX931" fmla="*/ 272509 w 7467600"/>
              <a:gd name="connsiteY931" fmla="*/ 0 h 6858000"/>
              <a:gd name="connsiteX932" fmla="*/ 326276 w 7467600"/>
              <a:gd name="connsiteY932" fmla="*/ 45847 h 6858000"/>
              <a:gd name="connsiteX933" fmla="*/ 823759 w 7467600"/>
              <a:gd name="connsiteY933" fmla="*/ 574145 h 6858000"/>
              <a:gd name="connsiteX934" fmla="*/ 811254 w 7467600"/>
              <a:gd name="connsiteY934" fmla="*/ 665546 h 6858000"/>
              <a:gd name="connsiteX935" fmla="*/ 154042 w 7467600"/>
              <a:gd name="connsiteY935" fmla="*/ 261522 h 6858000"/>
              <a:gd name="connsiteX936" fmla="*/ 13550 w 7467600"/>
              <a:gd name="connsiteY936" fmla="*/ 158423 h 6858000"/>
              <a:gd name="connsiteX937" fmla="*/ 0 w 7467600"/>
              <a:gd name="connsiteY937" fmla="*/ 146618 h 6858000"/>
              <a:gd name="connsiteX938" fmla="*/ 0 w 7467600"/>
              <a:gd name="connsiteY938" fmla="*/ 59161 h 6858000"/>
              <a:gd name="connsiteX939" fmla="*/ 45427 w 7467600"/>
              <a:gd name="connsiteY939" fmla="*/ 101078 h 6858000"/>
              <a:gd name="connsiteX940" fmla="*/ 630103 w 7467600"/>
              <a:gd name="connsiteY940" fmla="*/ 485885 h 6858000"/>
              <a:gd name="connsiteX941" fmla="*/ 532040 w 7467600"/>
              <a:gd name="connsiteY941" fmla="*/ 399359 h 6858000"/>
              <a:gd name="connsiteX942" fmla="*/ 517618 w 7467600"/>
              <a:gd name="connsiteY942" fmla="*/ 385726 h 6858000"/>
              <a:gd name="connsiteX943" fmla="*/ 285074 w 7467600"/>
              <a:gd name="connsiteY943" fmla="*/ 182755 h 6858000"/>
              <a:gd name="connsiteX944" fmla="*/ 43151 w 7467600"/>
              <a:gd name="connsiteY94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289862 w 7467600"/>
              <a:gd name="connsiteY11" fmla="*/ 6659827 h 6858000"/>
              <a:gd name="connsiteX12" fmla="*/ 1019354 w 7467600"/>
              <a:gd name="connsiteY12" fmla="*/ 6315006 h 6858000"/>
              <a:gd name="connsiteX13" fmla="*/ 441046 w 7467600"/>
              <a:gd name="connsiteY13" fmla="*/ 6691153 h 6858000"/>
              <a:gd name="connsiteX14" fmla="*/ 1019354 w 7467600"/>
              <a:gd name="connsiteY14" fmla="*/ 6315006 h 6858000"/>
              <a:gd name="connsiteX15" fmla="*/ 991680 w 7467600"/>
              <a:gd name="connsiteY15" fmla="*/ 6298413 h 6858000"/>
              <a:gd name="connsiteX16" fmla="*/ 409060 w 7467600"/>
              <a:gd name="connsiteY16" fmla="*/ 6671470 h 6858000"/>
              <a:gd name="connsiteX17" fmla="*/ 991680 w 7467600"/>
              <a:gd name="connsiteY17" fmla="*/ 6298413 h 6858000"/>
              <a:gd name="connsiteX18" fmla="*/ 103333 w 7467600"/>
              <a:gd name="connsiteY18" fmla="*/ 5699602 h 6858000"/>
              <a:gd name="connsiteX19" fmla="*/ 233938 w 7467600"/>
              <a:gd name="connsiteY19" fmla="*/ 5809416 h 6858000"/>
              <a:gd name="connsiteX20" fmla="*/ 883580 w 7467600"/>
              <a:gd name="connsiteY20" fmla="*/ 6180710 h 6858000"/>
              <a:gd name="connsiteX21" fmla="*/ 487337 w 7467600"/>
              <a:gd name="connsiteY21" fmla="*/ 5950182 h 6858000"/>
              <a:gd name="connsiteX22" fmla="*/ 354051 w 7467600"/>
              <a:gd name="connsiteY22" fmla="*/ 5854912 h 6858000"/>
              <a:gd name="connsiteX23" fmla="*/ 195436 w 7467600"/>
              <a:gd name="connsiteY23" fmla="*/ 5755068 h 6858000"/>
              <a:gd name="connsiteX24" fmla="*/ 103333 w 7467600"/>
              <a:gd name="connsiteY24" fmla="*/ 5699602 h 6858000"/>
              <a:gd name="connsiteX25" fmla="*/ 5539432 w 7467600"/>
              <a:gd name="connsiteY25" fmla="*/ 5642928 h 6858000"/>
              <a:gd name="connsiteX26" fmla="*/ 5555462 w 7467600"/>
              <a:gd name="connsiteY26" fmla="*/ 5694454 h 6858000"/>
              <a:gd name="connsiteX27" fmla="*/ 5828270 w 7467600"/>
              <a:gd name="connsiteY27" fmla="*/ 6320663 h 6858000"/>
              <a:gd name="connsiteX28" fmla="*/ 5947416 w 7467600"/>
              <a:gd name="connsiteY28" fmla="*/ 6574846 h 6858000"/>
              <a:gd name="connsiteX29" fmla="*/ 5539432 w 7467600"/>
              <a:gd name="connsiteY29" fmla="*/ 5642928 h 6858000"/>
              <a:gd name="connsiteX30" fmla="*/ 51253 w 7467600"/>
              <a:gd name="connsiteY30" fmla="*/ 5631825 h 6858000"/>
              <a:gd name="connsiteX31" fmla="*/ 211622 w 7467600"/>
              <a:gd name="connsiteY31" fmla="*/ 5728803 h 6858000"/>
              <a:gd name="connsiteX32" fmla="*/ 371652 w 7467600"/>
              <a:gd name="connsiteY32" fmla="*/ 5829062 h 6858000"/>
              <a:gd name="connsiteX33" fmla="*/ 505903 w 7467600"/>
              <a:gd name="connsiteY33" fmla="*/ 5925221 h 6858000"/>
              <a:gd name="connsiteX34" fmla="*/ 899240 w 7467600"/>
              <a:gd name="connsiteY34" fmla="*/ 6153068 h 6858000"/>
              <a:gd name="connsiteX35" fmla="*/ 988114 w 7467600"/>
              <a:gd name="connsiteY35" fmla="*/ 6174204 h 6858000"/>
              <a:gd name="connsiteX36" fmla="*/ 845971 w 7467600"/>
              <a:gd name="connsiteY36" fmla="*/ 6067177 h 6858000"/>
              <a:gd name="connsiteX37" fmla="*/ 448057 w 7467600"/>
              <a:gd name="connsiteY37" fmla="*/ 5841376 h 6858000"/>
              <a:gd name="connsiteX38" fmla="*/ 51253 w 7467600"/>
              <a:gd name="connsiteY38" fmla="*/ 5631825 h 6858000"/>
              <a:gd name="connsiteX39" fmla="*/ 2606687 w 7467600"/>
              <a:gd name="connsiteY39" fmla="*/ 5630718 h 6858000"/>
              <a:gd name="connsiteX40" fmla="*/ 2645658 w 7467600"/>
              <a:gd name="connsiteY40" fmla="*/ 6640259 h 6858000"/>
              <a:gd name="connsiteX41" fmla="*/ 2606687 w 7467600"/>
              <a:gd name="connsiteY41" fmla="*/ 5630718 h 6858000"/>
              <a:gd name="connsiteX42" fmla="*/ 3642057 w 7467600"/>
              <a:gd name="connsiteY42" fmla="*/ 5573487 h 6858000"/>
              <a:gd name="connsiteX43" fmla="*/ 3632981 w 7467600"/>
              <a:gd name="connsiteY43" fmla="*/ 5579437 h 6858000"/>
              <a:gd name="connsiteX44" fmla="*/ 3382436 w 7467600"/>
              <a:gd name="connsiteY44" fmla="*/ 5952726 h 6858000"/>
              <a:gd name="connsiteX45" fmla="*/ 3191929 w 7467600"/>
              <a:gd name="connsiteY45" fmla="*/ 6662669 h 6858000"/>
              <a:gd name="connsiteX46" fmla="*/ 3369898 w 7467600"/>
              <a:gd name="connsiteY46" fmla="*/ 6081771 h 6858000"/>
              <a:gd name="connsiteX47" fmla="*/ 3642057 w 7467600"/>
              <a:gd name="connsiteY47" fmla="*/ 5573487 h 6858000"/>
              <a:gd name="connsiteX48" fmla="*/ 2650666 w 7467600"/>
              <a:gd name="connsiteY48" fmla="*/ 5530686 h 6858000"/>
              <a:gd name="connsiteX49" fmla="*/ 2650249 w 7467600"/>
              <a:gd name="connsiteY49" fmla="*/ 5532101 h 6858000"/>
              <a:gd name="connsiteX50" fmla="*/ 2663808 w 7467600"/>
              <a:gd name="connsiteY50" fmla="*/ 6535215 h 6858000"/>
              <a:gd name="connsiteX51" fmla="*/ 2665418 w 7467600"/>
              <a:gd name="connsiteY51" fmla="*/ 6132756 h 6858000"/>
              <a:gd name="connsiteX52" fmla="*/ 2650666 w 7467600"/>
              <a:gd name="connsiteY52" fmla="*/ 5530686 h 6858000"/>
              <a:gd name="connsiteX53" fmla="*/ 2680277 w 7467600"/>
              <a:gd name="connsiteY53" fmla="*/ 5479204 h 6858000"/>
              <a:gd name="connsiteX54" fmla="*/ 2678972 w 7467600"/>
              <a:gd name="connsiteY54" fmla="*/ 5481582 h 6858000"/>
              <a:gd name="connsiteX55" fmla="*/ 2696666 w 7467600"/>
              <a:gd name="connsiteY55" fmla="*/ 6133836 h 6858000"/>
              <a:gd name="connsiteX56" fmla="*/ 2695769 w 7467600"/>
              <a:gd name="connsiteY56" fmla="*/ 6390955 h 6858000"/>
              <a:gd name="connsiteX57" fmla="*/ 2739893 w 7467600"/>
              <a:gd name="connsiteY57" fmla="*/ 6108357 h 6858000"/>
              <a:gd name="connsiteX58" fmla="*/ 2680277 w 7467600"/>
              <a:gd name="connsiteY58" fmla="*/ 5479204 h 6858000"/>
              <a:gd name="connsiteX59" fmla="*/ 1132195 w 7467600"/>
              <a:gd name="connsiteY59" fmla="*/ 5467980 h 6858000"/>
              <a:gd name="connsiteX60" fmla="*/ 1679056 w 7467600"/>
              <a:gd name="connsiteY60" fmla="*/ 5516907 h 6858000"/>
              <a:gd name="connsiteX61" fmla="*/ 2128648 w 7467600"/>
              <a:gd name="connsiteY61" fmla="*/ 5474249 h 6858000"/>
              <a:gd name="connsiteX62" fmla="*/ 1825619 w 7467600"/>
              <a:gd name="connsiteY62" fmla="*/ 5478447 h 6858000"/>
              <a:gd name="connsiteX63" fmla="*/ 1737798 w 7467600"/>
              <a:gd name="connsiteY63" fmla="*/ 5483353 h 6858000"/>
              <a:gd name="connsiteX64" fmla="*/ 1132195 w 7467600"/>
              <a:gd name="connsiteY64" fmla="*/ 5467980 h 6858000"/>
              <a:gd name="connsiteX65" fmla="*/ 1456157 w 7467600"/>
              <a:gd name="connsiteY65" fmla="*/ 5371404 h 6858000"/>
              <a:gd name="connsiteX66" fmla="*/ 1244432 w 7467600"/>
              <a:gd name="connsiteY66" fmla="*/ 5385601 h 6858000"/>
              <a:gd name="connsiteX67" fmla="*/ 973990 w 7467600"/>
              <a:gd name="connsiteY67" fmla="*/ 5424940 h 6858000"/>
              <a:gd name="connsiteX68" fmla="*/ 1103809 w 7467600"/>
              <a:gd name="connsiteY68" fmla="*/ 5433720 h 6858000"/>
              <a:gd name="connsiteX69" fmla="*/ 1123454 w 7467600"/>
              <a:gd name="connsiteY69" fmla="*/ 5435727 h 6858000"/>
              <a:gd name="connsiteX70" fmla="*/ 1737017 w 7467600"/>
              <a:gd name="connsiteY70" fmla="*/ 5452183 h 6858000"/>
              <a:gd name="connsiteX71" fmla="*/ 1824397 w 7467600"/>
              <a:gd name="connsiteY71" fmla="*/ 5447757 h 6858000"/>
              <a:gd name="connsiteX72" fmla="*/ 2070059 w 7467600"/>
              <a:gd name="connsiteY72" fmla="*/ 5441660 h 6858000"/>
              <a:gd name="connsiteX73" fmla="*/ 1456157 w 7467600"/>
              <a:gd name="connsiteY73" fmla="*/ 5371404 h 6858000"/>
              <a:gd name="connsiteX74" fmla="*/ 4988186 w 7467600"/>
              <a:gd name="connsiteY74" fmla="*/ 5216467 h 6858000"/>
              <a:gd name="connsiteX75" fmla="*/ 4777334 w 7467600"/>
              <a:gd name="connsiteY75" fmla="*/ 5406072 h 6858000"/>
              <a:gd name="connsiteX76" fmla="*/ 4718341 w 7467600"/>
              <a:gd name="connsiteY76" fmla="*/ 5468043 h 6858000"/>
              <a:gd name="connsiteX77" fmla="*/ 4604655 w 7467600"/>
              <a:gd name="connsiteY77" fmla="*/ 5583434 h 6858000"/>
              <a:gd name="connsiteX78" fmla="*/ 4565074 w 7467600"/>
              <a:gd name="connsiteY78" fmla="*/ 5618550 h 6858000"/>
              <a:gd name="connsiteX79" fmla="*/ 4988186 w 7467600"/>
              <a:gd name="connsiteY79" fmla="*/ 5216467 h 6858000"/>
              <a:gd name="connsiteX80" fmla="*/ 4978032 w 7467600"/>
              <a:gd name="connsiteY80" fmla="*/ 5183809 h 6858000"/>
              <a:gd name="connsiteX81" fmla="*/ 4463413 w 7467600"/>
              <a:gd name="connsiteY81" fmla="*/ 5615162 h 6858000"/>
              <a:gd name="connsiteX82" fmla="*/ 4358134 w 7467600"/>
              <a:gd name="connsiteY82" fmla="*/ 5742791 h 6858000"/>
              <a:gd name="connsiteX83" fmla="*/ 4376219 w 7467600"/>
              <a:gd name="connsiteY83" fmla="*/ 5729027 h 6858000"/>
              <a:gd name="connsiteX84" fmla="*/ 4582340 w 7467600"/>
              <a:gd name="connsiteY84" fmla="*/ 5561037 h 6858000"/>
              <a:gd name="connsiteX85" fmla="*/ 4694684 w 7467600"/>
              <a:gd name="connsiteY85" fmla="*/ 5447098 h 6858000"/>
              <a:gd name="connsiteX86" fmla="*/ 4754123 w 7467600"/>
              <a:gd name="connsiteY86" fmla="*/ 5384643 h 6858000"/>
              <a:gd name="connsiteX87" fmla="*/ 4978032 w 7467600"/>
              <a:gd name="connsiteY87" fmla="*/ 5183809 h 6858000"/>
              <a:gd name="connsiteX88" fmla="*/ 1903353 w 7467600"/>
              <a:gd name="connsiteY88" fmla="*/ 5044827 h 6858000"/>
              <a:gd name="connsiteX89" fmla="*/ 1936931 w 7467600"/>
              <a:gd name="connsiteY89" fmla="*/ 5093954 h 6858000"/>
              <a:gd name="connsiteX90" fmla="*/ 2195868 w 7467600"/>
              <a:gd name="connsiteY90" fmla="*/ 5396574 h 6858000"/>
              <a:gd name="connsiteX91" fmla="*/ 2088852 w 7467600"/>
              <a:gd name="connsiteY91" fmla="*/ 5166123 h 6858000"/>
              <a:gd name="connsiteX92" fmla="*/ 1958241 w 7467600"/>
              <a:gd name="connsiteY92" fmla="*/ 5067955 h 6858000"/>
              <a:gd name="connsiteX93" fmla="*/ 1903353 w 7467600"/>
              <a:gd name="connsiteY93" fmla="*/ 5044827 h 6858000"/>
              <a:gd name="connsiteX94" fmla="*/ 1979378 w 7467600"/>
              <a:gd name="connsiteY94" fmla="*/ 4769504 h 6858000"/>
              <a:gd name="connsiteX95" fmla="*/ 2882120 w 7467600"/>
              <a:gd name="connsiteY95" fmla="*/ 5064547 h 6858000"/>
              <a:gd name="connsiteX96" fmla="*/ 2793103 w 7467600"/>
              <a:gd name="connsiteY96" fmla="*/ 5039699 h 6858000"/>
              <a:gd name="connsiteX97" fmla="*/ 2770041 w 7467600"/>
              <a:gd name="connsiteY97" fmla="*/ 5033634 h 6858000"/>
              <a:gd name="connsiteX98" fmla="*/ 1979378 w 7467600"/>
              <a:gd name="connsiteY98" fmla="*/ 4769504 h 6858000"/>
              <a:gd name="connsiteX99" fmla="*/ 1927410 w 7467600"/>
              <a:gd name="connsiteY99" fmla="*/ 4716164 h 6858000"/>
              <a:gd name="connsiteX100" fmla="*/ 1959587 w 7467600"/>
              <a:gd name="connsiteY100" fmla="*/ 4728849 h 6858000"/>
              <a:gd name="connsiteX101" fmla="*/ 2777707 w 7467600"/>
              <a:gd name="connsiteY101" fmla="*/ 5003991 h 6858000"/>
              <a:gd name="connsiteX102" fmla="*/ 2800768 w 7467600"/>
              <a:gd name="connsiteY102" fmla="*/ 5010056 h 6858000"/>
              <a:gd name="connsiteX103" fmla="*/ 2879408 w 7467600"/>
              <a:gd name="connsiteY103" fmla="*/ 5031590 h 6858000"/>
              <a:gd name="connsiteX104" fmla="*/ 2862295 w 7467600"/>
              <a:gd name="connsiteY104" fmla="*/ 5022958 h 6858000"/>
              <a:gd name="connsiteX105" fmla="*/ 2813343 w 7467600"/>
              <a:gd name="connsiteY105" fmla="*/ 4998369 h 6858000"/>
              <a:gd name="connsiteX106" fmla="*/ 2646245 w 7467600"/>
              <a:gd name="connsiteY106" fmla="*/ 4930999 h 6858000"/>
              <a:gd name="connsiteX107" fmla="*/ 1999243 w 7467600"/>
              <a:gd name="connsiteY107" fmla="*/ 4730524 h 6858000"/>
              <a:gd name="connsiteX108" fmla="*/ 1979527 w 7467600"/>
              <a:gd name="connsiteY108" fmla="*/ 4726651 h 6858000"/>
              <a:gd name="connsiteX109" fmla="*/ 1927410 w 7467600"/>
              <a:gd name="connsiteY109" fmla="*/ 4716164 h 6858000"/>
              <a:gd name="connsiteX110" fmla="*/ 1997014 w 7467600"/>
              <a:gd name="connsiteY110" fmla="*/ 4698007 h 6858000"/>
              <a:gd name="connsiteX111" fmla="*/ 2005458 w 7467600"/>
              <a:gd name="connsiteY111" fmla="*/ 4699540 h 6858000"/>
              <a:gd name="connsiteX112" fmla="*/ 2657186 w 7467600"/>
              <a:gd name="connsiteY112" fmla="*/ 4901687 h 6858000"/>
              <a:gd name="connsiteX113" fmla="*/ 2826662 w 7467600"/>
              <a:gd name="connsiteY113" fmla="*/ 4970362 h 6858000"/>
              <a:gd name="connsiteX114" fmla="*/ 2876100 w 7467600"/>
              <a:gd name="connsiteY114" fmla="*/ 4995397 h 6858000"/>
              <a:gd name="connsiteX115" fmla="*/ 3042600 w 7467600"/>
              <a:gd name="connsiteY115" fmla="*/ 5059532 h 6858000"/>
              <a:gd name="connsiteX116" fmla="*/ 1997014 w 7467600"/>
              <a:gd name="connsiteY116" fmla="*/ 4698007 h 6858000"/>
              <a:gd name="connsiteX117" fmla="*/ 2305292 w 7467600"/>
              <a:gd name="connsiteY117" fmla="*/ 4219492 h 6858000"/>
              <a:gd name="connsiteX118" fmla="*/ 3360922 w 7467600"/>
              <a:gd name="connsiteY118" fmla="*/ 4529373 h 6858000"/>
              <a:gd name="connsiteX119" fmla="*/ 3492420 w 7467600"/>
              <a:gd name="connsiteY119" fmla="*/ 4510145 h 6858000"/>
              <a:gd name="connsiteX120" fmla="*/ 3364086 w 7467600"/>
              <a:gd name="connsiteY120" fmla="*/ 4480340 h 6858000"/>
              <a:gd name="connsiteX121" fmla="*/ 3225818 w 7467600"/>
              <a:gd name="connsiteY121" fmla="*/ 4411822 h 6858000"/>
              <a:gd name="connsiteX122" fmla="*/ 3129696 w 7467600"/>
              <a:gd name="connsiteY122" fmla="*/ 4360704 h 6858000"/>
              <a:gd name="connsiteX123" fmla="*/ 2814545 w 7467600"/>
              <a:gd name="connsiteY123" fmla="*/ 4282955 h 6858000"/>
              <a:gd name="connsiteX124" fmla="*/ 2305292 w 7467600"/>
              <a:gd name="connsiteY124" fmla="*/ 4219492 h 6858000"/>
              <a:gd name="connsiteX125" fmla="*/ 2626982 w 7467600"/>
              <a:gd name="connsiteY125" fmla="*/ 4206450 h 6858000"/>
              <a:gd name="connsiteX126" fmla="*/ 2490617 w 7467600"/>
              <a:gd name="connsiteY126" fmla="*/ 4206951 h 6858000"/>
              <a:gd name="connsiteX127" fmla="*/ 2819869 w 7467600"/>
              <a:gd name="connsiteY127" fmla="*/ 4252936 h 6858000"/>
              <a:gd name="connsiteX128" fmla="*/ 3143018 w 7467600"/>
              <a:gd name="connsiteY128" fmla="*/ 4332698 h 6858000"/>
              <a:gd name="connsiteX129" fmla="*/ 3241520 w 7467600"/>
              <a:gd name="connsiteY129" fmla="*/ 4385112 h 6858000"/>
              <a:gd name="connsiteX130" fmla="*/ 3374575 w 7467600"/>
              <a:gd name="connsiteY130" fmla="*/ 4451517 h 6858000"/>
              <a:gd name="connsiteX131" fmla="*/ 3505221 w 7467600"/>
              <a:gd name="connsiteY131" fmla="*/ 4480757 h 6858000"/>
              <a:gd name="connsiteX132" fmla="*/ 2626982 w 7467600"/>
              <a:gd name="connsiteY132" fmla="*/ 4206450 h 6858000"/>
              <a:gd name="connsiteX133" fmla="*/ 1310106 w 7467600"/>
              <a:gd name="connsiteY133" fmla="*/ 3943217 h 6858000"/>
              <a:gd name="connsiteX134" fmla="*/ 854994 w 7467600"/>
              <a:gd name="connsiteY134" fmla="*/ 4399136 h 6858000"/>
              <a:gd name="connsiteX135" fmla="*/ 742462 w 7467600"/>
              <a:gd name="connsiteY135" fmla="*/ 4594648 h 6858000"/>
              <a:gd name="connsiteX136" fmla="*/ 820602 w 7467600"/>
              <a:gd name="connsiteY136" fmla="*/ 4485915 h 6858000"/>
              <a:gd name="connsiteX137" fmla="*/ 878295 w 7467600"/>
              <a:gd name="connsiteY137" fmla="*/ 4403594 h 6858000"/>
              <a:gd name="connsiteX138" fmla="*/ 1240607 w 7467600"/>
              <a:gd name="connsiteY138" fmla="*/ 4010401 h 6858000"/>
              <a:gd name="connsiteX139" fmla="*/ 1310106 w 7467600"/>
              <a:gd name="connsiteY139" fmla="*/ 3943217 h 6858000"/>
              <a:gd name="connsiteX140" fmla="*/ 1423113 w 7467600"/>
              <a:gd name="connsiteY140" fmla="*/ 3874565 h 6858000"/>
              <a:gd name="connsiteX141" fmla="*/ 1260565 w 7467600"/>
              <a:gd name="connsiteY141" fmla="*/ 4031982 h 6858000"/>
              <a:gd name="connsiteX142" fmla="*/ 901900 w 7467600"/>
              <a:gd name="connsiteY142" fmla="*/ 4421236 h 6858000"/>
              <a:gd name="connsiteX143" fmla="*/ 845044 w 7467600"/>
              <a:gd name="connsiteY143" fmla="*/ 4502436 h 6858000"/>
              <a:gd name="connsiteX144" fmla="*/ 685926 w 7467600"/>
              <a:gd name="connsiteY144" fmla="*/ 4703069 h 6858000"/>
              <a:gd name="connsiteX145" fmla="*/ 684248 w 7467600"/>
              <a:gd name="connsiteY145" fmla="*/ 4706721 h 6858000"/>
              <a:gd name="connsiteX146" fmla="*/ 1423113 w 7467600"/>
              <a:gd name="connsiteY146" fmla="*/ 3874565 h 6858000"/>
              <a:gd name="connsiteX147" fmla="*/ 3316479 w 7467600"/>
              <a:gd name="connsiteY147" fmla="*/ 3872136 h 6858000"/>
              <a:gd name="connsiteX148" fmla="*/ 3546806 w 7467600"/>
              <a:gd name="connsiteY148" fmla="*/ 4356139 h 6858000"/>
              <a:gd name="connsiteX149" fmla="*/ 3364433 w 7467600"/>
              <a:gd name="connsiteY149" fmla="*/ 3953121 h 6858000"/>
              <a:gd name="connsiteX150" fmla="*/ 3316479 w 7467600"/>
              <a:gd name="connsiteY150" fmla="*/ 3872136 h 6858000"/>
              <a:gd name="connsiteX151" fmla="*/ 3291335 w 7467600"/>
              <a:gd name="connsiteY151" fmla="*/ 3767420 h 6858000"/>
              <a:gd name="connsiteX152" fmla="*/ 3390805 w 7467600"/>
              <a:gd name="connsiteY152" fmla="*/ 3937163 h 6858000"/>
              <a:gd name="connsiteX153" fmla="*/ 3579062 w 7467600"/>
              <a:gd name="connsiteY153" fmla="*/ 4359040 h 6858000"/>
              <a:gd name="connsiteX154" fmla="*/ 3467355 w 7467600"/>
              <a:gd name="connsiteY154" fmla="*/ 3988130 h 6858000"/>
              <a:gd name="connsiteX155" fmla="*/ 3310753 w 7467600"/>
              <a:gd name="connsiteY155" fmla="*/ 3787140 h 6858000"/>
              <a:gd name="connsiteX156" fmla="*/ 3291335 w 7467600"/>
              <a:gd name="connsiteY156" fmla="*/ 3767420 h 6858000"/>
              <a:gd name="connsiteX157" fmla="*/ 1635889 w 7467600"/>
              <a:gd name="connsiteY157" fmla="*/ 3709494 h 6858000"/>
              <a:gd name="connsiteX158" fmla="*/ 1634800 w 7467600"/>
              <a:gd name="connsiteY158" fmla="*/ 3731111 h 6858000"/>
              <a:gd name="connsiteX159" fmla="*/ 1635889 w 7467600"/>
              <a:gd name="connsiteY159" fmla="*/ 3709494 h 6858000"/>
              <a:gd name="connsiteX160" fmla="*/ 1510397 w 7467600"/>
              <a:gd name="connsiteY160" fmla="*/ 3684705 h 6858000"/>
              <a:gd name="connsiteX161" fmla="*/ 1146550 w 7467600"/>
              <a:gd name="connsiteY161" fmla="*/ 3802012 h 6858000"/>
              <a:gd name="connsiteX162" fmla="*/ 698834 w 7467600"/>
              <a:gd name="connsiteY162" fmla="*/ 3952272 h 6858000"/>
              <a:gd name="connsiteX163" fmla="*/ 34256 w 7467600"/>
              <a:gd name="connsiteY163" fmla="*/ 4347603 h 6858000"/>
              <a:gd name="connsiteX164" fmla="*/ 527241 w 7467600"/>
              <a:gd name="connsiteY164" fmla="*/ 4065078 h 6858000"/>
              <a:gd name="connsiteX165" fmla="*/ 1510397 w 7467600"/>
              <a:gd name="connsiteY165" fmla="*/ 3684705 h 6858000"/>
              <a:gd name="connsiteX166" fmla="*/ 1313114 w 7467600"/>
              <a:gd name="connsiteY166" fmla="*/ 3655216 h 6858000"/>
              <a:gd name="connsiteX167" fmla="*/ 1109304 w 7467600"/>
              <a:gd name="connsiteY167" fmla="*/ 3669030 h 6858000"/>
              <a:gd name="connsiteX168" fmla="*/ 8129 w 7467600"/>
              <a:gd name="connsiteY168" fmla="*/ 4330519 h 6858000"/>
              <a:gd name="connsiteX169" fmla="*/ 687572 w 7467600"/>
              <a:gd name="connsiteY169" fmla="*/ 3925629 h 6858000"/>
              <a:gd name="connsiteX170" fmla="*/ 1138365 w 7467600"/>
              <a:gd name="connsiteY170" fmla="*/ 3774515 h 6858000"/>
              <a:gd name="connsiteX171" fmla="*/ 1505579 w 7467600"/>
              <a:gd name="connsiteY171" fmla="*/ 3655526 h 6858000"/>
              <a:gd name="connsiteX172" fmla="*/ 1313114 w 7467600"/>
              <a:gd name="connsiteY172" fmla="*/ 3655216 h 6858000"/>
              <a:gd name="connsiteX173" fmla="*/ 3655073 w 7467600"/>
              <a:gd name="connsiteY173" fmla="*/ 3650884 h 6858000"/>
              <a:gd name="connsiteX174" fmla="*/ 3989938 w 7467600"/>
              <a:gd name="connsiteY174" fmla="*/ 3991685 h 6858000"/>
              <a:gd name="connsiteX175" fmla="*/ 4393907 w 7467600"/>
              <a:gd name="connsiteY175" fmla="*/ 4261258 h 6858000"/>
              <a:gd name="connsiteX176" fmla="*/ 4648051 w 7467600"/>
              <a:gd name="connsiteY176" fmla="*/ 4374051 h 6858000"/>
              <a:gd name="connsiteX177" fmla="*/ 4383389 w 7467600"/>
              <a:gd name="connsiteY177" fmla="*/ 4184369 h 6858000"/>
              <a:gd name="connsiteX178" fmla="*/ 4165508 w 7467600"/>
              <a:gd name="connsiteY178" fmla="*/ 4035196 h 6858000"/>
              <a:gd name="connsiteX179" fmla="*/ 4068162 w 7467600"/>
              <a:gd name="connsiteY179" fmla="*/ 3953394 h 6858000"/>
              <a:gd name="connsiteX180" fmla="*/ 3981416 w 7467600"/>
              <a:gd name="connsiteY180" fmla="*/ 3880482 h 6858000"/>
              <a:gd name="connsiteX181" fmla="*/ 3800147 w 7467600"/>
              <a:gd name="connsiteY181" fmla="*/ 3749872 h 6858000"/>
              <a:gd name="connsiteX182" fmla="*/ 3655073 w 7467600"/>
              <a:gd name="connsiteY182" fmla="*/ 3650884 h 6858000"/>
              <a:gd name="connsiteX183" fmla="*/ 3670252 w 7467600"/>
              <a:gd name="connsiteY183" fmla="*/ 3622798 h 6858000"/>
              <a:gd name="connsiteX184" fmla="*/ 3817258 w 7467600"/>
              <a:gd name="connsiteY184" fmla="*/ 3723577 h 6858000"/>
              <a:gd name="connsiteX185" fmla="*/ 4000461 w 7467600"/>
              <a:gd name="connsiteY185" fmla="*/ 3855966 h 6858000"/>
              <a:gd name="connsiteX186" fmla="*/ 4088180 w 7467600"/>
              <a:gd name="connsiteY186" fmla="*/ 3929774 h 6858000"/>
              <a:gd name="connsiteX187" fmla="*/ 4184555 w 7467600"/>
              <a:gd name="connsiteY187" fmla="*/ 4010683 h 6858000"/>
              <a:gd name="connsiteX188" fmla="*/ 4399563 w 7467600"/>
              <a:gd name="connsiteY188" fmla="*/ 4158106 h 6858000"/>
              <a:gd name="connsiteX189" fmla="*/ 4684469 w 7467600"/>
              <a:gd name="connsiteY189" fmla="*/ 4364680 h 6858000"/>
              <a:gd name="connsiteX190" fmla="*/ 4690271 w 7467600"/>
              <a:gd name="connsiteY190" fmla="*/ 4370034 h 6858000"/>
              <a:gd name="connsiteX191" fmla="*/ 4136093 w 7467600"/>
              <a:gd name="connsiteY191" fmla="*/ 3858466 h 6858000"/>
              <a:gd name="connsiteX192" fmla="*/ 3670252 w 7467600"/>
              <a:gd name="connsiteY192" fmla="*/ 3622798 h 6858000"/>
              <a:gd name="connsiteX193" fmla="*/ 4440129 w 7467600"/>
              <a:gd name="connsiteY193" fmla="*/ 3448571 h 6858000"/>
              <a:gd name="connsiteX194" fmla="*/ 4856525 w 7467600"/>
              <a:gd name="connsiteY194" fmla="*/ 3915351 h 6858000"/>
              <a:gd name="connsiteX195" fmla="*/ 5059055 w 7467600"/>
              <a:gd name="connsiteY195" fmla="*/ 4108918 h 6858000"/>
              <a:gd name="connsiteX196" fmla="*/ 5290070 w 7467600"/>
              <a:gd name="connsiteY196" fmla="*/ 4263619 h 6858000"/>
              <a:gd name="connsiteX197" fmla="*/ 4834991 w 7467600"/>
              <a:gd name="connsiteY197" fmla="*/ 3830985 h 6858000"/>
              <a:gd name="connsiteX198" fmla="*/ 4440129 w 7467600"/>
              <a:gd name="connsiteY198" fmla="*/ 3448571 h 6858000"/>
              <a:gd name="connsiteX199" fmla="*/ 4441737 w 7467600"/>
              <a:gd name="connsiteY199" fmla="*/ 3399734 h 6858000"/>
              <a:gd name="connsiteX200" fmla="*/ 4431236 w 7467600"/>
              <a:gd name="connsiteY200" fmla="*/ 3400954 h 6858000"/>
              <a:gd name="connsiteX201" fmla="*/ 4557150 w 7467600"/>
              <a:gd name="connsiteY201" fmla="*/ 3510023 h 6858000"/>
              <a:gd name="connsiteX202" fmla="*/ 4856936 w 7467600"/>
              <a:gd name="connsiteY202" fmla="*/ 3809146 h 6858000"/>
              <a:gd name="connsiteX203" fmla="*/ 5111996 w 7467600"/>
              <a:gd name="connsiteY203" fmla="*/ 4065759 h 6858000"/>
              <a:gd name="connsiteX204" fmla="*/ 5388878 w 7467600"/>
              <a:gd name="connsiteY204" fmla="*/ 4300185 h 6858000"/>
              <a:gd name="connsiteX205" fmla="*/ 5425556 w 7467600"/>
              <a:gd name="connsiteY205" fmla="*/ 4308967 h 6858000"/>
              <a:gd name="connsiteX206" fmla="*/ 4943646 w 7467600"/>
              <a:gd name="connsiteY206" fmla="*/ 3822916 h 6858000"/>
              <a:gd name="connsiteX207" fmla="*/ 4594837 w 7467600"/>
              <a:gd name="connsiteY207" fmla="*/ 3532274 h 6858000"/>
              <a:gd name="connsiteX208" fmla="*/ 4441737 w 7467600"/>
              <a:gd name="connsiteY208" fmla="*/ 3399734 h 6858000"/>
              <a:gd name="connsiteX209" fmla="*/ 5425834 w 7467600"/>
              <a:gd name="connsiteY209" fmla="*/ 3162785 h 6858000"/>
              <a:gd name="connsiteX210" fmla="*/ 5401644 w 7467600"/>
              <a:gd name="connsiteY210" fmla="*/ 3617847 h 6858000"/>
              <a:gd name="connsiteX211" fmla="*/ 5467256 w 7467600"/>
              <a:gd name="connsiteY211" fmla="*/ 4175494 h 6858000"/>
              <a:gd name="connsiteX212" fmla="*/ 5448069 w 7467600"/>
              <a:gd name="connsiteY212" fmla="*/ 3567554 h 6858000"/>
              <a:gd name="connsiteX213" fmla="*/ 5425834 w 7467600"/>
              <a:gd name="connsiteY213" fmla="*/ 3162785 h 6858000"/>
              <a:gd name="connsiteX214" fmla="*/ 1318687 w 7467600"/>
              <a:gd name="connsiteY214" fmla="*/ 3113840 h 6858000"/>
              <a:gd name="connsiteX215" fmla="*/ 1066793 w 7467600"/>
              <a:gd name="connsiteY215" fmla="*/ 3212171 h 6858000"/>
              <a:gd name="connsiteX216" fmla="*/ 993319 w 7467600"/>
              <a:gd name="connsiteY216" fmla="*/ 3247648 h 6858000"/>
              <a:gd name="connsiteX217" fmla="*/ 853081 w 7467600"/>
              <a:gd name="connsiteY217" fmla="*/ 3312410 h 6858000"/>
              <a:gd name="connsiteX218" fmla="*/ 805957 w 7467600"/>
              <a:gd name="connsiteY218" fmla="*/ 3330443 h 6858000"/>
              <a:gd name="connsiteX219" fmla="*/ 1318687 w 7467600"/>
              <a:gd name="connsiteY219" fmla="*/ 3113840 h 6858000"/>
              <a:gd name="connsiteX220" fmla="*/ 5453702 w 7467600"/>
              <a:gd name="connsiteY220" fmla="*/ 3090882 h 6858000"/>
              <a:gd name="connsiteX221" fmla="*/ 5480135 w 7467600"/>
              <a:gd name="connsiteY221" fmla="*/ 3565802 h 6858000"/>
              <a:gd name="connsiteX222" fmla="*/ 5499023 w 7467600"/>
              <a:gd name="connsiteY222" fmla="*/ 4166310 h 6858000"/>
              <a:gd name="connsiteX223" fmla="*/ 5547022 w 7467600"/>
              <a:gd name="connsiteY223" fmla="*/ 3607838 h 6858000"/>
              <a:gd name="connsiteX224" fmla="*/ 5515964 w 7467600"/>
              <a:gd name="connsiteY224" fmla="*/ 3378541 h 6858000"/>
              <a:gd name="connsiteX225" fmla="*/ 5453702 w 7467600"/>
              <a:gd name="connsiteY225" fmla="*/ 3090882 h 6858000"/>
              <a:gd name="connsiteX226" fmla="*/ 1238695 w 7467600"/>
              <a:gd name="connsiteY226" fmla="*/ 3076820 h 6858000"/>
              <a:gd name="connsiteX227" fmla="*/ 716371 w 7467600"/>
              <a:gd name="connsiteY227" fmla="*/ 3293249 h 6858000"/>
              <a:gd name="connsiteX228" fmla="*/ 579522 w 7467600"/>
              <a:gd name="connsiteY228" fmla="*/ 3371759 h 6858000"/>
              <a:gd name="connsiteX229" fmla="*/ 600288 w 7467600"/>
              <a:gd name="connsiteY229" fmla="*/ 3365555 h 6858000"/>
              <a:gd name="connsiteX230" fmla="*/ 840692 w 7467600"/>
              <a:gd name="connsiteY230" fmla="*/ 3284921 h 6858000"/>
              <a:gd name="connsiteX231" fmla="*/ 979248 w 7467600"/>
              <a:gd name="connsiteY231" fmla="*/ 3221003 h 6858000"/>
              <a:gd name="connsiteX232" fmla="*/ 1053282 w 7467600"/>
              <a:gd name="connsiteY232" fmla="*/ 3185247 h 6858000"/>
              <a:gd name="connsiteX233" fmla="*/ 1320603 w 7467600"/>
              <a:gd name="connsiteY233" fmla="*/ 3081281 h 6858000"/>
              <a:gd name="connsiteX234" fmla="*/ 1238695 w 7467600"/>
              <a:gd name="connsiteY234" fmla="*/ 3076820 h 6858000"/>
              <a:gd name="connsiteX235" fmla="*/ 5425627 w 7467600"/>
              <a:gd name="connsiteY235" fmla="*/ 2954192 h 6858000"/>
              <a:gd name="connsiteX236" fmla="*/ 5470770 w 7467600"/>
              <a:gd name="connsiteY236" fmla="*/ 3005435 h 6858000"/>
              <a:gd name="connsiteX237" fmla="*/ 5519779 w 7467600"/>
              <a:gd name="connsiteY237" fmla="*/ 4359223 h 6858000"/>
              <a:gd name="connsiteX238" fmla="*/ 5520293 w 7467600"/>
              <a:gd name="connsiteY238" fmla="*/ 4360602 h 6858000"/>
              <a:gd name="connsiteX239" fmla="*/ 5767221 w 7467600"/>
              <a:gd name="connsiteY239" fmla="*/ 4665564 h 6858000"/>
              <a:gd name="connsiteX240" fmla="*/ 6937169 w 7467600"/>
              <a:gd name="connsiteY240" fmla="*/ 4815941 h 6858000"/>
              <a:gd name="connsiteX241" fmla="*/ 6953922 w 7467600"/>
              <a:gd name="connsiteY241" fmla="*/ 4890068 h 6858000"/>
              <a:gd name="connsiteX242" fmla="*/ 6071359 w 7467600"/>
              <a:gd name="connsiteY242" fmla="*/ 4770770 h 6858000"/>
              <a:gd name="connsiteX243" fmla="*/ 6038839 w 7467600"/>
              <a:gd name="connsiteY243" fmla="*/ 4764474 h 6858000"/>
              <a:gd name="connsiteX244" fmla="*/ 6038706 w 7467600"/>
              <a:gd name="connsiteY244" fmla="*/ 4763847 h 6858000"/>
              <a:gd name="connsiteX245" fmla="*/ 6037784 w 7467600"/>
              <a:gd name="connsiteY245" fmla="*/ 4764270 h 6858000"/>
              <a:gd name="connsiteX246" fmla="*/ 6038839 w 7467600"/>
              <a:gd name="connsiteY246" fmla="*/ 4764474 h 6858000"/>
              <a:gd name="connsiteX247" fmla="*/ 6040338 w 7467600"/>
              <a:gd name="connsiteY247" fmla="*/ 4771418 h 6858000"/>
              <a:gd name="connsiteX248" fmla="*/ 6024488 w 7467600"/>
              <a:gd name="connsiteY248" fmla="*/ 4809903 h 6858000"/>
              <a:gd name="connsiteX249" fmla="*/ 5599771 w 7467600"/>
              <a:gd name="connsiteY249" fmla="*/ 5509652 h 6858000"/>
              <a:gd name="connsiteX250" fmla="*/ 5548843 w 7467600"/>
              <a:gd name="connsiteY250" fmla="*/ 5563845 h 6858000"/>
              <a:gd name="connsiteX251" fmla="*/ 5940952 w 7467600"/>
              <a:gd name="connsiteY251" fmla="*/ 6250028 h 6858000"/>
              <a:gd name="connsiteX252" fmla="*/ 6043441 w 7467600"/>
              <a:gd name="connsiteY252" fmla="*/ 6665847 h 6858000"/>
              <a:gd name="connsiteX253" fmla="*/ 6093432 w 7467600"/>
              <a:gd name="connsiteY253" fmla="*/ 6858000 h 6858000"/>
              <a:gd name="connsiteX254" fmla="*/ 6034344 w 7467600"/>
              <a:gd name="connsiteY254" fmla="*/ 6858000 h 6858000"/>
              <a:gd name="connsiteX255" fmla="*/ 6026679 w 7467600"/>
              <a:gd name="connsiteY255" fmla="*/ 6836959 h 6858000"/>
              <a:gd name="connsiteX256" fmla="*/ 5800441 w 7467600"/>
              <a:gd name="connsiteY256" fmla="*/ 6335286 h 6858000"/>
              <a:gd name="connsiteX257" fmla="*/ 5526562 w 7467600"/>
              <a:gd name="connsiteY257" fmla="*/ 5705388 h 6858000"/>
              <a:gd name="connsiteX258" fmla="*/ 5519640 w 7467600"/>
              <a:gd name="connsiteY258" fmla="*/ 5683774 h 6858000"/>
              <a:gd name="connsiteX259" fmla="*/ 5844559 w 7467600"/>
              <a:gd name="connsiteY259" fmla="*/ 6553349 h 6858000"/>
              <a:gd name="connsiteX260" fmla="*/ 5975994 w 7467600"/>
              <a:gd name="connsiteY260" fmla="*/ 6858000 h 6858000"/>
              <a:gd name="connsiteX261" fmla="*/ 5898547 w 7467600"/>
              <a:gd name="connsiteY261" fmla="*/ 6858000 h 6858000"/>
              <a:gd name="connsiteX262" fmla="*/ 5682041 w 7467600"/>
              <a:gd name="connsiteY262" fmla="*/ 6355860 h 6858000"/>
              <a:gd name="connsiteX263" fmla="*/ 5461758 w 7467600"/>
              <a:gd name="connsiteY263" fmla="*/ 5820220 h 6858000"/>
              <a:gd name="connsiteX264" fmla="*/ 5237282 w 7467600"/>
              <a:gd name="connsiteY264" fmla="*/ 6579086 h 6858000"/>
              <a:gd name="connsiteX265" fmla="*/ 5115009 w 7467600"/>
              <a:gd name="connsiteY265" fmla="*/ 6858000 h 6858000"/>
              <a:gd name="connsiteX266" fmla="*/ 5028074 w 7467600"/>
              <a:gd name="connsiteY266" fmla="*/ 6858000 h 6858000"/>
              <a:gd name="connsiteX267" fmla="*/ 5079508 w 7467600"/>
              <a:gd name="connsiteY267" fmla="*/ 6749074 h 6858000"/>
              <a:gd name="connsiteX268" fmla="*/ 5371846 w 7467600"/>
              <a:gd name="connsiteY268" fmla="*/ 5924413 h 6858000"/>
              <a:gd name="connsiteX269" fmla="*/ 5270512 w 7467600"/>
              <a:gd name="connsiteY269" fmla="*/ 6138975 h 6858000"/>
              <a:gd name="connsiteX270" fmla="*/ 5062409 w 7467600"/>
              <a:gd name="connsiteY270" fmla="*/ 6653544 h 6858000"/>
              <a:gd name="connsiteX271" fmla="*/ 5036628 w 7467600"/>
              <a:gd name="connsiteY271" fmla="*/ 6754247 h 6858000"/>
              <a:gd name="connsiteX272" fmla="*/ 5009112 w 7467600"/>
              <a:gd name="connsiteY272" fmla="*/ 6858000 h 6858000"/>
              <a:gd name="connsiteX273" fmla="*/ 4976679 w 7467600"/>
              <a:gd name="connsiteY273" fmla="*/ 6858000 h 6858000"/>
              <a:gd name="connsiteX274" fmla="*/ 5006537 w 7467600"/>
              <a:gd name="connsiteY274" fmla="*/ 6747068 h 6858000"/>
              <a:gd name="connsiteX275" fmla="*/ 5032723 w 7467600"/>
              <a:gd name="connsiteY275" fmla="*/ 6644957 h 6858000"/>
              <a:gd name="connsiteX276" fmla="*/ 5242949 w 7467600"/>
              <a:gd name="connsiteY276" fmla="*/ 6125175 h 6858000"/>
              <a:gd name="connsiteX277" fmla="*/ 5286321 w 7467600"/>
              <a:gd name="connsiteY277" fmla="*/ 6033555 h 6858000"/>
              <a:gd name="connsiteX278" fmla="*/ 5008210 w 7467600"/>
              <a:gd name="connsiteY278" fmla="*/ 6649194 h 6858000"/>
              <a:gd name="connsiteX279" fmla="*/ 4986321 w 7467600"/>
              <a:gd name="connsiteY279" fmla="*/ 6765687 h 6858000"/>
              <a:gd name="connsiteX280" fmla="*/ 4973474 w 7467600"/>
              <a:gd name="connsiteY280" fmla="*/ 6858000 h 6858000"/>
              <a:gd name="connsiteX281" fmla="*/ 4907178 w 7467600"/>
              <a:gd name="connsiteY281" fmla="*/ 6858000 h 6858000"/>
              <a:gd name="connsiteX282" fmla="*/ 4910810 w 7467600"/>
              <a:gd name="connsiteY282" fmla="*/ 6829660 h 6858000"/>
              <a:gd name="connsiteX283" fmla="*/ 4987461 w 7467600"/>
              <a:gd name="connsiteY283" fmla="*/ 6432994 h 6858000"/>
              <a:gd name="connsiteX284" fmla="*/ 5179262 w 7467600"/>
              <a:gd name="connsiteY284" fmla="*/ 6035044 h 6858000"/>
              <a:gd name="connsiteX285" fmla="*/ 4689678 w 7467600"/>
              <a:gd name="connsiteY285" fmla="*/ 6440241 h 6858000"/>
              <a:gd name="connsiteX286" fmla="*/ 4477543 w 7467600"/>
              <a:gd name="connsiteY286" fmla="*/ 6674836 h 6858000"/>
              <a:gd name="connsiteX287" fmla="*/ 4329957 w 7467600"/>
              <a:gd name="connsiteY287" fmla="*/ 6858000 h 6858000"/>
              <a:gd name="connsiteX288" fmla="*/ 4218595 w 7467600"/>
              <a:gd name="connsiteY288" fmla="*/ 6858000 h 6858000"/>
              <a:gd name="connsiteX289" fmla="*/ 4368888 w 7467600"/>
              <a:gd name="connsiteY289" fmla="*/ 6668412 h 6858000"/>
              <a:gd name="connsiteX290" fmla="*/ 4563091 w 7467600"/>
              <a:gd name="connsiteY290" fmla="*/ 6442508 h 6858000"/>
              <a:gd name="connsiteX291" fmla="*/ 5387324 w 7467600"/>
              <a:gd name="connsiteY291" fmla="*/ 5705830 h 6858000"/>
              <a:gd name="connsiteX292" fmla="*/ 5073620 w 7467600"/>
              <a:gd name="connsiteY292" fmla="*/ 5955437 h 6858000"/>
              <a:gd name="connsiteX293" fmla="*/ 4689789 w 7467600"/>
              <a:gd name="connsiteY293" fmla="*/ 6268382 h 6858000"/>
              <a:gd name="connsiteX294" fmla="*/ 4418722 w 7467600"/>
              <a:gd name="connsiteY294" fmla="*/ 6570886 h 6858000"/>
              <a:gd name="connsiteX295" fmla="*/ 4214944 w 7467600"/>
              <a:gd name="connsiteY295" fmla="*/ 6858000 h 6858000"/>
              <a:gd name="connsiteX296" fmla="*/ 4177898 w 7467600"/>
              <a:gd name="connsiteY296" fmla="*/ 6858000 h 6858000"/>
              <a:gd name="connsiteX297" fmla="*/ 4391597 w 7467600"/>
              <a:gd name="connsiteY297" fmla="*/ 6556370 h 6858000"/>
              <a:gd name="connsiteX298" fmla="*/ 4668889 w 7467600"/>
              <a:gd name="connsiteY298" fmla="*/ 6246399 h 6858000"/>
              <a:gd name="connsiteX299" fmla="*/ 5055427 w 7467600"/>
              <a:gd name="connsiteY299" fmla="*/ 5931476 h 6858000"/>
              <a:gd name="connsiteX300" fmla="*/ 5371814 w 7467600"/>
              <a:gd name="connsiteY300" fmla="*/ 5678975 h 6858000"/>
              <a:gd name="connsiteX301" fmla="*/ 4987918 w 7467600"/>
              <a:gd name="connsiteY301" fmla="*/ 5838701 h 6858000"/>
              <a:gd name="connsiteX302" fmla="*/ 4317146 w 7467600"/>
              <a:gd name="connsiteY302" fmla="*/ 6587716 h 6858000"/>
              <a:gd name="connsiteX303" fmla="*/ 4171627 w 7467600"/>
              <a:gd name="connsiteY303" fmla="*/ 6858000 h 6858000"/>
              <a:gd name="connsiteX304" fmla="*/ 4081585 w 7467600"/>
              <a:gd name="connsiteY304" fmla="*/ 6858000 h 6858000"/>
              <a:gd name="connsiteX305" fmla="*/ 4238603 w 7467600"/>
              <a:gd name="connsiteY305" fmla="*/ 6559341 h 6858000"/>
              <a:gd name="connsiteX306" fmla="*/ 4778333 w 7467600"/>
              <a:gd name="connsiteY306" fmla="*/ 5873626 h 6858000"/>
              <a:gd name="connsiteX307" fmla="*/ 5414185 w 7467600"/>
              <a:gd name="connsiteY307" fmla="*/ 5573882 h 6858000"/>
              <a:gd name="connsiteX308" fmla="*/ 5959648 w 7467600"/>
              <a:gd name="connsiteY308" fmla="*/ 4760797 h 6858000"/>
              <a:gd name="connsiteX309" fmla="*/ 5355019 w 7467600"/>
              <a:gd name="connsiteY309" fmla="*/ 4734672 h 6858000"/>
              <a:gd name="connsiteX310" fmla="*/ 5083565 w 7467600"/>
              <a:gd name="connsiteY310" fmla="*/ 5179121 h 6858000"/>
              <a:gd name="connsiteX311" fmla="*/ 4713577 w 7467600"/>
              <a:gd name="connsiteY311" fmla="*/ 5616803 h 6858000"/>
              <a:gd name="connsiteX312" fmla="*/ 3989559 w 7467600"/>
              <a:gd name="connsiteY312" fmla="*/ 6145945 h 6858000"/>
              <a:gd name="connsiteX313" fmla="*/ 3939824 w 7467600"/>
              <a:gd name="connsiteY313" fmla="*/ 6066900 h 6858000"/>
              <a:gd name="connsiteX314" fmla="*/ 4584537 w 7467600"/>
              <a:gd name="connsiteY314" fmla="*/ 5324826 h 6858000"/>
              <a:gd name="connsiteX315" fmla="*/ 5037105 w 7467600"/>
              <a:gd name="connsiteY315" fmla="*/ 5088765 h 6858000"/>
              <a:gd name="connsiteX316" fmla="*/ 5039930 w 7467600"/>
              <a:gd name="connsiteY316" fmla="*/ 5089585 h 6858000"/>
              <a:gd name="connsiteX317" fmla="*/ 5263764 w 7467600"/>
              <a:gd name="connsiteY317" fmla="*/ 4735525 h 6858000"/>
              <a:gd name="connsiteX318" fmla="*/ 4086300 w 7467600"/>
              <a:gd name="connsiteY318" fmla="*/ 4884599 h 6858000"/>
              <a:gd name="connsiteX319" fmla="*/ 4085485 w 7467600"/>
              <a:gd name="connsiteY319" fmla="*/ 4899070 h 6858000"/>
              <a:gd name="connsiteX320" fmla="*/ 3871915 w 7467600"/>
              <a:gd name="connsiteY320" fmla="*/ 5253645 h 6858000"/>
              <a:gd name="connsiteX321" fmla="*/ 3799374 w 7467600"/>
              <a:gd name="connsiteY321" fmla="*/ 5466127 h 6858000"/>
              <a:gd name="connsiteX322" fmla="*/ 3498850 w 7467600"/>
              <a:gd name="connsiteY322" fmla="*/ 6661888 h 6858000"/>
              <a:gd name="connsiteX323" fmla="*/ 3399216 w 7467600"/>
              <a:gd name="connsiteY323" fmla="*/ 6858000 h 6858000"/>
              <a:gd name="connsiteX324" fmla="*/ 3303688 w 7467600"/>
              <a:gd name="connsiteY324" fmla="*/ 6858000 h 6858000"/>
              <a:gd name="connsiteX325" fmla="*/ 3391774 w 7467600"/>
              <a:gd name="connsiteY325" fmla="*/ 6697181 h 6858000"/>
              <a:gd name="connsiteX326" fmla="*/ 3735540 w 7467600"/>
              <a:gd name="connsiteY326" fmla="*/ 5546923 h 6858000"/>
              <a:gd name="connsiteX327" fmla="*/ 3729438 w 7467600"/>
              <a:gd name="connsiteY327" fmla="*/ 5569058 h 6858000"/>
              <a:gd name="connsiteX328" fmla="*/ 3707782 w 7467600"/>
              <a:gd name="connsiteY328" fmla="*/ 5644908 h 6858000"/>
              <a:gd name="connsiteX329" fmla="*/ 3583827 w 7467600"/>
              <a:gd name="connsiteY329" fmla="*/ 6039215 h 6858000"/>
              <a:gd name="connsiteX330" fmla="*/ 3547861 w 7467600"/>
              <a:gd name="connsiteY330" fmla="*/ 6129609 h 6858000"/>
              <a:gd name="connsiteX331" fmla="*/ 3490905 w 7467600"/>
              <a:gd name="connsiteY331" fmla="*/ 6277660 h 6858000"/>
              <a:gd name="connsiteX332" fmla="*/ 3455859 w 7467600"/>
              <a:gd name="connsiteY332" fmla="*/ 6391301 h 6858000"/>
              <a:gd name="connsiteX333" fmla="*/ 3429112 w 7467600"/>
              <a:gd name="connsiteY333" fmla="*/ 6479469 h 6858000"/>
              <a:gd name="connsiteX334" fmla="*/ 3304862 w 7467600"/>
              <a:gd name="connsiteY334" fmla="*/ 6796476 h 6858000"/>
              <a:gd name="connsiteX335" fmla="*/ 3276071 w 7467600"/>
              <a:gd name="connsiteY335" fmla="*/ 6858000 h 6858000"/>
              <a:gd name="connsiteX336" fmla="*/ 3240805 w 7467600"/>
              <a:gd name="connsiteY336" fmla="*/ 6858000 h 6858000"/>
              <a:gd name="connsiteX337" fmla="*/ 3275917 w 7467600"/>
              <a:gd name="connsiteY337" fmla="*/ 6783192 h 6858000"/>
              <a:gd name="connsiteX338" fmla="*/ 3399358 w 7467600"/>
              <a:gd name="connsiteY338" fmla="*/ 6469011 h 6858000"/>
              <a:gd name="connsiteX339" fmla="*/ 3425650 w 7467600"/>
              <a:gd name="connsiteY339" fmla="*/ 6381333 h 6858000"/>
              <a:gd name="connsiteX340" fmla="*/ 3460661 w 7467600"/>
              <a:gd name="connsiteY340" fmla="*/ 6266763 h 6858000"/>
              <a:gd name="connsiteX341" fmla="*/ 3518021 w 7467600"/>
              <a:gd name="connsiteY341" fmla="*/ 6117298 h 6858000"/>
              <a:gd name="connsiteX342" fmla="*/ 3554035 w 7467600"/>
              <a:gd name="connsiteY342" fmla="*/ 6027832 h 6858000"/>
              <a:gd name="connsiteX343" fmla="*/ 3677174 w 7467600"/>
              <a:gd name="connsiteY343" fmla="*/ 5636351 h 6858000"/>
              <a:gd name="connsiteX344" fmla="*/ 3698819 w 7467600"/>
              <a:gd name="connsiteY344" fmla="*/ 5560503 h 6858000"/>
              <a:gd name="connsiteX345" fmla="*/ 3702094 w 7467600"/>
              <a:gd name="connsiteY345" fmla="*/ 5549194 h 6858000"/>
              <a:gd name="connsiteX346" fmla="*/ 3398355 w 7467600"/>
              <a:gd name="connsiteY346" fmla="*/ 6094603 h 6858000"/>
              <a:gd name="connsiteX347" fmla="*/ 3193941 w 7467600"/>
              <a:gd name="connsiteY347" fmla="*/ 6798775 h 6858000"/>
              <a:gd name="connsiteX348" fmla="*/ 3184140 w 7467600"/>
              <a:gd name="connsiteY348" fmla="*/ 6858000 h 6858000"/>
              <a:gd name="connsiteX349" fmla="*/ 3099978 w 7467600"/>
              <a:gd name="connsiteY349" fmla="*/ 6858000 h 6858000"/>
              <a:gd name="connsiteX350" fmla="*/ 3101556 w 7467600"/>
              <a:gd name="connsiteY350" fmla="*/ 6843337 h 6858000"/>
              <a:gd name="connsiteX351" fmla="*/ 3370162 w 7467600"/>
              <a:gd name="connsiteY351" fmla="*/ 5785550 h 6858000"/>
              <a:gd name="connsiteX352" fmla="*/ 3746477 w 7467600"/>
              <a:gd name="connsiteY352" fmla="*/ 5377889 h 6858000"/>
              <a:gd name="connsiteX353" fmla="*/ 3863399 w 7467600"/>
              <a:gd name="connsiteY353" fmla="*/ 5087257 h 6858000"/>
              <a:gd name="connsiteX354" fmla="*/ 3968712 w 7467600"/>
              <a:gd name="connsiteY354" fmla="*/ 4913989 h 6858000"/>
              <a:gd name="connsiteX355" fmla="*/ 2792390 w 7467600"/>
              <a:gd name="connsiteY355" fmla="*/ 5382974 h 6858000"/>
              <a:gd name="connsiteX356" fmla="*/ 2714982 w 7467600"/>
              <a:gd name="connsiteY356" fmla="*/ 5427051 h 6858000"/>
              <a:gd name="connsiteX357" fmla="*/ 2813361 w 7467600"/>
              <a:gd name="connsiteY357" fmla="*/ 6023912 h 6858000"/>
              <a:gd name="connsiteX358" fmla="*/ 2688430 w 7467600"/>
              <a:gd name="connsiteY358" fmla="*/ 6801564 h 6858000"/>
              <a:gd name="connsiteX359" fmla="*/ 2629626 w 7467600"/>
              <a:gd name="connsiteY359" fmla="*/ 6763394 h 6858000"/>
              <a:gd name="connsiteX360" fmla="*/ 2565328 w 7467600"/>
              <a:gd name="connsiteY360" fmla="*/ 5516399 h 6858000"/>
              <a:gd name="connsiteX361" fmla="*/ 1922999 w 7467600"/>
              <a:gd name="connsiteY361" fmla="*/ 5980343 h 6858000"/>
              <a:gd name="connsiteX362" fmla="*/ 1950261 w 7467600"/>
              <a:gd name="connsiteY362" fmla="*/ 6405858 h 6858000"/>
              <a:gd name="connsiteX363" fmla="*/ 2365554 w 7467600"/>
              <a:gd name="connsiteY363" fmla="*/ 6759107 h 6858000"/>
              <a:gd name="connsiteX364" fmla="*/ 2424142 w 7467600"/>
              <a:gd name="connsiteY364" fmla="*/ 6858000 h 6858000"/>
              <a:gd name="connsiteX365" fmla="*/ 2395994 w 7467600"/>
              <a:gd name="connsiteY365" fmla="*/ 6858000 h 6858000"/>
              <a:gd name="connsiteX366" fmla="*/ 2392863 w 7467600"/>
              <a:gd name="connsiteY366" fmla="*/ 6852964 h 6858000"/>
              <a:gd name="connsiteX367" fmla="*/ 2017589 w 7467600"/>
              <a:gd name="connsiteY367" fmla="*/ 6493982 h 6858000"/>
              <a:gd name="connsiteX368" fmla="*/ 2147336 w 7467600"/>
              <a:gd name="connsiteY368" fmla="*/ 6594052 h 6858000"/>
              <a:gd name="connsiteX369" fmla="*/ 2207047 w 7467600"/>
              <a:gd name="connsiteY369" fmla="*/ 6654540 h 6858000"/>
              <a:gd name="connsiteX370" fmla="*/ 2299106 w 7467600"/>
              <a:gd name="connsiteY370" fmla="*/ 6778931 h 6858000"/>
              <a:gd name="connsiteX371" fmla="*/ 2314430 w 7467600"/>
              <a:gd name="connsiteY371" fmla="*/ 6801144 h 6858000"/>
              <a:gd name="connsiteX372" fmla="*/ 2352406 w 7467600"/>
              <a:gd name="connsiteY372" fmla="*/ 6858000 h 6858000"/>
              <a:gd name="connsiteX373" fmla="*/ 2314492 w 7467600"/>
              <a:gd name="connsiteY373" fmla="*/ 6858000 h 6858000"/>
              <a:gd name="connsiteX374" fmla="*/ 2288095 w 7467600"/>
              <a:gd name="connsiteY374" fmla="*/ 6818030 h 6858000"/>
              <a:gd name="connsiteX375" fmla="*/ 2272768 w 7467600"/>
              <a:gd name="connsiteY375" fmla="*/ 6795822 h 6858000"/>
              <a:gd name="connsiteX376" fmla="*/ 2182715 w 7467600"/>
              <a:gd name="connsiteY376" fmla="*/ 6675071 h 6858000"/>
              <a:gd name="connsiteX377" fmla="*/ 2032061 w 7467600"/>
              <a:gd name="connsiteY377" fmla="*/ 6541380 h 6858000"/>
              <a:gd name="connsiteX378" fmla="*/ 2257220 w 7467600"/>
              <a:gd name="connsiteY378" fmla="*/ 6826257 h 6858000"/>
              <a:gd name="connsiteX379" fmla="*/ 2281324 w 7467600"/>
              <a:gd name="connsiteY379" fmla="*/ 6858000 h 6858000"/>
              <a:gd name="connsiteX380" fmla="*/ 2242860 w 7467600"/>
              <a:gd name="connsiteY380" fmla="*/ 6858000 h 6858000"/>
              <a:gd name="connsiteX381" fmla="*/ 2232818 w 7467600"/>
              <a:gd name="connsiteY381" fmla="*/ 6844926 h 6858000"/>
              <a:gd name="connsiteX382" fmla="*/ 1990172 w 7467600"/>
              <a:gd name="connsiteY382" fmla="*/ 6542121 h 6858000"/>
              <a:gd name="connsiteX383" fmla="*/ 2124090 w 7467600"/>
              <a:gd name="connsiteY383" fmla="*/ 6761017 h 6858000"/>
              <a:gd name="connsiteX384" fmla="*/ 2200380 w 7467600"/>
              <a:gd name="connsiteY384" fmla="*/ 6858000 h 6858000"/>
              <a:gd name="connsiteX385" fmla="*/ 2147507 w 7467600"/>
              <a:gd name="connsiteY385" fmla="*/ 6858000 h 6858000"/>
              <a:gd name="connsiteX386" fmla="*/ 2070668 w 7467600"/>
              <a:gd name="connsiteY386" fmla="*/ 6761520 h 6858000"/>
              <a:gd name="connsiteX387" fmla="*/ 1975142 w 7467600"/>
              <a:gd name="connsiteY387" fmla="*/ 6585570 h 6858000"/>
              <a:gd name="connsiteX388" fmla="*/ 2050035 w 7467600"/>
              <a:gd name="connsiteY388" fmla="*/ 6813345 h 6858000"/>
              <a:gd name="connsiteX389" fmla="*/ 2063025 w 7467600"/>
              <a:gd name="connsiteY389" fmla="*/ 6858000 h 6858000"/>
              <a:gd name="connsiteX390" fmla="*/ 2021675 w 7467600"/>
              <a:gd name="connsiteY390" fmla="*/ 6858000 h 6858000"/>
              <a:gd name="connsiteX391" fmla="*/ 2019308 w 7467600"/>
              <a:gd name="connsiteY391" fmla="*/ 6847118 h 6858000"/>
              <a:gd name="connsiteX392" fmla="*/ 1938835 w 7467600"/>
              <a:gd name="connsiteY392" fmla="*/ 6551160 h 6858000"/>
              <a:gd name="connsiteX393" fmla="*/ 1953230 w 7467600"/>
              <a:gd name="connsiteY393" fmla="*/ 6759699 h 6858000"/>
              <a:gd name="connsiteX394" fmla="*/ 1956763 w 7467600"/>
              <a:gd name="connsiteY394" fmla="*/ 6778191 h 6858000"/>
              <a:gd name="connsiteX395" fmla="*/ 1967925 w 7467600"/>
              <a:gd name="connsiteY395" fmla="*/ 6858000 h 6858000"/>
              <a:gd name="connsiteX396" fmla="*/ 1936622 w 7467600"/>
              <a:gd name="connsiteY396" fmla="*/ 6858000 h 6858000"/>
              <a:gd name="connsiteX397" fmla="*/ 1926261 w 7467600"/>
              <a:gd name="connsiteY397" fmla="*/ 6784064 h 6858000"/>
              <a:gd name="connsiteX398" fmla="*/ 1922724 w 7467600"/>
              <a:gd name="connsiteY398" fmla="*/ 6765577 h 6858000"/>
              <a:gd name="connsiteX399" fmla="*/ 1904650 w 7467600"/>
              <a:gd name="connsiteY399" fmla="*/ 6639616 h 6858000"/>
              <a:gd name="connsiteX400" fmla="*/ 1885273 w 7467600"/>
              <a:gd name="connsiteY400" fmla="*/ 6858000 h 6858000"/>
              <a:gd name="connsiteX401" fmla="*/ 1854363 w 7467600"/>
              <a:gd name="connsiteY401" fmla="*/ 6858000 h 6858000"/>
              <a:gd name="connsiteX402" fmla="*/ 1880391 w 7467600"/>
              <a:gd name="connsiteY402" fmla="*/ 6603796 h 6858000"/>
              <a:gd name="connsiteX403" fmla="*/ 1818273 w 7467600"/>
              <a:gd name="connsiteY403" fmla="*/ 6715729 h 6858000"/>
              <a:gd name="connsiteX404" fmla="*/ 1794691 w 7467600"/>
              <a:gd name="connsiteY404" fmla="*/ 6843239 h 6858000"/>
              <a:gd name="connsiteX405" fmla="*/ 1794914 w 7467600"/>
              <a:gd name="connsiteY405" fmla="*/ 6858000 h 6858000"/>
              <a:gd name="connsiteX406" fmla="*/ 1746128 w 7467600"/>
              <a:gd name="connsiteY406" fmla="*/ 6858000 h 6858000"/>
              <a:gd name="connsiteX407" fmla="*/ 1753934 w 7467600"/>
              <a:gd name="connsiteY407" fmla="*/ 6724796 h 6858000"/>
              <a:gd name="connsiteX408" fmla="*/ 1792053 w 7467600"/>
              <a:gd name="connsiteY408" fmla="*/ 6572396 h 6858000"/>
              <a:gd name="connsiteX409" fmla="*/ 1862248 w 7467600"/>
              <a:gd name="connsiteY409" fmla="*/ 6266397 h 6858000"/>
              <a:gd name="connsiteX410" fmla="*/ 1862250 w 7467600"/>
              <a:gd name="connsiteY410" fmla="*/ 6033531 h 6858000"/>
              <a:gd name="connsiteX411" fmla="*/ 1211999 w 7467600"/>
              <a:gd name="connsiteY411" fmla="*/ 6683610 h 6858000"/>
              <a:gd name="connsiteX412" fmla="*/ 1213266 w 7467600"/>
              <a:gd name="connsiteY412" fmla="*/ 6691947 h 6858000"/>
              <a:gd name="connsiteX413" fmla="*/ 1203370 w 7467600"/>
              <a:gd name="connsiteY413" fmla="*/ 6850676 h 6858000"/>
              <a:gd name="connsiteX414" fmla="*/ 1203671 w 7467600"/>
              <a:gd name="connsiteY414" fmla="*/ 6858000 h 6858000"/>
              <a:gd name="connsiteX415" fmla="*/ 1143180 w 7467600"/>
              <a:gd name="connsiteY415" fmla="*/ 6858000 h 6858000"/>
              <a:gd name="connsiteX416" fmla="*/ 1142176 w 7467600"/>
              <a:gd name="connsiteY416" fmla="*/ 6766045 h 6858000"/>
              <a:gd name="connsiteX417" fmla="*/ 1067484 w 7467600"/>
              <a:gd name="connsiteY417" fmla="*/ 6858000 h 6858000"/>
              <a:gd name="connsiteX418" fmla="*/ 953928 w 7467600"/>
              <a:gd name="connsiteY418" fmla="*/ 6858000 h 6858000"/>
              <a:gd name="connsiteX419" fmla="*/ 959715 w 7467600"/>
              <a:gd name="connsiteY419" fmla="*/ 6850185 h 6858000"/>
              <a:gd name="connsiteX420" fmla="*/ 1483788 w 7467600"/>
              <a:gd name="connsiteY420" fmla="*/ 6259174 h 6858000"/>
              <a:gd name="connsiteX421" fmla="*/ 1100671 w 7467600"/>
              <a:gd name="connsiteY421" fmla="*/ 6252137 h 6858000"/>
              <a:gd name="connsiteX422" fmla="*/ 1090144 w 7467600"/>
              <a:gd name="connsiteY422" fmla="*/ 6256748 h 6858000"/>
              <a:gd name="connsiteX423" fmla="*/ 1095872 w 7467600"/>
              <a:gd name="connsiteY423" fmla="*/ 6271892 h 6858000"/>
              <a:gd name="connsiteX424" fmla="*/ 262785 w 7467600"/>
              <a:gd name="connsiteY424" fmla="*/ 6845450 h 6858000"/>
              <a:gd name="connsiteX425" fmla="*/ 209968 w 7467600"/>
              <a:gd name="connsiteY425" fmla="*/ 6770713 h 6858000"/>
              <a:gd name="connsiteX426" fmla="*/ 873460 w 7467600"/>
              <a:gd name="connsiteY426" fmla="*/ 6253768 h 6858000"/>
              <a:gd name="connsiteX427" fmla="*/ 192686 w 7467600"/>
              <a:gd name="connsiteY427" fmla="*/ 5849257 h 6858000"/>
              <a:gd name="connsiteX428" fmla="*/ 4696 w 7467600"/>
              <a:gd name="connsiteY428" fmla="*/ 5697668 h 6858000"/>
              <a:gd name="connsiteX429" fmla="*/ 0 w 7467600"/>
              <a:gd name="connsiteY429" fmla="*/ 5689984 h 6858000"/>
              <a:gd name="connsiteX430" fmla="*/ 0 w 7467600"/>
              <a:gd name="connsiteY430" fmla="*/ 5513472 h 6858000"/>
              <a:gd name="connsiteX431" fmla="*/ 174101 w 7467600"/>
              <a:gd name="connsiteY431" fmla="*/ 5620277 h 6858000"/>
              <a:gd name="connsiteX432" fmla="*/ 891800 w 7467600"/>
              <a:gd name="connsiteY432" fmla="*/ 6036935 h 6858000"/>
              <a:gd name="connsiteX433" fmla="*/ 1072219 w 7467600"/>
              <a:gd name="connsiteY433" fmla="*/ 6169443 h 6858000"/>
              <a:gd name="connsiteX434" fmla="*/ 1074117 w 7467600"/>
              <a:gd name="connsiteY434" fmla="*/ 6170301 h 6858000"/>
              <a:gd name="connsiteX435" fmla="*/ 1083114 w 7467600"/>
              <a:gd name="connsiteY435" fmla="*/ 6174131 h 6858000"/>
              <a:gd name="connsiteX436" fmla="*/ 1543010 w 7467600"/>
              <a:gd name="connsiteY436" fmla="*/ 6191140 h 6858000"/>
              <a:gd name="connsiteX437" fmla="*/ 1551080 w 7467600"/>
              <a:gd name="connsiteY437" fmla="*/ 6195006 h 6858000"/>
              <a:gd name="connsiteX438" fmla="*/ 2345443 w 7467600"/>
              <a:gd name="connsiteY438" fmla="*/ 5549882 h 6858000"/>
              <a:gd name="connsiteX439" fmla="*/ 1721499 w 7467600"/>
              <a:gd name="connsiteY439" fmla="*/ 5599969 h 6858000"/>
              <a:gd name="connsiteX440" fmla="*/ 767716 w 7467600"/>
              <a:gd name="connsiteY440" fmla="*/ 5472768 h 6858000"/>
              <a:gd name="connsiteX441" fmla="*/ 722147 w 7467600"/>
              <a:gd name="connsiteY441" fmla="*/ 5393091 h 6858000"/>
              <a:gd name="connsiteX442" fmla="*/ 1485552 w 7467600"/>
              <a:gd name="connsiteY442" fmla="*/ 5313202 h 6858000"/>
              <a:gd name="connsiteX443" fmla="*/ 2143004 w 7467600"/>
              <a:gd name="connsiteY443" fmla="*/ 5402420 h 6858000"/>
              <a:gd name="connsiteX444" fmla="*/ 1933391 w 7467600"/>
              <a:gd name="connsiteY444" fmla="*/ 5156971 h 6858000"/>
              <a:gd name="connsiteX445" fmla="*/ 1827118 w 7467600"/>
              <a:gd name="connsiteY445" fmla="*/ 4968410 h 6858000"/>
              <a:gd name="connsiteX446" fmla="*/ 1837349 w 7467600"/>
              <a:gd name="connsiteY446" fmla="*/ 4956357 h 6858000"/>
              <a:gd name="connsiteX447" fmla="*/ 2162835 w 7467600"/>
              <a:gd name="connsiteY447" fmla="*/ 5187853 h 6858000"/>
              <a:gd name="connsiteX448" fmla="*/ 2257167 w 7467600"/>
              <a:gd name="connsiteY448" fmla="*/ 5462123 h 6858000"/>
              <a:gd name="connsiteX449" fmla="*/ 2261598 w 7467600"/>
              <a:gd name="connsiteY449" fmla="*/ 5467998 h 6858000"/>
              <a:gd name="connsiteX450" fmla="*/ 2437177 w 7467600"/>
              <a:gd name="connsiteY450" fmla="*/ 5479608 h 6858000"/>
              <a:gd name="connsiteX451" fmla="*/ 2445247 w 7467600"/>
              <a:gd name="connsiteY451" fmla="*/ 5483476 h 6858000"/>
              <a:gd name="connsiteX452" fmla="*/ 2743626 w 7467600"/>
              <a:gd name="connsiteY452" fmla="*/ 5304819 h 6858000"/>
              <a:gd name="connsiteX453" fmla="*/ 3048102 w 7467600"/>
              <a:gd name="connsiteY453" fmla="*/ 5150595 h 6858000"/>
              <a:gd name="connsiteX454" fmla="*/ 1799414 w 7467600"/>
              <a:gd name="connsiteY454" fmla="*/ 4694732 h 6858000"/>
              <a:gd name="connsiteX455" fmla="*/ 1771735 w 7467600"/>
              <a:gd name="connsiteY455" fmla="*/ 4619929 h 6858000"/>
              <a:gd name="connsiteX456" fmla="*/ 3104273 w 7467600"/>
              <a:gd name="connsiteY456" fmla="*/ 5076159 h 6858000"/>
              <a:gd name="connsiteX457" fmla="*/ 3113245 w 7467600"/>
              <a:gd name="connsiteY457" fmla="*/ 5090705 h 6858000"/>
              <a:gd name="connsiteX458" fmla="*/ 3126294 w 7467600"/>
              <a:gd name="connsiteY458" fmla="*/ 5114400 h 6858000"/>
              <a:gd name="connsiteX459" fmla="*/ 3937433 w 7467600"/>
              <a:gd name="connsiteY459" fmla="*/ 4830473 h 6858000"/>
              <a:gd name="connsiteX460" fmla="*/ 3590475 w 7467600"/>
              <a:gd name="connsiteY460" fmla="*/ 4597974 h 6858000"/>
              <a:gd name="connsiteX461" fmla="*/ 3100264 w 7467600"/>
              <a:gd name="connsiteY461" fmla="*/ 4579845 h 6858000"/>
              <a:gd name="connsiteX462" fmla="*/ 2183576 w 7467600"/>
              <a:gd name="connsiteY462" fmla="*/ 4227150 h 6858000"/>
              <a:gd name="connsiteX463" fmla="*/ 2151029 w 7467600"/>
              <a:gd name="connsiteY463" fmla="*/ 4146947 h 6858000"/>
              <a:gd name="connsiteX464" fmla="*/ 3563434 w 7467600"/>
              <a:gd name="connsiteY464" fmla="*/ 4469115 h 6858000"/>
              <a:gd name="connsiteX465" fmla="*/ 3177952 w 7467600"/>
              <a:gd name="connsiteY465" fmla="*/ 3657386 h 6858000"/>
              <a:gd name="connsiteX466" fmla="*/ 3189263 w 7467600"/>
              <a:gd name="connsiteY466" fmla="*/ 3625726 h 6858000"/>
              <a:gd name="connsiteX467" fmla="*/ 3560912 w 7467600"/>
              <a:gd name="connsiteY467" fmla="*/ 4079863 h 6858000"/>
              <a:gd name="connsiteX468" fmla="*/ 3626636 w 7467600"/>
              <a:gd name="connsiteY468" fmla="*/ 4512230 h 6858000"/>
              <a:gd name="connsiteX469" fmla="*/ 3653088 w 7467600"/>
              <a:gd name="connsiteY469" fmla="*/ 4521417 h 6858000"/>
              <a:gd name="connsiteX470" fmla="*/ 3988128 w 7467600"/>
              <a:gd name="connsiteY470" fmla="*/ 4817267 h 6858000"/>
              <a:gd name="connsiteX471" fmla="*/ 4830582 w 7467600"/>
              <a:gd name="connsiteY471" fmla="*/ 4676000 h 6858000"/>
              <a:gd name="connsiteX472" fmla="*/ 4830100 w 7467600"/>
              <a:gd name="connsiteY472" fmla="*/ 4675554 h 6858000"/>
              <a:gd name="connsiteX473" fmla="*/ 4036318 w 7467600"/>
              <a:gd name="connsiteY473" fmla="*/ 4147013 h 6858000"/>
              <a:gd name="connsiteX474" fmla="*/ 3432098 w 7467600"/>
              <a:gd name="connsiteY474" fmla="*/ 3537312 h 6858000"/>
              <a:gd name="connsiteX475" fmla="*/ 3446761 w 7467600"/>
              <a:gd name="connsiteY475" fmla="*/ 3461278 h 6858000"/>
              <a:gd name="connsiteX476" fmla="*/ 4419733 w 7467600"/>
              <a:gd name="connsiteY476" fmla="*/ 3963555 h 6858000"/>
              <a:gd name="connsiteX477" fmla="*/ 4781371 w 7467600"/>
              <a:gd name="connsiteY477" fmla="*/ 4458604 h 6858000"/>
              <a:gd name="connsiteX478" fmla="*/ 4780440 w 7467600"/>
              <a:gd name="connsiteY478" fmla="*/ 4470290 h 6858000"/>
              <a:gd name="connsiteX479" fmla="*/ 4898954 w 7467600"/>
              <a:gd name="connsiteY479" fmla="*/ 4662092 h 6858000"/>
              <a:gd name="connsiteX480" fmla="*/ 4900699 w 7467600"/>
              <a:gd name="connsiteY480" fmla="*/ 4670867 h 6858000"/>
              <a:gd name="connsiteX481" fmla="*/ 5714511 w 7467600"/>
              <a:gd name="connsiteY481" fmla="*/ 4663483 h 6858000"/>
              <a:gd name="connsiteX482" fmla="*/ 5464793 w 7467600"/>
              <a:gd name="connsiteY482" fmla="*/ 4393556 h 6858000"/>
              <a:gd name="connsiteX483" fmla="*/ 5461897 w 7467600"/>
              <a:gd name="connsiteY483" fmla="*/ 4390879 h 6858000"/>
              <a:gd name="connsiteX484" fmla="*/ 4294126 w 7467600"/>
              <a:gd name="connsiteY484" fmla="*/ 3303048 h 6858000"/>
              <a:gd name="connsiteX485" fmla="*/ 4305321 w 7467600"/>
              <a:gd name="connsiteY485" fmla="*/ 3256953 h 6858000"/>
              <a:gd name="connsiteX486" fmla="*/ 4949299 w 7467600"/>
              <a:gd name="connsiteY486" fmla="*/ 3766336 h 6858000"/>
              <a:gd name="connsiteX487" fmla="*/ 5291452 w 7467600"/>
              <a:gd name="connsiteY487" fmla="*/ 4076801 h 6858000"/>
              <a:gd name="connsiteX488" fmla="*/ 5434998 w 7467600"/>
              <a:gd name="connsiteY488" fmla="*/ 4254100 h 6858000"/>
              <a:gd name="connsiteX489" fmla="*/ 5351015 w 7467600"/>
              <a:gd name="connsiteY489" fmla="*/ 3760989 h 6858000"/>
              <a:gd name="connsiteX490" fmla="*/ 5413780 w 7467600"/>
              <a:gd name="connsiteY490" fmla="*/ 2966265 h 6858000"/>
              <a:gd name="connsiteX491" fmla="*/ 5425627 w 7467600"/>
              <a:gd name="connsiteY491" fmla="*/ 2954192 h 6858000"/>
              <a:gd name="connsiteX492" fmla="*/ 6604735 w 7467600"/>
              <a:gd name="connsiteY492" fmla="*/ 2041381 h 6858000"/>
              <a:gd name="connsiteX493" fmla="*/ 7204487 w 7467600"/>
              <a:gd name="connsiteY493" fmla="*/ 2742112 h 6858000"/>
              <a:gd name="connsiteX494" fmla="*/ 7131592 w 7467600"/>
              <a:gd name="connsiteY494" fmla="*/ 2672096 h 6858000"/>
              <a:gd name="connsiteX495" fmla="*/ 6996344 w 7467600"/>
              <a:gd name="connsiteY495" fmla="*/ 2518310 h 6858000"/>
              <a:gd name="connsiteX496" fmla="*/ 6735495 w 7467600"/>
              <a:gd name="connsiteY496" fmla="*/ 2196890 h 6858000"/>
              <a:gd name="connsiteX497" fmla="*/ 6721901 w 7467600"/>
              <a:gd name="connsiteY497" fmla="*/ 2179274 h 6858000"/>
              <a:gd name="connsiteX498" fmla="*/ 6604735 w 7467600"/>
              <a:gd name="connsiteY498" fmla="*/ 2041381 h 6858000"/>
              <a:gd name="connsiteX499" fmla="*/ 6591670 w 7467600"/>
              <a:gd name="connsiteY499" fmla="*/ 1988277 h 6858000"/>
              <a:gd name="connsiteX500" fmla="*/ 6747349 w 7467600"/>
              <a:gd name="connsiteY500" fmla="*/ 2160069 h 6858000"/>
              <a:gd name="connsiteX501" fmla="*/ 6760943 w 7467600"/>
              <a:gd name="connsiteY501" fmla="*/ 2177686 h 6858000"/>
              <a:gd name="connsiteX502" fmla="*/ 7021065 w 7467600"/>
              <a:gd name="connsiteY502" fmla="*/ 2498102 h 6858000"/>
              <a:gd name="connsiteX503" fmla="*/ 7155223 w 7467600"/>
              <a:gd name="connsiteY503" fmla="*/ 2650386 h 6858000"/>
              <a:gd name="connsiteX504" fmla="*/ 7203167 w 7467600"/>
              <a:gd name="connsiteY504" fmla="*/ 2697288 h 6858000"/>
              <a:gd name="connsiteX505" fmla="*/ 6937703 w 7467600"/>
              <a:gd name="connsiteY505" fmla="*/ 2321981 h 6858000"/>
              <a:gd name="connsiteX506" fmla="*/ 6591670 w 7467600"/>
              <a:gd name="connsiteY506" fmla="*/ 1988277 h 6858000"/>
              <a:gd name="connsiteX507" fmla="*/ 5798671 w 7467600"/>
              <a:gd name="connsiteY507" fmla="*/ 1981601 h 6858000"/>
              <a:gd name="connsiteX508" fmla="*/ 5754709 w 7467600"/>
              <a:gd name="connsiteY508" fmla="*/ 2071454 h 6858000"/>
              <a:gd name="connsiteX509" fmla="*/ 5763044 w 7467600"/>
              <a:gd name="connsiteY509" fmla="*/ 2842206 h 6858000"/>
              <a:gd name="connsiteX510" fmla="*/ 5764974 w 7467600"/>
              <a:gd name="connsiteY510" fmla="*/ 2799609 h 6858000"/>
              <a:gd name="connsiteX511" fmla="*/ 5767665 w 7467600"/>
              <a:gd name="connsiteY511" fmla="*/ 2666409 h 6858000"/>
              <a:gd name="connsiteX512" fmla="*/ 5763055 w 7467600"/>
              <a:gd name="connsiteY512" fmla="*/ 2579705 h 6858000"/>
              <a:gd name="connsiteX513" fmla="*/ 5758079 w 7467600"/>
              <a:gd name="connsiteY513" fmla="*/ 2492508 h 6858000"/>
              <a:gd name="connsiteX514" fmla="*/ 5779325 w 7467600"/>
              <a:gd name="connsiteY514" fmla="*/ 2197069 h 6858000"/>
              <a:gd name="connsiteX515" fmla="*/ 5798671 w 7467600"/>
              <a:gd name="connsiteY515" fmla="*/ 1981601 h 6858000"/>
              <a:gd name="connsiteX516" fmla="*/ 5829202 w 7467600"/>
              <a:gd name="connsiteY516" fmla="*/ 1971679 h 6858000"/>
              <a:gd name="connsiteX517" fmla="*/ 5809558 w 7467600"/>
              <a:gd name="connsiteY517" fmla="*/ 2198043 h 6858000"/>
              <a:gd name="connsiteX518" fmla="*/ 5788653 w 7467600"/>
              <a:gd name="connsiteY518" fmla="*/ 2489430 h 6858000"/>
              <a:gd name="connsiteX519" fmla="*/ 5793439 w 7467600"/>
              <a:gd name="connsiteY519" fmla="*/ 2575235 h 6858000"/>
              <a:gd name="connsiteX520" fmla="*/ 5796837 w 7467600"/>
              <a:gd name="connsiteY520" fmla="*/ 2637633 h 6858000"/>
              <a:gd name="connsiteX521" fmla="*/ 5818614 w 7467600"/>
              <a:gd name="connsiteY521" fmla="*/ 2473055 h 6858000"/>
              <a:gd name="connsiteX522" fmla="*/ 5829202 w 7467600"/>
              <a:gd name="connsiteY522" fmla="*/ 1971679 h 6858000"/>
              <a:gd name="connsiteX523" fmla="*/ 5911389 w 7467600"/>
              <a:gd name="connsiteY523" fmla="*/ 1898371 h 6858000"/>
              <a:gd name="connsiteX524" fmla="*/ 6237627 w 7467600"/>
              <a:gd name="connsiteY524" fmla="*/ 2231921 h 6858000"/>
              <a:gd name="connsiteX525" fmla="*/ 5911389 w 7467600"/>
              <a:gd name="connsiteY525" fmla="*/ 1898371 h 6858000"/>
              <a:gd name="connsiteX526" fmla="*/ 6944437 w 7467600"/>
              <a:gd name="connsiteY526" fmla="*/ 1575402 h 6858000"/>
              <a:gd name="connsiteX527" fmla="*/ 6304730 w 7467600"/>
              <a:gd name="connsiteY527" fmla="*/ 1766654 h 6858000"/>
              <a:gd name="connsiteX528" fmla="*/ 6944437 w 7467600"/>
              <a:gd name="connsiteY528" fmla="*/ 1575402 h 6858000"/>
              <a:gd name="connsiteX529" fmla="*/ 7019523 w 7467600"/>
              <a:gd name="connsiteY529" fmla="*/ 1519450 h 6858000"/>
              <a:gd name="connsiteX530" fmla="*/ 6298091 w 7467600"/>
              <a:gd name="connsiteY530" fmla="*/ 1737122 h 6858000"/>
              <a:gd name="connsiteX531" fmla="*/ 7019523 w 7467600"/>
              <a:gd name="connsiteY531" fmla="*/ 1519450 h 6858000"/>
              <a:gd name="connsiteX532" fmla="*/ 2399523 w 7467600"/>
              <a:gd name="connsiteY532" fmla="*/ 1428234 h 6858000"/>
              <a:gd name="connsiteX533" fmla="*/ 2224982 w 7467600"/>
              <a:gd name="connsiteY533" fmla="*/ 1826201 h 6858000"/>
              <a:gd name="connsiteX534" fmla="*/ 2096099 w 7467600"/>
              <a:gd name="connsiteY534" fmla="*/ 2345900 h 6858000"/>
              <a:gd name="connsiteX535" fmla="*/ 2283317 w 7467600"/>
              <a:gd name="connsiteY535" fmla="*/ 1796925 h 6858000"/>
              <a:gd name="connsiteX536" fmla="*/ 2399523 w 7467600"/>
              <a:gd name="connsiteY536" fmla="*/ 1428234 h 6858000"/>
              <a:gd name="connsiteX537" fmla="*/ 2448558 w 7467600"/>
              <a:gd name="connsiteY537" fmla="*/ 1373435 h 6858000"/>
              <a:gd name="connsiteX538" fmla="*/ 2312521 w 7467600"/>
              <a:gd name="connsiteY538" fmla="*/ 1806140 h 6858000"/>
              <a:gd name="connsiteX539" fmla="*/ 2127533 w 7467600"/>
              <a:gd name="connsiteY539" fmla="*/ 2348380 h 6858000"/>
              <a:gd name="connsiteX540" fmla="*/ 2358080 w 7467600"/>
              <a:gd name="connsiteY540" fmla="*/ 1866134 h 6858000"/>
              <a:gd name="connsiteX541" fmla="*/ 2407436 w 7467600"/>
              <a:gd name="connsiteY541" fmla="*/ 1651070 h 6858000"/>
              <a:gd name="connsiteX542" fmla="*/ 2448558 w 7467600"/>
              <a:gd name="connsiteY542" fmla="*/ 1373435 h 6858000"/>
              <a:gd name="connsiteX543" fmla="*/ 278707 w 7467600"/>
              <a:gd name="connsiteY543" fmla="*/ 1352270 h 6858000"/>
              <a:gd name="connsiteX544" fmla="*/ 321570 w 7467600"/>
              <a:gd name="connsiteY544" fmla="*/ 1861610 h 6858000"/>
              <a:gd name="connsiteX545" fmla="*/ 294281 w 7467600"/>
              <a:gd name="connsiteY545" fmla="*/ 1440658 h 6858000"/>
              <a:gd name="connsiteX546" fmla="*/ 278707 w 7467600"/>
              <a:gd name="connsiteY546" fmla="*/ 1352270 h 6858000"/>
              <a:gd name="connsiteX547" fmla="*/ 1423821 w 7467600"/>
              <a:gd name="connsiteY547" fmla="*/ 1351958 h 6858000"/>
              <a:gd name="connsiteX548" fmla="*/ 1638521 w 7467600"/>
              <a:gd name="connsiteY548" fmla="*/ 1908470 h 6858000"/>
              <a:gd name="connsiteX549" fmla="*/ 1754199 w 7467600"/>
              <a:gd name="connsiteY549" fmla="*/ 2149284 h 6858000"/>
              <a:gd name="connsiteX550" fmla="*/ 1908359 w 7467600"/>
              <a:gd name="connsiteY550" fmla="*/ 2364988 h 6858000"/>
              <a:gd name="connsiteX551" fmla="*/ 1647661 w 7467600"/>
              <a:gd name="connsiteY551" fmla="*/ 1825945 h 6858000"/>
              <a:gd name="connsiteX552" fmla="*/ 1423821 w 7467600"/>
              <a:gd name="connsiteY552" fmla="*/ 1351958 h 6858000"/>
              <a:gd name="connsiteX553" fmla="*/ 1431890 w 7467600"/>
              <a:gd name="connsiteY553" fmla="*/ 1306475 h 6858000"/>
              <a:gd name="connsiteX554" fmla="*/ 1507597 w 7467600"/>
              <a:gd name="connsiteY554" fmla="*/ 1446132 h 6858000"/>
              <a:gd name="connsiteX555" fmla="*/ 1674586 w 7467600"/>
              <a:gd name="connsiteY555" fmla="*/ 1813832 h 6858000"/>
              <a:gd name="connsiteX556" fmla="*/ 1815950 w 7467600"/>
              <a:gd name="connsiteY556" fmla="*/ 2128564 h 6858000"/>
              <a:gd name="connsiteX557" fmla="*/ 1984242 w 7467600"/>
              <a:gd name="connsiteY557" fmla="*/ 2430829 h 6858000"/>
              <a:gd name="connsiteX558" fmla="*/ 2014023 w 7467600"/>
              <a:gd name="connsiteY558" fmla="*/ 2450995 h 6858000"/>
              <a:gd name="connsiteX559" fmla="*/ 1747337 w 7467600"/>
              <a:gd name="connsiteY559" fmla="*/ 1855264 h 6858000"/>
              <a:gd name="connsiteX560" fmla="*/ 1533749 w 7467600"/>
              <a:gd name="connsiteY560" fmla="*/ 1478656 h 6858000"/>
              <a:gd name="connsiteX561" fmla="*/ 1431890 w 7467600"/>
              <a:gd name="connsiteY561" fmla="*/ 1306475 h 6858000"/>
              <a:gd name="connsiteX562" fmla="*/ 5052692 w 7467600"/>
              <a:gd name="connsiteY562" fmla="*/ 1292994 h 6858000"/>
              <a:gd name="connsiteX563" fmla="*/ 5200661 w 7467600"/>
              <a:gd name="connsiteY563" fmla="*/ 1635186 h 6858000"/>
              <a:gd name="connsiteX564" fmla="*/ 5297138 w 7467600"/>
              <a:gd name="connsiteY564" fmla="*/ 1906351 h 6858000"/>
              <a:gd name="connsiteX565" fmla="*/ 5052692 w 7467600"/>
              <a:gd name="connsiteY565" fmla="*/ 1292994 h 6858000"/>
              <a:gd name="connsiteX566" fmla="*/ 5009948 w 7467600"/>
              <a:gd name="connsiteY566" fmla="*/ 1273619 h 6858000"/>
              <a:gd name="connsiteX567" fmla="*/ 5121777 w 7467600"/>
              <a:gd name="connsiteY567" fmla="*/ 1654213 h 6858000"/>
              <a:gd name="connsiteX568" fmla="*/ 5293545 w 7467600"/>
              <a:gd name="connsiteY568" fmla="*/ 2072247 h 6858000"/>
              <a:gd name="connsiteX569" fmla="*/ 5294042 w 7467600"/>
              <a:gd name="connsiteY569" fmla="*/ 2065019 h 6858000"/>
              <a:gd name="connsiteX570" fmla="*/ 5171936 w 7467600"/>
              <a:gd name="connsiteY570" fmla="*/ 1647613 h 6858000"/>
              <a:gd name="connsiteX571" fmla="*/ 5009948 w 7467600"/>
              <a:gd name="connsiteY571" fmla="*/ 1273619 h 6858000"/>
              <a:gd name="connsiteX572" fmla="*/ 655236 w 7467600"/>
              <a:gd name="connsiteY572" fmla="*/ 1268632 h 6858000"/>
              <a:gd name="connsiteX573" fmla="*/ 839521 w 7467600"/>
              <a:gd name="connsiteY573" fmla="*/ 1685315 h 6858000"/>
              <a:gd name="connsiteX574" fmla="*/ 1109416 w 7467600"/>
              <a:gd name="connsiteY574" fmla="*/ 2061663 h 6858000"/>
              <a:gd name="connsiteX575" fmla="*/ 1298300 w 7467600"/>
              <a:gd name="connsiteY575" fmla="*/ 2247742 h 6858000"/>
              <a:gd name="connsiteX576" fmla="*/ 1125871 w 7467600"/>
              <a:gd name="connsiteY576" fmla="*/ 1989513 h 6858000"/>
              <a:gd name="connsiteX577" fmla="*/ 981574 w 7467600"/>
              <a:gd name="connsiteY577" fmla="*/ 1783157 h 6858000"/>
              <a:gd name="connsiteX578" fmla="*/ 922198 w 7467600"/>
              <a:gd name="connsiteY578" fmla="*/ 1677437 h 6858000"/>
              <a:gd name="connsiteX579" fmla="*/ 869293 w 7467600"/>
              <a:gd name="connsiteY579" fmla="*/ 1583214 h 6858000"/>
              <a:gd name="connsiteX580" fmla="*/ 751431 w 7467600"/>
              <a:gd name="connsiteY580" fmla="*/ 1405731 h 6858000"/>
              <a:gd name="connsiteX581" fmla="*/ 655236 w 7467600"/>
              <a:gd name="connsiteY581" fmla="*/ 1268632 h 6858000"/>
              <a:gd name="connsiteX582" fmla="*/ 6516292 w 7467600"/>
              <a:gd name="connsiteY582" fmla="*/ 1263064 h 6858000"/>
              <a:gd name="connsiteX583" fmla="*/ 5736320 w 7467600"/>
              <a:gd name="connsiteY583" fmla="*/ 1501803 h 6858000"/>
              <a:gd name="connsiteX584" fmla="*/ 6516292 w 7467600"/>
              <a:gd name="connsiteY584" fmla="*/ 1263064 h 6858000"/>
              <a:gd name="connsiteX585" fmla="*/ 291466 w 7467600"/>
              <a:gd name="connsiteY585" fmla="*/ 1250369 h 6858000"/>
              <a:gd name="connsiteX586" fmla="*/ 323180 w 7467600"/>
              <a:gd name="connsiteY586" fmla="*/ 1435283 h 6858000"/>
              <a:gd name="connsiteX587" fmla="*/ 349381 w 7467600"/>
              <a:gd name="connsiteY587" fmla="*/ 1875041 h 6858000"/>
              <a:gd name="connsiteX588" fmla="*/ 374363 w 7467600"/>
              <a:gd name="connsiteY588" fmla="*/ 1506494 h 6858000"/>
              <a:gd name="connsiteX589" fmla="*/ 302168 w 7467600"/>
              <a:gd name="connsiteY589" fmla="*/ 1274495 h 6858000"/>
              <a:gd name="connsiteX590" fmla="*/ 291466 w 7467600"/>
              <a:gd name="connsiteY590" fmla="*/ 1250369 h 6858000"/>
              <a:gd name="connsiteX591" fmla="*/ 678222 w 7467600"/>
              <a:gd name="connsiteY591" fmla="*/ 1248670 h 6858000"/>
              <a:gd name="connsiteX592" fmla="*/ 775536 w 7467600"/>
              <a:gd name="connsiteY592" fmla="*/ 1388015 h 6858000"/>
              <a:gd name="connsiteX593" fmla="*/ 894529 w 7467600"/>
              <a:gd name="connsiteY593" fmla="*/ 1567739 h 6858000"/>
              <a:gd name="connsiteX594" fmla="*/ 948000 w 7467600"/>
              <a:gd name="connsiteY594" fmla="*/ 1663088 h 6858000"/>
              <a:gd name="connsiteX595" fmla="*/ 1006812 w 7467600"/>
              <a:gd name="connsiteY595" fmla="*/ 1767683 h 6858000"/>
              <a:gd name="connsiteX596" fmla="*/ 1149133 w 7467600"/>
              <a:gd name="connsiteY596" fmla="*/ 1971513 h 6858000"/>
              <a:gd name="connsiteX597" fmla="*/ 1333952 w 7467600"/>
              <a:gd name="connsiteY597" fmla="*/ 2251620 h 6858000"/>
              <a:gd name="connsiteX598" fmla="*/ 1337329 w 7467600"/>
              <a:gd name="connsiteY598" fmla="*/ 2258350 h 6858000"/>
              <a:gd name="connsiteX599" fmla="*/ 1014726 w 7467600"/>
              <a:gd name="connsiteY599" fmla="*/ 1615556 h 6858000"/>
              <a:gd name="connsiteX600" fmla="*/ 678222 w 7467600"/>
              <a:gd name="connsiteY600" fmla="*/ 1248670 h 6858000"/>
              <a:gd name="connsiteX601" fmla="*/ 6691602 w 7467600"/>
              <a:gd name="connsiteY601" fmla="*/ 1140573 h 6858000"/>
              <a:gd name="connsiteX602" fmla="*/ 6571100 w 7467600"/>
              <a:gd name="connsiteY602" fmla="*/ 1183662 h 6858000"/>
              <a:gd name="connsiteX603" fmla="*/ 6241687 w 7467600"/>
              <a:gd name="connsiteY603" fmla="*/ 1257600 h 6858000"/>
              <a:gd name="connsiteX604" fmla="*/ 5693009 w 7467600"/>
              <a:gd name="connsiteY604" fmla="*/ 1478256 h 6858000"/>
              <a:gd name="connsiteX605" fmla="*/ 6548420 w 7467600"/>
              <a:gd name="connsiteY605" fmla="*/ 1214599 h 6858000"/>
              <a:gd name="connsiteX606" fmla="*/ 6605473 w 7467600"/>
              <a:gd name="connsiteY606" fmla="*/ 1184686 h 6858000"/>
              <a:gd name="connsiteX607" fmla="*/ 6691602 w 7467600"/>
              <a:gd name="connsiteY607" fmla="*/ 1140573 h 6858000"/>
              <a:gd name="connsiteX608" fmla="*/ 4002475 w 7467600"/>
              <a:gd name="connsiteY608" fmla="*/ 1037802 h 6858000"/>
              <a:gd name="connsiteX609" fmla="*/ 4000324 w 7467600"/>
              <a:gd name="connsiteY609" fmla="*/ 1039362 h 6858000"/>
              <a:gd name="connsiteX610" fmla="*/ 4002862 w 7467600"/>
              <a:gd name="connsiteY610" fmla="*/ 1042866 h 6858000"/>
              <a:gd name="connsiteX611" fmla="*/ 4002475 w 7467600"/>
              <a:gd name="connsiteY611" fmla="*/ 1037802 h 6858000"/>
              <a:gd name="connsiteX612" fmla="*/ 506322 w 7467600"/>
              <a:gd name="connsiteY612" fmla="*/ 1020997 h 6858000"/>
              <a:gd name="connsiteX613" fmla="*/ 533068 w 7467600"/>
              <a:gd name="connsiteY613" fmla="*/ 1029409 h 6858000"/>
              <a:gd name="connsiteX614" fmla="*/ 1232525 w 7467600"/>
              <a:gd name="connsiteY614" fmla="*/ 1804675 h 6858000"/>
              <a:gd name="connsiteX615" fmla="*/ 1388858 w 7467600"/>
              <a:gd name="connsiteY615" fmla="*/ 2368011 h 6858000"/>
              <a:gd name="connsiteX616" fmla="*/ 1384098 w 7467600"/>
              <a:gd name="connsiteY616" fmla="*/ 2378125 h 6858000"/>
              <a:gd name="connsiteX617" fmla="*/ 1425393 w 7467600"/>
              <a:gd name="connsiteY617" fmla="*/ 2589124 h 6858000"/>
              <a:gd name="connsiteX618" fmla="*/ 1424001 w 7467600"/>
              <a:gd name="connsiteY618" fmla="*/ 2597541 h 6858000"/>
              <a:gd name="connsiteX619" fmla="*/ 2152729 w 7467600"/>
              <a:gd name="connsiteY619" fmla="*/ 2864487 h 6858000"/>
              <a:gd name="connsiteX620" fmla="*/ 2020609 w 7467600"/>
              <a:gd name="connsiteY620" fmla="*/ 2539671 h 6858000"/>
              <a:gd name="connsiteX621" fmla="*/ 2018920 w 7467600"/>
              <a:gd name="connsiteY621" fmla="*/ 2536309 h 6858000"/>
              <a:gd name="connsiteX622" fmla="*/ 1342441 w 7467600"/>
              <a:gd name="connsiteY622" fmla="*/ 1173017 h 6858000"/>
              <a:gd name="connsiteX623" fmla="*/ 1367925 w 7467600"/>
              <a:gd name="connsiteY623" fmla="*/ 1135648 h 6858000"/>
              <a:gd name="connsiteX624" fmla="*/ 1771401 w 7467600"/>
              <a:gd name="connsiteY624" fmla="*/ 1806673 h 6858000"/>
              <a:gd name="connsiteX625" fmla="*/ 1972385 w 7467600"/>
              <a:gd name="connsiteY625" fmla="*/ 2198735 h 6858000"/>
              <a:gd name="connsiteX626" fmla="*/ 2040892 w 7467600"/>
              <a:gd name="connsiteY626" fmla="*/ 2405205 h 6858000"/>
              <a:gd name="connsiteX627" fmla="*/ 2131689 w 7467600"/>
              <a:gd name="connsiteY627" fmla="*/ 1936926 h 6858000"/>
              <a:gd name="connsiteX628" fmla="*/ 2454820 w 7467600"/>
              <a:gd name="connsiteY628" fmla="*/ 1248808 h 6858000"/>
              <a:gd name="connsiteX629" fmla="*/ 2492512 w 7467600"/>
              <a:gd name="connsiteY629" fmla="*/ 1302920 h 6858000"/>
              <a:gd name="connsiteX630" fmla="*/ 2081216 w 7467600"/>
              <a:gd name="connsiteY630" fmla="*/ 2527513 h 6858000"/>
              <a:gd name="connsiteX631" fmla="*/ 2081211 w 7467600"/>
              <a:gd name="connsiteY631" fmla="*/ 2528916 h 6858000"/>
              <a:gd name="connsiteX632" fmla="*/ 2199067 w 7467600"/>
              <a:gd name="connsiteY632" fmla="*/ 2884061 h 6858000"/>
              <a:gd name="connsiteX633" fmla="*/ 3192586 w 7467600"/>
              <a:gd name="connsiteY633" fmla="*/ 3411496 h 6858000"/>
              <a:gd name="connsiteX634" fmla="*/ 3182620 w 7467600"/>
              <a:gd name="connsiteY634" fmla="*/ 3483279 h 6858000"/>
              <a:gd name="connsiteX635" fmla="*/ 2435119 w 7467600"/>
              <a:gd name="connsiteY635" fmla="*/ 3080173 h 6858000"/>
              <a:gd name="connsiteX636" fmla="*/ 2410152 w 7467600"/>
              <a:gd name="connsiteY636" fmla="*/ 3063751 h 6858000"/>
              <a:gd name="connsiteX637" fmla="*/ 2408099 w 7467600"/>
              <a:gd name="connsiteY637" fmla="*/ 3064403 h 6858000"/>
              <a:gd name="connsiteX638" fmla="*/ 2407218 w 7467600"/>
              <a:gd name="connsiteY638" fmla="*/ 3070324 h 6858000"/>
              <a:gd name="connsiteX639" fmla="*/ 2380138 w 7467600"/>
              <a:gd name="connsiteY639" fmla="*/ 3099341 h 6858000"/>
              <a:gd name="connsiteX640" fmla="*/ 1765923 w 7467600"/>
              <a:gd name="connsiteY640" fmla="*/ 3581043 h 6858000"/>
              <a:gd name="connsiteX641" fmla="*/ 1702258 w 7467600"/>
              <a:gd name="connsiteY641" fmla="*/ 3612286 h 6858000"/>
              <a:gd name="connsiteX642" fmla="*/ 1538370 w 7467600"/>
              <a:gd name="connsiteY642" fmla="*/ 3811804 h 6858000"/>
              <a:gd name="connsiteX643" fmla="*/ 542867 w 7467600"/>
              <a:gd name="connsiteY643" fmla="*/ 4944092 h 6858000"/>
              <a:gd name="connsiteX644" fmla="*/ 515800 w 7467600"/>
              <a:gd name="connsiteY644" fmla="*/ 4862180 h 6858000"/>
              <a:gd name="connsiteX645" fmla="*/ 909145 w 7467600"/>
              <a:gd name="connsiteY645" fmla="*/ 4199225 h 6858000"/>
              <a:gd name="connsiteX646" fmla="*/ 1214067 w 7467600"/>
              <a:gd name="connsiteY646" fmla="*/ 3908561 h 6858000"/>
              <a:gd name="connsiteX647" fmla="*/ 640967 w 7467600"/>
              <a:gd name="connsiteY647" fmla="*/ 4105601 h 6858000"/>
              <a:gd name="connsiteX648" fmla="*/ 112563 w 7467600"/>
              <a:gd name="connsiteY648" fmla="*/ 4396952 h 6858000"/>
              <a:gd name="connsiteX649" fmla="*/ 0 w 7467600"/>
              <a:gd name="connsiteY649" fmla="*/ 4466006 h 6858000"/>
              <a:gd name="connsiteX650" fmla="*/ 0 w 7467600"/>
              <a:gd name="connsiteY650" fmla="*/ 4233763 h 6858000"/>
              <a:gd name="connsiteX651" fmla="*/ 36881 w 7467600"/>
              <a:gd name="connsiteY651" fmla="*/ 4200118 h 6858000"/>
              <a:gd name="connsiteX652" fmla="*/ 910534 w 7467600"/>
              <a:gd name="connsiteY652" fmla="*/ 3629753 h 6858000"/>
              <a:gd name="connsiteX653" fmla="*/ 1578717 w 7467600"/>
              <a:gd name="connsiteY653" fmla="*/ 3575982 h 6858000"/>
              <a:gd name="connsiteX654" fmla="*/ 2338780 w 7467600"/>
              <a:gd name="connsiteY654" fmla="*/ 3033725 h 6858000"/>
              <a:gd name="connsiteX655" fmla="*/ 1807991 w 7467600"/>
              <a:gd name="connsiteY655" fmla="*/ 2807184 h 6858000"/>
              <a:gd name="connsiteX656" fmla="*/ 1416358 w 7467600"/>
              <a:gd name="connsiteY656" fmla="*/ 3112571 h 6858000"/>
              <a:gd name="connsiteX657" fmla="*/ 939066 w 7467600"/>
              <a:gd name="connsiteY657" fmla="*/ 3378798 h 6858000"/>
              <a:gd name="connsiteX658" fmla="*/ 115099 w 7467600"/>
              <a:gd name="connsiteY658" fmla="*/ 3607650 h 6858000"/>
              <a:gd name="connsiteX659" fmla="*/ 97284 w 7467600"/>
              <a:gd name="connsiteY659" fmla="*/ 3520393 h 6858000"/>
              <a:gd name="connsiteX660" fmla="*/ 922050 w 7467600"/>
              <a:gd name="connsiteY660" fmla="*/ 3074867 h 6858000"/>
              <a:gd name="connsiteX661" fmla="*/ 1405265 w 7467600"/>
              <a:gd name="connsiteY661" fmla="*/ 3016319 h 6858000"/>
              <a:gd name="connsiteX662" fmla="*/ 1407512 w 7467600"/>
              <a:gd name="connsiteY662" fmla="*/ 3018001 h 6858000"/>
              <a:gd name="connsiteX663" fmla="*/ 1726266 w 7467600"/>
              <a:gd name="connsiteY663" fmla="*/ 2777274 h 6858000"/>
              <a:gd name="connsiteX664" fmla="*/ 625390 w 7467600"/>
              <a:gd name="connsiteY664" fmla="*/ 2514541 h 6858000"/>
              <a:gd name="connsiteX665" fmla="*/ 619799 w 7467600"/>
              <a:gd name="connsiteY665" fmla="*/ 2527180 h 6858000"/>
              <a:gd name="connsiteX666" fmla="*/ 310030 w 7467600"/>
              <a:gd name="connsiteY666" fmla="*/ 2771818 h 6858000"/>
              <a:gd name="connsiteX667" fmla="*/ 173877 w 7467600"/>
              <a:gd name="connsiteY667" fmla="*/ 2937056 h 6858000"/>
              <a:gd name="connsiteX668" fmla="*/ 77889 w 7467600"/>
              <a:gd name="connsiteY668" fmla="*/ 3138440 h 6858000"/>
              <a:gd name="connsiteX669" fmla="*/ 0 w 7467600"/>
              <a:gd name="connsiteY669" fmla="*/ 3271395 h 6858000"/>
              <a:gd name="connsiteX670" fmla="*/ 0 w 7467600"/>
              <a:gd name="connsiteY670" fmla="*/ 3153002 h 6858000"/>
              <a:gd name="connsiteX671" fmla="*/ 2386 w 7467600"/>
              <a:gd name="connsiteY671" fmla="*/ 3149203 h 6858000"/>
              <a:gd name="connsiteX672" fmla="*/ 89753 w 7467600"/>
              <a:gd name="connsiteY672" fmla="*/ 2987702 h 6858000"/>
              <a:gd name="connsiteX673" fmla="*/ 76869 w 7467600"/>
              <a:gd name="connsiteY673" fmla="*/ 3005404 h 6858000"/>
              <a:gd name="connsiteX674" fmla="*/ 32049 w 7467600"/>
              <a:gd name="connsiteY674" fmla="*/ 3065814 h 6858000"/>
              <a:gd name="connsiteX675" fmla="*/ 0 w 7467600"/>
              <a:gd name="connsiteY675" fmla="*/ 3108744 h 6858000"/>
              <a:gd name="connsiteX676" fmla="*/ 0 w 7467600"/>
              <a:gd name="connsiteY676" fmla="*/ 3058059 h 6858000"/>
              <a:gd name="connsiteX677" fmla="*/ 7610 w 7467600"/>
              <a:gd name="connsiteY677" fmla="*/ 3047889 h 6858000"/>
              <a:gd name="connsiteX678" fmla="*/ 52419 w 7467600"/>
              <a:gd name="connsiteY678" fmla="*/ 2987479 h 6858000"/>
              <a:gd name="connsiteX679" fmla="*/ 59142 w 7467600"/>
              <a:gd name="connsiteY679" fmla="*/ 2978488 h 6858000"/>
              <a:gd name="connsiteX680" fmla="*/ 0 w 7467600"/>
              <a:gd name="connsiteY680" fmla="*/ 3015334 h 6858000"/>
              <a:gd name="connsiteX681" fmla="*/ 0 w 7467600"/>
              <a:gd name="connsiteY681" fmla="*/ 2914286 h 6858000"/>
              <a:gd name="connsiteX682" fmla="*/ 36383 w 7467600"/>
              <a:gd name="connsiteY682" fmla="*/ 2901128 h 6858000"/>
              <a:gd name="connsiteX683" fmla="*/ 156329 w 7467600"/>
              <a:gd name="connsiteY683" fmla="*/ 2840533 h 6858000"/>
              <a:gd name="connsiteX684" fmla="*/ 358355 w 7467600"/>
              <a:gd name="connsiteY684" fmla="*/ 2620471 h 6858000"/>
              <a:gd name="connsiteX685" fmla="*/ 510577 w 7467600"/>
              <a:gd name="connsiteY685" fmla="*/ 2501244 h 6858000"/>
              <a:gd name="connsiteX686" fmla="*/ 211967 w 7467600"/>
              <a:gd name="connsiteY686" fmla="*/ 2479171 h 6858000"/>
              <a:gd name="connsiteX687" fmla="*/ 0 w 7467600"/>
              <a:gd name="connsiteY687" fmla="*/ 2476398 h 6858000"/>
              <a:gd name="connsiteX688" fmla="*/ 0 w 7467600"/>
              <a:gd name="connsiteY688" fmla="*/ 2389189 h 6858000"/>
              <a:gd name="connsiteX689" fmla="*/ 103062 w 7467600"/>
              <a:gd name="connsiteY689" fmla="*/ 2389518 h 6858000"/>
              <a:gd name="connsiteX690" fmla="*/ 510734 w 7467600"/>
              <a:gd name="connsiteY690" fmla="*/ 2416201 h 6858000"/>
              <a:gd name="connsiteX691" fmla="*/ 279257 w 7467600"/>
              <a:gd name="connsiteY691" fmla="*/ 2092102 h 6858000"/>
              <a:gd name="connsiteX692" fmla="*/ 65265 w 7467600"/>
              <a:gd name="connsiteY692" fmla="*/ 2006049 h 6858000"/>
              <a:gd name="connsiteX693" fmla="*/ 0 w 7467600"/>
              <a:gd name="connsiteY693" fmla="*/ 1982532 h 6858000"/>
              <a:gd name="connsiteX694" fmla="*/ 0 w 7467600"/>
              <a:gd name="connsiteY694" fmla="*/ 1912789 h 6858000"/>
              <a:gd name="connsiteX695" fmla="*/ 97460 w 7467600"/>
              <a:gd name="connsiteY695" fmla="*/ 1953725 h 6858000"/>
              <a:gd name="connsiteX696" fmla="*/ 221272 w 7467600"/>
              <a:gd name="connsiteY696" fmla="*/ 1980766 h 6858000"/>
              <a:gd name="connsiteX697" fmla="*/ 116765 w 7467600"/>
              <a:gd name="connsiteY697" fmla="*/ 1911033 h 6858000"/>
              <a:gd name="connsiteX698" fmla="*/ 16405 w 7467600"/>
              <a:gd name="connsiteY698" fmla="*/ 1803412 h 6858000"/>
              <a:gd name="connsiteX699" fmla="*/ 0 w 7467600"/>
              <a:gd name="connsiteY699" fmla="*/ 1784777 h 6858000"/>
              <a:gd name="connsiteX700" fmla="*/ 0 w 7467600"/>
              <a:gd name="connsiteY700" fmla="*/ 1740082 h 6858000"/>
              <a:gd name="connsiteX701" fmla="*/ 39394 w 7467600"/>
              <a:gd name="connsiteY701" fmla="*/ 1784856 h 6858000"/>
              <a:gd name="connsiteX702" fmla="*/ 135813 w 7467600"/>
              <a:gd name="connsiteY702" fmla="*/ 1888838 h 6858000"/>
              <a:gd name="connsiteX703" fmla="*/ 242575 w 7467600"/>
              <a:gd name="connsiteY703" fmla="*/ 1958841 h 6858000"/>
              <a:gd name="connsiteX704" fmla="*/ 82197 w 7467600"/>
              <a:gd name="connsiteY704" fmla="*/ 1754826 h 6858000"/>
              <a:gd name="connsiteX705" fmla="*/ 0 w 7467600"/>
              <a:gd name="connsiteY705" fmla="*/ 1679650 h 6858000"/>
              <a:gd name="connsiteX706" fmla="*/ 0 w 7467600"/>
              <a:gd name="connsiteY706" fmla="*/ 1602463 h 6858000"/>
              <a:gd name="connsiteX707" fmla="*/ 84689 w 7467600"/>
              <a:gd name="connsiteY707" fmla="*/ 1677442 h 6858000"/>
              <a:gd name="connsiteX708" fmla="*/ 298437 w 7467600"/>
              <a:gd name="connsiteY708" fmla="*/ 1968019 h 6858000"/>
              <a:gd name="connsiteX709" fmla="*/ 227269 w 7467600"/>
              <a:gd name="connsiteY709" fmla="*/ 1114064 h 6858000"/>
              <a:gd name="connsiteX710" fmla="*/ 248003 w 7467600"/>
              <a:gd name="connsiteY710" fmla="*/ 1089613 h 6858000"/>
              <a:gd name="connsiteX711" fmla="*/ 427020 w 7467600"/>
              <a:gd name="connsiteY711" fmla="*/ 1619803 h 6858000"/>
              <a:gd name="connsiteX712" fmla="*/ 340345 w 7467600"/>
              <a:gd name="connsiteY712" fmla="*/ 2027739 h 6858000"/>
              <a:gd name="connsiteX713" fmla="*/ 360865 w 7467600"/>
              <a:gd name="connsiteY713" fmla="*/ 2044827 h 6858000"/>
              <a:gd name="connsiteX714" fmla="*/ 560414 w 7467600"/>
              <a:gd name="connsiteY714" fmla="*/ 2421457 h 6858000"/>
              <a:gd name="connsiteX715" fmla="*/ 1359703 w 7467600"/>
              <a:gd name="connsiteY715" fmla="*/ 2578554 h 6858000"/>
              <a:gd name="connsiteX716" fmla="*/ 1359422 w 7467600"/>
              <a:gd name="connsiteY716" fmla="*/ 2577994 h 6858000"/>
              <a:gd name="connsiteX717" fmla="*/ 828701 w 7467600"/>
              <a:gd name="connsiteY717" fmla="*/ 1839520 h 6858000"/>
              <a:gd name="connsiteX718" fmla="*/ 494427 w 7467600"/>
              <a:gd name="connsiteY718" fmla="*/ 1092333 h 6858000"/>
              <a:gd name="connsiteX719" fmla="*/ 506322 w 7467600"/>
              <a:gd name="connsiteY719" fmla="*/ 1020997 h 6858000"/>
              <a:gd name="connsiteX720" fmla="*/ 4570198 w 7467600"/>
              <a:gd name="connsiteY720" fmla="*/ 978081 h 6858000"/>
              <a:gd name="connsiteX721" fmla="*/ 4523691 w 7467600"/>
              <a:gd name="connsiteY721" fmla="*/ 1127776 h 6858000"/>
              <a:gd name="connsiteX722" fmla="*/ 4509875 w 7467600"/>
              <a:gd name="connsiteY722" fmla="*/ 1167552 h 6858000"/>
              <a:gd name="connsiteX723" fmla="*/ 4478168 w 7467600"/>
              <a:gd name="connsiteY723" fmla="*/ 1260735 h 6858000"/>
              <a:gd name="connsiteX724" fmla="*/ 4409309 w 7467600"/>
              <a:gd name="connsiteY724" fmla="*/ 1666996 h 6858000"/>
              <a:gd name="connsiteX725" fmla="*/ 4370031 w 7467600"/>
              <a:gd name="connsiteY725" fmla="*/ 1955666 h 6858000"/>
              <a:gd name="connsiteX726" fmla="*/ 4570198 w 7467600"/>
              <a:gd name="connsiteY726" fmla="*/ 978081 h 6858000"/>
              <a:gd name="connsiteX727" fmla="*/ 4557898 w 7467600"/>
              <a:gd name="connsiteY727" fmla="*/ 900011 h 6858000"/>
              <a:gd name="connsiteX728" fmla="*/ 4344840 w 7467600"/>
              <a:gd name="connsiteY728" fmla="*/ 1922038 h 6858000"/>
              <a:gd name="connsiteX729" fmla="*/ 4378710 w 7467600"/>
              <a:gd name="connsiteY729" fmla="*/ 1665516 h 6858000"/>
              <a:gd name="connsiteX730" fmla="*/ 4448798 w 7467600"/>
              <a:gd name="connsiteY730" fmla="*/ 1253024 h 6858000"/>
              <a:gd name="connsiteX731" fmla="*/ 4480315 w 7467600"/>
              <a:gd name="connsiteY731" fmla="*/ 1158454 h 6858000"/>
              <a:gd name="connsiteX732" fmla="*/ 4494133 w 7467600"/>
              <a:gd name="connsiteY732" fmla="*/ 1118676 h 6858000"/>
              <a:gd name="connsiteX733" fmla="*/ 4557898 w 7467600"/>
              <a:gd name="connsiteY733" fmla="*/ 900011 h 6858000"/>
              <a:gd name="connsiteX734" fmla="*/ 5870151 w 7467600"/>
              <a:gd name="connsiteY734" fmla="*/ 898890 h 6858000"/>
              <a:gd name="connsiteX735" fmla="*/ 5861335 w 7467600"/>
              <a:gd name="connsiteY735" fmla="*/ 899177 h 6858000"/>
              <a:gd name="connsiteX736" fmla="*/ 5843702 w 7467600"/>
              <a:gd name="connsiteY736" fmla="*/ 899748 h 6858000"/>
              <a:gd name="connsiteX737" fmla="*/ 5651107 w 7467600"/>
              <a:gd name="connsiteY737" fmla="*/ 920306 h 6858000"/>
              <a:gd name="connsiteX738" fmla="*/ 5459407 w 7467600"/>
              <a:gd name="connsiteY738" fmla="*/ 940975 h 6858000"/>
              <a:gd name="connsiteX739" fmla="*/ 5374846 w 7467600"/>
              <a:gd name="connsiteY739" fmla="*/ 941988 h 6858000"/>
              <a:gd name="connsiteX740" fmla="*/ 5256105 w 7467600"/>
              <a:gd name="connsiteY740" fmla="*/ 945632 h 6858000"/>
              <a:gd name="connsiteX741" fmla="*/ 5107071 w 7467600"/>
              <a:gd name="connsiteY741" fmla="*/ 969720 h 6858000"/>
              <a:gd name="connsiteX742" fmla="*/ 4998681 w 7467600"/>
              <a:gd name="connsiteY742" fmla="*/ 988771 h 6858000"/>
              <a:gd name="connsiteX743" fmla="*/ 5870151 w 7467600"/>
              <a:gd name="connsiteY743" fmla="*/ 898890 h 6858000"/>
              <a:gd name="connsiteX744" fmla="*/ 5504425 w 7467600"/>
              <a:gd name="connsiteY744" fmla="*/ 848067 h 6858000"/>
              <a:gd name="connsiteX745" fmla="*/ 4968849 w 7467600"/>
              <a:gd name="connsiteY745" fmla="*/ 962318 h 6858000"/>
              <a:gd name="connsiteX746" fmla="*/ 5104039 w 7467600"/>
              <a:gd name="connsiteY746" fmla="*/ 940634 h 6858000"/>
              <a:gd name="connsiteX747" fmla="*/ 5256311 w 7467600"/>
              <a:gd name="connsiteY747" fmla="*/ 916490 h 6858000"/>
              <a:gd name="connsiteX748" fmla="*/ 5377381 w 7467600"/>
              <a:gd name="connsiteY748" fmla="*/ 912671 h 6858000"/>
              <a:gd name="connsiteX749" fmla="*/ 5460148 w 7467600"/>
              <a:gd name="connsiteY749" fmla="*/ 911442 h 6858000"/>
              <a:gd name="connsiteX750" fmla="*/ 5648971 w 7467600"/>
              <a:gd name="connsiteY750" fmla="*/ 891331 h 6858000"/>
              <a:gd name="connsiteX751" fmla="*/ 5844807 w 7467600"/>
              <a:gd name="connsiteY751" fmla="*/ 870718 h 6858000"/>
              <a:gd name="connsiteX752" fmla="*/ 5862975 w 7467600"/>
              <a:gd name="connsiteY752" fmla="*/ 869756 h 6858000"/>
              <a:gd name="connsiteX753" fmla="*/ 5920887 w 7467600"/>
              <a:gd name="connsiteY753" fmla="*/ 865929 h 6858000"/>
              <a:gd name="connsiteX754" fmla="*/ 5504425 w 7467600"/>
              <a:gd name="connsiteY754" fmla="*/ 848067 h 6858000"/>
              <a:gd name="connsiteX755" fmla="*/ 3607114 w 7467600"/>
              <a:gd name="connsiteY755" fmla="*/ 467441 h 6858000"/>
              <a:gd name="connsiteX756" fmla="*/ 3296242 w 7467600"/>
              <a:gd name="connsiteY756" fmla="*/ 807991 h 6858000"/>
              <a:gd name="connsiteX757" fmla="*/ 3174674 w 7467600"/>
              <a:gd name="connsiteY757" fmla="*/ 919759 h 6858000"/>
              <a:gd name="connsiteX758" fmla="*/ 3042978 w 7467600"/>
              <a:gd name="connsiteY758" fmla="*/ 1054894 h 6858000"/>
              <a:gd name="connsiteX759" fmla="*/ 2968914 w 7467600"/>
              <a:gd name="connsiteY759" fmla="*/ 1133756 h 6858000"/>
              <a:gd name="connsiteX760" fmla="*/ 3103823 w 7467600"/>
              <a:gd name="connsiteY760" fmla="*/ 1026814 h 6858000"/>
              <a:gd name="connsiteX761" fmla="*/ 3607114 w 7467600"/>
              <a:gd name="connsiteY761" fmla="*/ 467441 h 6858000"/>
              <a:gd name="connsiteX762" fmla="*/ 3744487 w 7467600"/>
              <a:gd name="connsiteY762" fmla="*/ 383136 h 6858000"/>
              <a:gd name="connsiteX763" fmla="*/ 3970213 w 7467600"/>
              <a:gd name="connsiteY763" fmla="*/ 995559 h 6858000"/>
              <a:gd name="connsiteX764" fmla="*/ 3744487 w 7467600"/>
              <a:gd name="connsiteY764" fmla="*/ 383136 h 6858000"/>
              <a:gd name="connsiteX765" fmla="*/ 3624562 w 7467600"/>
              <a:gd name="connsiteY765" fmla="*/ 367041 h 6858000"/>
              <a:gd name="connsiteX766" fmla="*/ 3489712 w 7467600"/>
              <a:gd name="connsiteY766" fmla="*/ 485386 h 6858000"/>
              <a:gd name="connsiteX767" fmla="*/ 3182994 w 7467600"/>
              <a:gd name="connsiteY767" fmla="*/ 828265 h 6858000"/>
              <a:gd name="connsiteX768" fmla="*/ 2892114 w 7467600"/>
              <a:gd name="connsiteY768" fmla="*/ 1172635 h 6858000"/>
              <a:gd name="connsiteX769" fmla="*/ 3021459 w 7467600"/>
              <a:gd name="connsiteY769" fmla="*/ 1035385 h 6858000"/>
              <a:gd name="connsiteX770" fmla="*/ 3153873 w 7467600"/>
              <a:gd name="connsiteY770" fmla="*/ 898971 h 6858000"/>
              <a:gd name="connsiteX771" fmla="*/ 3276511 w 7467600"/>
              <a:gd name="connsiteY771" fmla="*/ 786423 h 6858000"/>
              <a:gd name="connsiteX772" fmla="*/ 3584154 w 7467600"/>
              <a:gd name="connsiteY772" fmla="*/ 448218 h 6858000"/>
              <a:gd name="connsiteX773" fmla="*/ 3624562 w 7467600"/>
              <a:gd name="connsiteY773" fmla="*/ 367041 h 6858000"/>
              <a:gd name="connsiteX774" fmla="*/ 3766672 w 7467600"/>
              <a:gd name="connsiteY774" fmla="*/ 359429 h 6858000"/>
              <a:gd name="connsiteX775" fmla="*/ 3996338 w 7467600"/>
              <a:gd name="connsiteY775" fmla="*/ 968237 h 6858000"/>
              <a:gd name="connsiteX776" fmla="*/ 3766672 w 7467600"/>
              <a:gd name="connsiteY776" fmla="*/ 359429 h 6858000"/>
              <a:gd name="connsiteX777" fmla="*/ 5805386 w 7467600"/>
              <a:gd name="connsiteY777" fmla="*/ 239240 h 6858000"/>
              <a:gd name="connsiteX778" fmla="*/ 5736947 w 7467600"/>
              <a:gd name="connsiteY778" fmla="*/ 261367 h 6858000"/>
              <a:gd name="connsiteX779" fmla="*/ 5427012 w 7467600"/>
              <a:gd name="connsiteY779" fmla="*/ 311272 h 6858000"/>
              <a:gd name="connsiteX780" fmla="*/ 5147818 w 7467600"/>
              <a:gd name="connsiteY780" fmla="*/ 322112 h 6858000"/>
              <a:gd name="connsiteX781" fmla="*/ 5060854 w 7467600"/>
              <a:gd name="connsiteY781" fmla="*/ 311882 h 6858000"/>
              <a:gd name="connsiteX782" fmla="*/ 4945989 w 7467600"/>
              <a:gd name="connsiteY782" fmla="*/ 300516 h 6858000"/>
              <a:gd name="connsiteX783" fmla="*/ 5410479 w 7467600"/>
              <a:gd name="connsiteY783" fmla="*/ 348434 h 6858000"/>
              <a:gd name="connsiteX784" fmla="*/ 5805386 w 7467600"/>
              <a:gd name="connsiteY784" fmla="*/ 239240 h 6858000"/>
              <a:gd name="connsiteX785" fmla="*/ 5905192 w 7467600"/>
              <a:gd name="connsiteY785" fmla="*/ 163079 h 6858000"/>
              <a:gd name="connsiteX786" fmla="*/ 5865655 w 7467600"/>
              <a:gd name="connsiteY786" fmla="*/ 171901 h 6858000"/>
              <a:gd name="connsiteX787" fmla="*/ 5259740 w 7467600"/>
              <a:gd name="connsiteY787" fmla="*/ 257013 h 6858000"/>
              <a:gd name="connsiteX788" fmla="*/ 5208466 w 7467600"/>
              <a:gd name="connsiteY788" fmla="*/ 257550 h 6858000"/>
              <a:gd name="connsiteX789" fmla="*/ 4980204 w 7467600"/>
              <a:gd name="connsiteY789" fmla="*/ 271903 h 6858000"/>
              <a:gd name="connsiteX790" fmla="*/ 5068068 w 7467600"/>
              <a:gd name="connsiteY790" fmla="*/ 282244 h 6858000"/>
              <a:gd name="connsiteX791" fmla="*/ 5153231 w 7467600"/>
              <a:gd name="connsiteY791" fmla="*/ 292240 h 6858000"/>
              <a:gd name="connsiteX792" fmla="*/ 5426491 w 7467600"/>
              <a:gd name="connsiteY792" fmla="*/ 281128 h 6858000"/>
              <a:gd name="connsiteX793" fmla="*/ 5731212 w 7467600"/>
              <a:gd name="connsiteY793" fmla="*/ 231951 h 6858000"/>
              <a:gd name="connsiteX794" fmla="*/ 5905192 w 7467600"/>
              <a:gd name="connsiteY794" fmla="*/ 163079 h 6858000"/>
              <a:gd name="connsiteX795" fmla="*/ 5944437 w 7467600"/>
              <a:gd name="connsiteY795" fmla="*/ 113829 h 6858000"/>
              <a:gd name="connsiteX796" fmla="*/ 5825032 w 7467600"/>
              <a:gd name="connsiteY796" fmla="*/ 146405 h 6858000"/>
              <a:gd name="connsiteX797" fmla="*/ 4955599 w 7467600"/>
              <a:gd name="connsiteY797" fmla="*/ 247008 h 6858000"/>
              <a:gd name="connsiteX798" fmla="*/ 5210104 w 7467600"/>
              <a:gd name="connsiteY798" fmla="*/ 228123 h 6858000"/>
              <a:gd name="connsiteX799" fmla="*/ 5261015 w 7467600"/>
              <a:gd name="connsiteY799" fmla="*/ 227087 h 6858000"/>
              <a:gd name="connsiteX800" fmla="*/ 5861181 w 7467600"/>
              <a:gd name="connsiteY800" fmla="*/ 143093 h 6858000"/>
              <a:gd name="connsiteX801" fmla="*/ 5961252 w 7467600"/>
              <a:gd name="connsiteY801" fmla="*/ 114820 h 6858000"/>
              <a:gd name="connsiteX802" fmla="*/ 5944437 w 7467600"/>
              <a:gd name="connsiteY802" fmla="*/ 113829 h 6858000"/>
              <a:gd name="connsiteX803" fmla="*/ 3882765 w 7467600"/>
              <a:gd name="connsiteY803" fmla="*/ 0 h 6858000"/>
              <a:gd name="connsiteX804" fmla="*/ 3995099 w 7467600"/>
              <a:gd name="connsiteY804" fmla="*/ 0 h 6858000"/>
              <a:gd name="connsiteX805" fmla="*/ 4163818 w 7467600"/>
              <a:gd name="connsiteY805" fmla="*/ 234104 h 6858000"/>
              <a:gd name="connsiteX806" fmla="*/ 4172099 w 7467600"/>
              <a:gd name="connsiteY806" fmla="*/ 234207 h 6858000"/>
              <a:gd name="connsiteX807" fmla="*/ 4784282 w 7467600"/>
              <a:gd name="connsiteY807" fmla="*/ 276561 h 6858000"/>
              <a:gd name="connsiteX808" fmla="*/ 4801687 w 7467600"/>
              <a:gd name="connsiteY808" fmla="*/ 267764 h 6858000"/>
              <a:gd name="connsiteX809" fmla="*/ 6082788 w 7467600"/>
              <a:gd name="connsiteY809" fmla="*/ 64119 h 6858000"/>
              <a:gd name="connsiteX810" fmla="*/ 6099442 w 7467600"/>
              <a:gd name="connsiteY810" fmla="*/ 82568 h 6858000"/>
              <a:gd name="connsiteX811" fmla="*/ 4804137 w 7467600"/>
              <a:gd name="connsiteY811" fmla="*/ 320931 h 6858000"/>
              <a:gd name="connsiteX812" fmla="*/ 4227047 w 7467600"/>
              <a:gd name="connsiteY812" fmla="*/ 313415 h 6858000"/>
              <a:gd name="connsiteX813" fmla="*/ 4346041 w 7467600"/>
              <a:gd name="connsiteY813" fmla="*/ 456086 h 6858000"/>
              <a:gd name="connsiteX814" fmla="*/ 4870967 w 7467600"/>
              <a:gd name="connsiteY814" fmla="*/ 963061 h 6858000"/>
              <a:gd name="connsiteX815" fmla="*/ 4889647 w 7467600"/>
              <a:gd name="connsiteY815" fmla="*/ 957147 h 6858000"/>
              <a:gd name="connsiteX816" fmla="*/ 5422504 w 7467600"/>
              <a:gd name="connsiteY816" fmla="*/ 805191 h 6858000"/>
              <a:gd name="connsiteX817" fmla="*/ 6087656 w 7467600"/>
              <a:gd name="connsiteY817" fmla="*/ 826703 h 6858000"/>
              <a:gd name="connsiteX818" fmla="*/ 6058717 w 7467600"/>
              <a:gd name="connsiteY818" fmla="*/ 865992 h 6858000"/>
              <a:gd name="connsiteX819" fmla="*/ 4974153 w 7467600"/>
              <a:gd name="connsiteY819" fmla="*/ 1045456 h 6858000"/>
              <a:gd name="connsiteX820" fmla="*/ 5627835 w 7467600"/>
              <a:gd name="connsiteY820" fmla="*/ 1472077 h 6858000"/>
              <a:gd name="connsiteX821" fmla="*/ 5629817 w 7467600"/>
              <a:gd name="connsiteY821" fmla="*/ 1471412 h 6858000"/>
              <a:gd name="connsiteX822" fmla="*/ 5634124 w 7467600"/>
              <a:gd name="connsiteY822" fmla="*/ 1470572 h 6858000"/>
              <a:gd name="connsiteX823" fmla="*/ 5755832 w 7467600"/>
              <a:gd name="connsiteY823" fmla="*/ 1383886 h 6858000"/>
              <a:gd name="connsiteX824" fmla="*/ 6014186 w 7467600"/>
              <a:gd name="connsiteY824" fmla="*/ 1279799 h 6858000"/>
              <a:gd name="connsiteX825" fmla="*/ 6901619 w 7467600"/>
              <a:gd name="connsiteY825" fmla="*/ 1047874 h 6858000"/>
              <a:gd name="connsiteX826" fmla="*/ 6931566 w 7467600"/>
              <a:gd name="connsiteY826" fmla="*/ 1062034 h 6858000"/>
              <a:gd name="connsiteX827" fmla="*/ 5790982 w 7467600"/>
              <a:gd name="connsiteY827" fmla="*/ 1561380 h 6858000"/>
              <a:gd name="connsiteX828" fmla="*/ 6188971 w 7467600"/>
              <a:gd name="connsiteY828" fmla="*/ 1755168 h 6858000"/>
              <a:gd name="connsiteX829" fmla="*/ 6202446 w 7467600"/>
              <a:gd name="connsiteY829" fmla="*/ 1752268 h 6858000"/>
              <a:gd name="connsiteX830" fmla="*/ 7179560 w 7467600"/>
              <a:gd name="connsiteY830" fmla="*/ 1467551 h 6858000"/>
              <a:gd name="connsiteX831" fmla="*/ 7158730 w 7467600"/>
              <a:gd name="connsiteY831" fmla="*/ 1507835 h 6858000"/>
              <a:gd name="connsiteX832" fmla="*/ 6326959 w 7467600"/>
              <a:gd name="connsiteY832" fmla="*/ 1817686 h 6858000"/>
              <a:gd name="connsiteX833" fmla="*/ 6537433 w 7467600"/>
              <a:gd name="connsiteY833" fmla="*/ 1907790 h 6858000"/>
              <a:gd name="connsiteX834" fmla="*/ 6550221 w 7467600"/>
              <a:gd name="connsiteY834" fmla="*/ 1910729 h 6858000"/>
              <a:gd name="connsiteX835" fmla="*/ 6964438 w 7467600"/>
              <a:gd name="connsiteY835" fmla="*/ 2209505 h 6858000"/>
              <a:gd name="connsiteX836" fmla="*/ 7367862 w 7467600"/>
              <a:gd name="connsiteY836" fmla="*/ 2806833 h 6858000"/>
              <a:gd name="connsiteX837" fmla="*/ 7364329 w 7467600"/>
              <a:gd name="connsiteY837" fmla="*/ 2826907 h 6858000"/>
              <a:gd name="connsiteX838" fmla="*/ 7290545 w 7467600"/>
              <a:gd name="connsiteY838" fmla="*/ 2850663 h 6858000"/>
              <a:gd name="connsiteX839" fmla="*/ 6472036 w 7467600"/>
              <a:gd name="connsiteY839" fmla="*/ 1959003 h 6858000"/>
              <a:gd name="connsiteX840" fmla="*/ 5792897 w 7467600"/>
              <a:gd name="connsiteY840" fmla="*/ 1647747 h 6858000"/>
              <a:gd name="connsiteX841" fmla="*/ 5842751 w 7467600"/>
              <a:gd name="connsiteY841" fmla="*/ 1816112 h 6858000"/>
              <a:gd name="connsiteX842" fmla="*/ 5847424 w 7467600"/>
              <a:gd name="connsiteY842" fmla="*/ 1815776 h 6858000"/>
              <a:gd name="connsiteX843" fmla="*/ 6399821 w 7467600"/>
              <a:gd name="connsiteY843" fmla="*/ 2344799 h 6858000"/>
              <a:gd name="connsiteX844" fmla="*/ 6323232 w 7467600"/>
              <a:gd name="connsiteY844" fmla="*/ 2389634 h 6858000"/>
              <a:gd name="connsiteX845" fmla="*/ 5942958 w 7467600"/>
              <a:gd name="connsiteY845" fmla="*/ 2077708 h 6858000"/>
              <a:gd name="connsiteX846" fmla="*/ 5921559 w 7467600"/>
              <a:gd name="connsiteY846" fmla="*/ 2378596 h 6858000"/>
              <a:gd name="connsiteX847" fmla="*/ 5817651 w 7467600"/>
              <a:gd name="connsiteY847" fmla="*/ 3023919 h 6858000"/>
              <a:gd name="connsiteX848" fmla="*/ 5729634 w 7467600"/>
              <a:gd name="connsiteY848" fmla="*/ 3051849 h 6858000"/>
              <a:gd name="connsiteX849" fmla="*/ 5611018 w 7467600"/>
              <a:gd name="connsiteY849" fmla="*/ 2316769 h 6858000"/>
              <a:gd name="connsiteX850" fmla="*/ 5687608 w 7467600"/>
              <a:gd name="connsiteY850" fmla="*/ 2039972 h 6858000"/>
              <a:gd name="connsiteX851" fmla="*/ 5657554 w 7467600"/>
              <a:gd name="connsiteY851" fmla="*/ 1576445 h 6858000"/>
              <a:gd name="connsiteX852" fmla="*/ 5150475 w 7467600"/>
              <a:gd name="connsiteY852" fmla="*/ 1274012 h 6858000"/>
              <a:gd name="connsiteX853" fmla="*/ 5349142 w 7467600"/>
              <a:gd name="connsiteY853" fmla="*/ 2204405 h 6858000"/>
              <a:gd name="connsiteX854" fmla="*/ 5262214 w 7467600"/>
              <a:gd name="connsiteY854" fmla="*/ 2233836 h 6858000"/>
              <a:gd name="connsiteX855" fmla="*/ 4981539 w 7467600"/>
              <a:gd name="connsiteY855" fmla="*/ 1542201 h 6858000"/>
              <a:gd name="connsiteX856" fmla="*/ 4958461 w 7467600"/>
              <a:gd name="connsiteY856" fmla="*/ 1136957 h 6858000"/>
              <a:gd name="connsiteX857" fmla="*/ 4655015 w 7467600"/>
              <a:gd name="connsiteY857" fmla="*/ 891426 h 6858000"/>
              <a:gd name="connsiteX858" fmla="*/ 4348002 w 7467600"/>
              <a:gd name="connsiteY858" fmla="*/ 2205895 h 6858000"/>
              <a:gd name="connsiteX859" fmla="*/ 4262250 w 7467600"/>
              <a:gd name="connsiteY859" fmla="*/ 2219972 h 6858000"/>
              <a:gd name="connsiteX860" fmla="*/ 4550611 w 7467600"/>
              <a:gd name="connsiteY860" fmla="*/ 817540 h 6858000"/>
              <a:gd name="connsiteX861" fmla="*/ 4564418 w 7467600"/>
              <a:gd name="connsiteY861" fmla="*/ 808293 h 6858000"/>
              <a:gd name="connsiteX862" fmla="*/ 4266388 w 7467600"/>
              <a:gd name="connsiteY862" fmla="*/ 500083 h 6858000"/>
              <a:gd name="connsiteX863" fmla="*/ 4032842 w 7467600"/>
              <a:gd name="connsiteY863" fmla="*/ 211809 h 6858000"/>
              <a:gd name="connsiteX864" fmla="*/ 3882765 w 7467600"/>
              <a:gd name="connsiteY864" fmla="*/ 0 h 6858000"/>
              <a:gd name="connsiteX865" fmla="*/ 3721337 w 7467600"/>
              <a:gd name="connsiteY865" fmla="*/ 0 h 6858000"/>
              <a:gd name="connsiteX866" fmla="*/ 3797544 w 7467600"/>
              <a:gd name="connsiteY866" fmla="*/ 0 h 6858000"/>
              <a:gd name="connsiteX867" fmla="*/ 3775734 w 7467600"/>
              <a:gd name="connsiteY867" fmla="*/ 95131 h 6858000"/>
              <a:gd name="connsiteX868" fmla="*/ 3724807 w 7467600"/>
              <a:gd name="connsiteY868" fmla="*/ 272257 h 6858000"/>
              <a:gd name="connsiteX869" fmla="*/ 3726844 w 7467600"/>
              <a:gd name="connsiteY869" fmla="*/ 282988 h 6858000"/>
              <a:gd name="connsiteX870" fmla="*/ 3742664 w 7467600"/>
              <a:gd name="connsiteY870" fmla="*/ 279918 h 6858000"/>
              <a:gd name="connsiteX871" fmla="*/ 4103910 w 7467600"/>
              <a:gd name="connsiteY871" fmla="*/ 1161917 h 6858000"/>
              <a:gd name="connsiteX872" fmla="*/ 4020269 w 7467600"/>
              <a:gd name="connsiteY872" fmla="*/ 1200406 h 6858000"/>
              <a:gd name="connsiteX873" fmla="*/ 3674882 w 7467600"/>
              <a:gd name="connsiteY873" fmla="*/ 488524 h 6858000"/>
              <a:gd name="connsiteX874" fmla="*/ 3132682 w 7467600"/>
              <a:gd name="connsiteY874" fmla="*/ 1072284 h 6858000"/>
              <a:gd name="connsiteX875" fmla="*/ 2716346 w 7467600"/>
              <a:gd name="connsiteY875" fmla="*/ 1276376 h 6858000"/>
              <a:gd name="connsiteX876" fmla="*/ 2716772 w 7467600"/>
              <a:gd name="connsiteY876" fmla="*/ 1255462 h 6858000"/>
              <a:gd name="connsiteX877" fmla="*/ 3471096 w 7467600"/>
              <a:gd name="connsiteY877" fmla="*/ 437072 h 6858000"/>
              <a:gd name="connsiteX878" fmla="*/ 3639057 w 7467600"/>
              <a:gd name="connsiteY878" fmla="*/ 286334 h 6858000"/>
              <a:gd name="connsiteX879" fmla="*/ 3640309 w 7467600"/>
              <a:gd name="connsiteY879" fmla="*/ 284664 h 6858000"/>
              <a:gd name="connsiteX880" fmla="*/ 3646022 w 7467600"/>
              <a:gd name="connsiteY880" fmla="*/ 276711 h 6858000"/>
              <a:gd name="connsiteX881" fmla="*/ 3707943 w 7467600"/>
              <a:gd name="connsiteY881" fmla="*/ 65958 h 6858000"/>
              <a:gd name="connsiteX882" fmla="*/ 3721337 w 7467600"/>
              <a:gd name="connsiteY882" fmla="*/ 0 h 6858000"/>
              <a:gd name="connsiteX883" fmla="*/ 2867960 w 7467600"/>
              <a:gd name="connsiteY883" fmla="*/ 0 h 6858000"/>
              <a:gd name="connsiteX884" fmla="*/ 2926351 w 7467600"/>
              <a:gd name="connsiteY884" fmla="*/ 0 h 6858000"/>
              <a:gd name="connsiteX885" fmla="*/ 2902823 w 7467600"/>
              <a:gd name="connsiteY885" fmla="*/ 262929 h 6858000"/>
              <a:gd name="connsiteX886" fmla="*/ 2940663 w 7467600"/>
              <a:gd name="connsiteY886" fmla="*/ 140884 h 6858000"/>
              <a:gd name="connsiteX887" fmla="*/ 2947039 w 7467600"/>
              <a:gd name="connsiteY887" fmla="*/ 122524 h 6858000"/>
              <a:gd name="connsiteX888" fmla="*/ 2984316 w 7467600"/>
              <a:gd name="connsiteY888" fmla="*/ 0 h 6858000"/>
              <a:gd name="connsiteX889" fmla="*/ 3016114 w 7467600"/>
              <a:gd name="connsiteY889" fmla="*/ 0 h 6858000"/>
              <a:gd name="connsiteX890" fmla="*/ 2979949 w 7467600"/>
              <a:gd name="connsiteY890" fmla="*/ 119274 h 6858000"/>
              <a:gd name="connsiteX891" fmla="*/ 3023879 w 7467600"/>
              <a:gd name="connsiteY891" fmla="*/ 0 h 6858000"/>
              <a:gd name="connsiteX892" fmla="*/ 3105400 w 7467600"/>
              <a:gd name="connsiteY892" fmla="*/ 0 h 6858000"/>
              <a:gd name="connsiteX893" fmla="*/ 3094669 w 7467600"/>
              <a:gd name="connsiteY893" fmla="*/ 30308 h 6858000"/>
              <a:gd name="connsiteX894" fmla="*/ 2901945 w 7467600"/>
              <a:gd name="connsiteY894" fmla="*/ 466538 h 6858000"/>
              <a:gd name="connsiteX895" fmla="*/ 2815209 w 7467600"/>
              <a:gd name="connsiteY895" fmla="*/ 497361 h 6858000"/>
              <a:gd name="connsiteX896" fmla="*/ 2844845 w 7467600"/>
              <a:gd name="connsiteY896" fmla="*/ 127638 h 6858000"/>
              <a:gd name="connsiteX897" fmla="*/ 2867960 w 7467600"/>
              <a:gd name="connsiteY897" fmla="*/ 0 h 6858000"/>
              <a:gd name="connsiteX898" fmla="*/ 1057230 w 7467600"/>
              <a:gd name="connsiteY898" fmla="*/ 0 h 6858000"/>
              <a:gd name="connsiteX899" fmla="*/ 1111003 w 7467600"/>
              <a:gd name="connsiteY899" fmla="*/ 0 h 6858000"/>
              <a:gd name="connsiteX900" fmla="*/ 1125553 w 7467600"/>
              <a:gd name="connsiteY900" fmla="*/ 52588 h 6858000"/>
              <a:gd name="connsiteX901" fmla="*/ 1304276 w 7467600"/>
              <a:gd name="connsiteY901" fmla="*/ 476275 h 6858000"/>
              <a:gd name="connsiteX902" fmla="*/ 1492066 w 7467600"/>
              <a:gd name="connsiteY902" fmla="*/ 886333 h 6858000"/>
              <a:gd name="connsiteX903" fmla="*/ 1423698 w 7467600"/>
              <a:gd name="connsiteY903" fmla="*/ 710817 h 6858000"/>
              <a:gd name="connsiteX904" fmla="*/ 1357609 w 7467600"/>
              <a:gd name="connsiteY904" fmla="*/ 532892 h 6858000"/>
              <a:gd name="connsiteX905" fmla="*/ 1309550 w 7467600"/>
              <a:gd name="connsiteY905" fmla="*/ 374031 h 6858000"/>
              <a:gd name="connsiteX906" fmla="*/ 1193673 w 7467600"/>
              <a:gd name="connsiteY906" fmla="*/ 49533 h 6858000"/>
              <a:gd name="connsiteX907" fmla="*/ 1164391 w 7467600"/>
              <a:gd name="connsiteY907" fmla="*/ 0 h 6858000"/>
              <a:gd name="connsiteX908" fmla="*/ 1200666 w 7467600"/>
              <a:gd name="connsiteY908" fmla="*/ 0 h 6858000"/>
              <a:gd name="connsiteX909" fmla="*/ 1223408 w 7467600"/>
              <a:gd name="connsiteY909" fmla="*/ 38996 h 6858000"/>
              <a:gd name="connsiteX910" fmla="*/ 1339635 w 7467600"/>
              <a:gd name="connsiteY910" fmla="*/ 365517 h 6858000"/>
              <a:gd name="connsiteX911" fmla="*/ 1387469 w 7467600"/>
              <a:gd name="connsiteY911" fmla="*/ 523079 h 6858000"/>
              <a:gd name="connsiteX912" fmla="*/ 1452685 w 7467600"/>
              <a:gd name="connsiteY912" fmla="*/ 699806 h 6858000"/>
              <a:gd name="connsiteX913" fmla="*/ 1492092 w 7467600"/>
              <a:gd name="connsiteY913" fmla="*/ 800424 h 6858000"/>
              <a:gd name="connsiteX914" fmla="*/ 1455302 w 7467600"/>
              <a:gd name="connsiteY914" fmla="*/ 632913 h 6858000"/>
              <a:gd name="connsiteX915" fmla="*/ 1222336 w 7467600"/>
              <a:gd name="connsiteY915" fmla="*/ 9480 h 6858000"/>
              <a:gd name="connsiteX916" fmla="*/ 1214634 w 7467600"/>
              <a:gd name="connsiteY916" fmla="*/ 0 h 6858000"/>
              <a:gd name="connsiteX917" fmla="*/ 1289827 w 7467600"/>
              <a:gd name="connsiteY917" fmla="*/ 0 h 6858000"/>
              <a:gd name="connsiteX918" fmla="*/ 1321076 w 7467600"/>
              <a:gd name="connsiteY918" fmla="*/ 59722 h 6858000"/>
              <a:gd name="connsiteX919" fmla="*/ 1512579 w 7467600"/>
              <a:gd name="connsiteY919" fmla="*/ 626441 h 6858000"/>
              <a:gd name="connsiteX920" fmla="*/ 1506076 w 7467600"/>
              <a:gd name="connsiteY920" fmla="*/ 1089289 h 6858000"/>
              <a:gd name="connsiteX921" fmla="*/ 1486346 w 7467600"/>
              <a:gd name="connsiteY921" fmla="*/ 1079919 h 6858000"/>
              <a:gd name="connsiteX922" fmla="*/ 1070511 w 7467600"/>
              <a:gd name="connsiteY922" fmla="*/ 48609 h 6858000"/>
              <a:gd name="connsiteX923" fmla="*/ 1057230 w 7467600"/>
              <a:gd name="connsiteY923" fmla="*/ 0 h 6858000"/>
              <a:gd name="connsiteX924" fmla="*/ 43151 w 7467600"/>
              <a:gd name="connsiteY924" fmla="*/ 0 h 6858000"/>
              <a:gd name="connsiteX925" fmla="*/ 95283 w 7467600"/>
              <a:gd name="connsiteY925" fmla="*/ 0 h 6858000"/>
              <a:gd name="connsiteX926" fmla="*/ 300708 w 7467600"/>
              <a:gd name="connsiteY926" fmla="*/ 154571 h 6858000"/>
              <a:gd name="connsiteX927" fmla="*/ 530414 w 7467600"/>
              <a:gd name="connsiteY927" fmla="*/ 354673 h 6858000"/>
              <a:gd name="connsiteX928" fmla="*/ 333785 w 7467600"/>
              <a:gd name="connsiteY928" fmla="*/ 161564 h 6858000"/>
              <a:gd name="connsiteX929" fmla="*/ 147005 w 7467600"/>
              <a:gd name="connsiteY929" fmla="*/ 0 h 6858000"/>
              <a:gd name="connsiteX930" fmla="*/ 272509 w 7467600"/>
              <a:gd name="connsiteY930" fmla="*/ 0 h 6858000"/>
              <a:gd name="connsiteX931" fmla="*/ 326276 w 7467600"/>
              <a:gd name="connsiteY931" fmla="*/ 45847 h 6858000"/>
              <a:gd name="connsiteX932" fmla="*/ 823759 w 7467600"/>
              <a:gd name="connsiteY932" fmla="*/ 574145 h 6858000"/>
              <a:gd name="connsiteX933" fmla="*/ 811254 w 7467600"/>
              <a:gd name="connsiteY933" fmla="*/ 665546 h 6858000"/>
              <a:gd name="connsiteX934" fmla="*/ 154042 w 7467600"/>
              <a:gd name="connsiteY934" fmla="*/ 261522 h 6858000"/>
              <a:gd name="connsiteX935" fmla="*/ 13550 w 7467600"/>
              <a:gd name="connsiteY935" fmla="*/ 158423 h 6858000"/>
              <a:gd name="connsiteX936" fmla="*/ 0 w 7467600"/>
              <a:gd name="connsiteY936" fmla="*/ 146618 h 6858000"/>
              <a:gd name="connsiteX937" fmla="*/ 0 w 7467600"/>
              <a:gd name="connsiteY937" fmla="*/ 59161 h 6858000"/>
              <a:gd name="connsiteX938" fmla="*/ 45427 w 7467600"/>
              <a:gd name="connsiteY938" fmla="*/ 101078 h 6858000"/>
              <a:gd name="connsiteX939" fmla="*/ 630103 w 7467600"/>
              <a:gd name="connsiteY939" fmla="*/ 485885 h 6858000"/>
              <a:gd name="connsiteX940" fmla="*/ 532040 w 7467600"/>
              <a:gd name="connsiteY940" fmla="*/ 399359 h 6858000"/>
              <a:gd name="connsiteX941" fmla="*/ 517618 w 7467600"/>
              <a:gd name="connsiteY941" fmla="*/ 385726 h 6858000"/>
              <a:gd name="connsiteX942" fmla="*/ 285074 w 7467600"/>
              <a:gd name="connsiteY942" fmla="*/ 182755 h 6858000"/>
              <a:gd name="connsiteX943" fmla="*/ 43151 w 7467600"/>
              <a:gd name="connsiteY94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289862 w 7467600"/>
              <a:gd name="connsiteY10" fmla="*/ 6659827 h 6858000"/>
              <a:gd name="connsiteX11" fmla="*/ 1019354 w 7467600"/>
              <a:gd name="connsiteY11" fmla="*/ 6315006 h 6858000"/>
              <a:gd name="connsiteX12" fmla="*/ 441046 w 7467600"/>
              <a:gd name="connsiteY12" fmla="*/ 6691153 h 6858000"/>
              <a:gd name="connsiteX13" fmla="*/ 1019354 w 7467600"/>
              <a:gd name="connsiteY13" fmla="*/ 6315006 h 6858000"/>
              <a:gd name="connsiteX14" fmla="*/ 991680 w 7467600"/>
              <a:gd name="connsiteY14" fmla="*/ 6298413 h 6858000"/>
              <a:gd name="connsiteX15" fmla="*/ 409060 w 7467600"/>
              <a:gd name="connsiteY15" fmla="*/ 6671470 h 6858000"/>
              <a:gd name="connsiteX16" fmla="*/ 991680 w 7467600"/>
              <a:gd name="connsiteY16" fmla="*/ 6298413 h 6858000"/>
              <a:gd name="connsiteX17" fmla="*/ 103333 w 7467600"/>
              <a:gd name="connsiteY17" fmla="*/ 5699602 h 6858000"/>
              <a:gd name="connsiteX18" fmla="*/ 233938 w 7467600"/>
              <a:gd name="connsiteY18" fmla="*/ 5809416 h 6858000"/>
              <a:gd name="connsiteX19" fmla="*/ 883580 w 7467600"/>
              <a:gd name="connsiteY19" fmla="*/ 6180710 h 6858000"/>
              <a:gd name="connsiteX20" fmla="*/ 487337 w 7467600"/>
              <a:gd name="connsiteY20" fmla="*/ 5950182 h 6858000"/>
              <a:gd name="connsiteX21" fmla="*/ 354051 w 7467600"/>
              <a:gd name="connsiteY21" fmla="*/ 5854912 h 6858000"/>
              <a:gd name="connsiteX22" fmla="*/ 195436 w 7467600"/>
              <a:gd name="connsiteY22" fmla="*/ 5755068 h 6858000"/>
              <a:gd name="connsiteX23" fmla="*/ 103333 w 7467600"/>
              <a:gd name="connsiteY23" fmla="*/ 5699602 h 6858000"/>
              <a:gd name="connsiteX24" fmla="*/ 5539432 w 7467600"/>
              <a:gd name="connsiteY24" fmla="*/ 5642928 h 6858000"/>
              <a:gd name="connsiteX25" fmla="*/ 5555462 w 7467600"/>
              <a:gd name="connsiteY25" fmla="*/ 5694454 h 6858000"/>
              <a:gd name="connsiteX26" fmla="*/ 5828270 w 7467600"/>
              <a:gd name="connsiteY26" fmla="*/ 6320663 h 6858000"/>
              <a:gd name="connsiteX27" fmla="*/ 5947416 w 7467600"/>
              <a:gd name="connsiteY27" fmla="*/ 6574846 h 6858000"/>
              <a:gd name="connsiteX28" fmla="*/ 5539432 w 7467600"/>
              <a:gd name="connsiteY28" fmla="*/ 5642928 h 6858000"/>
              <a:gd name="connsiteX29" fmla="*/ 51253 w 7467600"/>
              <a:gd name="connsiteY29" fmla="*/ 5631825 h 6858000"/>
              <a:gd name="connsiteX30" fmla="*/ 211622 w 7467600"/>
              <a:gd name="connsiteY30" fmla="*/ 5728803 h 6858000"/>
              <a:gd name="connsiteX31" fmla="*/ 371652 w 7467600"/>
              <a:gd name="connsiteY31" fmla="*/ 5829062 h 6858000"/>
              <a:gd name="connsiteX32" fmla="*/ 505903 w 7467600"/>
              <a:gd name="connsiteY32" fmla="*/ 5925221 h 6858000"/>
              <a:gd name="connsiteX33" fmla="*/ 899240 w 7467600"/>
              <a:gd name="connsiteY33" fmla="*/ 6153068 h 6858000"/>
              <a:gd name="connsiteX34" fmla="*/ 988114 w 7467600"/>
              <a:gd name="connsiteY34" fmla="*/ 6174204 h 6858000"/>
              <a:gd name="connsiteX35" fmla="*/ 845971 w 7467600"/>
              <a:gd name="connsiteY35" fmla="*/ 6067177 h 6858000"/>
              <a:gd name="connsiteX36" fmla="*/ 448057 w 7467600"/>
              <a:gd name="connsiteY36" fmla="*/ 5841376 h 6858000"/>
              <a:gd name="connsiteX37" fmla="*/ 51253 w 7467600"/>
              <a:gd name="connsiteY37" fmla="*/ 5631825 h 6858000"/>
              <a:gd name="connsiteX38" fmla="*/ 2606687 w 7467600"/>
              <a:gd name="connsiteY38" fmla="*/ 5630718 h 6858000"/>
              <a:gd name="connsiteX39" fmla="*/ 2645658 w 7467600"/>
              <a:gd name="connsiteY39" fmla="*/ 6640259 h 6858000"/>
              <a:gd name="connsiteX40" fmla="*/ 2606687 w 7467600"/>
              <a:gd name="connsiteY40" fmla="*/ 5630718 h 6858000"/>
              <a:gd name="connsiteX41" fmla="*/ 3642057 w 7467600"/>
              <a:gd name="connsiteY41" fmla="*/ 5573487 h 6858000"/>
              <a:gd name="connsiteX42" fmla="*/ 3632981 w 7467600"/>
              <a:gd name="connsiteY42" fmla="*/ 5579437 h 6858000"/>
              <a:gd name="connsiteX43" fmla="*/ 3382436 w 7467600"/>
              <a:gd name="connsiteY43" fmla="*/ 5952726 h 6858000"/>
              <a:gd name="connsiteX44" fmla="*/ 3191929 w 7467600"/>
              <a:gd name="connsiteY44" fmla="*/ 6662669 h 6858000"/>
              <a:gd name="connsiteX45" fmla="*/ 3369898 w 7467600"/>
              <a:gd name="connsiteY45" fmla="*/ 6081771 h 6858000"/>
              <a:gd name="connsiteX46" fmla="*/ 3642057 w 7467600"/>
              <a:gd name="connsiteY46" fmla="*/ 5573487 h 6858000"/>
              <a:gd name="connsiteX47" fmla="*/ 2650666 w 7467600"/>
              <a:gd name="connsiteY47" fmla="*/ 5530686 h 6858000"/>
              <a:gd name="connsiteX48" fmla="*/ 2650249 w 7467600"/>
              <a:gd name="connsiteY48" fmla="*/ 5532101 h 6858000"/>
              <a:gd name="connsiteX49" fmla="*/ 2663808 w 7467600"/>
              <a:gd name="connsiteY49" fmla="*/ 6535215 h 6858000"/>
              <a:gd name="connsiteX50" fmla="*/ 2665418 w 7467600"/>
              <a:gd name="connsiteY50" fmla="*/ 6132756 h 6858000"/>
              <a:gd name="connsiteX51" fmla="*/ 2650666 w 7467600"/>
              <a:gd name="connsiteY51" fmla="*/ 5530686 h 6858000"/>
              <a:gd name="connsiteX52" fmla="*/ 2680277 w 7467600"/>
              <a:gd name="connsiteY52" fmla="*/ 5479204 h 6858000"/>
              <a:gd name="connsiteX53" fmla="*/ 2678972 w 7467600"/>
              <a:gd name="connsiteY53" fmla="*/ 5481582 h 6858000"/>
              <a:gd name="connsiteX54" fmla="*/ 2696666 w 7467600"/>
              <a:gd name="connsiteY54" fmla="*/ 6133836 h 6858000"/>
              <a:gd name="connsiteX55" fmla="*/ 2695769 w 7467600"/>
              <a:gd name="connsiteY55" fmla="*/ 6390955 h 6858000"/>
              <a:gd name="connsiteX56" fmla="*/ 2739893 w 7467600"/>
              <a:gd name="connsiteY56" fmla="*/ 6108357 h 6858000"/>
              <a:gd name="connsiteX57" fmla="*/ 2680277 w 7467600"/>
              <a:gd name="connsiteY57" fmla="*/ 5479204 h 6858000"/>
              <a:gd name="connsiteX58" fmla="*/ 1132195 w 7467600"/>
              <a:gd name="connsiteY58" fmla="*/ 5467980 h 6858000"/>
              <a:gd name="connsiteX59" fmla="*/ 1679056 w 7467600"/>
              <a:gd name="connsiteY59" fmla="*/ 5516907 h 6858000"/>
              <a:gd name="connsiteX60" fmla="*/ 2128648 w 7467600"/>
              <a:gd name="connsiteY60" fmla="*/ 5474249 h 6858000"/>
              <a:gd name="connsiteX61" fmla="*/ 1825619 w 7467600"/>
              <a:gd name="connsiteY61" fmla="*/ 5478447 h 6858000"/>
              <a:gd name="connsiteX62" fmla="*/ 1737798 w 7467600"/>
              <a:gd name="connsiteY62" fmla="*/ 5483353 h 6858000"/>
              <a:gd name="connsiteX63" fmla="*/ 1132195 w 7467600"/>
              <a:gd name="connsiteY63" fmla="*/ 5467980 h 6858000"/>
              <a:gd name="connsiteX64" fmla="*/ 1456157 w 7467600"/>
              <a:gd name="connsiteY64" fmla="*/ 5371404 h 6858000"/>
              <a:gd name="connsiteX65" fmla="*/ 1244432 w 7467600"/>
              <a:gd name="connsiteY65" fmla="*/ 5385601 h 6858000"/>
              <a:gd name="connsiteX66" fmla="*/ 973990 w 7467600"/>
              <a:gd name="connsiteY66" fmla="*/ 5424940 h 6858000"/>
              <a:gd name="connsiteX67" fmla="*/ 1103809 w 7467600"/>
              <a:gd name="connsiteY67" fmla="*/ 5433720 h 6858000"/>
              <a:gd name="connsiteX68" fmla="*/ 1123454 w 7467600"/>
              <a:gd name="connsiteY68" fmla="*/ 5435727 h 6858000"/>
              <a:gd name="connsiteX69" fmla="*/ 1737017 w 7467600"/>
              <a:gd name="connsiteY69" fmla="*/ 5452183 h 6858000"/>
              <a:gd name="connsiteX70" fmla="*/ 1824397 w 7467600"/>
              <a:gd name="connsiteY70" fmla="*/ 5447757 h 6858000"/>
              <a:gd name="connsiteX71" fmla="*/ 2070059 w 7467600"/>
              <a:gd name="connsiteY71" fmla="*/ 5441660 h 6858000"/>
              <a:gd name="connsiteX72" fmla="*/ 1456157 w 7467600"/>
              <a:gd name="connsiteY72" fmla="*/ 5371404 h 6858000"/>
              <a:gd name="connsiteX73" fmla="*/ 4988186 w 7467600"/>
              <a:gd name="connsiteY73" fmla="*/ 5216467 h 6858000"/>
              <a:gd name="connsiteX74" fmla="*/ 4777334 w 7467600"/>
              <a:gd name="connsiteY74" fmla="*/ 5406072 h 6858000"/>
              <a:gd name="connsiteX75" fmla="*/ 4718341 w 7467600"/>
              <a:gd name="connsiteY75" fmla="*/ 5468043 h 6858000"/>
              <a:gd name="connsiteX76" fmla="*/ 4604655 w 7467600"/>
              <a:gd name="connsiteY76" fmla="*/ 5583434 h 6858000"/>
              <a:gd name="connsiteX77" fmla="*/ 4565074 w 7467600"/>
              <a:gd name="connsiteY77" fmla="*/ 5618550 h 6858000"/>
              <a:gd name="connsiteX78" fmla="*/ 4988186 w 7467600"/>
              <a:gd name="connsiteY78" fmla="*/ 5216467 h 6858000"/>
              <a:gd name="connsiteX79" fmla="*/ 4978032 w 7467600"/>
              <a:gd name="connsiteY79" fmla="*/ 5183809 h 6858000"/>
              <a:gd name="connsiteX80" fmla="*/ 4463413 w 7467600"/>
              <a:gd name="connsiteY80" fmla="*/ 5615162 h 6858000"/>
              <a:gd name="connsiteX81" fmla="*/ 4358134 w 7467600"/>
              <a:gd name="connsiteY81" fmla="*/ 5742791 h 6858000"/>
              <a:gd name="connsiteX82" fmla="*/ 4376219 w 7467600"/>
              <a:gd name="connsiteY82" fmla="*/ 5729027 h 6858000"/>
              <a:gd name="connsiteX83" fmla="*/ 4582340 w 7467600"/>
              <a:gd name="connsiteY83" fmla="*/ 5561037 h 6858000"/>
              <a:gd name="connsiteX84" fmla="*/ 4694684 w 7467600"/>
              <a:gd name="connsiteY84" fmla="*/ 5447098 h 6858000"/>
              <a:gd name="connsiteX85" fmla="*/ 4754123 w 7467600"/>
              <a:gd name="connsiteY85" fmla="*/ 5384643 h 6858000"/>
              <a:gd name="connsiteX86" fmla="*/ 4978032 w 7467600"/>
              <a:gd name="connsiteY86" fmla="*/ 5183809 h 6858000"/>
              <a:gd name="connsiteX87" fmla="*/ 1903353 w 7467600"/>
              <a:gd name="connsiteY87" fmla="*/ 5044827 h 6858000"/>
              <a:gd name="connsiteX88" fmla="*/ 1936931 w 7467600"/>
              <a:gd name="connsiteY88" fmla="*/ 5093954 h 6858000"/>
              <a:gd name="connsiteX89" fmla="*/ 2195868 w 7467600"/>
              <a:gd name="connsiteY89" fmla="*/ 5396574 h 6858000"/>
              <a:gd name="connsiteX90" fmla="*/ 2088852 w 7467600"/>
              <a:gd name="connsiteY90" fmla="*/ 5166123 h 6858000"/>
              <a:gd name="connsiteX91" fmla="*/ 1958241 w 7467600"/>
              <a:gd name="connsiteY91" fmla="*/ 5067955 h 6858000"/>
              <a:gd name="connsiteX92" fmla="*/ 1903353 w 7467600"/>
              <a:gd name="connsiteY92" fmla="*/ 5044827 h 6858000"/>
              <a:gd name="connsiteX93" fmla="*/ 1979378 w 7467600"/>
              <a:gd name="connsiteY93" fmla="*/ 4769504 h 6858000"/>
              <a:gd name="connsiteX94" fmla="*/ 2882120 w 7467600"/>
              <a:gd name="connsiteY94" fmla="*/ 5064547 h 6858000"/>
              <a:gd name="connsiteX95" fmla="*/ 2793103 w 7467600"/>
              <a:gd name="connsiteY95" fmla="*/ 5039699 h 6858000"/>
              <a:gd name="connsiteX96" fmla="*/ 2770041 w 7467600"/>
              <a:gd name="connsiteY96" fmla="*/ 5033634 h 6858000"/>
              <a:gd name="connsiteX97" fmla="*/ 1979378 w 7467600"/>
              <a:gd name="connsiteY97" fmla="*/ 4769504 h 6858000"/>
              <a:gd name="connsiteX98" fmla="*/ 1927410 w 7467600"/>
              <a:gd name="connsiteY98" fmla="*/ 4716164 h 6858000"/>
              <a:gd name="connsiteX99" fmla="*/ 1959587 w 7467600"/>
              <a:gd name="connsiteY99" fmla="*/ 4728849 h 6858000"/>
              <a:gd name="connsiteX100" fmla="*/ 2777707 w 7467600"/>
              <a:gd name="connsiteY100" fmla="*/ 5003991 h 6858000"/>
              <a:gd name="connsiteX101" fmla="*/ 2800768 w 7467600"/>
              <a:gd name="connsiteY101" fmla="*/ 5010056 h 6858000"/>
              <a:gd name="connsiteX102" fmla="*/ 2879408 w 7467600"/>
              <a:gd name="connsiteY102" fmla="*/ 5031590 h 6858000"/>
              <a:gd name="connsiteX103" fmla="*/ 2862295 w 7467600"/>
              <a:gd name="connsiteY103" fmla="*/ 5022958 h 6858000"/>
              <a:gd name="connsiteX104" fmla="*/ 2813343 w 7467600"/>
              <a:gd name="connsiteY104" fmla="*/ 4998369 h 6858000"/>
              <a:gd name="connsiteX105" fmla="*/ 2646245 w 7467600"/>
              <a:gd name="connsiteY105" fmla="*/ 4930999 h 6858000"/>
              <a:gd name="connsiteX106" fmla="*/ 1999243 w 7467600"/>
              <a:gd name="connsiteY106" fmla="*/ 4730524 h 6858000"/>
              <a:gd name="connsiteX107" fmla="*/ 1979527 w 7467600"/>
              <a:gd name="connsiteY107" fmla="*/ 4726651 h 6858000"/>
              <a:gd name="connsiteX108" fmla="*/ 1927410 w 7467600"/>
              <a:gd name="connsiteY108" fmla="*/ 4716164 h 6858000"/>
              <a:gd name="connsiteX109" fmla="*/ 1997014 w 7467600"/>
              <a:gd name="connsiteY109" fmla="*/ 4698007 h 6858000"/>
              <a:gd name="connsiteX110" fmla="*/ 2005458 w 7467600"/>
              <a:gd name="connsiteY110" fmla="*/ 4699540 h 6858000"/>
              <a:gd name="connsiteX111" fmla="*/ 2657186 w 7467600"/>
              <a:gd name="connsiteY111" fmla="*/ 4901687 h 6858000"/>
              <a:gd name="connsiteX112" fmla="*/ 2826662 w 7467600"/>
              <a:gd name="connsiteY112" fmla="*/ 4970362 h 6858000"/>
              <a:gd name="connsiteX113" fmla="*/ 2876100 w 7467600"/>
              <a:gd name="connsiteY113" fmla="*/ 4995397 h 6858000"/>
              <a:gd name="connsiteX114" fmla="*/ 3042600 w 7467600"/>
              <a:gd name="connsiteY114" fmla="*/ 5059532 h 6858000"/>
              <a:gd name="connsiteX115" fmla="*/ 1997014 w 7467600"/>
              <a:gd name="connsiteY115" fmla="*/ 4698007 h 6858000"/>
              <a:gd name="connsiteX116" fmla="*/ 2305292 w 7467600"/>
              <a:gd name="connsiteY116" fmla="*/ 4219492 h 6858000"/>
              <a:gd name="connsiteX117" fmla="*/ 3360922 w 7467600"/>
              <a:gd name="connsiteY117" fmla="*/ 4529373 h 6858000"/>
              <a:gd name="connsiteX118" fmla="*/ 3492420 w 7467600"/>
              <a:gd name="connsiteY118" fmla="*/ 4510145 h 6858000"/>
              <a:gd name="connsiteX119" fmla="*/ 3364086 w 7467600"/>
              <a:gd name="connsiteY119" fmla="*/ 4480340 h 6858000"/>
              <a:gd name="connsiteX120" fmla="*/ 3225818 w 7467600"/>
              <a:gd name="connsiteY120" fmla="*/ 4411822 h 6858000"/>
              <a:gd name="connsiteX121" fmla="*/ 3129696 w 7467600"/>
              <a:gd name="connsiteY121" fmla="*/ 4360704 h 6858000"/>
              <a:gd name="connsiteX122" fmla="*/ 2814545 w 7467600"/>
              <a:gd name="connsiteY122" fmla="*/ 4282955 h 6858000"/>
              <a:gd name="connsiteX123" fmla="*/ 2305292 w 7467600"/>
              <a:gd name="connsiteY123" fmla="*/ 4219492 h 6858000"/>
              <a:gd name="connsiteX124" fmla="*/ 2626982 w 7467600"/>
              <a:gd name="connsiteY124" fmla="*/ 4206450 h 6858000"/>
              <a:gd name="connsiteX125" fmla="*/ 2490617 w 7467600"/>
              <a:gd name="connsiteY125" fmla="*/ 4206951 h 6858000"/>
              <a:gd name="connsiteX126" fmla="*/ 2819869 w 7467600"/>
              <a:gd name="connsiteY126" fmla="*/ 4252936 h 6858000"/>
              <a:gd name="connsiteX127" fmla="*/ 3143018 w 7467600"/>
              <a:gd name="connsiteY127" fmla="*/ 4332698 h 6858000"/>
              <a:gd name="connsiteX128" fmla="*/ 3241520 w 7467600"/>
              <a:gd name="connsiteY128" fmla="*/ 4385112 h 6858000"/>
              <a:gd name="connsiteX129" fmla="*/ 3374575 w 7467600"/>
              <a:gd name="connsiteY129" fmla="*/ 4451517 h 6858000"/>
              <a:gd name="connsiteX130" fmla="*/ 3505221 w 7467600"/>
              <a:gd name="connsiteY130" fmla="*/ 4480757 h 6858000"/>
              <a:gd name="connsiteX131" fmla="*/ 2626982 w 7467600"/>
              <a:gd name="connsiteY131" fmla="*/ 4206450 h 6858000"/>
              <a:gd name="connsiteX132" fmla="*/ 1310106 w 7467600"/>
              <a:gd name="connsiteY132" fmla="*/ 3943217 h 6858000"/>
              <a:gd name="connsiteX133" fmla="*/ 854994 w 7467600"/>
              <a:gd name="connsiteY133" fmla="*/ 4399136 h 6858000"/>
              <a:gd name="connsiteX134" fmla="*/ 742462 w 7467600"/>
              <a:gd name="connsiteY134" fmla="*/ 4594648 h 6858000"/>
              <a:gd name="connsiteX135" fmla="*/ 820602 w 7467600"/>
              <a:gd name="connsiteY135" fmla="*/ 4485915 h 6858000"/>
              <a:gd name="connsiteX136" fmla="*/ 878295 w 7467600"/>
              <a:gd name="connsiteY136" fmla="*/ 4403594 h 6858000"/>
              <a:gd name="connsiteX137" fmla="*/ 1240607 w 7467600"/>
              <a:gd name="connsiteY137" fmla="*/ 4010401 h 6858000"/>
              <a:gd name="connsiteX138" fmla="*/ 1310106 w 7467600"/>
              <a:gd name="connsiteY138" fmla="*/ 3943217 h 6858000"/>
              <a:gd name="connsiteX139" fmla="*/ 1423113 w 7467600"/>
              <a:gd name="connsiteY139" fmla="*/ 3874565 h 6858000"/>
              <a:gd name="connsiteX140" fmla="*/ 1260565 w 7467600"/>
              <a:gd name="connsiteY140" fmla="*/ 4031982 h 6858000"/>
              <a:gd name="connsiteX141" fmla="*/ 901900 w 7467600"/>
              <a:gd name="connsiteY141" fmla="*/ 4421236 h 6858000"/>
              <a:gd name="connsiteX142" fmla="*/ 845044 w 7467600"/>
              <a:gd name="connsiteY142" fmla="*/ 4502436 h 6858000"/>
              <a:gd name="connsiteX143" fmla="*/ 685926 w 7467600"/>
              <a:gd name="connsiteY143" fmla="*/ 4703069 h 6858000"/>
              <a:gd name="connsiteX144" fmla="*/ 684248 w 7467600"/>
              <a:gd name="connsiteY144" fmla="*/ 4706721 h 6858000"/>
              <a:gd name="connsiteX145" fmla="*/ 1423113 w 7467600"/>
              <a:gd name="connsiteY145" fmla="*/ 3874565 h 6858000"/>
              <a:gd name="connsiteX146" fmla="*/ 3316479 w 7467600"/>
              <a:gd name="connsiteY146" fmla="*/ 3872136 h 6858000"/>
              <a:gd name="connsiteX147" fmla="*/ 3546806 w 7467600"/>
              <a:gd name="connsiteY147" fmla="*/ 4356139 h 6858000"/>
              <a:gd name="connsiteX148" fmla="*/ 3364433 w 7467600"/>
              <a:gd name="connsiteY148" fmla="*/ 3953121 h 6858000"/>
              <a:gd name="connsiteX149" fmla="*/ 3316479 w 7467600"/>
              <a:gd name="connsiteY149" fmla="*/ 3872136 h 6858000"/>
              <a:gd name="connsiteX150" fmla="*/ 3291335 w 7467600"/>
              <a:gd name="connsiteY150" fmla="*/ 3767420 h 6858000"/>
              <a:gd name="connsiteX151" fmla="*/ 3390805 w 7467600"/>
              <a:gd name="connsiteY151" fmla="*/ 3937163 h 6858000"/>
              <a:gd name="connsiteX152" fmla="*/ 3579062 w 7467600"/>
              <a:gd name="connsiteY152" fmla="*/ 4359040 h 6858000"/>
              <a:gd name="connsiteX153" fmla="*/ 3467355 w 7467600"/>
              <a:gd name="connsiteY153" fmla="*/ 3988130 h 6858000"/>
              <a:gd name="connsiteX154" fmla="*/ 3310753 w 7467600"/>
              <a:gd name="connsiteY154" fmla="*/ 3787140 h 6858000"/>
              <a:gd name="connsiteX155" fmla="*/ 3291335 w 7467600"/>
              <a:gd name="connsiteY155" fmla="*/ 3767420 h 6858000"/>
              <a:gd name="connsiteX156" fmla="*/ 1635889 w 7467600"/>
              <a:gd name="connsiteY156" fmla="*/ 3709494 h 6858000"/>
              <a:gd name="connsiteX157" fmla="*/ 1634800 w 7467600"/>
              <a:gd name="connsiteY157" fmla="*/ 3731111 h 6858000"/>
              <a:gd name="connsiteX158" fmla="*/ 1635889 w 7467600"/>
              <a:gd name="connsiteY158" fmla="*/ 3709494 h 6858000"/>
              <a:gd name="connsiteX159" fmla="*/ 1510397 w 7467600"/>
              <a:gd name="connsiteY159" fmla="*/ 3684705 h 6858000"/>
              <a:gd name="connsiteX160" fmla="*/ 1146550 w 7467600"/>
              <a:gd name="connsiteY160" fmla="*/ 3802012 h 6858000"/>
              <a:gd name="connsiteX161" fmla="*/ 698834 w 7467600"/>
              <a:gd name="connsiteY161" fmla="*/ 3952272 h 6858000"/>
              <a:gd name="connsiteX162" fmla="*/ 34256 w 7467600"/>
              <a:gd name="connsiteY162" fmla="*/ 4347603 h 6858000"/>
              <a:gd name="connsiteX163" fmla="*/ 527241 w 7467600"/>
              <a:gd name="connsiteY163" fmla="*/ 4065078 h 6858000"/>
              <a:gd name="connsiteX164" fmla="*/ 1510397 w 7467600"/>
              <a:gd name="connsiteY164" fmla="*/ 3684705 h 6858000"/>
              <a:gd name="connsiteX165" fmla="*/ 1313114 w 7467600"/>
              <a:gd name="connsiteY165" fmla="*/ 3655216 h 6858000"/>
              <a:gd name="connsiteX166" fmla="*/ 1109304 w 7467600"/>
              <a:gd name="connsiteY166" fmla="*/ 3669030 h 6858000"/>
              <a:gd name="connsiteX167" fmla="*/ 8129 w 7467600"/>
              <a:gd name="connsiteY167" fmla="*/ 4330519 h 6858000"/>
              <a:gd name="connsiteX168" fmla="*/ 687572 w 7467600"/>
              <a:gd name="connsiteY168" fmla="*/ 3925629 h 6858000"/>
              <a:gd name="connsiteX169" fmla="*/ 1138365 w 7467600"/>
              <a:gd name="connsiteY169" fmla="*/ 3774515 h 6858000"/>
              <a:gd name="connsiteX170" fmla="*/ 1505579 w 7467600"/>
              <a:gd name="connsiteY170" fmla="*/ 3655526 h 6858000"/>
              <a:gd name="connsiteX171" fmla="*/ 1313114 w 7467600"/>
              <a:gd name="connsiteY171" fmla="*/ 3655216 h 6858000"/>
              <a:gd name="connsiteX172" fmla="*/ 3655073 w 7467600"/>
              <a:gd name="connsiteY172" fmla="*/ 3650884 h 6858000"/>
              <a:gd name="connsiteX173" fmla="*/ 3989938 w 7467600"/>
              <a:gd name="connsiteY173" fmla="*/ 3991685 h 6858000"/>
              <a:gd name="connsiteX174" fmla="*/ 4393907 w 7467600"/>
              <a:gd name="connsiteY174" fmla="*/ 4261258 h 6858000"/>
              <a:gd name="connsiteX175" fmla="*/ 4648051 w 7467600"/>
              <a:gd name="connsiteY175" fmla="*/ 4374051 h 6858000"/>
              <a:gd name="connsiteX176" fmla="*/ 4383389 w 7467600"/>
              <a:gd name="connsiteY176" fmla="*/ 4184369 h 6858000"/>
              <a:gd name="connsiteX177" fmla="*/ 4165508 w 7467600"/>
              <a:gd name="connsiteY177" fmla="*/ 4035196 h 6858000"/>
              <a:gd name="connsiteX178" fmla="*/ 4068162 w 7467600"/>
              <a:gd name="connsiteY178" fmla="*/ 3953394 h 6858000"/>
              <a:gd name="connsiteX179" fmla="*/ 3981416 w 7467600"/>
              <a:gd name="connsiteY179" fmla="*/ 3880482 h 6858000"/>
              <a:gd name="connsiteX180" fmla="*/ 3800147 w 7467600"/>
              <a:gd name="connsiteY180" fmla="*/ 3749872 h 6858000"/>
              <a:gd name="connsiteX181" fmla="*/ 3655073 w 7467600"/>
              <a:gd name="connsiteY181" fmla="*/ 3650884 h 6858000"/>
              <a:gd name="connsiteX182" fmla="*/ 3670252 w 7467600"/>
              <a:gd name="connsiteY182" fmla="*/ 3622798 h 6858000"/>
              <a:gd name="connsiteX183" fmla="*/ 3817258 w 7467600"/>
              <a:gd name="connsiteY183" fmla="*/ 3723577 h 6858000"/>
              <a:gd name="connsiteX184" fmla="*/ 4000461 w 7467600"/>
              <a:gd name="connsiteY184" fmla="*/ 3855966 h 6858000"/>
              <a:gd name="connsiteX185" fmla="*/ 4088180 w 7467600"/>
              <a:gd name="connsiteY185" fmla="*/ 3929774 h 6858000"/>
              <a:gd name="connsiteX186" fmla="*/ 4184555 w 7467600"/>
              <a:gd name="connsiteY186" fmla="*/ 4010683 h 6858000"/>
              <a:gd name="connsiteX187" fmla="*/ 4399563 w 7467600"/>
              <a:gd name="connsiteY187" fmla="*/ 4158106 h 6858000"/>
              <a:gd name="connsiteX188" fmla="*/ 4684469 w 7467600"/>
              <a:gd name="connsiteY188" fmla="*/ 4364680 h 6858000"/>
              <a:gd name="connsiteX189" fmla="*/ 4690271 w 7467600"/>
              <a:gd name="connsiteY189" fmla="*/ 4370034 h 6858000"/>
              <a:gd name="connsiteX190" fmla="*/ 4136093 w 7467600"/>
              <a:gd name="connsiteY190" fmla="*/ 3858466 h 6858000"/>
              <a:gd name="connsiteX191" fmla="*/ 3670252 w 7467600"/>
              <a:gd name="connsiteY191" fmla="*/ 3622798 h 6858000"/>
              <a:gd name="connsiteX192" fmla="*/ 4440129 w 7467600"/>
              <a:gd name="connsiteY192" fmla="*/ 3448571 h 6858000"/>
              <a:gd name="connsiteX193" fmla="*/ 4856525 w 7467600"/>
              <a:gd name="connsiteY193" fmla="*/ 3915351 h 6858000"/>
              <a:gd name="connsiteX194" fmla="*/ 5059055 w 7467600"/>
              <a:gd name="connsiteY194" fmla="*/ 4108918 h 6858000"/>
              <a:gd name="connsiteX195" fmla="*/ 5290070 w 7467600"/>
              <a:gd name="connsiteY195" fmla="*/ 4263619 h 6858000"/>
              <a:gd name="connsiteX196" fmla="*/ 4834991 w 7467600"/>
              <a:gd name="connsiteY196" fmla="*/ 3830985 h 6858000"/>
              <a:gd name="connsiteX197" fmla="*/ 4440129 w 7467600"/>
              <a:gd name="connsiteY197" fmla="*/ 3448571 h 6858000"/>
              <a:gd name="connsiteX198" fmla="*/ 4441737 w 7467600"/>
              <a:gd name="connsiteY198" fmla="*/ 3399734 h 6858000"/>
              <a:gd name="connsiteX199" fmla="*/ 4431236 w 7467600"/>
              <a:gd name="connsiteY199" fmla="*/ 3400954 h 6858000"/>
              <a:gd name="connsiteX200" fmla="*/ 4557150 w 7467600"/>
              <a:gd name="connsiteY200" fmla="*/ 3510023 h 6858000"/>
              <a:gd name="connsiteX201" fmla="*/ 4856936 w 7467600"/>
              <a:gd name="connsiteY201" fmla="*/ 3809146 h 6858000"/>
              <a:gd name="connsiteX202" fmla="*/ 5111996 w 7467600"/>
              <a:gd name="connsiteY202" fmla="*/ 4065759 h 6858000"/>
              <a:gd name="connsiteX203" fmla="*/ 5388878 w 7467600"/>
              <a:gd name="connsiteY203" fmla="*/ 4300185 h 6858000"/>
              <a:gd name="connsiteX204" fmla="*/ 5425556 w 7467600"/>
              <a:gd name="connsiteY204" fmla="*/ 4308967 h 6858000"/>
              <a:gd name="connsiteX205" fmla="*/ 4943646 w 7467600"/>
              <a:gd name="connsiteY205" fmla="*/ 3822916 h 6858000"/>
              <a:gd name="connsiteX206" fmla="*/ 4594837 w 7467600"/>
              <a:gd name="connsiteY206" fmla="*/ 3532274 h 6858000"/>
              <a:gd name="connsiteX207" fmla="*/ 4441737 w 7467600"/>
              <a:gd name="connsiteY207" fmla="*/ 3399734 h 6858000"/>
              <a:gd name="connsiteX208" fmla="*/ 5425834 w 7467600"/>
              <a:gd name="connsiteY208" fmla="*/ 3162785 h 6858000"/>
              <a:gd name="connsiteX209" fmla="*/ 5401644 w 7467600"/>
              <a:gd name="connsiteY209" fmla="*/ 3617847 h 6858000"/>
              <a:gd name="connsiteX210" fmla="*/ 5467256 w 7467600"/>
              <a:gd name="connsiteY210" fmla="*/ 4175494 h 6858000"/>
              <a:gd name="connsiteX211" fmla="*/ 5448069 w 7467600"/>
              <a:gd name="connsiteY211" fmla="*/ 3567554 h 6858000"/>
              <a:gd name="connsiteX212" fmla="*/ 5425834 w 7467600"/>
              <a:gd name="connsiteY212" fmla="*/ 3162785 h 6858000"/>
              <a:gd name="connsiteX213" fmla="*/ 1318687 w 7467600"/>
              <a:gd name="connsiteY213" fmla="*/ 3113840 h 6858000"/>
              <a:gd name="connsiteX214" fmla="*/ 1066793 w 7467600"/>
              <a:gd name="connsiteY214" fmla="*/ 3212171 h 6858000"/>
              <a:gd name="connsiteX215" fmla="*/ 993319 w 7467600"/>
              <a:gd name="connsiteY215" fmla="*/ 3247648 h 6858000"/>
              <a:gd name="connsiteX216" fmla="*/ 853081 w 7467600"/>
              <a:gd name="connsiteY216" fmla="*/ 3312410 h 6858000"/>
              <a:gd name="connsiteX217" fmla="*/ 805957 w 7467600"/>
              <a:gd name="connsiteY217" fmla="*/ 3330443 h 6858000"/>
              <a:gd name="connsiteX218" fmla="*/ 1318687 w 7467600"/>
              <a:gd name="connsiteY218" fmla="*/ 3113840 h 6858000"/>
              <a:gd name="connsiteX219" fmla="*/ 5453702 w 7467600"/>
              <a:gd name="connsiteY219" fmla="*/ 3090882 h 6858000"/>
              <a:gd name="connsiteX220" fmla="*/ 5480135 w 7467600"/>
              <a:gd name="connsiteY220" fmla="*/ 3565802 h 6858000"/>
              <a:gd name="connsiteX221" fmla="*/ 5499023 w 7467600"/>
              <a:gd name="connsiteY221" fmla="*/ 4166310 h 6858000"/>
              <a:gd name="connsiteX222" fmla="*/ 5547022 w 7467600"/>
              <a:gd name="connsiteY222" fmla="*/ 3607838 h 6858000"/>
              <a:gd name="connsiteX223" fmla="*/ 5515964 w 7467600"/>
              <a:gd name="connsiteY223" fmla="*/ 3378541 h 6858000"/>
              <a:gd name="connsiteX224" fmla="*/ 5453702 w 7467600"/>
              <a:gd name="connsiteY224" fmla="*/ 3090882 h 6858000"/>
              <a:gd name="connsiteX225" fmla="*/ 1238695 w 7467600"/>
              <a:gd name="connsiteY225" fmla="*/ 3076820 h 6858000"/>
              <a:gd name="connsiteX226" fmla="*/ 716371 w 7467600"/>
              <a:gd name="connsiteY226" fmla="*/ 3293249 h 6858000"/>
              <a:gd name="connsiteX227" fmla="*/ 579522 w 7467600"/>
              <a:gd name="connsiteY227" fmla="*/ 3371759 h 6858000"/>
              <a:gd name="connsiteX228" fmla="*/ 600288 w 7467600"/>
              <a:gd name="connsiteY228" fmla="*/ 3365555 h 6858000"/>
              <a:gd name="connsiteX229" fmla="*/ 840692 w 7467600"/>
              <a:gd name="connsiteY229" fmla="*/ 3284921 h 6858000"/>
              <a:gd name="connsiteX230" fmla="*/ 979248 w 7467600"/>
              <a:gd name="connsiteY230" fmla="*/ 3221003 h 6858000"/>
              <a:gd name="connsiteX231" fmla="*/ 1053282 w 7467600"/>
              <a:gd name="connsiteY231" fmla="*/ 3185247 h 6858000"/>
              <a:gd name="connsiteX232" fmla="*/ 1320603 w 7467600"/>
              <a:gd name="connsiteY232" fmla="*/ 3081281 h 6858000"/>
              <a:gd name="connsiteX233" fmla="*/ 1238695 w 7467600"/>
              <a:gd name="connsiteY233" fmla="*/ 3076820 h 6858000"/>
              <a:gd name="connsiteX234" fmla="*/ 5425627 w 7467600"/>
              <a:gd name="connsiteY234" fmla="*/ 2954192 h 6858000"/>
              <a:gd name="connsiteX235" fmla="*/ 5470770 w 7467600"/>
              <a:gd name="connsiteY235" fmla="*/ 3005435 h 6858000"/>
              <a:gd name="connsiteX236" fmla="*/ 5519779 w 7467600"/>
              <a:gd name="connsiteY236" fmla="*/ 4359223 h 6858000"/>
              <a:gd name="connsiteX237" fmla="*/ 5520293 w 7467600"/>
              <a:gd name="connsiteY237" fmla="*/ 4360602 h 6858000"/>
              <a:gd name="connsiteX238" fmla="*/ 5767221 w 7467600"/>
              <a:gd name="connsiteY238" fmla="*/ 4665564 h 6858000"/>
              <a:gd name="connsiteX239" fmla="*/ 6937169 w 7467600"/>
              <a:gd name="connsiteY239" fmla="*/ 4815941 h 6858000"/>
              <a:gd name="connsiteX240" fmla="*/ 6953922 w 7467600"/>
              <a:gd name="connsiteY240" fmla="*/ 4890068 h 6858000"/>
              <a:gd name="connsiteX241" fmla="*/ 6071359 w 7467600"/>
              <a:gd name="connsiteY241" fmla="*/ 4770770 h 6858000"/>
              <a:gd name="connsiteX242" fmla="*/ 6038839 w 7467600"/>
              <a:gd name="connsiteY242" fmla="*/ 4764474 h 6858000"/>
              <a:gd name="connsiteX243" fmla="*/ 6038706 w 7467600"/>
              <a:gd name="connsiteY243" fmla="*/ 4763847 h 6858000"/>
              <a:gd name="connsiteX244" fmla="*/ 6037784 w 7467600"/>
              <a:gd name="connsiteY244" fmla="*/ 4764270 h 6858000"/>
              <a:gd name="connsiteX245" fmla="*/ 6038839 w 7467600"/>
              <a:gd name="connsiteY245" fmla="*/ 4764474 h 6858000"/>
              <a:gd name="connsiteX246" fmla="*/ 6040338 w 7467600"/>
              <a:gd name="connsiteY246" fmla="*/ 4771418 h 6858000"/>
              <a:gd name="connsiteX247" fmla="*/ 6024488 w 7467600"/>
              <a:gd name="connsiteY247" fmla="*/ 4809903 h 6858000"/>
              <a:gd name="connsiteX248" fmla="*/ 5599771 w 7467600"/>
              <a:gd name="connsiteY248" fmla="*/ 5509652 h 6858000"/>
              <a:gd name="connsiteX249" fmla="*/ 5548843 w 7467600"/>
              <a:gd name="connsiteY249" fmla="*/ 5563845 h 6858000"/>
              <a:gd name="connsiteX250" fmla="*/ 5940952 w 7467600"/>
              <a:gd name="connsiteY250" fmla="*/ 6250028 h 6858000"/>
              <a:gd name="connsiteX251" fmla="*/ 6043441 w 7467600"/>
              <a:gd name="connsiteY251" fmla="*/ 6665847 h 6858000"/>
              <a:gd name="connsiteX252" fmla="*/ 6093432 w 7467600"/>
              <a:gd name="connsiteY252" fmla="*/ 6858000 h 6858000"/>
              <a:gd name="connsiteX253" fmla="*/ 6034344 w 7467600"/>
              <a:gd name="connsiteY253" fmla="*/ 6858000 h 6858000"/>
              <a:gd name="connsiteX254" fmla="*/ 6026679 w 7467600"/>
              <a:gd name="connsiteY254" fmla="*/ 6836959 h 6858000"/>
              <a:gd name="connsiteX255" fmla="*/ 5800441 w 7467600"/>
              <a:gd name="connsiteY255" fmla="*/ 6335286 h 6858000"/>
              <a:gd name="connsiteX256" fmla="*/ 5526562 w 7467600"/>
              <a:gd name="connsiteY256" fmla="*/ 5705388 h 6858000"/>
              <a:gd name="connsiteX257" fmla="*/ 5519640 w 7467600"/>
              <a:gd name="connsiteY257" fmla="*/ 5683774 h 6858000"/>
              <a:gd name="connsiteX258" fmla="*/ 5844559 w 7467600"/>
              <a:gd name="connsiteY258" fmla="*/ 6553349 h 6858000"/>
              <a:gd name="connsiteX259" fmla="*/ 5975994 w 7467600"/>
              <a:gd name="connsiteY259" fmla="*/ 6858000 h 6858000"/>
              <a:gd name="connsiteX260" fmla="*/ 5898547 w 7467600"/>
              <a:gd name="connsiteY260" fmla="*/ 6858000 h 6858000"/>
              <a:gd name="connsiteX261" fmla="*/ 5682041 w 7467600"/>
              <a:gd name="connsiteY261" fmla="*/ 6355860 h 6858000"/>
              <a:gd name="connsiteX262" fmla="*/ 5461758 w 7467600"/>
              <a:gd name="connsiteY262" fmla="*/ 5820220 h 6858000"/>
              <a:gd name="connsiteX263" fmla="*/ 5237282 w 7467600"/>
              <a:gd name="connsiteY263" fmla="*/ 6579086 h 6858000"/>
              <a:gd name="connsiteX264" fmla="*/ 5115009 w 7467600"/>
              <a:gd name="connsiteY264" fmla="*/ 6858000 h 6858000"/>
              <a:gd name="connsiteX265" fmla="*/ 5028074 w 7467600"/>
              <a:gd name="connsiteY265" fmla="*/ 6858000 h 6858000"/>
              <a:gd name="connsiteX266" fmla="*/ 5079508 w 7467600"/>
              <a:gd name="connsiteY266" fmla="*/ 6749074 h 6858000"/>
              <a:gd name="connsiteX267" fmla="*/ 5371846 w 7467600"/>
              <a:gd name="connsiteY267" fmla="*/ 5924413 h 6858000"/>
              <a:gd name="connsiteX268" fmla="*/ 5270512 w 7467600"/>
              <a:gd name="connsiteY268" fmla="*/ 6138975 h 6858000"/>
              <a:gd name="connsiteX269" fmla="*/ 5062409 w 7467600"/>
              <a:gd name="connsiteY269" fmla="*/ 6653544 h 6858000"/>
              <a:gd name="connsiteX270" fmla="*/ 5036628 w 7467600"/>
              <a:gd name="connsiteY270" fmla="*/ 6754247 h 6858000"/>
              <a:gd name="connsiteX271" fmla="*/ 5009112 w 7467600"/>
              <a:gd name="connsiteY271" fmla="*/ 6858000 h 6858000"/>
              <a:gd name="connsiteX272" fmla="*/ 4976679 w 7467600"/>
              <a:gd name="connsiteY272" fmla="*/ 6858000 h 6858000"/>
              <a:gd name="connsiteX273" fmla="*/ 5006537 w 7467600"/>
              <a:gd name="connsiteY273" fmla="*/ 6747068 h 6858000"/>
              <a:gd name="connsiteX274" fmla="*/ 5032723 w 7467600"/>
              <a:gd name="connsiteY274" fmla="*/ 6644957 h 6858000"/>
              <a:gd name="connsiteX275" fmla="*/ 5242949 w 7467600"/>
              <a:gd name="connsiteY275" fmla="*/ 6125175 h 6858000"/>
              <a:gd name="connsiteX276" fmla="*/ 5286321 w 7467600"/>
              <a:gd name="connsiteY276" fmla="*/ 6033555 h 6858000"/>
              <a:gd name="connsiteX277" fmla="*/ 5008210 w 7467600"/>
              <a:gd name="connsiteY277" fmla="*/ 6649194 h 6858000"/>
              <a:gd name="connsiteX278" fmla="*/ 4986321 w 7467600"/>
              <a:gd name="connsiteY278" fmla="*/ 6765687 h 6858000"/>
              <a:gd name="connsiteX279" fmla="*/ 4973474 w 7467600"/>
              <a:gd name="connsiteY279" fmla="*/ 6858000 h 6858000"/>
              <a:gd name="connsiteX280" fmla="*/ 4907178 w 7467600"/>
              <a:gd name="connsiteY280" fmla="*/ 6858000 h 6858000"/>
              <a:gd name="connsiteX281" fmla="*/ 4910810 w 7467600"/>
              <a:gd name="connsiteY281" fmla="*/ 6829660 h 6858000"/>
              <a:gd name="connsiteX282" fmla="*/ 4987461 w 7467600"/>
              <a:gd name="connsiteY282" fmla="*/ 6432994 h 6858000"/>
              <a:gd name="connsiteX283" fmla="*/ 5179262 w 7467600"/>
              <a:gd name="connsiteY283" fmla="*/ 6035044 h 6858000"/>
              <a:gd name="connsiteX284" fmla="*/ 4689678 w 7467600"/>
              <a:gd name="connsiteY284" fmla="*/ 6440241 h 6858000"/>
              <a:gd name="connsiteX285" fmla="*/ 4477543 w 7467600"/>
              <a:gd name="connsiteY285" fmla="*/ 6674836 h 6858000"/>
              <a:gd name="connsiteX286" fmla="*/ 4329957 w 7467600"/>
              <a:gd name="connsiteY286" fmla="*/ 6858000 h 6858000"/>
              <a:gd name="connsiteX287" fmla="*/ 4218595 w 7467600"/>
              <a:gd name="connsiteY287" fmla="*/ 6858000 h 6858000"/>
              <a:gd name="connsiteX288" fmla="*/ 4368888 w 7467600"/>
              <a:gd name="connsiteY288" fmla="*/ 6668412 h 6858000"/>
              <a:gd name="connsiteX289" fmla="*/ 4563091 w 7467600"/>
              <a:gd name="connsiteY289" fmla="*/ 6442508 h 6858000"/>
              <a:gd name="connsiteX290" fmla="*/ 5387324 w 7467600"/>
              <a:gd name="connsiteY290" fmla="*/ 5705830 h 6858000"/>
              <a:gd name="connsiteX291" fmla="*/ 5073620 w 7467600"/>
              <a:gd name="connsiteY291" fmla="*/ 5955437 h 6858000"/>
              <a:gd name="connsiteX292" fmla="*/ 4689789 w 7467600"/>
              <a:gd name="connsiteY292" fmla="*/ 6268382 h 6858000"/>
              <a:gd name="connsiteX293" fmla="*/ 4418722 w 7467600"/>
              <a:gd name="connsiteY293" fmla="*/ 6570886 h 6858000"/>
              <a:gd name="connsiteX294" fmla="*/ 4214944 w 7467600"/>
              <a:gd name="connsiteY294" fmla="*/ 6858000 h 6858000"/>
              <a:gd name="connsiteX295" fmla="*/ 4177898 w 7467600"/>
              <a:gd name="connsiteY295" fmla="*/ 6858000 h 6858000"/>
              <a:gd name="connsiteX296" fmla="*/ 4391597 w 7467600"/>
              <a:gd name="connsiteY296" fmla="*/ 6556370 h 6858000"/>
              <a:gd name="connsiteX297" fmla="*/ 4668889 w 7467600"/>
              <a:gd name="connsiteY297" fmla="*/ 6246399 h 6858000"/>
              <a:gd name="connsiteX298" fmla="*/ 5055427 w 7467600"/>
              <a:gd name="connsiteY298" fmla="*/ 5931476 h 6858000"/>
              <a:gd name="connsiteX299" fmla="*/ 5371814 w 7467600"/>
              <a:gd name="connsiteY299" fmla="*/ 5678975 h 6858000"/>
              <a:gd name="connsiteX300" fmla="*/ 4987918 w 7467600"/>
              <a:gd name="connsiteY300" fmla="*/ 5838701 h 6858000"/>
              <a:gd name="connsiteX301" fmla="*/ 4317146 w 7467600"/>
              <a:gd name="connsiteY301" fmla="*/ 6587716 h 6858000"/>
              <a:gd name="connsiteX302" fmla="*/ 4171627 w 7467600"/>
              <a:gd name="connsiteY302" fmla="*/ 6858000 h 6858000"/>
              <a:gd name="connsiteX303" fmla="*/ 4081585 w 7467600"/>
              <a:gd name="connsiteY303" fmla="*/ 6858000 h 6858000"/>
              <a:gd name="connsiteX304" fmla="*/ 4238603 w 7467600"/>
              <a:gd name="connsiteY304" fmla="*/ 6559341 h 6858000"/>
              <a:gd name="connsiteX305" fmla="*/ 4778333 w 7467600"/>
              <a:gd name="connsiteY305" fmla="*/ 5873626 h 6858000"/>
              <a:gd name="connsiteX306" fmla="*/ 5414185 w 7467600"/>
              <a:gd name="connsiteY306" fmla="*/ 5573882 h 6858000"/>
              <a:gd name="connsiteX307" fmla="*/ 5959648 w 7467600"/>
              <a:gd name="connsiteY307" fmla="*/ 4760797 h 6858000"/>
              <a:gd name="connsiteX308" fmla="*/ 5355019 w 7467600"/>
              <a:gd name="connsiteY308" fmla="*/ 4734672 h 6858000"/>
              <a:gd name="connsiteX309" fmla="*/ 5083565 w 7467600"/>
              <a:gd name="connsiteY309" fmla="*/ 5179121 h 6858000"/>
              <a:gd name="connsiteX310" fmla="*/ 4713577 w 7467600"/>
              <a:gd name="connsiteY310" fmla="*/ 5616803 h 6858000"/>
              <a:gd name="connsiteX311" fmla="*/ 3989559 w 7467600"/>
              <a:gd name="connsiteY311" fmla="*/ 6145945 h 6858000"/>
              <a:gd name="connsiteX312" fmla="*/ 3939824 w 7467600"/>
              <a:gd name="connsiteY312" fmla="*/ 6066900 h 6858000"/>
              <a:gd name="connsiteX313" fmla="*/ 4584537 w 7467600"/>
              <a:gd name="connsiteY313" fmla="*/ 5324826 h 6858000"/>
              <a:gd name="connsiteX314" fmla="*/ 5037105 w 7467600"/>
              <a:gd name="connsiteY314" fmla="*/ 5088765 h 6858000"/>
              <a:gd name="connsiteX315" fmla="*/ 5039930 w 7467600"/>
              <a:gd name="connsiteY315" fmla="*/ 5089585 h 6858000"/>
              <a:gd name="connsiteX316" fmla="*/ 5263764 w 7467600"/>
              <a:gd name="connsiteY316" fmla="*/ 4735525 h 6858000"/>
              <a:gd name="connsiteX317" fmla="*/ 4086300 w 7467600"/>
              <a:gd name="connsiteY317" fmla="*/ 4884599 h 6858000"/>
              <a:gd name="connsiteX318" fmla="*/ 4085485 w 7467600"/>
              <a:gd name="connsiteY318" fmla="*/ 4899070 h 6858000"/>
              <a:gd name="connsiteX319" fmla="*/ 3871915 w 7467600"/>
              <a:gd name="connsiteY319" fmla="*/ 5253645 h 6858000"/>
              <a:gd name="connsiteX320" fmla="*/ 3799374 w 7467600"/>
              <a:gd name="connsiteY320" fmla="*/ 5466127 h 6858000"/>
              <a:gd name="connsiteX321" fmla="*/ 3498850 w 7467600"/>
              <a:gd name="connsiteY321" fmla="*/ 6661888 h 6858000"/>
              <a:gd name="connsiteX322" fmla="*/ 3399216 w 7467600"/>
              <a:gd name="connsiteY322" fmla="*/ 6858000 h 6858000"/>
              <a:gd name="connsiteX323" fmla="*/ 3303688 w 7467600"/>
              <a:gd name="connsiteY323" fmla="*/ 6858000 h 6858000"/>
              <a:gd name="connsiteX324" fmla="*/ 3391774 w 7467600"/>
              <a:gd name="connsiteY324" fmla="*/ 6697181 h 6858000"/>
              <a:gd name="connsiteX325" fmla="*/ 3735540 w 7467600"/>
              <a:gd name="connsiteY325" fmla="*/ 5546923 h 6858000"/>
              <a:gd name="connsiteX326" fmla="*/ 3729438 w 7467600"/>
              <a:gd name="connsiteY326" fmla="*/ 5569058 h 6858000"/>
              <a:gd name="connsiteX327" fmla="*/ 3707782 w 7467600"/>
              <a:gd name="connsiteY327" fmla="*/ 5644908 h 6858000"/>
              <a:gd name="connsiteX328" fmla="*/ 3583827 w 7467600"/>
              <a:gd name="connsiteY328" fmla="*/ 6039215 h 6858000"/>
              <a:gd name="connsiteX329" fmla="*/ 3547861 w 7467600"/>
              <a:gd name="connsiteY329" fmla="*/ 6129609 h 6858000"/>
              <a:gd name="connsiteX330" fmla="*/ 3490905 w 7467600"/>
              <a:gd name="connsiteY330" fmla="*/ 6277660 h 6858000"/>
              <a:gd name="connsiteX331" fmla="*/ 3455859 w 7467600"/>
              <a:gd name="connsiteY331" fmla="*/ 6391301 h 6858000"/>
              <a:gd name="connsiteX332" fmla="*/ 3429112 w 7467600"/>
              <a:gd name="connsiteY332" fmla="*/ 6479469 h 6858000"/>
              <a:gd name="connsiteX333" fmla="*/ 3304862 w 7467600"/>
              <a:gd name="connsiteY333" fmla="*/ 6796476 h 6858000"/>
              <a:gd name="connsiteX334" fmla="*/ 3276071 w 7467600"/>
              <a:gd name="connsiteY334" fmla="*/ 6858000 h 6858000"/>
              <a:gd name="connsiteX335" fmla="*/ 3240805 w 7467600"/>
              <a:gd name="connsiteY335" fmla="*/ 6858000 h 6858000"/>
              <a:gd name="connsiteX336" fmla="*/ 3275917 w 7467600"/>
              <a:gd name="connsiteY336" fmla="*/ 6783192 h 6858000"/>
              <a:gd name="connsiteX337" fmla="*/ 3399358 w 7467600"/>
              <a:gd name="connsiteY337" fmla="*/ 6469011 h 6858000"/>
              <a:gd name="connsiteX338" fmla="*/ 3425650 w 7467600"/>
              <a:gd name="connsiteY338" fmla="*/ 6381333 h 6858000"/>
              <a:gd name="connsiteX339" fmla="*/ 3460661 w 7467600"/>
              <a:gd name="connsiteY339" fmla="*/ 6266763 h 6858000"/>
              <a:gd name="connsiteX340" fmla="*/ 3518021 w 7467600"/>
              <a:gd name="connsiteY340" fmla="*/ 6117298 h 6858000"/>
              <a:gd name="connsiteX341" fmla="*/ 3554035 w 7467600"/>
              <a:gd name="connsiteY341" fmla="*/ 6027832 h 6858000"/>
              <a:gd name="connsiteX342" fmla="*/ 3677174 w 7467600"/>
              <a:gd name="connsiteY342" fmla="*/ 5636351 h 6858000"/>
              <a:gd name="connsiteX343" fmla="*/ 3698819 w 7467600"/>
              <a:gd name="connsiteY343" fmla="*/ 5560503 h 6858000"/>
              <a:gd name="connsiteX344" fmla="*/ 3702094 w 7467600"/>
              <a:gd name="connsiteY344" fmla="*/ 5549194 h 6858000"/>
              <a:gd name="connsiteX345" fmla="*/ 3398355 w 7467600"/>
              <a:gd name="connsiteY345" fmla="*/ 6094603 h 6858000"/>
              <a:gd name="connsiteX346" fmla="*/ 3193941 w 7467600"/>
              <a:gd name="connsiteY346" fmla="*/ 6798775 h 6858000"/>
              <a:gd name="connsiteX347" fmla="*/ 3184140 w 7467600"/>
              <a:gd name="connsiteY347" fmla="*/ 6858000 h 6858000"/>
              <a:gd name="connsiteX348" fmla="*/ 3099978 w 7467600"/>
              <a:gd name="connsiteY348" fmla="*/ 6858000 h 6858000"/>
              <a:gd name="connsiteX349" fmla="*/ 3101556 w 7467600"/>
              <a:gd name="connsiteY349" fmla="*/ 6843337 h 6858000"/>
              <a:gd name="connsiteX350" fmla="*/ 3370162 w 7467600"/>
              <a:gd name="connsiteY350" fmla="*/ 5785550 h 6858000"/>
              <a:gd name="connsiteX351" fmla="*/ 3746477 w 7467600"/>
              <a:gd name="connsiteY351" fmla="*/ 5377889 h 6858000"/>
              <a:gd name="connsiteX352" fmla="*/ 3863399 w 7467600"/>
              <a:gd name="connsiteY352" fmla="*/ 5087257 h 6858000"/>
              <a:gd name="connsiteX353" fmla="*/ 3968712 w 7467600"/>
              <a:gd name="connsiteY353" fmla="*/ 4913989 h 6858000"/>
              <a:gd name="connsiteX354" fmla="*/ 2792390 w 7467600"/>
              <a:gd name="connsiteY354" fmla="*/ 5382974 h 6858000"/>
              <a:gd name="connsiteX355" fmla="*/ 2714982 w 7467600"/>
              <a:gd name="connsiteY355" fmla="*/ 5427051 h 6858000"/>
              <a:gd name="connsiteX356" fmla="*/ 2813361 w 7467600"/>
              <a:gd name="connsiteY356" fmla="*/ 6023912 h 6858000"/>
              <a:gd name="connsiteX357" fmla="*/ 2688430 w 7467600"/>
              <a:gd name="connsiteY357" fmla="*/ 6801564 h 6858000"/>
              <a:gd name="connsiteX358" fmla="*/ 2629626 w 7467600"/>
              <a:gd name="connsiteY358" fmla="*/ 6763394 h 6858000"/>
              <a:gd name="connsiteX359" fmla="*/ 2565328 w 7467600"/>
              <a:gd name="connsiteY359" fmla="*/ 5516399 h 6858000"/>
              <a:gd name="connsiteX360" fmla="*/ 1922999 w 7467600"/>
              <a:gd name="connsiteY360" fmla="*/ 5980343 h 6858000"/>
              <a:gd name="connsiteX361" fmla="*/ 1950261 w 7467600"/>
              <a:gd name="connsiteY361" fmla="*/ 6405858 h 6858000"/>
              <a:gd name="connsiteX362" fmla="*/ 2365554 w 7467600"/>
              <a:gd name="connsiteY362" fmla="*/ 6759107 h 6858000"/>
              <a:gd name="connsiteX363" fmla="*/ 2424142 w 7467600"/>
              <a:gd name="connsiteY363" fmla="*/ 6858000 h 6858000"/>
              <a:gd name="connsiteX364" fmla="*/ 2395994 w 7467600"/>
              <a:gd name="connsiteY364" fmla="*/ 6858000 h 6858000"/>
              <a:gd name="connsiteX365" fmla="*/ 2392863 w 7467600"/>
              <a:gd name="connsiteY365" fmla="*/ 6852964 h 6858000"/>
              <a:gd name="connsiteX366" fmla="*/ 2017589 w 7467600"/>
              <a:gd name="connsiteY366" fmla="*/ 6493982 h 6858000"/>
              <a:gd name="connsiteX367" fmla="*/ 2147336 w 7467600"/>
              <a:gd name="connsiteY367" fmla="*/ 6594052 h 6858000"/>
              <a:gd name="connsiteX368" fmla="*/ 2207047 w 7467600"/>
              <a:gd name="connsiteY368" fmla="*/ 6654540 h 6858000"/>
              <a:gd name="connsiteX369" fmla="*/ 2299106 w 7467600"/>
              <a:gd name="connsiteY369" fmla="*/ 6778931 h 6858000"/>
              <a:gd name="connsiteX370" fmla="*/ 2314430 w 7467600"/>
              <a:gd name="connsiteY370" fmla="*/ 6801144 h 6858000"/>
              <a:gd name="connsiteX371" fmla="*/ 2352406 w 7467600"/>
              <a:gd name="connsiteY371" fmla="*/ 6858000 h 6858000"/>
              <a:gd name="connsiteX372" fmla="*/ 2314492 w 7467600"/>
              <a:gd name="connsiteY372" fmla="*/ 6858000 h 6858000"/>
              <a:gd name="connsiteX373" fmla="*/ 2288095 w 7467600"/>
              <a:gd name="connsiteY373" fmla="*/ 6818030 h 6858000"/>
              <a:gd name="connsiteX374" fmla="*/ 2272768 w 7467600"/>
              <a:gd name="connsiteY374" fmla="*/ 6795822 h 6858000"/>
              <a:gd name="connsiteX375" fmla="*/ 2182715 w 7467600"/>
              <a:gd name="connsiteY375" fmla="*/ 6675071 h 6858000"/>
              <a:gd name="connsiteX376" fmla="*/ 2032061 w 7467600"/>
              <a:gd name="connsiteY376" fmla="*/ 6541380 h 6858000"/>
              <a:gd name="connsiteX377" fmla="*/ 2257220 w 7467600"/>
              <a:gd name="connsiteY377" fmla="*/ 6826257 h 6858000"/>
              <a:gd name="connsiteX378" fmla="*/ 2281324 w 7467600"/>
              <a:gd name="connsiteY378" fmla="*/ 6858000 h 6858000"/>
              <a:gd name="connsiteX379" fmla="*/ 2242860 w 7467600"/>
              <a:gd name="connsiteY379" fmla="*/ 6858000 h 6858000"/>
              <a:gd name="connsiteX380" fmla="*/ 2232818 w 7467600"/>
              <a:gd name="connsiteY380" fmla="*/ 6844926 h 6858000"/>
              <a:gd name="connsiteX381" fmla="*/ 1990172 w 7467600"/>
              <a:gd name="connsiteY381" fmla="*/ 6542121 h 6858000"/>
              <a:gd name="connsiteX382" fmla="*/ 2124090 w 7467600"/>
              <a:gd name="connsiteY382" fmla="*/ 6761017 h 6858000"/>
              <a:gd name="connsiteX383" fmla="*/ 2200380 w 7467600"/>
              <a:gd name="connsiteY383" fmla="*/ 6858000 h 6858000"/>
              <a:gd name="connsiteX384" fmla="*/ 2147507 w 7467600"/>
              <a:gd name="connsiteY384" fmla="*/ 6858000 h 6858000"/>
              <a:gd name="connsiteX385" fmla="*/ 2070668 w 7467600"/>
              <a:gd name="connsiteY385" fmla="*/ 6761520 h 6858000"/>
              <a:gd name="connsiteX386" fmla="*/ 1975142 w 7467600"/>
              <a:gd name="connsiteY386" fmla="*/ 6585570 h 6858000"/>
              <a:gd name="connsiteX387" fmla="*/ 2050035 w 7467600"/>
              <a:gd name="connsiteY387" fmla="*/ 6813345 h 6858000"/>
              <a:gd name="connsiteX388" fmla="*/ 2063025 w 7467600"/>
              <a:gd name="connsiteY388" fmla="*/ 6858000 h 6858000"/>
              <a:gd name="connsiteX389" fmla="*/ 2021675 w 7467600"/>
              <a:gd name="connsiteY389" fmla="*/ 6858000 h 6858000"/>
              <a:gd name="connsiteX390" fmla="*/ 2019308 w 7467600"/>
              <a:gd name="connsiteY390" fmla="*/ 6847118 h 6858000"/>
              <a:gd name="connsiteX391" fmla="*/ 1938835 w 7467600"/>
              <a:gd name="connsiteY391" fmla="*/ 6551160 h 6858000"/>
              <a:gd name="connsiteX392" fmla="*/ 1953230 w 7467600"/>
              <a:gd name="connsiteY392" fmla="*/ 6759699 h 6858000"/>
              <a:gd name="connsiteX393" fmla="*/ 1956763 w 7467600"/>
              <a:gd name="connsiteY393" fmla="*/ 6778191 h 6858000"/>
              <a:gd name="connsiteX394" fmla="*/ 1967925 w 7467600"/>
              <a:gd name="connsiteY394" fmla="*/ 6858000 h 6858000"/>
              <a:gd name="connsiteX395" fmla="*/ 1936622 w 7467600"/>
              <a:gd name="connsiteY395" fmla="*/ 6858000 h 6858000"/>
              <a:gd name="connsiteX396" fmla="*/ 1926261 w 7467600"/>
              <a:gd name="connsiteY396" fmla="*/ 6784064 h 6858000"/>
              <a:gd name="connsiteX397" fmla="*/ 1922724 w 7467600"/>
              <a:gd name="connsiteY397" fmla="*/ 6765577 h 6858000"/>
              <a:gd name="connsiteX398" fmla="*/ 1904650 w 7467600"/>
              <a:gd name="connsiteY398" fmla="*/ 6639616 h 6858000"/>
              <a:gd name="connsiteX399" fmla="*/ 1885273 w 7467600"/>
              <a:gd name="connsiteY399" fmla="*/ 6858000 h 6858000"/>
              <a:gd name="connsiteX400" fmla="*/ 1854363 w 7467600"/>
              <a:gd name="connsiteY400" fmla="*/ 6858000 h 6858000"/>
              <a:gd name="connsiteX401" fmla="*/ 1880391 w 7467600"/>
              <a:gd name="connsiteY401" fmla="*/ 6603796 h 6858000"/>
              <a:gd name="connsiteX402" fmla="*/ 1818273 w 7467600"/>
              <a:gd name="connsiteY402" fmla="*/ 6715729 h 6858000"/>
              <a:gd name="connsiteX403" fmla="*/ 1794691 w 7467600"/>
              <a:gd name="connsiteY403" fmla="*/ 6843239 h 6858000"/>
              <a:gd name="connsiteX404" fmla="*/ 1794914 w 7467600"/>
              <a:gd name="connsiteY404" fmla="*/ 6858000 h 6858000"/>
              <a:gd name="connsiteX405" fmla="*/ 1746128 w 7467600"/>
              <a:gd name="connsiteY405" fmla="*/ 6858000 h 6858000"/>
              <a:gd name="connsiteX406" fmla="*/ 1753934 w 7467600"/>
              <a:gd name="connsiteY406" fmla="*/ 6724796 h 6858000"/>
              <a:gd name="connsiteX407" fmla="*/ 1792053 w 7467600"/>
              <a:gd name="connsiteY407" fmla="*/ 6572396 h 6858000"/>
              <a:gd name="connsiteX408" fmla="*/ 1862248 w 7467600"/>
              <a:gd name="connsiteY408" fmla="*/ 6266397 h 6858000"/>
              <a:gd name="connsiteX409" fmla="*/ 1862250 w 7467600"/>
              <a:gd name="connsiteY409" fmla="*/ 6033531 h 6858000"/>
              <a:gd name="connsiteX410" fmla="*/ 1211999 w 7467600"/>
              <a:gd name="connsiteY410" fmla="*/ 6683610 h 6858000"/>
              <a:gd name="connsiteX411" fmla="*/ 1213266 w 7467600"/>
              <a:gd name="connsiteY411" fmla="*/ 6691947 h 6858000"/>
              <a:gd name="connsiteX412" fmla="*/ 1203370 w 7467600"/>
              <a:gd name="connsiteY412" fmla="*/ 6850676 h 6858000"/>
              <a:gd name="connsiteX413" fmla="*/ 1203671 w 7467600"/>
              <a:gd name="connsiteY413" fmla="*/ 6858000 h 6858000"/>
              <a:gd name="connsiteX414" fmla="*/ 1143180 w 7467600"/>
              <a:gd name="connsiteY414" fmla="*/ 6858000 h 6858000"/>
              <a:gd name="connsiteX415" fmla="*/ 1142176 w 7467600"/>
              <a:gd name="connsiteY415" fmla="*/ 6766045 h 6858000"/>
              <a:gd name="connsiteX416" fmla="*/ 1067484 w 7467600"/>
              <a:gd name="connsiteY416" fmla="*/ 6858000 h 6858000"/>
              <a:gd name="connsiteX417" fmla="*/ 953928 w 7467600"/>
              <a:gd name="connsiteY417" fmla="*/ 6858000 h 6858000"/>
              <a:gd name="connsiteX418" fmla="*/ 959715 w 7467600"/>
              <a:gd name="connsiteY418" fmla="*/ 6850185 h 6858000"/>
              <a:gd name="connsiteX419" fmla="*/ 1483788 w 7467600"/>
              <a:gd name="connsiteY419" fmla="*/ 6259174 h 6858000"/>
              <a:gd name="connsiteX420" fmla="*/ 1100671 w 7467600"/>
              <a:gd name="connsiteY420" fmla="*/ 6252137 h 6858000"/>
              <a:gd name="connsiteX421" fmla="*/ 1090144 w 7467600"/>
              <a:gd name="connsiteY421" fmla="*/ 6256748 h 6858000"/>
              <a:gd name="connsiteX422" fmla="*/ 1095872 w 7467600"/>
              <a:gd name="connsiteY422" fmla="*/ 6271892 h 6858000"/>
              <a:gd name="connsiteX423" fmla="*/ 262785 w 7467600"/>
              <a:gd name="connsiteY423" fmla="*/ 6845450 h 6858000"/>
              <a:gd name="connsiteX424" fmla="*/ 209968 w 7467600"/>
              <a:gd name="connsiteY424" fmla="*/ 6770713 h 6858000"/>
              <a:gd name="connsiteX425" fmla="*/ 873460 w 7467600"/>
              <a:gd name="connsiteY425" fmla="*/ 6253768 h 6858000"/>
              <a:gd name="connsiteX426" fmla="*/ 192686 w 7467600"/>
              <a:gd name="connsiteY426" fmla="*/ 5849257 h 6858000"/>
              <a:gd name="connsiteX427" fmla="*/ 4696 w 7467600"/>
              <a:gd name="connsiteY427" fmla="*/ 5697668 h 6858000"/>
              <a:gd name="connsiteX428" fmla="*/ 0 w 7467600"/>
              <a:gd name="connsiteY428" fmla="*/ 5689984 h 6858000"/>
              <a:gd name="connsiteX429" fmla="*/ 0 w 7467600"/>
              <a:gd name="connsiteY429" fmla="*/ 5513472 h 6858000"/>
              <a:gd name="connsiteX430" fmla="*/ 174101 w 7467600"/>
              <a:gd name="connsiteY430" fmla="*/ 5620277 h 6858000"/>
              <a:gd name="connsiteX431" fmla="*/ 891800 w 7467600"/>
              <a:gd name="connsiteY431" fmla="*/ 6036935 h 6858000"/>
              <a:gd name="connsiteX432" fmla="*/ 1072219 w 7467600"/>
              <a:gd name="connsiteY432" fmla="*/ 6169443 h 6858000"/>
              <a:gd name="connsiteX433" fmla="*/ 1074117 w 7467600"/>
              <a:gd name="connsiteY433" fmla="*/ 6170301 h 6858000"/>
              <a:gd name="connsiteX434" fmla="*/ 1083114 w 7467600"/>
              <a:gd name="connsiteY434" fmla="*/ 6174131 h 6858000"/>
              <a:gd name="connsiteX435" fmla="*/ 1543010 w 7467600"/>
              <a:gd name="connsiteY435" fmla="*/ 6191140 h 6858000"/>
              <a:gd name="connsiteX436" fmla="*/ 1551080 w 7467600"/>
              <a:gd name="connsiteY436" fmla="*/ 6195006 h 6858000"/>
              <a:gd name="connsiteX437" fmla="*/ 2345443 w 7467600"/>
              <a:gd name="connsiteY437" fmla="*/ 5549882 h 6858000"/>
              <a:gd name="connsiteX438" fmla="*/ 1721499 w 7467600"/>
              <a:gd name="connsiteY438" fmla="*/ 5599969 h 6858000"/>
              <a:gd name="connsiteX439" fmla="*/ 767716 w 7467600"/>
              <a:gd name="connsiteY439" fmla="*/ 5472768 h 6858000"/>
              <a:gd name="connsiteX440" fmla="*/ 722147 w 7467600"/>
              <a:gd name="connsiteY440" fmla="*/ 5393091 h 6858000"/>
              <a:gd name="connsiteX441" fmla="*/ 1485552 w 7467600"/>
              <a:gd name="connsiteY441" fmla="*/ 5313202 h 6858000"/>
              <a:gd name="connsiteX442" fmla="*/ 2143004 w 7467600"/>
              <a:gd name="connsiteY442" fmla="*/ 5402420 h 6858000"/>
              <a:gd name="connsiteX443" fmla="*/ 1933391 w 7467600"/>
              <a:gd name="connsiteY443" fmla="*/ 5156971 h 6858000"/>
              <a:gd name="connsiteX444" fmla="*/ 1827118 w 7467600"/>
              <a:gd name="connsiteY444" fmla="*/ 4968410 h 6858000"/>
              <a:gd name="connsiteX445" fmla="*/ 1837349 w 7467600"/>
              <a:gd name="connsiteY445" fmla="*/ 4956357 h 6858000"/>
              <a:gd name="connsiteX446" fmla="*/ 2162835 w 7467600"/>
              <a:gd name="connsiteY446" fmla="*/ 5187853 h 6858000"/>
              <a:gd name="connsiteX447" fmla="*/ 2257167 w 7467600"/>
              <a:gd name="connsiteY447" fmla="*/ 5462123 h 6858000"/>
              <a:gd name="connsiteX448" fmla="*/ 2261598 w 7467600"/>
              <a:gd name="connsiteY448" fmla="*/ 5467998 h 6858000"/>
              <a:gd name="connsiteX449" fmla="*/ 2437177 w 7467600"/>
              <a:gd name="connsiteY449" fmla="*/ 5479608 h 6858000"/>
              <a:gd name="connsiteX450" fmla="*/ 2445247 w 7467600"/>
              <a:gd name="connsiteY450" fmla="*/ 5483476 h 6858000"/>
              <a:gd name="connsiteX451" fmla="*/ 2743626 w 7467600"/>
              <a:gd name="connsiteY451" fmla="*/ 5304819 h 6858000"/>
              <a:gd name="connsiteX452" fmla="*/ 3048102 w 7467600"/>
              <a:gd name="connsiteY452" fmla="*/ 5150595 h 6858000"/>
              <a:gd name="connsiteX453" fmla="*/ 1799414 w 7467600"/>
              <a:gd name="connsiteY453" fmla="*/ 4694732 h 6858000"/>
              <a:gd name="connsiteX454" fmla="*/ 1771735 w 7467600"/>
              <a:gd name="connsiteY454" fmla="*/ 4619929 h 6858000"/>
              <a:gd name="connsiteX455" fmla="*/ 3104273 w 7467600"/>
              <a:gd name="connsiteY455" fmla="*/ 5076159 h 6858000"/>
              <a:gd name="connsiteX456" fmla="*/ 3113245 w 7467600"/>
              <a:gd name="connsiteY456" fmla="*/ 5090705 h 6858000"/>
              <a:gd name="connsiteX457" fmla="*/ 3126294 w 7467600"/>
              <a:gd name="connsiteY457" fmla="*/ 5114400 h 6858000"/>
              <a:gd name="connsiteX458" fmla="*/ 3937433 w 7467600"/>
              <a:gd name="connsiteY458" fmla="*/ 4830473 h 6858000"/>
              <a:gd name="connsiteX459" fmla="*/ 3590475 w 7467600"/>
              <a:gd name="connsiteY459" fmla="*/ 4597974 h 6858000"/>
              <a:gd name="connsiteX460" fmla="*/ 3100264 w 7467600"/>
              <a:gd name="connsiteY460" fmla="*/ 4579845 h 6858000"/>
              <a:gd name="connsiteX461" fmla="*/ 2183576 w 7467600"/>
              <a:gd name="connsiteY461" fmla="*/ 4227150 h 6858000"/>
              <a:gd name="connsiteX462" fmla="*/ 2151029 w 7467600"/>
              <a:gd name="connsiteY462" fmla="*/ 4146947 h 6858000"/>
              <a:gd name="connsiteX463" fmla="*/ 3563434 w 7467600"/>
              <a:gd name="connsiteY463" fmla="*/ 4469115 h 6858000"/>
              <a:gd name="connsiteX464" fmla="*/ 3177952 w 7467600"/>
              <a:gd name="connsiteY464" fmla="*/ 3657386 h 6858000"/>
              <a:gd name="connsiteX465" fmla="*/ 3189263 w 7467600"/>
              <a:gd name="connsiteY465" fmla="*/ 3625726 h 6858000"/>
              <a:gd name="connsiteX466" fmla="*/ 3560912 w 7467600"/>
              <a:gd name="connsiteY466" fmla="*/ 4079863 h 6858000"/>
              <a:gd name="connsiteX467" fmla="*/ 3626636 w 7467600"/>
              <a:gd name="connsiteY467" fmla="*/ 4512230 h 6858000"/>
              <a:gd name="connsiteX468" fmla="*/ 3653088 w 7467600"/>
              <a:gd name="connsiteY468" fmla="*/ 4521417 h 6858000"/>
              <a:gd name="connsiteX469" fmla="*/ 3988128 w 7467600"/>
              <a:gd name="connsiteY469" fmla="*/ 4817267 h 6858000"/>
              <a:gd name="connsiteX470" fmla="*/ 4830582 w 7467600"/>
              <a:gd name="connsiteY470" fmla="*/ 4676000 h 6858000"/>
              <a:gd name="connsiteX471" fmla="*/ 4830100 w 7467600"/>
              <a:gd name="connsiteY471" fmla="*/ 4675554 h 6858000"/>
              <a:gd name="connsiteX472" fmla="*/ 4036318 w 7467600"/>
              <a:gd name="connsiteY472" fmla="*/ 4147013 h 6858000"/>
              <a:gd name="connsiteX473" fmla="*/ 3432098 w 7467600"/>
              <a:gd name="connsiteY473" fmla="*/ 3537312 h 6858000"/>
              <a:gd name="connsiteX474" fmla="*/ 3446761 w 7467600"/>
              <a:gd name="connsiteY474" fmla="*/ 3461278 h 6858000"/>
              <a:gd name="connsiteX475" fmla="*/ 4419733 w 7467600"/>
              <a:gd name="connsiteY475" fmla="*/ 3963555 h 6858000"/>
              <a:gd name="connsiteX476" fmla="*/ 4781371 w 7467600"/>
              <a:gd name="connsiteY476" fmla="*/ 4458604 h 6858000"/>
              <a:gd name="connsiteX477" fmla="*/ 4780440 w 7467600"/>
              <a:gd name="connsiteY477" fmla="*/ 4470290 h 6858000"/>
              <a:gd name="connsiteX478" fmla="*/ 4898954 w 7467600"/>
              <a:gd name="connsiteY478" fmla="*/ 4662092 h 6858000"/>
              <a:gd name="connsiteX479" fmla="*/ 4900699 w 7467600"/>
              <a:gd name="connsiteY479" fmla="*/ 4670867 h 6858000"/>
              <a:gd name="connsiteX480" fmla="*/ 5714511 w 7467600"/>
              <a:gd name="connsiteY480" fmla="*/ 4663483 h 6858000"/>
              <a:gd name="connsiteX481" fmla="*/ 5464793 w 7467600"/>
              <a:gd name="connsiteY481" fmla="*/ 4393556 h 6858000"/>
              <a:gd name="connsiteX482" fmla="*/ 5461897 w 7467600"/>
              <a:gd name="connsiteY482" fmla="*/ 4390879 h 6858000"/>
              <a:gd name="connsiteX483" fmla="*/ 4294126 w 7467600"/>
              <a:gd name="connsiteY483" fmla="*/ 3303048 h 6858000"/>
              <a:gd name="connsiteX484" fmla="*/ 4305321 w 7467600"/>
              <a:gd name="connsiteY484" fmla="*/ 3256953 h 6858000"/>
              <a:gd name="connsiteX485" fmla="*/ 4949299 w 7467600"/>
              <a:gd name="connsiteY485" fmla="*/ 3766336 h 6858000"/>
              <a:gd name="connsiteX486" fmla="*/ 5291452 w 7467600"/>
              <a:gd name="connsiteY486" fmla="*/ 4076801 h 6858000"/>
              <a:gd name="connsiteX487" fmla="*/ 5434998 w 7467600"/>
              <a:gd name="connsiteY487" fmla="*/ 4254100 h 6858000"/>
              <a:gd name="connsiteX488" fmla="*/ 5351015 w 7467600"/>
              <a:gd name="connsiteY488" fmla="*/ 3760989 h 6858000"/>
              <a:gd name="connsiteX489" fmla="*/ 5413780 w 7467600"/>
              <a:gd name="connsiteY489" fmla="*/ 2966265 h 6858000"/>
              <a:gd name="connsiteX490" fmla="*/ 5425627 w 7467600"/>
              <a:gd name="connsiteY490" fmla="*/ 2954192 h 6858000"/>
              <a:gd name="connsiteX491" fmla="*/ 6604735 w 7467600"/>
              <a:gd name="connsiteY491" fmla="*/ 2041381 h 6858000"/>
              <a:gd name="connsiteX492" fmla="*/ 7204487 w 7467600"/>
              <a:gd name="connsiteY492" fmla="*/ 2742112 h 6858000"/>
              <a:gd name="connsiteX493" fmla="*/ 7131592 w 7467600"/>
              <a:gd name="connsiteY493" fmla="*/ 2672096 h 6858000"/>
              <a:gd name="connsiteX494" fmla="*/ 6996344 w 7467600"/>
              <a:gd name="connsiteY494" fmla="*/ 2518310 h 6858000"/>
              <a:gd name="connsiteX495" fmla="*/ 6735495 w 7467600"/>
              <a:gd name="connsiteY495" fmla="*/ 2196890 h 6858000"/>
              <a:gd name="connsiteX496" fmla="*/ 6721901 w 7467600"/>
              <a:gd name="connsiteY496" fmla="*/ 2179274 h 6858000"/>
              <a:gd name="connsiteX497" fmla="*/ 6604735 w 7467600"/>
              <a:gd name="connsiteY497" fmla="*/ 2041381 h 6858000"/>
              <a:gd name="connsiteX498" fmla="*/ 6591670 w 7467600"/>
              <a:gd name="connsiteY498" fmla="*/ 1988277 h 6858000"/>
              <a:gd name="connsiteX499" fmla="*/ 6747349 w 7467600"/>
              <a:gd name="connsiteY499" fmla="*/ 2160069 h 6858000"/>
              <a:gd name="connsiteX500" fmla="*/ 6760943 w 7467600"/>
              <a:gd name="connsiteY500" fmla="*/ 2177686 h 6858000"/>
              <a:gd name="connsiteX501" fmla="*/ 7021065 w 7467600"/>
              <a:gd name="connsiteY501" fmla="*/ 2498102 h 6858000"/>
              <a:gd name="connsiteX502" fmla="*/ 7155223 w 7467600"/>
              <a:gd name="connsiteY502" fmla="*/ 2650386 h 6858000"/>
              <a:gd name="connsiteX503" fmla="*/ 7203167 w 7467600"/>
              <a:gd name="connsiteY503" fmla="*/ 2697288 h 6858000"/>
              <a:gd name="connsiteX504" fmla="*/ 6937703 w 7467600"/>
              <a:gd name="connsiteY504" fmla="*/ 2321981 h 6858000"/>
              <a:gd name="connsiteX505" fmla="*/ 6591670 w 7467600"/>
              <a:gd name="connsiteY505" fmla="*/ 1988277 h 6858000"/>
              <a:gd name="connsiteX506" fmla="*/ 5798671 w 7467600"/>
              <a:gd name="connsiteY506" fmla="*/ 1981601 h 6858000"/>
              <a:gd name="connsiteX507" fmla="*/ 5754709 w 7467600"/>
              <a:gd name="connsiteY507" fmla="*/ 2071454 h 6858000"/>
              <a:gd name="connsiteX508" fmla="*/ 5763044 w 7467600"/>
              <a:gd name="connsiteY508" fmla="*/ 2842206 h 6858000"/>
              <a:gd name="connsiteX509" fmla="*/ 5764974 w 7467600"/>
              <a:gd name="connsiteY509" fmla="*/ 2799609 h 6858000"/>
              <a:gd name="connsiteX510" fmla="*/ 5767665 w 7467600"/>
              <a:gd name="connsiteY510" fmla="*/ 2666409 h 6858000"/>
              <a:gd name="connsiteX511" fmla="*/ 5763055 w 7467600"/>
              <a:gd name="connsiteY511" fmla="*/ 2579705 h 6858000"/>
              <a:gd name="connsiteX512" fmla="*/ 5758079 w 7467600"/>
              <a:gd name="connsiteY512" fmla="*/ 2492508 h 6858000"/>
              <a:gd name="connsiteX513" fmla="*/ 5779325 w 7467600"/>
              <a:gd name="connsiteY513" fmla="*/ 2197069 h 6858000"/>
              <a:gd name="connsiteX514" fmla="*/ 5798671 w 7467600"/>
              <a:gd name="connsiteY514" fmla="*/ 1981601 h 6858000"/>
              <a:gd name="connsiteX515" fmla="*/ 5829202 w 7467600"/>
              <a:gd name="connsiteY515" fmla="*/ 1971679 h 6858000"/>
              <a:gd name="connsiteX516" fmla="*/ 5809558 w 7467600"/>
              <a:gd name="connsiteY516" fmla="*/ 2198043 h 6858000"/>
              <a:gd name="connsiteX517" fmla="*/ 5788653 w 7467600"/>
              <a:gd name="connsiteY517" fmla="*/ 2489430 h 6858000"/>
              <a:gd name="connsiteX518" fmla="*/ 5793439 w 7467600"/>
              <a:gd name="connsiteY518" fmla="*/ 2575235 h 6858000"/>
              <a:gd name="connsiteX519" fmla="*/ 5796837 w 7467600"/>
              <a:gd name="connsiteY519" fmla="*/ 2637633 h 6858000"/>
              <a:gd name="connsiteX520" fmla="*/ 5818614 w 7467600"/>
              <a:gd name="connsiteY520" fmla="*/ 2473055 h 6858000"/>
              <a:gd name="connsiteX521" fmla="*/ 5829202 w 7467600"/>
              <a:gd name="connsiteY521" fmla="*/ 1971679 h 6858000"/>
              <a:gd name="connsiteX522" fmla="*/ 5911389 w 7467600"/>
              <a:gd name="connsiteY522" fmla="*/ 1898371 h 6858000"/>
              <a:gd name="connsiteX523" fmla="*/ 6237627 w 7467600"/>
              <a:gd name="connsiteY523" fmla="*/ 2231921 h 6858000"/>
              <a:gd name="connsiteX524" fmla="*/ 5911389 w 7467600"/>
              <a:gd name="connsiteY524" fmla="*/ 1898371 h 6858000"/>
              <a:gd name="connsiteX525" fmla="*/ 6944437 w 7467600"/>
              <a:gd name="connsiteY525" fmla="*/ 1575402 h 6858000"/>
              <a:gd name="connsiteX526" fmla="*/ 6304730 w 7467600"/>
              <a:gd name="connsiteY526" fmla="*/ 1766654 h 6858000"/>
              <a:gd name="connsiteX527" fmla="*/ 6944437 w 7467600"/>
              <a:gd name="connsiteY527" fmla="*/ 1575402 h 6858000"/>
              <a:gd name="connsiteX528" fmla="*/ 7019523 w 7467600"/>
              <a:gd name="connsiteY528" fmla="*/ 1519450 h 6858000"/>
              <a:gd name="connsiteX529" fmla="*/ 6298091 w 7467600"/>
              <a:gd name="connsiteY529" fmla="*/ 1737122 h 6858000"/>
              <a:gd name="connsiteX530" fmla="*/ 7019523 w 7467600"/>
              <a:gd name="connsiteY530" fmla="*/ 1519450 h 6858000"/>
              <a:gd name="connsiteX531" fmla="*/ 2399523 w 7467600"/>
              <a:gd name="connsiteY531" fmla="*/ 1428234 h 6858000"/>
              <a:gd name="connsiteX532" fmla="*/ 2224982 w 7467600"/>
              <a:gd name="connsiteY532" fmla="*/ 1826201 h 6858000"/>
              <a:gd name="connsiteX533" fmla="*/ 2096099 w 7467600"/>
              <a:gd name="connsiteY533" fmla="*/ 2345900 h 6858000"/>
              <a:gd name="connsiteX534" fmla="*/ 2283317 w 7467600"/>
              <a:gd name="connsiteY534" fmla="*/ 1796925 h 6858000"/>
              <a:gd name="connsiteX535" fmla="*/ 2399523 w 7467600"/>
              <a:gd name="connsiteY535" fmla="*/ 1428234 h 6858000"/>
              <a:gd name="connsiteX536" fmla="*/ 2448558 w 7467600"/>
              <a:gd name="connsiteY536" fmla="*/ 1373435 h 6858000"/>
              <a:gd name="connsiteX537" fmla="*/ 2312521 w 7467600"/>
              <a:gd name="connsiteY537" fmla="*/ 1806140 h 6858000"/>
              <a:gd name="connsiteX538" fmla="*/ 2127533 w 7467600"/>
              <a:gd name="connsiteY538" fmla="*/ 2348380 h 6858000"/>
              <a:gd name="connsiteX539" fmla="*/ 2358080 w 7467600"/>
              <a:gd name="connsiteY539" fmla="*/ 1866134 h 6858000"/>
              <a:gd name="connsiteX540" fmla="*/ 2407436 w 7467600"/>
              <a:gd name="connsiteY540" fmla="*/ 1651070 h 6858000"/>
              <a:gd name="connsiteX541" fmla="*/ 2448558 w 7467600"/>
              <a:gd name="connsiteY541" fmla="*/ 1373435 h 6858000"/>
              <a:gd name="connsiteX542" fmla="*/ 278707 w 7467600"/>
              <a:gd name="connsiteY542" fmla="*/ 1352270 h 6858000"/>
              <a:gd name="connsiteX543" fmla="*/ 321570 w 7467600"/>
              <a:gd name="connsiteY543" fmla="*/ 1861610 h 6858000"/>
              <a:gd name="connsiteX544" fmla="*/ 294281 w 7467600"/>
              <a:gd name="connsiteY544" fmla="*/ 1440658 h 6858000"/>
              <a:gd name="connsiteX545" fmla="*/ 278707 w 7467600"/>
              <a:gd name="connsiteY545" fmla="*/ 1352270 h 6858000"/>
              <a:gd name="connsiteX546" fmla="*/ 1423821 w 7467600"/>
              <a:gd name="connsiteY546" fmla="*/ 1351958 h 6858000"/>
              <a:gd name="connsiteX547" fmla="*/ 1638521 w 7467600"/>
              <a:gd name="connsiteY547" fmla="*/ 1908470 h 6858000"/>
              <a:gd name="connsiteX548" fmla="*/ 1754199 w 7467600"/>
              <a:gd name="connsiteY548" fmla="*/ 2149284 h 6858000"/>
              <a:gd name="connsiteX549" fmla="*/ 1908359 w 7467600"/>
              <a:gd name="connsiteY549" fmla="*/ 2364988 h 6858000"/>
              <a:gd name="connsiteX550" fmla="*/ 1647661 w 7467600"/>
              <a:gd name="connsiteY550" fmla="*/ 1825945 h 6858000"/>
              <a:gd name="connsiteX551" fmla="*/ 1423821 w 7467600"/>
              <a:gd name="connsiteY551" fmla="*/ 1351958 h 6858000"/>
              <a:gd name="connsiteX552" fmla="*/ 1431890 w 7467600"/>
              <a:gd name="connsiteY552" fmla="*/ 1306475 h 6858000"/>
              <a:gd name="connsiteX553" fmla="*/ 1507597 w 7467600"/>
              <a:gd name="connsiteY553" fmla="*/ 1446132 h 6858000"/>
              <a:gd name="connsiteX554" fmla="*/ 1674586 w 7467600"/>
              <a:gd name="connsiteY554" fmla="*/ 1813832 h 6858000"/>
              <a:gd name="connsiteX555" fmla="*/ 1815950 w 7467600"/>
              <a:gd name="connsiteY555" fmla="*/ 2128564 h 6858000"/>
              <a:gd name="connsiteX556" fmla="*/ 1984242 w 7467600"/>
              <a:gd name="connsiteY556" fmla="*/ 2430829 h 6858000"/>
              <a:gd name="connsiteX557" fmla="*/ 2014023 w 7467600"/>
              <a:gd name="connsiteY557" fmla="*/ 2450995 h 6858000"/>
              <a:gd name="connsiteX558" fmla="*/ 1747337 w 7467600"/>
              <a:gd name="connsiteY558" fmla="*/ 1855264 h 6858000"/>
              <a:gd name="connsiteX559" fmla="*/ 1533749 w 7467600"/>
              <a:gd name="connsiteY559" fmla="*/ 1478656 h 6858000"/>
              <a:gd name="connsiteX560" fmla="*/ 1431890 w 7467600"/>
              <a:gd name="connsiteY560" fmla="*/ 1306475 h 6858000"/>
              <a:gd name="connsiteX561" fmla="*/ 5052692 w 7467600"/>
              <a:gd name="connsiteY561" fmla="*/ 1292994 h 6858000"/>
              <a:gd name="connsiteX562" fmla="*/ 5200661 w 7467600"/>
              <a:gd name="connsiteY562" fmla="*/ 1635186 h 6858000"/>
              <a:gd name="connsiteX563" fmla="*/ 5297138 w 7467600"/>
              <a:gd name="connsiteY563" fmla="*/ 1906351 h 6858000"/>
              <a:gd name="connsiteX564" fmla="*/ 5052692 w 7467600"/>
              <a:gd name="connsiteY564" fmla="*/ 1292994 h 6858000"/>
              <a:gd name="connsiteX565" fmla="*/ 5009948 w 7467600"/>
              <a:gd name="connsiteY565" fmla="*/ 1273619 h 6858000"/>
              <a:gd name="connsiteX566" fmla="*/ 5121777 w 7467600"/>
              <a:gd name="connsiteY566" fmla="*/ 1654213 h 6858000"/>
              <a:gd name="connsiteX567" fmla="*/ 5293545 w 7467600"/>
              <a:gd name="connsiteY567" fmla="*/ 2072247 h 6858000"/>
              <a:gd name="connsiteX568" fmla="*/ 5294042 w 7467600"/>
              <a:gd name="connsiteY568" fmla="*/ 2065019 h 6858000"/>
              <a:gd name="connsiteX569" fmla="*/ 5171936 w 7467600"/>
              <a:gd name="connsiteY569" fmla="*/ 1647613 h 6858000"/>
              <a:gd name="connsiteX570" fmla="*/ 5009948 w 7467600"/>
              <a:gd name="connsiteY570" fmla="*/ 1273619 h 6858000"/>
              <a:gd name="connsiteX571" fmla="*/ 655236 w 7467600"/>
              <a:gd name="connsiteY571" fmla="*/ 1268632 h 6858000"/>
              <a:gd name="connsiteX572" fmla="*/ 839521 w 7467600"/>
              <a:gd name="connsiteY572" fmla="*/ 1685315 h 6858000"/>
              <a:gd name="connsiteX573" fmla="*/ 1109416 w 7467600"/>
              <a:gd name="connsiteY573" fmla="*/ 2061663 h 6858000"/>
              <a:gd name="connsiteX574" fmla="*/ 1298300 w 7467600"/>
              <a:gd name="connsiteY574" fmla="*/ 2247742 h 6858000"/>
              <a:gd name="connsiteX575" fmla="*/ 1125871 w 7467600"/>
              <a:gd name="connsiteY575" fmla="*/ 1989513 h 6858000"/>
              <a:gd name="connsiteX576" fmla="*/ 981574 w 7467600"/>
              <a:gd name="connsiteY576" fmla="*/ 1783157 h 6858000"/>
              <a:gd name="connsiteX577" fmla="*/ 922198 w 7467600"/>
              <a:gd name="connsiteY577" fmla="*/ 1677437 h 6858000"/>
              <a:gd name="connsiteX578" fmla="*/ 869293 w 7467600"/>
              <a:gd name="connsiteY578" fmla="*/ 1583214 h 6858000"/>
              <a:gd name="connsiteX579" fmla="*/ 751431 w 7467600"/>
              <a:gd name="connsiteY579" fmla="*/ 1405731 h 6858000"/>
              <a:gd name="connsiteX580" fmla="*/ 655236 w 7467600"/>
              <a:gd name="connsiteY580" fmla="*/ 1268632 h 6858000"/>
              <a:gd name="connsiteX581" fmla="*/ 6516292 w 7467600"/>
              <a:gd name="connsiteY581" fmla="*/ 1263064 h 6858000"/>
              <a:gd name="connsiteX582" fmla="*/ 5736320 w 7467600"/>
              <a:gd name="connsiteY582" fmla="*/ 1501803 h 6858000"/>
              <a:gd name="connsiteX583" fmla="*/ 6516292 w 7467600"/>
              <a:gd name="connsiteY583" fmla="*/ 1263064 h 6858000"/>
              <a:gd name="connsiteX584" fmla="*/ 291466 w 7467600"/>
              <a:gd name="connsiteY584" fmla="*/ 1250369 h 6858000"/>
              <a:gd name="connsiteX585" fmla="*/ 323180 w 7467600"/>
              <a:gd name="connsiteY585" fmla="*/ 1435283 h 6858000"/>
              <a:gd name="connsiteX586" fmla="*/ 349381 w 7467600"/>
              <a:gd name="connsiteY586" fmla="*/ 1875041 h 6858000"/>
              <a:gd name="connsiteX587" fmla="*/ 374363 w 7467600"/>
              <a:gd name="connsiteY587" fmla="*/ 1506494 h 6858000"/>
              <a:gd name="connsiteX588" fmla="*/ 302168 w 7467600"/>
              <a:gd name="connsiteY588" fmla="*/ 1274495 h 6858000"/>
              <a:gd name="connsiteX589" fmla="*/ 291466 w 7467600"/>
              <a:gd name="connsiteY589" fmla="*/ 1250369 h 6858000"/>
              <a:gd name="connsiteX590" fmla="*/ 678222 w 7467600"/>
              <a:gd name="connsiteY590" fmla="*/ 1248670 h 6858000"/>
              <a:gd name="connsiteX591" fmla="*/ 775536 w 7467600"/>
              <a:gd name="connsiteY591" fmla="*/ 1388015 h 6858000"/>
              <a:gd name="connsiteX592" fmla="*/ 894529 w 7467600"/>
              <a:gd name="connsiteY592" fmla="*/ 1567739 h 6858000"/>
              <a:gd name="connsiteX593" fmla="*/ 948000 w 7467600"/>
              <a:gd name="connsiteY593" fmla="*/ 1663088 h 6858000"/>
              <a:gd name="connsiteX594" fmla="*/ 1006812 w 7467600"/>
              <a:gd name="connsiteY594" fmla="*/ 1767683 h 6858000"/>
              <a:gd name="connsiteX595" fmla="*/ 1149133 w 7467600"/>
              <a:gd name="connsiteY595" fmla="*/ 1971513 h 6858000"/>
              <a:gd name="connsiteX596" fmla="*/ 1333952 w 7467600"/>
              <a:gd name="connsiteY596" fmla="*/ 2251620 h 6858000"/>
              <a:gd name="connsiteX597" fmla="*/ 1337329 w 7467600"/>
              <a:gd name="connsiteY597" fmla="*/ 2258350 h 6858000"/>
              <a:gd name="connsiteX598" fmla="*/ 1014726 w 7467600"/>
              <a:gd name="connsiteY598" fmla="*/ 1615556 h 6858000"/>
              <a:gd name="connsiteX599" fmla="*/ 678222 w 7467600"/>
              <a:gd name="connsiteY599" fmla="*/ 1248670 h 6858000"/>
              <a:gd name="connsiteX600" fmla="*/ 6691602 w 7467600"/>
              <a:gd name="connsiteY600" fmla="*/ 1140573 h 6858000"/>
              <a:gd name="connsiteX601" fmla="*/ 6571100 w 7467600"/>
              <a:gd name="connsiteY601" fmla="*/ 1183662 h 6858000"/>
              <a:gd name="connsiteX602" fmla="*/ 6241687 w 7467600"/>
              <a:gd name="connsiteY602" fmla="*/ 1257600 h 6858000"/>
              <a:gd name="connsiteX603" fmla="*/ 5693009 w 7467600"/>
              <a:gd name="connsiteY603" fmla="*/ 1478256 h 6858000"/>
              <a:gd name="connsiteX604" fmla="*/ 6548420 w 7467600"/>
              <a:gd name="connsiteY604" fmla="*/ 1214599 h 6858000"/>
              <a:gd name="connsiteX605" fmla="*/ 6605473 w 7467600"/>
              <a:gd name="connsiteY605" fmla="*/ 1184686 h 6858000"/>
              <a:gd name="connsiteX606" fmla="*/ 6691602 w 7467600"/>
              <a:gd name="connsiteY606" fmla="*/ 1140573 h 6858000"/>
              <a:gd name="connsiteX607" fmla="*/ 4002475 w 7467600"/>
              <a:gd name="connsiteY607" fmla="*/ 1037802 h 6858000"/>
              <a:gd name="connsiteX608" fmla="*/ 4000324 w 7467600"/>
              <a:gd name="connsiteY608" fmla="*/ 1039362 h 6858000"/>
              <a:gd name="connsiteX609" fmla="*/ 4002862 w 7467600"/>
              <a:gd name="connsiteY609" fmla="*/ 1042866 h 6858000"/>
              <a:gd name="connsiteX610" fmla="*/ 4002475 w 7467600"/>
              <a:gd name="connsiteY610" fmla="*/ 1037802 h 6858000"/>
              <a:gd name="connsiteX611" fmla="*/ 506322 w 7467600"/>
              <a:gd name="connsiteY611" fmla="*/ 1020997 h 6858000"/>
              <a:gd name="connsiteX612" fmla="*/ 533068 w 7467600"/>
              <a:gd name="connsiteY612" fmla="*/ 1029409 h 6858000"/>
              <a:gd name="connsiteX613" fmla="*/ 1232525 w 7467600"/>
              <a:gd name="connsiteY613" fmla="*/ 1804675 h 6858000"/>
              <a:gd name="connsiteX614" fmla="*/ 1388858 w 7467600"/>
              <a:gd name="connsiteY614" fmla="*/ 2368011 h 6858000"/>
              <a:gd name="connsiteX615" fmla="*/ 1384098 w 7467600"/>
              <a:gd name="connsiteY615" fmla="*/ 2378125 h 6858000"/>
              <a:gd name="connsiteX616" fmla="*/ 1425393 w 7467600"/>
              <a:gd name="connsiteY616" fmla="*/ 2589124 h 6858000"/>
              <a:gd name="connsiteX617" fmla="*/ 1424001 w 7467600"/>
              <a:gd name="connsiteY617" fmla="*/ 2597541 h 6858000"/>
              <a:gd name="connsiteX618" fmla="*/ 2152729 w 7467600"/>
              <a:gd name="connsiteY618" fmla="*/ 2864487 h 6858000"/>
              <a:gd name="connsiteX619" fmla="*/ 2020609 w 7467600"/>
              <a:gd name="connsiteY619" fmla="*/ 2539671 h 6858000"/>
              <a:gd name="connsiteX620" fmla="*/ 2018920 w 7467600"/>
              <a:gd name="connsiteY620" fmla="*/ 2536309 h 6858000"/>
              <a:gd name="connsiteX621" fmla="*/ 1342441 w 7467600"/>
              <a:gd name="connsiteY621" fmla="*/ 1173017 h 6858000"/>
              <a:gd name="connsiteX622" fmla="*/ 1367925 w 7467600"/>
              <a:gd name="connsiteY622" fmla="*/ 1135648 h 6858000"/>
              <a:gd name="connsiteX623" fmla="*/ 1771401 w 7467600"/>
              <a:gd name="connsiteY623" fmla="*/ 1806673 h 6858000"/>
              <a:gd name="connsiteX624" fmla="*/ 1972385 w 7467600"/>
              <a:gd name="connsiteY624" fmla="*/ 2198735 h 6858000"/>
              <a:gd name="connsiteX625" fmla="*/ 2040892 w 7467600"/>
              <a:gd name="connsiteY625" fmla="*/ 2405205 h 6858000"/>
              <a:gd name="connsiteX626" fmla="*/ 2131689 w 7467600"/>
              <a:gd name="connsiteY626" fmla="*/ 1936926 h 6858000"/>
              <a:gd name="connsiteX627" fmla="*/ 2454820 w 7467600"/>
              <a:gd name="connsiteY627" fmla="*/ 1248808 h 6858000"/>
              <a:gd name="connsiteX628" fmla="*/ 2492512 w 7467600"/>
              <a:gd name="connsiteY628" fmla="*/ 1302920 h 6858000"/>
              <a:gd name="connsiteX629" fmla="*/ 2081216 w 7467600"/>
              <a:gd name="connsiteY629" fmla="*/ 2527513 h 6858000"/>
              <a:gd name="connsiteX630" fmla="*/ 2081211 w 7467600"/>
              <a:gd name="connsiteY630" fmla="*/ 2528916 h 6858000"/>
              <a:gd name="connsiteX631" fmla="*/ 2199067 w 7467600"/>
              <a:gd name="connsiteY631" fmla="*/ 2884061 h 6858000"/>
              <a:gd name="connsiteX632" fmla="*/ 3192586 w 7467600"/>
              <a:gd name="connsiteY632" fmla="*/ 3411496 h 6858000"/>
              <a:gd name="connsiteX633" fmla="*/ 3182620 w 7467600"/>
              <a:gd name="connsiteY633" fmla="*/ 3483279 h 6858000"/>
              <a:gd name="connsiteX634" fmla="*/ 2435119 w 7467600"/>
              <a:gd name="connsiteY634" fmla="*/ 3080173 h 6858000"/>
              <a:gd name="connsiteX635" fmla="*/ 2410152 w 7467600"/>
              <a:gd name="connsiteY635" fmla="*/ 3063751 h 6858000"/>
              <a:gd name="connsiteX636" fmla="*/ 2408099 w 7467600"/>
              <a:gd name="connsiteY636" fmla="*/ 3064403 h 6858000"/>
              <a:gd name="connsiteX637" fmla="*/ 2407218 w 7467600"/>
              <a:gd name="connsiteY637" fmla="*/ 3070324 h 6858000"/>
              <a:gd name="connsiteX638" fmla="*/ 2380138 w 7467600"/>
              <a:gd name="connsiteY638" fmla="*/ 3099341 h 6858000"/>
              <a:gd name="connsiteX639" fmla="*/ 1765923 w 7467600"/>
              <a:gd name="connsiteY639" fmla="*/ 3581043 h 6858000"/>
              <a:gd name="connsiteX640" fmla="*/ 1702258 w 7467600"/>
              <a:gd name="connsiteY640" fmla="*/ 3612286 h 6858000"/>
              <a:gd name="connsiteX641" fmla="*/ 1538370 w 7467600"/>
              <a:gd name="connsiteY641" fmla="*/ 3811804 h 6858000"/>
              <a:gd name="connsiteX642" fmla="*/ 542867 w 7467600"/>
              <a:gd name="connsiteY642" fmla="*/ 4944092 h 6858000"/>
              <a:gd name="connsiteX643" fmla="*/ 515800 w 7467600"/>
              <a:gd name="connsiteY643" fmla="*/ 4862180 h 6858000"/>
              <a:gd name="connsiteX644" fmla="*/ 909145 w 7467600"/>
              <a:gd name="connsiteY644" fmla="*/ 4199225 h 6858000"/>
              <a:gd name="connsiteX645" fmla="*/ 1214067 w 7467600"/>
              <a:gd name="connsiteY645" fmla="*/ 3908561 h 6858000"/>
              <a:gd name="connsiteX646" fmla="*/ 640967 w 7467600"/>
              <a:gd name="connsiteY646" fmla="*/ 4105601 h 6858000"/>
              <a:gd name="connsiteX647" fmla="*/ 112563 w 7467600"/>
              <a:gd name="connsiteY647" fmla="*/ 4396952 h 6858000"/>
              <a:gd name="connsiteX648" fmla="*/ 0 w 7467600"/>
              <a:gd name="connsiteY648" fmla="*/ 4466006 h 6858000"/>
              <a:gd name="connsiteX649" fmla="*/ 0 w 7467600"/>
              <a:gd name="connsiteY649" fmla="*/ 4233763 h 6858000"/>
              <a:gd name="connsiteX650" fmla="*/ 36881 w 7467600"/>
              <a:gd name="connsiteY650" fmla="*/ 4200118 h 6858000"/>
              <a:gd name="connsiteX651" fmla="*/ 910534 w 7467600"/>
              <a:gd name="connsiteY651" fmla="*/ 3629753 h 6858000"/>
              <a:gd name="connsiteX652" fmla="*/ 1578717 w 7467600"/>
              <a:gd name="connsiteY652" fmla="*/ 3575982 h 6858000"/>
              <a:gd name="connsiteX653" fmla="*/ 2338780 w 7467600"/>
              <a:gd name="connsiteY653" fmla="*/ 3033725 h 6858000"/>
              <a:gd name="connsiteX654" fmla="*/ 1807991 w 7467600"/>
              <a:gd name="connsiteY654" fmla="*/ 2807184 h 6858000"/>
              <a:gd name="connsiteX655" fmla="*/ 1416358 w 7467600"/>
              <a:gd name="connsiteY655" fmla="*/ 3112571 h 6858000"/>
              <a:gd name="connsiteX656" fmla="*/ 939066 w 7467600"/>
              <a:gd name="connsiteY656" fmla="*/ 3378798 h 6858000"/>
              <a:gd name="connsiteX657" fmla="*/ 115099 w 7467600"/>
              <a:gd name="connsiteY657" fmla="*/ 3607650 h 6858000"/>
              <a:gd name="connsiteX658" fmla="*/ 97284 w 7467600"/>
              <a:gd name="connsiteY658" fmla="*/ 3520393 h 6858000"/>
              <a:gd name="connsiteX659" fmla="*/ 922050 w 7467600"/>
              <a:gd name="connsiteY659" fmla="*/ 3074867 h 6858000"/>
              <a:gd name="connsiteX660" fmla="*/ 1405265 w 7467600"/>
              <a:gd name="connsiteY660" fmla="*/ 3016319 h 6858000"/>
              <a:gd name="connsiteX661" fmla="*/ 1407512 w 7467600"/>
              <a:gd name="connsiteY661" fmla="*/ 3018001 h 6858000"/>
              <a:gd name="connsiteX662" fmla="*/ 1726266 w 7467600"/>
              <a:gd name="connsiteY662" fmla="*/ 2777274 h 6858000"/>
              <a:gd name="connsiteX663" fmla="*/ 625390 w 7467600"/>
              <a:gd name="connsiteY663" fmla="*/ 2514541 h 6858000"/>
              <a:gd name="connsiteX664" fmla="*/ 619799 w 7467600"/>
              <a:gd name="connsiteY664" fmla="*/ 2527180 h 6858000"/>
              <a:gd name="connsiteX665" fmla="*/ 310030 w 7467600"/>
              <a:gd name="connsiteY665" fmla="*/ 2771818 h 6858000"/>
              <a:gd name="connsiteX666" fmla="*/ 173877 w 7467600"/>
              <a:gd name="connsiteY666" fmla="*/ 2937056 h 6858000"/>
              <a:gd name="connsiteX667" fmla="*/ 77889 w 7467600"/>
              <a:gd name="connsiteY667" fmla="*/ 3138440 h 6858000"/>
              <a:gd name="connsiteX668" fmla="*/ 0 w 7467600"/>
              <a:gd name="connsiteY668" fmla="*/ 3271395 h 6858000"/>
              <a:gd name="connsiteX669" fmla="*/ 0 w 7467600"/>
              <a:gd name="connsiteY669" fmla="*/ 3153002 h 6858000"/>
              <a:gd name="connsiteX670" fmla="*/ 2386 w 7467600"/>
              <a:gd name="connsiteY670" fmla="*/ 3149203 h 6858000"/>
              <a:gd name="connsiteX671" fmla="*/ 89753 w 7467600"/>
              <a:gd name="connsiteY671" fmla="*/ 2987702 h 6858000"/>
              <a:gd name="connsiteX672" fmla="*/ 76869 w 7467600"/>
              <a:gd name="connsiteY672" fmla="*/ 3005404 h 6858000"/>
              <a:gd name="connsiteX673" fmla="*/ 32049 w 7467600"/>
              <a:gd name="connsiteY673" fmla="*/ 3065814 h 6858000"/>
              <a:gd name="connsiteX674" fmla="*/ 0 w 7467600"/>
              <a:gd name="connsiteY674" fmla="*/ 3108744 h 6858000"/>
              <a:gd name="connsiteX675" fmla="*/ 0 w 7467600"/>
              <a:gd name="connsiteY675" fmla="*/ 3058059 h 6858000"/>
              <a:gd name="connsiteX676" fmla="*/ 7610 w 7467600"/>
              <a:gd name="connsiteY676" fmla="*/ 3047889 h 6858000"/>
              <a:gd name="connsiteX677" fmla="*/ 52419 w 7467600"/>
              <a:gd name="connsiteY677" fmla="*/ 2987479 h 6858000"/>
              <a:gd name="connsiteX678" fmla="*/ 59142 w 7467600"/>
              <a:gd name="connsiteY678" fmla="*/ 2978488 h 6858000"/>
              <a:gd name="connsiteX679" fmla="*/ 0 w 7467600"/>
              <a:gd name="connsiteY679" fmla="*/ 3015334 h 6858000"/>
              <a:gd name="connsiteX680" fmla="*/ 0 w 7467600"/>
              <a:gd name="connsiteY680" fmla="*/ 2914286 h 6858000"/>
              <a:gd name="connsiteX681" fmla="*/ 36383 w 7467600"/>
              <a:gd name="connsiteY681" fmla="*/ 2901128 h 6858000"/>
              <a:gd name="connsiteX682" fmla="*/ 156329 w 7467600"/>
              <a:gd name="connsiteY682" fmla="*/ 2840533 h 6858000"/>
              <a:gd name="connsiteX683" fmla="*/ 358355 w 7467600"/>
              <a:gd name="connsiteY683" fmla="*/ 2620471 h 6858000"/>
              <a:gd name="connsiteX684" fmla="*/ 510577 w 7467600"/>
              <a:gd name="connsiteY684" fmla="*/ 2501244 h 6858000"/>
              <a:gd name="connsiteX685" fmla="*/ 211967 w 7467600"/>
              <a:gd name="connsiteY685" fmla="*/ 2479171 h 6858000"/>
              <a:gd name="connsiteX686" fmla="*/ 0 w 7467600"/>
              <a:gd name="connsiteY686" fmla="*/ 2476398 h 6858000"/>
              <a:gd name="connsiteX687" fmla="*/ 0 w 7467600"/>
              <a:gd name="connsiteY687" fmla="*/ 2389189 h 6858000"/>
              <a:gd name="connsiteX688" fmla="*/ 103062 w 7467600"/>
              <a:gd name="connsiteY688" fmla="*/ 2389518 h 6858000"/>
              <a:gd name="connsiteX689" fmla="*/ 510734 w 7467600"/>
              <a:gd name="connsiteY689" fmla="*/ 2416201 h 6858000"/>
              <a:gd name="connsiteX690" fmla="*/ 279257 w 7467600"/>
              <a:gd name="connsiteY690" fmla="*/ 2092102 h 6858000"/>
              <a:gd name="connsiteX691" fmla="*/ 65265 w 7467600"/>
              <a:gd name="connsiteY691" fmla="*/ 2006049 h 6858000"/>
              <a:gd name="connsiteX692" fmla="*/ 0 w 7467600"/>
              <a:gd name="connsiteY692" fmla="*/ 1982532 h 6858000"/>
              <a:gd name="connsiteX693" fmla="*/ 0 w 7467600"/>
              <a:gd name="connsiteY693" fmla="*/ 1912789 h 6858000"/>
              <a:gd name="connsiteX694" fmla="*/ 97460 w 7467600"/>
              <a:gd name="connsiteY694" fmla="*/ 1953725 h 6858000"/>
              <a:gd name="connsiteX695" fmla="*/ 221272 w 7467600"/>
              <a:gd name="connsiteY695" fmla="*/ 1980766 h 6858000"/>
              <a:gd name="connsiteX696" fmla="*/ 116765 w 7467600"/>
              <a:gd name="connsiteY696" fmla="*/ 1911033 h 6858000"/>
              <a:gd name="connsiteX697" fmla="*/ 16405 w 7467600"/>
              <a:gd name="connsiteY697" fmla="*/ 1803412 h 6858000"/>
              <a:gd name="connsiteX698" fmla="*/ 0 w 7467600"/>
              <a:gd name="connsiteY698" fmla="*/ 1784777 h 6858000"/>
              <a:gd name="connsiteX699" fmla="*/ 0 w 7467600"/>
              <a:gd name="connsiteY699" fmla="*/ 1740082 h 6858000"/>
              <a:gd name="connsiteX700" fmla="*/ 39394 w 7467600"/>
              <a:gd name="connsiteY700" fmla="*/ 1784856 h 6858000"/>
              <a:gd name="connsiteX701" fmla="*/ 135813 w 7467600"/>
              <a:gd name="connsiteY701" fmla="*/ 1888838 h 6858000"/>
              <a:gd name="connsiteX702" fmla="*/ 242575 w 7467600"/>
              <a:gd name="connsiteY702" fmla="*/ 1958841 h 6858000"/>
              <a:gd name="connsiteX703" fmla="*/ 82197 w 7467600"/>
              <a:gd name="connsiteY703" fmla="*/ 1754826 h 6858000"/>
              <a:gd name="connsiteX704" fmla="*/ 0 w 7467600"/>
              <a:gd name="connsiteY704" fmla="*/ 1679650 h 6858000"/>
              <a:gd name="connsiteX705" fmla="*/ 0 w 7467600"/>
              <a:gd name="connsiteY705" fmla="*/ 1602463 h 6858000"/>
              <a:gd name="connsiteX706" fmla="*/ 84689 w 7467600"/>
              <a:gd name="connsiteY706" fmla="*/ 1677442 h 6858000"/>
              <a:gd name="connsiteX707" fmla="*/ 298437 w 7467600"/>
              <a:gd name="connsiteY707" fmla="*/ 1968019 h 6858000"/>
              <a:gd name="connsiteX708" fmla="*/ 227269 w 7467600"/>
              <a:gd name="connsiteY708" fmla="*/ 1114064 h 6858000"/>
              <a:gd name="connsiteX709" fmla="*/ 248003 w 7467600"/>
              <a:gd name="connsiteY709" fmla="*/ 1089613 h 6858000"/>
              <a:gd name="connsiteX710" fmla="*/ 427020 w 7467600"/>
              <a:gd name="connsiteY710" fmla="*/ 1619803 h 6858000"/>
              <a:gd name="connsiteX711" fmla="*/ 340345 w 7467600"/>
              <a:gd name="connsiteY711" fmla="*/ 2027739 h 6858000"/>
              <a:gd name="connsiteX712" fmla="*/ 360865 w 7467600"/>
              <a:gd name="connsiteY712" fmla="*/ 2044827 h 6858000"/>
              <a:gd name="connsiteX713" fmla="*/ 560414 w 7467600"/>
              <a:gd name="connsiteY713" fmla="*/ 2421457 h 6858000"/>
              <a:gd name="connsiteX714" fmla="*/ 1359703 w 7467600"/>
              <a:gd name="connsiteY714" fmla="*/ 2578554 h 6858000"/>
              <a:gd name="connsiteX715" fmla="*/ 1359422 w 7467600"/>
              <a:gd name="connsiteY715" fmla="*/ 2577994 h 6858000"/>
              <a:gd name="connsiteX716" fmla="*/ 828701 w 7467600"/>
              <a:gd name="connsiteY716" fmla="*/ 1839520 h 6858000"/>
              <a:gd name="connsiteX717" fmla="*/ 494427 w 7467600"/>
              <a:gd name="connsiteY717" fmla="*/ 1092333 h 6858000"/>
              <a:gd name="connsiteX718" fmla="*/ 506322 w 7467600"/>
              <a:gd name="connsiteY718" fmla="*/ 1020997 h 6858000"/>
              <a:gd name="connsiteX719" fmla="*/ 4570198 w 7467600"/>
              <a:gd name="connsiteY719" fmla="*/ 978081 h 6858000"/>
              <a:gd name="connsiteX720" fmla="*/ 4523691 w 7467600"/>
              <a:gd name="connsiteY720" fmla="*/ 1127776 h 6858000"/>
              <a:gd name="connsiteX721" fmla="*/ 4509875 w 7467600"/>
              <a:gd name="connsiteY721" fmla="*/ 1167552 h 6858000"/>
              <a:gd name="connsiteX722" fmla="*/ 4478168 w 7467600"/>
              <a:gd name="connsiteY722" fmla="*/ 1260735 h 6858000"/>
              <a:gd name="connsiteX723" fmla="*/ 4409309 w 7467600"/>
              <a:gd name="connsiteY723" fmla="*/ 1666996 h 6858000"/>
              <a:gd name="connsiteX724" fmla="*/ 4370031 w 7467600"/>
              <a:gd name="connsiteY724" fmla="*/ 1955666 h 6858000"/>
              <a:gd name="connsiteX725" fmla="*/ 4570198 w 7467600"/>
              <a:gd name="connsiteY725" fmla="*/ 978081 h 6858000"/>
              <a:gd name="connsiteX726" fmla="*/ 4557898 w 7467600"/>
              <a:gd name="connsiteY726" fmla="*/ 900011 h 6858000"/>
              <a:gd name="connsiteX727" fmla="*/ 4344840 w 7467600"/>
              <a:gd name="connsiteY727" fmla="*/ 1922038 h 6858000"/>
              <a:gd name="connsiteX728" fmla="*/ 4378710 w 7467600"/>
              <a:gd name="connsiteY728" fmla="*/ 1665516 h 6858000"/>
              <a:gd name="connsiteX729" fmla="*/ 4448798 w 7467600"/>
              <a:gd name="connsiteY729" fmla="*/ 1253024 h 6858000"/>
              <a:gd name="connsiteX730" fmla="*/ 4480315 w 7467600"/>
              <a:gd name="connsiteY730" fmla="*/ 1158454 h 6858000"/>
              <a:gd name="connsiteX731" fmla="*/ 4494133 w 7467600"/>
              <a:gd name="connsiteY731" fmla="*/ 1118676 h 6858000"/>
              <a:gd name="connsiteX732" fmla="*/ 4557898 w 7467600"/>
              <a:gd name="connsiteY732" fmla="*/ 900011 h 6858000"/>
              <a:gd name="connsiteX733" fmla="*/ 5870151 w 7467600"/>
              <a:gd name="connsiteY733" fmla="*/ 898890 h 6858000"/>
              <a:gd name="connsiteX734" fmla="*/ 5861335 w 7467600"/>
              <a:gd name="connsiteY734" fmla="*/ 899177 h 6858000"/>
              <a:gd name="connsiteX735" fmla="*/ 5843702 w 7467600"/>
              <a:gd name="connsiteY735" fmla="*/ 899748 h 6858000"/>
              <a:gd name="connsiteX736" fmla="*/ 5651107 w 7467600"/>
              <a:gd name="connsiteY736" fmla="*/ 920306 h 6858000"/>
              <a:gd name="connsiteX737" fmla="*/ 5459407 w 7467600"/>
              <a:gd name="connsiteY737" fmla="*/ 940975 h 6858000"/>
              <a:gd name="connsiteX738" fmla="*/ 5374846 w 7467600"/>
              <a:gd name="connsiteY738" fmla="*/ 941988 h 6858000"/>
              <a:gd name="connsiteX739" fmla="*/ 5256105 w 7467600"/>
              <a:gd name="connsiteY739" fmla="*/ 945632 h 6858000"/>
              <a:gd name="connsiteX740" fmla="*/ 5107071 w 7467600"/>
              <a:gd name="connsiteY740" fmla="*/ 969720 h 6858000"/>
              <a:gd name="connsiteX741" fmla="*/ 4998681 w 7467600"/>
              <a:gd name="connsiteY741" fmla="*/ 988771 h 6858000"/>
              <a:gd name="connsiteX742" fmla="*/ 5870151 w 7467600"/>
              <a:gd name="connsiteY742" fmla="*/ 898890 h 6858000"/>
              <a:gd name="connsiteX743" fmla="*/ 5504425 w 7467600"/>
              <a:gd name="connsiteY743" fmla="*/ 848067 h 6858000"/>
              <a:gd name="connsiteX744" fmla="*/ 4968849 w 7467600"/>
              <a:gd name="connsiteY744" fmla="*/ 962318 h 6858000"/>
              <a:gd name="connsiteX745" fmla="*/ 5104039 w 7467600"/>
              <a:gd name="connsiteY745" fmla="*/ 940634 h 6858000"/>
              <a:gd name="connsiteX746" fmla="*/ 5256311 w 7467600"/>
              <a:gd name="connsiteY746" fmla="*/ 916490 h 6858000"/>
              <a:gd name="connsiteX747" fmla="*/ 5377381 w 7467600"/>
              <a:gd name="connsiteY747" fmla="*/ 912671 h 6858000"/>
              <a:gd name="connsiteX748" fmla="*/ 5460148 w 7467600"/>
              <a:gd name="connsiteY748" fmla="*/ 911442 h 6858000"/>
              <a:gd name="connsiteX749" fmla="*/ 5648971 w 7467600"/>
              <a:gd name="connsiteY749" fmla="*/ 891331 h 6858000"/>
              <a:gd name="connsiteX750" fmla="*/ 5844807 w 7467600"/>
              <a:gd name="connsiteY750" fmla="*/ 870718 h 6858000"/>
              <a:gd name="connsiteX751" fmla="*/ 5862975 w 7467600"/>
              <a:gd name="connsiteY751" fmla="*/ 869756 h 6858000"/>
              <a:gd name="connsiteX752" fmla="*/ 5920887 w 7467600"/>
              <a:gd name="connsiteY752" fmla="*/ 865929 h 6858000"/>
              <a:gd name="connsiteX753" fmla="*/ 5504425 w 7467600"/>
              <a:gd name="connsiteY753" fmla="*/ 848067 h 6858000"/>
              <a:gd name="connsiteX754" fmla="*/ 3607114 w 7467600"/>
              <a:gd name="connsiteY754" fmla="*/ 467441 h 6858000"/>
              <a:gd name="connsiteX755" fmla="*/ 3296242 w 7467600"/>
              <a:gd name="connsiteY755" fmla="*/ 807991 h 6858000"/>
              <a:gd name="connsiteX756" fmla="*/ 3174674 w 7467600"/>
              <a:gd name="connsiteY756" fmla="*/ 919759 h 6858000"/>
              <a:gd name="connsiteX757" fmla="*/ 3042978 w 7467600"/>
              <a:gd name="connsiteY757" fmla="*/ 1054894 h 6858000"/>
              <a:gd name="connsiteX758" fmla="*/ 2968914 w 7467600"/>
              <a:gd name="connsiteY758" fmla="*/ 1133756 h 6858000"/>
              <a:gd name="connsiteX759" fmla="*/ 3103823 w 7467600"/>
              <a:gd name="connsiteY759" fmla="*/ 1026814 h 6858000"/>
              <a:gd name="connsiteX760" fmla="*/ 3607114 w 7467600"/>
              <a:gd name="connsiteY760" fmla="*/ 467441 h 6858000"/>
              <a:gd name="connsiteX761" fmla="*/ 3744487 w 7467600"/>
              <a:gd name="connsiteY761" fmla="*/ 383136 h 6858000"/>
              <a:gd name="connsiteX762" fmla="*/ 3970213 w 7467600"/>
              <a:gd name="connsiteY762" fmla="*/ 995559 h 6858000"/>
              <a:gd name="connsiteX763" fmla="*/ 3744487 w 7467600"/>
              <a:gd name="connsiteY763" fmla="*/ 383136 h 6858000"/>
              <a:gd name="connsiteX764" fmla="*/ 3624562 w 7467600"/>
              <a:gd name="connsiteY764" fmla="*/ 367041 h 6858000"/>
              <a:gd name="connsiteX765" fmla="*/ 3489712 w 7467600"/>
              <a:gd name="connsiteY765" fmla="*/ 485386 h 6858000"/>
              <a:gd name="connsiteX766" fmla="*/ 3182994 w 7467600"/>
              <a:gd name="connsiteY766" fmla="*/ 828265 h 6858000"/>
              <a:gd name="connsiteX767" fmla="*/ 2892114 w 7467600"/>
              <a:gd name="connsiteY767" fmla="*/ 1172635 h 6858000"/>
              <a:gd name="connsiteX768" fmla="*/ 3021459 w 7467600"/>
              <a:gd name="connsiteY768" fmla="*/ 1035385 h 6858000"/>
              <a:gd name="connsiteX769" fmla="*/ 3153873 w 7467600"/>
              <a:gd name="connsiteY769" fmla="*/ 898971 h 6858000"/>
              <a:gd name="connsiteX770" fmla="*/ 3276511 w 7467600"/>
              <a:gd name="connsiteY770" fmla="*/ 786423 h 6858000"/>
              <a:gd name="connsiteX771" fmla="*/ 3584154 w 7467600"/>
              <a:gd name="connsiteY771" fmla="*/ 448218 h 6858000"/>
              <a:gd name="connsiteX772" fmla="*/ 3624562 w 7467600"/>
              <a:gd name="connsiteY772" fmla="*/ 367041 h 6858000"/>
              <a:gd name="connsiteX773" fmla="*/ 3766672 w 7467600"/>
              <a:gd name="connsiteY773" fmla="*/ 359429 h 6858000"/>
              <a:gd name="connsiteX774" fmla="*/ 3996338 w 7467600"/>
              <a:gd name="connsiteY774" fmla="*/ 968237 h 6858000"/>
              <a:gd name="connsiteX775" fmla="*/ 3766672 w 7467600"/>
              <a:gd name="connsiteY775" fmla="*/ 359429 h 6858000"/>
              <a:gd name="connsiteX776" fmla="*/ 5805386 w 7467600"/>
              <a:gd name="connsiteY776" fmla="*/ 239240 h 6858000"/>
              <a:gd name="connsiteX777" fmla="*/ 5736947 w 7467600"/>
              <a:gd name="connsiteY777" fmla="*/ 261367 h 6858000"/>
              <a:gd name="connsiteX778" fmla="*/ 5427012 w 7467600"/>
              <a:gd name="connsiteY778" fmla="*/ 311272 h 6858000"/>
              <a:gd name="connsiteX779" fmla="*/ 5147818 w 7467600"/>
              <a:gd name="connsiteY779" fmla="*/ 322112 h 6858000"/>
              <a:gd name="connsiteX780" fmla="*/ 5060854 w 7467600"/>
              <a:gd name="connsiteY780" fmla="*/ 311882 h 6858000"/>
              <a:gd name="connsiteX781" fmla="*/ 4945989 w 7467600"/>
              <a:gd name="connsiteY781" fmla="*/ 300516 h 6858000"/>
              <a:gd name="connsiteX782" fmla="*/ 5410479 w 7467600"/>
              <a:gd name="connsiteY782" fmla="*/ 348434 h 6858000"/>
              <a:gd name="connsiteX783" fmla="*/ 5805386 w 7467600"/>
              <a:gd name="connsiteY783" fmla="*/ 239240 h 6858000"/>
              <a:gd name="connsiteX784" fmla="*/ 5905192 w 7467600"/>
              <a:gd name="connsiteY784" fmla="*/ 163079 h 6858000"/>
              <a:gd name="connsiteX785" fmla="*/ 5865655 w 7467600"/>
              <a:gd name="connsiteY785" fmla="*/ 171901 h 6858000"/>
              <a:gd name="connsiteX786" fmla="*/ 5259740 w 7467600"/>
              <a:gd name="connsiteY786" fmla="*/ 257013 h 6858000"/>
              <a:gd name="connsiteX787" fmla="*/ 5208466 w 7467600"/>
              <a:gd name="connsiteY787" fmla="*/ 257550 h 6858000"/>
              <a:gd name="connsiteX788" fmla="*/ 4980204 w 7467600"/>
              <a:gd name="connsiteY788" fmla="*/ 271903 h 6858000"/>
              <a:gd name="connsiteX789" fmla="*/ 5068068 w 7467600"/>
              <a:gd name="connsiteY789" fmla="*/ 282244 h 6858000"/>
              <a:gd name="connsiteX790" fmla="*/ 5153231 w 7467600"/>
              <a:gd name="connsiteY790" fmla="*/ 292240 h 6858000"/>
              <a:gd name="connsiteX791" fmla="*/ 5426491 w 7467600"/>
              <a:gd name="connsiteY791" fmla="*/ 281128 h 6858000"/>
              <a:gd name="connsiteX792" fmla="*/ 5731212 w 7467600"/>
              <a:gd name="connsiteY792" fmla="*/ 231951 h 6858000"/>
              <a:gd name="connsiteX793" fmla="*/ 5905192 w 7467600"/>
              <a:gd name="connsiteY793" fmla="*/ 163079 h 6858000"/>
              <a:gd name="connsiteX794" fmla="*/ 5944437 w 7467600"/>
              <a:gd name="connsiteY794" fmla="*/ 113829 h 6858000"/>
              <a:gd name="connsiteX795" fmla="*/ 5825032 w 7467600"/>
              <a:gd name="connsiteY795" fmla="*/ 146405 h 6858000"/>
              <a:gd name="connsiteX796" fmla="*/ 4955599 w 7467600"/>
              <a:gd name="connsiteY796" fmla="*/ 247008 h 6858000"/>
              <a:gd name="connsiteX797" fmla="*/ 5210104 w 7467600"/>
              <a:gd name="connsiteY797" fmla="*/ 228123 h 6858000"/>
              <a:gd name="connsiteX798" fmla="*/ 5261015 w 7467600"/>
              <a:gd name="connsiteY798" fmla="*/ 227087 h 6858000"/>
              <a:gd name="connsiteX799" fmla="*/ 5861181 w 7467600"/>
              <a:gd name="connsiteY799" fmla="*/ 143093 h 6858000"/>
              <a:gd name="connsiteX800" fmla="*/ 5961252 w 7467600"/>
              <a:gd name="connsiteY800" fmla="*/ 114820 h 6858000"/>
              <a:gd name="connsiteX801" fmla="*/ 5944437 w 7467600"/>
              <a:gd name="connsiteY801" fmla="*/ 113829 h 6858000"/>
              <a:gd name="connsiteX802" fmla="*/ 3882765 w 7467600"/>
              <a:gd name="connsiteY802" fmla="*/ 0 h 6858000"/>
              <a:gd name="connsiteX803" fmla="*/ 3995099 w 7467600"/>
              <a:gd name="connsiteY803" fmla="*/ 0 h 6858000"/>
              <a:gd name="connsiteX804" fmla="*/ 4163818 w 7467600"/>
              <a:gd name="connsiteY804" fmla="*/ 234104 h 6858000"/>
              <a:gd name="connsiteX805" fmla="*/ 4172099 w 7467600"/>
              <a:gd name="connsiteY805" fmla="*/ 234207 h 6858000"/>
              <a:gd name="connsiteX806" fmla="*/ 4784282 w 7467600"/>
              <a:gd name="connsiteY806" fmla="*/ 276561 h 6858000"/>
              <a:gd name="connsiteX807" fmla="*/ 4801687 w 7467600"/>
              <a:gd name="connsiteY807" fmla="*/ 267764 h 6858000"/>
              <a:gd name="connsiteX808" fmla="*/ 6082788 w 7467600"/>
              <a:gd name="connsiteY808" fmla="*/ 64119 h 6858000"/>
              <a:gd name="connsiteX809" fmla="*/ 6099442 w 7467600"/>
              <a:gd name="connsiteY809" fmla="*/ 82568 h 6858000"/>
              <a:gd name="connsiteX810" fmla="*/ 4804137 w 7467600"/>
              <a:gd name="connsiteY810" fmla="*/ 320931 h 6858000"/>
              <a:gd name="connsiteX811" fmla="*/ 4227047 w 7467600"/>
              <a:gd name="connsiteY811" fmla="*/ 313415 h 6858000"/>
              <a:gd name="connsiteX812" fmla="*/ 4346041 w 7467600"/>
              <a:gd name="connsiteY812" fmla="*/ 456086 h 6858000"/>
              <a:gd name="connsiteX813" fmla="*/ 4870967 w 7467600"/>
              <a:gd name="connsiteY813" fmla="*/ 963061 h 6858000"/>
              <a:gd name="connsiteX814" fmla="*/ 4889647 w 7467600"/>
              <a:gd name="connsiteY814" fmla="*/ 957147 h 6858000"/>
              <a:gd name="connsiteX815" fmla="*/ 5422504 w 7467600"/>
              <a:gd name="connsiteY815" fmla="*/ 805191 h 6858000"/>
              <a:gd name="connsiteX816" fmla="*/ 6087656 w 7467600"/>
              <a:gd name="connsiteY816" fmla="*/ 826703 h 6858000"/>
              <a:gd name="connsiteX817" fmla="*/ 6058717 w 7467600"/>
              <a:gd name="connsiteY817" fmla="*/ 865992 h 6858000"/>
              <a:gd name="connsiteX818" fmla="*/ 4974153 w 7467600"/>
              <a:gd name="connsiteY818" fmla="*/ 1045456 h 6858000"/>
              <a:gd name="connsiteX819" fmla="*/ 5627835 w 7467600"/>
              <a:gd name="connsiteY819" fmla="*/ 1472077 h 6858000"/>
              <a:gd name="connsiteX820" fmla="*/ 5629817 w 7467600"/>
              <a:gd name="connsiteY820" fmla="*/ 1471412 h 6858000"/>
              <a:gd name="connsiteX821" fmla="*/ 5634124 w 7467600"/>
              <a:gd name="connsiteY821" fmla="*/ 1470572 h 6858000"/>
              <a:gd name="connsiteX822" fmla="*/ 5755832 w 7467600"/>
              <a:gd name="connsiteY822" fmla="*/ 1383886 h 6858000"/>
              <a:gd name="connsiteX823" fmla="*/ 6014186 w 7467600"/>
              <a:gd name="connsiteY823" fmla="*/ 1279799 h 6858000"/>
              <a:gd name="connsiteX824" fmla="*/ 6901619 w 7467600"/>
              <a:gd name="connsiteY824" fmla="*/ 1047874 h 6858000"/>
              <a:gd name="connsiteX825" fmla="*/ 6931566 w 7467600"/>
              <a:gd name="connsiteY825" fmla="*/ 1062034 h 6858000"/>
              <a:gd name="connsiteX826" fmla="*/ 5790982 w 7467600"/>
              <a:gd name="connsiteY826" fmla="*/ 1561380 h 6858000"/>
              <a:gd name="connsiteX827" fmla="*/ 6188971 w 7467600"/>
              <a:gd name="connsiteY827" fmla="*/ 1755168 h 6858000"/>
              <a:gd name="connsiteX828" fmla="*/ 6202446 w 7467600"/>
              <a:gd name="connsiteY828" fmla="*/ 1752268 h 6858000"/>
              <a:gd name="connsiteX829" fmla="*/ 7179560 w 7467600"/>
              <a:gd name="connsiteY829" fmla="*/ 1467551 h 6858000"/>
              <a:gd name="connsiteX830" fmla="*/ 7158730 w 7467600"/>
              <a:gd name="connsiteY830" fmla="*/ 1507835 h 6858000"/>
              <a:gd name="connsiteX831" fmla="*/ 6326959 w 7467600"/>
              <a:gd name="connsiteY831" fmla="*/ 1817686 h 6858000"/>
              <a:gd name="connsiteX832" fmla="*/ 6537433 w 7467600"/>
              <a:gd name="connsiteY832" fmla="*/ 1907790 h 6858000"/>
              <a:gd name="connsiteX833" fmla="*/ 6550221 w 7467600"/>
              <a:gd name="connsiteY833" fmla="*/ 1910729 h 6858000"/>
              <a:gd name="connsiteX834" fmla="*/ 6964438 w 7467600"/>
              <a:gd name="connsiteY834" fmla="*/ 2209505 h 6858000"/>
              <a:gd name="connsiteX835" fmla="*/ 7367862 w 7467600"/>
              <a:gd name="connsiteY835" fmla="*/ 2806833 h 6858000"/>
              <a:gd name="connsiteX836" fmla="*/ 7364329 w 7467600"/>
              <a:gd name="connsiteY836" fmla="*/ 2826907 h 6858000"/>
              <a:gd name="connsiteX837" fmla="*/ 7290545 w 7467600"/>
              <a:gd name="connsiteY837" fmla="*/ 2850663 h 6858000"/>
              <a:gd name="connsiteX838" fmla="*/ 6472036 w 7467600"/>
              <a:gd name="connsiteY838" fmla="*/ 1959003 h 6858000"/>
              <a:gd name="connsiteX839" fmla="*/ 5792897 w 7467600"/>
              <a:gd name="connsiteY839" fmla="*/ 1647747 h 6858000"/>
              <a:gd name="connsiteX840" fmla="*/ 5842751 w 7467600"/>
              <a:gd name="connsiteY840" fmla="*/ 1816112 h 6858000"/>
              <a:gd name="connsiteX841" fmla="*/ 5847424 w 7467600"/>
              <a:gd name="connsiteY841" fmla="*/ 1815776 h 6858000"/>
              <a:gd name="connsiteX842" fmla="*/ 6399821 w 7467600"/>
              <a:gd name="connsiteY842" fmla="*/ 2344799 h 6858000"/>
              <a:gd name="connsiteX843" fmla="*/ 6323232 w 7467600"/>
              <a:gd name="connsiteY843" fmla="*/ 2389634 h 6858000"/>
              <a:gd name="connsiteX844" fmla="*/ 5942958 w 7467600"/>
              <a:gd name="connsiteY844" fmla="*/ 2077708 h 6858000"/>
              <a:gd name="connsiteX845" fmla="*/ 5921559 w 7467600"/>
              <a:gd name="connsiteY845" fmla="*/ 2378596 h 6858000"/>
              <a:gd name="connsiteX846" fmla="*/ 5817651 w 7467600"/>
              <a:gd name="connsiteY846" fmla="*/ 3023919 h 6858000"/>
              <a:gd name="connsiteX847" fmla="*/ 5729634 w 7467600"/>
              <a:gd name="connsiteY847" fmla="*/ 3051849 h 6858000"/>
              <a:gd name="connsiteX848" fmla="*/ 5611018 w 7467600"/>
              <a:gd name="connsiteY848" fmla="*/ 2316769 h 6858000"/>
              <a:gd name="connsiteX849" fmla="*/ 5687608 w 7467600"/>
              <a:gd name="connsiteY849" fmla="*/ 2039972 h 6858000"/>
              <a:gd name="connsiteX850" fmla="*/ 5657554 w 7467600"/>
              <a:gd name="connsiteY850" fmla="*/ 1576445 h 6858000"/>
              <a:gd name="connsiteX851" fmla="*/ 5150475 w 7467600"/>
              <a:gd name="connsiteY851" fmla="*/ 1274012 h 6858000"/>
              <a:gd name="connsiteX852" fmla="*/ 5349142 w 7467600"/>
              <a:gd name="connsiteY852" fmla="*/ 2204405 h 6858000"/>
              <a:gd name="connsiteX853" fmla="*/ 5262214 w 7467600"/>
              <a:gd name="connsiteY853" fmla="*/ 2233836 h 6858000"/>
              <a:gd name="connsiteX854" fmla="*/ 4981539 w 7467600"/>
              <a:gd name="connsiteY854" fmla="*/ 1542201 h 6858000"/>
              <a:gd name="connsiteX855" fmla="*/ 4958461 w 7467600"/>
              <a:gd name="connsiteY855" fmla="*/ 1136957 h 6858000"/>
              <a:gd name="connsiteX856" fmla="*/ 4655015 w 7467600"/>
              <a:gd name="connsiteY856" fmla="*/ 891426 h 6858000"/>
              <a:gd name="connsiteX857" fmla="*/ 4348002 w 7467600"/>
              <a:gd name="connsiteY857" fmla="*/ 2205895 h 6858000"/>
              <a:gd name="connsiteX858" fmla="*/ 4262250 w 7467600"/>
              <a:gd name="connsiteY858" fmla="*/ 2219972 h 6858000"/>
              <a:gd name="connsiteX859" fmla="*/ 4550611 w 7467600"/>
              <a:gd name="connsiteY859" fmla="*/ 817540 h 6858000"/>
              <a:gd name="connsiteX860" fmla="*/ 4564418 w 7467600"/>
              <a:gd name="connsiteY860" fmla="*/ 808293 h 6858000"/>
              <a:gd name="connsiteX861" fmla="*/ 4266388 w 7467600"/>
              <a:gd name="connsiteY861" fmla="*/ 500083 h 6858000"/>
              <a:gd name="connsiteX862" fmla="*/ 4032842 w 7467600"/>
              <a:gd name="connsiteY862" fmla="*/ 211809 h 6858000"/>
              <a:gd name="connsiteX863" fmla="*/ 3882765 w 7467600"/>
              <a:gd name="connsiteY863" fmla="*/ 0 h 6858000"/>
              <a:gd name="connsiteX864" fmla="*/ 3721337 w 7467600"/>
              <a:gd name="connsiteY864" fmla="*/ 0 h 6858000"/>
              <a:gd name="connsiteX865" fmla="*/ 3797544 w 7467600"/>
              <a:gd name="connsiteY865" fmla="*/ 0 h 6858000"/>
              <a:gd name="connsiteX866" fmla="*/ 3775734 w 7467600"/>
              <a:gd name="connsiteY866" fmla="*/ 95131 h 6858000"/>
              <a:gd name="connsiteX867" fmla="*/ 3724807 w 7467600"/>
              <a:gd name="connsiteY867" fmla="*/ 272257 h 6858000"/>
              <a:gd name="connsiteX868" fmla="*/ 3726844 w 7467600"/>
              <a:gd name="connsiteY868" fmla="*/ 282988 h 6858000"/>
              <a:gd name="connsiteX869" fmla="*/ 3742664 w 7467600"/>
              <a:gd name="connsiteY869" fmla="*/ 279918 h 6858000"/>
              <a:gd name="connsiteX870" fmla="*/ 4103910 w 7467600"/>
              <a:gd name="connsiteY870" fmla="*/ 1161917 h 6858000"/>
              <a:gd name="connsiteX871" fmla="*/ 4020269 w 7467600"/>
              <a:gd name="connsiteY871" fmla="*/ 1200406 h 6858000"/>
              <a:gd name="connsiteX872" fmla="*/ 3674882 w 7467600"/>
              <a:gd name="connsiteY872" fmla="*/ 488524 h 6858000"/>
              <a:gd name="connsiteX873" fmla="*/ 3132682 w 7467600"/>
              <a:gd name="connsiteY873" fmla="*/ 1072284 h 6858000"/>
              <a:gd name="connsiteX874" fmla="*/ 2716346 w 7467600"/>
              <a:gd name="connsiteY874" fmla="*/ 1276376 h 6858000"/>
              <a:gd name="connsiteX875" fmla="*/ 2716772 w 7467600"/>
              <a:gd name="connsiteY875" fmla="*/ 1255462 h 6858000"/>
              <a:gd name="connsiteX876" fmla="*/ 3471096 w 7467600"/>
              <a:gd name="connsiteY876" fmla="*/ 437072 h 6858000"/>
              <a:gd name="connsiteX877" fmla="*/ 3639057 w 7467600"/>
              <a:gd name="connsiteY877" fmla="*/ 286334 h 6858000"/>
              <a:gd name="connsiteX878" fmla="*/ 3640309 w 7467600"/>
              <a:gd name="connsiteY878" fmla="*/ 284664 h 6858000"/>
              <a:gd name="connsiteX879" fmla="*/ 3646022 w 7467600"/>
              <a:gd name="connsiteY879" fmla="*/ 276711 h 6858000"/>
              <a:gd name="connsiteX880" fmla="*/ 3707943 w 7467600"/>
              <a:gd name="connsiteY880" fmla="*/ 65958 h 6858000"/>
              <a:gd name="connsiteX881" fmla="*/ 3721337 w 7467600"/>
              <a:gd name="connsiteY881" fmla="*/ 0 h 6858000"/>
              <a:gd name="connsiteX882" fmla="*/ 2867960 w 7467600"/>
              <a:gd name="connsiteY882" fmla="*/ 0 h 6858000"/>
              <a:gd name="connsiteX883" fmla="*/ 2926351 w 7467600"/>
              <a:gd name="connsiteY883" fmla="*/ 0 h 6858000"/>
              <a:gd name="connsiteX884" fmla="*/ 2902823 w 7467600"/>
              <a:gd name="connsiteY884" fmla="*/ 262929 h 6858000"/>
              <a:gd name="connsiteX885" fmla="*/ 2940663 w 7467600"/>
              <a:gd name="connsiteY885" fmla="*/ 140884 h 6858000"/>
              <a:gd name="connsiteX886" fmla="*/ 2947039 w 7467600"/>
              <a:gd name="connsiteY886" fmla="*/ 122524 h 6858000"/>
              <a:gd name="connsiteX887" fmla="*/ 2984316 w 7467600"/>
              <a:gd name="connsiteY887" fmla="*/ 0 h 6858000"/>
              <a:gd name="connsiteX888" fmla="*/ 3016114 w 7467600"/>
              <a:gd name="connsiteY888" fmla="*/ 0 h 6858000"/>
              <a:gd name="connsiteX889" fmla="*/ 2979949 w 7467600"/>
              <a:gd name="connsiteY889" fmla="*/ 119274 h 6858000"/>
              <a:gd name="connsiteX890" fmla="*/ 3023879 w 7467600"/>
              <a:gd name="connsiteY890" fmla="*/ 0 h 6858000"/>
              <a:gd name="connsiteX891" fmla="*/ 3105400 w 7467600"/>
              <a:gd name="connsiteY891" fmla="*/ 0 h 6858000"/>
              <a:gd name="connsiteX892" fmla="*/ 3094669 w 7467600"/>
              <a:gd name="connsiteY892" fmla="*/ 30308 h 6858000"/>
              <a:gd name="connsiteX893" fmla="*/ 2901945 w 7467600"/>
              <a:gd name="connsiteY893" fmla="*/ 466538 h 6858000"/>
              <a:gd name="connsiteX894" fmla="*/ 2815209 w 7467600"/>
              <a:gd name="connsiteY894" fmla="*/ 497361 h 6858000"/>
              <a:gd name="connsiteX895" fmla="*/ 2844845 w 7467600"/>
              <a:gd name="connsiteY895" fmla="*/ 127638 h 6858000"/>
              <a:gd name="connsiteX896" fmla="*/ 2867960 w 7467600"/>
              <a:gd name="connsiteY896" fmla="*/ 0 h 6858000"/>
              <a:gd name="connsiteX897" fmla="*/ 1057230 w 7467600"/>
              <a:gd name="connsiteY897" fmla="*/ 0 h 6858000"/>
              <a:gd name="connsiteX898" fmla="*/ 1111003 w 7467600"/>
              <a:gd name="connsiteY898" fmla="*/ 0 h 6858000"/>
              <a:gd name="connsiteX899" fmla="*/ 1125553 w 7467600"/>
              <a:gd name="connsiteY899" fmla="*/ 52588 h 6858000"/>
              <a:gd name="connsiteX900" fmla="*/ 1304276 w 7467600"/>
              <a:gd name="connsiteY900" fmla="*/ 476275 h 6858000"/>
              <a:gd name="connsiteX901" fmla="*/ 1492066 w 7467600"/>
              <a:gd name="connsiteY901" fmla="*/ 886333 h 6858000"/>
              <a:gd name="connsiteX902" fmla="*/ 1423698 w 7467600"/>
              <a:gd name="connsiteY902" fmla="*/ 710817 h 6858000"/>
              <a:gd name="connsiteX903" fmla="*/ 1357609 w 7467600"/>
              <a:gd name="connsiteY903" fmla="*/ 532892 h 6858000"/>
              <a:gd name="connsiteX904" fmla="*/ 1309550 w 7467600"/>
              <a:gd name="connsiteY904" fmla="*/ 374031 h 6858000"/>
              <a:gd name="connsiteX905" fmla="*/ 1193673 w 7467600"/>
              <a:gd name="connsiteY905" fmla="*/ 49533 h 6858000"/>
              <a:gd name="connsiteX906" fmla="*/ 1164391 w 7467600"/>
              <a:gd name="connsiteY906" fmla="*/ 0 h 6858000"/>
              <a:gd name="connsiteX907" fmla="*/ 1200666 w 7467600"/>
              <a:gd name="connsiteY907" fmla="*/ 0 h 6858000"/>
              <a:gd name="connsiteX908" fmla="*/ 1223408 w 7467600"/>
              <a:gd name="connsiteY908" fmla="*/ 38996 h 6858000"/>
              <a:gd name="connsiteX909" fmla="*/ 1339635 w 7467600"/>
              <a:gd name="connsiteY909" fmla="*/ 365517 h 6858000"/>
              <a:gd name="connsiteX910" fmla="*/ 1387469 w 7467600"/>
              <a:gd name="connsiteY910" fmla="*/ 523079 h 6858000"/>
              <a:gd name="connsiteX911" fmla="*/ 1452685 w 7467600"/>
              <a:gd name="connsiteY911" fmla="*/ 699806 h 6858000"/>
              <a:gd name="connsiteX912" fmla="*/ 1492092 w 7467600"/>
              <a:gd name="connsiteY912" fmla="*/ 800424 h 6858000"/>
              <a:gd name="connsiteX913" fmla="*/ 1455302 w 7467600"/>
              <a:gd name="connsiteY913" fmla="*/ 632913 h 6858000"/>
              <a:gd name="connsiteX914" fmla="*/ 1222336 w 7467600"/>
              <a:gd name="connsiteY914" fmla="*/ 9480 h 6858000"/>
              <a:gd name="connsiteX915" fmla="*/ 1214634 w 7467600"/>
              <a:gd name="connsiteY915" fmla="*/ 0 h 6858000"/>
              <a:gd name="connsiteX916" fmla="*/ 1289827 w 7467600"/>
              <a:gd name="connsiteY916" fmla="*/ 0 h 6858000"/>
              <a:gd name="connsiteX917" fmla="*/ 1321076 w 7467600"/>
              <a:gd name="connsiteY917" fmla="*/ 59722 h 6858000"/>
              <a:gd name="connsiteX918" fmla="*/ 1512579 w 7467600"/>
              <a:gd name="connsiteY918" fmla="*/ 626441 h 6858000"/>
              <a:gd name="connsiteX919" fmla="*/ 1506076 w 7467600"/>
              <a:gd name="connsiteY919" fmla="*/ 1089289 h 6858000"/>
              <a:gd name="connsiteX920" fmla="*/ 1486346 w 7467600"/>
              <a:gd name="connsiteY920" fmla="*/ 1079919 h 6858000"/>
              <a:gd name="connsiteX921" fmla="*/ 1070511 w 7467600"/>
              <a:gd name="connsiteY921" fmla="*/ 48609 h 6858000"/>
              <a:gd name="connsiteX922" fmla="*/ 1057230 w 7467600"/>
              <a:gd name="connsiteY922" fmla="*/ 0 h 6858000"/>
              <a:gd name="connsiteX923" fmla="*/ 43151 w 7467600"/>
              <a:gd name="connsiteY923" fmla="*/ 0 h 6858000"/>
              <a:gd name="connsiteX924" fmla="*/ 95283 w 7467600"/>
              <a:gd name="connsiteY924" fmla="*/ 0 h 6858000"/>
              <a:gd name="connsiteX925" fmla="*/ 300708 w 7467600"/>
              <a:gd name="connsiteY925" fmla="*/ 154571 h 6858000"/>
              <a:gd name="connsiteX926" fmla="*/ 530414 w 7467600"/>
              <a:gd name="connsiteY926" fmla="*/ 354673 h 6858000"/>
              <a:gd name="connsiteX927" fmla="*/ 333785 w 7467600"/>
              <a:gd name="connsiteY927" fmla="*/ 161564 h 6858000"/>
              <a:gd name="connsiteX928" fmla="*/ 147005 w 7467600"/>
              <a:gd name="connsiteY928" fmla="*/ 0 h 6858000"/>
              <a:gd name="connsiteX929" fmla="*/ 272509 w 7467600"/>
              <a:gd name="connsiteY929" fmla="*/ 0 h 6858000"/>
              <a:gd name="connsiteX930" fmla="*/ 326276 w 7467600"/>
              <a:gd name="connsiteY930" fmla="*/ 45847 h 6858000"/>
              <a:gd name="connsiteX931" fmla="*/ 823759 w 7467600"/>
              <a:gd name="connsiteY931" fmla="*/ 574145 h 6858000"/>
              <a:gd name="connsiteX932" fmla="*/ 811254 w 7467600"/>
              <a:gd name="connsiteY932" fmla="*/ 665546 h 6858000"/>
              <a:gd name="connsiteX933" fmla="*/ 154042 w 7467600"/>
              <a:gd name="connsiteY933" fmla="*/ 261522 h 6858000"/>
              <a:gd name="connsiteX934" fmla="*/ 13550 w 7467600"/>
              <a:gd name="connsiteY934" fmla="*/ 158423 h 6858000"/>
              <a:gd name="connsiteX935" fmla="*/ 0 w 7467600"/>
              <a:gd name="connsiteY935" fmla="*/ 146618 h 6858000"/>
              <a:gd name="connsiteX936" fmla="*/ 0 w 7467600"/>
              <a:gd name="connsiteY936" fmla="*/ 59161 h 6858000"/>
              <a:gd name="connsiteX937" fmla="*/ 45427 w 7467600"/>
              <a:gd name="connsiteY937" fmla="*/ 101078 h 6858000"/>
              <a:gd name="connsiteX938" fmla="*/ 630103 w 7467600"/>
              <a:gd name="connsiteY938" fmla="*/ 485885 h 6858000"/>
              <a:gd name="connsiteX939" fmla="*/ 532040 w 7467600"/>
              <a:gd name="connsiteY939" fmla="*/ 399359 h 6858000"/>
              <a:gd name="connsiteX940" fmla="*/ 517618 w 7467600"/>
              <a:gd name="connsiteY940" fmla="*/ 385726 h 6858000"/>
              <a:gd name="connsiteX941" fmla="*/ 285074 w 7467600"/>
              <a:gd name="connsiteY941" fmla="*/ 182755 h 6858000"/>
              <a:gd name="connsiteX942" fmla="*/ 43151 w 7467600"/>
              <a:gd name="connsiteY94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289862 w 7467600"/>
              <a:gd name="connsiteY9" fmla="*/ 6659827 h 6858000"/>
              <a:gd name="connsiteX10" fmla="*/ 1019354 w 7467600"/>
              <a:gd name="connsiteY10" fmla="*/ 6315006 h 6858000"/>
              <a:gd name="connsiteX11" fmla="*/ 441046 w 7467600"/>
              <a:gd name="connsiteY11" fmla="*/ 6691153 h 6858000"/>
              <a:gd name="connsiteX12" fmla="*/ 1019354 w 7467600"/>
              <a:gd name="connsiteY12" fmla="*/ 6315006 h 6858000"/>
              <a:gd name="connsiteX13" fmla="*/ 991680 w 7467600"/>
              <a:gd name="connsiteY13" fmla="*/ 6298413 h 6858000"/>
              <a:gd name="connsiteX14" fmla="*/ 409060 w 7467600"/>
              <a:gd name="connsiteY14" fmla="*/ 6671470 h 6858000"/>
              <a:gd name="connsiteX15" fmla="*/ 991680 w 7467600"/>
              <a:gd name="connsiteY15" fmla="*/ 6298413 h 6858000"/>
              <a:gd name="connsiteX16" fmla="*/ 103333 w 7467600"/>
              <a:gd name="connsiteY16" fmla="*/ 5699602 h 6858000"/>
              <a:gd name="connsiteX17" fmla="*/ 233938 w 7467600"/>
              <a:gd name="connsiteY17" fmla="*/ 5809416 h 6858000"/>
              <a:gd name="connsiteX18" fmla="*/ 883580 w 7467600"/>
              <a:gd name="connsiteY18" fmla="*/ 6180710 h 6858000"/>
              <a:gd name="connsiteX19" fmla="*/ 487337 w 7467600"/>
              <a:gd name="connsiteY19" fmla="*/ 5950182 h 6858000"/>
              <a:gd name="connsiteX20" fmla="*/ 354051 w 7467600"/>
              <a:gd name="connsiteY20" fmla="*/ 5854912 h 6858000"/>
              <a:gd name="connsiteX21" fmla="*/ 195436 w 7467600"/>
              <a:gd name="connsiteY21" fmla="*/ 5755068 h 6858000"/>
              <a:gd name="connsiteX22" fmla="*/ 103333 w 7467600"/>
              <a:gd name="connsiteY22" fmla="*/ 5699602 h 6858000"/>
              <a:gd name="connsiteX23" fmla="*/ 5539432 w 7467600"/>
              <a:gd name="connsiteY23" fmla="*/ 5642928 h 6858000"/>
              <a:gd name="connsiteX24" fmla="*/ 5555462 w 7467600"/>
              <a:gd name="connsiteY24" fmla="*/ 5694454 h 6858000"/>
              <a:gd name="connsiteX25" fmla="*/ 5828270 w 7467600"/>
              <a:gd name="connsiteY25" fmla="*/ 6320663 h 6858000"/>
              <a:gd name="connsiteX26" fmla="*/ 5947416 w 7467600"/>
              <a:gd name="connsiteY26" fmla="*/ 6574846 h 6858000"/>
              <a:gd name="connsiteX27" fmla="*/ 5539432 w 7467600"/>
              <a:gd name="connsiteY27" fmla="*/ 5642928 h 6858000"/>
              <a:gd name="connsiteX28" fmla="*/ 51253 w 7467600"/>
              <a:gd name="connsiteY28" fmla="*/ 5631825 h 6858000"/>
              <a:gd name="connsiteX29" fmla="*/ 211622 w 7467600"/>
              <a:gd name="connsiteY29" fmla="*/ 5728803 h 6858000"/>
              <a:gd name="connsiteX30" fmla="*/ 371652 w 7467600"/>
              <a:gd name="connsiteY30" fmla="*/ 5829062 h 6858000"/>
              <a:gd name="connsiteX31" fmla="*/ 505903 w 7467600"/>
              <a:gd name="connsiteY31" fmla="*/ 5925221 h 6858000"/>
              <a:gd name="connsiteX32" fmla="*/ 899240 w 7467600"/>
              <a:gd name="connsiteY32" fmla="*/ 6153068 h 6858000"/>
              <a:gd name="connsiteX33" fmla="*/ 988114 w 7467600"/>
              <a:gd name="connsiteY33" fmla="*/ 6174204 h 6858000"/>
              <a:gd name="connsiteX34" fmla="*/ 845971 w 7467600"/>
              <a:gd name="connsiteY34" fmla="*/ 6067177 h 6858000"/>
              <a:gd name="connsiteX35" fmla="*/ 448057 w 7467600"/>
              <a:gd name="connsiteY35" fmla="*/ 5841376 h 6858000"/>
              <a:gd name="connsiteX36" fmla="*/ 51253 w 7467600"/>
              <a:gd name="connsiteY36" fmla="*/ 5631825 h 6858000"/>
              <a:gd name="connsiteX37" fmla="*/ 2606687 w 7467600"/>
              <a:gd name="connsiteY37" fmla="*/ 5630718 h 6858000"/>
              <a:gd name="connsiteX38" fmla="*/ 2645658 w 7467600"/>
              <a:gd name="connsiteY38" fmla="*/ 6640259 h 6858000"/>
              <a:gd name="connsiteX39" fmla="*/ 2606687 w 7467600"/>
              <a:gd name="connsiteY39" fmla="*/ 5630718 h 6858000"/>
              <a:gd name="connsiteX40" fmla="*/ 3642057 w 7467600"/>
              <a:gd name="connsiteY40" fmla="*/ 5573487 h 6858000"/>
              <a:gd name="connsiteX41" fmla="*/ 3632981 w 7467600"/>
              <a:gd name="connsiteY41" fmla="*/ 5579437 h 6858000"/>
              <a:gd name="connsiteX42" fmla="*/ 3382436 w 7467600"/>
              <a:gd name="connsiteY42" fmla="*/ 5952726 h 6858000"/>
              <a:gd name="connsiteX43" fmla="*/ 3191929 w 7467600"/>
              <a:gd name="connsiteY43" fmla="*/ 6662669 h 6858000"/>
              <a:gd name="connsiteX44" fmla="*/ 3369898 w 7467600"/>
              <a:gd name="connsiteY44" fmla="*/ 6081771 h 6858000"/>
              <a:gd name="connsiteX45" fmla="*/ 3642057 w 7467600"/>
              <a:gd name="connsiteY45" fmla="*/ 5573487 h 6858000"/>
              <a:gd name="connsiteX46" fmla="*/ 2650666 w 7467600"/>
              <a:gd name="connsiteY46" fmla="*/ 5530686 h 6858000"/>
              <a:gd name="connsiteX47" fmla="*/ 2650249 w 7467600"/>
              <a:gd name="connsiteY47" fmla="*/ 5532101 h 6858000"/>
              <a:gd name="connsiteX48" fmla="*/ 2663808 w 7467600"/>
              <a:gd name="connsiteY48" fmla="*/ 6535215 h 6858000"/>
              <a:gd name="connsiteX49" fmla="*/ 2665418 w 7467600"/>
              <a:gd name="connsiteY49" fmla="*/ 6132756 h 6858000"/>
              <a:gd name="connsiteX50" fmla="*/ 2650666 w 7467600"/>
              <a:gd name="connsiteY50" fmla="*/ 5530686 h 6858000"/>
              <a:gd name="connsiteX51" fmla="*/ 2680277 w 7467600"/>
              <a:gd name="connsiteY51" fmla="*/ 5479204 h 6858000"/>
              <a:gd name="connsiteX52" fmla="*/ 2678972 w 7467600"/>
              <a:gd name="connsiteY52" fmla="*/ 5481582 h 6858000"/>
              <a:gd name="connsiteX53" fmla="*/ 2696666 w 7467600"/>
              <a:gd name="connsiteY53" fmla="*/ 6133836 h 6858000"/>
              <a:gd name="connsiteX54" fmla="*/ 2695769 w 7467600"/>
              <a:gd name="connsiteY54" fmla="*/ 6390955 h 6858000"/>
              <a:gd name="connsiteX55" fmla="*/ 2739893 w 7467600"/>
              <a:gd name="connsiteY55" fmla="*/ 6108357 h 6858000"/>
              <a:gd name="connsiteX56" fmla="*/ 2680277 w 7467600"/>
              <a:gd name="connsiteY56" fmla="*/ 5479204 h 6858000"/>
              <a:gd name="connsiteX57" fmla="*/ 1132195 w 7467600"/>
              <a:gd name="connsiteY57" fmla="*/ 5467980 h 6858000"/>
              <a:gd name="connsiteX58" fmla="*/ 1679056 w 7467600"/>
              <a:gd name="connsiteY58" fmla="*/ 5516907 h 6858000"/>
              <a:gd name="connsiteX59" fmla="*/ 2128648 w 7467600"/>
              <a:gd name="connsiteY59" fmla="*/ 5474249 h 6858000"/>
              <a:gd name="connsiteX60" fmla="*/ 1825619 w 7467600"/>
              <a:gd name="connsiteY60" fmla="*/ 5478447 h 6858000"/>
              <a:gd name="connsiteX61" fmla="*/ 1737798 w 7467600"/>
              <a:gd name="connsiteY61" fmla="*/ 5483353 h 6858000"/>
              <a:gd name="connsiteX62" fmla="*/ 1132195 w 7467600"/>
              <a:gd name="connsiteY62" fmla="*/ 5467980 h 6858000"/>
              <a:gd name="connsiteX63" fmla="*/ 1456157 w 7467600"/>
              <a:gd name="connsiteY63" fmla="*/ 5371404 h 6858000"/>
              <a:gd name="connsiteX64" fmla="*/ 1244432 w 7467600"/>
              <a:gd name="connsiteY64" fmla="*/ 5385601 h 6858000"/>
              <a:gd name="connsiteX65" fmla="*/ 973990 w 7467600"/>
              <a:gd name="connsiteY65" fmla="*/ 5424940 h 6858000"/>
              <a:gd name="connsiteX66" fmla="*/ 1103809 w 7467600"/>
              <a:gd name="connsiteY66" fmla="*/ 5433720 h 6858000"/>
              <a:gd name="connsiteX67" fmla="*/ 1123454 w 7467600"/>
              <a:gd name="connsiteY67" fmla="*/ 5435727 h 6858000"/>
              <a:gd name="connsiteX68" fmla="*/ 1737017 w 7467600"/>
              <a:gd name="connsiteY68" fmla="*/ 5452183 h 6858000"/>
              <a:gd name="connsiteX69" fmla="*/ 1824397 w 7467600"/>
              <a:gd name="connsiteY69" fmla="*/ 5447757 h 6858000"/>
              <a:gd name="connsiteX70" fmla="*/ 2070059 w 7467600"/>
              <a:gd name="connsiteY70" fmla="*/ 5441660 h 6858000"/>
              <a:gd name="connsiteX71" fmla="*/ 1456157 w 7467600"/>
              <a:gd name="connsiteY71" fmla="*/ 5371404 h 6858000"/>
              <a:gd name="connsiteX72" fmla="*/ 4988186 w 7467600"/>
              <a:gd name="connsiteY72" fmla="*/ 5216467 h 6858000"/>
              <a:gd name="connsiteX73" fmla="*/ 4777334 w 7467600"/>
              <a:gd name="connsiteY73" fmla="*/ 5406072 h 6858000"/>
              <a:gd name="connsiteX74" fmla="*/ 4718341 w 7467600"/>
              <a:gd name="connsiteY74" fmla="*/ 5468043 h 6858000"/>
              <a:gd name="connsiteX75" fmla="*/ 4604655 w 7467600"/>
              <a:gd name="connsiteY75" fmla="*/ 5583434 h 6858000"/>
              <a:gd name="connsiteX76" fmla="*/ 4565074 w 7467600"/>
              <a:gd name="connsiteY76" fmla="*/ 5618550 h 6858000"/>
              <a:gd name="connsiteX77" fmla="*/ 4988186 w 7467600"/>
              <a:gd name="connsiteY77" fmla="*/ 5216467 h 6858000"/>
              <a:gd name="connsiteX78" fmla="*/ 4978032 w 7467600"/>
              <a:gd name="connsiteY78" fmla="*/ 5183809 h 6858000"/>
              <a:gd name="connsiteX79" fmla="*/ 4463413 w 7467600"/>
              <a:gd name="connsiteY79" fmla="*/ 5615162 h 6858000"/>
              <a:gd name="connsiteX80" fmla="*/ 4358134 w 7467600"/>
              <a:gd name="connsiteY80" fmla="*/ 5742791 h 6858000"/>
              <a:gd name="connsiteX81" fmla="*/ 4376219 w 7467600"/>
              <a:gd name="connsiteY81" fmla="*/ 5729027 h 6858000"/>
              <a:gd name="connsiteX82" fmla="*/ 4582340 w 7467600"/>
              <a:gd name="connsiteY82" fmla="*/ 5561037 h 6858000"/>
              <a:gd name="connsiteX83" fmla="*/ 4694684 w 7467600"/>
              <a:gd name="connsiteY83" fmla="*/ 5447098 h 6858000"/>
              <a:gd name="connsiteX84" fmla="*/ 4754123 w 7467600"/>
              <a:gd name="connsiteY84" fmla="*/ 5384643 h 6858000"/>
              <a:gd name="connsiteX85" fmla="*/ 4978032 w 7467600"/>
              <a:gd name="connsiteY85" fmla="*/ 5183809 h 6858000"/>
              <a:gd name="connsiteX86" fmla="*/ 1903353 w 7467600"/>
              <a:gd name="connsiteY86" fmla="*/ 5044827 h 6858000"/>
              <a:gd name="connsiteX87" fmla="*/ 1936931 w 7467600"/>
              <a:gd name="connsiteY87" fmla="*/ 5093954 h 6858000"/>
              <a:gd name="connsiteX88" fmla="*/ 2195868 w 7467600"/>
              <a:gd name="connsiteY88" fmla="*/ 5396574 h 6858000"/>
              <a:gd name="connsiteX89" fmla="*/ 2088852 w 7467600"/>
              <a:gd name="connsiteY89" fmla="*/ 5166123 h 6858000"/>
              <a:gd name="connsiteX90" fmla="*/ 1958241 w 7467600"/>
              <a:gd name="connsiteY90" fmla="*/ 5067955 h 6858000"/>
              <a:gd name="connsiteX91" fmla="*/ 1903353 w 7467600"/>
              <a:gd name="connsiteY91" fmla="*/ 5044827 h 6858000"/>
              <a:gd name="connsiteX92" fmla="*/ 1979378 w 7467600"/>
              <a:gd name="connsiteY92" fmla="*/ 4769504 h 6858000"/>
              <a:gd name="connsiteX93" fmla="*/ 2882120 w 7467600"/>
              <a:gd name="connsiteY93" fmla="*/ 5064547 h 6858000"/>
              <a:gd name="connsiteX94" fmla="*/ 2793103 w 7467600"/>
              <a:gd name="connsiteY94" fmla="*/ 5039699 h 6858000"/>
              <a:gd name="connsiteX95" fmla="*/ 2770041 w 7467600"/>
              <a:gd name="connsiteY95" fmla="*/ 5033634 h 6858000"/>
              <a:gd name="connsiteX96" fmla="*/ 1979378 w 7467600"/>
              <a:gd name="connsiteY96" fmla="*/ 4769504 h 6858000"/>
              <a:gd name="connsiteX97" fmla="*/ 1927410 w 7467600"/>
              <a:gd name="connsiteY97" fmla="*/ 4716164 h 6858000"/>
              <a:gd name="connsiteX98" fmla="*/ 1959587 w 7467600"/>
              <a:gd name="connsiteY98" fmla="*/ 4728849 h 6858000"/>
              <a:gd name="connsiteX99" fmla="*/ 2777707 w 7467600"/>
              <a:gd name="connsiteY99" fmla="*/ 5003991 h 6858000"/>
              <a:gd name="connsiteX100" fmla="*/ 2800768 w 7467600"/>
              <a:gd name="connsiteY100" fmla="*/ 5010056 h 6858000"/>
              <a:gd name="connsiteX101" fmla="*/ 2879408 w 7467600"/>
              <a:gd name="connsiteY101" fmla="*/ 5031590 h 6858000"/>
              <a:gd name="connsiteX102" fmla="*/ 2862295 w 7467600"/>
              <a:gd name="connsiteY102" fmla="*/ 5022958 h 6858000"/>
              <a:gd name="connsiteX103" fmla="*/ 2813343 w 7467600"/>
              <a:gd name="connsiteY103" fmla="*/ 4998369 h 6858000"/>
              <a:gd name="connsiteX104" fmla="*/ 2646245 w 7467600"/>
              <a:gd name="connsiteY104" fmla="*/ 4930999 h 6858000"/>
              <a:gd name="connsiteX105" fmla="*/ 1999243 w 7467600"/>
              <a:gd name="connsiteY105" fmla="*/ 4730524 h 6858000"/>
              <a:gd name="connsiteX106" fmla="*/ 1979527 w 7467600"/>
              <a:gd name="connsiteY106" fmla="*/ 4726651 h 6858000"/>
              <a:gd name="connsiteX107" fmla="*/ 1927410 w 7467600"/>
              <a:gd name="connsiteY107" fmla="*/ 4716164 h 6858000"/>
              <a:gd name="connsiteX108" fmla="*/ 1997014 w 7467600"/>
              <a:gd name="connsiteY108" fmla="*/ 4698007 h 6858000"/>
              <a:gd name="connsiteX109" fmla="*/ 2005458 w 7467600"/>
              <a:gd name="connsiteY109" fmla="*/ 4699540 h 6858000"/>
              <a:gd name="connsiteX110" fmla="*/ 2657186 w 7467600"/>
              <a:gd name="connsiteY110" fmla="*/ 4901687 h 6858000"/>
              <a:gd name="connsiteX111" fmla="*/ 2826662 w 7467600"/>
              <a:gd name="connsiteY111" fmla="*/ 4970362 h 6858000"/>
              <a:gd name="connsiteX112" fmla="*/ 2876100 w 7467600"/>
              <a:gd name="connsiteY112" fmla="*/ 4995397 h 6858000"/>
              <a:gd name="connsiteX113" fmla="*/ 3042600 w 7467600"/>
              <a:gd name="connsiteY113" fmla="*/ 5059532 h 6858000"/>
              <a:gd name="connsiteX114" fmla="*/ 1997014 w 7467600"/>
              <a:gd name="connsiteY114" fmla="*/ 4698007 h 6858000"/>
              <a:gd name="connsiteX115" fmla="*/ 2305292 w 7467600"/>
              <a:gd name="connsiteY115" fmla="*/ 4219492 h 6858000"/>
              <a:gd name="connsiteX116" fmla="*/ 3360922 w 7467600"/>
              <a:gd name="connsiteY116" fmla="*/ 4529373 h 6858000"/>
              <a:gd name="connsiteX117" fmla="*/ 3492420 w 7467600"/>
              <a:gd name="connsiteY117" fmla="*/ 4510145 h 6858000"/>
              <a:gd name="connsiteX118" fmla="*/ 3364086 w 7467600"/>
              <a:gd name="connsiteY118" fmla="*/ 4480340 h 6858000"/>
              <a:gd name="connsiteX119" fmla="*/ 3225818 w 7467600"/>
              <a:gd name="connsiteY119" fmla="*/ 4411822 h 6858000"/>
              <a:gd name="connsiteX120" fmla="*/ 3129696 w 7467600"/>
              <a:gd name="connsiteY120" fmla="*/ 4360704 h 6858000"/>
              <a:gd name="connsiteX121" fmla="*/ 2814545 w 7467600"/>
              <a:gd name="connsiteY121" fmla="*/ 4282955 h 6858000"/>
              <a:gd name="connsiteX122" fmla="*/ 2305292 w 7467600"/>
              <a:gd name="connsiteY122" fmla="*/ 4219492 h 6858000"/>
              <a:gd name="connsiteX123" fmla="*/ 2626982 w 7467600"/>
              <a:gd name="connsiteY123" fmla="*/ 4206450 h 6858000"/>
              <a:gd name="connsiteX124" fmla="*/ 2490617 w 7467600"/>
              <a:gd name="connsiteY124" fmla="*/ 4206951 h 6858000"/>
              <a:gd name="connsiteX125" fmla="*/ 2819869 w 7467600"/>
              <a:gd name="connsiteY125" fmla="*/ 4252936 h 6858000"/>
              <a:gd name="connsiteX126" fmla="*/ 3143018 w 7467600"/>
              <a:gd name="connsiteY126" fmla="*/ 4332698 h 6858000"/>
              <a:gd name="connsiteX127" fmla="*/ 3241520 w 7467600"/>
              <a:gd name="connsiteY127" fmla="*/ 4385112 h 6858000"/>
              <a:gd name="connsiteX128" fmla="*/ 3374575 w 7467600"/>
              <a:gd name="connsiteY128" fmla="*/ 4451517 h 6858000"/>
              <a:gd name="connsiteX129" fmla="*/ 3505221 w 7467600"/>
              <a:gd name="connsiteY129" fmla="*/ 4480757 h 6858000"/>
              <a:gd name="connsiteX130" fmla="*/ 2626982 w 7467600"/>
              <a:gd name="connsiteY130" fmla="*/ 4206450 h 6858000"/>
              <a:gd name="connsiteX131" fmla="*/ 1310106 w 7467600"/>
              <a:gd name="connsiteY131" fmla="*/ 3943217 h 6858000"/>
              <a:gd name="connsiteX132" fmla="*/ 854994 w 7467600"/>
              <a:gd name="connsiteY132" fmla="*/ 4399136 h 6858000"/>
              <a:gd name="connsiteX133" fmla="*/ 742462 w 7467600"/>
              <a:gd name="connsiteY133" fmla="*/ 4594648 h 6858000"/>
              <a:gd name="connsiteX134" fmla="*/ 820602 w 7467600"/>
              <a:gd name="connsiteY134" fmla="*/ 4485915 h 6858000"/>
              <a:gd name="connsiteX135" fmla="*/ 878295 w 7467600"/>
              <a:gd name="connsiteY135" fmla="*/ 4403594 h 6858000"/>
              <a:gd name="connsiteX136" fmla="*/ 1240607 w 7467600"/>
              <a:gd name="connsiteY136" fmla="*/ 4010401 h 6858000"/>
              <a:gd name="connsiteX137" fmla="*/ 1310106 w 7467600"/>
              <a:gd name="connsiteY137" fmla="*/ 3943217 h 6858000"/>
              <a:gd name="connsiteX138" fmla="*/ 1423113 w 7467600"/>
              <a:gd name="connsiteY138" fmla="*/ 3874565 h 6858000"/>
              <a:gd name="connsiteX139" fmla="*/ 1260565 w 7467600"/>
              <a:gd name="connsiteY139" fmla="*/ 4031982 h 6858000"/>
              <a:gd name="connsiteX140" fmla="*/ 901900 w 7467600"/>
              <a:gd name="connsiteY140" fmla="*/ 4421236 h 6858000"/>
              <a:gd name="connsiteX141" fmla="*/ 845044 w 7467600"/>
              <a:gd name="connsiteY141" fmla="*/ 4502436 h 6858000"/>
              <a:gd name="connsiteX142" fmla="*/ 685926 w 7467600"/>
              <a:gd name="connsiteY142" fmla="*/ 4703069 h 6858000"/>
              <a:gd name="connsiteX143" fmla="*/ 684248 w 7467600"/>
              <a:gd name="connsiteY143" fmla="*/ 4706721 h 6858000"/>
              <a:gd name="connsiteX144" fmla="*/ 1423113 w 7467600"/>
              <a:gd name="connsiteY144" fmla="*/ 3874565 h 6858000"/>
              <a:gd name="connsiteX145" fmla="*/ 3316479 w 7467600"/>
              <a:gd name="connsiteY145" fmla="*/ 3872136 h 6858000"/>
              <a:gd name="connsiteX146" fmla="*/ 3546806 w 7467600"/>
              <a:gd name="connsiteY146" fmla="*/ 4356139 h 6858000"/>
              <a:gd name="connsiteX147" fmla="*/ 3364433 w 7467600"/>
              <a:gd name="connsiteY147" fmla="*/ 3953121 h 6858000"/>
              <a:gd name="connsiteX148" fmla="*/ 3316479 w 7467600"/>
              <a:gd name="connsiteY148" fmla="*/ 3872136 h 6858000"/>
              <a:gd name="connsiteX149" fmla="*/ 3291335 w 7467600"/>
              <a:gd name="connsiteY149" fmla="*/ 3767420 h 6858000"/>
              <a:gd name="connsiteX150" fmla="*/ 3390805 w 7467600"/>
              <a:gd name="connsiteY150" fmla="*/ 3937163 h 6858000"/>
              <a:gd name="connsiteX151" fmla="*/ 3579062 w 7467600"/>
              <a:gd name="connsiteY151" fmla="*/ 4359040 h 6858000"/>
              <a:gd name="connsiteX152" fmla="*/ 3467355 w 7467600"/>
              <a:gd name="connsiteY152" fmla="*/ 3988130 h 6858000"/>
              <a:gd name="connsiteX153" fmla="*/ 3310753 w 7467600"/>
              <a:gd name="connsiteY153" fmla="*/ 3787140 h 6858000"/>
              <a:gd name="connsiteX154" fmla="*/ 3291335 w 7467600"/>
              <a:gd name="connsiteY154" fmla="*/ 3767420 h 6858000"/>
              <a:gd name="connsiteX155" fmla="*/ 1635889 w 7467600"/>
              <a:gd name="connsiteY155" fmla="*/ 3709494 h 6858000"/>
              <a:gd name="connsiteX156" fmla="*/ 1634800 w 7467600"/>
              <a:gd name="connsiteY156" fmla="*/ 3731111 h 6858000"/>
              <a:gd name="connsiteX157" fmla="*/ 1635889 w 7467600"/>
              <a:gd name="connsiteY157" fmla="*/ 3709494 h 6858000"/>
              <a:gd name="connsiteX158" fmla="*/ 1510397 w 7467600"/>
              <a:gd name="connsiteY158" fmla="*/ 3684705 h 6858000"/>
              <a:gd name="connsiteX159" fmla="*/ 1146550 w 7467600"/>
              <a:gd name="connsiteY159" fmla="*/ 3802012 h 6858000"/>
              <a:gd name="connsiteX160" fmla="*/ 698834 w 7467600"/>
              <a:gd name="connsiteY160" fmla="*/ 3952272 h 6858000"/>
              <a:gd name="connsiteX161" fmla="*/ 34256 w 7467600"/>
              <a:gd name="connsiteY161" fmla="*/ 4347603 h 6858000"/>
              <a:gd name="connsiteX162" fmla="*/ 527241 w 7467600"/>
              <a:gd name="connsiteY162" fmla="*/ 4065078 h 6858000"/>
              <a:gd name="connsiteX163" fmla="*/ 1510397 w 7467600"/>
              <a:gd name="connsiteY163" fmla="*/ 3684705 h 6858000"/>
              <a:gd name="connsiteX164" fmla="*/ 1313114 w 7467600"/>
              <a:gd name="connsiteY164" fmla="*/ 3655216 h 6858000"/>
              <a:gd name="connsiteX165" fmla="*/ 1109304 w 7467600"/>
              <a:gd name="connsiteY165" fmla="*/ 3669030 h 6858000"/>
              <a:gd name="connsiteX166" fmla="*/ 8129 w 7467600"/>
              <a:gd name="connsiteY166" fmla="*/ 4330519 h 6858000"/>
              <a:gd name="connsiteX167" fmla="*/ 687572 w 7467600"/>
              <a:gd name="connsiteY167" fmla="*/ 3925629 h 6858000"/>
              <a:gd name="connsiteX168" fmla="*/ 1138365 w 7467600"/>
              <a:gd name="connsiteY168" fmla="*/ 3774515 h 6858000"/>
              <a:gd name="connsiteX169" fmla="*/ 1505579 w 7467600"/>
              <a:gd name="connsiteY169" fmla="*/ 3655526 h 6858000"/>
              <a:gd name="connsiteX170" fmla="*/ 1313114 w 7467600"/>
              <a:gd name="connsiteY170" fmla="*/ 3655216 h 6858000"/>
              <a:gd name="connsiteX171" fmla="*/ 3655073 w 7467600"/>
              <a:gd name="connsiteY171" fmla="*/ 3650884 h 6858000"/>
              <a:gd name="connsiteX172" fmla="*/ 3989938 w 7467600"/>
              <a:gd name="connsiteY172" fmla="*/ 3991685 h 6858000"/>
              <a:gd name="connsiteX173" fmla="*/ 4393907 w 7467600"/>
              <a:gd name="connsiteY173" fmla="*/ 4261258 h 6858000"/>
              <a:gd name="connsiteX174" fmla="*/ 4648051 w 7467600"/>
              <a:gd name="connsiteY174" fmla="*/ 4374051 h 6858000"/>
              <a:gd name="connsiteX175" fmla="*/ 4383389 w 7467600"/>
              <a:gd name="connsiteY175" fmla="*/ 4184369 h 6858000"/>
              <a:gd name="connsiteX176" fmla="*/ 4165508 w 7467600"/>
              <a:gd name="connsiteY176" fmla="*/ 4035196 h 6858000"/>
              <a:gd name="connsiteX177" fmla="*/ 4068162 w 7467600"/>
              <a:gd name="connsiteY177" fmla="*/ 3953394 h 6858000"/>
              <a:gd name="connsiteX178" fmla="*/ 3981416 w 7467600"/>
              <a:gd name="connsiteY178" fmla="*/ 3880482 h 6858000"/>
              <a:gd name="connsiteX179" fmla="*/ 3800147 w 7467600"/>
              <a:gd name="connsiteY179" fmla="*/ 3749872 h 6858000"/>
              <a:gd name="connsiteX180" fmla="*/ 3655073 w 7467600"/>
              <a:gd name="connsiteY180" fmla="*/ 3650884 h 6858000"/>
              <a:gd name="connsiteX181" fmla="*/ 3670252 w 7467600"/>
              <a:gd name="connsiteY181" fmla="*/ 3622798 h 6858000"/>
              <a:gd name="connsiteX182" fmla="*/ 3817258 w 7467600"/>
              <a:gd name="connsiteY182" fmla="*/ 3723577 h 6858000"/>
              <a:gd name="connsiteX183" fmla="*/ 4000461 w 7467600"/>
              <a:gd name="connsiteY183" fmla="*/ 3855966 h 6858000"/>
              <a:gd name="connsiteX184" fmla="*/ 4088180 w 7467600"/>
              <a:gd name="connsiteY184" fmla="*/ 3929774 h 6858000"/>
              <a:gd name="connsiteX185" fmla="*/ 4184555 w 7467600"/>
              <a:gd name="connsiteY185" fmla="*/ 4010683 h 6858000"/>
              <a:gd name="connsiteX186" fmla="*/ 4399563 w 7467600"/>
              <a:gd name="connsiteY186" fmla="*/ 4158106 h 6858000"/>
              <a:gd name="connsiteX187" fmla="*/ 4684469 w 7467600"/>
              <a:gd name="connsiteY187" fmla="*/ 4364680 h 6858000"/>
              <a:gd name="connsiteX188" fmla="*/ 4690271 w 7467600"/>
              <a:gd name="connsiteY188" fmla="*/ 4370034 h 6858000"/>
              <a:gd name="connsiteX189" fmla="*/ 4136093 w 7467600"/>
              <a:gd name="connsiteY189" fmla="*/ 3858466 h 6858000"/>
              <a:gd name="connsiteX190" fmla="*/ 3670252 w 7467600"/>
              <a:gd name="connsiteY190" fmla="*/ 3622798 h 6858000"/>
              <a:gd name="connsiteX191" fmla="*/ 4440129 w 7467600"/>
              <a:gd name="connsiteY191" fmla="*/ 3448571 h 6858000"/>
              <a:gd name="connsiteX192" fmla="*/ 4856525 w 7467600"/>
              <a:gd name="connsiteY192" fmla="*/ 3915351 h 6858000"/>
              <a:gd name="connsiteX193" fmla="*/ 5059055 w 7467600"/>
              <a:gd name="connsiteY193" fmla="*/ 4108918 h 6858000"/>
              <a:gd name="connsiteX194" fmla="*/ 5290070 w 7467600"/>
              <a:gd name="connsiteY194" fmla="*/ 4263619 h 6858000"/>
              <a:gd name="connsiteX195" fmla="*/ 4834991 w 7467600"/>
              <a:gd name="connsiteY195" fmla="*/ 3830985 h 6858000"/>
              <a:gd name="connsiteX196" fmla="*/ 4440129 w 7467600"/>
              <a:gd name="connsiteY196" fmla="*/ 3448571 h 6858000"/>
              <a:gd name="connsiteX197" fmla="*/ 4441737 w 7467600"/>
              <a:gd name="connsiteY197" fmla="*/ 3399734 h 6858000"/>
              <a:gd name="connsiteX198" fmla="*/ 4431236 w 7467600"/>
              <a:gd name="connsiteY198" fmla="*/ 3400954 h 6858000"/>
              <a:gd name="connsiteX199" fmla="*/ 4557150 w 7467600"/>
              <a:gd name="connsiteY199" fmla="*/ 3510023 h 6858000"/>
              <a:gd name="connsiteX200" fmla="*/ 4856936 w 7467600"/>
              <a:gd name="connsiteY200" fmla="*/ 3809146 h 6858000"/>
              <a:gd name="connsiteX201" fmla="*/ 5111996 w 7467600"/>
              <a:gd name="connsiteY201" fmla="*/ 4065759 h 6858000"/>
              <a:gd name="connsiteX202" fmla="*/ 5388878 w 7467600"/>
              <a:gd name="connsiteY202" fmla="*/ 4300185 h 6858000"/>
              <a:gd name="connsiteX203" fmla="*/ 5425556 w 7467600"/>
              <a:gd name="connsiteY203" fmla="*/ 4308967 h 6858000"/>
              <a:gd name="connsiteX204" fmla="*/ 4943646 w 7467600"/>
              <a:gd name="connsiteY204" fmla="*/ 3822916 h 6858000"/>
              <a:gd name="connsiteX205" fmla="*/ 4594837 w 7467600"/>
              <a:gd name="connsiteY205" fmla="*/ 3532274 h 6858000"/>
              <a:gd name="connsiteX206" fmla="*/ 4441737 w 7467600"/>
              <a:gd name="connsiteY206" fmla="*/ 3399734 h 6858000"/>
              <a:gd name="connsiteX207" fmla="*/ 5425834 w 7467600"/>
              <a:gd name="connsiteY207" fmla="*/ 3162785 h 6858000"/>
              <a:gd name="connsiteX208" fmla="*/ 5401644 w 7467600"/>
              <a:gd name="connsiteY208" fmla="*/ 3617847 h 6858000"/>
              <a:gd name="connsiteX209" fmla="*/ 5467256 w 7467600"/>
              <a:gd name="connsiteY209" fmla="*/ 4175494 h 6858000"/>
              <a:gd name="connsiteX210" fmla="*/ 5448069 w 7467600"/>
              <a:gd name="connsiteY210" fmla="*/ 3567554 h 6858000"/>
              <a:gd name="connsiteX211" fmla="*/ 5425834 w 7467600"/>
              <a:gd name="connsiteY211" fmla="*/ 3162785 h 6858000"/>
              <a:gd name="connsiteX212" fmla="*/ 1318687 w 7467600"/>
              <a:gd name="connsiteY212" fmla="*/ 3113840 h 6858000"/>
              <a:gd name="connsiteX213" fmla="*/ 1066793 w 7467600"/>
              <a:gd name="connsiteY213" fmla="*/ 3212171 h 6858000"/>
              <a:gd name="connsiteX214" fmla="*/ 993319 w 7467600"/>
              <a:gd name="connsiteY214" fmla="*/ 3247648 h 6858000"/>
              <a:gd name="connsiteX215" fmla="*/ 853081 w 7467600"/>
              <a:gd name="connsiteY215" fmla="*/ 3312410 h 6858000"/>
              <a:gd name="connsiteX216" fmla="*/ 805957 w 7467600"/>
              <a:gd name="connsiteY216" fmla="*/ 3330443 h 6858000"/>
              <a:gd name="connsiteX217" fmla="*/ 1318687 w 7467600"/>
              <a:gd name="connsiteY217" fmla="*/ 3113840 h 6858000"/>
              <a:gd name="connsiteX218" fmla="*/ 5453702 w 7467600"/>
              <a:gd name="connsiteY218" fmla="*/ 3090882 h 6858000"/>
              <a:gd name="connsiteX219" fmla="*/ 5480135 w 7467600"/>
              <a:gd name="connsiteY219" fmla="*/ 3565802 h 6858000"/>
              <a:gd name="connsiteX220" fmla="*/ 5499023 w 7467600"/>
              <a:gd name="connsiteY220" fmla="*/ 4166310 h 6858000"/>
              <a:gd name="connsiteX221" fmla="*/ 5547022 w 7467600"/>
              <a:gd name="connsiteY221" fmla="*/ 3607838 h 6858000"/>
              <a:gd name="connsiteX222" fmla="*/ 5515964 w 7467600"/>
              <a:gd name="connsiteY222" fmla="*/ 3378541 h 6858000"/>
              <a:gd name="connsiteX223" fmla="*/ 5453702 w 7467600"/>
              <a:gd name="connsiteY223" fmla="*/ 3090882 h 6858000"/>
              <a:gd name="connsiteX224" fmla="*/ 1238695 w 7467600"/>
              <a:gd name="connsiteY224" fmla="*/ 3076820 h 6858000"/>
              <a:gd name="connsiteX225" fmla="*/ 716371 w 7467600"/>
              <a:gd name="connsiteY225" fmla="*/ 3293249 h 6858000"/>
              <a:gd name="connsiteX226" fmla="*/ 579522 w 7467600"/>
              <a:gd name="connsiteY226" fmla="*/ 3371759 h 6858000"/>
              <a:gd name="connsiteX227" fmla="*/ 600288 w 7467600"/>
              <a:gd name="connsiteY227" fmla="*/ 3365555 h 6858000"/>
              <a:gd name="connsiteX228" fmla="*/ 840692 w 7467600"/>
              <a:gd name="connsiteY228" fmla="*/ 3284921 h 6858000"/>
              <a:gd name="connsiteX229" fmla="*/ 979248 w 7467600"/>
              <a:gd name="connsiteY229" fmla="*/ 3221003 h 6858000"/>
              <a:gd name="connsiteX230" fmla="*/ 1053282 w 7467600"/>
              <a:gd name="connsiteY230" fmla="*/ 3185247 h 6858000"/>
              <a:gd name="connsiteX231" fmla="*/ 1320603 w 7467600"/>
              <a:gd name="connsiteY231" fmla="*/ 3081281 h 6858000"/>
              <a:gd name="connsiteX232" fmla="*/ 1238695 w 7467600"/>
              <a:gd name="connsiteY232" fmla="*/ 3076820 h 6858000"/>
              <a:gd name="connsiteX233" fmla="*/ 5425627 w 7467600"/>
              <a:gd name="connsiteY233" fmla="*/ 2954192 h 6858000"/>
              <a:gd name="connsiteX234" fmla="*/ 5470770 w 7467600"/>
              <a:gd name="connsiteY234" fmla="*/ 3005435 h 6858000"/>
              <a:gd name="connsiteX235" fmla="*/ 5519779 w 7467600"/>
              <a:gd name="connsiteY235" fmla="*/ 4359223 h 6858000"/>
              <a:gd name="connsiteX236" fmla="*/ 5520293 w 7467600"/>
              <a:gd name="connsiteY236" fmla="*/ 4360602 h 6858000"/>
              <a:gd name="connsiteX237" fmla="*/ 5767221 w 7467600"/>
              <a:gd name="connsiteY237" fmla="*/ 4665564 h 6858000"/>
              <a:gd name="connsiteX238" fmla="*/ 6937169 w 7467600"/>
              <a:gd name="connsiteY238" fmla="*/ 4815941 h 6858000"/>
              <a:gd name="connsiteX239" fmla="*/ 6953922 w 7467600"/>
              <a:gd name="connsiteY239" fmla="*/ 4890068 h 6858000"/>
              <a:gd name="connsiteX240" fmla="*/ 6071359 w 7467600"/>
              <a:gd name="connsiteY240" fmla="*/ 4770770 h 6858000"/>
              <a:gd name="connsiteX241" fmla="*/ 6038839 w 7467600"/>
              <a:gd name="connsiteY241" fmla="*/ 4764474 h 6858000"/>
              <a:gd name="connsiteX242" fmla="*/ 6038706 w 7467600"/>
              <a:gd name="connsiteY242" fmla="*/ 4763847 h 6858000"/>
              <a:gd name="connsiteX243" fmla="*/ 6037784 w 7467600"/>
              <a:gd name="connsiteY243" fmla="*/ 4764270 h 6858000"/>
              <a:gd name="connsiteX244" fmla="*/ 6038839 w 7467600"/>
              <a:gd name="connsiteY244" fmla="*/ 4764474 h 6858000"/>
              <a:gd name="connsiteX245" fmla="*/ 6040338 w 7467600"/>
              <a:gd name="connsiteY245" fmla="*/ 4771418 h 6858000"/>
              <a:gd name="connsiteX246" fmla="*/ 6024488 w 7467600"/>
              <a:gd name="connsiteY246" fmla="*/ 4809903 h 6858000"/>
              <a:gd name="connsiteX247" fmla="*/ 5599771 w 7467600"/>
              <a:gd name="connsiteY247" fmla="*/ 5509652 h 6858000"/>
              <a:gd name="connsiteX248" fmla="*/ 5548843 w 7467600"/>
              <a:gd name="connsiteY248" fmla="*/ 5563845 h 6858000"/>
              <a:gd name="connsiteX249" fmla="*/ 5940952 w 7467600"/>
              <a:gd name="connsiteY249" fmla="*/ 6250028 h 6858000"/>
              <a:gd name="connsiteX250" fmla="*/ 6043441 w 7467600"/>
              <a:gd name="connsiteY250" fmla="*/ 6665847 h 6858000"/>
              <a:gd name="connsiteX251" fmla="*/ 6093432 w 7467600"/>
              <a:gd name="connsiteY251" fmla="*/ 6858000 h 6858000"/>
              <a:gd name="connsiteX252" fmla="*/ 6034344 w 7467600"/>
              <a:gd name="connsiteY252" fmla="*/ 6858000 h 6858000"/>
              <a:gd name="connsiteX253" fmla="*/ 6026679 w 7467600"/>
              <a:gd name="connsiteY253" fmla="*/ 6836959 h 6858000"/>
              <a:gd name="connsiteX254" fmla="*/ 5800441 w 7467600"/>
              <a:gd name="connsiteY254" fmla="*/ 6335286 h 6858000"/>
              <a:gd name="connsiteX255" fmla="*/ 5526562 w 7467600"/>
              <a:gd name="connsiteY255" fmla="*/ 5705388 h 6858000"/>
              <a:gd name="connsiteX256" fmla="*/ 5519640 w 7467600"/>
              <a:gd name="connsiteY256" fmla="*/ 5683774 h 6858000"/>
              <a:gd name="connsiteX257" fmla="*/ 5844559 w 7467600"/>
              <a:gd name="connsiteY257" fmla="*/ 6553349 h 6858000"/>
              <a:gd name="connsiteX258" fmla="*/ 5975994 w 7467600"/>
              <a:gd name="connsiteY258" fmla="*/ 6858000 h 6858000"/>
              <a:gd name="connsiteX259" fmla="*/ 5898547 w 7467600"/>
              <a:gd name="connsiteY259" fmla="*/ 6858000 h 6858000"/>
              <a:gd name="connsiteX260" fmla="*/ 5682041 w 7467600"/>
              <a:gd name="connsiteY260" fmla="*/ 6355860 h 6858000"/>
              <a:gd name="connsiteX261" fmla="*/ 5461758 w 7467600"/>
              <a:gd name="connsiteY261" fmla="*/ 5820220 h 6858000"/>
              <a:gd name="connsiteX262" fmla="*/ 5237282 w 7467600"/>
              <a:gd name="connsiteY262" fmla="*/ 6579086 h 6858000"/>
              <a:gd name="connsiteX263" fmla="*/ 5115009 w 7467600"/>
              <a:gd name="connsiteY263" fmla="*/ 6858000 h 6858000"/>
              <a:gd name="connsiteX264" fmla="*/ 5028074 w 7467600"/>
              <a:gd name="connsiteY264" fmla="*/ 6858000 h 6858000"/>
              <a:gd name="connsiteX265" fmla="*/ 5079508 w 7467600"/>
              <a:gd name="connsiteY265" fmla="*/ 6749074 h 6858000"/>
              <a:gd name="connsiteX266" fmla="*/ 5371846 w 7467600"/>
              <a:gd name="connsiteY266" fmla="*/ 5924413 h 6858000"/>
              <a:gd name="connsiteX267" fmla="*/ 5270512 w 7467600"/>
              <a:gd name="connsiteY267" fmla="*/ 6138975 h 6858000"/>
              <a:gd name="connsiteX268" fmla="*/ 5062409 w 7467600"/>
              <a:gd name="connsiteY268" fmla="*/ 6653544 h 6858000"/>
              <a:gd name="connsiteX269" fmla="*/ 5036628 w 7467600"/>
              <a:gd name="connsiteY269" fmla="*/ 6754247 h 6858000"/>
              <a:gd name="connsiteX270" fmla="*/ 5009112 w 7467600"/>
              <a:gd name="connsiteY270" fmla="*/ 6858000 h 6858000"/>
              <a:gd name="connsiteX271" fmla="*/ 4976679 w 7467600"/>
              <a:gd name="connsiteY271" fmla="*/ 6858000 h 6858000"/>
              <a:gd name="connsiteX272" fmla="*/ 5006537 w 7467600"/>
              <a:gd name="connsiteY272" fmla="*/ 6747068 h 6858000"/>
              <a:gd name="connsiteX273" fmla="*/ 5032723 w 7467600"/>
              <a:gd name="connsiteY273" fmla="*/ 6644957 h 6858000"/>
              <a:gd name="connsiteX274" fmla="*/ 5242949 w 7467600"/>
              <a:gd name="connsiteY274" fmla="*/ 6125175 h 6858000"/>
              <a:gd name="connsiteX275" fmla="*/ 5286321 w 7467600"/>
              <a:gd name="connsiteY275" fmla="*/ 6033555 h 6858000"/>
              <a:gd name="connsiteX276" fmla="*/ 5008210 w 7467600"/>
              <a:gd name="connsiteY276" fmla="*/ 6649194 h 6858000"/>
              <a:gd name="connsiteX277" fmla="*/ 4986321 w 7467600"/>
              <a:gd name="connsiteY277" fmla="*/ 6765687 h 6858000"/>
              <a:gd name="connsiteX278" fmla="*/ 4973474 w 7467600"/>
              <a:gd name="connsiteY278" fmla="*/ 6858000 h 6858000"/>
              <a:gd name="connsiteX279" fmla="*/ 4907178 w 7467600"/>
              <a:gd name="connsiteY279" fmla="*/ 6858000 h 6858000"/>
              <a:gd name="connsiteX280" fmla="*/ 4910810 w 7467600"/>
              <a:gd name="connsiteY280" fmla="*/ 6829660 h 6858000"/>
              <a:gd name="connsiteX281" fmla="*/ 4987461 w 7467600"/>
              <a:gd name="connsiteY281" fmla="*/ 6432994 h 6858000"/>
              <a:gd name="connsiteX282" fmla="*/ 5179262 w 7467600"/>
              <a:gd name="connsiteY282" fmla="*/ 6035044 h 6858000"/>
              <a:gd name="connsiteX283" fmla="*/ 4689678 w 7467600"/>
              <a:gd name="connsiteY283" fmla="*/ 6440241 h 6858000"/>
              <a:gd name="connsiteX284" fmla="*/ 4477543 w 7467600"/>
              <a:gd name="connsiteY284" fmla="*/ 6674836 h 6858000"/>
              <a:gd name="connsiteX285" fmla="*/ 4329957 w 7467600"/>
              <a:gd name="connsiteY285" fmla="*/ 6858000 h 6858000"/>
              <a:gd name="connsiteX286" fmla="*/ 4218595 w 7467600"/>
              <a:gd name="connsiteY286" fmla="*/ 6858000 h 6858000"/>
              <a:gd name="connsiteX287" fmla="*/ 4368888 w 7467600"/>
              <a:gd name="connsiteY287" fmla="*/ 6668412 h 6858000"/>
              <a:gd name="connsiteX288" fmla="*/ 4563091 w 7467600"/>
              <a:gd name="connsiteY288" fmla="*/ 6442508 h 6858000"/>
              <a:gd name="connsiteX289" fmla="*/ 5387324 w 7467600"/>
              <a:gd name="connsiteY289" fmla="*/ 5705830 h 6858000"/>
              <a:gd name="connsiteX290" fmla="*/ 5073620 w 7467600"/>
              <a:gd name="connsiteY290" fmla="*/ 5955437 h 6858000"/>
              <a:gd name="connsiteX291" fmla="*/ 4689789 w 7467600"/>
              <a:gd name="connsiteY291" fmla="*/ 6268382 h 6858000"/>
              <a:gd name="connsiteX292" fmla="*/ 4418722 w 7467600"/>
              <a:gd name="connsiteY292" fmla="*/ 6570886 h 6858000"/>
              <a:gd name="connsiteX293" fmla="*/ 4214944 w 7467600"/>
              <a:gd name="connsiteY293" fmla="*/ 6858000 h 6858000"/>
              <a:gd name="connsiteX294" fmla="*/ 4177898 w 7467600"/>
              <a:gd name="connsiteY294" fmla="*/ 6858000 h 6858000"/>
              <a:gd name="connsiteX295" fmla="*/ 4391597 w 7467600"/>
              <a:gd name="connsiteY295" fmla="*/ 6556370 h 6858000"/>
              <a:gd name="connsiteX296" fmla="*/ 4668889 w 7467600"/>
              <a:gd name="connsiteY296" fmla="*/ 6246399 h 6858000"/>
              <a:gd name="connsiteX297" fmla="*/ 5055427 w 7467600"/>
              <a:gd name="connsiteY297" fmla="*/ 5931476 h 6858000"/>
              <a:gd name="connsiteX298" fmla="*/ 5371814 w 7467600"/>
              <a:gd name="connsiteY298" fmla="*/ 5678975 h 6858000"/>
              <a:gd name="connsiteX299" fmla="*/ 4987918 w 7467600"/>
              <a:gd name="connsiteY299" fmla="*/ 5838701 h 6858000"/>
              <a:gd name="connsiteX300" fmla="*/ 4317146 w 7467600"/>
              <a:gd name="connsiteY300" fmla="*/ 6587716 h 6858000"/>
              <a:gd name="connsiteX301" fmla="*/ 4171627 w 7467600"/>
              <a:gd name="connsiteY301" fmla="*/ 6858000 h 6858000"/>
              <a:gd name="connsiteX302" fmla="*/ 4081585 w 7467600"/>
              <a:gd name="connsiteY302" fmla="*/ 6858000 h 6858000"/>
              <a:gd name="connsiteX303" fmla="*/ 4238603 w 7467600"/>
              <a:gd name="connsiteY303" fmla="*/ 6559341 h 6858000"/>
              <a:gd name="connsiteX304" fmla="*/ 4778333 w 7467600"/>
              <a:gd name="connsiteY304" fmla="*/ 5873626 h 6858000"/>
              <a:gd name="connsiteX305" fmla="*/ 5414185 w 7467600"/>
              <a:gd name="connsiteY305" fmla="*/ 5573882 h 6858000"/>
              <a:gd name="connsiteX306" fmla="*/ 5959648 w 7467600"/>
              <a:gd name="connsiteY306" fmla="*/ 4760797 h 6858000"/>
              <a:gd name="connsiteX307" fmla="*/ 5355019 w 7467600"/>
              <a:gd name="connsiteY307" fmla="*/ 4734672 h 6858000"/>
              <a:gd name="connsiteX308" fmla="*/ 5083565 w 7467600"/>
              <a:gd name="connsiteY308" fmla="*/ 5179121 h 6858000"/>
              <a:gd name="connsiteX309" fmla="*/ 4713577 w 7467600"/>
              <a:gd name="connsiteY309" fmla="*/ 5616803 h 6858000"/>
              <a:gd name="connsiteX310" fmla="*/ 3989559 w 7467600"/>
              <a:gd name="connsiteY310" fmla="*/ 6145945 h 6858000"/>
              <a:gd name="connsiteX311" fmla="*/ 3939824 w 7467600"/>
              <a:gd name="connsiteY311" fmla="*/ 6066900 h 6858000"/>
              <a:gd name="connsiteX312" fmla="*/ 4584537 w 7467600"/>
              <a:gd name="connsiteY312" fmla="*/ 5324826 h 6858000"/>
              <a:gd name="connsiteX313" fmla="*/ 5037105 w 7467600"/>
              <a:gd name="connsiteY313" fmla="*/ 5088765 h 6858000"/>
              <a:gd name="connsiteX314" fmla="*/ 5039930 w 7467600"/>
              <a:gd name="connsiteY314" fmla="*/ 5089585 h 6858000"/>
              <a:gd name="connsiteX315" fmla="*/ 5263764 w 7467600"/>
              <a:gd name="connsiteY315" fmla="*/ 4735525 h 6858000"/>
              <a:gd name="connsiteX316" fmla="*/ 4086300 w 7467600"/>
              <a:gd name="connsiteY316" fmla="*/ 4884599 h 6858000"/>
              <a:gd name="connsiteX317" fmla="*/ 4085485 w 7467600"/>
              <a:gd name="connsiteY317" fmla="*/ 4899070 h 6858000"/>
              <a:gd name="connsiteX318" fmla="*/ 3871915 w 7467600"/>
              <a:gd name="connsiteY318" fmla="*/ 5253645 h 6858000"/>
              <a:gd name="connsiteX319" fmla="*/ 3799374 w 7467600"/>
              <a:gd name="connsiteY319" fmla="*/ 5466127 h 6858000"/>
              <a:gd name="connsiteX320" fmla="*/ 3498850 w 7467600"/>
              <a:gd name="connsiteY320" fmla="*/ 6661888 h 6858000"/>
              <a:gd name="connsiteX321" fmla="*/ 3399216 w 7467600"/>
              <a:gd name="connsiteY321" fmla="*/ 6858000 h 6858000"/>
              <a:gd name="connsiteX322" fmla="*/ 3303688 w 7467600"/>
              <a:gd name="connsiteY322" fmla="*/ 6858000 h 6858000"/>
              <a:gd name="connsiteX323" fmla="*/ 3391774 w 7467600"/>
              <a:gd name="connsiteY323" fmla="*/ 6697181 h 6858000"/>
              <a:gd name="connsiteX324" fmla="*/ 3735540 w 7467600"/>
              <a:gd name="connsiteY324" fmla="*/ 5546923 h 6858000"/>
              <a:gd name="connsiteX325" fmla="*/ 3729438 w 7467600"/>
              <a:gd name="connsiteY325" fmla="*/ 5569058 h 6858000"/>
              <a:gd name="connsiteX326" fmla="*/ 3707782 w 7467600"/>
              <a:gd name="connsiteY326" fmla="*/ 5644908 h 6858000"/>
              <a:gd name="connsiteX327" fmla="*/ 3583827 w 7467600"/>
              <a:gd name="connsiteY327" fmla="*/ 6039215 h 6858000"/>
              <a:gd name="connsiteX328" fmla="*/ 3547861 w 7467600"/>
              <a:gd name="connsiteY328" fmla="*/ 6129609 h 6858000"/>
              <a:gd name="connsiteX329" fmla="*/ 3490905 w 7467600"/>
              <a:gd name="connsiteY329" fmla="*/ 6277660 h 6858000"/>
              <a:gd name="connsiteX330" fmla="*/ 3455859 w 7467600"/>
              <a:gd name="connsiteY330" fmla="*/ 6391301 h 6858000"/>
              <a:gd name="connsiteX331" fmla="*/ 3429112 w 7467600"/>
              <a:gd name="connsiteY331" fmla="*/ 6479469 h 6858000"/>
              <a:gd name="connsiteX332" fmla="*/ 3304862 w 7467600"/>
              <a:gd name="connsiteY332" fmla="*/ 6796476 h 6858000"/>
              <a:gd name="connsiteX333" fmla="*/ 3276071 w 7467600"/>
              <a:gd name="connsiteY333" fmla="*/ 6858000 h 6858000"/>
              <a:gd name="connsiteX334" fmla="*/ 3240805 w 7467600"/>
              <a:gd name="connsiteY334" fmla="*/ 6858000 h 6858000"/>
              <a:gd name="connsiteX335" fmla="*/ 3275917 w 7467600"/>
              <a:gd name="connsiteY335" fmla="*/ 6783192 h 6858000"/>
              <a:gd name="connsiteX336" fmla="*/ 3399358 w 7467600"/>
              <a:gd name="connsiteY336" fmla="*/ 6469011 h 6858000"/>
              <a:gd name="connsiteX337" fmla="*/ 3425650 w 7467600"/>
              <a:gd name="connsiteY337" fmla="*/ 6381333 h 6858000"/>
              <a:gd name="connsiteX338" fmla="*/ 3460661 w 7467600"/>
              <a:gd name="connsiteY338" fmla="*/ 6266763 h 6858000"/>
              <a:gd name="connsiteX339" fmla="*/ 3518021 w 7467600"/>
              <a:gd name="connsiteY339" fmla="*/ 6117298 h 6858000"/>
              <a:gd name="connsiteX340" fmla="*/ 3554035 w 7467600"/>
              <a:gd name="connsiteY340" fmla="*/ 6027832 h 6858000"/>
              <a:gd name="connsiteX341" fmla="*/ 3677174 w 7467600"/>
              <a:gd name="connsiteY341" fmla="*/ 5636351 h 6858000"/>
              <a:gd name="connsiteX342" fmla="*/ 3698819 w 7467600"/>
              <a:gd name="connsiteY342" fmla="*/ 5560503 h 6858000"/>
              <a:gd name="connsiteX343" fmla="*/ 3702094 w 7467600"/>
              <a:gd name="connsiteY343" fmla="*/ 5549194 h 6858000"/>
              <a:gd name="connsiteX344" fmla="*/ 3398355 w 7467600"/>
              <a:gd name="connsiteY344" fmla="*/ 6094603 h 6858000"/>
              <a:gd name="connsiteX345" fmla="*/ 3193941 w 7467600"/>
              <a:gd name="connsiteY345" fmla="*/ 6798775 h 6858000"/>
              <a:gd name="connsiteX346" fmla="*/ 3184140 w 7467600"/>
              <a:gd name="connsiteY346" fmla="*/ 6858000 h 6858000"/>
              <a:gd name="connsiteX347" fmla="*/ 3099978 w 7467600"/>
              <a:gd name="connsiteY347" fmla="*/ 6858000 h 6858000"/>
              <a:gd name="connsiteX348" fmla="*/ 3101556 w 7467600"/>
              <a:gd name="connsiteY348" fmla="*/ 6843337 h 6858000"/>
              <a:gd name="connsiteX349" fmla="*/ 3370162 w 7467600"/>
              <a:gd name="connsiteY349" fmla="*/ 5785550 h 6858000"/>
              <a:gd name="connsiteX350" fmla="*/ 3746477 w 7467600"/>
              <a:gd name="connsiteY350" fmla="*/ 5377889 h 6858000"/>
              <a:gd name="connsiteX351" fmla="*/ 3863399 w 7467600"/>
              <a:gd name="connsiteY351" fmla="*/ 5087257 h 6858000"/>
              <a:gd name="connsiteX352" fmla="*/ 3968712 w 7467600"/>
              <a:gd name="connsiteY352" fmla="*/ 4913989 h 6858000"/>
              <a:gd name="connsiteX353" fmla="*/ 2792390 w 7467600"/>
              <a:gd name="connsiteY353" fmla="*/ 5382974 h 6858000"/>
              <a:gd name="connsiteX354" fmla="*/ 2714982 w 7467600"/>
              <a:gd name="connsiteY354" fmla="*/ 5427051 h 6858000"/>
              <a:gd name="connsiteX355" fmla="*/ 2813361 w 7467600"/>
              <a:gd name="connsiteY355" fmla="*/ 6023912 h 6858000"/>
              <a:gd name="connsiteX356" fmla="*/ 2688430 w 7467600"/>
              <a:gd name="connsiteY356" fmla="*/ 6801564 h 6858000"/>
              <a:gd name="connsiteX357" fmla="*/ 2629626 w 7467600"/>
              <a:gd name="connsiteY357" fmla="*/ 6763394 h 6858000"/>
              <a:gd name="connsiteX358" fmla="*/ 2565328 w 7467600"/>
              <a:gd name="connsiteY358" fmla="*/ 5516399 h 6858000"/>
              <a:gd name="connsiteX359" fmla="*/ 1922999 w 7467600"/>
              <a:gd name="connsiteY359" fmla="*/ 5980343 h 6858000"/>
              <a:gd name="connsiteX360" fmla="*/ 1950261 w 7467600"/>
              <a:gd name="connsiteY360" fmla="*/ 6405858 h 6858000"/>
              <a:gd name="connsiteX361" fmla="*/ 2365554 w 7467600"/>
              <a:gd name="connsiteY361" fmla="*/ 6759107 h 6858000"/>
              <a:gd name="connsiteX362" fmla="*/ 2424142 w 7467600"/>
              <a:gd name="connsiteY362" fmla="*/ 6858000 h 6858000"/>
              <a:gd name="connsiteX363" fmla="*/ 2395994 w 7467600"/>
              <a:gd name="connsiteY363" fmla="*/ 6858000 h 6858000"/>
              <a:gd name="connsiteX364" fmla="*/ 2392863 w 7467600"/>
              <a:gd name="connsiteY364" fmla="*/ 6852964 h 6858000"/>
              <a:gd name="connsiteX365" fmla="*/ 2017589 w 7467600"/>
              <a:gd name="connsiteY365" fmla="*/ 6493982 h 6858000"/>
              <a:gd name="connsiteX366" fmla="*/ 2147336 w 7467600"/>
              <a:gd name="connsiteY366" fmla="*/ 6594052 h 6858000"/>
              <a:gd name="connsiteX367" fmla="*/ 2207047 w 7467600"/>
              <a:gd name="connsiteY367" fmla="*/ 6654540 h 6858000"/>
              <a:gd name="connsiteX368" fmla="*/ 2299106 w 7467600"/>
              <a:gd name="connsiteY368" fmla="*/ 6778931 h 6858000"/>
              <a:gd name="connsiteX369" fmla="*/ 2314430 w 7467600"/>
              <a:gd name="connsiteY369" fmla="*/ 6801144 h 6858000"/>
              <a:gd name="connsiteX370" fmla="*/ 2352406 w 7467600"/>
              <a:gd name="connsiteY370" fmla="*/ 6858000 h 6858000"/>
              <a:gd name="connsiteX371" fmla="*/ 2314492 w 7467600"/>
              <a:gd name="connsiteY371" fmla="*/ 6858000 h 6858000"/>
              <a:gd name="connsiteX372" fmla="*/ 2288095 w 7467600"/>
              <a:gd name="connsiteY372" fmla="*/ 6818030 h 6858000"/>
              <a:gd name="connsiteX373" fmla="*/ 2272768 w 7467600"/>
              <a:gd name="connsiteY373" fmla="*/ 6795822 h 6858000"/>
              <a:gd name="connsiteX374" fmla="*/ 2182715 w 7467600"/>
              <a:gd name="connsiteY374" fmla="*/ 6675071 h 6858000"/>
              <a:gd name="connsiteX375" fmla="*/ 2032061 w 7467600"/>
              <a:gd name="connsiteY375" fmla="*/ 6541380 h 6858000"/>
              <a:gd name="connsiteX376" fmla="*/ 2257220 w 7467600"/>
              <a:gd name="connsiteY376" fmla="*/ 6826257 h 6858000"/>
              <a:gd name="connsiteX377" fmla="*/ 2281324 w 7467600"/>
              <a:gd name="connsiteY377" fmla="*/ 6858000 h 6858000"/>
              <a:gd name="connsiteX378" fmla="*/ 2242860 w 7467600"/>
              <a:gd name="connsiteY378" fmla="*/ 6858000 h 6858000"/>
              <a:gd name="connsiteX379" fmla="*/ 2232818 w 7467600"/>
              <a:gd name="connsiteY379" fmla="*/ 6844926 h 6858000"/>
              <a:gd name="connsiteX380" fmla="*/ 1990172 w 7467600"/>
              <a:gd name="connsiteY380" fmla="*/ 6542121 h 6858000"/>
              <a:gd name="connsiteX381" fmla="*/ 2124090 w 7467600"/>
              <a:gd name="connsiteY381" fmla="*/ 6761017 h 6858000"/>
              <a:gd name="connsiteX382" fmla="*/ 2200380 w 7467600"/>
              <a:gd name="connsiteY382" fmla="*/ 6858000 h 6858000"/>
              <a:gd name="connsiteX383" fmla="*/ 2147507 w 7467600"/>
              <a:gd name="connsiteY383" fmla="*/ 6858000 h 6858000"/>
              <a:gd name="connsiteX384" fmla="*/ 2070668 w 7467600"/>
              <a:gd name="connsiteY384" fmla="*/ 6761520 h 6858000"/>
              <a:gd name="connsiteX385" fmla="*/ 1975142 w 7467600"/>
              <a:gd name="connsiteY385" fmla="*/ 6585570 h 6858000"/>
              <a:gd name="connsiteX386" fmla="*/ 2050035 w 7467600"/>
              <a:gd name="connsiteY386" fmla="*/ 6813345 h 6858000"/>
              <a:gd name="connsiteX387" fmla="*/ 2063025 w 7467600"/>
              <a:gd name="connsiteY387" fmla="*/ 6858000 h 6858000"/>
              <a:gd name="connsiteX388" fmla="*/ 2021675 w 7467600"/>
              <a:gd name="connsiteY388" fmla="*/ 6858000 h 6858000"/>
              <a:gd name="connsiteX389" fmla="*/ 2019308 w 7467600"/>
              <a:gd name="connsiteY389" fmla="*/ 6847118 h 6858000"/>
              <a:gd name="connsiteX390" fmla="*/ 1938835 w 7467600"/>
              <a:gd name="connsiteY390" fmla="*/ 6551160 h 6858000"/>
              <a:gd name="connsiteX391" fmla="*/ 1953230 w 7467600"/>
              <a:gd name="connsiteY391" fmla="*/ 6759699 h 6858000"/>
              <a:gd name="connsiteX392" fmla="*/ 1956763 w 7467600"/>
              <a:gd name="connsiteY392" fmla="*/ 6778191 h 6858000"/>
              <a:gd name="connsiteX393" fmla="*/ 1967925 w 7467600"/>
              <a:gd name="connsiteY393" fmla="*/ 6858000 h 6858000"/>
              <a:gd name="connsiteX394" fmla="*/ 1936622 w 7467600"/>
              <a:gd name="connsiteY394" fmla="*/ 6858000 h 6858000"/>
              <a:gd name="connsiteX395" fmla="*/ 1926261 w 7467600"/>
              <a:gd name="connsiteY395" fmla="*/ 6784064 h 6858000"/>
              <a:gd name="connsiteX396" fmla="*/ 1922724 w 7467600"/>
              <a:gd name="connsiteY396" fmla="*/ 6765577 h 6858000"/>
              <a:gd name="connsiteX397" fmla="*/ 1904650 w 7467600"/>
              <a:gd name="connsiteY397" fmla="*/ 6639616 h 6858000"/>
              <a:gd name="connsiteX398" fmla="*/ 1885273 w 7467600"/>
              <a:gd name="connsiteY398" fmla="*/ 6858000 h 6858000"/>
              <a:gd name="connsiteX399" fmla="*/ 1854363 w 7467600"/>
              <a:gd name="connsiteY399" fmla="*/ 6858000 h 6858000"/>
              <a:gd name="connsiteX400" fmla="*/ 1880391 w 7467600"/>
              <a:gd name="connsiteY400" fmla="*/ 6603796 h 6858000"/>
              <a:gd name="connsiteX401" fmla="*/ 1818273 w 7467600"/>
              <a:gd name="connsiteY401" fmla="*/ 6715729 h 6858000"/>
              <a:gd name="connsiteX402" fmla="*/ 1794691 w 7467600"/>
              <a:gd name="connsiteY402" fmla="*/ 6843239 h 6858000"/>
              <a:gd name="connsiteX403" fmla="*/ 1794914 w 7467600"/>
              <a:gd name="connsiteY403" fmla="*/ 6858000 h 6858000"/>
              <a:gd name="connsiteX404" fmla="*/ 1746128 w 7467600"/>
              <a:gd name="connsiteY404" fmla="*/ 6858000 h 6858000"/>
              <a:gd name="connsiteX405" fmla="*/ 1753934 w 7467600"/>
              <a:gd name="connsiteY405" fmla="*/ 6724796 h 6858000"/>
              <a:gd name="connsiteX406" fmla="*/ 1792053 w 7467600"/>
              <a:gd name="connsiteY406" fmla="*/ 6572396 h 6858000"/>
              <a:gd name="connsiteX407" fmla="*/ 1862248 w 7467600"/>
              <a:gd name="connsiteY407" fmla="*/ 6266397 h 6858000"/>
              <a:gd name="connsiteX408" fmla="*/ 1862250 w 7467600"/>
              <a:gd name="connsiteY408" fmla="*/ 6033531 h 6858000"/>
              <a:gd name="connsiteX409" fmla="*/ 1211999 w 7467600"/>
              <a:gd name="connsiteY409" fmla="*/ 6683610 h 6858000"/>
              <a:gd name="connsiteX410" fmla="*/ 1213266 w 7467600"/>
              <a:gd name="connsiteY410" fmla="*/ 6691947 h 6858000"/>
              <a:gd name="connsiteX411" fmla="*/ 1203370 w 7467600"/>
              <a:gd name="connsiteY411" fmla="*/ 6850676 h 6858000"/>
              <a:gd name="connsiteX412" fmla="*/ 1203671 w 7467600"/>
              <a:gd name="connsiteY412" fmla="*/ 6858000 h 6858000"/>
              <a:gd name="connsiteX413" fmla="*/ 1143180 w 7467600"/>
              <a:gd name="connsiteY413" fmla="*/ 6858000 h 6858000"/>
              <a:gd name="connsiteX414" fmla="*/ 1142176 w 7467600"/>
              <a:gd name="connsiteY414" fmla="*/ 6766045 h 6858000"/>
              <a:gd name="connsiteX415" fmla="*/ 1067484 w 7467600"/>
              <a:gd name="connsiteY415" fmla="*/ 6858000 h 6858000"/>
              <a:gd name="connsiteX416" fmla="*/ 953928 w 7467600"/>
              <a:gd name="connsiteY416" fmla="*/ 6858000 h 6858000"/>
              <a:gd name="connsiteX417" fmla="*/ 959715 w 7467600"/>
              <a:gd name="connsiteY417" fmla="*/ 6850185 h 6858000"/>
              <a:gd name="connsiteX418" fmla="*/ 1483788 w 7467600"/>
              <a:gd name="connsiteY418" fmla="*/ 6259174 h 6858000"/>
              <a:gd name="connsiteX419" fmla="*/ 1100671 w 7467600"/>
              <a:gd name="connsiteY419" fmla="*/ 6252137 h 6858000"/>
              <a:gd name="connsiteX420" fmla="*/ 1090144 w 7467600"/>
              <a:gd name="connsiteY420" fmla="*/ 6256748 h 6858000"/>
              <a:gd name="connsiteX421" fmla="*/ 1095872 w 7467600"/>
              <a:gd name="connsiteY421" fmla="*/ 6271892 h 6858000"/>
              <a:gd name="connsiteX422" fmla="*/ 262785 w 7467600"/>
              <a:gd name="connsiteY422" fmla="*/ 6845450 h 6858000"/>
              <a:gd name="connsiteX423" fmla="*/ 209968 w 7467600"/>
              <a:gd name="connsiteY423" fmla="*/ 6770713 h 6858000"/>
              <a:gd name="connsiteX424" fmla="*/ 873460 w 7467600"/>
              <a:gd name="connsiteY424" fmla="*/ 6253768 h 6858000"/>
              <a:gd name="connsiteX425" fmla="*/ 192686 w 7467600"/>
              <a:gd name="connsiteY425" fmla="*/ 5849257 h 6858000"/>
              <a:gd name="connsiteX426" fmla="*/ 4696 w 7467600"/>
              <a:gd name="connsiteY426" fmla="*/ 5697668 h 6858000"/>
              <a:gd name="connsiteX427" fmla="*/ 0 w 7467600"/>
              <a:gd name="connsiteY427" fmla="*/ 5689984 h 6858000"/>
              <a:gd name="connsiteX428" fmla="*/ 0 w 7467600"/>
              <a:gd name="connsiteY428" fmla="*/ 5513472 h 6858000"/>
              <a:gd name="connsiteX429" fmla="*/ 174101 w 7467600"/>
              <a:gd name="connsiteY429" fmla="*/ 5620277 h 6858000"/>
              <a:gd name="connsiteX430" fmla="*/ 891800 w 7467600"/>
              <a:gd name="connsiteY430" fmla="*/ 6036935 h 6858000"/>
              <a:gd name="connsiteX431" fmla="*/ 1072219 w 7467600"/>
              <a:gd name="connsiteY431" fmla="*/ 6169443 h 6858000"/>
              <a:gd name="connsiteX432" fmla="*/ 1074117 w 7467600"/>
              <a:gd name="connsiteY432" fmla="*/ 6170301 h 6858000"/>
              <a:gd name="connsiteX433" fmla="*/ 1083114 w 7467600"/>
              <a:gd name="connsiteY433" fmla="*/ 6174131 h 6858000"/>
              <a:gd name="connsiteX434" fmla="*/ 1543010 w 7467600"/>
              <a:gd name="connsiteY434" fmla="*/ 6191140 h 6858000"/>
              <a:gd name="connsiteX435" fmla="*/ 1551080 w 7467600"/>
              <a:gd name="connsiteY435" fmla="*/ 6195006 h 6858000"/>
              <a:gd name="connsiteX436" fmla="*/ 2345443 w 7467600"/>
              <a:gd name="connsiteY436" fmla="*/ 5549882 h 6858000"/>
              <a:gd name="connsiteX437" fmla="*/ 1721499 w 7467600"/>
              <a:gd name="connsiteY437" fmla="*/ 5599969 h 6858000"/>
              <a:gd name="connsiteX438" fmla="*/ 767716 w 7467600"/>
              <a:gd name="connsiteY438" fmla="*/ 5472768 h 6858000"/>
              <a:gd name="connsiteX439" fmla="*/ 722147 w 7467600"/>
              <a:gd name="connsiteY439" fmla="*/ 5393091 h 6858000"/>
              <a:gd name="connsiteX440" fmla="*/ 1485552 w 7467600"/>
              <a:gd name="connsiteY440" fmla="*/ 5313202 h 6858000"/>
              <a:gd name="connsiteX441" fmla="*/ 2143004 w 7467600"/>
              <a:gd name="connsiteY441" fmla="*/ 5402420 h 6858000"/>
              <a:gd name="connsiteX442" fmla="*/ 1933391 w 7467600"/>
              <a:gd name="connsiteY442" fmla="*/ 5156971 h 6858000"/>
              <a:gd name="connsiteX443" fmla="*/ 1827118 w 7467600"/>
              <a:gd name="connsiteY443" fmla="*/ 4968410 h 6858000"/>
              <a:gd name="connsiteX444" fmla="*/ 1837349 w 7467600"/>
              <a:gd name="connsiteY444" fmla="*/ 4956357 h 6858000"/>
              <a:gd name="connsiteX445" fmla="*/ 2162835 w 7467600"/>
              <a:gd name="connsiteY445" fmla="*/ 5187853 h 6858000"/>
              <a:gd name="connsiteX446" fmla="*/ 2257167 w 7467600"/>
              <a:gd name="connsiteY446" fmla="*/ 5462123 h 6858000"/>
              <a:gd name="connsiteX447" fmla="*/ 2261598 w 7467600"/>
              <a:gd name="connsiteY447" fmla="*/ 5467998 h 6858000"/>
              <a:gd name="connsiteX448" fmla="*/ 2437177 w 7467600"/>
              <a:gd name="connsiteY448" fmla="*/ 5479608 h 6858000"/>
              <a:gd name="connsiteX449" fmla="*/ 2445247 w 7467600"/>
              <a:gd name="connsiteY449" fmla="*/ 5483476 h 6858000"/>
              <a:gd name="connsiteX450" fmla="*/ 2743626 w 7467600"/>
              <a:gd name="connsiteY450" fmla="*/ 5304819 h 6858000"/>
              <a:gd name="connsiteX451" fmla="*/ 3048102 w 7467600"/>
              <a:gd name="connsiteY451" fmla="*/ 5150595 h 6858000"/>
              <a:gd name="connsiteX452" fmla="*/ 1799414 w 7467600"/>
              <a:gd name="connsiteY452" fmla="*/ 4694732 h 6858000"/>
              <a:gd name="connsiteX453" fmla="*/ 1771735 w 7467600"/>
              <a:gd name="connsiteY453" fmla="*/ 4619929 h 6858000"/>
              <a:gd name="connsiteX454" fmla="*/ 3104273 w 7467600"/>
              <a:gd name="connsiteY454" fmla="*/ 5076159 h 6858000"/>
              <a:gd name="connsiteX455" fmla="*/ 3113245 w 7467600"/>
              <a:gd name="connsiteY455" fmla="*/ 5090705 h 6858000"/>
              <a:gd name="connsiteX456" fmla="*/ 3126294 w 7467600"/>
              <a:gd name="connsiteY456" fmla="*/ 5114400 h 6858000"/>
              <a:gd name="connsiteX457" fmla="*/ 3937433 w 7467600"/>
              <a:gd name="connsiteY457" fmla="*/ 4830473 h 6858000"/>
              <a:gd name="connsiteX458" fmla="*/ 3590475 w 7467600"/>
              <a:gd name="connsiteY458" fmla="*/ 4597974 h 6858000"/>
              <a:gd name="connsiteX459" fmla="*/ 3100264 w 7467600"/>
              <a:gd name="connsiteY459" fmla="*/ 4579845 h 6858000"/>
              <a:gd name="connsiteX460" fmla="*/ 2183576 w 7467600"/>
              <a:gd name="connsiteY460" fmla="*/ 4227150 h 6858000"/>
              <a:gd name="connsiteX461" fmla="*/ 2151029 w 7467600"/>
              <a:gd name="connsiteY461" fmla="*/ 4146947 h 6858000"/>
              <a:gd name="connsiteX462" fmla="*/ 3563434 w 7467600"/>
              <a:gd name="connsiteY462" fmla="*/ 4469115 h 6858000"/>
              <a:gd name="connsiteX463" fmla="*/ 3177952 w 7467600"/>
              <a:gd name="connsiteY463" fmla="*/ 3657386 h 6858000"/>
              <a:gd name="connsiteX464" fmla="*/ 3189263 w 7467600"/>
              <a:gd name="connsiteY464" fmla="*/ 3625726 h 6858000"/>
              <a:gd name="connsiteX465" fmla="*/ 3560912 w 7467600"/>
              <a:gd name="connsiteY465" fmla="*/ 4079863 h 6858000"/>
              <a:gd name="connsiteX466" fmla="*/ 3626636 w 7467600"/>
              <a:gd name="connsiteY466" fmla="*/ 4512230 h 6858000"/>
              <a:gd name="connsiteX467" fmla="*/ 3653088 w 7467600"/>
              <a:gd name="connsiteY467" fmla="*/ 4521417 h 6858000"/>
              <a:gd name="connsiteX468" fmla="*/ 3988128 w 7467600"/>
              <a:gd name="connsiteY468" fmla="*/ 4817267 h 6858000"/>
              <a:gd name="connsiteX469" fmla="*/ 4830582 w 7467600"/>
              <a:gd name="connsiteY469" fmla="*/ 4676000 h 6858000"/>
              <a:gd name="connsiteX470" fmla="*/ 4830100 w 7467600"/>
              <a:gd name="connsiteY470" fmla="*/ 4675554 h 6858000"/>
              <a:gd name="connsiteX471" fmla="*/ 4036318 w 7467600"/>
              <a:gd name="connsiteY471" fmla="*/ 4147013 h 6858000"/>
              <a:gd name="connsiteX472" fmla="*/ 3432098 w 7467600"/>
              <a:gd name="connsiteY472" fmla="*/ 3537312 h 6858000"/>
              <a:gd name="connsiteX473" fmla="*/ 3446761 w 7467600"/>
              <a:gd name="connsiteY473" fmla="*/ 3461278 h 6858000"/>
              <a:gd name="connsiteX474" fmla="*/ 4419733 w 7467600"/>
              <a:gd name="connsiteY474" fmla="*/ 3963555 h 6858000"/>
              <a:gd name="connsiteX475" fmla="*/ 4781371 w 7467600"/>
              <a:gd name="connsiteY475" fmla="*/ 4458604 h 6858000"/>
              <a:gd name="connsiteX476" fmla="*/ 4780440 w 7467600"/>
              <a:gd name="connsiteY476" fmla="*/ 4470290 h 6858000"/>
              <a:gd name="connsiteX477" fmla="*/ 4898954 w 7467600"/>
              <a:gd name="connsiteY477" fmla="*/ 4662092 h 6858000"/>
              <a:gd name="connsiteX478" fmla="*/ 4900699 w 7467600"/>
              <a:gd name="connsiteY478" fmla="*/ 4670867 h 6858000"/>
              <a:gd name="connsiteX479" fmla="*/ 5714511 w 7467600"/>
              <a:gd name="connsiteY479" fmla="*/ 4663483 h 6858000"/>
              <a:gd name="connsiteX480" fmla="*/ 5464793 w 7467600"/>
              <a:gd name="connsiteY480" fmla="*/ 4393556 h 6858000"/>
              <a:gd name="connsiteX481" fmla="*/ 5461897 w 7467600"/>
              <a:gd name="connsiteY481" fmla="*/ 4390879 h 6858000"/>
              <a:gd name="connsiteX482" fmla="*/ 4294126 w 7467600"/>
              <a:gd name="connsiteY482" fmla="*/ 3303048 h 6858000"/>
              <a:gd name="connsiteX483" fmla="*/ 4305321 w 7467600"/>
              <a:gd name="connsiteY483" fmla="*/ 3256953 h 6858000"/>
              <a:gd name="connsiteX484" fmla="*/ 4949299 w 7467600"/>
              <a:gd name="connsiteY484" fmla="*/ 3766336 h 6858000"/>
              <a:gd name="connsiteX485" fmla="*/ 5291452 w 7467600"/>
              <a:gd name="connsiteY485" fmla="*/ 4076801 h 6858000"/>
              <a:gd name="connsiteX486" fmla="*/ 5434998 w 7467600"/>
              <a:gd name="connsiteY486" fmla="*/ 4254100 h 6858000"/>
              <a:gd name="connsiteX487" fmla="*/ 5351015 w 7467600"/>
              <a:gd name="connsiteY487" fmla="*/ 3760989 h 6858000"/>
              <a:gd name="connsiteX488" fmla="*/ 5413780 w 7467600"/>
              <a:gd name="connsiteY488" fmla="*/ 2966265 h 6858000"/>
              <a:gd name="connsiteX489" fmla="*/ 5425627 w 7467600"/>
              <a:gd name="connsiteY489" fmla="*/ 2954192 h 6858000"/>
              <a:gd name="connsiteX490" fmla="*/ 6604735 w 7467600"/>
              <a:gd name="connsiteY490" fmla="*/ 2041381 h 6858000"/>
              <a:gd name="connsiteX491" fmla="*/ 7204487 w 7467600"/>
              <a:gd name="connsiteY491" fmla="*/ 2742112 h 6858000"/>
              <a:gd name="connsiteX492" fmla="*/ 7131592 w 7467600"/>
              <a:gd name="connsiteY492" fmla="*/ 2672096 h 6858000"/>
              <a:gd name="connsiteX493" fmla="*/ 6996344 w 7467600"/>
              <a:gd name="connsiteY493" fmla="*/ 2518310 h 6858000"/>
              <a:gd name="connsiteX494" fmla="*/ 6735495 w 7467600"/>
              <a:gd name="connsiteY494" fmla="*/ 2196890 h 6858000"/>
              <a:gd name="connsiteX495" fmla="*/ 6721901 w 7467600"/>
              <a:gd name="connsiteY495" fmla="*/ 2179274 h 6858000"/>
              <a:gd name="connsiteX496" fmla="*/ 6604735 w 7467600"/>
              <a:gd name="connsiteY496" fmla="*/ 2041381 h 6858000"/>
              <a:gd name="connsiteX497" fmla="*/ 6591670 w 7467600"/>
              <a:gd name="connsiteY497" fmla="*/ 1988277 h 6858000"/>
              <a:gd name="connsiteX498" fmla="*/ 6747349 w 7467600"/>
              <a:gd name="connsiteY498" fmla="*/ 2160069 h 6858000"/>
              <a:gd name="connsiteX499" fmla="*/ 6760943 w 7467600"/>
              <a:gd name="connsiteY499" fmla="*/ 2177686 h 6858000"/>
              <a:gd name="connsiteX500" fmla="*/ 7021065 w 7467600"/>
              <a:gd name="connsiteY500" fmla="*/ 2498102 h 6858000"/>
              <a:gd name="connsiteX501" fmla="*/ 7155223 w 7467600"/>
              <a:gd name="connsiteY501" fmla="*/ 2650386 h 6858000"/>
              <a:gd name="connsiteX502" fmla="*/ 7203167 w 7467600"/>
              <a:gd name="connsiteY502" fmla="*/ 2697288 h 6858000"/>
              <a:gd name="connsiteX503" fmla="*/ 6937703 w 7467600"/>
              <a:gd name="connsiteY503" fmla="*/ 2321981 h 6858000"/>
              <a:gd name="connsiteX504" fmla="*/ 6591670 w 7467600"/>
              <a:gd name="connsiteY504" fmla="*/ 1988277 h 6858000"/>
              <a:gd name="connsiteX505" fmla="*/ 5798671 w 7467600"/>
              <a:gd name="connsiteY505" fmla="*/ 1981601 h 6858000"/>
              <a:gd name="connsiteX506" fmla="*/ 5754709 w 7467600"/>
              <a:gd name="connsiteY506" fmla="*/ 2071454 h 6858000"/>
              <a:gd name="connsiteX507" fmla="*/ 5763044 w 7467600"/>
              <a:gd name="connsiteY507" fmla="*/ 2842206 h 6858000"/>
              <a:gd name="connsiteX508" fmla="*/ 5764974 w 7467600"/>
              <a:gd name="connsiteY508" fmla="*/ 2799609 h 6858000"/>
              <a:gd name="connsiteX509" fmla="*/ 5767665 w 7467600"/>
              <a:gd name="connsiteY509" fmla="*/ 2666409 h 6858000"/>
              <a:gd name="connsiteX510" fmla="*/ 5763055 w 7467600"/>
              <a:gd name="connsiteY510" fmla="*/ 2579705 h 6858000"/>
              <a:gd name="connsiteX511" fmla="*/ 5758079 w 7467600"/>
              <a:gd name="connsiteY511" fmla="*/ 2492508 h 6858000"/>
              <a:gd name="connsiteX512" fmla="*/ 5779325 w 7467600"/>
              <a:gd name="connsiteY512" fmla="*/ 2197069 h 6858000"/>
              <a:gd name="connsiteX513" fmla="*/ 5798671 w 7467600"/>
              <a:gd name="connsiteY513" fmla="*/ 1981601 h 6858000"/>
              <a:gd name="connsiteX514" fmla="*/ 5829202 w 7467600"/>
              <a:gd name="connsiteY514" fmla="*/ 1971679 h 6858000"/>
              <a:gd name="connsiteX515" fmla="*/ 5809558 w 7467600"/>
              <a:gd name="connsiteY515" fmla="*/ 2198043 h 6858000"/>
              <a:gd name="connsiteX516" fmla="*/ 5788653 w 7467600"/>
              <a:gd name="connsiteY516" fmla="*/ 2489430 h 6858000"/>
              <a:gd name="connsiteX517" fmla="*/ 5793439 w 7467600"/>
              <a:gd name="connsiteY517" fmla="*/ 2575235 h 6858000"/>
              <a:gd name="connsiteX518" fmla="*/ 5796837 w 7467600"/>
              <a:gd name="connsiteY518" fmla="*/ 2637633 h 6858000"/>
              <a:gd name="connsiteX519" fmla="*/ 5818614 w 7467600"/>
              <a:gd name="connsiteY519" fmla="*/ 2473055 h 6858000"/>
              <a:gd name="connsiteX520" fmla="*/ 5829202 w 7467600"/>
              <a:gd name="connsiteY520" fmla="*/ 1971679 h 6858000"/>
              <a:gd name="connsiteX521" fmla="*/ 5911389 w 7467600"/>
              <a:gd name="connsiteY521" fmla="*/ 1898371 h 6858000"/>
              <a:gd name="connsiteX522" fmla="*/ 6237627 w 7467600"/>
              <a:gd name="connsiteY522" fmla="*/ 2231921 h 6858000"/>
              <a:gd name="connsiteX523" fmla="*/ 5911389 w 7467600"/>
              <a:gd name="connsiteY523" fmla="*/ 1898371 h 6858000"/>
              <a:gd name="connsiteX524" fmla="*/ 6944437 w 7467600"/>
              <a:gd name="connsiteY524" fmla="*/ 1575402 h 6858000"/>
              <a:gd name="connsiteX525" fmla="*/ 6304730 w 7467600"/>
              <a:gd name="connsiteY525" fmla="*/ 1766654 h 6858000"/>
              <a:gd name="connsiteX526" fmla="*/ 6944437 w 7467600"/>
              <a:gd name="connsiteY526" fmla="*/ 1575402 h 6858000"/>
              <a:gd name="connsiteX527" fmla="*/ 7019523 w 7467600"/>
              <a:gd name="connsiteY527" fmla="*/ 1519450 h 6858000"/>
              <a:gd name="connsiteX528" fmla="*/ 6298091 w 7467600"/>
              <a:gd name="connsiteY528" fmla="*/ 1737122 h 6858000"/>
              <a:gd name="connsiteX529" fmla="*/ 7019523 w 7467600"/>
              <a:gd name="connsiteY529" fmla="*/ 1519450 h 6858000"/>
              <a:gd name="connsiteX530" fmla="*/ 2399523 w 7467600"/>
              <a:gd name="connsiteY530" fmla="*/ 1428234 h 6858000"/>
              <a:gd name="connsiteX531" fmla="*/ 2224982 w 7467600"/>
              <a:gd name="connsiteY531" fmla="*/ 1826201 h 6858000"/>
              <a:gd name="connsiteX532" fmla="*/ 2096099 w 7467600"/>
              <a:gd name="connsiteY532" fmla="*/ 2345900 h 6858000"/>
              <a:gd name="connsiteX533" fmla="*/ 2283317 w 7467600"/>
              <a:gd name="connsiteY533" fmla="*/ 1796925 h 6858000"/>
              <a:gd name="connsiteX534" fmla="*/ 2399523 w 7467600"/>
              <a:gd name="connsiteY534" fmla="*/ 1428234 h 6858000"/>
              <a:gd name="connsiteX535" fmla="*/ 2448558 w 7467600"/>
              <a:gd name="connsiteY535" fmla="*/ 1373435 h 6858000"/>
              <a:gd name="connsiteX536" fmla="*/ 2312521 w 7467600"/>
              <a:gd name="connsiteY536" fmla="*/ 1806140 h 6858000"/>
              <a:gd name="connsiteX537" fmla="*/ 2127533 w 7467600"/>
              <a:gd name="connsiteY537" fmla="*/ 2348380 h 6858000"/>
              <a:gd name="connsiteX538" fmla="*/ 2358080 w 7467600"/>
              <a:gd name="connsiteY538" fmla="*/ 1866134 h 6858000"/>
              <a:gd name="connsiteX539" fmla="*/ 2407436 w 7467600"/>
              <a:gd name="connsiteY539" fmla="*/ 1651070 h 6858000"/>
              <a:gd name="connsiteX540" fmla="*/ 2448558 w 7467600"/>
              <a:gd name="connsiteY540" fmla="*/ 1373435 h 6858000"/>
              <a:gd name="connsiteX541" fmla="*/ 278707 w 7467600"/>
              <a:gd name="connsiteY541" fmla="*/ 1352270 h 6858000"/>
              <a:gd name="connsiteX542" fmla="*/ 321570 w 7467600"/>
              <a:gd name="connsiteY542" fmla="*/ 1861610 h 6858000"/>
              <a:gd name="connsiteX543" fmla="*/ 294281 w 7467600"/>
              <a:gd name="connsiteY543" fmla="*/ 1440658 h 6858000"/>
              <a:gd name="connsiteX544" fmla="*/ 278707 w 7467600"/>
              <a:gd name="connsiteY544" fmla="*/ 1352270 h 6858000"/>
              <a:gd name="connsiteX545" fmla="*/ 1423821 w 7467600"/>
              <a:gd name="connsiteY545" fmla="*/ 1351958 h 6858000"/>
              <a:gd name="connsiteX546" fmla="*/ 1638521 w 7467600"/>
              <a:gd name="connsiteY546" fmla="*/ 1908470 h 6858000"/>
              <a:gd name="connsiteX547" fmla="*/ 1754199 w 7467600"/>
              <a:gd name="connsiteY547" fmla="*/ 2149284 h 6858000"/>
              <a:gd name="connsiteX548" fmla="*/ 1908359 w 7467600"/>
              <a:gd name="connsiteY548" fmla="*/ 2364988 h 6858000"/>
              <a:gd name="connsiteX549" fmla="*/ 1647661 w 7467600"/>
              <a:gd name="connsiteY549" fmla="*/ 1825945 h 6858000"/>
              <a:gd name="connsiteX550" fmla="*/ 1423821 w 7467600"/>
              <a:gd name="connsiteY550" fmla="*/ 1351958 h 6858000"/>
              <a:gd name="connsiteX551" fmla="*/ 1431890 w 7467600"/>
              <a:gd name="connsiteY551" fmla="*/ 1306475 h 6858000"/>
              <a:gd name="connsiteX552" fmla="*/ 1507597 w 7467600"/>
              <a:gd name="connsiteY552" fmla="*/ 1446132 h 6858000"/>
              <a:gd name="connsiteX553" fmla="*/ 1674586 w 7467600"/>
              <a:gd name="connsiteY553" fmla="*/ 1813832 h 6858000"/>
              <a:gd name="connsiteX554" fmla="*/ 1815950 w 7467600"/>
              <a:gd name="connsiteY554" fmla="*/ 2128564 h 6858000"/>
              <a:gd name="connsiteX555" fmla="*/ 1984242 w 7467600"/>
              <a:gd name="connsiteY555" fmla="*/ 2430829 h 6858000"/>
              <a:gd name="connsiteX556" fmla="*/ 2014023 w 7467600"/>
              <a:gd name="connsiteY556" fmla="*/ 2450995 h 6858000"/>
              <a:gd name="connsiteX557" fmla="*/ 1747337 w 7467600"/>
              <a:gd name="connsiteY557" fmla="*/ 1855264 h 6858000"/>
              <a:gd name="connsiteX558" fmla="*/ 1533749 w 7467600"/>
              <a:gd name="connsiteY558" fmla="*/ 1478656 h 6858000"/>
              <a:gd name="connsiteX559" fmla="*/ 1431890 w 7467600"/>
              <a:gd name="connsiteY559" fmla="*/ 1306475 h 6858000"/>
              <a:gd name="connsiteX560" fmla="*/ 5052692 w 7467600"/>
              <a:gd name="connsiteY560" fmla="*/ 1292994 h 6858000"/>
              <a:gd name="connsiteX561" fmla="*/ 5200661 w 7467600"/>
              <a:gd name="connsiteY561" fmla="*/ 1635186 h 6858000"/>
              <a:gd name="connsiteX562" fmla="*/ 5297138 w 7467600"/>
              <a:gd name="connsiteY562" fmla="*/ 1906351 h 6858000"/>
              <a:gd name="connsiteX563" fmla="*/ 5052692 w 7467600"/>
              <a:gd name="connsiteY563" fmla="*/ 1292994 h 6858000"/>
              <a:gd name="connsiteX564" fmla="*/ 5009948 w 7467600"/>
              <a:gd name="connsiteY564" fmla="*/ 1273619 h 6858000"/>
              <a:gd name="connsiteX565" fmla="*/ 5121777 w 7467600"/>
              <a:gd name="connsiteY565" fmla="*/ 1654213 h 6858000"/>
              <a:gd name="connsiteX566" fmla="*/ 5293545 w 7467600"/>
              <a:gd name="connsiteY566" fmla="*/ 2072247 h 6858000"/>
              <a:gd name="connsiteX567" fmla="*/ 5294042 w 7467600"/>
              <a:gd name="connsiteY567" fmla="*/ 2065019 h 6858000"/>
              <a:gd name="connsiteX568" fmla="*/ 5171936 w 7467600"/>
              <a:gd name="connsiteY568" fmla="*/ 1647613 h 6858000"/>
              <a:gd name="connsiteX569" fmla="*/ 5009948 w 7467600"/>
              <a:gd name="connsiteY569" fmla="*/ 1273619 h 6858000"/>
              <a:gd name="connsiteX570" fmla="*/ 655236 w 7467600"/>
              <a:gd name="connsiteY570" fmla="*/ 1268632 h 6858000"/>
              <a:gd name="connsiteX571" fmla="*/ 839521 w 7467600"/>
              <a:gd name="connsiteY571" fmla="*/ 1685315 h 6858000"/>
              <a:gd name="connsiteX572" fmla="*/ 1109416 w 7467600"/>
              <a:gd name="connsiteY572" fmla="*/ 2061663 h 6858000"/>
              <a:gd name="connsiteX573" fmla="*/ 1298300 w 7467600"/>
              <a:gd name="connsiteY573" fmla="*/ 2247742 h 6858000"/>
              <a:gd name="connsiteX574" fmla="*/ 1125871 w 7467600"/>
              <a:gd name="connsiteY574" fmla="*/ 1989513 h 6858000"/>
              <a:gd name="connsiteX575" fmla="*/ 981574 w 7467600"/>
              <a:gd name="connsiteY575" fmla="*/ 1783157 h 6858000"/>
              <a:gd name="connsiteX576" fmla="*/ 922198 w 7467600"/>
              <a:gd name="connsiteY576" fmla="*/ 1677437 h 6858000"/>
              <a:gd name="connsiteX577" fmla="*/ 869293 w 7467600"/>
              <a:gd name="connsiteY577" fmla="*/ 1583214 h 6858000"/>
              <a:gd name="connsiteX578" fmla="*/ 751431 w 7467600"/>
              <a:gd name="connsiteY578" fmla="*/ 1405731 h 6858000"/>
              <a:gd name="connsiteX579" fmla="*/ 655236 w 7467600"/>
              <a:gd name="connsiteY579" fmla="*/ 1268632 h 6858000"/>
              <a:gd name="connsiteX580" fmla="*/ 6516292 w 7467600"/>
              <a:gd name="connsiteY580" fmla="*/ 1263064 h 6858000"/>
              <a:gd name="connsiteX581" fmla="*/ 5736320 w 7467600"/>
              <a:gd name="connsiteY581" fmla="*/ 1501803 h 6858000"/>
              <a:gd name="connsiteX582" fmla="*/ 6516292 w 7467600"/>
              <a:gd name="connsiteY582" fmla="*/ 1263064 h 6858000"/>
              <a:gd name="connsiteX583" fmla="*/ 291466 w 7467600"/>
              <a:gd name="connsiteY583" fmla="*/ 1250369 h 6858000"/>
              <a:gd name="connsiteX584" fmla="*/ 323180 w 7467600"/>
              <a:gd name="connsiteY584" fmla="*/ 1435283 h 6858000"/>
              <a:gd name="connsiteX585" fmla="*/ 349381 w 7467600"/>
              <a:gd name="connsiteY585" fmla="*/ 1875041 h 6858000"/>
              <a:gd name="connsiteX586" fmla="*/ 374363 w 7467600"/>
              <a:gd name="connsiteY586" fmla="*/ 1506494 h 6858000"/>
              <a:gd name="connsiteX587" fmla="*/ 302168 w 7467600"/>
              <a:gd name="connsiteY587" fmla="*/ 1274495 h 6858000"/>
              <a:gd name="connsiteX588" fmla="*/ 291466 w 7467600"/>
              <a:gd name="connsiteY588" fmla="*/ 1250369 h 6858000"/>
              <a:gd name="connsiteX589" fmla="*/ 678222 w 7467600"/>
              <a:gd name="connsiteY589" fmla="*/ 1248670 h 6858000"/>
              <a:gd name="connsiteX590" fmla="*/ 775536 w 7467600"/>
              <a:gd name="connsiteY590" fmla="*/ 1388015 h 6858000"/>
              <a:gd name="connsiteX591" fmla="*/ 894529 w 7467600"/>
              <a:gd name="connsiteY591" fmla="*/ 1567739 h 6858000"/>
              <a:gd name="connsiteX592" fmla="*/ 948000 w 7467600"/>
              <a:gd name="connsiteY592" fmla="*/ 1663088 h 6858000"/>
              <a:gd name="connsiteX593" fmla="*/ 1006812 w 7467600"/>
              <a:gd name="connsiteY593" fmla="*/ 1767683 h 6858000"/>
              <a:gd name="connsiteX594" fmla="*/ 1149133 w 7467600"/>
              <a:gd name="connsiteY594" fmla="*/ 1971513 h 6858000"/>
              <a:gd name="connsiteX595" fmla="*/ 1333952 w 7467600"/>
              <a:gd name="connsiteY595" fmla="*/ 2251620 h 6858000"/>
              <a:gd name="connsiteX596" fmla="*/ 1337329 w 7467600"/>
              <a:gd name="connsiteY596" fmla="*/ 2258350 h 6858000"/>
              <a:gd name="connsiteX597" fmla="*/ 1014726 w 7467600"/>
              <a:gd name="connsiteY597" fmla="*/ 1615556 h 6858000"/>
              <a:gd name="connsiteX598" fmla="*/ 678222 w 7467600"/>
              <a:gd name="connsiteY598" fmla="*/ 1248670 h 6858000"/>
              <a:gd name="connsiteX599" fmla="*/ 6691602 w 7467600"/>
              <a:gd name="connsiteY599" fmla="*/ 1140573 h 6858000"/>
              <a:gd name="connsiteX600" fmla="*/ 6571100 w 7467600"/>
              <a:gd name="connsiteY600" fmla="*/ 1183662 h 6858000"/>
              <a:gd name="connsiteX601" fmla="*/ 6241687 w 7467600"/>
              <a:gd name="connsiteY601" fmla="*/ 1257600 h 6858000"/>
              <a:gd name="connsiteX602" fmla="*/ 5693009 w 7467600"/>
              <a:gd name="connsiteY602" fmla="*/ 1478256 h 6858000"/>
              <a:gd name="connsiteX603" fmla="*/ 6548420 w 7467600"/>
              <a:gd name="connsiteY603" fmla="*/ 1214599 h 6858000"/>
              <a:gd name="connsiteX604" fmla="*/ 6605473 w 7467600"/>
              <a:gd name="connsiteY604" fmla="*/ 1184686 h 6858000"/>
              <a:gd name="connsiteX605" fmla="*/ 6691602 w 7467600"/>
              <a:gd name="connsiteY605" fmla="*/ 1140573 h 6858000"/>
              <a:gd name="connsiteX606" fmla="*/ 4002475 w 7467600"/>
              <a:gd name="connsiteY606" fmla="*/ 1037802 h 6858000"/>
              <a:gd name="connsiteX607" fmla="*/ 4000324 w 7467600"/>
              <a:gd name="connsiteY607" fmla="*/ 1039362 h 6858000"/>
              <a:gd name="connsiteX608" fmla="*/ 4002862 w 7467600"/>
              <a:gd name="connsiteY608" fmla="*/ 1042866 h 6858000"/>
              <a:gd name="connsiteX609" fmla="*/ 4002475 w 7467600"/>
              <a:gd name="connsiteY609" fmla="*/ 1037802 h 6858000"/>
              <a:gd name="connsiteX610" fmla="*/ 506322 w 7467600"/>
              <a:gd name="connsiteY610" fmla="*/ 1020997 h 6858000"/>
              <a:gd name="connsiteX611" fmla="*/ 533068 w 7467600"/>
              <a:gd name="connsiteY611" fmla="*/ 1029409 h 6858000"/>
              <a:gd name="connsiteX612" fmla="*/ 1232525 w 7467600"/>
              <a:gd name="connsiteY612" fmla="*/ 1804675 h 6858000"/>
              <a:gd name="connsiteX613" fmla="*/ 1388858 w 7467600"/>
              <a:gd name="connsiteY613" fmla="*/ 2368011 h 6858000"/>
              <a:gd name="connsiteX614" fmla="*/ 1384098 w 7467600"/>
              <a:gd name="connsiteY614" fmla="*/ 2378125 h 6858000"/>
              <a:gd name="connsiteX615" fmla="*/ 1425393 w 7467600"/>
              <a:gd name="connsiteY615" fmla="*/ 2589124 h 6858000"/>
              <a:gd name="connsiteX616" fmla="*/ 1424001 w 7467600"/>
              <a:gd name="connsiteY616" fmla="*/ 2597541 h 6858000"/>
              <a:gd name="connsiteX617" fmla="*/ 2152729 w 7467600"/>
              <a:gd name="connsiteY617" fmla="*/ 2864487 h 6858000"/>
              <a:gd name="connsiteX618" fmla="*/ 2020609 w 7467600"/>
              <a:gd name="connsiteY618" fmla="*/ 2539671 h 6858000"/>
              <a:gd name="connsiteX619" fmla="*/ 2018920 w 7467600"/>
              <a:gd name="connsiteY619" fmla="*/ 2536309 h 6858000"/>
              <a:gd name="connsiteX620" fmla="*/ 1342441 w 7467600"/>
              <a:gd name="connsiteY620" fmla="*/ 1173017 h 6858000"/>
              <a:gd name="connsiteX621" fmla="*/ 1367925 w 7467600"/>
              <a:gd name="connsiteY621" fmla="*/ 1135648 h 6858000"/>
              <a:gd name="connsiteX622" fmla="*/ 1771401 w 7467600"/>
              <a:gd name="connsiteY622" fmla="*/ 1806673 h 6858000"/>
              <a:gd name="connsiteX623" fmla="*/ 1972385 w 7467600"/>
              <a:gd name="connsiteY623" fmla="*/ 2198735 h 6858000"/>
              <a:gd name="connsiteX624" fmla="*/ 2040892 w 7467600"/>
              <a:gd name="connsiteY624" fmla="*/ 2405205 h 6858000"/>
              <a:gd name="connsiteX625" fmla="*/ 2131689 w 7467600"/>
              <a:gd name="connsiteY625" fmla="*/ 1936926 h 6858000"/>
              <a:gd name="connsiteX626" fmla="*/ 2454820 w 7467600"/>
              <a:gd name="connsiteY626" fmla="*/ 1248808 h 6858000"/>
              <a:gd name="connsiteX627" fmla="*/ 2492512 w 7467600"/>
              <a:gd name="connsiteY627" fmla="*/ 1302920 h 6858000"/>
              <a:gd name="connsiteX628" fmla="*/ 2081216 w 7467600"/>
              <a:gd name="connsiteY628" fmla="*/ 2527513 h 6858000"/>
              <a:gd name="connsiteX629" fmla="*/ 2081211 w 7467600"/>
              <a:gd name="connsiteY629" fmla="*/ 2528916 h 6858000"/>
              <a:gd name="connsiteX630" fmla="*/ 2199067 w 7467600"/>
              <a:gd name="connsiteY630" fmla="*/ 2884061 h 6858000"/>
              <a:gd name="connsiteX631" fmla="*/ 3192586 w 7467600"/>
              <a:gd name="connsiteY631" fmla="*/ 3411496 h 6858000"/>
              <a:gd name="connsiteX632" fmla="*/ 3182620 w 7467600"/>
              <a:gd name="connsiteY632" fmla="*/ 3483279 h 6858000"/>
              <a:gd name="connsiteX633" fmla="*/ 2435119 w 7467600"/>
              <a:gd name="connsiteY633" fmla="*/ 3080173 h 6858000"/>
              <a:gd name="connsiteX634" fmla="*/ 2410152 w 7467600"/>
              <a:gd name="connsiteY634" fmla="*/ 3063751 h 6858000"/>
              <a:gd name="connsiteX635" fmla="*/ 2408099 w 7467600"/>
              <a:gd name="connsiteY635" fmla="*/ 3064403 h 6858000"/>
              <a:gd name="connsiteX636" fmla="*/ 2407218 w 7467600"/>
              <a:gd name="connsiteY636" fmla="*/ 3070324 h 6858000"/>
              <a:gd name="connsiteX637" fmla="*/ 2380138 w 7467600"/>
              <a:gd name="connsiteY637" fmla="*/ 3099341 h 6858000"/>
              <a:gd name="connsiteX638" fmla="*/ 1765923 w 7467600"/>
              <a:gd name="connsiteY638" fmla="*/ 3581043 h 6858000"/>
              <a:gd name="connsiteX639" fmla="*/ 1702258 w 7467600"/>
              <a:gd name="connsiteY639" fmla="*/ 3612286 h 6858000"/>
              <a:gd name="connsiteX640" fmla="*/ 1538370 w 7467600"/>
              <a:gd name="connsiteY640" fmla="*/ 3811804 h 6858000"/>
              <a:gd name="connsiteX641" fmla="*/ 542867 w 7467600"/>
              <a:gd name="connsiteY641" fmla="*/ 4944092 h 6858000"/>
              <a:gd name="connsiteX642" fmla="*/ 515800 w 7467600"/>
              <a:gd name="connsiteY642" fmla="*/ 4862180 h 6858000"/>
              <a:gd name="connsiteX643" fmla="*/ 909145 w 7467600"/>
              <a:gd name="connsiteY643" fmla="*/ 4199225 h 6858000"/>
              <a:gd name="connsiteX644" fmla="*/ 1214067 w 7467600"/>
              <a:gd name="connsiteY644" fmla="*/ 3908561 h 6858000"/>
              <a:gd name="connsiteX645" fmla="*/ 640967 w 7467600"/>
              <a:gd name="connsiteY645" fmla="*/ 4105601 h 6858000"/>
              <a:gd name="connsiteX646" fmla="*/ 112563 w 7467600"/>
              <a:gd name="connsiteY646" fmla="*/ 4396952 h 6858000"/>
              <a:gd name="connsiteX647" fmla="*/ 0 w 7467600"/>
              <a:gd name="connsiteY647" fmla="*/ 4466006 h 6858000"/>
              <a:gd name="connsiteX648" fmla="*/ 0 w 7467600"/>
              <a:gd name="connsiteY648" fmla="*/ 4233763 h 6858000"/>
              <a:gd name="connsiteX649" fmla="*/ 36881 w 7467600"/>
              <a:gd name="connsiteY649" fmla="*/ 4200118 h 6858000"/>
              <a:gd name="connsiteX650" fmla="*/ 910534 w 7467600"/>
              <a:gd name="connsiteY650" fmla="*/ 3629753 h 6858000"/>
              <a:gd name="connsiteX651" fmla="*/ 1578717 w 7467600"/>
              <a:gd name="connsiteY651" fmla="*/ 3575982 h 6858000"/>
              <a:gd name="connsiteX652" fmla="*/ 2338780 w 7467600"/>
              <a:gd name="connsiteY652" fmla="*/ 3033725 h 6858000"/>
              <a:gd name="connsiteX653" fmla="*/ 1807991 w 7467600"/>
              <a:gd name="connsiteY653" fmla="*/ 2807184 h 6858000"/>
              <a:gd name="connsiteX654" fmla="*/ 1416358 w 7467600"/>
              <a:gd name="connsiteY654" fmla="*/ 3112571 h 6858000"/>
              <a:gd name="connsiteX655" fmla="*/ 939066 w 7467600"/>
              <a:gd name="connsiteY655" fmla="*/ 3378798 h 6858000"/>
              <a:gd name="connsiteX656" fmla="*/ 115099 w 7467600"/>
              <a:gd name="connsiteY656" fmla="*/ 3607650 h 6858000"/>
              <a:gd name="connsiteX657" fmla="*/ 97284 w 7467600"/>
              <a:gd name="connsiteY657" fmla="*/ 3520393 h 6858000"/>
              <a:gd name="connsiteX658" fmla="*/ 922050 w 7467600"/>
              <a:gd name="connsiteY658" fmla="*/ 3074867 h 6858000"/>
              <a:gd name="connsiteX659" fmla="*/ 1405265 w 7467600"/>
              <a:gd name="connsiteY659" fmla="*/ 3016319 h 6858000"/>
              <a:gd name="connsiteX660" fmla="*/ 1407512 w 7467600"/>
              <a:gd name="connsiteY660" fmla="*/ 3018001 h 6858000"/>
              <a:gd name="connsiteX661" fmla="*/ 1726266 w 7467600"/>
              <a:gd name="connsiteY661" fmla="*/ 2777274 h 6858000"/>
              <a:gd name="connsiteX662" fmla="*/ 625390 w 7467600"/>
              <a:gd name="connsiteY662" fmla="*/ 2514541 h 6858000"/>
              <a:gd name="connsiteX663" fmla="*/ 619799 w 7467600"/>
              <a:gd name="connsiteY663" fmla="*/ 2527180 h 6858000"/>
              <a:gd name="connsiteX664" fmla="*/ 310030 w 7467600"/>
              <a:gd name="connsiteY664" fmla="*/ 2771818 h 6858000"/>
              <a:gd name="connsiteX665" fmla="*/ 173877 w 7467600"/>
              <a:gd name="connsiteY665" fmla="*/ 2937056 h 6858000"/>
              <a:gd name="connsiteX666" fmla="*/ 77889 w 7467600"/>
              <a:gd name="connsiteY666" fmla="*/ 3138440 h 6858000"/>
              <a:gd name="connsiteX667" fmla="*/ 0 w 7467600"/>
              <a:gd name="connsiteY667" fmla="*/ 3271395 h 6858000"/>
              <a:gd name="connsiteX668" fmla="*/ 0 w 7467600"/>
              <a:gd name="connsiteY668" fmla="*/ 3153002 h 6858000"/>
              <a:gd name="connsiteX669" fmla="*/ 2386 w 7467600"/>
              <a:gd name="connsiteY669" fmla="*/ 3149203 h 6858000"/>
              <a:gd name="connsiteX670" fmla="*/ 89753 w 7467600"/>
              <a:gd name="connsiteY670" fmla="*/ 2987702 h 6858000"/>
              <a:gd name="connsiteX671" fmla="*/ 76869 w 7467600"/>
              <a:gd name="connsiteY671" fmla="*/ 3005404 h 6858000"/>
              <a:gd name="connsiteX672" fmla="*/ 32049 w 7467600"/>
              <a:gd name="connsiteY672" fmla="*/ 3065814 h 6858000"/>
              <a:gd name="connsiteX673" fmla="*/ 0 w 7467600"/>
              <a:gd name="connsiteY673" fmla="*/ 3108744 h 6858000"/>
              <a:gd name="connsiteX674" fmla="*/ 0 w 7467600"/>
              <a:gd name="connsiteY674" fmla="*/ 3058059 h 6858000"/>
              <a:gd name="connsiteX675" fmla="*/ 7610 w 7467600"/>
              <a:gd name="connsiteY675" fmla="*/ 3047889 h 6858000"/>
              <a:gd name="connsiteX676" fmla="*/ 52419 w 7467600"/>
              <a:gd name="connsiteY676" fmla="*/ 2987479 h 6858000"/>
              <a:gd name="connsiteX677" fmla="*/ 59142 w 7467600"/>
              <a:gd name="connsiteY677" fmla="*/ 2978488 h 6858000"/>
              <a:gd name="connsiteX678" fmla="*/ 0 w 7467600"/>
              <a:gd name="connsiteY678" fmla="*/ 3015334 h 6858000"/>
              <a:gd name="connsiteX679" fmla="*/ 0 w 7467600"/>
              <a:gd name="connsiteY679" fmla="*/ 2914286 h 6858000"/>
              <a:gd name="connsiteX680" fmla="*/ 36383 w 7467600"/>
              <a:gd name="connsiteY680" fmla="*/ 2901128 h 6858000"/>
              <a:gd name="connsiteX681" fmla="*/ 156329 w 7467600"/>
              <a:gd name="connsiteY681" fmla="*/ 2840533 h 6858000"/>
              <a:gd name="connsiteX682" fmla="*/ 358355 w 7467600"/>
              <a:gd name="connsiteY682" fmla="*/ 2620471 h 6858000"/>
              <a:gd name="connsiteX683" fmla="*/ 510577 w 7467600"/>
              <a:gd name="connsiteY683" fmla="*/ 2501244 h 6858000"/>
              <a:gd name="connsiteX684" fmla="*/ 211967 w 7467600"/>
              <a:gd name="connsiteY684" fmla="*/ 2479171 h 6858000"/>
              <a:gd name="connsiteX685" fmla="*/ 0 w 7467600"/>
              <a:gd name="connsiteY685" fmla="*/ 2476398 h 6858000"/>
              <a:gd name="connsiteX686" fmla="*/ 0 w 7467600"/>
              <a:gd name="connsiteY686" fmla="*/ 2389189 h 6858000"/>
              <a:gd name="connsiteX687" fmla="*/ 103062 w 7467600"/>
              <a:gd name="connsiteY687" fmla="*/ 2389518 h 6858000"/>
              <a:gd name="connsiteX688" fmla="*/ 510734 w 7467600"/>
              <a:gd name="connsiteY688" fmla="*/ 2416201 h 6858000"/>
              <a:gd name="connsiteX689" fmla="*/ 279257 w 7467600"/>
              <a:gd name="connsiteY689" fmla="*/ 2092102 h 6858000"/>
              <a:gd name="connsiteX690" fmla="*/ 65265 w 7467600"/>
              <a:gd name="connsiteY690" fmla="*/ 2006049 h 6858000"/>
              <a:gd name="connsiteX691" fmla="*/ 0 w 7467600"/>
              <a:gd name="connsiteY691" fmla="*/ 1982532 h 6858000"/>
              <a:gd name="connsiteX692" fmla="*/ 0 w 7467600"/>
              <a:gd name="connsiteY692" fmla="*/ 1912789 h 6858000"/>
              <a:gd name="connsiteX693" fmla="*/ 97460 w 7467600"/>
              <a:gd name="connsiteY693" fmla="*/ 1953725 h 6858000"/>
              <a:gd name="connsiteX694" fmla="*/ 221272 w 7467600"/>
              <a:gd name="connsiteY694" fmla="*/ 1980766 h 6858000"/>
              <a:gd name="connsiteX695" fmla="*/ 116765 w 7467600"/>
              <a:gd name="connsiteY695" fmla="*/ 1911033 h 6858000"/>
              <a:gd name="connsiteX696" fmla="*/ 16405 w 7467600"/>
              <a:gd name="connsiteY696" fmla="*/ 1803412 h 6858000"/>
              <a:gd name="connsiteX697" fmla="*/ 0 w 7467600"/>
              <a:gd name="connsiteY697" fmla="*/ 1784777 h 6858000"/>
              <a:gd name="connsiteX698" fmla="*/ 0 w 7467600"/>
              <a:gd name="connsiteY698" fmla="*/ 1740082 h 6858000"/>
              <a:gd name="connsiteX699" fmla="*/ 39394 w 7467600"/>
              <a:gd name="connsiteY699" fmla="*/ 1784856 h 6858000"/>
              <a:gd name="connsiteX700" fmla="*/ 135813 w 7467600"/>
              <a:gd name="connsiteY700" fmla="*/ 1888838 h 6858000"/>
              <a:gd name="connsiteX701" fmla="*/ 242575 w 7467600"/>
              <a:gd name="connsiteY701" fmla="*/ 1958841 h 6858000"/>
              <a:gd name="connsiteX702" fmla="*/ 82197 w 7467600"/>
              <a:gd name="connsiteY702" fmla="*/ 1754826 h 6858000"/>
              <a:gd name="connsiteX703" fmla="*/ 0 w 7467600"/>
              <a:gd name="connsiteY703" fmla="*/ 1679650 h 6858000"/>
              <a:gd name="connsiteX704" fmla="*/ 0 w 7467600"/>
              <a:gd name="connsiteY704" fmla="*/ 1602463 h 6858000"/>
              <a:gd name="connsiteX705" fmla="*/ 84689 w 7467600"/>
              <a:gd name="connsiteY705" fmla="*/ 1677442 h 6858000"/>
              <a:gd name="connsiteX706" fmla="*/ 298437 w 7467600"/>
              <a:gd name="connsiteY706" fmla="*/ 1968019 h 6858000"/>
              <a:gd name="connsiteX707" fmla="*/ 227269 w 7467600"/>
              <a:gd name="connsiteY707" fmla="*/ 1114064 h 6858000"/>
              <a:gd name="connsiteX708" fmla="*/ 248003 w 7467600"/>
              <a:gd name="connsiteY708" fmla="*/ 1089613 h 6858000"/>
              <a:gd name="connsiteX709" fmla="*/ 427020 w 7467600"/>
              <a:gd name="connsiteY709" fmla="*/ 1619803 h 6858000"/>
              <a:gd name="connsiteX710" fmla="*/ 340345 w 7467600"/>
              <a:gd name="connsiteY710" fmla="*/ 2027739 h 6858000"/>
              <a:gd name="connsiteX711" fmla="*/ 360865 w 7467600"/>
              <a:gd name="connsiteY711" fmla="*/ 2044827 h 6858000"/>
              <a:gd name="connsiteX712" fmla="*/ 560414 w 7467600"/>
              <a:gd name="connsiteY712" fmla="*/ 2421457 h 6858000"/>
              <a:gd name="connsiteX713" fmla="*/ 1359703 w 7467600"/>
              <a:gd name="connsiteY713" fmla="*/ 2578554 h 6858000"/>
              <a:gd name="connsiteX714" fmla="*/ 1359422 w 7467600"/>
              <a:gd name="connsiteY714" fmla="*/ 2577994 h 6858000"/>
              <a:gd name="connsiteX715" fmla="*/ 828701 w 7467600"/>
              <a:gd name="connsiteY715" fmla="*/ 1839520 h 6858000"/>
              <a:gd name="connsiteX716" fmla="*/ 494427 w 7467600"/>
              <a:gd name="connsiteY716" fmla="*/ 1092333 h 6858000"/>
              <a:gd name="connsiteX717" fmla="*/ 506322 w 7467600"/>
              <a:gd name="connsiteY717" fmla="*/ 1020997 h 6858000"/>
              <a:gd name="connsiteX718" fmla="*/ 4570198 w 7467600"/>
              <a:gd name="connsiteY718" fmla="*/ 978081 h 6858000"/>
              <a:gd name="connsiteX719" fmla="*/ 4523691 w 7467600"/>
              <a:gd name="connsiteY719" fmla="*/ 1127776 h 6858000"/>
              <a:gd name="connsiteX720" fmla="*/ 4509875 w 7467600"/>
              <a:gd name="connsiteY720" fmla="*/ 1167552 h 6858000"/>
              <a:gd name="connsiteX721" fmla="*/ 4478168 w 7467600"/>
              <a:gd name="connsiteY721" fmla="*/ 1260735 h 6858000"/>
              <a:gd name="connsiteX722" fmla="*/ 4409309 w 7467600"/>
              <a:gd name="connsiteY722" fmla="*/ 1666996 h 6858000"/>
              <a:gd name="connsiteX723" fmla="*/ 4370031 w 7467600"/>
              <a:gd name="connsiteY723" fmla="*/ 1955666 h 6858000"/>
              <a:gd name="connsiteX724" fmla="*/ 4570198 w 7467600"/>
              <a:gd name="connsiteY724" fmla="*/ 978081 h 6858000"/>
              <a:gd name="connsiteX725" fmla="*/ 4557898 w 7467600"/>
              <a:gd name="connsiteY725" fmla="*/ 900011 h 6858000"/>
              <a:gd name="connsiteX726" fmla="*/ 4344840 w 7467600"/>
              <a:gd name="connsiteY726" fmla="*/ 1922038 h 6858000"/>
              <a:gd name="connsiteX727" fmla="*/ 4378710 w 7467600"/>
              <a:gd name="connsiteY727" fmla="*/ 1665516 h 6858000"/>
              <a:gd name="connsiteX728" fmla="*/ 4448798 w 7467600"/>
              <a:gd name="connsiteY728" fmla="*/ 1253024 h 6858000"/>
              <a:gd name="connsiteX729" fmla="*/ 4480315 w 7467600"/>
              <a:gd name="connsiteY729" fmla="*/ 1158454 h 6858000"/>
              <a:gd name="connsiteX730" fmla="*/ 4494133 w 7467600"/>
              <a:gd name="connsiteY730" fmla="*/ 1118676 h 6858000"/>
              <a:gd name="connsiteX731" fmla="*/ 4557898 w 7467600"/>
              <a:gd name="connsiteY731" fmla="*/ 900011 h 6858000"/>
              <a:gd name="connsiteX732" fmla="*/ 5870151 w 7467600"/>
              <a:gd name="connsiteY732" fmla="*/ 898890 h 6858000"/>
              <a:gd name="connsiteX733" fmla="*/ 5861335 w 7467600"/>
              <a:gd name="connsiteY733" fmla="*/ 899177 h 6858000"/>
              <a:gd name="connsiteX734" fmla="*/ 5843702 w 7467600"/>
              <a:gd name="connsiteY734" fmla="*/ 899748 h 6858000"/>
              <a:gd name="connsiteX735" fmla="*/ 5651107 w 7467600"/>
              <a:gd name="connsiteY735" fmla="*/ 920306 h 6858000"/>
              <a:gd name="connsiteX736" fmla="*/ 5459407 w 7467600"/>
              <a:gd name="connsiteY736" fmla="*/ 940975 h 6858000"/>
              <a:gd name="connsiteX737" fmla="*/ 5374846 w 7467600"/>
              <a:gd name="connsiteY737" fmla="*/ 941988 h 6858000"/>
              <a:gd name="connsiteX738" fmla="*/ 5256105 w 7467600"/>
              <a:gd name="connsiteY738" fmla="*/ 945632 h 6858000"/>
              <a:gd name="connsiteX739" fmla="*/ 5107071 w 7467600"/>
              <a:gd name="connsiteY739" fmla="*/ 969720 h 6858000"/>
              <a:gd name="connsiteX740" fmla="*/ 4998681 w 7467600"/>
              <a:gd name="connsiteY740" fmla="*/ 988771 h 6858000"/>
              <a:gd name="connsiteX741" fmla="*/ 5870151 w 7467600"/>
              <a:gd name="connsiteY741" fmla="*/ 898890 h 6858000"/>
              <a:gd name="connsiteX742" fmla="*/ 5504425 w 7467600"/>
              <a:gd name="connsiteY742" fmla="*/ 848067 h 6858000"/>
              <a:gd name="connsiteX743" fmla="*/ 4968849 w 7467600"/>
              <a:gd name="connsiteY743" fmla="*/ 962318 h 6858000"/>
              <a:gd name="connsiteX744" fmla="*/ 5104039 w 7467600"/>
              <a:gd name="connsiteY744" fmla="*/ 940634 h 6858000"/>
              <a:gd name="connsiteX745" fmla="*/ 5256311 w 7467600"/>
              <a:gd name="connsiteY745" fmla="*/ 916490 h 6858000"/>
              <a:gd name="connsiteX746" fmla="*/ 5377381 w 7467600"/>
              <a:gd name="connsiteY746" fmla="*/ 912671 h 6858000"/>
              <a:gd name="connsiteX747" fmla="*/ 5460148 w 7467600"/>
              <a:gd name="connsiteY747" fmla="*/ 911442 h 6858000"/>
              <a:gd name="connsiteX748" fmla="*/ 5648971 w 7467600"/>
              <a:gd name="connsiteY748" fmla="*/ 891331 h 6858000"/>
              <a:gd name="connsiteX749" fmla="*/ 5844807 w 7467600"/>
              <a:gd name="connsiteY749" fmla="*/ 870718 h 6858000"/>
              <a:gd name="connsiteX750" fmla="*/ 5862975 w 7467600"/>
              <a:gd name="connsiteY750" fmla="*/ 869756 h 6858000"/>
              <a:gd name="connsiteX751" fmla="*/ 5920887 w 7467600"/>
              <a:gd name="connsiteY751" fmla="*/ 865929 h 6858000"/>
              <a:gd name="connsiteX752" fmla="*/ 5504425 w 7467600"/>
              <a:gd name="connsiteY752" fmla="*/ 848067 h 6858000"/>
              <a:gd name="connsiteX753" fmla="*/ 3607114 w 7467600"/>
              <a:gd name="connsiteY753" fmla="*/ 467441 h 6858000"/>
              <a:gd name="connsiteX754" fmla="*/ 3296242 w 7467600"/>
              <a:gd name="connsiteY754" fmla="*/ 807991 h 6858000"/>
              <a:gd name="connsiteX755" fmla="*/ 3174674 w 7467600"/>
              <a:gd name="connsiteY755" fmla="*/ 919759 h 6858000"/>
              <a:gd name="connsiteX756" fmla="*/ 3042978 w 7467600"/>
              <a:gd name="connsiteY756" fmla="*/ 1054894 h 6858000"/>
              <a:gd name="connsiteX757" fmla="*/ 2968914 w 7467600"/>
              <a:gd name="connsiteY757" fmla="*/ 1133756 h 6858000"/>
              <a:gd name="connsiteX758" fmla="*/ 3103823 w 7467600"/>
              <a:gd name="connsiteY758" fmla="*/ 1026814 h 6858000"/>
              <a:gd name="connsiteX759" fmla="*/ 3607114 w 7467600"/>
              <a:gd name="connsiteY759" fmla="*/ 467441 h 6858000"/>
              <a:gd name="connsiteX760" fmla="*/ 3744487 w 7467600"/>
              <a:gd name="connsiteY760" fmla="*/ 383136 h 6858000"/>
              <a:gd name="connsiteX761" fmla="*/ 3970213 w 7467600"/>
              <a:gd name="connsiteY761" fmla="*/ 995559 h 6858000"/>
              <a:gd name="connsiteX762" fmla="*/ 3744487 w 7467600"/>
              <a:gd name="connsiteY762" fmla="*/ 383136 h 6858000"/>
              <a:gd name="connsiteX763" fmla="*/ 3624562 w 7467600"/>
              <a:gd name="connsiteY763" fmla="*/ 367041 h 6858000"/>
              <a:gd name="connsiteX764" fmla="*/ 3489712 w 7467600"/>
              <a:gd name="connsiteY764" fmla="*/ 485386 h 6858000"/>
              <a:gd name="connsiteX765" fmla="*/ 3182994 w 7467600"/>
              <a:gd name="connsiteY765" fmla="*/ 828265 h 6858000"/>
              <a:gd name="connsiteX766" fmla="*/ 2892114 w 7467600"/>
              <a:gd name="connsiteY766" fmla="*/ 1172635 h 6858000"/>
              <a:gd name="connsiteX767" fmla="*/ 3021459 w 7467600"/>
              <a:gd name="connsiteY767" fmla="*/ 1035385 h 6858000"/>
              <a:gd name="connsiteX768" fmla="*/ 3153873 w 7467600"/>
              <a:gd name="connsiteY768" fmla="*/ 898971 h 6858000"/>
              <a:gd name="connsiteX769" fmla="*/ 3276511 w 7467600"/>
              <a:gd name="connsiteY769" fmla="*/ 786423 h 6858000"/>
              <a:gd name="connsiteX770" fmla="*/ 3584154 w 7467600"/>
              <a:gd name="connsiteY770" fmla="*/ 448218 h 6858000"/>
              <a:gd name="connsiteX771" fmla="*/ 3624562 w 7467600"/>
              <a:gd name="connsiteY771" fmla="*/ 367041 h 6858000"/>
              <a:gd name="connsiteX772" fmla="*/ 3766672 w 7467600"/>
              <a:gd name="connsiteY772" fmla="*/ 359429 h 6858000"/>
              <a:gd name="connsiteX773" fmla="*/ 3996338 w 7467600"/>
              <a:gd name="connsiteY773" fmla="*/ 968237 h 6858000"/>
              <a:gd name="connsiteX774" fmla="*/ 3766672 w 7467600"/>
              <a:gd name="connsiteY774" fmla="*/ 359429 h 6858000"/>
              <a:gd name="connsiteX775" fmla="*/ 5805386 w 7467600"/>
              <a:gd name="connsiteY775" fmla="*/ 239240 h 6858000"/>
              <a:gd name="connsiteX776" fmla="*/ 5736947 w 7467600"/>
              <a:gd name="connsiteY776" fmla="*/ 261367 h 6858000"/>
              <a:gd name="connsiteX777" fmla="*/ 5427012 w 7467600"/>
              <a:gd name="connsiteY777" fmla="*/ 311272 h 6858000"/>
              <a:gd name="connsiteX778" fmla="*/ 5147818 w 7467600"/>
              <a:gd name="connsiteY778" fmla="*/ 322112 h 6858000"/>
              <a:gd name="connsiteX779" fmla="*/ 5060854 w 7467600"/>
              <a:gd name="connsiteY779" fmla="*/ 311882 h 6858000"/>
              <a:gd name="connsiteX780" fmla="*/ 4945989 w 7467600"/>
              <a:gd name="connsiteY780" fmla="*/ 300516 h 6858000"/>
              <a:gd name="connsiteX781" fmla="*/ 5410479 w 7467600"/>
              <a:gd name="connsiteY781" fmla="*/ 348434 h 6858000"/>
              <a:gd name="connsiteX782" fmla="*/ 5805386 w 7467600"/>
              <a:gd name="connsiteY782" fmla="*/ 239240 h 6858000"/>
              <a:gd name="connsiteX783" fmla="*/ 5905192 w 7467600"/>
              <a:gd name="connsiteY783" fmla="*/ 163079 h 6858000"/>
              <a:gd name="connsiteX784" fmla="*/ 5865655 w 7467600"/>
              <a:gd name="connsiteY784" fmla="*/ 171901 h 6858000"/>
              <a:gd name="connsiteX785" fmla="*/ 5259740 w 7467600"/>
              <a:gd name="connsiteY785" fmla="*/ 257013 h 6858000"/>
              <a:gd name="connsiteX786" fmla="*/ 5208466 w 7467600"/>
              <a:gd name="connsiteY786" fmla="*/ 257550 h 6858000"/>
              <a:gd name="connsiteX787" fmla="*/ 4980204 w 7467600"/>
              <a:gd name="connsiteY787" fmla="*/ 271903 h 6858000"/>
              <a:gd name="connsiteX788" fmla="*/ 5068068 w 7467600"/>
              <a:gd name="connsiteY788" fmla="*/ 282244 h 6858000"/>
              <a:gd name="connsiteX789" fmla="*/ 5153231 w 7467600"/>
              <a:gd name="connsiteY789" fmla="*/ 292240 h 6858000"/>
              <a:gd name="connsiteX790" fmla="*/ 5426491 w 7467600"/>
              <a:gd name="connsiteY790" fmla="*/ 281128 h 6858000"/>
              <a:gd name="connsiteX791" fmla="*/ 5731212 w 7467600"/>
              <a:gd name="connsiteY791" fmla="*/ 231951 h 6858000"/>
              <a:gd name="connsiteX792" fmla="*/ 5905192 w 7467600"/>
              <a:gd name="connsiteY792" fmla="*/ 163079 h 6858000"/>
              <a:gd name="connsiteX793" fmla="*/ 5944437 w 7467600"/>
              <a:gd name="connsiteY793" fmla="*/ 113829 h 6858000"/>
              <a:gd name="connsiteX794" fmla="*/ 5825032 w 7467600"/>
              <a:gd name="connsiteY794" fmla="*/ 146405 h 6858000"/>
              <a:gd name="connsiteX795" fmla="*/ 4955599 w 7467600"/>
              <a:gd name="connsiteY795" fmla="*/ 247008 h 6858000"/>
              <a:gd name="connsiteX796" fmla="*/ 5210104 w 7467600"/>
              <a:gd name="connsiteY796" fmla="*/ 228123 h 6858000"/>
              <a:gd name="connsiteX797" fmla="*/ 5261015 w 7467600"/>
              <a:gd name="connsiteY797" fmla="*/ 227087 h 6858000"/>
              <a:gd name="connsiteX798" fmla="*/ 5861181 w 7467600"/>
              <a:gd name="connsiteY798" fmla="*/ 143093 h 6858000"/>
              <a:gd name="connsiteX799" fmla="*/ 5961252 w 7467600"/>
              <a:gd name="connsiteY799" fmla="*/ 114820 h 6858000"/>
              <a:gd name="connsiteX800" fmla="*/ 5944437 w 7467600"/>
              <a:gd name="connsiteY800" fmla="*/ 113829 h 6858000"/>
              <a:gd name="connsiteX801" fmla="*/ 3882765 w 7467600"/>
              <a:gd name="connsiteY801" fmla="*/ 0 h 6858000"/>
              <a:gd name="connsiteX802" fmla="*/ 3995099 w 7467600"/>
              <a:gd name="connsiteY802" fmla="*/ 0 h 6858000"/>
              <a:gd name="connsiteX803" fmla="*/ 4163818 w 7467600"/>
              <a:gd name="connsiteY803" fmla="*/ 234104 h 6858000"/>
              <a:gd name="connsiteX804" fmla="*/ 4172099 w 7467600"/>
              <a:gd name="connsiteY804" fmla="*/ 234207 h 6858000"/>
              <a:gd name="connsiteX805" fmla="*/ 4784282 w 7467600"/>
              <a:gd name="connsiteY805" fmla="*/ 276561 h 6858000"/>
              <a:gd name="connsiteX806" fmla="*/ 4801687 w 7467600"/>
              <a:gd name="connsiteY806" fmla="*/ 267764 h 6858000"/>
              <a:gd name="connsiteX807" fmla="*/ 6082788 w 7467600"/>
              <a:gd name="connsiteY807" fmla="*/ 64119 h 6858000"/>
              <a:gd name="connsiteX808" fmla="*/ 6099442 w 7467600"/>
              <a:gd name="connsiteY808" fmla="*/ 82568 h 6858000"/>
              <a:gd name="connsiteX809" fmla="*/ 4804137 w 7467600"/>
              <a:gd name="connsiteY809" fmla="*/ 320931 h 6858000"/>
              <a:gd name="connsiteX810" fmla="*/ 4227047 w 7467600"/>
              <a:gd name="connsiteY810" fmla="*/ 313415 h 6858000"/>
              <a:gd name="connsiteX811" fmla="*/ 4346041 w 7467600"/>
              <a:gd name="connsiteY811" fmla="*/ 456086 h 6858000"/>
              <a:gd name="connsiteX812" fmla="*/ 4870967 w 7467600"/>
              <a:gd name="connsiteY812" fmla="*/ 963061 h 6858000"/>
              <a:gd name="connsiteX813" fmla="*/ 4889647 w 7467600"/>
              <a:gd name="connsiteY813" fmla="*/ 957147 h 6858000"/>
              <a:gd name="connsiteX814" fmla="*/ 5422504 w 7467600"/>
              <a:gd name="connsiteY814" fmla="*/ 805191 h 6858000"/>
              <a:gd name="connsiteX815" fmla="*/ 6087656 w 7467600"/>
              <a:gd name="connsiteY815" fmla="*/ 826703 h 6858000"/>
              <a:gd name="connsiteX816" fmla="*/ 6058717 w 7467600"/>
              <a:gd name="connsiteY816" fmla="*/ 865992 h 6858000"/>
              <a:gd name="connsiteX817" fmla="*/ 4974153 w 7467600"/>
              <a:gd name="connsiteY817" fmla="*/ 1045456 h 6858000"/>
              <a:gd name="connsiteX818" fmla="*/ 5627835 w 7467600"/>
              <a:gd name="connsiteY818" fmla="*/ 1472077 h 6858000"/>
              <a:gd name="connsiteX819" fmla="*/ 5629817 w 7467600"/>
              <a:gd name="connsiteY819" fmla="*/ 1471412 h 6858000"/>
              <a:gd name="connsiteX820" fmla="*/ 5634124 w 7467600"/>
              <a:gd name="connsiteY820" fmla="*/ 1470572 h 6858000"/>
              <a:gd name="connsiteX821" fmla="*/ 5755832 w 7467600"/>
              <a:gd name="connsiteY821" fmla="*/ 1383886 h 6858000"/>
              <a:gd name="connsiteX822" fmla="*/ 6014186 w 7467600"/>
              <a:gd name="connsiteY822" fmla="*/ 1279799 h 6858000"/>
              <a:gd name="connsiteX823" fmla="*/ 6901619 w 7467600"/>
              <a:gd name="connsiteY823" fmla="*/ 1047874 h 6858000"/>
              <a:gd name="connsiteX824" fmla="*/ 6931566 w 7467600"/>
              <a:gd name="connsiteY824" fmla="*/ 1062034 h 6858000"/>
              <a:gd name="connsiteX825" fmla="*/ 5790982 w 7467600"/>
              <a:gd name="connsiteY825" fmla="*/ 1561380 h 6858000"/>
              <a:gd name="connsiteX826" fmla="*/ 6188971 w 7467600"/>
              <a:gd name="connsiteY826" fmla="*/ 1755168 h 6858000"/>
              <a:gd name="connsiteX827" fmla="*/ 6202446 w 7467600"/>
              <a:gd name="connsiteY827" fmla="*/ 1752268 h 6858000"/>
              <a:gd name="connsiteX828" fmla="*/ 7179560 w 7467600"/>
              <a:gd name="connsiteY828" fmla="*/ 1467551 h 6858000"/>
              <a:gd name="connsiteX829" fmla="*/ 7158730 w 7467600"/>
              <a:gd name="connsiteY829" fmla="*/ 1507835 h 6858000"/>
              <a:gd name="connsiteX830" fmla="*/ 6326959 w 7467600"/>
              <a:gd name="connsiteY830" fmla="*/ 1817686 h 6858000"/>
              <a:gd name="connsiteX831" fmla="*/ 6537433 w 7467600"/>
              <a:gd name="connsiteY831" fmla="*/ 1907790 h 6858000"/>
              <a:gd name="connsiteX832" fmla="*/ 6550221 w 7467600"/>
              <a:gd name="connsiteY832" fmla="*/ 1910729 h 6858000"/>
              <a:gd name="connsiteX833" fmla="*/ 6964438 w 7467600"/>
              <a:gd name="connsiteY833" fmla="*/ 2209505 h 6858000"/>
              <a:gd name="connsiteX834" fmla="*/ 7367862 w 7467600"/>
              <a:gd name="connsiteY834" fmla="*/ 2806833 h 6858000"/>
              <a:gd name="connsiteX835" fmla="*/ 7364329 w 7467600"/>
              <a:gd name="connsiteY835" fmla="*/ 2826907 h 6858000"/>
              <a:gd name="connsiteX836" fmla="*/ 7290545 w 7467600"/>
              <a:gd name="connsiteY836" fmla="*/ 2850663 h 6858000"/>
              <a:gd name="connsiteX837" fmla="*/ 6472036 w 7467600"/>
              <a:gd name="connsiteY837" fmla="*/ 1959003 h 6858000"/>
              <a:gd name="connsiteX838" fmla="*/ 5792897 w 7467600"/>
              <a:gd name="connsiteY838" fmla="*/ 1647747 h 6858000"/>
              <a:gd name="connsiteX839" fmla="*/ 5842751 w 7467600"/>
              <a:gd name="connsiteY839" fmla="*/ 1816112 h 6858000"/>
              <a:gd name="connsiteX840" fmla="*/ 5847424 w 7467600"/>
              <a:gd name="connsiteY840" fmla="*/ 1815776 h 6858000"/>
              <a:gd name="connsiteX841" fmla="*/ 6399821 w 7467600"/>
              <a:gd name="connsiteY841" fmla="*/ 2344799 h 6858000"/>
              <a:gd name="connsiteX842" fmla="*/ 6323232 w 7467600"/>
              <a:gd name="connsiteY842" fmla="*/ 2389634 h 6858000"/>
              <a:gd name="connsiteX843" fmla="*/ 5942958 w 7467600"/>
              <a:gd name="connsiteY843" fmla="*/ 2077708 h 6858000"/>
              <a:gd name="connsiteX844" fmla="*/ 5921559 w 7467600"/>
              <a:gd name="connsiteY844" fmla="*/ 2378596 h 6858000"/>
              <a:gd name="connsiteX845" fmla="*/ 5817651 w 7467600"/>
              <a:gd name="connsiteY845" fmla="*/ 3023919 h 6858000"/>
              <a:gd name="connsiteX846" fmla="*/ 5729634 w 7467600"/>
              <a:gd name="connsiteY846" fmla="*/ 3051849 h 6858000"/>
              <a:gd name="connsiteX847" fmla="*/ 5611018 w 7467600"/>
              <a:gd name="connsiteY847" fmla="*/ 2316769 h 6858000"/>
              <a:gd name="connsiteX848" fmla="*/ 5687608 w 7467600"/>
              <a:gd name="connsiteY848" fmla="*/ 2039972 h 6858000"/>
              <a:gd name="connsiteX849" fmla="*/ 5657554 w 7467600"/>
              <a:gd name="connsiteY849" fmla="*/ 1576445 h 6858000"/>
              <a:gd name="connsiteX850" fmla="*/ 5150475 w 7467600"/>
              <a:gd name="connsiteY850" fmla="*/ 1274012 h 6858000"/>
              <a:gd name="connsiteX851" fmla="*/ 5349142 w 7467600"/>
              <a:gd name="connsiteY851" fmla="*/ 2204405 h 6858000"/>
              <a:gd name="connsiteX852" fmla="*/ 5262214 w 7467600"/>
              <a:gd name="connsiteY852" fmla="*/ 2233836 h 6858000"/>
              <a:gd name="connsiteX853" fmla="*/ 4981539 w 7467600"/>
              <a:gd name="connsiteY853" fmla="*/ 1542201 h 6858000"/>
              <a:gd name="connsiteX854" fmla="*/ 4958461 w 7467600"/>
              <a:gd name="connsiteY854" fmla="*/ 1136957 h 6858000"/>
              <a:gd name="connsiteX855" fmla="*/ 4655015 w 7467600"/>
              <a:gd name="connsiteY855" fmla="*/ 891426 h 6858000"/>
              <a:gd name="connsiteX856" fmla="*/ 4348002 w 7467600"/>
              <a:gd name="connsiteY856" fmla="*/ 2205895 h 6858000"/>
              <a:gd name="connsiteX857" fmla="*/ 4262250 w 7467600"/>
              <a:gd name="connsiteY857" fmla="*/ 2219972 h 6858000"/>
              <a:gd name="connsiteX858" fmla="*/ 4550611 w 7467600"/>
              <a:gd name="connsiteY858" fmla="*/ 817540 h 6858000"/>
              <a:gd name="connsiteX859" fmla="*/ 4564418 w 7467600"/>
              <a:gd name="connsiteY859" fmla="*/ 808293 h 6858000"/>
              <a:gd name="connsiteX860" fmla="*/ 4266388 w 7467600"/>
              <a:gd name="connsiteY860" fmla="*/ 500083 h 6858000"/>
              <a:gd name="connsiteX861" fmla="*/ 4032842 w 7467600"/>
              <a:gd name="connsiteY861" fmla="*/ 211809 h 6858000"/>
              <a:gd name="connsiteX862" fmla="*/ 3882765 w 7467600"/>
              <a:gd name="connsiteY862" fmla="*/ 0 h 6858000"/>
              <a:gd name="connsiteX863" fmla="*/ 3721337 w 7467600"/>
              <a:gd name="connsiteY863" fmla="*/ 0 h 6858000"/>
              <a:gd name="connsiteX864" fmla="*/ 3797544 w 7467600"/>
              <a:gd name="connsiteY864" fmla="*/ 0 h 6858000"/>
              <a:gd name="connsiteX865" fmla="*/ 3775734 w 7467600"/>
              <a:gd name="connsiteY865" fmla="*/ 95131 h 6858000"/>
              <a:gd name="connsiteX866" fmla="*/ 3724807 w 7467600"/>
              <a:gd name="connsiteY866" fmla="*/ 272257 h 6858000"/>
              <a:gd name="connsiteX867" fmla="*/ 3726844 w 7467600"/>
              <a:gd name="connsiteY867" fmla="*/ 282988 h 6858000"/>
              <a:gd name="connsiteX868" fmla="*/ 3742664 w 7467600"/>
              <a:gd name="connsiteY868" fmla="*/ 279918 h 6858000"/>
              <a:gd name="connsiteX869" fmla="*/ 4103910 w 7467600"/>
              <a:gd name="connsiteY869" fmla="*/ 1161917 h 6858000"/>
              <a:gd name="connsiteX870" fmla="*/ 4020269 w 7467600"/>
              <a:gd name="connsiteY870" fmla="*/ 1200406 h 6858000"/>
              <a:gd name="connsiteX871" fmla="*/ 3674882 w 7467600"/>
              <a:gd name="connsiteY871" fmla="*/ 488524 h 6858000"/>
              <a:gd name="connsiteX872" fmla="*/ 3132682 w 7467600"/>
              <a:gd name="connsiteY872" fmla="*/ 1072284 h 6858000"/>
              <a:gd name="connsiteX873" fmla="*/ 2716346 w 7467600"/>
              <a:gd name="connsiteY873" fmla="*/ 1276376 h 6858000"/>
              <a:gd name="connsiteX874" fmla="*/ 2716772 w 7467600"/>
              <a:gd name="connsiteY874" fmla="*/ 1255462 h 6858000"/>
              <a:gd name="connsiteX875" fmla="*/ 3471096 w 7467600"/>
              <a:gd name="connsiteY875" fmla="*/ 437072 h 6858000"/>
              <a:gd name="connsiteX876" fmla="*/ 3639057 w 7467600"/>
              <a:gd name="connsiteY876" fmla="*/ 286334 h 6858000"/>
              <a:gd name="connsiteX877" fmla="*/ 3640309 w 7467600"/>
              <a:gd name="connsiteY877" fmla="*/ 284664 h 6858000"/>
              <a:gd name="connsiteX878" fmla="*/ 3646022 w 7467600"/>
              <a:gd name="connsiteY878" fmla="*/ 276711 h 6858000"/>
              <a:gd name="connsiteX879" fmla="*/ 3707943 w 7467600"/>
              <a:gd name="connsiteY879" fmla="*/ 65958 h 6858000"/>
              <a:gd name="connsiteX880" fmla="*/ 3721337 w 7467600"/>
              <a:gd name="connsiteY880" fmla="*/ 0 h 6858000"/>
              <a:gd name="connsiteX881" fmla="*/ 2867960 w 7467600"/>
              <a:gd name="connsiteY881" fmla="*/ 0 h 6858000"/>
              <a:gd name="connsiteX882" fmla="*/ 2926351 w 7467600"/>
              <a:gd name="connsiteY882" fmla="*/ 0 h 6858000"/>
              <a:gd name="connsiteX883" fmla="*/ 2902823 w 7467600"/>
              <a:gd name="connsiteY883" fmla="*/ 262929 h 6858000"/>
              <a:gd name="connsiteX884" fmla="*/ 2940663 w 7467600"/>
              <a:gd name="connsiteY884" fmla="*/ 140884 h 6858000"/>
              <a:gd name="connsiteX885" fmla="*/ 2947039 w 7467600"/>
              <a:gd name="connsiteY885" fmla="*/ 122524 h 6858000"/>
              <a:gd name="connsiteX886" fmla="*/ 2984316 w 7467600"/>
              <a:gd name="connsiteY886" fmla="*/ 0 h 6858000"/>
              <a:gd name="connsiteX887" fmla="*/ 3016114 w 7467600"/>
              <a:gd name="connsiteY887" fmla="*/ 0 h 6858000"/>
              <a:gd name="connsiteX888" fmla="*/ 2979949 w 7467600"/>
              <a:gd name="connsiteY888" fmla="*/ 119274 h 6858000"/>
              <a:gd name="connsiteX889" fmla="*/ 3023879 w 7467600"/>
              <a:gd name="connsiteY889" fmla="*/ 0 h 6858000"/>
              <a:gd name="connsiteX890" fmla="*/ 3105400 w 7467600"/>
              <a:gd name="connsiteY890" fmla="*/ 0 h 6858000"/>
              <a:gd name="connsiteX891" fmla="*/ 3094669 w 7467600"/>
              <a:gd name="connsiteY891" fmla="*/ 30308 h 6858000"/>
              <a:gd name="connsiteX892" fmla="*/ 2901945 w 7467600"/>
              <a:gd name="connsiteY892" fmla="*/ 466538 h 6858000"/>
              <a:gd name="connsiteX893" fmla="*/ 2815209 w 7467600"/>
              <a:gd name="connsiteY893" fmla="*/ 497361 h 6858000"/>
              <a:gd name="connsiteX894" fmla="*/ 2844845 w 7467600"/>
              <a:gd name="connsiteY894" fmla="*/ 127638 h 6858000"/>
              <a:gd name="connsiteX895" fmla="*/ 2867960 w 7467600"/>
              <a:gd name="connsiteY895" fmla="*/ 0 h 6858000"/>
              <a:gd name="connsiteX896" fmla="*/ 1057230 w 7467600"/>
              <a:gd name="connsiteY896" fmla="*/ 0 h 6858000"/>
              <a:gd name="connsiteX897" fmla="*/ 1111003 w 7467600"/>
              <a:gd name="connsiteY897" fmla="*/ 0 h 6858000"/>
              <a:gd name="connsiteX898" fmla="*/ 1125553 w 7467600"/>
              <a:gd name="connsiteY898" fmla="*/ 52588 h 6858000"/>
              <a:gd name="connsiteX899" fmla="*/ 1304276 w 7467600"/>
              <a:gd name="connsiteY899" fmla="*/ 476275 h 6858000"/>
              <a:gd name="connsiteX900" fmla="*/ 1492066 w 7467600"/>
              <a:gd name="connsiteY900" fmla="*/ 886333 h 6858000"/>
              <a:gd name="connsiteX901" fmla="*/ 1423698 w 7467600"/>
              <a:gd name="connsiteY901" fmla="*/ 710817 h 6858000"/>
              <a:gd name="connsiteX902" fmla="*/ 1357609 w 7467600"/>
              <a:gd name="connsiteY902" fmla="*/ 532892 h 6858000"/>
              <a:gd name="connsiteX903" fmla="*/ 1309550 w 7467600"/>
              <a:gd name="connsiteY903" fmla="*/ 374031 h 6858000"/>
              <a:gd name="connsiteX904" fmla="*/ 1193673 w 7467600"/>
              <a:gd name="connsiteY904" fmla="*/ 49533 h 6858000"/>
              <a:gd name="connsiteX905" fmla="*/ 1164391 w 7467600"/>
              <a:gd name="connsiteY905" fmla="*/ 0 h 6858000"/>
              <a:gd name="connsiteX906" fmla="*/ 1200666 w 7467600"/>
              <a:gd name="connsiteY906" fmla="*/ 0 h 6858000"/>
              <a:gd name="connsiteX907" fmla="*/ 1223408 w 7467600"/>
              <a:gd name="connsiteY907" fmla="*/ 38996 h 6858000"/>
              <a:gd name="connsiteX908" fmla="*/ 1339635 w 7467600"/>
              <a:gd name="connsiteY908" fmla="*/ 365517 h 6858000"/>
              <a:gd name="connsiteX909" fmla="*/ 1387469 w 7467600"/>
              <a:gd name="connsiteY909" fmla="*/ 523079 h 6858000"/>
              <a:gd name="connsiteX910" fmla="*/ 1452685 w 7467600"/>
              <a:gd name="connsiteY910" fmla="*/ 699806 h 6858000"/>
              <a:gd name="connsiteX911" fmla="*/ 1492092 w 7467600"/>
              <a:gd name="connsiteY911" fmla="*/ 800424 h 6858000"/>
              <a:gd name="connsiteX912" fmla="*/ 1455302 w 7467600"/>
              <a:gd name="connsiteY912" fmla="*/ 632913 h 6858000"/>
              <a:gd name="connsiteX913" fmla="*/ 1222336 w 7467600"/>
              <a:gd name="connsiteY913" fmla="*/ 9480 h 6858000"/>
              <a:gd name="connsiteX914" fmla="*/ 1214634 w 7467600"/>
              <a:gd name="connsiteY914" fmla="*/ 0 h 6858000"/>
              <a:gd name="connsiteX915" fmla="*/ 1289827 w 7467600"/>
              <a:gd name="connsiteY915" fmla="*/ 0 h 6858000"/>
              <a:gd name="connsiteX916" fmla="*/ 1321076 w 7467600"/>
              <a:gd name="connsiteY916" fmla="*/ 59722 h 6858000"/>
              <a:gd name="connsiteX917" fmla="*/ 1512579 w 7467600"/>
              <a:gd name="connsiteY917" fmla="*/ 626441 h 6858000"/>
              <a:gd name="connsiteX918" fmla="*/ 1506076 w 7467600"/>
              <a:gd name="connsiteY918" fmla="*/ 1089289 h 6858000"/>
              <a:gd name="connsiteX919" fmla="*/ 1486346 w 7467600"/>
              <a:gd name="connsiteY919" fmla="*/ 1079919 h 6858000"/>
              <a:gd name="connsiteX920" fmla="*/ 1070511 w 7467600"/>
              <a:gd name="connsiteY920" fmla="*/ 48609 h 6858000"/>
              <a:gd name="connsiteX921" fmla="*/ 1057230 w 7467600"/>
              <a:gd name="connsiteY921" fmla="*/ 0 h 6858000"/>
              <a:gd name="connsiteX922" fmla="*/ 43151 w 7467600"/>
              <a:gd name="connsiteY922" fmla="*/ 0 h 6858000"/>
              <a:gd name="connsiteX923" fmla="*/ 95283 w 7467600"/>
              <a:gd name="connsiteY923" fmla="*/ 0 h 6858000"/>
              <a:gd name="connsiteX924" fmla="*/ 300708 w 7467600"/>
              <a:gd name="connsiteY924" fmla="*/ 154571 h 6858000"/>
              <a:gd name="connsiteX925" fmla="*/ 530414 w 7467600"/>
              <a:gd name="connsiteY925" fmla="*/ 354673 h 6858000"/>
              <a:gd name="connsiteX926" fmla="*/ 333785 w 7467600"/>
              <a:gd name="connsiteY926" fmla="*/ 161564 h 6858000"/>
              <a:gd name="connsiteX927" fmla="*/ 147005 w 7467600"/>
              <a:gd name="connsiteY927" fmla="*/ 0 h 6858000"/>
              <a:gd name="connsiteX928" fmla="*/ 272509 w 7467600"/>
              <a:gd name="connsiteY928" fmla="*/ 0 h 6858000"/>
              <a:gd name="connsiteX929" fmla="*/ 326276 w 7467600"/>
              <a:gd name="connsiteY929" fmla="*/ 45847 h 6858000"/>
              <a:gd name="connsiteX930" fmla="*/ 823759 w 7467600"/>
              <a:gd name="connsiteY930" fmla="*/ 574145 h 6858000"/>
              <a:gd name="connsiteX931" fmla="*/ 811254 w 7467600"/>
              <a:gd name="connsiteY931" fmla="*/ 665546 h 6858000"/>
              <a:gd name="connsiteX932" fmla="*/ 154042 w 7467600"/>
              <a:gd name="connsiteY932" fmla="*/ 261522 h 6858000"/>
              <a:gd name="connsiteX933" fmla="*/ 13550 w 7467600"/>
              <a:gd name="connsiteY933" fmla="*/ 158423 h 6858000"/>
              <a:gd name="connsiteX934" fmla="*/ 0 w 7467600"/>
              <a:gd name="connsiteY934" fmla="*/ 146618 h 6858000"/>
              <a:gd name="connsiteX935" fmla="*/ 0 w 7467600"/>
              <a:gd name="connsiteY935" fmla="*/ 59161 h 6858000"/>
              <a:gd name="connsiteX936" fmla="*/ 45427 w 7467600"/>
              <a:gd name="connsiteY936" fmla="*/ 101078 h 6858000"/>
              <a:gd name="connsiteX937" fmla="*/ 630103 w 7467600"/>
              <a:gd name="connsiteY937" fmla="*/ 485885 h 6858000"/>
              <a:gd name="connsiteX938" fmla="*/ 532040 w 7467600"/>
              <a:gd name="connsiteY938" fmla="*/ 399359 h 6858000"/>
              <a:gd name="connsiteX939" fmla="*/ 517618 w 7467600"/>
              <a:gd name="connsiteY939" fmla="*/ 385726 h 6858000"/>
              <a:gd name="connsiteX940" fmla="*/ 285074 w 7467600"/>
              <a:gd name="connsiteY940" fmla="*/ 182755 h 6858000"/>
              <a:gd name="connsiteX941" fmla="*/ 43151 w 7467600"/>
              <a:gd name="connsiteY94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289862 w 7467600"/>
              <a:gd name="connsiteY8" fmla="*/ 6659827 h 6858000"/>
              <a:gd name="connsiteX9" fmla="*/ 1019354 w 7467600"/>
              <a:gd name="connsiteY9" fmla="*/ 6315006 h 6858000"/>
              <a:gd name="connsiteX10" fmla="*/ 441046 w 7467600"/>
              <a:gd name="connsiteY10" fmla="*/ 6691153 h 6858000"/>
              <a:gd name="connsiteX11" fmla="*/ 1019354 w 7467600"/>
              <a:gd name="connsiteY11" fmla="*/ 6315006 h 6858000"/>
              <a:gd name="connsiteX12" fmla="*/ 991680 w 7467600"/>
              <a:gd name="connsiteY12" fmla="*/ 6298413 h 6858000"/>
              <a:gd name="connsiteX13" fmla="*/ 409060 w 7467600"/>
              <a:gd name="connsiteY13" fmla="*/ 6671470 h 6858000"/>
              <a:gd name="connsiteX14" fmla="*/ 991680 w 7467600"/>
              <a:gd name="connsiteY14" fmla="*/ 6298413 h 6858000"/>
              <a:gd name="connsiteX15" fmla="*/ 103333 w 7467600"/>
              <a:gd name="connsiteY15" fmla="*/ 5699602 h 6858000"/>
              <a:gd name="connsiteX16" fmla="*/ 233938 w 7467600"/>
              <a:gd name="connsiteY16" fmla="*/ 5809416 h 6858000"/>
              <a:gd name="connsiteX17" fmla="*/ 883580 w 7467600"/>
              <a:gd name="connsiteY17" fmla="*/ 6180710 h 6858000"/>
              <a:gd name="connsiteX18" fmla="*/ 487337 w 7467600"/>
              <a:gd name="connsiteY18" fmla="*/ 5950182 h 6858000"/>
              <a:gd name="connsiteX19" fmla="*/ 354051 w 7467600"/>
              <a:gd name="connsiteY19" fmla="*/ 5854912 h 6858000"/>
              <a:gd name="connsiteX20" fmla="*/ 195436 w 7467600"/>
              <a:gd name="connsiteY20" fmla="*/ 5755068 h 6858000"/>
              <a:gd name="connsiteX21" fmla="*/ 103333 w 7467600"/>
              <a:gd name="connsiteY21" fmla="*/ 5699602 h 6858000"/>
              <a:gd name="connsiteX22" fmla="*/ 5539432 w 7467600"/>
              <a:gd name="connsiteY22" fmla="*/ 5642928 h 6858000"/>
              <a:gd name="connsiteX23" fmla="*/ 5555462 w 7467600"/>
              <a:gd name="connsiteY23" fmla="*/ 5694454 h 6858000"/>
              <a:gd name="connsiteX24" fmla="*/ 5828270 w 7467600"/>
              <a:gd name="connsiteY24" fmla="*/ 6320663 h 6858000"/>
              <a:gd name="connsiteX25" fmla="*/ 5947416 w 7467600"/>
              <a:gd name="connsiteY25" fmla="*/ 6574846 h 6858000"/>
              <a:gd name="connsiteX26" fmla="*/ 5539432 w 7467600"/>
              <a:gd name="connsiteY26" fmla="*/ 5642928 h 6858000"/>
              <a:gd name="connsiteX27" fmla="*/ 51253 w 7467600"/>
              <a:gd name="connsiteY27" fmla="*/ 5631825 h 6858000"/>
              <a:gd name="connsiteX28" fmla="*/ 211622 w 7467600"/>
              <a:gd name="connsiteY28" fmla="*/ 5728803 h 6858000"/>
              <a:gd name="connsiteX29" fmla="*/ 371652 w 7467600"/>
              <a:gd name="connsiteY29" fmla="*/ 5829062 h 6858000"/>
              <a:gd name="connsiteX30" fmla="*/ 505903 w 7467600"/>
              <a:gd name="connsiteY30" fmla="*/ 5925221 h 6858000"/>
              <a:gd name="connsiteX31" fmla="*/ 899240 w 7467600"/>
              <a:gd name="connsiteY31" fmla="*/ 6153068 h 6858000"/>
              <a:gd name="connsiteX32" fmla="*/ 988114 w 7467600"/>
              <a:gd name="connsiteY32" fmla="*/ 6174204 h 6858000"/>
              <a:gd name="connsiteX33" fmla="*/ 845971 w 7467600"/>
              <a:gd name="connsiteY33" fmla="*/ 6067177 h 6858000"/>
              <a:gd name="connsiteX34" fmla="*/ 448057 w 7467600"/>
              <a:gd name="connsiteY34" fmla="*/ 5841376 h 6858000"/>
              <a:gd name="connsiteX35" fmla="*/ 51253 w 7467600"/>
              <a:gd name="connsiteY35" fmla="*/ 5631825 h 6858000"/>
              <a:gd name="connsiteX36" fmla="*/ 2606687 w 7467600"/>
              <a:gd name="connsiteY36" fmla="*/ 5630718 h 6858000"/>
              <a:gd name="connsiteX37" fmla="*/ 2645658 w 7467600"/>
              <a:gd name="connsiteY37" fmla="*/ 6640259 h 6858000"/>
              <a:gd name="connsiteX38" fmla="*/ 2606687 w 7467600"/>
              <a:gd name="connsiteY38" fmla="*/ 5630718 h 6858000"/>
              <a:gd name="connsiteX39" fmla="*/ 3642057 w 7467600"/>
              <a:gd name="connsiteY39" fmla="*/ 5573487 h 6858000"/>
              <a:gd name="connsiteX40" fmla="*/ 3632981 w 7467600"/>
              <a:gd name="connsiteY40" fmla="*/ 5579437 h 6858000"/>
              <a:gd name="connsiteX41" fmla="*/ 3382436 w 7467600"/>
              <a:gd name="connsiteY41" fmla="*/ 5952726 h 6858000"/>
              <a:gd name="connsiteX42" fmla="*/ 3191929 w 7467600"/>
              <a:gd name="connsiteY42" fmla="*/ 6662669 h 6858000"/>
              <a:gd name="connsiteX43" fmla="*/ 3369898 w 7467600"/>
              <a:gd name="connsiteY43" fmla="*/ 6081771 h 6858000"/>
              <a:gd name="connsiteX44" fmla="*/ 3642057 w 7467600"/>
              <a:gd name="connsiteY44" fmla="*/ 5573487 h 6858000"/>
              <a:gd name="connsiteX45" fmla="*/ 2650666 w 7467600"/>
              <a:gd name="connsiteY45" fmla="*/ 5530686 h 6858000"/>
              <a:gd name="connsiteX46" fmla="*/ 2650249 w 7467600"/>
              <a:gd name="connsiteY46" fmla="*/ 5532101 h 6858000"/>
              <a:gd name="connsiteX47" fmla="*/ 2663808 w 7467600"/>
              <a:gd name="connsiteY47" fmla="*/ 6535215 h 6858000"/>
              <a:gd name="connsiteX48" fmla="*/ 2665418 w 7467600"/>
              <a:gd name="connsiteY48" fmla="*/ 6132756 h 6858000"/>
              <a:gd name="connsiteX49" fmla="*/ 2650666 w 7467600"/>
              <a:gd name="connsiteY49" fmla="*/ 5530686 h 6858000"/>
              <a:gd name="connsiteX50" fmla="*/ 2680277 w 7467600"/>
              <a:gd name="connsiteY50" fmla="*/ 5479204 h 6858000"/>
              <a:gd name="connsiteX51" fmla="*/ 2678972 w 7467600"/>
              <a:gd name="connsiteY51" fmla="*/ 5481582 h 6858000"/>
              <a:gd name="connsiteX52" fmla="*/ 2696666 w 7467600"/>
              <a:gd name="connsiteY52" fmla="*/ 6133836 h 6858000"/>
              <a:gd name="connsiteX53" fmla="*/ 2695769 w 7467600"/>
              <a:gd name="connsiteY53" fmla="*/ 6390955 h 6858000"/>
              <a:gd name="connsiteX54" fmla="*/ 2739893 w 7467600"/>
              <a:gd name="connsiteY54" fmla="*/ 6108357 h 6858000"/>
              <a:gd name="connsiteX55" fmla="*/ 2680277 w 7467600"/>
              <a:gd name="connsiteY55" fmla="*/ 5479204 h 6858000"/>
              <a:gd name="connsiteX56" fmla="*/ 1132195 w 7467600"/>
              <a:gd name="connsiteY56" fmla="*/ 5467980 h 6858000"/>
              <a:gd name="connsiteX57" fmla="*/ 1679056 w 7467600"/>
              <a:gd name="connsiteY57" fmla="*/ 5516907 h 6858000"/>
              <a:gd name="connsiteX58" fmla="*/ 2128648 w 7467600"/>
              <a:gd name="connsiteY58" fmla="*/ 5474249 h 6858000"/>
              <a:gd name="connsiteX59" fmla="*/ 1825619 w 7467600"/>
              <a:gd name="connsiteY59" fmla="*/ 5478447 h 6858000"/>
              <a:gd name="connsiteX60" fmla="*/ 1737798 w 7467600"/>
              <a:gd name="connsiteY60" fmla="*/ 5483353 h 6858000"/>
              <a:gd name="connsiteX61" fmla="*/ 1132195 w 7467600"/>
              <a:gd name="connsiteY61" fmla="*/ 5467980 h 6858000"/>
              <a:gd name="connsiteX62" fmla="*/ 1456157 w 7467600"/>
              <a:gd name="connsiteY62" fmla="*/ 5371404 h 6858000"/>
              <a:gd name="connsiteX63" fmla="*/ 1244432 w 7467600"/>
              <a:gd name="connsiteY63" fmla="*/ 5385601 h 6858000"/>
              <a:gd name="connsiteX64" fmla="*/ 973990 w 7467600"/>
              <a:gd name="connsiteY64" fmla="*/ 5424940 h 6858000"/>
              <a:gd name="connsiteX65" fmla="*/ 1103809 w 7467600"/>
              <a:gd name="connsiteY65" fmla="*/ 5433720 h 6858000"/>
              <a:gd name="connsiteX66" fmla="*/ 1123454 w 7467600"/>
              <a:gd name="connsiteY66" fmla="*/ 5435727 h 6858000"/>
              <a:gd name="connsiteX67" fmla="*/ 1737017 w 7467600"/>
              <a:gd name="connsiteY67" fmla="*/ 5452183 h 6858000"/>
              <a:gd name="connsiteX68" fmla="*/ 1824397 w 7467600"/>
              <a:gd name="connsiteY68" fmla="*/ 5447757 h 6858000"/>
              <a:gd name="connsiteX69" fmla="*/ 2070059 w 7467600"/>
              <a:gd name="connsiteY69" fmla="*/ 5441660 h 6858000"/>
              <a:gd name="connsiteX70" fmla="*/ 1456157 w 7467600"/>
              <a:gd name="connsiteY70" fmla="*/ 5371404 h 6858000"/>
              <a:gd name="connsiteX71" fmla="*/ 4988186 w 7467600"/>
              <a:gd name="connsiteY71" fmla="*/ 5216467 h 6858000"/>
              <a:gd name="connsiteX72" fmla="*/ 4777334 w 7467600"/>
              <a:gd name="connsiteY72" fmla="*/ 5406072 h 6858000"/>
              <a:gd name="connsiteX73" fmla="*/ 4718341 w 7467600"/>
              <a:gd name="connsiteY73" fmla="*/ 5468043 h 6858000"/>
              <a:gd name="connsiteX74" fmla="*/ 4604655 w 7467600"/>
              <a:gd name="connsiteY74" fmla="*/ 5583434 h 6858000"/>
              <a:gd name="connsiteX75" fmla="*/ 4565074 w 7467600"/>
              <a:gd name="connsiteY75" fmla="*/ 5618550 h 6858000"/>
              <a:gd name="connsiteX76" fmla="*/ 4988186 w 7467600"/>
              <a:gd name="connsiteY76" fmla="*/ 5216467 h 6858000"/>
              <a:gd name="connsiteX77" fmla="*/ 4978032 w 7467600"/>
              <a:gd name="connsiteY77" fmla="*/ 5183809 h 6858000"/>
              <a:gd name="connsiteX78" fmla="*/ 4463413 w 7467600"/>
              <a:gd name="connsiteY78" fmla="*/ 5615162 h 6858000"/>
              <a:gd name="connsiteX79" fmla="*/ 4358134 w 7467600"/>
              <a:gd name="connsiteY79" fmla="*/ 5742791 h 6858000"/>
              <a:gd name="connsiteX80" fmla="*/ 4376219 w 7467600"/>
              <a:gd name="connsiteY80" fmla="*/ 5729027 h 6858000"/>
              <a:gd name="connsiteX81" fmla="*/ 4582340 w 7467600"/>
              <a:gd name="connsiteY81" fmla="*/ 5561037 h 6858000"/>
              <a:gd name="connsiteX82" fmla="*/ 4694684 w 7467600"/>
              <a:gd name="connsiteY82" fmla="*/ 5447098 h 6858000"/>
              <a:gd name="connsiteX83" fmla="*/ 4754123 w 7467600"/>
              <a:gd name="connsiteY83" fmla="*/ 5384643 h 6858000"/>
              <a:gd name="connsiteX84" fmla="*/ 4978032 w 7467600"/>
              <a:gd name="connsiteY84" fmla="*/ 5183809 h 6858000"/>
              <a:gd name="connsiteX85" fmla="*/ 1903353 w 7467600"/>
              <a:gd name="connsiteY85" fmla="*/ 5044827 h 6858000"/>
              <a:gd name="connsiteX86" fmla="*/ 1936931 w 7467600"/>
              <a:gd name="connsiteY86" fmla="*/ 5093954 h 6858000"/>
              <a:gd name="connsiteX87" fmla="*/ 2195868 w 7467600"/>
              <a:gd name="connsiteY87" fmla="*/ 5396574 h 6858000"/>
              <a:gd name="connsiteX88" fmla="*/ 2088852 w 7467600"/>
              <a:gd name="connsiteY88" fmla="*/ 5166123 h 6858000"/>
              <a:gd name="connsiteX89" fmla="*/ 1958241 w 7467600"/>
              <a:gd name="connsiteY89" fmla="*/ 5067955 h 6858000"/>
              <a:gd name="connsiteX90" fmla="*/ 1903353 w 7467600"/>
              <a:gd name="connsiteY90" fmla="*/ 5044827 h 6858000"/>
              <a:gd name="connsiteX91" fmla="*/ 1979378 w 7467600"/>
              <a:gd name="connsiteY91" fmla="*/ 4769504 h 6858000"/>
              <a:gd name="connsiteX92" fmla="*/ 2882120 w 7467600"/>
              <a:gd name="connsiteY92" fmla="*/ 5064547 h 6858000"/>
              <a:gd name="connsiteX93" fmla="*/ 2793103 w 7467600"/>
              <a:gd name="connsiteY93" fmla="*/ 5039699 h 6858000"/>
              <a:gd name="connsiteX94" fmla="*/ 2770041 w 7467600"/>
              <a:gd name="connsiteY94" fmla="*/ 5033634 h 6858000"/>
              <a:gd name="connsiteX95" fmla="*/ 1979378 w 7467600"/>
              <a:gd name="connsiteY95" fmla="*/ 4769504 h 6858000"/>
              <a:gd name="connsiteX96" fmla="*/ 1927410 w 7467600"/>
              <a:gd name="connsiteY96" fmla="*/ 4716164 h 6858000"/>
              <a:gd name="connsiteX97" fmla="*/ 1959587 w 7467600"/>
              <a:gd name="connsiteY97" fmla="*/ 4728849 h 6858000"/>
              <a:gd name="connsiteX98" fmla="*/ 2777707 w 7467600"/>
              <a:gd name="connsiteY98" fmla="*/ 5003991 h 6858000"/>
              <a:gd name="connsiteX99" fmla="*/ 2800768 w 7467600"/>
              <a:gd name="connsiteY99" fmla="*/ 5010056 h 6858000"/>
              <a:gd name="connsiteX100" fmla="*/ 2879408 w 7467600"/>
              <a:gd name="connsiteY100" fmla="*/ 5031590 h 6858000"/>
              <a:gd name="connsiteX101" fmla="*/ 2862295 w 7467600"/>
              <a:gd name="connsiteY101" fmla="*/ 5022958 h 6858000"/>
              <a:gd name="connsiteX102" fmla="*/ 2813343 w 7467600"/>
              <a:gd name="connsiteY102" fmla="*/ 4998369 h 6858000"/>
              <a:gd name="connsiteX103" fmla="*/ 2646245 w 7467600"/>
              <a:gd name="connsiteY103" fmla="*/ 4930999 h 6858000"/>
              <a:gd name="connsiteX104" fmla="*/ 1999243 w 7467600"/>
              <a:gd name="connsiteY104" fmla="*/ 4730524 h 6858000"/>
              <a:gd name="connsiteX105" fmla="*/ 1979527 w 7467600"/>
              <a:gd name="connsiteY105" fmla="*/ 4726651 h 6858000"/>
              <a:gd name="connsiteX106" fmla="*/ 1927410 w 7467600"/>
              <a:gd name="connsiteY106" fmla="*/ 4716164 h 6858000"/>
              <a:gd name="connsiteX107" fmla="*/ 1997014 w 7467600"/>
              <a:gd name="connsiteY107" fmla="*/ 4698007 h 6858000"/>
              <a:gd name="connsiteX108" fmla="*/ 2005458 w 7467600"/>
              <a:gd name="connsiteY108" fmla="*/ 4699540 h 6858000"/>
              <a:gd name="connsiteX109" fmla="*/ 2657186 w 7467600"/>
              <a:gd name="connsiteY109" fmla="*/ 4901687 h 6858000"/>
              <a:gd name="connsiteX110" fmla="*/ 2826662 w 7467600"/>
              <a:gd name="connsiteY110" fmla="*/ 4970362 h 6858000"/>
              <a:gd name="connsiteX111" fmla="*/ 2876100 w 7467600"/>
              <a:gd name="connsiteY111" fmla="*/ 4995397 h 6858000"/>
              <a:gd name="connsiteX112" fmla="*/ 3042600 w 7467600"/>
              <a:gd name="connsiteY112" fmla="*/ 5059532 h 6858000"/>
              <a:gd name="connsiteX113" fmla="*/ 1997014 w 7467600"/>
              <a:gd name="connsiteY113" fmla="*/ 4698007 h 6858000"/>
              <a:gd name="connsiteX114" fmla="*/ 2305292 w 7467600"/>
              <a:gd name="connsiteY114" fmla="*/ 4219492 h 6858000"/>
              <a:gd name="connsiteX115" fmla="*/ 3360922 w 7467600"/>
              <a:gd name="connsiteY115" fmla="*/ 4529373 h 6858000"/>
              <a:gd name="connsiteX116" fmla="*/ 3492420 w 7467600"/>
              <a:gd name="connsiteY116" fmla="*/ 4510145 h 6858000"/>
              <a:gd name="connsiteX117" fmla="*/ 3364086 w 7467600"/>
              <a:gd name="connsiteY117" fmla="*/ 4480340 h 6858000"/>
              <a:gd name="connsiteX118" fmla="*/ 3225818 w 7467600"/>
              <a:gd name="connsiteY118" fmla="*/ 4411822 h 6858000"/>
              <a:gd name="connsiteX119" fmla="*/ 3129696 w 7467600"/>
              <a:gd name="connsiteY119" fmla="*/ 4360704 h 6858000"/>
              <a:gd name="connsiteX120" fmla="*/ 2814545 w 7467600"/>
              <a:gd name="connsiteY120" fmla="*/ 4282955 h 6858000"/>
              <a:gd name="connsiteX121" fmla="*/ 2305292 w 7467600"/>
              <a:gd name="connsiteY121" fmla="*/ 4219492 h 6858000"/>
              <a:gd name="connsiteX122" fmla="*/ 2626982 w 7467600"/>
              <a:gd name="connsiteY122" fmla="*/ 4206450 h 6858000"/>
              <a:gd name="connsiteX123" fmla="*/ 2490617 w 7467600"/>
              <a:gd name="connsiteY123" fmla="*/ 4206951 h 6858000"/>
              <a:gd name="connsiteX124" fmla="*/ 2819869 w 7467600"/>
              <a:gd name="connsiteY124" fmla="*/ 4252936 h 6858000"/>
              <a:gd name="connsiteX125" fmla="*/ 3143018 w 7467600"/>
              <a:gd name="connsiteY125" fmla="*/ 4332698 h 6858000"/>
              <a:gd name="connsiteX126" fmla="*/ 3241520 w 7467600"/>
              <a:gd name="connsiteY126" fmla="*/ 4385112 h 6858000"/>
              <a:gd name="connsiteX127" fmla="*/ 3374575 w 7467600"/>
              <a:gd name="connsiteY127" fmla="*/ 4451517 h 6858000"/>
              <a:gd name="connsiteX128" fmla="*/ 3505221 w 7467600"/>
              <a:gd name="connsiteY128" fmla="*/ 4480757 h 6858000"/>
              <a:gd name="connsiteX129" fmla="*/ 2626982 w 7467600"/>
              <a:gd name="connsiteY129" fmla="*/ 4206450 h 6858000"/>
              <a:gd name="connsiteX130" fmla="*/ 1310106 w 7467600"/>
              <a:gd name="connsiteY130" fmla="*/ 3943217 h 6858000"/>
              <a:gd name="connsiteX131" fmla="*/ 854994 w 7467600"/>
              <a:gd name="connsiteY131" fmla="*/ 4399136 h 6858000"/>
              <a:gd name="connsiteX132" fmla="*/ 742462 w 7467600"/>
              <a:gd name="connsiteY132" fmla="*/ 4594648 h 6858000"/>
              <a:gd name="connsiteX133" fmla="*/ 820602 w 7467600"/>
              <a:gd name="connsiteY133" fmla="*/ 4485915 h 6858000"/>
              <a:gd name="connsiteX134" fmla="*/ 878295 w 7467600"/>
              <a:gd name="connsiteY134" fmla="*/ 4403594 h 6858000"/>
              <a:gd name="connsiteX135" fmla="*/ 1240607 w 7467600"/>
              <a:gd name="connsiteY135" fmla="*/ 4010401 h 6858000"/>
              <a:gd name="connsiteX136" fmla="*/ 1310106 w 7467600"/>
              <a:gd name="connsiteY136" fmla="*/ 3943217 h 6858000"/>
              <a:gd name="connsiteX137" fmla="*/ 1423113 w 7467600"/>
              <a:gd name="connsiteY137" fmla="*/ 3874565 h 6858000"/>
              <a:gd name="connsiteX138" fmla="*/ 1260565 w 7467600"/>
              <a:gd name="connsiteY138" fmla="*/ 4031982 h 6858000"/>
              <a:gd name="connsiteX139" fmla="*/ 901900 w 7467600"/>
              <a:gd name="connsiteY139" fmla="*/ 4421236 h 6858000"/>
              <a:gd name="connsiteX140" fmla="*/ 845044 w 7467600"/>
              <a:gd name="connsiteY140" fmla="*/ 4502436 h 6858000"/>
              <a:gd name="connsiteX141" fmla="*/ 685926 w 7467600"/>
              <a:gd name="connsiteY141" fmla="*/ 4703069 h 6858000"/>
              <a:gd name="connsiteX142" fmla="*/ 684248 w 7467600"/>
              <a:gd name="connsiteY142" fmla="*/ 4706721 h 6858000"/>
              <a:gd name="connsiteX143" fmla="*/ 1423113 w 7467600"/>
              <a:gd name="connsiteY143" fmla="*/ 3874565 h 6858000"/>
              <a:gd name="connsiteX144" fmla="*/ 3316479 w 7467600"/>
              <a:gd name="connsiteY144" fmla="*/ 3872136 h 6858000"/>
              <a:gd name="connsiteX145" fmla="*/ 3546806 w 7467600"/>
              <a:gd name="connsiteY145" fmla="*/ 4356139 h 6858000"/>
              <a:gd name="connsiteX146" fmla="*/ 3364433 w 7467600"/>
              <a:gd name="connsiteY146" fmla="*/ 3953121 h 6858000"/>
              <a:gd name="connsiteX147" fmla="*/ 3316479 w 7467600"/>
              <a:gd name="connsiteY147" fmla="*/ 3872136 h 6858000"/>
              <a:gd name="connsiteX148" fmla="*/ 3291335 w 7467600"/>
              <a:gd name="connsiteY148" fmla="*/ 3767420 h 6858000"/>
              <a:gd name="connsiteX149" fmla="*/ 3390805 w 7467600"/>
              <a:gd name="connsiteY149" fmla="*/ 3937163 h 6858000"/>
              <a:gd name="connsiteX150" fmla="*/ 3579062 w 7467600"/>
              <a:gd name="connsiteY150" fmla="*/ 4359040 h 6858000"/>
              <a:gd name="connsiteX151" fmla="*/ 3467355 w 7467600"/>
              <a:gd name="connsiteY151" fmla="*/ 3988130 h 6858000"/>
              <a:gd name="connsiteX152" fmla="*/ 3310753 w 7467600"/>
              <a:gd name="connsiteY152" fmla="*/ 3787140 h 6858000"/>
              <a:gd name="connsiteX153" fmla="*/ 3291335 w 7467600"/>
              <a:gd name="connsiteY153" fmla="*/ 3767420 h 6858000"/>
              <a:gd name="connsiteX154" fmla="*/ 1635889 w 7467600"/>
              <a:gd name="connsiteY154" fmla="*/ 3709494 h 6858000"/>
              <a:gd name="connsiteX155" fmla="*/ 1634800 w 7467600"/>
              <a:gd name="connsiteY155" fmla="*/ 3731111 h 6858000"/>
              <a:gd name="connsiteX156" fmla="*/ 1635889 w 7467600"/>
              <a:gd name="connsiteY156" fmla="*/ 3709494 h 6858000"/>
              <a:gd name="connsiteX157" fmla="*/ 1510397 w 7467600"/>
              <a:gd name="connsiteY157" fmla="*/ 3684705 h 6858000"/>
              <a:gd name="connsiteX158" fmla="*/ 1146550 w 7467600"/>
              <a:gd name="connsiteY158" fmla="*/ 3802012 h 6858000"/>
              <a:gd name="connsiteX159" fmla="*/ 698834 w 7467600"/>
              <a:gd name="connsiteY159" fmla="*/ 3952272 h 6858000"/>
              <a:gd name="connsiteX160" fmla="*/ 34256 w 7467600"/>
              <a:gd name="connsiteY160" fmla="*/ 4347603 h 6858000"/>
              <a:gd name="connsiteX161" fmla="*/ 527241 w 7467600"/>
              <a:gd name="connsiteY161" fmla="*/ 4065078 h 6858000"/>
              <a:gd name="connsiteX162" fmla="*/ 1510397 w 7467600"/>
              <a:gd name="connsiteY162" fmla="*/ 3684705 h 6858000"/>
              <a:gd name="connsiteX163" fmla="*/ 1313114 w 7467600"/>
              <a:gd name="connsiteY163" fmla="*/ 3655216 h 6858000"/>
              <a:gd name="connsiteX164" fmla="*/ 1109304 w 7467600"/>
              <a:gd name="connsiteY164" fmla="*/ 3669030 h 6858000"/>
              <a:gd name="connsiteX165" fmla="*/ 8129 w 7467600"/>
              <a:gd name="connsiteY165" fmla="*/ 4330519 h 6858000"/>
              <a:gd name="connsiteX166" fmla="*/ 687572 w 7467600"/>
              <a:gd name="connsiteY166" fmla="*/ 3925629 h 6858000"/>
              <a:gd name="connsiteX167" fmla="*/ 1138365 w 7467600"/>
              <a:gd name="connsiteY167" fmla="*/ 3774515 h 6858000"/>
              <a:gd name="connsiteX168" fmla="*/ 1505579 w 7467600"/>
              <a:gd name="connsiteY168" fmla="*/ 3655526 h 6858000"/>
              <a:gd name="connsiteX169" fmla="*/ 1313114 w 7467600"/>
              <a:gd name="connsiteY169" fmla="*/ 3655216 h 6858000"/>
              <a:gd name="connsiteX170" fmla="*/ 3655073 w 7467600"/>
              <a:gd name="connsiteY170" fmla="*/ 3650884 h 6858000"/>
              <a:gd name="connsiteX171" fmla="*/ 3989938 w 7467600"/>
              <a:gd name="connsiteY171" fmla="*/ 3991685 h 6858000"/>
              <a:gd name="connsiteX172" fmla="*/ 4393907 w 7467600"/>
              <a:gd name="connsiteY172" fmla="*/ 4261258 h 6858000"/>
              <a:gd name="connsiteX173" fmla="*/ 4648051 w 7467600"/>
              <a:gd name="connsiteY173" fmla="*/ 4374051 h 6858000"/>
              <a:gd name="connsiteX174" fmla="*/ 4383389 w 7467600"/>
              <a:gd name="connsiteY174" fmla="*/ 4184369 h 6858000"/>
              <a:gd name="connsiteX175" fmla="*/ 4165508 w 7467600"/>
              <a:gd name="connsiteY175" fmla="*/ 4035196 h 6858000"/>
              <a:gd name="connsiteX176" fmla="*/ 4068162 w 7467600"/>
              <a:gd name="connsiteY176" fmla="*/ 3953394 h 6858000"/>
              <a:gd name="connsiteX177" fmla="*/ 3981416 w 7467600"/>
              <a:gd name="connsiteY177" fmla="*/ 3880482 h 6858000"/>
              <a:gd name="connsiteX178" fmla="*/ 3800147 w 7467600"/>
              <a:gd name="connsiteY178" fmla="*/ 3749872 h 6858000"/>
              <a:gd name="connsiteX179" fmla="*/ 3655073 w 7467600"/>
              <a:gd name="connsiteY179" fmla="*/ 3650884 h 6858000"/>
              <a:gd name="connsiteX180" fmla="*/ 3670252 w 7467600"/>
              <a:gd name="connsiteY180" fmla="*/ 3622798 h 6858000"/>
              <a:gd name="connsiteX181" fmla="*/ 3817258 w 7467600"/>
              <a:gd name="connsiteY181" fmla="*/ 3723577 h 6858000"/>
              <a:gd name="connsiteX182" fmla="*/ 4000461 w 7467600"/>
              <a:gd name="connsiteY182" fmla="*/ 3855966 h 6858000"/>
              <a:gd name="connsiteX183" fmla="*/ 4088180 w 7467600"/>
              <a:gd name="connsiteY183" fmla="*/ 3929774 h 6858000"/>
              <a:gd name="connsiteX184" fmla="*/ 4184555 w 7467600"/>
              <a:gd name="connsiteY184" fmla="*/ 4010683 h 6858000"/>
              <a:gd name="connsiteX185" fmla="*/ 4399563 w 7467600"/>
              <a:gd name="connsiteY185" fmla="*/ 4158106 h 6858000"/>
              <a:gd name="connsiteX186" fmla="*/ 4684469 w 7467600"/>
              <a:gd name="connsiteY186" fmla="*/ 4364680 h 6858000"/>
              <a:gd name="connsiteX187" fmla="*/ 4690271 w 7467600"/>
              <a:gd name="connsiteY187" fmla="*/ 4370034 h 6858000"/>
              <a:gd name="connsiteX188" fmla="*/ 4136093 w 7467600"/>
              <a:gd name="connsiteY188" fmla="*/ 3858466 h 6858000"/>
              <a:gd name="connsiteX189" fmla="*/ 3670252 w 7467600"/>
              <a:gd name="connsiteY189" fmla="*/ 3622798 h 6858000"/>
              <a:gd name="connsiteX190" fmla="*/ 4440129 w 7467600"/>
              <a:gd name="connsiteY190" fmla="*/ 3448571 h 6858000"/>
              <a:gd name="connsiteX191" fmla="*/ 4856525 w 7467600"/>
              <a:gd name="connsiteY191" fmla="*/ 3915351 h 6858000"/>
              <a:gd name="connsiteX192" fmla="*/ 5059055 w 7467600"/>
              <a:gd name="connsiteY192" fmla="*/ 4108918 h 6858000"/>
              <a:gd name="connsiteX193" fmla="*/ 5290070 w 7467600"/>
              <a:gd name="connsiteY193" fmla="*/ 4263619 h 6858000"/>
              <a:gd name="connsiteX194" fmla="*/ 4834991 w 7467600"/>
              <a:gd name="connsiteY194" fmla="*/ 3830985 h 6858000"/>
              <a:gd name="connsiteX195" fmla="*/ 4440129 w 7467600"/>
              <a:gd name="connsiteY195" fmla="*/ 3448571 h 6858000"/>
              <a:gd name="connsiteX196" fmla="*/ 4441737 w 7467600"/>
              <a:gd name="connsiteY196" fmla="*/ 3399734 h 6858000"/>
              <a:gd name="connsiteX197" fmla="*/ 4431236 w 7467600"/>
              <a:gd name="connsiteY197" fmla="*/ 3400954 h 6858000"/>
              <a:gd name="connsiteX198" fmla="*/ 4557150 w 7467600"/>
              <a:gd name="connsiteY198" fmla="*/ 3510023 h 6858000"/>
              <a:gd name="connsiteX199" fmla="*/ 4856936 w 7467600"/>
              <a:gd name="connsiteY199" fmla="*/ 3809146 h 6858000"/>
              <a:gd name="connsiteX200" fmla="*/ 5111996 w 7467600"/>
              <a:gd name="connsiteY200" fmla="*/ 4065759 h 6858000"/>
              <a:gd name="connsiteX201" fmla="*/ 5388878 w 7467600"/>
              <a:gd name="connsiteY201" fmla="*/ 4300185 h 6858000"/>
              <a:gd name="connsiteX202" fmla="*/ 5425556 w 7467600"/>
              <a:gd name="connsiteY202" fmla="*/ 4308967 h 6858000"/>
              <a:gd name="connsiteX203" fmla="*/ 4943646 w 7467600"/>
              <a:gd name="connsiteY203" fmla="*/ 3822916 h 6858000"/>
              <a:gd name="connsiteX204" fmla="*/ 4594837 w 7467600"/>
              <a:gd name="connsiteY204" fmla="*/ 3532274 h 6858000"/>
              <a:gd name="connsiteX205" fmla="*/ 4441737 w 7467600"/>
              <a:gd name="connsiteY205" fmla="*/ 3399734 h 6858000"/>
              <a:gd name="connsiteX206" fmla="*/ 5425834 w 7467600"/>
              <a:gd name="connsiteY206" fmla="*/ 3162785 h 6858000"/>
              <a:gd name="connsiteX207" fmla="*/ 5401644 w 7467600"/>
              <a:gd name="connsiteY207" fmla="*/ 3617847 h 6858000"/>
              <a:gd name="connsiteX208" fmla="*/ 5467256 w 7467600"/>
              <a:gd name="connsiteY208" fmla="*/ 4175494 h 6858000"/>
              <a:gd name="connsiteX209" fmla="*/ 5448069 w 7467600"/>
              <a:gd name="connsiteY209" fmla="*/ 3567554 h 6858000"/>
              <a:gd name="connsiteX210" fmla="*/ 5425834 w 7467600"/>
              <a:gd name="connsiteY210" fmla="*/ 3162785 h 6858000"/>
              <a:gd name="connsiteX211" fmla="*/ 1318687 w 7467600"/>
              <a:gd name="connsiteY211" fmla="*/ 3113840 h 6858000"/>
              <a:gd name="connsiteX212" fmla="*/ 1066793 w 7467600"/>
              <a:gd name="connsiteY212" fmla="*/ 3212171 h 6858000"/>
              <a:gd name="connsiteX213" fmla="*/ 993319 w 7467600"/>
              <a:gd name="connsiteY213" fmla="*/ 3247648 h 6858000"/>
              <a:gd name="connsiteX214" fmla="*/ 853081 w 7467600"/>
              <a:gd name="connsiteY214" fmla="*/ 3312410 h 6858000"/>
              <a:gd name="connsiteX215" fmla="*/ 805957 w 7467600"/>
              <a:gd name="connsiteY215" fmla="*/ 3330443 h 6858000"/>
              <a:gd name="connsiteX216" fmla="*/ 1318687 w 7467600"/>
              <a:gd name="connsiteY216" fmla="*/ 3113840 h 6858000"/>
              <a:gd name="connsiteX217" fmla="*/ 5453702 w 7467600"/>
              <a:gd name="connsiteY217" fmla="*/ 3090882 h 6858000"/>
              <a:gd name="connsiteX218" fmla="*/ 5480135 w 7467600"/>
              <a:gd name="connsiteY218" fmla="*/ 3565802 h 6858000"/>
              <a:gd name="connsiteX219" fmla="*/ 5499023 w 7467600"/>
              <a:gd name="connsiteY219" fmla="*/ 4166310 h 6858000"/>
              <a:gd name="connsiteX220" fmla="*/ 5547022 w 7467600"/>
              <a:gd name="connsiteY220" fmla="*/ 3607838 h 6858000"/>
              <a:gd name="connsiteX221" fmla="*/ 5515964 w 7467600"/>
              <a:gd name="connsiteY221" fmla="*/ 3378541 h 6858000"/>
              <a:gd name="connsiteX222" fmla="*/ 5453702 w 7467600"/>
              <a:gd name="connsiteY222" fmla="*/ 3090882 h 6858000"/>
              <a:gd name="connsiteX223" fmla="*/ 1238695 w 7467600"/>
              <a:gd name="connsiteY223" fmla="*/ 3076820 h 6858000"/>
              <a:gd name="connsiteX224" fmla="*/ 716371 w 7467600"/>
              <a:gd name="connsiteY224" fmla="*/ 3293249 h 6858000"/>
              <a:gd name="connsiteX225" fmla="*/ 579522 w 7467600"/>
              <a:gd name="connsiteY225" fmla="*/ 3371759 h 6858000"/>
              <a:gd name="connsiteX226" fmla="*/ 600288 w 7467600"/>
              <a:gd name="connsiteY226" fmla="*/ 3365555 h 6858000"/>
              <a:gd name="connsiteX227" fmla="*/ 840692 w 7467600"/>
              <a:gd name="connsiteY227" fmla="*/ 3284921 h 6858000"/>
              <a:gd name="connsiteX228" fmla="*/ 979248 w 7467600"/>
              <a:gd name="connsiteY228" fmla="*/ 3221003 h 6858000"/>
              <a:gd name="connsiteX229" fmla="*/ 1053282 w 7467600"/>
              <a:gd name="connsiteY229" fmla="*/ 3185247 h 6858000"/>
              <a:gd name="connsiteX230" fmla="*/ 1320603 w 7467600"/>
              <a:gd name="connsiteY230" fmla="*/ 3081281 h 6858000"/>
              <a:gd name="connsiteX231" fmla="*/ 1238695 w 7467600"/>
              <a:gd name="connsiteY231" fmla="*/ 3076820 h 6858000"/>
              <a:gd name="connsiteX232" fmla="*/ 5425627 w 7467600"/>
              <a:gd name="connsiteY232" fmla="*/ 2954192 h 6858000"/>
              <a:gd name="connsiteX233" fmla="*/ 5470770 w 7467600"/>
              <a:gd name="connsiteY233" fmla="*/ 3005435 h 6858000"/>
              <a:gd name="connsiteX234" fmla="*/ 5519779 w 7467600"/>
              <a:gd name="connsiteY234" fmla="*/ 4359223 h 6858000"/>
              <a:gd name="connsiteX235" fmla="*/ 5520293 w 7467600"/>
              <a:gd name="connsiteY235" fmla="*/ 4360602 h 6858000"/>
              <a:gd name="connsiteX236" fmla="*/ 5767221 w 7467600"/>
              <a:gd name="connsiteY236" fmla="*/ 4665564 h 6858000"/>
              <a:gd name="connsiteX237" fmla="*/ 6937169 w 7467600"/>
              <a:gd name="connsiteY237" fmla="*/ 4815941 h 6858000"/>
              <a:gd name="connsiteX238" fmla="*/ 6953922 w 7467600"/>
              <a:gd name="connsiteY238" fmla="*/ 4890068 h 6858000"/>
              <a:gd name="connsiteX239" fmla="*/ 6071359 w 7467600"/>
              <a:gd name="connsiteY239" fmla="*/ 4770770 h 6858000"/>
              <a:gd name="connsiteX240" fmla="*/ 6038839 w 7467600"/>
              <a:gd name="connsiteY240" fmla="*/ 4764474 h 6858000"/>
              <a:gd name="connsiteX241" fmla="*/ 6038706 w 7467600"/>
              <a:gd name="connsiteY241" fmla="*/ 4763847 h 6858000"/>
              <a:gd name="connsiteX242" fmla="*/ 6037784 w 7467600"/>
              <a:gd name="connsiteY242" fmla="*/ 4764270 h 6858000"/>
              <a:gd name="connsiteX243" fmla="*/ 6038839 w 7467600"/>
              <a:gd name="connsiteY243" fmla="*/ 4764474 h 6858000"/>
              <a:gd name="connsiteX244" fmla="*/ 6040338 w 7467600"/>
              <a:gd name="connsiteY244" fmla="*/ 4771418 h 6858000"/>
              <a:gd name="connsiteX245" fmla="*/ 6024488 w 7467600"/>
              <a:gd name="connsiteY245" fmla="*/ 4809903 h 6858000"/>
              <a:gd name="connsiteX246" fmla="*/ 5599771 w 7467600"/>
              <a:gd name="connsiteY246" fmla="*/ 5509652 h 6858000"/>
              <a:gd name="connsiteX247" fmla="*/ 5548843 w 7467600"/>
              <a:gd name="connsiteY247" fmla="*/ 5563845 h 6858000"/>
              <a:gd name="connsiteX248" fmla="*/ 5940952 w 7467600"/>
              <a:gd name="connsiteY248" fmla="*/ 6250028 h 6858000"/>
              <a:gd name="connsiteX249" fmla="*/ 6043441 w 7467600"/>
              <a:gd name="connsiteY249" fmla="*/ 6665847 h 6858000"/>
              <a:gd name="connsiteX250" fmla="*/ 6093432 w 7467600"/>
              <a:gd name="connsiteY250" fmla="*/ 6858000 h 6858000"/>
              <a:gd name="connsiteX251" fmla="*/ 6034344 w 7467600"/>
              <a:gd name="connsiteY251" fmla="*/ 6858000 h 6858000"/>
              <a:gd name="connsiteX252" fmla="*/ 6026679 w 7467600"/>
              <a:gd name="connsiteY252" fmla="*/ 6836959 h 6858000"/>
              <a:gd name="connsiteX253" fmla="*/ 5800441 w 7467600"/>
              <a:gd name="connsiteY253" fmla="*/ 6335286 h 6858000"/>
              <a:gd name="connsiteX254" fmla="*/ 5526562 w 7467600"/>
              <a:gd name="connsiteY254" fmla="*/ 5705388 h 6858000"/>
              <a:gd name="connsiteX255" fmla="*/ 5519640 w 7467600"/>
              <a:gd name="connsiteY255" fmla="*/ 5683774 h 6858000"/>
              <a:gd name="connsiteX256" fmla="*/ 5844559 w 7467600"/>
              <a:gd name="connsiteY256" fmla="*/ 6553349 h 6858000"/>
              <a:gd name="connsiteX257" fmla="*/ 5975994 w 7467600"/>
              <a:gd name="connsiteY257" fmla="*/ 6858000 h 6858000"/>
              <a:gd name="connsiteX258" fmla="*/ 5898547 w 7467600"/>
              <a:gd name="connsiteY258" fmla="*/ 6858000 h 6858000"/>
              <a:gd name="connsiteX259" fmla="*/ 5682041 w 7467600"/>
              <a:gd name="connsiteY259" fmla="*/ 6355860 h 6858000"/>
              <a:gd name="connsiteX260" fmla="*/ 5461758 w 7467600"/>
              <a:gd name="connsiteY260" fmla="*/ 5820220 h 6858000"/>
              <a:gd name="connsiteX261" fmla="*/ 5237282 w 7467600"/>
              <a:gd name="connsiteY261" fmla="*/ 6579086 h 6858000"/>
              <a:gd name="connsiteX262" fmla="*/ 5115009 w 7467600"/>
              <a:gd name="connsiteY262" fmla="*/ 6858000 h 6858000"/>
              <a:gd name="connsiteX263" fmla="*/ 5028074 w 7467600"/>
              <a:gd name="connsiteY263" fmla="*/ 6858000 h 6858000"/>
              <a:gd name="connsiteX264" fmla="*/ 5079508 w 7467600"/>
              <a:gd name="connsiteY264" fmla="*/ 6749074 h 6858000"/>
              <a:gd name="connsiteX265" fmla="*/ 5371846 w 7467600"/>
              <a:gd name="connsiteY265" fmla="*/ 5924413 h 6858000"/>
              <a:gd name="connsiteX266" fmla="*/ 5270512 w 7467600"/>
              <a:gd name="connsiteY266" fmla="*/ 6138975 h 6858000"/>
              <a:gd name="connsiteX267" fmla="*/ 5062409 w 7467600"/>
              <a:gd name="connsiteY267" fmla="*/ 6653544 h 6858000"/>
              <a:gd name="connsiteX268" fmla="*/ 5036628 w 7467600"/>
              <a:gd name="connsiteY268" fmla="*/ 6754247 h 6858000"/>
              <a:gd name="connsiteX269" fmla="*/ 5009112 w 7467600"/>
              <a:gd name="connsiteY269" fmla="*/ 6858000 h 6858000"/>
              <a:gd name="connsiteX270" fmla="*/ 4976679 w 7467600"/>
              <a:gd name="connsiteY270" fmla="*/ 6858000 h 6858000"/>
              <a:gd name="connsiteX271" fmla="*/ 5006537 w 7467600"/>
              <a:gd name="connsiteY271" fmla="*/ 6747068 h 6858000"/>
              <a:gd name="connsiteX272" fmla="*/ 5032723 w 7467600"/>
              <a:gd name="connsiteY272" fmla="*/ 6644957 h 6858000"/>
              <a:gd name="connsiteX273" fmla="*/ 5242949 w 7467600"/>
              <a:gd name="connsiteY273" fmla="*/ 6125175 h 6858000"/>
              <a:gd name="connsiteX274" fmla="*/ 5286321 w 7467600"/>
              <a:gd name="connsiteY274" fmla="*/ 6033555 h 6858000"/>
              <a:gd name="connsiteX275" fmla="*/ 5008210 w 7467600"/>
              <a:gd name="connsiteY275" fmla="*/ 6649194 h 6858000"/>
              <a:gd name="connsiteX276" fmla="*/ 4986321 w 7467600"/>
              <a:gd name="connsiteY276" fmla="*/ 6765687 h 6858000"/>
              <a:gd name="connsiteX277" fmla="*/ 4973474 w 7467600"/>
              <a:gd name="connsiteY277" fmla="*/ 6858000 h 6858000"/>
              <a:gd name="connsiteX278" fmla="*/ 4907178 w 7467600"/>
              <a:gd name="connsiteY278" fmla="*/ 6858000 h 6858000"/>
              <a:gd name="connsiteX279" fmla="*/ 4910810 w 7467600"/>
              <a:gd name="connsiteY279" fmla="*/ 6829660 h 6858000"/>
              <a:gd name="connsiteX280" fmla="*/ 4987461 w 7467600"/>
              <a:gd name="connsiteY280" fmla="*/ 6432994 h 6858000"/>
              <a:gd name="connsiteX281" fmla="*/ 5179262 w 7467600"/>
              <a:gd name="connsiteY281" fmla="*/ 6035044 h 6858000"/>
              <a:gd name="connsiteX282" fmla="*/ 4689678 w 7467600"/>
              <a:gd name="connsiteY282" fmla="*/ 6440241 h 6858000"/>
              <a:gd name="connsiteX283" fmla="*/ 4477543 w 7467600"/>
              <a:gd name="connsiteY283" fmla="*/ 6674836 h 6858000"/>
              <a:gd name="connsiteX284" fmla="*/ 4329957 w 7467600"/>
              <a:gd name="connsiteY284" fmla="*/ 6858000 h 6858000"/>
              <a:gd name="connsiteX285" fmla="*/ 4218595 w 7467600"/>
              <a:gd name="connsiteY285" fmla="*/ 6858000 h 6858000"/>
              <a:gd name="connsiteX286" fmla="*/ 4368888 w 7467600"/>
              <a:gd name="connsiteY286" fmla="*/ 6668412 h 6858000"/>
              <a:gd name="connsiteX287" fmla="*/ 4563091 w 7467600"/>
              <a:gd name="connsiteY287" fmla="*/ 6442508 h 6858000"/>
              <a:gd name="connsiteX288" fmla="*/ 5387324 w 7467600"/>
              <a:gd name="connsiteY288" fmla="*/ 5705830 h 6858000"/>
              <a:gd name="connsiteX289" fmla="*/ 5073620 w 7467600"/>
              <a:gd name="connsiteY289" fmla="*/ 5955437 h 6858000"/>
              <a:gd name="connsiteX290" fmla="*/ 4689789 w 7467600"/>
              <a:gd name="connsiteY290" fmla="*/ 6268382 h 6858000"/>
              <a:gd name="connsiteX291" fmla="*/ 4418722 w 7467600"/>
              <a:gd name="connsiteY291" fmla="*/ 6570886 h 6858000"/>
              <a:gd name="connsiteX292" fmla="*/ 4214944 w 7467600"/>
              <a:gd name="connsiteY292" fmla="*/ 6858000 h 6858000"/>
              <a:gd name="connsiteX293" fmla="*/ 4177898 w 7467600"/>
              <a:gd name="connsiteY293" fmla="*/ 6858000 h 6858000"/>
              <a:gd name="connsiteX294" fmla="*/ 4391597 w 7467600"/>
              <a:gd name="connsiteY294" fmla="*/ 6556370 h 6858000"/>
              <a:gd name="connsiteX295" fmla="*/ 4668889 w 7467600"/>
              <a:gd name="connsiteY295" fmla="*/ 6246399 h 6858000"/>
              <a:gd name="connsiteX296" fmla="*/ 5055427 w 7467600"/>
              <a:gd name="connsiteY296" fmla="*/ 5931476 h 6858000"/>
              <a:gd name="connsiteX297" fmla="*/ 5371814 w 7467600"/>
              <a:gd name="connsiteY297" fmla="*/ 5678975 h 6858000"/>
              <a:gd name="connsiteX298" fmla="*/ 4987918 w 7467600"/>
              <a:gd name="connsiteY298" fmla="*/ 5838701 h 6858000"/>
              <a:gd name="connsiteX299" fmla="*/ 4317146 w 7467600"/>
              <a:gd name="connsiteY299" fmla="*/ 6587716 h 6858000"/>
              <a:gd name="connsiteX300" fmla="*/ 4171627 w 7467600"/>
              <a:gd name="connsiteY300" fmla="*/ 6858000 h 6858000"/>
              <a:gd name="connsiteX301" fmla="*/ 4081585 w 7467600"/>
              <a:gd name="connsiteY301" fmla="*/ 6858000 h 6858000"/>
              <a:gd name="connsiteX302" fmla="*/ 4238603 w 7467600"/>
              <a:gd name="connsiteY302" fmla="*/ 6559341 h 6858000"/>
              <a:gd name="connsiteX303" fmla="*/ 4778333 w 7467600"/>
              <a:gd name="connsiteY303" fmla="*/ 5873626 h 6858000"/>
              <a:gd name="connsiteX304" fmla="*/ 5414185 w 7467600"/>
              <a:gd name="connsiteY304" fmla="*/ 5573882 h 6858000"/>
              <a:gd name="connsiteX305" fmla="*/ 5959648 w 7467600"/>
              <a:gd name="connsiteY305" fmla="*/ 4760797 h 6858000"/>
              <a:gd name="connsiteX306" fmla="*/ 5355019 w 7467600"/>
              <a:gd name="connsiteY306" fmla="*/ 4734672 h 6858000"/>
              <a:gd name="connsiteX307" fmla="*/ 5083565 w 7467600"/>
              <a:gd name="connsiteY307" fmla="*/ 5179121 h 6858000"/>
              <a:gd name="connsiteX308" fmla="*/ 4713577 w 7467600"/>
              <a:gd name="connsiteY308" fmla="*/ 5616803 h 6858000"/>
              <a:gd name="connsiteX309" fmla="*/ 3989559 w 7467600"/>
              <a:gd name="connsiteY309" fmla="*/ 6145945 h 6858000"/>
              <a:gd name="connsiteX310" fmla="*/ 3939824 w 7467600"/>
              <a:gd name="connsiteY310" fmla="*/ 6066900 h 6858000"/>
              <a:gd name="connsiteX311" fmla="*/ 4584537 w 7467600"/>
              <a:gd name="connsiteY311" fmla="*/ 5324826 h 6858000"/>
              <a:gd name="connsiteX312" fmla="*/ 5037105 w 7467600"/>
              <a:gd name="connsiteY312" fmla="*/ 5088765 h 6858000"/>
              <a:gd name="connsiteX313" fmla="*/ 5039930 w 7467600"/>
              <a:gd name="connsiteY313" fmla="*/ 5089585 h 6858000"/>
              <a:gd name="connsiteX314" fmla="*/ 5263764 w 7467600"/>
              <a:gd name="connsiteY314" fmla="*/ 4735525 h 6858000"/>
              <a:gd name="connsiteX315" fmla="*/ 4086300 w 7467600"/>
              <a:gd name="connsiteY315" fmla="*/ 4884599 h 6858000"/>
              <a:gd name="connsiteX316" fmla="*/ 4085485 w 7467600"/>
              <a:gd name="connsiteY316" fmla="*/ 4899070 h 6858000"/>
              <a:gd name="connsiteX317" fmla="*/ 3871915 w 7467600"/>
              <a:gd name="connsiteY317" fmla="*/ 5253645 h 6858000"/>
              <a:gd name="connsiteX318" fmla="*/ 3799374 w 7467600"/>
              <a:gd name="connsiteY318" fmla="*/ 5466127 h 6858000"/>
              <a:gd name="connsiteX319" fmla="*/ 3498850 w 7467600"/>
              <a:gd name="connsiteY319" fmla="*/ 6661888 h 6858000"/>
              <a:gd name="connsiteX320" fmla="*/ 3399216 w 7467600"/>
              <a:gd name="connsiteY320" fmla="*/ 6858000 h 6858000"/>
              <a:gd name="connsiteX321" fmla="*/ 3303688 w 7467600"/>
              <a:gd name="connsiteY321" fmla="*/ 6858000 h 6858000"/>
              <a:gd name="connsiteX322" fmla="*/ 3391774 w 7467600"/>
              <a:gd name="connsiteY322" fmla="*/ 6697181 h 6858000"/>
              <a:gd name="connsiteX323" fmla="*/ 3735540 w 7467600"/>
              <a:gd name="connsiteY323" fmla="*/ 5546923 h 6858000"/>
              <a:gd name="connsiteX324" fmla="*/ 3729438 w 7467600"/>
              <a:gd name="connsiteY324" fmla="*/ 5569058 h 6858000"/>
              <a:gd name="connsiteX325" fmla="*/ 3707782 w 7467600"/>
              <a:gd name="connsiteY325" fmla="*/ 5644908 h 6858000"/>
              <a:gd name="connsiteX326" fmla="*/ 3583827 w 7467600"/>
              <a:gd name="connsiteY326" fmla="*/ 6039215 h 6858000"/>
              <a:gd name="connsiteX327" fmla="*/ 3547861 w 7467600"/>
              <a:gd name="connsiteY327" fmla="*/ 6129609 h 6858000"/>
              <a:gd name="connsiteX328" fmla="*/ 3490905 w 7467600"/>
              <a:gd name="connsiteY328" fmla="*/ 6277660 h 6858000"/>
              <a:gd name="connsiteX329" fmla="*/ 3455859 w 7467600"/>
              <a:gd name="connsiteY329" fmla="*/ 6391301 h 6858000"/>
              <a:gd name="connsiteX330" fmla="*/ 3429112 w 7467600"/>
              <a:gd name="connsiteY330" fmla="*/ 6479469 h 6858000"/>
              <a:gd name="connsiteX331" fmla="*/ 3304862 w 7467600"/>
              <a:gd name="connsiteY331" fmla="*/ 6796476 h 6858000"/>
              <a:gd name="connsiteX332" fmla="*/ 3276071 w 7467600"/>
              <a:gd name="connsiteY332" fmla="*/ 6858000 h 6858000"/>
              <a:gd name="connsiteX333" fmla="*/ 3240805 w 7467600"/>
              <a:gd name="connsiteY333" fmla="*/ 6858000 h 6858000"/>
              <a:gd name="connsiteX334" fmla="*/ 3275917 w 7467600"/>
              <a:gd name="connsiteY334" fmla="*/ 6783192 h 6858000"/>
              <a:gd name="connsiteX335" fmla="*/ 3399358 w 7467600"/>
              <a:gd name="connsiteY335" fmla="*/ 6469011 h 6858000"/>
              <a:gd name="connsiteX336" fmla="*/ 3425650 w 7467600"/>
              <a:gd name="connsiteY336" fmla="*/ 6381333 h 6858000"/>
              <a:gd name="connsiteX337" fmla="*/ 3460661 w 7467600"/>
              <a:gd name="connsiteY337" fmla="*/ 6266763 h 6858000"/>
              <a:gd name="connsiteX338" fmla="*/ 3518021 w 7467600"/>
              <a:gd name="connsiteY338" fmla="*/ 6117298 h 6858000"/>
              <a:gd name="connsiteX339" fmla="*/ 3554035 w 7467600"/>
              <a:gd name="connsiteY339" fmla="*/ 6027832 h 6858000"/>
              <a:gd name="connsiteX340" fmla="*/ 3677174 w 7467600"/>
              <a:gd name="connsiteY340" fmla="*/ 5636351 h 6858000"/>
              <a:gd name="connsiteX341" fmla="*/ 3698819 w 7467600"/>
              <a:gd name="connsiteY341" fmla="*/ 5560503 h 6858000"/>
              <a:gd name="connsiteX342" fmla="*/ 3702094 w 7467600"/>
              <a:gd name="connsiteY342" fmla="*/ 5549194 h 6858000"/>
              <a:gd name="connsiteX343" fmla="*/ 3398355 w 7467600"/>
              <a:gd name="connsiteY343" fmla="*/ 6094603 h 6858000"/>
              <a:gd name="connsiteX344" fmla="*/ 3193941 w 7467600"/>
              <a:gd name="connsiteY344" fmla="*/ 6798775 h 6858000"/>
              <a:gd name="connsiteX345" fmla="*/ 3184140 w 7467600"/>
              <a:gd name="connsiteY345" fmla="*/ 6858000 h 6858000"/>
              <a:gd name="connsiteX346" fmla="*/ 3099978 w 7467600"/>
              <a:gd name="connsiteY346" fmla="*/ 6858000 h 6858000"/>
              <a:gd name="connsiteX347" fmla="*/ 3101556 w 7467600"/>
              <a:gd name="connsiteY347" fmla="*/ 6843337 h 6858000"/>
              <a:gd name="connsiteX348" fmla="*/ 3370162 w 7467600"/>
              <a:gd name="connsiteY348" fmla="*/ 5785550 h 6858000"/>
              <a:gd name="connsiteX349" fmla="*/ 3746477 w 7467600"/>
              <a:gd name="connsiteY349" fmla="*/ 5377889 h 6858000"/>
              <a:gd name="connsiteX350" fmla="*/ 3863399 w 7467600"/>
              <a:gd name="connsiteY350" fmla="*/ 5087257 h 6858000"/>
              <a:gd name="connsiteX351" fmla="*/ 3968712 w 7467600"/>
              <a:gd name="connsiteY351" fmla="*/ 4913989 h 6858000"/>
              <a:gd name="connsiteX352" fmla="*/ 2792390 w 7467600"/>
              <a:gd name="connsiteY352" fmla="*/ 5382974 h 6858000"/>
              <a:gd name="connsiteX353" fmla="*/ 2714982 w 7467600"/>
              <a:gd name="connsiteY353" fmla="*/ 5427051 h 6858000"/>
              <a:gd name="connsiteX354" fmla="*/ 2813361 w 7467600"/>
              <a:gd name="connsiteY354" fmla="*/ 6023912 h 6858000"/>
              <a:gd name="connsiteX355" fmla="*/ 2688430 w 7467600"/>
              <a:gd name="connsiteY355" fmla="*/ 6801564 h 6858000"/>
              <a:gd name="connsiteX356" fmla="*/ 2629626 w 7467600"/>
              <a:gd name="connsiteY356" fmla="*/ 6763394 h 6858000"/>
              <a:gd name="connsiteX357" fmla="*/ 2565328 w 7467600"/>
              <a:gd name="connsiteY357" fmla="*/ 5516399 h 6858000"/>
              <a:gd name="connsiteX358" fmla="*/ 1922999 w 7467600"/>
              <a:gd name="connsiteY358" fmla="*/ 5980343 h 6858000"/>
              <a:gd name="connsiteX359" fmla="*/ 1950261 w 7467600"/>
              <a:gd name="connsiteY359" fmla="*/ 6405858 h 6858000"/>
              <a:gd name="connsiteX360" fmla="*/ 2365554 w 7467600"/>
              <a:gd name="connsiteY360" fmla="*/ 6759107 h 6858000"/>
              <a:gd name="connsiteX361" fmla="*/ 2424142 w 7467600"/>
              <a:gd name="connsiteY361" fmla="*/ 6858000 h 6858000"/>
              <a:gd name="connsiteX362" fmla="*/ 2395994 w 7467600"/>
              <a:gd name="connsiteY362" fmla="*/ 6858000 h 6858000"/>
              <a:gd name="connsiteX363" fmla="*/ 2392863 w 7467600"/>
              <a:gd name="connsiteY363" fmla="*/ 6852964 h 6858000"/>
              <a:gd name="connsiteX364" fmla="*/ 2017589 w 7467600"/>
              <a:gd name="connsiteY364" fmla="*/ 6493982 h 6858000"/>
              <a:gd name="connsiteX365" fmla="*/ 2147336 w 7467600"/>
              <a:gd name="connsiteY365" fmla="*/ 6594052 h 6858000"/>
              <a:gd name="connsiteX366" fmla="*/ 2207047 w 7467600"/>
              <a:gd name="connsiteY366" fmla="*/ 6654540 h 6858000"/>
              <a:gd name="connsiteX367" fmla="*/ 2299106 w 7467600"/>
              <a:gd name="connsiteY367" fmla="*/ 6778931 h 6858000"/>
              <a:gd name="connsiteX368" fmla="*/ 2314430 w 7467600"/>
              <a:gd name="connsiteY368" fmla="*/ 6801144 h 6858000"/>
              <a:gd name="connsiteX369" fmla="*/ 2352406 w 7467600"/>
              <a:gd name="connsiteY369" fmla="*/ 6858000 h 6858000"/>
              <a:gd name="connsiteX370" fmla="*/ 2314492 w 7467600"/>
              <a:gd name="connsiteY370" fmla="*/ 6858000 h 6858000"/>
              <a:gd name="connsiteX371" fmla="*/ 2288095 w 7467600"/>
              <a:gd name="connsiteY371" fmla="*/ 6818030 h 6858000"/>
              <a:gd name="connsiteX372" fmla="*/ 2272768 w 7467600"/>
              <a:gd name="connsiteY372" fmla="*/ 6795822 h 6858000"/>
              <a:gd name="connsiteX373" fmla="*/ 2182715 w 7467600"/>
              <a:gd name="connsiteY373" fmla="*/ 6675071 h 6858000"/>
              <a:gd name="connsiteX374" fmla="*/ 2032061 w 7467600"/>
              <a:gd name="connsiteY374" fmla="*/ 6541380 h 6858000"/>
              <a:gd name="connsiteX375" fmla="*/ 2257220 w 7467600"/>
              <a:gd name="connsiteY375" fmla="*/ 6826257 h 6858000"/>
              <a:gd name="connsiteX376" fmla="*/ 2281324 w 7467600"/>
              <a:gd name="connsiteY376" fmla="*/ 6858000 h 6858000"/>
              <a:gd name="connsiteX377" fmla="*/ 2242860 w 7467600"/>
              <a:gd name="connsiteY377" fmla="*/ 6858000 h 6858000"/>
              <a:gd name="connsiteX378" fmla="*/ 2232818 w 7467600"/>
              <a:gd name="connsiteY378" fmla="*/ 6844926 h 6858000"/>
              <a:gd name="connsiteX379" fmla="*/ 1990172 w 7467600"/>
              <a:gd name="connsiteY379" fmla="*/ 6542121 h 6858000"/>
              <a:gd name="connsiteX380" fmla="*/ 2124090 w 7467600"/>
              <a:gd name="connsiteY380" fmla="*/ 6761017 h 6858000"/>
              <a:gd name="connsiteX381" fmla="*/ 2200380 w 7467600"/>
              <a:gd name="connsiteY381" fmla="*/ 6858000 h 6858000"/>
              <a:gd name="connsiteX382" fmla="*/ 2147507 w 7467600"/>
              <a:gd name="connsiteY382" fmla="*/ 6858000 h 6858000"/>
              <a:gd name="connsiteX383" fmla="*/ 2070668 w 7467600"/>
              <a:gd name="connsiteY383" fmla="*/ 6761520 h 6858000"/>
              <a:gd name="connsiteX384" fmla="*/ 1975142 w 7467600"/>
              <a:gd name="connsiteY384" fmla="*/ 6585570 h 6858000"/>
              <a:gd name="connsiteX385" fmla="*/ 2050035 w 7467600"/>
              <a:gd name="connsiteY385" fmla="*/ 6813345 h 6858000"/>
              <a:gd name="connsiteX386" fmla="*/ 2063025 w 7467600"/>
              <a:gd name="connsiteY386" fmla="*/ 6858000 h 6858000"/>
              <a:gd name="connsiteX387" fmla="*/ 2021675 w 7467600"/>
              <a:gd name="connsiteY387" fmla="*/ 6858000 h 6858000"/>
              <a:gd name="connsiteX388" fmla="*/ 2019308 w 7467600"/>
              <a:gd name="connsiteY388" fmla="*/ 6847118 h 6858000"/>
              <a:gd name="connsiteX389" fmla="*/ 1938835 w 7467600"/>
              <a:gd name="connsiteY389" fmla="*/ 6551160 h 6858000"/>
              <a:gd name="connsiteX390" fmla="*/ 1953230 w 7467600"/>
              <a:gd name="connsiteY390" fmla="*/ 6759699 h 6858000"/>
              <a:gd name="connsiteX391" fmla="*/ 1956763 w 7467600"/>
              <a:gd name="connsiteY391" fmla="*/ 6778191 h 6858000"/>
              <a:gd name="connsiteX392" fmla="*/ 1967925 w 7467600"/>
              <a:gd name="connsiteY392" fmla="*/ 6858000 h 6858000"/>
              <a:gd name="connsiteX393" fmla="*/ 1936622 w 7467600"/>
              <a:gd name="connsiteY393" fmla="*/ 6858000 h 6858000"/>
              <a:gd name="connsiteX394" fmla="*/ 1926261 w 7467600"/>
              <a:gd name="connsiteY394" fmla="*/ 6784064 h 6858000"/>
              <a:gd name="connsiteX395" fmla="*/ 1922724 w 7467600"/>
              <a:gd name="connsiteY395" fmla="*/ 6765577 h 6858000"/>
              <a:gd name="connsiteX396" fmla="*/ 1904650 w 7467600"/>
              <a:gd name="connsiteY396" fmla="*/ 6639616 h 6858000"/>
              <a:gd name="connsiteX397" fmla="*/ 1885273 w 7467600"/>
              <a:gd name="connsiteY397" fmla="*/ 6858000 h 6858000"/>
              <a:gd name="connsiteX398" fmla="*/ 1854363 w 7467600"/>
              <a:gd name="connsiteY398" fmla="*/ 6858000 h 6858000"/>
              <a:gd name="connsiteX399" fmla="*/ 1880391 w 7467600"/>
              <a:gd name="connsiteY399" fmla="*/ 6603796 h 6858000"/>
              <a:gd name="connsiteX400" fmla="*/ 1818273 w 7467600"/>
              <a:gd name="connsiteY400" fmla="*/ 6715729 h 6858000"/>
              <a:gd name="connsiteX401" fmla="*/ 1794691 w 7467600"/>
              <a:gd name="connsiteY401" fmla="*/ 6843239 h 6858000"/>
              <a:gd name="connsiteX402" fmla="*/ 1794914 w 7467600"/>
              <a:gd name="connsiteY402" fmla="*/ 6858000 h 6858000"/>
              <a:gd name="connsiteX403" fmla="*/ 1746128 w 7467600"/>
              <a:gd name="connsiteY403" fmla="*/ 6858000 h 6858000"/>
              <a:gd name="connsiteX404" fmla="*/ 1753934 w 7467600"/>
              <a:gd name="connsiteY404" fmla="*/ 6724796 h 6858000"/>
              <a:gd name="connsiteX405" fmla="*/ 1792053 w 7467600"/>
              <a:gd name="connsiteY405" fmla="*/ 6572396 h 6858000"/>
              <a:gd name="connsiteX406" fmla="*/ 1862248 w 7467600"/>
              <a:gd name="connsiteY406" fmla="*/ 6266397 h 6858000"/>
              <a:gd name="connsiteX407" fmla="*/ 1862250 w 7467600"/>
              <a:gd name="connsiteY407" fmla="*/ 6033531 h 6858000"/>
              <a:gd name="connsiteX408" fmla="*/ 1211999 w 7467600"/>
              <a:gd name="connsiteY408" fmla="*/ 6683610 h 6858000"/>
              <a:gd name="connsiteX409" fmla="*/ 1213266 w 7467600"/>
              <a:gd name="connsiteY409" fmla="*/ 6691947 h 6858000"/>
              <a:gd name="connsiteX410" fmla="*/ 1203370 w 7467600"/>
              <a:gd name="connsiteY410" fmla="*/ 6850676 h 6858000"/>
              <a:gd name="connsiteX411" fmla="*/ 1203671 w 7467600"/>
              <a:gd name="connsiteY411" fmla="*/ 6858000 h 6858000"/>
              <a:gd name="connsiteX412" fmla="*/ 1143180 w 7467600"/>
              <a:gd name="connsiteY412" fmla="*/ 6858000 h 6858000"/>
              <a:gd name="connsiteX413" fmla="*/ 1142176 w 7467600"/>
              <a:gd name="connsiteY413" fmla="*/ 6766045 h 6858000"/>
              <a:gd name="connsiteX414" fmla="*/ 1067484 w 7467600"/>
              <a:gd name="connsiteY414" fmla="*/ 6858000 h 6858000"/>
              <a:gd name="connsiteX415" fmla="*/ 953928 w 7467600"/>
              <a:gd name="connsiteY415" fmla="*/ 6858000 h 6858000"/>
              <a:gd name="connsiteX416" fmla="*/ 959715 w 7467600"/>
              <a:gd name="connsiteY416" fmla="*/ 6850185 h 6858000"/>
              <a:gd name="connsiteX417" fmla="*/ 1483788 w 7467600"/>
              <a:gd name="connsiteY417" fmla="*/ 6259174 h 6858000"/>
              <a:gd name="connsiteX418" fmla="*/ 1100671 w 7467600"/>
              <a:gd name="connsiteY418" fmla="*/ 6252137 h 6858000"/>
              <a:gd name="connsiteX419" fmla="*/ 1090144 w 7467600"/>
              <a:gd name="connsiteY419" fmla="*/ 6256748 h 6858000"/>
              <a:gd name="connsiteX420" fmla="*/ 1095872 w 7467600"/>
              <a:gd name="connsiteY420" fmla="*/ 6271892 h 6858000"/>
              <a:gd name="connsiteX421" fmla="*/ 262785 w 7467600"/>
              <a:gd name="connsiteY421" fmla="*/ 6845450 h 6858000"/>
              <a:gd name="connsiteX422" fmla="*/ 209968 w 7467600"/>
              <a:gd name="connsiteY422" fmla="*/ 6770713 h 6858000"/>
              <a:gd name="connsiteX423" fmla="*/ 873460 w 7467600"/>
              <a:gd name="connsiteY423" fmla="*/ 6253768 h 6858000"/>
              <a:gd name="connsiteX424" fmla="*/ 192686 w 7467600"/>
              <a:gd name="connsiteY424" fmla="*/ 5849257 h 6858000"/>
              <a:gd name="connsiteX425" fmla="*/ 4696 w 7467600"/>
              <a:gd name="connsiteY425" fmla="*/ 5697668 h 6858000"/>
              <a:gd name="connsiteX426" fmla="*/ 0 w 7467600"/>
              <a:gd name="connsiteY426" fmla="*/ 5689984 h 6858000"/>
              <a:gd name="connsiteX427" fmla="*/ 0 w 7467600"/>
              <a:gd name="connsiteY427" fmla="*/ 5513472 h 6858000"/>
              <a:gd name="connsiteX428" fmla="*/ 174101 w 7467600"/>
              <a:gd name="connsiteY428" fmla="*/ 5620277 h 6858000"/>
              <a:gd name="connsiteX429" fmla="*/ 891800 w 7467600"/>
              <a:gd name="connsiteY429" fmla="*/ 6036935 h 6858000"/>
              <a:gd name="connsiteX430" fmla="*/ 1072219 w 7467600"/>
              <a:gd name="connsiteY430" fmla="*/ 6169443 h 6858000"/>
              <a:gd name="connsiteX431" fmla="*/ 1074117 w 7467600"/>
              <a:gd name="connsiteY431" fmla="*/ 6170301 h 6858000"/>
              <a:gd name="connsiteX432" fmla="*/ 1083114 w 7467600"/>
              <a:gd name="connsiteY432" fmla="*/ 6174131 h 6858000"/>
              <a:gd name="connsiteX433" fmla="*/ 1543010 w 7467600"/>
              <a:gd name="connsiteY433" fmla="*/ 6191140 h 6858000"/>
              <a:gd name="connsiteX434" fmla="*/ 1551080 w 7467600"/>
              <a:gd name="connsiteY434" fmla="*/ 6195006 h 6858000"/>
              <a:gd name="connsiteX435" fmla="*/ 2345443 w 7467600"/>
              <a:gd name="connsiteY435" fmla="*/ 5549882 h 6858000"/>
              <a:gd name="connsiteX436" fmla="*/ 1721499 w 7467600"/>
              <a:gd name="connsiteY436" fmla="*/ 5599969 h 6858000"/>
              <a:gd name="connsiteX437" fmla="*/ 767716 w 7467600"/>
              <a:gd name="connsiteY437" fmla="*/ 5472768 h 6858000"/>
              <a:gd name="connsiteX438" fmla="*/ 722147 w 7467600"/>
              <a:gd name="connsiteY438" fmla="*/ 5393091 h 6858000"/>
              <a:gd name="connsiteX439" fmla="*/ 1485552 w 7467600"/>
              <a:gd name="connsiteY439" fmla="*/ 5313202 h 6858000"/>
              <a:gd name="connsiteX440" fmla="*/ 2143004 w 7467600"/>
              <a:gd name="connsiteY440" fmla="*/ 5402420 h 6858000"/>
              <a:gd name="connsiteX441" fmla="*/ 1933391 w 7467600"/>
              <a:gd name="connsiteY441" fmla="*/ 5156971 h 6858000"/>
              <a:gd name="connsiteX442" fmla="*/ 1827118 w 7467600"/>
              <a:gd name="connsiteY442" fmla="*/ 4968410 h 6858000"/>
              <a:gd name="connsiteX443" fmla="*/ 1837349 w 7467600"/>
              <a:gd name="connsiteY443" fmla="*/ 4956357 h 6858000"/>
              <a:gd name="connsiteX444" fmla="*/ 2162835 w 7467600"/>
              <a:gd name="connsiteY444" fmla="*/ 5187853 h 6858000"/>
              <a:gd name="connsiteX445" fmla="*/ 2257167 w 7467600"/>
              <a:gd name="connsiteY445" fmla="*/ 5462123 h 6858000"/>
              <a:gd name="connsiteX446" fmla="*/ 2261598 w 7467600"/>
              <a:gd name="connsiteY446" fmla="*/ 5467998 h 6858000"/>
              <a:gd name="connsiteX447" fmla="*/ 2437177 w 7467600"/>
              <a:gd name="connsiteY447" fmla="*/ 5479608 h 6858000"/>
              <a:gd name="connsiteX448" fmla="*/ 2445247 w 7467600"/>
              <a:gd name="connsiteY448" fmla="*/ 5483476 h 6858000"/>
              <a:gd name="connsiteX449" fmla="*/ 2743626 w 7467600"/>
              <a:gd name="connsiteY449" fmla="*/ 5304819 h 6858000"/>
              <a:gd name="connsiteX450" fmla="*/ 3048102 w 7467600"/>
              <a:gd name="connsiteY450" fmla="*/ 5150595 h 6858000"/>
              <a:gd name="connsiteX451" fmla="*/ 1799414 w 7467600"/>
              <a:gd name="connsiteY451" fmla="*/ 4694732 h 6858000"/>
              <a:gd name="connsiteX452" fmla="*/ 1771735 w 7467600"/>
              <a:gd name="connsiteY452" fmla="*/ 4619929 h 6858000"/>
              <a:gd name="connsiteX453" fmla="*/ 3104273 w 7467600"/>
              <a:gd name="connsiteY453" fmla="*/ 5076159 h 6858000"/>
              <a:gd name="connsiteX454" fmla="*/ 3113245 w 7467600"/>
              <a:gd name="connsiteY454" fmla="*/ 5090705 h 6858000"/>
              <a:gd name="connsiteX455" fmla="*/ 3126294 w 7467600"/>
              <a:gd name="connsiteY455" fmla="*/ 5114400 h 6858000"/>
              <a:gd name="connsiteX456" fmla="*/ 3937433 w 7467600"/>
              <a:gd name="connsiteY456" fmla="*/ 4830473 h 6858000"/>
              <a:gd name="connsiteX457" fmla="*/ 3590475 w 7467600"/>
              <a:gd name="connsiteY457" fmla="*/ 4597974 h 6858000"/>
              <a:gd name="connsiteX458" fmla="*/ 3100264 w 7467600"/>
              <a:gd name="connsiteY458" fmla="*/ 4579845 h 6858000"/>
              <a:gd name="connsiteX459" fmla="*/ 2183576 w 7467600"/>
              <a:gd name="connsiteY459" fmla="*/ 4227150 h 6858000"/>
              <a:gd name="connsiteX460" fmla="*/ 2151029 w 7467600"/>
              <a:gd name="connsiteY460" fmla="*/ 4146947 h 6858000"/>
              <a:gd name="connsiteX461" fmla="*/ 3563434 w 7467600"/>
              <a:gd name="connsiteY461" fmla="*/ 4469115 h 6858000"/>
              <a:gd name="connsiteX462" fmla="*/ 3177952 w 7467600"/>
              <a:gd name="connsiteY462" fmla="*/ 3657386 h 6858000"/>
              <a:gd name="connsiteX463" fmla="*/ 3189263 w 7467600"/>
              <a:gd name="connsiteY463" fmla="*/ 3625726 h 6858000"/>
              <a:gd name="connsiteX464" fmla="*/ 3560912 w 7467600"/>
              <a:gd name="connsiteY464" fmla="*/ 4079863 h 6858000"/>
              <a:gd name="connsiteX465" fmla="*/ 3626636 w 7467600"/>
              <a:gd name="connsiteY465" fmla="*/ 4512230 h 6858000"/>
              <a:gd name="connsiteX466" fmla="*/ 3653088 w 7467600"/>
              <a:gd name="connsiteY466" fmla="*/ 4521417 h 6858000"/>
              <a:gd name="connsiteX467" fmla="*/ 3988128 w 7467600"/>
              <a:gd name="connsiteY467" fmla="*/ 4817267 h 6858000"/>
              <a:gd name="connsiteX468" fmla="*/ 4830582 w 7467600"/>
              <a:gd name="connsiteY468" fmla="*/ 4676000 h 6858000"/>
              <a:gd name="connsiteX469" fmla="*/ 4830100 w 7467600"/>
              <a:gd name="connsiteY469" fmla="*/ 4675554 h 6858000"/>
              <a:gd name="connsiteX470" fmla="*/ 4036318 w 7467600"/>
              <a:gd name="connsiteY470" fmla="*/ 4147013 h 6858000"/>
              <a:gd name="connsiteX471" fmla="*/ 3432098 w 7467600"/>
              <a:gd name="connsiteY471" fmla="*/ 3537312 h 6858000"/>
              <a:gd name="connsiteX472" fmla="*/ 3446761 w 7467600"/>
              <a:gd name="connsiteY472" fmla="*/ 3461278 h 6858000"/>
              <a:gd name="connsiteX473" fmla="*/ 4419733 w 7467600"/>
              <a:gd name="connsiteY473" fmla="*/ 3963555 h 6858000"/>
              <a:gd name="connsiteX474" fmla="*/ 4781371 w 7467600"/>
              <a:gd name="connsiteY474" fmla="*/ 4458604 h 6858000"/>
              <a:gd name="connsiteX475" fmla="*/ 4780440 w 7467600"/>
              <a:gd name="connsiteY475" fmla="*/ 4470290 h 6858000"/>
              <a:gd name="connsiteX476" fmla="*/ 4898954 w 7467600"/>
              <a:gd name="connsiteY476" fmla="*/ 4662092 h 6858000"/>
              <a:gd name="connsiteX477" fmla="*/ 4900699 w 7467600"/>
              <a:gd name="connsiteY477" fmla="*/ 4670867 h 6858000"/>
              <a:gd name="connsiteX478" fmla="*/ 5714511 w 7467600"/>
              <a:gd name="connsiteY478" fmla="*/ 4663483 h 6858000"/>
              <a:gd name="connsiteX479" fmla="*/ 5464793 w 7467600"/>
              <a:gd name="connsiteY479" fmla="*/ 4393556 h 6858000"/>
              <a:gd name="connsiteX480" fmla="*/ 5461897 w 7467600"/>
              <a:gd name="connsiteY480" fmla="*/ 4390879 h 6858000"/>
              <a:gd name="connsiteX481" fmla="*/ 4294126 w 7467600"/>
              <a:gd name="connsiteY481" fmla="*/ 3303048 h 6858000"/>
              <a:gd name="connsiteX482" fmla="*/ 4305321 w 7467600"/>
              <a:gd name="connsiteY482" fmla="*/ 3256953 h 6858000"/>
              <a:gd name="connsiteX483" fmla="*/ 4949299 w 7467600"/>
              <a:gd name="connsiteY483" fmla="*/ 3766336 h 6858000"/>
              <a:gd name="connsiteX484" fmla="*/ 5291452 w 7467600"/>
              <a:gd name="connsiteY484" fmla="*/ 4076801 h 6858000"/>
              <a:gd name="connsiteX485" fmla="*/ 5434998 w 7467600"/>
              <a:gd name="connsiteY485" fmla="*/ 4254100 h 6858000"/>
              <a:gd name="connsiteX486" fmla="*/ 5351015 w 7467600"/>
              <a:gd name="connsiteY486" fmla="*/ 3760989 h 6858000"/>
              <a:gd name="connsiteX487" fmla="*/ 5413780 w 7467600"/>
              <a:gd name="connsiteY487" fmla="*/ 2966265 h 6858000"/>
              <a:gd name="connsiteX488" fmla="*/ 5425627 w 7467600"/>
              <a:gd name="connsiteY488" fmla="*/ 2954192 h 6858000"/>
              <a:gd name="connsiteX489" fmla="*/ 6604735 w 7467600"/>
              <a:gd name="connsiteY489" fmla="*/ 2041381 h 6858000"/>
              <a:gd name="connsiteX490" fmla="*/ 7204487 w 7467600"/>
              <a:gd name="connsiteY490" fmla="*/ 2742112 h 6858000"/>
              <a:gd name="connsiteX491" fmla="*/ 7131592 w 7467600"/>
              <a:gd name="connsiteY491" fmla="*/ 2672096 h 6858000"/>
              <a:gd name="connsiteX492" fmla="*/ 6996344 w 7467600"/>
              <a:gd name="connsiteY492" fmla="*/ 2518310 h 6858000"/>
              <a:gd name="connsiteX493" fmla="*/ 6735495 w 7467600"/>
              <a:gd name="connsiteY493" fmla="*/ 2196890 h 6858000"/>
              <a:gd name="connsiteX494" fmla="*/ 6721901 w 7467600"/>
              <a:gd name="connsiteY494" fmla="*/ 2179274 h 6858000"/>
              <a:gd name="connsiteX495" fmla="*/ 6604735 w 7467600"/>
              <a:gd name="connsiteY495" fmla="*/ 2041381 h 6858000"/>
              <a:gd name="connsiteX496" fmla="*/ 6591670 w 7467600"/>
              <a:gd name="connsiteY496" fmla="*/ 1988277 h 6858000"/>
              <a:gd name="connsiteX497" fmla="*/ 6747349 w 7467600"/>
              <a:gd name="connsiteY497" fmla="*/ 2160069 h 6858000"/>
              <a:gd name="connsiteX498" fmla="*/ 6760943 w 7467600"/>
              <a:gd name="connsiteY498" fmla="*/ 2177686 h 6858000"/>
              <a:gd name="connsiteX499" fmla="*/ 7021065 w 7467600"/>
              <a:gd name="connsiteY499" fmla="*/ 2498102 h 6858000"/>
              <a:gd name="connsiteX500" fmla="*/ 7155223 w 7467600"/>
              <a:gd name="connsiteY500" fmla="*/ 2650386 h 6858000"/>
              <a:gd name="connsiteX501" fmla="*/ 7203167 w 7467600"/>
              <a:gd name="connsiteY501" fmla="*/ 2697288 h 6858000"/>
              <a:gd name="connsiteX502" fmla="*/ 6937703 w 7467600"/>
              <a:gd name="connsiteY502" fmla="*/ 2321981 h 6858000"/>
              <a:gd name="connsiteX503" fmla="*/ 6591670 w 7467600"/>
              <a:gd name="connsiteY503" fmla="*/ 1988277 h 6858000"/>
              <a:gd name="connsiteX504" fmla="*/ 5798671 w 7467600"/>
              <a:gd name="connsiteY504" fmla="*/ 1981601 h 6858000"/>
              <a:gd name="connsiteX505" fmla="*/ 5754709 w 7467600"/>
              <a:gd name="connsiteY505" fmla="*/ 2071454 h 6858000"/>
              <a:gd name="connsiteX506" fmla="*/ 5763044 w 7467600"/>
              <a:gd name="connsiteY506" fmla="*/ 2842206 h 6858000"/>
              <a:gd name="connsiteX507" fmla="*/ 5764974 w 7467600"/>
              <a:gd name="connsiteY507" fmla="*/ 2799609 h 6858000"/>
              <a:gd name="connsiteX508" fmla="*/ 5767665 w 7467600"/>
              <a:gd name="connsiteY508" fmla="*/ 2666409 h 6858000"/>
              <a:gd name="connsiteX509" fmla="*/ 5763055 w 7467600"/>
              <a:gd name="connsiteY509" fmla="*/ 2579705 h 6858000"/>
              <a:gd name="connsiteX510" fmla="*/ 5758079 w 7467600"/>
              <a:gd name="connsiteY510" fmla="*/ 2492508 h 6858000"/>
              <a:gd name="connsiteX511" fmla="*/ 5779325 w 7467600"/>
              <a:gd name="connsiteY511" fmla="*/ 2197069 h 6858000"/>
              <a:gd name="connsiteX512" fmla="*/ 5798671 w 7467600"/>
              <a:gd name="connsiteY512" fmla="*/ 1981601 h 6858000"/>
              <a:gd name="connsiteX513" fmla="*/ 5829202 w 7467600"/>
              <a:gd name="connsiteY513" fmla="*/ 1971679 h 6858000"/>
              <a:gd name="connsiteX514" fmla="*/ 5809558 w 7467600"/>
              <a:gd name="connsiteY514" fmla="*/ 2198043 h 6858000"/>
              <a:gd name="connsiteX515" fmla="*/ 5788653 w 7467600"/>
              <a:gd name="connsiteY515" fmla="*/ 2489430 h 6858000"/>
              <a:gd name="connsiteX516" fmla="*/ 5793439 w 7467600"/>
              <a:gd name="connsiteY516" fmla="*/ 2575235 h 6858000"/>
              <a:gd name="connsiteX517" fmla="*/ 5796837 w 7467600"/>
              <a:gd name="connsiteY517" fmla="*/ 2637633 h 6858000"/>
              <a:gd name="connsiteX518" fmla="*/ 5818614 w 7467600"/>
              <a:gd name="connsiteY518" fmla="*/ 2473055 h 6858000"/>
              <a:gd name="connsiteX519" fmla="*/ 5829202 w 7467600"/>
              <a:gd name="connsiteY519" fmla="*/ 1971679 h 6858000"/>
              <a:gd name="connsiteX520" fmla="*/ 5911389 w 7467600"/>
              <a:gd name="connsiteY520" fmla="*/ 1898371 h 6858000"/>
              <a:gd name="connsiteX521" fmla="*/ 6237627 w 7467600"/>
              <a:gd name="connsiteY521" fmla="*/ 2231921 h 6858000"/>
              <a:gd name="connsiteX522" fmla="*/ 5911389 w 7467600"/>
              <a:gd name="connsiteY522" fmla="*/ 1898371 h 6858000"/>
              <a:gd name="connsiteX523" fmla="*/ 6944437 w 7467600"/>
              <a:gd name="connsiteY523" fmla="*/ 1575402 h 6858000"/>
              <a:gd name="connsiteX524" fmla="*/ 6304730 w 7467600"/>
              <a:gd name="connsiteY524" fmla="*/ 1766654 h 6858000"/>
              <a:gd name="connsiteX525" fmla="*/ 6944437 w 7467600"/>
              <a:gd name="connsiteY525" fmla="*/ 1575402 h 6858000"/>
              <a:gd name="connsiteX526" fmla="*/ 7019523 w 7467600"/>
              <a:gd name="connsiteY526" fmla="*/ 1519450 h 6858000"/>
              <a:gd name="connsiteX527" fmla="*/ 6298091 w 7467600"/>
              <a:gd name="connsiteY527" fmla="*/ 1737122 h 6858000"/>
              <a:gd name="connsiteX528" fmla="*/ 7019523 w 7467600"/>
              <a:gd name="connsiteY528" fmla="*/ 1519450 h 6858000"/>
              <a:gd name="connsiteX529" fmla="*/ 2399523 w 7467600"/>
              <a:gd name="connsiteY529" fmla="*/ 1428234 h 6858000"/>
              <a:gd name="connsiteX530" fmla="*/ 2224982 w 7467600"/>
              <a:gd name="connsiteY530" fmla="*/ 1826201 h 6858000"/>
              <a:gd name="connsiteX531" fmla="*/ 2096099 w 7467600"/>
              <a:gd name="connsiteY531" fmla="*/ 2345900 h 6858000"/>
              <a:gd name="connsiteX532" fmla="*/ 2283317 w 7467600"/>
              <a:gd name="connsiteY532" fmla="*/ 1796925 h 6858000"/>
              <a:gd name="connsiteX533" fmla="*/ 2399523 w 7467600"/>
              <a:gd name="connsiteY533" fmla="*/ 1428234 h 6858000"/>
              <a:gd name="connsiteX534" fmla="*/ 2448558 w 7467600"/>
              <a:gd name="connsiteY534" fmla="*/ 1373435 h 6858000"/>
              <a:gd name="connsiteX535" fmla="*/ 2312521 w 7467600"/>
              <a:gd name="connsiteY535" fmla="*/ 1806140 h 6858000"/>
              <a:gd name="connsiteX536" fmla="*/ 2127533 w 7467600"/>
              <a:gd name="connsiteY536" fmla="*/ 2348380 h 6858000"/>
              <a:gd name="connsiteX537" fmla="*/ 2358080 w 7467600"/>
              <a:gd name="connsiteY537" fmla="*/ 1866134 h 6858000"/>
              <a:gd name="connsiteX538" fmla="*/ 2407436 w 7467600"/>
              <a:gd name="connsiteY538" fmla="*/ 1651070 h 6858000"/>
              <a:gd name="connsiteX539" fmla="*/ 2448558 w 7467600"/>
              <a:gd name="connsiteY539" fmla="*/ 1373435 h 6858000"/>
              <a:gd name="connsiteX540" fmla="*/ 278707 w 7467600"/>
              <a:gd name="connsiteY540" fmla="*/ 1352270 h 6858000"/>
              <a:gd name="connsiteX541" fmla="*/ 321570 w 7467600"/>
              <a:gd name="connsiteY541" fmla="*/ 1861610 h 6858000"/>
              <a:gd name="connsiteX542" fmla="*/ 294281 w 7467600"/>
              <a:gd name="connsiteY542" fmla="*/ 1440658 h 6858000"/>
              <a:gd name="connsiteX543" fmla="*/ 278707 w 7467600"/>
              <a:gd name="connsiteY543" fmla="*/ 1352270 h 6858000"/>
              <a:gd name="connsiteX544" fmla="*/ 1423821 w 7467600"/>
              <a:gd name="connsiteY544" fmla="*/ 1351958 h 6858000"/>
              <a:gd name="connsiteX545" fmla="*/ 1638521 w 7467600"/>
              <a:gd name="connsiteY545" fmla="*/ 1908470 h 6858000"/>
              <a:gd name="connsiteX546" fmla="*/ 1754199 w 7467600"/>
              <a:gd name="connsiteY546" fmla="*/ 2149284 h 6858000"/>
              <a:gd name="connsiteX547" fmla="*/ 1908359 w 7467600"/>
              <a:gd name="connsiteY547" fmla="*/ 2364988 h 6858000"/>
              <a:gd name="connsiteX548" fmla="*/ 1647661 w 7467600"/>
              <a:gd name="connsiteY548" fmla="*/ 1825945 h 6858000"/>
              <a:gd name="connsiteX549" fmla="*/ 1423821 w 7467600"/>
              <a:gd name="connsiteY549" fmla="*/ 1351958 h 6858000"/>
              <a:gd name="connsiteX550" fmla="*/ 1431890 w 7467600"/>
              <a:gd name="connsiteY550" fmla="*/ 1306475 h 6858000"/>
              <a:gd name="connsiteX551" fmla="*/ 1507597 w 7467600"/>
              <a:gd name="connsiteY551" fmla="*/ 1446132 h 6858000"/>
              <a:gd name="connsiteX552" fmla="*/ 1674586 w 7467600"/>
              <a:gd name="connsiteY552" fmla="*/ 1813832 h 6858000"/>
              <a:gd name="connsiteX553" fmla="*/ 1815950 w 7467600"/>
              <a:gd name="connsiteY553" fmla="*/ 2128564 h 6858000"/>
              <a:gd name="connsiteX554" fmla="*/ 1984242 w 7467600"/>
              <a:gd name="connsiteY554" fmla="*/ 2430829 h 6858000"/>
              <a:gd name="connsiteX555" fmla="*/ 2014023 w 7467600"/>
              <a:gd name="connsiteY555" fmla="*/ 2450995 h 6858000"/>
              <a:gd name="connsiteX556" fmla="*/ 1747337 w 7467600"/>
              <a:gd name="connsiteY556" fmla="*/ 1855264 h 6858000"/>
              <a:gd name="connsiteX557" fmla="*/ 1533749 w 7467600"/>
              <a:gd name="connsiteY557" fmla="*/ 1478656 h 6858000"/>
              <a:gd name="connsiteX558" fmla="*/ 1431890 w 7467600"/>
              <a:gd name="connsiteY558" fmla="*/ 1306475 h 6858000"/>
              <a:gd name="connsiteX559" fmla="*/ 5052692 w 7467600"/>
              <a:gd name="connsiteY559" fmla="*/ 1292994 h 6858000"/>
              <a:gd name="connsiteX560" fmla="*/ 5200661 w 7467600"/>
              <a:gd name="connsiteY560" fmla="*/ 1635186 h 6858000"/>
              <a:gd name="connsiteX561" fmla="*/ 5297138 w 7467600"/>
              <a:gd name="connsiteY561" fmla="*/ 1906351 h 6858000"/>
              <a:gd name="connsiteX562" fmla="*/ 5052692 w 7467600"/>
              <a:gd name="connsiteY562" fmla="*/ 1292994 h 6858000"/>
              <a:gd name="connsiteX563" fmla="*/ 5009948 w 7467600"/>
              <a:gd name="connsiteY563" fmla="*/ 1273619 h 6858000"/>
              <a:gd name="connsiteX564" fmla="*/ 5121777 w 7467600"/>
              <a:gd name="connsiteY564" fmla="*/ 1654213 h 6858000"/>
              <a:gd name="connsiteX565" fmla="*/ 5293545 w 7467600"/>
              <a:gd name="connsiteY565" fmla="*/ 2072247 h 6858000"/>
              <a:gd name="connsiteX566" fmla="*/ 5294042 w 7467600"/>
              <a:gd name="connsiteY566" fmla="*/ 2065019 h 6858000"/>
              <a:gd name="connsiteX567" fmla="*/ 5171936 w 7467600"/>
              <a:gd name="connsiteY567" fmla="*/ 1647613 h 6858000"/>
              <a:gd name="connsiteX568" fmla="*/ 5009948 w 7467600"/>
              <a:gd name="connsiteY568" fmla="*/ 1273619 h 6858000"/>
              <a:gd name="connsiteX569" fmla="*/ 655236 w 7467600"/>
              <a:gd name="connsiteY569" fmla="*/ 1268632 h 6858000"/>
              <a:gd name="connsiteX570" fmla="*/ 839521 w 7467600"/>
              <a:gd name="connsiteY570" fmla="*/ 1685315 h 6858000"/>
              <a:gd name="connsiteX571" fmla="*/ 1109416 w 7467600"/>
              <a:gd name="connsiteY571" fmla="*/ 2061663 h 6858000"/>
              <a:gd name="connsiteX572" fmla="*/ 1298300 w 7467600"/>
              <a:gd name="connsiteY572" fmla="*/ 2247742 h 6858000"/>
              <a:gd name="connsiteX573" fmla="*/ 1125871 w 7467600"/>
              <a:gd name="connsiteY573" fmla="*/ 1989513 h 6858000"/>
              <a:gd name="connsiteX574" fmla="*/ 981574 w 7467600"/>
              <a:gd name="connsiteY574" fmla="*/ 1783157 h 6858000"/>
              <a:gd name="connsiteX575" fmla="*/ 922198 w 7467600"/>
              <a:gd name="connsiteY575" fmla="*/ 1677437 h 6858000"/>
              <a:gd name="connsiteX576" fmla="*/ 869293 w 7467600"/>
              <a:gd name="connsiteY576" fmla="*/ 1583214 h 6858000"/>
              <a:gd name="connsiteX577" fmla="*/ 751431 w 7467600"/>
              <a:gd name="connsiteY577" fmla="*/ 1405731 h 6858000"/>
              <a:gd name="connsiteX578" fmla="*/ 655236 w 7467600"/>
              <a:gd name="connsiteY578" fmla="*/ 1268632 h 6858000"/>
              <a:gd name="connsiteX579" fmla="*/ 6516292 w 7467600"/>
              <a:gd name="connsiteY579" fmla="*/ 1263064 h 6858000"/>
              <a:gd name="connsiteX580" fmla="*/ 5736320 w 7467600"/>
              <a:gd name="connsiteY580" fmla="*/ 1501803 h 6858000"/>
              <a:gd name="connsiteX581" fmla="*/ 6516292 w 7467600"/>
              <a:gd name="connsiteY581" fmla="*/ 1263064 h 6858000"/>
              <a:gd name="connsiteX582" fmla="*/ 291466 w 7467600"/>
              <a:gd name="connsiteY582" fmla="*/ 1250369 h 6858000"/>
              <a:gd name="connsiteX583" fmla="*/ 323180 w 7467600"/>
              <a:gd name="connsiteY583" fmla="*/ 1435283 h 6858000"/>
              <a:gd name="connsiteX584" fmla="*/ 349381 w 7467600"/>
              <a:gd name="connsiteY584" fmla="*/ 1875041 h 6858000"/>
              <a:gd name="connsiteX585" fmla="*/ 374363 w 7467600"/>
              <a:gd name="connsiteY585" fmla="*/ 1506494 h 6858000"/>
              <a:gd name="connsiteX586" fmla="*/ 302168 w 7467600"/>
              <a:gd name="connsiteY586" fmla="*/ 1274495 h 6858000"/>
              <a:gd name="connsiteX587" fmla="*/ 291466 w 7467600"/>
              <a:gd name="connsiteY587" fmla="*/ 1250369 h 6858000"/>
              <a:gd name="connsiteX588" fmla="*/ 678222 w 7467600"/>
              <a:gd name="connsiteY588" fmla="*/ 1248670 h 6858000"/>
              <a:gd name="connsiteX589" fmla="*/ 775536 w 7467600"/>
              <a:gd name="connsiteY589" fmla="*/ 1388015 h 6858000"/>
              <a:gd name="connsiteX590" fmla="*/ 894529 w 7467600"/>
              <a:gd name="connsiteY590" fmla="*/ 1567739 h 6858000"/>
              <a:gd name="connsiteX591" fmla="*/ 948000 w 7467600"/>
              <a:gd name="connsiteY591" fmla="*/ 1663088 h 6858000"/>
              <a:gd name="connsiteX592" fmla="*/ 1006812 w 7467600"/>
              <a:gd name="connsiteY592" fmla="*/ 1767683 h 6858000"/>
              <a:gd name="connsiteX593" fmla="*/ 1149133 w 7467600"/>
              <a:gd name="connsiteY593" fmla="*/ 1971513 h 6858000"/>
              <a:gd name="connsiteX594" fmla="*/ 1333952 w 7467600"/>
              <a:gd name="connsiteY594" fmla="*/ 2251620 h 6858000"/>
              <a:gd name="connsiteX595" fmla="*/ 1337329 w 7467600"/>
              <a:gd name="connsiteY595" fmla="*/ 2258350 h 6858000"/>
              <a:gd name="connsiteX596" fmla="*/ 1014726 w 7467600"/>
              <a:gd name="connsiteY596" fmla="*/ 1615556 h 6858000"/>
              <a:gd name="connsiteX597" fmla="*/ 678222 w 7467600"/>
              <a:gd name="connsiteY597" fmla="*/ 1248670 h 6858000"/>
              <a:gd name="connsiteX598" fmla="*/ 6691602 w 7467600"/>
              <a:gd name="connsiteY598" fmla="*/ 1140573 h 6858000"/>
              <a:gd name="connsiteX599" fmla="*/ 6571100 w 7467600"/>
              <a:gd name="connsiteY599" fmla="*/ 1183662 h 6858000"/>
              <a:gd name="connsiteX600" fmla="*/ 6241687 w 7467600"/>
              <a:gd name="connsiteY600" fmla="*/ 1257600 h 6858000"/>
              <a:gd name="connsiteX601" fmla="*/ 5693009 w 7467600"/>
              <a:gd name="connsiteY601" fmla="*/ 1478256 h 6858000"/>
              <a:gd name="connsiteX602" fmla="*/ 6548420 w 7467600"/>
              <a:gd name="connsiteY602" fmla="*/ 1214599 h 6858000"/>
              <a:gd name="connsiteX603" fmla="*/ 6605473 w 7467600"/>
              <a:gd name="connsiteY603" fmla="*/ 1184686 h 6858000"/>
              <a:gd name="connsiteX604" fmla="*/ 6691602 w 7467600"/>
              <a:gd name="connsiteY604" fmla="*/ 1140573 h 6858000"/>
              <a:gd name="connsiteX605" fmla="*/ 4002475 w 7467600"/>
              <a:gd name="connsiteY605" fmla="*/ 1037802 h 6858000"/>
              <a:gd name="connsiteX606" fmla="*/ 4000324 w 7467600"/>
              <a:gd name="connsiteY606" fmla="*/ 1039362 h 6858000"/>
              <a:gd name="connsiteX607" fmla="*/ 4002862 w 7467600"/>
              <a:gd name="connsiteY607" fmla="*/ 1042866 h 6858000"/>
              <a:gd name="connsiteX608" fmla="*/ 4002475 w 7467600"/>
              <a:gd name="connsiteY608" fmla="*/ 1037802 h 6858000"/>
              <a:gd name="connsiteX609" fmla="*/ 506322 w 7467600"/>
              <a:gd name="connsiteY609" fmla="*/ 1020997 h 6858000"/>
              <a:gd name="connsiteX610" fmla="*/ 533068 w 7467600"/>
              <a:gd name="connsiteY610" fmla="*/ 1029409 h 6858000"/>
              <a:gd name="connsiteX611" fmla="*/ 1232525 w 7467600"/>
              <a:gd name="connsiteY611" fmla="*/ 1804675 h 6858000"/>
              <a:gd name="connsiteX612" fmla="*/ 1388858 w 7467600"/>
              <a:gd name="connsiteY612" fmla="*/ 2368011 h 6858000"/>
              <a:gd name="connsiteX613" fmla="*/ 1384098 w 7467600"/>
              <a:gd name="connsiteY613" fmla="*/ 2378125 h 6858000"/>
              <a:gd name="connsiteX614" fmla="*/ 1425393 w 7467600"/>
              <a:gd name="connsiteY614" fmla="*/ 2589124 h 6858000"/>
              <a:gd name="connsiteX615" fmla="*/ 1424001 w 7467600"/>
              <a:gd name="connsiteY615" fmla="*/ 2597541 h 6858000"/>
              <a:gd name="connsiteX616" fmla="*/ 2152729 w 7467600"/>
              <a:gd name="connsiteY616" fmla="*/ 2864487 h 6858000"/>
              <a:gd name="connsiteX617" fmla="*/ 2020609 w 7467600"/>
              <a:gd name="connsiteY617" fmla="*/ 2539671 h 6858000"/>
              <a:gd name="connsiteX618" fmla="*/ 2018920 w 7467600"/>
              <a:gd name="connsiteY618" fmla="*/ 2536309 h 6858000"/>
              <a:gd name="connsiteX619" fmla="*/ 1342441 w 7467600"/>
              <a:gd name="connsiteY619" fmla="*/ 1173017 h 6858000"/>
              <a:gd name="connsiteX620" fmla="*/ 1367925 w 7467600"/>
              <a:gd name="connsiteY620" fmla="*/ 1135648 h 6858000"/>
              <a:gd name="connsiteX621" fmla="*/ 1771401 w 7467600"/>
              <a:gd name="connsiteY621" fmla="*/ 1806673 h 6858000"/>
              <a:gd name="connsiteX622" fmla="*/ 1972385 w 7467600"/>
              <a:gd name="connsiteY622" fmla="*/ 2198735 h 6858000"/>
              <a:gd name="connsiteX623" fmla="*/ 2040892 w 7467600"/>
              <a:gd name="connsiteY623" fmla="*/ 2405205 h 6858000"/>
              <a:gd name="connsiteX624" fmla="*/ 2131689 w 7467600"/>
              <a:gd name="connsiteY624" fmla="*/ 1936926 h 6858000"/>
              <a:gd name="connsiteX625" fmla="*/ 2454820 w 7467600"/>
              <a:gd name="connsiteY625" fmla="*/ 1248808 h 6858000"/>
              <a:gd name="connsiteX626" fmla="*/ 2492512 w 7467600"/>
              <a:gd name="connsiteY626" fmla="*/ 1302920 h 6858000"/>
              <a:gd name="connsiteX627" fmla="*/ 2081216 w 7467600"/>
              <a:gd name="connsiteY627" fmla="*/ 2527513 h 6858000"/>
              <a:gd name="connsiteX628" fmla="*/ 2081211 w 7467600"/>
              <a:gd name="connsiteY628" fmla="*/ 2528916 h 6858000"/>
              <a:gd name="connsiteX629" fmla="*/ 2199067 w 7467600"/>
              <a:gd name="connsiteY629" fmla="*/ 2884061 h 6858000"/>
              <a:gd name="connsiteX630" fmla="*/ 3192586 w 7467600"/>
              <a:gd name="connsiteY630" fmla="*/ 3411496 h 6858000"/>
              <a:gd name="connsiteX631" fmla="*/ 3182620 w 7467600"/>
              <a:gd name="connsiteY631" fmla="*/ 3483279 h 6858000"/>
              <a:gd name="connsiteX632" fmla="*/ 2435119 w 7467600"/>
              <a:gd name="connsiteY632" fmla="*/ 3080173 h 6858000"/>
              <a:gd name="connsiteX633" fmla="*/ 2410152 w 7467600"/>
              <a:gd name="connsiteY633" fmla="*/ 3063751 h 6858000"/>
              <a:gd name="connsiteX634" fmla="*/ 2408099 w 7467600"/>
              <a:gd name="connsiteY634" fmla="*/ 3064403 h 6858000"/>
              <a:gd name="connsiteX635" fmla="*/ 2407218 w 7467600"/>
              <a:gd name="connsiteY635" fmla="*/ 3070324 h 6858000"/>
              <a:gd name="connsiteX636" fmla="*/ 2380138 w 7467600"/>
              <a:gd name="connsiteY636" fmla="*/ 3099341 h 6858000"/>
              <a:gd name="connsiteX637" fmla="*/ 1765923 w 7467600"/>
              <a:gd name="connsiteY637" fmla="*/ 3581043 h 6858000"/>
              <a:gd name="connsiteX638" fmla="*/ 1702258 w 7467600"/>
              <a:gd name="connsiteY638" fmla="*/ 3612286 h 6858000"/>
              <a:gd name="connsiteX639" fmla="*/ 1538370 w 7467600"/>
              <a:gd name="connsiteY639" fmla="*/ 3811804 h 6858000"/>
              <a:gd name="connsiteX640" fmla="*/ 542867 w 7467600"/>
              <a:gd name="connsiteY640" fmla="*/ 4944092 h 6858000"/>
              <a:gd name="connsiteX641" fmla="*/ 515800 w 7467600"/>
              <a:gd name="connsiteY641" fmla="*/ 4862180 h 6858000"/>
              <a:gd name="connsiteX642" fmla="*/ 909145 w 7467600"/>
              <a:gd name="connsiteY642" fmla="*/ 4199225 h 6858000"/>
              <a:gd name="connsiteX643" fmla="*/ 1214067 w 7467600"/>
              <a:gd name="connsiteY643" fmla="*/ 3908561 h 6858000"/>
              <a:gd name="connsiteX644" fmla="*/ 640967 w 7467600"/>
              <a:gd name="connsiteY644" fmla="*/ 4105601 h 6858000"/>
              <a:gd name="connsiteX645" fmla="*/ 112563 w 7467600"/>
              <a:gd name="connsiteY645" fmla="*/ 4396952 h 6858000"/>
              <a:gd name="connsiteX646" fmla="*/ 0 w 7467600"/>
              <a:gd name="connsiteY646" fmla="*/ 4466006 h 6858000"/>
              <a:gd name="connsiteX647" fmla="*/ 0 w 7467600"/>
              <a:gd name="connsiteY647" fmla="*/ 4233763 h 6858000"/>
              <a:gd name="connsiteX648" fmla="*/ 36881 w 7467600"/>
              <a:gd name="connsiteY648" fmla="*/ 4200118 h 6858000"/>
              <a:gd name="connsiteX649" fmla="*/ 910534 w 7467600"/>
              <a:gd name="connsiteY649" fmla="*/ 3629753 h 6858000"/>
              <a:gd name="connsiteX650" fmla="*/ 1578717 w 7467600"/>
              <a:gd name="connsiteY650" fmla="*/ 3575982 h 6858000"/>
              <a:gd name="connsiteX651" fmla="*/ 2338780 w 7467600"/>
              <a:gd name="connsiteY651" fmla="*/ 3033725 h 6858000"/>
              <a:gd name="connsiteX652" fmla="*/ 1807991 w 7467600"/>
              <a:gd name="connsiteY652" fmla="*/ 2807184 h 6858000"/>
              <a:gd name="connsiteX653" fmla="*/ 1416358 w 7467600"/>
              <a:gd name="connsiteY653" fmla="*/ 3112571 h 6858000"/>
              <a:gd name="connsiteX654" fmla="*/ 939066 w 7467600"/>
              <a:gd name="connsiteY654" fmla="*/ 3378798 h 6858000"/>
              <a:gd name="connsiteX655" fmla="*/ 115099 w 7467600"/>
              <a:gd name="connsiteY655" fmla="*/ 3607650 h 6858000"/>
              <a:gd name="connsiteX656" fmla="*/ 97284 w 7467600"/>
              <a:gd name="connsiteY656" fmla="*/ 3520393 h 6858000"/>
              <a:gd name="connsiteX657" fmla="*/ 922050 w 7467600"/>
              <a:gd name="connsiteY657" fmla="*/ 3074867 h 6858000"/>
              <a:gd name="connsiteX658" fmla="*/ 1405265 w 7467600"/>
              <a:gd name="connsiteY658" fmla="*/ 3016319 h 6858000"/>
              <a:gd name="connsiteX659" fmla="*/ 1407512 w 7467600"/>
              <a:gd name="connsiteY659" fmla="*/ 3018001 h 6858000"/>
              <a:gd name="connsiteX660" fmla="*/ 1726266 w 7467600"/>
              <a:gd name="connsiteY660" fmla="*/ 2777274 h 6858000"/>
              <a:gd name="connsiteX661" fmla="*/ 625390 w 7467600"/>
              <a:gd name="connsiteY661" fmla="*/ 2514541 h 6858000"/>
              <a:gd name="connsiteX662" fmla="*/ 619799 w 7467600"/>
              <a:gd name="connsiteY662" fmla="*/ 2527180 h 6858000"/>
              <a:gd name="connsiteX663" fmla="*/ 310030 w 7467600"/>
              <a:gd name="connsiteY663" fmla="*/ 2771818 h 6858000"/>
              <a:gd name="connsiteX664" fmla="*/ 173877 w 7467600"/>
              <a:gd name="connsiteY664" fmla="*/ 2937056 h 6858000"/>
              <a:gd name="connsiteX665" fmla="*/ 77889 w 7467600"/>
              <a:gd name="connsiteY665" fmla="*/ 3138440 h 6858000"/>
              <a:gd name="connsiteX666" fmla="*/ 0 w 7467600"/>
              <a:gd name="connsiteY666" fmla="*/ 3271395 h 6858000"/>
              <a:gd name="connsiteX667" fmla="*/ 0 w 7467600"/>
              <a:gd name="connsiteY667" fmla="*/ 3153002 h 6858000"/>
              <a:gd name="connsiteX668" fmla="*/ 2386 w 7467600"/>
              <a:gd name="connsiteY668" fmla="*/ 3149203 h 6858000"/>
              <a:gd name="connsiteX669" fmla="*/ 89753 w 7467600"/>
              <a:gd name="connsiteY669" fmla="*/ 2987702 h 6858000"/>
              <a:gd name="connsiteX670" fmla="*/ 76869 w 7467600"/>
              <a:gd name="connsiteY670" fmla="*/ 3005404 h 6858000"/>
              <a:gd name="connsiteX671" fmla="*/ 32049 w 7467600"/>
              <a:gd name="connsiteY671" fmla="*/ 3065814 h 6858000"/>
              <a:gd name="connsiteX672" fmla="*/ 0 w 7467600"/>
              <a:gd name="connsiteY672" fmla="*/ 3108744 h 6858000"/>
              <a:gd name="connsiteX673" fmla="*/ 0 w 7467600"/>
              <a:gd name="connsiteY673" fmla="*/ 3058059 h 6858000"/>
              <a:gd name="connsiteX674" fmla="*/ 7610 w 7467600"/>
              <a:gd name="connsiteY674" fmla="*/ 3047889 h 6858000"/>
              <a:gd name="connsiteX675" fmla="*/ 52419 w 7467600"/>
              <a:gd name="connsiteY675" fmla="*/ 2987479 h 6858000"/>
              <a:gd name="connsiteX676" fmla="*/ 59142 w 7467600"/>
              <a:gd name="connsiteY676" fmla="*/ 2978488 h 6858000"/>
              <a:gd name="connsiteX677" fmla="*/ 0 w 7467600"/>
              <a:gd name="connsiteY677" fmla="*/ 3015334 h 6858000"/>
              <a:gd name="connsiteX678" fmla="*/ 0 w 7467600"/>
              <a:gd name="connsiteY678" fmla="*/ 2914286 h 6858000"/>
              <a:gd name="connsiteX679" fmla="*/ 36383 w 7467600"/>
              <a:gd name="connsiteY679" fmla="*/ 2901128 h 6858000"/>
              <a:gd name="connsiteX680" fmla="*/ 156329 w 7467600"/>
              <a:gd name="connsiteY680" fmla="*/ 2840533 h 6858000"/>
              <a:gd name="connsiteX681" fmla="*/ 358355 w 7467600"/>
              <a:gd name="connsiteY681" fmla="*/ 2620471 h 6858000"/>
              <a:gd name="connsiteX682" fmla="*/ 510577 w 7467600"/>
              <a:gd name="connsiteY682" fmla="*/ 2501244 h 6858000"/>
              <a:gd name="connsiteX683" fmla="*/ 211967 w 7467600"/>
              <a:gd name="connsiteY683" fmla="*/ 2479171 h 6858000"/>
              <a:gd name="connsiteX684" fmla="*/ 0 w 7467600"/>
              <a:gd name="connsiteY684" fmla="*/ 2476398 h 6858000"/>
              <a:gd name="connsiteX685" fmla="*/ 0 w 7467600"/>
              <a:gd name="connsiteY685" fmla="*/ 2389189 h 6858000"/>
              <a:gd name="connsiteX686" fmla="*/ 103062 w 7467600"/>
              <a:gd name="connsiteY686" fmla="*/ 2389518 h 6858000"/>
              <a:gd name="connsiteX687" fmla="*/ 510734 w 7467600"/>
              <a:gd name="connsiteY687" fmla="*/ 2416201 h 6858000"/>
              <a:gd name="connsiteX688" fmla="*/ 279257 w 7467600"/>
              <a:gd name="connsiteY688" fmla="*/ 2092102 h 6858000"/>
              <a:gd name="connsiteX689" fmla="*/ 65265 w 7467600"/>
              <a:gd name="connsiteY689" fmla="*/ 2006049 h 6858000"/>
              <a:gd name="connsiteX690" fmla="*/ 0 w 7467600"/>
              <a:gd name="connsiteY690" fmla="*/ 1982532 h 6858000"/>
              <a:gd name="connsiteX691" fmla="*/ 0 w 7467600"/>
              <a:gd name="connsiteY691" fmla="*/ 1912789 h 6858000"/>
              <a:gd name="connsiteX692" fmla="*/ 97460 w 7467600"/>
              <a:gd name="connsiteY692" fmla="*/ 1953725 h 6858000"/>
              <a:gd name="connsiteX693" fmla="*/ 221272 w 7467600"/>
              <a:gd name="connsiteY693" fmla="*/ 1980766 h 6858000"/>
              <a:gd name="connsiteX694" fmla="*/ 116765 w 7467600"/>
              <a:gd name="connsiteY694" fmla="*/ 1911033 h 6858000"/>
              <a:gd name="connsiteX695" fmla="*/ 16405 w 7467600"/>
              <a:gd name="connsiteY695" fmla="*/ 1803412 h 6858000"/>
              <a:gd name="connsiteX696" fmla="*/ 0 w 7467600"/>
              <a:gd name="connsiteY696" fmla="*/ 1784777 h 6858000"/>
              <a:gd name="connsiteX697" fmla="*/ 0 w 7467600"/>
              <a:gd name="connsiteY697" fmla="*/ 1740082 h 6858000"/>
              <a:gd name="connsiteX698" fmla="*/ 39394 w 7467600"/>
              <a:gd name="connsiteY698" fmla="*/ 1784856 h 6858000"/>
              <a:gd name="connsiteX699" fmla="*/ 135813 w 7467600"/>
              <a:gd name="connsiteY699" fmla="*/ 1888838 h 6858000"/>
              <a:gd name="connsiteX700" fmla="*/ 242575 w 7467600"/>
              <a:gd name="connsiteY700" fmla="*/ 1958841 h 6858000"/>
              <a:gd name="connsiteX701" fmla="*/ 82197 w 7467600"/>
              <a:gd name="connsiteY701" fmla="*/ 1754826 h 6858000"/>
              <a:gd name="connsiteX702" fmla="*/ 0 w 7467600"/>
              <a:gd name="connsiteY702" fmla="*/ 1679650 h 6858000"/>
              <a:gd name="connsiteX703" fmla="*/ 0 w 7467600"/>
              <a:gd name="connsiteY703" fmla="*/ 1602463 h 6858000"/>
              <a:gd name="connsiteX704" fmla="*/ 84689 w 7467600"/>
              <a:gd name="connsiteY704" fmla="*/ 1677442 h 6858000"/>
              <a:gd name="connsiteX705" fmla="*/ 298437 w 7467600"/>
              <a:gd name="connsiteY705" fmla="*/ 1968019 h 6858000"/>
              <a:gd name="connsiteX706" fmla="*/ 227269 w 7467600"/>
              <a:gd name="connsiteY706" fmla="*/ 1114064 h 6858000"/>
              <a:gd name="connsiteX707" fmla="*/ 248003 w 7467600"/>
              <a:gd name="connsiteY707" fmla="*/ 1089613 h 6858000"/>
              <a:gd name="connsiteX708" fmla="*/ 427020 w 7467600"/>
              <a:gd name="connsiteY708" fmla="*/ 1619803 h 6858000"/>
              <a:gd name="connsiteX709" fmla="*/ 340345 w 7467600"/>
              <a:gd name="connsiteY709" fmla="*/ 2027739 h 6858000"/>
              <a:gd name="connsiteX710" fmla="*/ 360865 w 7467600"/>
              <a:gd name="connsiteY710" fmla="*/ 2044827 h 6858000"/>
              <a:gd name="connsiteX711" fmla="*/ 560414 w 7467600"/>
              <a:gd name="connsiteY711" fmla="*/ 2421457 h 6858000"/>
              <a:gd name="connsiteX712" fmla="*/ 1359703 w 7467600"/>
              <a:gd name="connsiteY712" fmla="*/ 2578554 h 6858000"/>
              <a:gd name="connsiteX713" fmla="*/ 1359422 w 7467600"/>
              <a:gd name="connsiteY713" fmla="*/ 2577994 h 6858000"/>
              <a:gd name="connsiteX714" fmla="*/ 828701 w 7467600"/>
              <a:gd name="connsiteY714" fmla="*/ 1839520 h 6858000"/>
              <a:gd name="connsiteX715" fmla="*/ 494427 w 7467600"/>
              <a:gd name="connsiteY715" fmla="*/ 1092333 h 6858000"/>
              <a:gd name="connsiteX716" fmla="*/ 506322 w 7467600"/>
              <a:gd name="connsiteY716" fmla="*/ 1020997 h 6858000"/>
              <a:gd name="connsiteX717" fmla="*/ 4570198 w 7467600"/>
              <a:gd name="connsiteY717" fmla="*/ 978081 h 6858000"/>
              <a:gd name="connsiteX718" fmla="*/ 4523691 w 7467600"/>
              <a:gd name="connsiteY718" fmla="*/ 1127776 h 6858000"/>
              <a:gd name="connsiteX719" fmla="*/ 4509875 w 7467600"/>
              <a:gd name="connsiteY719" fmla="*/ 1167552 h 6858000"/>
              <a:gd name="connsiteX720" fmla="*/ 4478168 w 7467600"/>
              <a:gd name="connsiteY720" fmla="*/ 1260735 h 6858000"/>
              <a:gd name="connsiteX721" fmla="*/ 4409309 w 7467600"/>
              <a:gd name="connsiteY721" fmla="*/ 1666996 h 6858000"/>
              <a:gd name="connsiteX722" fmla="*/ 4370031 w 7467600"/>
              <a:gd name="connsiteY722" fmla="*/ 1955666 h 6858000"/>
              <a:gd name="connsiteX723" fmla="*/ 4570198 w 7467600"/>
              <a:gd name="connsiteY723" fmla="*/ 978081 h 6858000"/>
              <a:gd name="connsiteX724" fmla="*/ 4557898 w 7467600"/>
              <a:gd name="connsiteY724" fmla="*/ 900011 h 6858000"/>
              <a:gd name="connsiteX725" fmla="*/ 4344840 w 7467600"/>
              <a:gd name="connsiteY725" fmla="*/ 1922038 h 6858000"/>
              <a:gd name="connsiteX726" fmla="*/ 4378710 w 7467600"/>
              <a:gd name="connsiteY726" fmla="*/ 1665516 h 6858000"/>
              <a:gd name="connsiteX727" fmla="*/ 4448798 w 7467600"/>
              <a:gd name="connsiteY727" fmla="*/ 1253024 h 6858000"/>
              <a:gd name="connsiteX728" fmla="*/ 4480315 w 7467600"/>
              <a:gd name="connsiteY728" fmla="*/ 1158454 h 6858000"/>
              <a:gd name="connsiteX729" fmla="*/ 4494133 w 7467600"/>
              <a:gd name="connsiteY729" fmla="*/ 1118676 h 6858000"/>
              <a:gd name="connsiteX730" fmla="*/ 4557898 w 7467600"/>
              <a:gd name="connsiteY730" fmla="*/ 900011 h 6858000"/>
              <a:gd name="connsiteX731" fmla="*/ 5870151 w 7467600"/>
              <a:gd name="connsiteY731" fmla="*/ 898890 h 6858000"/>
              <a:gd name="connsiteX732" fmla="*/ 5861335 w 7467600"/>
              <a:gd name="connsiteY732" fmla="*/ 899177 h 6858000"/>
              <a:gd name="connsiteX733" fmla="*/ 5843702 w 7467600"/>
              <a:gd name="connsiteY733" fmla="*/ 899748 h 6858000"/>
              <a:gd name="connsiteX734" fmla="*/ 5651107 w 7467600"/>
              <a:gd name="connsiteY734" fmla="*/ 920306 h 6858000"/>
              <a:gd name="connsiteX735" fmla="*/ 5459407 w 7467600"/>
              <a:gd name="connsiteY735" fmla="*/ 940975 h 6858000"/>
              <a:gd name="connsiteX736" fmla="*/ 5374846 w 7467600"/>
              <a:gd name="connsiteY736" fmla="*/ 941988 h 6858000"/>
              <a:gd name="connsiteX737" fmla="*/ 5256105 w 7467600"/>
              <a:gd name="connsiteY737" fmla="*/ 945632 h 6858000"/>
              <a:gd name="connsiteX738" fmla="*/ 5107071 w 7467600"/>
              <a:gd name="connsiteY738" fmla="*/ 969720 h 6858000"/>
              <a:gd name="connsiteX739" fmla="*/ 4998681 w 7467600"/>
              <a:gd name="connsiteY739" fmla="*/ 988771 h 6858000"/>
              <a:gd name="connsiteX740" fmla="*/ 5870151 w 7467600"/>
              <a:gd name="connsiteY740" fmla="*/ 898890 h 6858000"/>
              <a:gd name="connsiteX741" fmla="*/ 5504425 w 7467600"/>
              <a:gd name="connsiteY741" fmla="*/ 848067 h 6858000"/>
              <a:gd name="connsiteX742" fmla="*/ 4968849 w 7467600"/>
              <a:gd name="connsiteY742" fmla="*/ 962318 h 6858000"/>
              <a:gd name="connsiteX743" fmla="*/ 5104039 w 7467600"/>
              <a:gd name="connsiteY743" fmla="*/ 940634 h 6858000"/>
              <a:gd name="connsiteX744" fmla="*/ 5256311 w 7467600"/>
              <a:gd name="connsiteY744" fmla="*/ 916490 h 6858000"/>
              <a:gd name="connsiteX745" fmla="*/ 5377381 w 7467600"/>
              <a:gd name="connsiteY745" fmla="*/ 912671 h 6858000"/>
              <a:gd name="connsiteX746" fmla="*/ 5460148 w 7467600"/>
              <a:gd name="connsiteY746" fmla="*/ 911442 h 6858000"/>
              <a:gd name="connsiteX747" fmla="*/ 5648971 w 7467600"/>
              <a:gd name="connsiteY747" fmla="*/ 891331 h 6858000"/>
              <a:gd name="connsiteX748" fmla="*/ 5844807 w 7467600"/>
              <a:gd name="connsiteY748" fmla="*/ 870718 h 6858000"/>
              <a:gd name="connsiteX749" fmla="*/ 5862975 w 7467600"/>
              <a:gd name="connsiteY749" fmla="*/ 869756 h 6858000"/>
              <a:gd name="connsiteX750" fmla="*/ 5920887 w 7467600"/>
              <a:gd name="connsiteY750" fmla="*/ 865929 h 6858000"/>
              <a:gd name="connsiteX751" fmla="*/ 5504425 w 7467600"/>
              <a:gd name="connsiteY751" fmla="*/ 848067 h 6858000"/>
              <a:gd name="connsiteX752" fmla="*/ 3607114 w 7467600"/>
              <a:gd name="connsiteY752" fmla="*/ 467441 h 6858000"/>
              <a:gd name="connsiteX753" fmla="*/ 3296242 w 7467600"/>
              <a:gd name="connsiteY753" fmla="*/ 807991 h 6858000"/>
              <a:gd name="connsiteX754" fmla="*/ 3174674 w 7467600"/>
              <a:gd name="connsiteY754" fmla="*/ 919759 h 6858000"/>
              <a:gd name="connsiteX755" fmla="*/ 3042978 w 7467600"/>
              <a:gd name="connsiteY755" fmla="*/ 1054894 h 6858000"/>
              <a:gd name="connsiteX756" fmla="*/ 2968914 w 7467600"/>
              <a:gd name="connsiteY756" fmla="*/ 1133756 h 6858000"/>
              <a:gd name="connsiteX757" fmla="*/ 3103823 w 7467600"/>
              <a:gd name="connsiteY757" fmla="*/ 1026814 h 6858000"/>
              <a:gd name="connsiteX758" fmla="*/ 3607114 w 7467600"/>
              <a:gd name="connsiteY758" fmla="*/ 467441 h 6858000"/>
              <a:gd name="connsiteX759" fmla="*/ 3744487 w 7467600"/>
              <a:gd name="connsiteY759" fmla="*/ 383136 h 6858000"/>
              <a:gd name="connsiteX760" fmla="*/ 3970213 w 7467600"/>
              <a:gd name="connsiteY760" fmla="*/ 995559 h 6858000"/>
              <a:gd name="connsiteX761" fmla="*/ 3744487 w 7467600"/>
              <a:gd name="connsiteY761" fmla="*/ 383136 h 6858000"/>
              <a:gd name="connsiteX762" fmla="*/ 3624562 w 7467600"/>
              <a:gd name="connsiteY762" fmla="*/ 367041 h 6858000"/>
              <a:gd name="connsiteX763" fmla="*/ 3489712 w 7467600"/>
              <a:gd name="connsiteY763" fmla="*/ 485386 h 6858000"/>
              <a:gd name="connsiteX764" fmla="*/ 3182994 w 7467600"/>
              <a:gd name="connsiteY764" fmla="*/ 828265 h 6858000"/>
              <a:gd name="connsiteX765" fmla="*/ 2892114 w 7467600"/>
              <a:gd name="connsiteY765" fmla="*/ 1172635 h 6858000"/>
              <a:gd name="connsiteX766" fmla="*/ 3021459 w 7467600"/>
              <a:gd name="connsiteY766" fmla="*/ 1035385 h 6858000"/>
              <a:gd name="connsiteX767" fmla="*/ 3153873 w 7467600"/>
              <a:gd name="connsiteY767" fmla="*/ 898971 h 6858000"/>
              <a:gd name="connsiteX768" fmla="*/ 3276511 w 7467600"/>
              <a:gd name="connsiteY768" fmla="*/ 786423 h 6858000"/>
              <a:gd name="connsiteX769" fmla="*/ 3584154 w 7467600"/>
              <a:gd name="connsiteY769" fmla="*/ 448218 h 6858000"/>
              <a:gd name="connsiteX770" fmla="*/ 3624562 w 7467600"/>
              <a:gd name="connsiteY770" fmla="*/ 367041 h 6858000"/>
              <a:gd name="connsiteX771" fmla="*/ 3766672 w 7467600"/>
              <a:gd name="connsiteY771" fmla="*/ 359429 h 6858000"/>
              <a:gd name="connsiteX772" fmla="*/ 3996338 w 7467600"/>
              <a:gd name="connsiteY772" fmla="*/ 968237 h 6858000"/>
              <a:gd name="connsiteX773" fmla="*/ 3766672 w 7467600"/>
              <a:gd name="connsiteY773" fmla="*/ 359429 h 6858000"/>
              <a:gd name="connsiteX774" fmla="*/ 5805386 w 7467600"/>
              <a:gd name="connsiteY774" fmla="*/ 239240 h 6858000"/>
              <a:gd name="connsiteX775" fmla="*/ 5736947 w 7467600"/>
              <a:gd name="connsiteY775" fmla="*/ 261367 h 6858000"/>
              <a:gd name="connsiteX776" fmla="*/ 5427012 w 7467600"/>
              <a:gd name="connsiteY776" fmla="*/ 311272 h 6858000"/>
              <a:gd name="connsiteX777" fmla="*/ 5147818 w 7467600"/>
              <a:gd name="connsiteY777" fmla="*/ 322112 h 6858000"/>
              <a:gd name="connsiteX778" fmla="*/ 5060854 w 7467600"/>
              <a:gd name="connsiteY778" fmla="*/ 311882 h 6858000"/>
              <a:gd name="connsiteX779" fmla="*/ 4945989 w 7467600"/>
              <a:gd name="connsiteY779" fmla="*/ 300516 h 6858000"/>
              <a:gd name="connsiteX780" fmla="*/ 5410479 w 7467600"/>
              <a:gd name="connsiteY780" fmla="*/ 348434 h 6858000"/>
              <a:gd name="connsiteX781" fmla="*/ 5805386 w 7467600"/>
              <a:gd name="connsiteY781" fmla="*/ 239240 h 6858000"/>
              <a:gd name="connsiteX782" fmla="*/ 5905192 w 7467600"/>
              <a:gd name="connsiteY782" fmla="*/ 163079 h 6858000"/>
              <a:gd name="connsiteX783" fmla="*/ 5865655 w 7467600"/>
              <a:gd name="connsiteY783" fmla="*/ 171901 h 6858000"/>
              <a:gd name="connsiteX784" fmla="*/ 5259740 w 7467600"/>
              <a:gd name="connsiteY784" fmla="*/ 257013 h 6858000"/>
              <a:gd name="connsiteX785" fmla="*/ 5208466 w 7467600"/>
              <a:gd name="connsiteY785" fmla="*/ 257550 h 6858000"/>
              <a:gd name="connsiteX786" fmla="*/ 4980204 w 7467600"/>
              <a:gd name="connsiteY786" fmla="*/ 271903 h 6858000"/>
              <a:gd name="connsiteX787" fmla="*/ 5068068 w 7467600"/>
              <a:gd name="connsiteY787" fmla="*/ 282244 h 6858000"/>
              <a:gd name="connsiteX788" fmla="*/ 5153231 w 7467600"/>
              <a:gd name="connsiteY788" fmla="*/ 292240 h 6858000"/>
              <a:gd name="connsiteX789" fmla="*/ 5426491 w 7467600"/>
              <a:gd name="connsiteY789" fmla="*/ 281128 h 6858000"/>
              <a:gd name="connsiteX790" fmla="*/ 5731212 w 7467600"/>
              <a:gd name="connsiteY790" fmla="*/ 231951 h 6858000"/>
              <a:gd name="connsiteX791" fmla="*/ 5905192 w 7467600"/>
              <a:gd name="connsiteY791" fmla="*/ 163079 h 6858000"/>
              <a:gd name="connsiteX792" fmla="*/ 5944437 w 7467600"/>
              <a:gd name="connsiteY792" fmla="*/ 113829 h 6858000"/>
              <a:gd name="connsiteX793" fmla="*/ 5825032 w 7467600"/>
              <a:gd name="connsiteY793" fmla="*/ 146405 h 6858000"/>
              <a:gd name="connsiteX794" fmla="*/ 4955599 w 7467600"/>
              <a:gd name="connsiteY794" fmla="*/ 247008 h 6858000"/>
              <a:gd name="connsiteX795" fmla="*/ 5210104 w 7467600"/>
              <a:gd name="connsiteY795" fmla="*/ 228123 h 6858000"/>
              <a:gd name="connsiteX796" fmla="*/ 5261015 w 7467600"/>
              <a:gd name="connsiteY796" fmla="*/ 227087 h 6858000"/>
              <a:gd name="connsiteX797" fmla="*/ 5861181 w 7467600"/>
              <a:gd name="connsiteY797" fmla="*/ 143093 h 6858000"/>
              <a:gd name="connsiteX798" fmla="*/ 5961252 w 7467600"/>
              <a:gd name="connsiteY798" fmla="*/ 114820 h 6858000"/>
              <a:gd name="connsiteX799" fmla="*/ 5944437 w 7467600"/>
              <a:gd name="connsiteY799" fmla="*/ 113829 h 6858000"/>
              <a:gd name="connsiteX800" fmla="*/ 3882765 w 7467600"/>
              <a:gd name="connsiteY800" fmla="*/ 0 h 6858000"/>
              <a:gd name="connsiteX801" fmla="*/ 3995099 w 7467600"/>
              <a:gd name="connsiteY801" fmla="*/ 0 h 6858000"/>
              <a:gd name="connsiteX802" fmla="*/ 4163818 w 7467600"/>
              <a:gd name="connsiteY802" fmla="*/ 234104 h 6858000"/>
              <a:gd name="connsiteX803" fmla="*/ 4172099 w 7467600"/>
              <a:gd name="connsiteY803" fmla="*/ 234207 h 6858000"/>
              <a:gd name="connsiteX804" fmla="*/ 4784282 w 7467600"/>
              <a:gd name="connsiteY804" fmla="*/ 276561 h 6858000"/>
              <a:gd name="connsiteX805" fmla="*/ 4801687 w 7467600"/>
              <a:gd name="connsiteY805" fmla="*/ 267764 h 6858000"/>
              <a:gd name="connsiteX806" fmla="*/ 6082788 w 7467600"/>
              <a:gd name="connsiteY806" fmla="*/ 64119 h 6858000"/>
              <a:gd name="connsiteX807" fmla="*/ 6099442 w 7467600"/>
              <a:gd name="connsiteY807" fmla="*/ 82568 h 6858000"/>
              <a:gd name="connsiteX808" fmla="*/ 4804137 w 7467600"/>
              <a:gd name="connsiteY808" fmla="*/ 320931 h 6858000"/>
              <a:gd name="connsiteX809" fmla="*/ 4227047 w 7467600"/>
              <a:gd name="connsiteY809" fmla="*/ 313415 h 6858000"/>
              <a:gd name="connsiteX810" fmla="*/ 4346041 w 7467600"/>
              <a:gd name="connsiteY810" fmla="*/ 456086 h 6858000"/>
              <a:gd name="connsiteX811" fmla="*/ 4870967 w 7467600"/>
              <a:gd name="connsiteY811" fmla="*/ 963061 h 6858000"/>
              <a:gd name="connsiteX812" fmla="*/ 4889647 w 7467600"/>
              <a:gd name="connsiteY812" fmla="*/ 957147 h 6858000"/>
              <a:gd name="connsiteX813" fmla="*/ 5422504 w 7467600"/>
              <a:gd name="connsiteY813" fmla="*/ 805191 h 6858000"/>
              <a:gd name="connsiteX814" fmla="*/ 6087656 w 7467600"/>
              <a:gd name="connsiteY814" fmla="*/ 826703 h 6858000"/>
              <a:gd name="connsiteX815" fmla="*/ 6058717 w 7467600"/>
              <a:gd name="connsiteY815" fmla="*/ 865992 h 6858000"/>
              <a:gd name="connsiteX816" fmla="*/ 4974153 w 7467600"/>
              <a:gd name="connsiteY816" fmla="*/ 1045456 h 6858000"/>
              <a:gd name="connsiteX817" fmla="*/ 5627835 w 7467600"/>
              <a:gd name="connsiteY817" fmla="*/ 1472077 h 6858000"/>
              <a:gd name="connsiteX818" fmla="*/ 5629817 w 7467600"/>
              <a:gd name="connsiteY818" fmla="*/ 1471412 h 6858000"/>
              <a:gd name="connsiteX819" fmla="*/ 5634124 w 7467600"/>
              <a:gd name="connsiteY819" fmla="*/ 1470572 h 6858000"/>
              <a:gd name="connsiteX820" fmla="*/ 5755832 w 7467600"/>
              <a:gd name="connsiteY820" fmla="*/ 1383886 h 6858000"/>
              <a:gd name="connsiteX821" fmla="*/ 6014186 w 7467600"/>
              <a:gd name="connsiteY821" fmla="*/ 1279799 h 6858000"/>
              <a:gd name="connsiteX822" fmla="*/ 6901619 w 7467600"/>
              <a:gd name="connsiteY822" fmla="*/ 1047874 h 6858000"/>
              <a:gd name="connsiteX823" fmla="*/ 6931566 w 7467600"/>
              <a:gd name="connsiteY823" fmla="*/ 1062034 h 6858000"/>
              <a:gd name="connsiteX824" fmla="*/ 5790982 w 7467600"/>
              <a:gd name="connsiteY824" fmla="*/ 1561380 h 6858000"/>
              <a:gd name="connsiteX825" fmla="*/ 6188971 w 7467600"/>
              <a:gd name="connsiteY825" fmla="*/ 1755168 h 6858000"/>
              <a:gd name="connsiteX826" fmla="*/ 6202446 w 7467600"/>
              <a:gd name="connsiteY826" fmla="*/ 1752268 h 6858000"/>
              <a:gd name="connsiteX827" fmla="*/ 7179560 w 7467600"/>
              <a:gd name="connsiteY827" fmla="*/ 1467551 h 6858000"/>
              <a:gd name="connsiteX828" fmla="*/ 7158730 w 7467600"/>
              <a:gd name="connsiteY828" fmla="*/ 1507835 h 6858000"/>
              <a:gd name="connsiteX829" fmla="*/ 6326959 w 7467600"/>
              <a:gd name="connsiteY829" fmla="*/ 1817686 h 6858000"/>
              <a:gd name="connsiteX830" fmla="*/ 6537433 w 7467600"/>
              <a:gd name="connsiteY830" fmla="*/ 1907790 h 6858000"/>
              <a:gd name="connsiteX831" fmla="*/ 6550221 w 7467600"/>
              <a:gd name="connsiteY831" fmla="*/ 1910729 h 6858000"/>
              <a:gd name="connsiteX832" fmla="*/ 6964438 w 7467600"/>
              <a:gd name="connsiteY832" fmla="*/ 2209505 h 6858000"/>
              <a:gd name="connsiteX833" fmla="*/ 7367862 w 7467600"/>
              <a:gd name="connsiteY833" fmla="*/ 2806833 h 6858000"/>
              <a:gd name="connsiteX834" fmla="*/ 7364329 w 7467600"/>
              <a:gd name="connsiteY834" fmla="*/ 2826907 h 6858000"/>
              <a:gd name="connsiteX835" fmla="*/ 7290545 w 7467600"/>
              <a:gd name="connsiteY835" fmla="*/ 2850663 h 6858000"/>
              <a:gd name="connsiteX836" fmla="*/ 6472036 w 7467600"/>
              <a:gd name="connsiteY836" fmla="*/ 1959003 h 6858000"/>
              <a:gd name="connsiteX837" fmla="*/ 5792897 w 7467600"/>
              <a:gd name="connsiteY837" fmla="*/ 1647747 h 6858000"/>
              <a:gd name="connsiteX838" fmla="*/ 5842751 w 7467600"/>
              <a:gd name="connsiteY838" fmla="*/ 1816112 h 6858000"/>
              <a:gd name="connsiteX839" fmla="*/ 5847424 w 7467600"/>
              <a:gd name="connsiteY839" fmla="*/ 1815776 h 6858000"/>
              <a:gd name="connsiteX840" fmla="*/ 6399821 w 7467600"/>
              <a:gd name="connsiteY840" fmla="*/ 2344799 h 6858000"/>
              <a:gd name="connsiteX841" fmla="*/ 6323232 w 7467600"/>
              <a:gd name="connsiteY841" fmla="*/ 2389634 h 6858000"/>
              <a:gd name="connsiteX842" fmla="*/ 5942958 w 7467600"/>
              <a:gd name="connsiteY842" fmla="*/ 2077708 h 6858000"/>
              <a:gd name="connsiteX843" fmla="*/ 5921559 w 7467600"/>
              <a:gd name="connsiteY843" fmla="*/ 2378596 h 6858000"/>
              <a:gd name="connsiteX844" fmla="*/ 5817651 w 7467600"/>
              <a:gd name="connsiteY844" fmla="*/ 3023919 h 6858000"/>
              <a:gd name="connsiteX845" fmla="*/ 5729634 w 7467600"/>
              <a:gd name="connsiteY845" fmla="*/ 3051849 h 6858000"/>
              <a:gd name="connsiteX846" fmla="*/ 5611018 w 7467600"/>
              <a:gd name="connsiteY846" fmla="*/ 2316769 h 6858000"/>
              <a:gd name="connsiteX847" fmla="*/ 5687608 w 7467600"/>
              <a:gd name="connsiteY847" fmla="*/ 2039972 h 6858000"/>
              <a:gd name="connsiteX848" fmla="*/ 5657554 w 7467600"/>
              <a:gd name="connsiteY848" fmla="*/ 1576445 h 6858000"/>
              <a:gd name="connsiteX849" fmla="*/ 5150475 w 7467600"/>
              <a:gd name="connsiteY849" fmla="*/ 1274012 h 6858000"/>
              <a:gd name="connsiteX850" fmla="*/ 5349142 w 7467600"/>
              <a:gd name="connsiteY850" fmla="*/ 2204405 h 6858000"/>
              <a:gd name="connsiteX851" fmla="*/ 5262214 w 7467600"/>
              <a:gd name="connsiteY851" fmla="*/ 2233836 h 6858000"/>
              <a:gd name="connsiteX852" fmla="*/ 4981539 w 7467600"/>
              <a:gd name="connsiteY852" fmla="*/ 1542201 h 6858000"/>
              <a:gd name="connsiteX853" fmla="*/ 4958461 w 7467600"/>
              <a:gd name="connsiteY853" fmla="*/ 1136957 h 6858000"/>
              <a:gd name="connsiteX854" fmla="*/ 4655015 w 7467600"/>
              <a:gd name="connsiteY854" fmla="*/ 891426 h 6858000"/>
              <a:gd name="connsiteX855" fmla="*/ 4348002 w 7467600"/>
              <a:gd name="connsiteY855" fmla="*/ 2205895 h 6858000"/>
              <a:gd name="connsiteX856" fmla="*/ 4262250 w 7467600"/>
              <a:gd name="connsiteY856" fmla="*/ 2219972 h 6858000"/>
              <a:gd name="connsiteX857" fmla="*/ 4550611 w 7467600"/>
              <a:gd name="connsiteY857" fmla="*/ 817540 h 6858000"/>
              <a:gd name="connsiteX858" fmla="*/ 4564418 w 7467600"/>
              <a:gd name="connsiteY858" fmla="*/ 808293 h 6858000"/>
              <a:gd name="connsiteX859" fmla="*/ 4266388 w 7467600"/>
              <a:gd name="connsiteY859" fmla="*/ 500083 h 6858000"/>
              <a:gd name="connsiteX860" fmla="*/ 4032842 w 7467600"/>
              <a:gd name="connsiteY860" fmla="*/ 211809 h 6858000"/>
              <a:gd name="connsiteX861" fmla="*/ 3882765 w 7467600"/>
              <a:gd name="connsiteY861" fmla="*/ 0 h 6858000"/>
              <a:gd name="connsiteX862" fmla="*/ 3721337 w 7467600"/>
              <a:gd name="connsiteY862" fmla="*/ 0 h 6858000"/>
              <a:gd name="connsiteX863" fmla="*/ 3797544 w 7467600"/>
              <a:gd name="connsiteY863" fmla="*/ 0 h 6858000"/>
              <a:gd name="connsiteX864" fmla="*/ 3775734 w 7467600"/>
              <a:gd name="connsiteY864" fmla="*/ 95131 h 6858000"/>
              <a:gd name="connsiteX865" fmla="*/ 3724807 w 7467600"/>
              <a:gd name="connsiteY865" fmla="*/ 272257 h 6858000"/>
              <a:gd name="connsiteX866" fmla="*/ 3726844 w 7467600"/>
              <a:gd name="connsiteY866" fmla="*/ 282988 h 6858000"/>
              <a:gd name="connsiteX867" fmla="*/ 3742664 w 7467600"/>
              <a:gd name="connsiteY867" fmla="*/ 279918 h 6858000"/>
              <a:gd name="connsiteX868" fmla="*/ 4103910 w 7467600"/>
              <a:gd name="connsiteY868" fmla="*/ 1161917 h 6858000"/>
              <a:gd name="connsiteX869" fmla="*/ 4020269 w 7467600"/>
              <a:gd name="connsiteY869" fmla="*/ 1200406 h 6858000"/>
              <a:gd name="connsiteX870" fmla="*/ 3674882 w 7467600"/>
              <a:gd name="connsiteY870" fmla="*/ 488524 h 6858000"/>
              <a:gd name="connsiteX871" fmla="*/ 3132682 w 7467600"/>
              <a:gd name="connsiteY871" fmla="*/ 1072284 h 6858000"/>
              <a:gd name="connsiteX872" fmla="*/ 2716346 w 7467600"/>
              <a:gd name="connsiteY872" fmla="*/ 1276376 h 6858000"/>
              <a:gd name="connsiteX873" fmla="*/ 2716772 w 7467600"/>
              <a:gd name="connsiteY873" fmla="*/ 1255462 h 6858000"/>
              <a:gd name="connsiteX874" fmla="*/ 3471096 w 7467600"/>
              <a:gd name="connsiteY874" fmla="*/ 437072 h 6858000"/>
              <a:gd name="connsiteX875" fmla="*/ 3639057 w 7467600"/>
              <a:gd name="connsiteY875" fmla="*/ 286334 h 6858000"/>
              <a:gd name="connsiteX876" fmla="*/ 3640309 w 7467600"/>
              <a:gd name="connsiteY876" fmla="*/ 284664 h 6858000"/>
              <a:gd name="connsiteX877" fmla="*/ 3646022 w 7467600"/>
              <a:gd name="connsiteY877" fmla="*/ 276711 h 6858000"/>
              <a:gd name="connsiteX878" fmla="*/ 3707943 w 7467600"/>
              <a:gd name="connsiteY878" fmla="*/ 65958 h 6858000"/>
              <a:gd name="connsiteX879" fmla="*/ 3721337 w 7467600"/>
              <a:gd name="connsiteY879" fmla="*/ 0 h 6858000"/>
              <a:gd name="connsiteX880" fmla="*/ 2867960 w 7467600"/>
              <a:gd name="connsiteY880" fmla="*/ 0 h 6858000"/>
              <a:gd name="connsiteX881" fmla="*/ 2926351 w 7467600"/>
              <a:gd name="connsiteY881" fmla="*/ 0 h 6858000"/>
              <a:gd name="connsiteX882" fmla="*/ 2902823 w 7467600"/>
              <a:gd name="connsiteY882" fmla="*/ 262929 h 6858000"/>
              <a:gd name="connsiteX883" fmla="*/ 2940663 w 7467600"/>
              <a:gd name="connsiteY883" fmla="*/ 140884 h 6858000"/>
              <a:gd name="connsiteX884" fmla="*/ 2947039 w 7467600"/>
              <a:gd name="connsiteY884" fmla="*/ 122524 h 6858000"/>
              <a:gd name="connsiteX885" fmla="*/ 2984316 w 7467600"/>
              <a:gd name="connsiteY885" fmla="*/ 0 h 6858000"/>
              <a:gd name="connsiteX886" fmla="*/ 3016114 w 7467600"/>
              <a:gd name="connsiteY886" fmla="*/ 0 h 6858000"/>
              <a:gd name="connsiteX887" fmla="*/ 2979949 w 7467600"/>
              <a:gd name="connsiteY887" fmla="*/ 119274 h 6858000"/>
              <a:gd name="connsiteX888" fmla="*/ 3023879 w 7467600"/>
              <a:gd name="connsiteY888" fmla="*/ 0 h 6858000"/>
              <a:gd name="connsiteX889" fmla="*/ 3105400 w 7467600"/>
              <a:gd name="connsiteY889" fmla="*/ 0 h 6858000"/>
              <a:gd name="connsiteX890" fmla="*/ 3094669 w 7467600"/>
              <a:gd name="connsiteY890" fmla="*/ 30308 h 6858000"/>
              <a:gd name="connsiteX891" fmla="*/ 2901945 w 7467600"/>
              <a:gd name="connsiteY891" fmla="*/ 466538 h 6858000"/>
              <a:gd name="connsiteX892" fmla="*/ 2815209 w 7467600"/>
              <a:gd name="connsiteY892" fmla="*/ 497361 h 6858000"/>
              <a:gd name="connsiteX893" fmla="*/ 2844845 w 7467600"/>
              <a:gd name="connsiteY893" fmla="*/ 127638 h 6858000"/>
              <a:gd name="connsiteX894" fmla="*/ 2867960 w 7467600"/>
              <a:gd name="connsiteY894" fmla="*/ 0 h 6858000"/>
              <a:gd name="connsiteX895" fmla="*/ 1057230 w 7467600"/>
              <a:gd name="connsiteY895" fmla="*/ 0 h 6858000"/>
              <a:gd name="connsiteX896" fmla="*/ 1111003 w 7467600"/>
              <a:gd name="connsiteY896" fmla="*/ 0 h 6858000"/>
              <a:gd name="connsiteX897" fmla="*/ 1125553 w 7467600"/>
              <a:gd name="connsiteY897" fmla="*/ 52588 h 6858000"/>
              <a:gd name="connsiteX898" fmla="*/ 1304276 w 7467600"/>
              <a:gd name="connsiteY898" fmla="*/ 476275 h 6858000"/>
              <a:gd name="connsiteX899" fmla="*/ 1492066 w 7467600"/>
              <a:gd name="connsiteY899" fmla="*/ 886333 h 6858000"/>
              <a:gd name="connsiteX900" fmla="*/ 1423698 w 7467600"/>
              <a:gd name="connsiteY900" fmla="*/ 710817 h 6858000"/>
              <a:gd name="connsiteX901" fmla="*/ 1357609 w 7467600"/>
              <a:gd name="connsiteY901" fmla="*/ 532892 h 6858000"/>
              <a:gd name="connsiteX902" fmla="*/ 1309550 w 7467600"/>
              <a:gd name="connsiteY902" fmla="*/ 374031 h 6858000"/>
              <a:gd name="connsiteX903" fmla="*/ 1193673 w 7467600"/>
              <a:gd name="connsiteY903" fmla="*/ 49533 h 6858000"/>
              <a:gd name="connsiteX904" fmla="*/ 1164391 w 7467600"/>
              <a:gd name="connsiteY904" fmla="*/ 0 h 6858000"/>
              <a:gd name="connsiteX905" fmla="*/ 1200666 w 7467600"/>
              <a:gd name="connsiteY905" fmla="*/ 0 h 6858000"/>
              <a:gd name="connsiteX906" fmla="*/ 1223408 w 7467600"/>
              <a:gd name="connsiteY906" fmla="*/ 38996 h 6858000"/>
              <a:gd name="connsiteX907" fmla="*/ 1339635 w 7467600"/>
              <a:gd name="connsiteY907" fmla="*/ 365517 h 6858000"/>
              <a:gd name="connsiteX908" fmla="*/ 1387469 w 7467600"/>
              <a:gd name="connsiteY908" fmla="*/ 523079 h 6858000"/>
              <a:gd name="connsiteX909" fmla="*/ 1452685 w 7467600"/>
              <a:gd name="connsiteY909" fmla="*/ 699806 h 6858000"/>
              <a:gd name="connsiteX910" fmla="*/ 1492092 w 7467600"/>
              <a:gd name="connsiteY910" fmla="*/ 800424 h 6858000"/>
              <a:gd name="connsiteX911" fmla="*/ 1455302 w 7467600"/>
              <a:gd name="connsiteY911" fmla="*/ 632913 h 6858000"/>
              <a:gd name="connsiteX912" fmla="*/ 1222336 w 7467600"/>
              <a:gd name="connsiteY912" fmla="*/ 9480 h 6858000"/>
              <a:gd name="connsiteX913" fmla="*/ 1214634 w 7467600"/>
              <a:gd name="connsiteY913" fmla="*/ 0 h 6858000"/>
              <a:gd name="connsiteX914" fmla="*/ 1289827 w 7467600"/>
              <a:gd name="connsiteY914" fmla="*/ 0 h 6858000"/>
              <a:gd name="connsiteX915" fmla="*/ 1321076 w 7467600"/>
              <a:gd name="connsiteY915" fmla="*/ 59722 h 6858000"/>
              <a:gd name="connsiteX916" fmla="*/ 1512579 w 7467600"/>
              <a:gd name="connsiteY916" fmla="*/ 626441 h 6858000"/>
              <a:gd name="connsiteX917" fmla="*/ 1506076 w 7467600"/>
              <a:gd name="connsiteY917" fmla="*/ 1089289 h 6858000"/>
              <a:gd name="connsiteX918" fmla="*/ 1486346 w 7467600"/>
              <a:gd name="connsiteY918" fmla="*/ 1079919 h 6858000"/>
              <a:gd name="connsiteX919" fmla="*/ 1070511 w 7467600"/>
              <a:gd name="connsiteY919" fmla="*/ 48609 h 6858000"/>
              <a:gd name="connsiteX920" fmla="*/ 1057230 w 7467600"/>
              <a:gd name="connsiteY920" fmla="*/ 0 h 6858000"/>
              <a:gd name="connsiteX921" fmla="*/ 43151 w 7467600"/>
              <a:gd name="connsiteY921" fmla="*/ 0 h 6858000"/>
              <a:gd name="connsiteX922" fmla="*/ 95283 w 7467600"/>
              <a:gd name="connsiteY922" fmla="*/ 0 h 6858000"/>
              <a:gd name="connsiteX923" fmla="*/ 300708 w 7467600"/>
              <a:gd name="connsiteY923" fmla="*/ 154571 h 6858000"/>
              <a:gd name="connsiteX924" fmla="*/ 530414 w 7467600"/>
              <a:gd name="connsiteY924" fmla="*/ 354673 h 6858000"/>
              <a:gd name="connsiteX925" fmla="*/ 333785 w 7467600"/>
              <a:gd name="connsiteY925" fmla="*/ 161564 h 6858000"/>
              <a:gd name="connsiteX926" fmla="*/ 147005 w 7467600"/>
              <a:gd name="connsiteY926" fmla="*/ 0 h 6858000"/>
              <a:gd name="connsiteX927" fmla="*/ 272509 w 7467600"/>
              <a:gd name="connsiteY927" fmla="*/ 0 h 6858000"/>
              <a:gd name="connsiteX928" fmla="*/ 326276 w 7467600"/>
              <a:gd name="connsiteY928" fmla="*/ 45847 h 6858000"/>
              <a:gd name="connsiteX929" fmla="*/ 823759 w 7467600"/>
              <a:gd name="connsiteY929" fmla="*/ 574145 h 6858000"/>
              <a:gd name="connsiteX930" fmla="*/ 811254 w 7467600"/>
              <a:gd name="connsiteY930" fmla="*/ 665546 h 6858000"/>
              <a:gd name="connsiteX931" fmla="*/ 154042 w 7467600"/>
              <a:gd name="connsiteY931" fmla="*/ 261522 h 6858000"/>
              <a:gd name="connsiteX932" fmla="*/ 13550 w 7467600"/>
              <a:gd name="connsiteY932" fmla="*/ 158423 h 6858000"/>
              <a:gd name="connsiteX933" fmla="*/ 0 w 7467600"/>
              <a:gd name="connsiteY933" fmla="*/ 146618 h 6858000"/>
              <a:gd name="connsiteX934" fmla="*/ 0 w 7467600"/>
              <a:gd name="connsiteY934" fmla="*/ 59161 h 6858000"/>
              <a:gd name="connsiteX935" fmla="*/ 45427 w 7467600"/>
              <a:gd name="connsiteY935" fmla="*/ 101078 h 6858000"/>
              <a:gd name="connsiteX936" fmla="*/ 630103 w 7467600"/>
              <a:gd name="connsiteY936" fmla="*/ 485885 h 6858000"/>
              <a:gd name="connsiteX937" fmla="*/ 532040 w 7467600"/>
              <a:gd name="connsiteY937" fmla="*/ 399359 h 6858000"/>
              <a:gd name="connsiteX938" fmla="*/ 517618 w 7467600"/>
              <a:gd name="connsiteY938" fmla="*/ 385726 h 6858000"/>
              <a:gd name="connsiteX939" fmla="*/ 285074 w 7467600"/>
              <a:gd name="connsiteY939" fmla="*/ 182755 h 6858000"/>
              <a:gd name="connsiteX940" fmla="*/ 43151 w 7467600"/>
              <a:gd name="connsiteY94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6857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1019354 w 7467600"/>
              <a:gd name="connsiteY8" fmla="*/ 6315006 h 6858000"/>
              <a:gd name="connsiteX9" fmla="*/ 441046 w 7467600"/>
              <a:gd name="connsiteY9" fmla="*/ 6691153 h 6858000"/>
              <a:gd name="connsiteX10" fmla="*/ 1019354 w 7467600"/>
              <a:gd name="connsiteY10" fmla="*/ 6315006 h 6858000"/>
              <a:gd name="connsiteX11" fmla="*/ 991680 w 7467600"/>
              <a:gd name="connsiteY11" fmla="*/ 6298413 h 6858000"/>
              <a:gd name="connsiteX12" fmla="*/ 409060 w 7467600"/>
              <a:gd name="connsiteY12" fmla="*/ 6671470 h 6858000"/>
              <a:gd name="connsiteX13" fmla="*/ 991680 w 7467600"/>
              <a:gd name="connsiteY13" fmla="*/ 6298413 h 6858000"/>
              <a:gd name="connsiteX14" fmla="*/ 103333 w 7467600"/>
              <a:gd name="connsiteY14" fmla="*/ 5699602 h 6858000"/>
              <a:gd name="connsiteX15" fmla="*/ 233938 w 7467600"/>
              <a:gd name="connsiteY15" fmla="*/ 5809416 h 6858000"/>
              <a:gd name="connsiteX16" fmla="*/ 883580 w 7467600"/>
              <a:gd name="connsiteY16" fmla="*/ 6180710 h 6858000"/>
              <a:gd name="connsiteX17" fmla="*/ 487337 w 7467600"/>
              <a:gd name="connsiteY17" fmla="*/ 5950182 h 6858000"/>
              <a:gd name="connsiteX18" fmla="*/ 354051 w 7467600"/>
              <a:gd name="connsiteY18" fmla="*/ 5854912 h 6858000"/>
              <a:gd name="connsiteX19" fmla="*/ 195436 w 7467600"/>
              <a:gd name="connsiteY19" fmla="*/ 5755068 h 6858000"/>
              <a:gd name="connsiteX20" fmla="*/ 103333 w 7467600"/>
              <a:gd name="connsiteY20" fmla="*/ 5699602 h 6858000"/>
              <a:gd name="connsiteX21" fmla="*/ 5539432 w 7467600"/>
              <a:gd name="connsiteY21" fmla="*/ 5642928 h 6858000"/>
              <a:gd name="connsiteX22" fmla="*/ 5555462 w 7467600"/>
              <a:gd name="connsiteY22" fmla="*/ 5694454 h 6858000"/>
              <a:gd name="connsiteX23" fmla="*/ 5828270 w 7467600"/>
              <a:gd name="connsiteY23" fmla="*/ 6320663 h 6858000"/>
              <a:gd name="connsiteX24" fmla="*/ 5947416 w 7467600"/>
              <a:gd name="connsiteY24" fmla="*/ 6574846 h 6858000"/>
              <a:gd name="connsiteX25" fmla="*/ 5539432 w 7467600"/>
              <a:gd name="connsiteY25" fmla="*/ 5642928 h 6858000"/>
              <a:gd name="connsiteX26" fmla="*/ 51253 w 7467600"/>
              <a:gd name="connsiteY26" fmla="*/ 5631825 h 6858000"/>
              <a:gd name="connsiteX27" fmla="*/ 211622 w 7467600"/>
              <a:gd name="connsiteY27" fmla="*/ 5728803 h 6858000"/>
              <a:gd name="connsiteX28" fmla="*/ 371652 w 7467600"/>
              <a:gd name="connsiteY28" fmla="*/ 5829062 h 6858000"/>
              <a:gd name="connsiteX29" fmla="*/ 505903 w 7467600"/>
              <a:gd name="connsiteY29" fmla="*/ 5925221 h 6858000"/>
              <a:gd name="connsiteX30" fmla="*/ 899240 w 7467600"/>
              <a:gd name="connsiteY30" fmla="*/ 6153068 h 6858000"/>
              <a:gd name="connsiteX31" fmla="*/ 988114 w 7467600"/>
              <a:gd name="connsiteY31" fmla="*/ 6174204 h 6858000"/>
              <a:gd name="connsiteX32" fmla="*/ 845971 w 7467600"/>
              <a:gd name="connsiteY32" fmla="*/ 6067177 h 6858000"/>
              <a:gd name="connsiteX33" fmla="*/ 448057 w 7467600"/>
              <a:gd name="connsiteY33" fmla="*/ 5841376 h 6858000"/>
              <a:gd name="connsiteX34" fmla="*/ 51253 w 7467600"/>
              <a:gd name="connsiteY34" fmla="*/ 5631825 h 6858000"/>
              <a:gd name="connsiteX35" fmla="*/ 2606687 w 7467600"/>
              <a:gd name="connsiteY35" fmla="*/ 5630718 h 6858000"/>
              <a:gd name="connsiteX36" fmla="*/ 2645658 w 7467600"/>
              <a:gd name="connsiteY36" fmla="*/ 6640259 h 6858000"/>
              <a:gd name="connsiteX37" fmla="*/ 2606687 w 7467600"/>
              <a:gd name="connsiteY37" fmla="*/ 5630718 h 6858000"/>
              <a:gd name="connsiteX38" fmla="*/ 3642057 w 7467600"/>
              <a:gd name="connsiteY38" fmla="*/ 5573487 h 6858000"/>
              <a:gd name="connsiteX39" fmla="*/ 3632981 w 7467600"/>
              <a:gd name="connsiteY39" fmla="*/ 5579437 h 6858000"/>
              <a:gd name="connsiteX40" fmla="*/ 3382436 w 7467600"/>
              <a:gd name="connsiteY40" fmla="*/ 5952726 h 6858000"/>
              <a:gd name="connsiteX41" fmla="*/ 3191929 w 7467600"/>
              <a:gd name="connsiteY41" fmla="*/ 6662669 h 6858000"/>
              <a:gd name="connsiteX42" fmla="*/ 3369898 w 7467600"/>
              <a:gd name="connsiteY42" fmla="*/ 6081771 h 6858000"/>
              <a:gd name="connsiteX43" fmla="*/ 3642057 w 7467600"/>
              <a:gd name="connsiteY43" fmla="*/ 5573487 h 6858000"/>
              <a:gd name="connsiteX44" fmla="*/ 2650666 w 7467600"/>
              <a:gd name="connsiteY44" fmla="*/ 5530686 h 6858000"/>
              <a:gd name="connsiteX45" fmla="*/ 2650249 w 7467600"/>
              <a:gd name="connsiteY45" fmla="*/ 5532101 h 6858000"/>
              <a:gd name="connsiteX46" fmla="*/ 2663808 w 7467600"/>
              <a:gd name="connsiteY46" fmla="*/ 6535215 h 6858000"/>
              <a:gd name="connsiteX47" fmla="*/ 2665418 w 7467600"/>
              <a:gd name="connsiteY47" fmla="*/ 6132756 h 6858000"/>
              <a:gd name="connsiteX48" fmla="*/ 2650666 w 7467600"/>
              <a:gd name="connsiteY48" fmla="*/ 5530686 h 6858000"/>
              <a:gd name="connsiteX49" fmla="*/ 2680277 w 7467600"/>
              <a:gd name="connsiteY49" fmla="*/ 5479204 h 6858000"/>
              <a:gd name="connsiteX50" fmla="*/ 2678972 w 7467600"/>
              <a:gd name="connsiteY50" fmla="*/ 5481582 h 6858000"/>
              <a:gd name="connsiteX51" fmla="*/ 2696666 w 7467600"/>
              <a:gd name="connsiteY51" fmla="*/ 6133836 h 6858000"/>
              <a:gd name="connsiteX52" fmla="*/ 2695769 w 7467600"/>
              <a:gd name="connsiteY52" fmla="*/ 6390955 h 6858000"/>
              <a:gd name="connsiteX53" fmla="*/ 2739893 w 7467600"/>
              <a:gd name="connsiteY53" fmla="*/ 6108357 h 6858000"/>
              <a:gd name="connsiteX54" fmla="*/ 2680277 w 7467600"/>
              <a:gd name="connsiteY54" fmla="*/ 5479204 h 6858000"/>
              <a:gd name="connsiteX55" fmla="*/ 1132195 w 7467600"/>
              <a:gd name="connsiteY55" fmla="*/ 5467980 h 6858000"/>
              <a:gd name="connsiteX56" fmla="*/ 1679056 w 7467600"/>
              <a:gd name="connsiteY56" fmla="*/ 5516907 h 6858000"/>
              <a:gd name="connsiteX57" fmla="*/ 2128648 w 7467600"/>
              <a:gd name="connsiteY57" fmla="*/ 5474249 h 6858000"/>
              <a:gd name="connsiteX58" fmla="*/ 1825619 w 7467600"/>
              <a:gd name="connsiteY58" fmla="*/ 5478447 h 6858000"/>
              <a:gd name="connsiteX59" fmla="*/ 1737798 w 7467600"/>
              <a:gd name="connsiteY59" fmla="*/ 5483353 h 6858000"/>
              <a:gd name="connsiteX60" fmla="*/ 1132195 w 7467600"/>
              <a:gd name="connsiteY60" fmla="*/ 5467980 h 6858000"/>
              <a:gd name="connsiteX61" fmla="*/ 1456157 w 7467600"/>
              <a:gd name="connsiteY61" fmla="*/ 5371404 h 6858000"/>
              <a:gd name="connsiteX62" fmla="*/ 1244432 w 7467600"/>
              <a:gd name="connsiteY62" fmla="*/ 5385601 h 6858000"/>
              <a:gd name="connsiteX63" fmla="*/ 973990 w 7467600"/>
              <a:gd name="connsiteY63" fmla="*/ 5424940 h 6858000"/>
              <a:gd name="connsiteX64" fmla="*/ 1103809 w 7467600"/>
              <a:gd name="connsiteY64" fmla="*/ 5433720 h 6858000"/>
              <a:gd name="connsiteX65" fmla="*/ 1123454 w 7467600"/>
              <a:gd name="connsiteY65" fmla="*/ 5435727 h 6858000"/>
              <a:gd name="connsiteX66" fmla="*/ 1737017 w 7467600"/>
              <a:gd name="connsiteY66" fmla="*/ 5452183 h 6858000"/>
              <a:gd name="connsiteX67" fmla="*/ 1824397 w 7467600"/>
              <a:gd name="connsiteY67" fmla="*/ 5447757 h 6858000"/>
              <a:gd name="connsiteX68" fmla="*/ 2070059 w 7467600"/>
              <a:gd name="connsiteY68" fmla="*/ 5441660 h 6858000"/>
              <a:gd name="connsiteX69" fmla="*/ 1456157 w 7467600"/>
              <a:gd name="connsiteY69" fmla="*/ 5371404 h 6858000"/>
              <a:gd name="connsiteX70" fmla="*/ 4988186 w 7467600"/>
              <a:gd name="connsiteY70" fmla="*/ 5216467 h 6858000"/>
              <a:gd name="connsiteX71" fmla="*/ 4777334 w 7467600"/>
              <a:gd name="connsiteY71" fmla="*/ 5406072 h 6858000"/>
              <a:gd name="connsiteX72" fmla="*/ 4718341 w 7467600"/>
              <a:gd name="connsiteY72" fmla="*/ 5468043 h 6858000"/>
              <a:gd name="connsiteX73" fmla="*/ 4604655 w 7467600"/>
              <a:gd name="connsiteY73" fmla="*/ 5583434 h 6858000"/>
              <a:gd name="connsiteX74" fmla="*/ 4565074 w 7467600"/>
              <a:gd name="connsiteY74" fmla="*/ 5618550 h 6858000"/>
              <a:gd name="connsiteX75" fmla="*/ 4988186 w 7467600"/>
              <a:gd name="connsiteY75" fmla="*/ 5216467 h 6858000"/>
              <a:gd name="connsiteX76" fmla="*/ 4978032 w 7467600"/>
              <a:gd name="connsiteY76" fmla="*/ 5183809 h 6858000"/>
              <a:gd name="connsiteX77" fmla="*/ 4463413 w 7467600"/>
              <a:gd name="connsiteY77" fmla="*/ 5615162 h 6858000"/>
              <a:gd name="connsiteX78" fmla="*/ 4358134 w 7467600"/>
              <a:gd name="connsiteY78" fmla="*/ 5742791 h 6858000"/>
              <a:gd name="connsiteX79" fmla="*/ 4376219 w 7467600"/>
              <a:gd name="connsiteY79" fmla="*/ 5729027 h 6858000"/>
              <a:gd name="connsiteX80" fmla="*/ 4582340 w 7467600"/>
              <a:gd name="connsiteY80" fmla="*/ 5561037 h 6858000"/>
              <a:gd name="connsiteX81" fmla="*/ 4694684 w 7467600"/>
              <a:gd name="connsiteY81" fmla="*/ 5447098 h 6858000"/>
              <a:gd name="connsiteX82" fmla="*/ 4754123 w 7467600"/>
              <a:gd name="connsiteY82" fmla="*/ 5384643 h 6858000"/>
              <a:gd name="connsiteX83" fmla="*/ 4978032 w 7467600"/>
              <a:gd name="connsiteY83" fmla="*/ 5183809 h 6858000"/>
              <a:gd name="connsiteX84" fmla="*/ 1903353 w 7467600"/>
              <a:gd name="connsiteY84" fmla="*/ 5044827 h 6858000"/>
              <a:gd name="connsiteX85" fmla="*/ 1936931 w 7467600"/>
              <a:gd name="connsiteY85" fmla="*/ 5093954 h 6858000"/>
              <a:gd name="connsiteX86" fmla="*/ 2195868 w 7467600"/>
              <a:gd name="connsiteY86" fmla="*/ 5396574 h 6858000"/>
              <a:gd name="connsiteX87" fmla="*/ 2088852 w 7467600"/>
              <a:gd name="connsiteY87" fmla="*/ 5166123 h 6858000"/>
              <a:gd name="connsiteX88" fmla="*/ 1958241 w 7467600"/>
              <a:gd name="connsiteY88" fmla="*/ 5067955 h 6858000"/>
              <a:gd name="connsiteX89" fmla="*/ 1903353 w 7467600"/>
              <a:gd name="connsiteY89" fmla="*/ 5044827 h 6858000"/>
              <a:gd name="connsiteX90" fmla="*/ 1979378 w 7467600"/>
              <a:gd name="connsiteY90" fmla="*/ 4769504 h 6858000"/>
              <a:gd name="connsiteX91" fmla="*/ 2882120 w 7467600"/>
              <a:gd name="connsiteY91" fmla="*/ 5064547 h 6858000"/>
              <a:gd name="connsiteX92" fmla="*/ 2793103 w 7467600"/>
              <a:gd name="connsiteY92" fmla="*/ 5039699 h 6858000"/>
              <a:gd name="connsiteX93" fmla="*/ 2770041 w 7467600"/>
              <a:gd name="connsiteY93" fmla="*/ 5033634 h 6858000"/>
              <a:gd name="connsiteX94" fmla="*/ 1979378 w 7467600"/>
              <a:gd name="connsiteY94" fmla="*/ 4769504 h 6858000"/>
              <a:gd name="connsiteX95" fmla="*/ 1927410 w 7467600"/>
              <a:gd name="connsiteY95" fmla="*/ 4716164 h 6858000"/>
              <a:gd name="connsiteX96" fmla="*/ 1959587 w 7467600"/>
              <a:gd name="connsiteY96" fmla="*/ 4728849 h 6858000"/>
              <a:gd name="connsiteX97" fmla="*/ 2777707 w 7467600"/>
              <a:gd name="connsiteY97" fmla="*/ 5003991 h 6858000"/>
              <a:gd name="connsiteX98" fmla="*/ 2800768 w 7467600"/>
              <a:gd name="connsiteY98" fmla="*/ 5010056 h 6858000"/>
              <a:gd name="connsiteX99" fmla="*/ 2879408 w 7467600"/>
              <a:gd name="connsiteY99" fmla="*/ 5031590 h 6858000"/>
              <a:gd name="connsiteX100" fmla="*/ 2862295 w 7467600"/>
              <a:gd name="connsiteY100" fmla="*/ 5022958 h 6858000"/>
              <a:gd name="connsiteX101" fmla="*/ 2813343 w 7467600"/>
              <a:gd name="connsiteY101" fmla="*/ 4998369 h 6858000"/>
              <a:gd name="connsiteX102" fmla="*/ 2646245 w 7467600"/>
              <a:gd name="connsiteY102" fmla="*/ 4930999 h 6858000"/>
              <a:gd name="connsiteX103" fmla="*/ 1999243 w 7467600"/>
              <a:gd name="connsiteY103" fmla="*/ 4730524 h 6858000"/>
              <a:gd name="connsiteX104" fmla="*/ 1979527 w 7467600"/>
              <a:gd name="connsiteY104" fmla="*/ 4726651 h 6858000"/>
              <a:gd name="connsiteX105" fmla="*/ 1927410 w 7467600"/>
              <a:gd name="connsiteY105" fmla="*/ 4716164 h 6858000"/>
              <a:gd name="connsiteX106" fmla="*/ 1997014 w 7467600"/>
              <a:gd name="connsiteY106" fmla="*/ 4698007 h 6858000"/>
              <a:gd name="connsiteX107" fmla="*/ 2005458 w 7467600"/>
              <a:gd name="connsiteY107" fmla="*/ 4699540 h 6858000"/>
              <a:gd name="connsiteX108" fmla="*/ 2657186 w 7467600"/>
              <a:gd name="connsiteY108" fmla="*/ 4901687 h 6858000"/>
              <a:gd name="connsiteX109" fmla="*/ 2826662 w 7467600"/>
              <a:gd name="connsiteY109" fmla="*/ 4970362 h 6858000"/>
              <a:gd name="connsiteX110" fmla="*/ 2876100 w 7467600"/>
              <a:gd name="connsiteY110" fmla="*/ 4995397 h 6858000"/>
              <a:gd name="connsiteX111" fmla="*/ 3042600 w 7467600"/>
              <a:gd name="connsiteY111" fmla="*/ 5059532 h 6858000"/>
              <a:gd name="connsiteX112" fmla="*/ 1997014 w 7467600"/>
              <a:gd name="connsiteY112" fmla="*/ 4698007 h 6858000"/>
              <a:gd name="connsiteX113" fmla="*/ 2305292 w 7467600"/>
              <a:gd name="connsiteY113" fmla="*/ 4219492 h 6858000"/>
              <a:gd name="connsiteX114" fmla="*/ 3360922 w 7467600"/>
              <a:gd name="connsiteY114" fmla="*/ 4529373 h 6858000"/>
              <a:gd name="connsiteX115" fmla="*/ 3492420 w 7467600"/>
              <a:gd name="connsiteY115" fmla="*/ 4510145 h 6858000"/>
              <a:gd name="connsiteX116" fmla="*/ 3364086 w 7467600"/>
              <a:gd name="connsiteY116" fmla="*/ 4480340 h 6858000"/>
              <a:gd name="connsiteX117" fmla="*/ 3225818 w 7467600"/>
              <a:gd name="connsiteY117" fmla="*/ 4411822 h 6858000"/>
              <a:gd name="connsiteX118" fmla="*/ 3129696 w 7467600"/>
              <a:gd name="connsiteY118" fmla="*/ 4360704 h 6858000"/>
              <a:gd name="connsiteX119" fmla="*/ 2814545 w 7467600"/>
              <a:gd name="connsiteY119" fmla="*/ 4282955 h 6858000"/>
              <a:gd name="connsiteX120" fmla="*/ 2305292 w 7467600"/>
              <a:gd name="connsiteY120" fmla="*/ 4219492 h 6858000"/>
              <a:gd name="connsiteX121" fmla="*/ 2626982 w 7467600"/>
              <a:gd name="connsiteY121" fmla="*/ 4206450 h 6858000"/>
              <a:gd name="connsiteX122" fmla="*/ 2490617 w 7467600"/>
              <a:gd name="connsiteY122" fmla="*/ 4206951 h 6858000"/>
              <a:gd name="connsiteX123" fmla="*/ 2819869 w 7467600"/>
              <a:gd name="connsiteY123" fmla="*/ 4252936 h 6858000"/>
              <a:gd name="connsiteX124" fmla="*/ 3143018 w 7467600"/>
              <a:gd name="connsiteY124" fmla="*/ 4332698 h 6858000"/>
              <a:gd name="connsiteX125" fmla="*/ 3241520 w 7467600"/>
              <a:gd name="connsiteY125" fmla="*/ 4385112 h 6858000"/>
              <a:gd name="connsiteX126" fmla="*/ 3374575 w 7467600"/>
              <a:gd name="connsiteY126" fmla="*/ 4451517 h 6858000"/>
              <a:gd name="connsiteX127" fmla="*/ 3505221 w 7467600"/>
              <a:gd name="connsiteY127" fmla="*/ 4480757 h 6858000"/>
              <a:gd name="connsiteX128" fmla="*/ 2626982 w 7467600"/>
              <a:gd name="connsiteY128" fmla="*/ 4206450 h 6858000"/>
              <a:gd name="connsiteX129" fmla="*/ 1310106 w 7467600"/>
              <a:gd name="connsiteY129" fmla="*/ 3943217 h 6858000"/>
              <a:gd name="connsiteX130" fmla="*/ 854994 w 7467600"/>
              <a:gd name="connsiteY130" fmla="*/ 4399136 h 6858000"/>
              <a:gd name="connsiteX131" fmla="*/ 742462 w 7467600"/>
              <a:gd name="connsiteY131" fmla="*/ 4594648 h 6858000"/>
              <a:gd name="connsiteX132" fmla="*/ 820602 w 7467600"/>
              <a:gd name="connsiteY132" fmla="*/ 4485915 h 6858000"/>
              <a:gd name="connsiteX133" fmla="*/ 878295 w 7467600"/>
              <a:gd name="connsiteY133" fmla="*/ 4403594 h 6858000"/>
              <a:gd name="connsiteX134" fmla="*/ 1240607 w 7467600"/>
              <a:gd name="connsiteY134" fmla="*/ 4010401 h 6858000"/>
              <a:gd name="connsiteX135" fmla="*/ 1310106 w 7467600"/>
              <a:gd name="connsiteY135" fmla="*/ 3943217 h 6858000"/>
              <a:gd name="connsiteX136" fmla="*/ 1423113 w 7467600"/>
              <a:gd name="connsiteY136" fmla="*/ 3874565 h 6858000"/>
              <a:gd name="connsiteX137" fmla="*/ 1260565 w 7467600"/>
              <a:gd name="connsiteY137" fmla="*/ 4031982 h 6858000"/>
              <a:gd name="connsiteX138" fmla="*/ 901900 w 7467600"/>
              <a:gd name="connsiteY138" fmla="*/ 4421236 h 6858000"/>
              <a:gd name="connsiteX139" fmla="*/ 845044 w 7467600"/>
              <a:gd name="connsiteY139" fmla="*/ 4502436 h 6858000"/>
              <a:gd name="connsiteX140" fmla="*/ 685926 w 7467600"/>
              <a:gd name="connsiteY140" fmla="*/ 4703069 h 6858000"/>
              <a:gd name="connsiteX141" fmla="*/ 684248 w 7467600"/>
              <a:gd name="connsiteY141" fmla="*/ 4706721 h 6858000"/>
              <a:gd name="connsiteX142" fmla="*/ 1423113 w 7467600"/>
              <a:gd name="connsiteY142" fmla="*/ 3874565 h 6858000"/>
              <a:gd name="connsiteX143" fmla="*/ 3316479 w 7467600"/>
              <a:gd name="connsiteY143" fmla="*/ 3872136 h 6858000"/>
              <a:gd name="connsiteX144" fmla="*/ 3546806 w 7467600"/>
              <a:gd name="connsiteY144" fmla="*/ 4356139 h 6858000"/>
              <a:gd name="connsiteX145" fmla="*/ 3364433 w 7467600"/>
              <a:gd name="connsiteY145" fmla="*/ 3953121 h 6858000"/>
              <a:gd name="connsiteX146" fmla="*/ 3316479 w 7467600"/>
              <a:gd name="connsiteY146" fmla="*/ 3872136 h 6858000"/>
              <a:gd name="connsiteX147" fmla="*/ 3291335 w 7467600"/>
              <a:gd name="connsiteY147" fmla="*/ 3767420 h 6858000"/>
              <a:gd name="connsiteX148" fmla="*/ 3390805 w 7467600"/>
              <a:gd name="connsiteY148" fmla="*/ 3937163 h 6858000"/>
              <a:gd name="connsiteX149" fmla="*/ 3579062 w 7467600"/>
              <a:gd name="connsiteY149" fmla="*/ 4359040 h 6858000"/>
              <a:gd name="connsiteX150" fmla="*/ 3467355 w 7467600"/>
              <a:gd name="connsiteY150" fmla="*/ 3988130 h 6858000"/>
              <a:gd name="connsiteX151" fmla="*/ 3310753 w 7467600"/>
              <a:gd name="connsiteY151" fmla="*/ 3787140 h 6858000"/>
              <a:gd name="connsiteX152" fmla="*/ 3291335 w 7467600"/>
              <a:gd name="connsiteY152" fmla="*/ 3767420 h 6858000"/>
              <a:gd name="connsiteX153" fmla="*/ 1635889 w 7467600"/>
              <a:gd name="connsiteY153" fmla="*/ 3709494 h 6858000"/>
              <a:gd name="connsiteX154" fmla="*/ 1634800 w 7467600"/>
              <a:gd name="connsiteY154" fmla="*/ 3731111 h 6858000"/>
              <a:gd name="connsiteX155" fmla="*/ 1635889 w 7467600"/>
              <a:gd name="connsiteY155" fmla="*/ 3709494 h 6858000"/>
              <a:gd name="connsiteX156" fmla="*/ 1510397 w 7467600"/>
              <a:gd name="connsiteY156" fmla="*/ 3684705 h 6858000"/>
              <a:gd name="connsiteX157" fmla="*/ 1146550 w 7467600"/>
              <a:gd name="connsiteY157" fmla="*/ 3802012 h 6858000"/>
              <a:gd name="connsiteX158" fmla="*/ 698834 w 7467600"/>
              <a:gd name="connsiteY158" fmla="*/ 3952272 h 6858000"/>
              <a:gd name="connsiteX159" fmla="*/ 34256 w 7467600"/>
              <a:gd name="connsiteY159" fmla="*/ 4347603 h 6858000"/>
              <a:gd name="connsiteX160" fmla="*/ 527241 w 7467600"/>
              <a:gd name="connsiteY160" fmla="*/ 4065078 h 6858000"/>
              <a:gd name="connsiteX161" fmla="*/ 1510397 w 7467600"/>
              <a:gd name="connsiteY161" fmla="*/ 3684705 h 6858000"/>
              <a:gd name="connsiteX162" fmla="*/ 1313114 w 7467600"/>
              <a:gd name="connsiteY162" fmla="*/ 3655216 h 6858000"/>
              <a:gd name="connsiteX163" fmla="*/ 1109304 w 7467600"/>
              <a:gd name="connsiteY163" fmla="*/ 3669030 h 6858000"/>
              <a:gd name="connsiteX164" fmla="*/ 8129 w 7467600"/>
              <a:gd name="connsiteY164" fmla="*/ 4330519 h 6858000"/>
              <a:gd name="connsiteX165" fmla="*/ 687572 w 7467600"/>
              <a:gd name="connsiteY165" fmla="*/ 3925629 h 6858000"/>
              <a:gd name="connsiteX166" fmla="*/ 1138365 w 7467600"/>
              <a:gd name="connsiteY166" fmla="*/ 3774515 h 6858000"/>
              <a:gd name="connsiteX167" fmla="*/ 1505579 w 7467600"/>
              <a:gd name="connsiteY167" fmla="*/ 3655526 h 6858000"/>
              <a:gd name="connsiteX168" fmla="*/ 1313114 w 7467600"/>
              <a:gd name="connsiteY168" fmla="*/ 3655216 h 6858000"/>
              <a:gd name="connsiteX169" fmla="*/ 3655073 w 7467600"/>
              <a:gd name="connsiteY169" fmla="*/ 3650884 h 6858000"/>
              <a:gd name="connsiteX170" fmla="*/ 3989938 w 7467600"/>
              <a:gd name="connsiteY170" fmla="*/ 3991685 h 6858000"/>
              <a:gd name="connsiteX171" fmla="*/ 4393907 w 7467600"/>
              <a:gd name="connsiteY171" fmla="*/ 4261258 h 6858000"/>
              <a:gd name="connsiteX172" fmla="*/ 4648051 w 7467600"/>
              <a:gd name="connsiteY172" fmla="*/ 4374051 h 6858000"/>
              <a:gd name="connsiteX173" fmla="*/ 4383389 w 7467600"/>
              <a:gd name="connsiteY173" fmla="*/ 4184369 h 6858000"/>
              <a:gd name="connsiteX174" fmla="*/ 4165508 w 7467600"/>
              <a:gd name="connsiteY174" fmla="*/ 4035196 h 6858000"/>
              <a:gd name="connsiteX175" fmla="*/ 4068162 w 7467600"/>
              <a:gd name="connsiteY175" fmla="*/ 3953394 h 6858000"/>
              <a:gd name="connsiteX176" fmla="*/ 3981416 w 7467600"/>
              <a:gd name="connsiteY176" fmla="*/ 3880482 h 6858000"/>
              <a:gd name="connsiteX177" fmla="*/ 3800147 w 7467600"/>
              <a:gd name="connsiteY177" fmla="*/ 3749872 h 6858000"/>
              <a:gd name="connsiteX178" fmla="*/ 3655073 w 7467600"/>
              <a:gd name="connsiteY178" fmla="*/ 3650884 h 6858000"/>
              <a:gd name="connsiteX179" fmla="*/ 3670252 w 7467600"/>
              <a:gd name="connsiteY179" fmla="*/ 3622798 h 6858000"/>
              <a:gd name="connsiteX180" fmla="*/ 3817258 w 7467600"/>
              <a:gd name="connsiteY180" fmla="*/ 3723577 h 6858000"/>
              <a:gd name="connsiteX181" fmla="*/ 4000461 w 7467600"/>
              <a:gd name="connsiteY181" fmla="*/ 3855966 h 6858000"/>
              <a:gd name="connsiteX182" fmla="*/ 4088180 w 7467600"/>
              <a:gd name="connsiteY182" fmla="*/ 3929774 h 6858000"/>
              <a:gd name="connsiteX183" fmla="*/ 4184555 w 7467600"/>
              <a:gd name="connsiteY183" fmla="*/ 4010683 h 6858000"/>
              <a:gd name="connsiteX184" fmla="*/ 4399563 w 7467600"/>
              <a:gd name="connsiteY184" fmla="*/ 4158106 h 6858000"/>
              <a:gd name="connsiteX185" fmla="*/ 4684469 w 7467600"/>
              <a:gd name="connsiteY185" fmla="*/ 4364680 h 6858000"/>
              <a:gd name="connsiteX186" fmla="*/ 4690271 w 7467600"/>
              <a:gd name="connsiteY186" fmla="*/ 4370034 h 6858000"/>
              <a:gd name="connsiteX187" fmla="*/ 4136093 w 7467600"/>
              <a:gd name="connsiteY187" fmla="*/ 3858466 h 6858000"/>
              <a:gd name="connsiteX188" fmla="*/ 3670252 w 7467600"/>
              <a:gd name="connsiteY188" fmla="*/ 3622798 h 6858000"/>
              <a:gd name="connsiteX189" fmla="*/ 4440129 w 7467600"/>
              <a:gd name="connsiteY189" fmla="*/ 3448571 h 6858000"/>
              <a:gd name="connsiteX190" fmla="*/ 4856525 w 7467600"/>
              <a:gd name="connsiteY190" fmla="*/ 3915351 h 6858000"/>
              <a:gd name="connsiteX191" fmla="*/ 5059055 w 7467600"/>
              <a:gd name="connsiteY191" fmla="*/ 4108918 h 6858000"/>
              <a:gd name="connsiteX192" fmla="*/ 5290070 w 7467600"/>
              <a:gd name="connsiteY192" fmla="*/ 4263619 h 6858000"/>
              <a:gd name="connsiteX193" fmla="*/ 4834991 w 7467600"/>
              <a:gd name="connsiteY193" fmla="*/ 3830985 h 6858000"/>
              <a:gd name="connsiteX194" fmla="*/ 4440129 w 7467600"/>
              <a:gd name="connsiteY194" fmla="*/ 3448571 h 6858000"/>
              <a:gd name="connsiteX195" fmla="*/ 4441737 w 7467600"/>
              <a:gd name="connsiteY195" fmla="*/ 3399734 h 6858000"/>
              <a:gd name="connsiteX196" fmla="*/ 4431236 w 7467600"/>
              <a:gd name="connsiteY196" fmla="*/ 3400954 h 6858000"/>
              <a:gd name="connsiteX197" fmla="*/ 4557150 w 7467600"/>
              <a:gd name="connsiteY197" fmla="*/ 3510023 h 6858000"/>
              <a:gd name="connsiteX198" fmla="*/ 4856936 w 7467600"/>
              <a:gd name="connsiteY198" fmla="*/ 3809146 h 6858000"/>
              <a:gd name="connsiteX199" fmla="*/ 5111996 w 7467600"/>
              <a:gd name="connsiteY199" fmla="*/ 4065759 h 6858000"/>
              <a:gd name="connsiteX200" fmla="*/ 5388878 w 7467600"/>
              <a:gd name="connsiteY200" fmla="*/ 4300185 h 6858000"/>
              <a:gd name="connsiteX201" fmla="*/ 5425556 w 7467600"/>
              <a:gd name="connsiteY201" fmla="*/ 4308967 h 6858000"/>
              <a:gd name="connsiteX202" fmla="*/ 4943646 w 7467600"/>
              <a:gd name="connsiteY202" fmla="*/ 3822916 h 6858000"/>
              <a:gd name="connsiteX203" fmla="*/ 4594837 w 7467600"/>
              <a:gd name="connsiteY203" fmla="*/ 3532274 h 6858000"/>
              <a:gd name="connsiteX204" fmla="*/ 4441737 w 7467600"/>
              <a:gd name="connsiteY204" fmla="*/ 3399734 h 6858000"/>
              <a:gd name="connsiteX205" fmla="*/ 5425834 w 7467600"/>
              <a:gd name="connsiteY205" fmla="*/ 3162785 h 6858000"/>
              <a:gd name="connsiteX206" fmla="*/ 5401644 w 7467600"/>
              <a:gd name="connsiteY206" fmla="*/ 3617847 h 6858000"/>
              <a:gd name="connsiteX207" fmla="*/ 5467256 w 7467600"/>
              <a:gd name="connsiteY207" fmla="*/ 4175494 h 6858000"/>
              <a:gd name="connsiteX208" fmla="*/ 5448069 w 7467600"/>
              <a:gd name="connsiteY208" fmla="*/ 3567554 h 6858000"/>
              <a:gd name="connsiteX209" fmla="*/ 5425834 w 7467600"/>
              <a:gd name="connsiteY209" fmla="*/ 3162785 h 6858000"/>
              <a:gd name="connsiteX210" fmla="*/ 1318687 w 7467600"/>
              <a:gd name="connsiteY210" fmla="*/ 3113840 h 6858000"/>
              <a:gd name="connsiteX211" fmla="*/ 1066793 w 7467600"/>
              <a:gd name="connsiteY211" fmla="*/ 3212171 h 6858000"/>
              <a:gd name="connsiteX212" fmla="*/ 993319 w 7467600"/>
              <a:gd name="connsiteY212" fmla="*/ 3247648 h 6858000"/>
              <a:gd name="connsiteX213" fmla="*/ 853081 w 7467600"/>
              <a:gd name="connsiteY213" fmla="*/ 3312410 h 6858000"/>
              <a:gd name="connsiteX214" fmla="*/ 805957 w 7467600"/>
              <a:gd name="connsiteY214" fmla="*/ 3330443 h 6858000"/>
              <a:gd name="connsiteX215" fmla="*/ 1318687 w 7467600"/>
              <a:gd name="connsiteY215" fmla="*/ 3113840 h 6858000"/>
              <a:gd name="connsiteX216" fmla="*/ 5453702 w 7467600"/>
              <a:gd name="connsiteY216" fmla="*/ 3090882 h 6858000"/>
              <a:gd name="connsiteX217" fmla="*/ 5480135 w 7467600"/>
              <a:gd name="connsiteY217" fmla="*/ 3565802 h 6858000"/>
              <a:gd name="connsiteX218" fmla="*/ 5499023 w 7467600"/>
              <a:gd name="connsiteY218" fmla="*/ 4166310 h 6858000"/>
              <a:gd name="connsiteX219" fmla="*/ 5547022 w 7467600"/>
              <a:gd name="connsiteY219" fmla="*/ 3607838 h 6858000"/>
              <a:gd name="connsiteX220" fmla="*/ 5515964 w 7467600"/>
              <a:gd name="connsiteY220" fmla="*/ 3378541 h 6858000"/>
              <a:gd name="connsiteX221" fmla="*/ 5453702 w 7467600"/>
              <a:gd name="connsiteY221" fmla="*/ 3090882 h 6858000"/>
              <a:gd name="connsiteX222" fmla="*/ 1238695 w 7467600"/>
              <a:gd name="connsiteY222" fmla="*/ 3076820 h 6858000"/>
              <a:gd name="connsiteX223" fmla="*/ 716371 w 7467600"/>
              <a:gd name="connsiteY223" fmla="*/ 3293249 h 6858000"/>
              <a:gd name="connsiteX224" fmla="*/ 579522 w 7467600"/>
              <a:gd name="connsiteY224" fmla="*/ 3371759 h 6858000"/>
              <a:gd name="connsiteX225" fmla="*/ 600288 w 7467600"/>
              <a:gd name="connsiteY225" fmla="*/ 3365555 h 6858000"/>
              <a:gd name="connsiteX226" fmla="*/ 840692 w 7467600"/>
              <a:gd name="connsiteY226" fmla="*/ 3284921 h 6858000"/>
              <a:gd name="connsiteX227" fmla="*/ 979248 w 7467600"/>
              <a:gd name="connsiteY227" fmla="*/ 3221003 h 6858000"/>
              <a:gd name="connsiteX228" fmla="*/ 1053282 w 7467600"/>
              <a:gd name="connsiteY228" fmla="*/ 3185247 h 6858000"/>
              <a:gd name="connsiteX229" fmla="*/ 1320603 w 7467600"/>
              <a:gd name="connsiteY229" fmla="*/ 3081281 h 6858000"/>
              <a:gd name="connsiteX230" fmla="*/ 1238695 w 7467600"/>
              <a:gd name="connsiteY230" fmla="*/ 3076820 h 6858000"/>
              <a:gd name="connsiteX231" fmla="*/ 5425627 w 7467600"/>
              <a:gd name="connsiteY231" fmla="*/ 2954192 h 6858000"/>
              <a:gd name="connsiteX232" fmla="*/ 5470770 w 7467600"/>
              <a:gd name="connsiteY232" fmla="*/ 3005435 h 6858000"/>
              <a:gd name="connsiteX233" fmla="*/ 5519779 w 7467600"/>
              <a:gd name="connsiteY233" fmla="*/ 4359223 h 6858000"/>
              <a:gd name="connsiteX234" fmla="*/ 5520293 w 7467600"/>
              <a:gd name="connsiteY234" fmla="*/ 4360602 h 6858000"/>
              <a:gd name="connsiteX235" fmla="*/ 5767221 w 7467600"/>
              <a:gd name="connsiteY235" fmla="*/ 4665564 h 6858000"/>
              <a:gd name="connsiteX236" fmla="*/ 6937169 w 7467600"/>
              <a:gd name="connsiteY236" fmla="*/ 4815941 h 6858000"/>
              <a:gd name="connsiteX237" fmla="*/ 6953922 w 7467600"/>
              <a:gd name="connsiteY237" fmla="*/ 4890068 h 6858000"/>
              <a:gd name="connsiteX238" fmla="*/ 6071359 w 7467600"/>
              <a:gd name="connsiteY238" fmla="*/ 4770770 h 6858000"/>
              <a:gd name="connsiteX239" fmla="*/ 6038839 w 7467600"/>
              <a:gd name="connsiteY239" fmla="*/ 4764474 h 6858000"/>
              <a:gd name="connsiteX240" fmla="*/ 6038706 w 7467600"/>
              <a:gd name="connsiteY240" fmla="*/ 4763847 h 6858000"/>
              <a:gd name="connsiteX241" fmla="*/ 6037784 w 7467600"/>
              <a:gd name="connsiteY241" fmla="*/ 4764270 h 6858000"/>
              <a:gd name="connsiteX242" fmla="*/ 6038839 w 7467600"/>
              <a:gd name="connsiteY242" fmla="*/ 4764474 h 6858000"/>
              <a:gd name="connsiteX243" fmla="*/ 6040338 w 7467600"/>
              <a:gd name="connsiteY243" fmla="*/ 4771418 h 6858000"/>
              <a:gd name="connsiteX244" fmla="*/ 6024488 w 7467600"/>
              <a:gd name="connsiteY244" fmla="*/ 4809903 h 6858000"/>
              <a:gd name="connsiteX245" fmla="*/ 5599771 w 7467600"/>
              <a:gd name="connsiteY245" fmla="*/ 5509652 h 6858000"/>
              <a:gd name="connsiteX246" fmla="*/ 5548843 w 7467600"/>
              <a:gd name="connsiteY246" fmla="*/ 5563845 h 6858000"/>
              <a:gd name="connsiteX247" fmla="*/ 5940952 w 7467600"/>
              <a:gd name="connsiteY247" fmla="*/ 6250028 h 6858000"/>
              <a:gd name="connsiteX248" fmla="*/ 6043441 w 7467600"/>
              <a:gd name="connsiteY248" fmla="*/ 6665847 h 6858000"/>
              <a:gd name="connsiteX249" fmla="*/ 6093432 w 7467600"/>
              <a:gd name="connsiteY249" fmla="*/ 6858000 h 6858000"/>
              <a:gd name="connsiteX250" fmla="*/ 6034344 w 7467600"/>
              <a:gd name="connsiteY250" fmla="*/ 6858000 h 6858000"/>
              <a:gd name="connsiteX251" fmla="*/ 6026679 w 7467600"/>
              <a:gd name="connsiteY251" fmla="*/ 6836959 h 6858000"/>
              <a:gd name="connsiteX252" fmla="*/ 5800441 w 7467600"/>
              <a:gd name="connsiteY252" fmla="*/ 6335286 h 6858000"/>
              <a:gd name="connsiteX253" fmla="*/ 5526562 w 7467600"/>
              <a:gd name="connsiteY253" fmla="*/ 5705388 h 6858000"/>
              <a:gd name="connsiteX254" fmla="*/ 5519640 w 7467600"/>
              <a:gd name="connsiteY254" fmla="*/ 5683774 h 6858000"/>
              <a:gd name="connsiteX255" fmla="*/ 5844559 w 7467600"/>
              <a:gd name="connsiteY255" fmla="*/ 6553349 h 6858000"/>
              <a:gd name="connsiteX256" fmla="*/ 5975994 w 7467600"/>
              <a:gd name="connsiteY256" fmla="*/ 6858000 h 6858000"/>
              <a:gd name="connsiteX257" fmla="*/ 5898547 w 7467600"/>
              <a:gd name="connsiteY257" fmla="*/ 6858000 h 6858000"/>
              <a:gd name="connsiteX258" fmla="*/ 5682041 w 7467600"/>
              <a:gd name="connsiteY258" fmla="*/ 6355860 h 6858000"/>
              <a:gd name="connsiteX259" fmla="*/ 5461758 w 7467600"/>
              <a:gd name="connsiteY259" fmla="*/ 5820220 h 6858000"/>
              <a:gd name="connsiteX260" fmla="*/ 5237282 w 7467600"/>
              <a:gd name="connsiteY260" fmla="*/ 6579086 h 6858000"/>
              <a:gd name="connsiteX261" fmla="*/ 5115009 w 7467600"/>
              <a:gd name="connsiteY261" fmla="*/ 6858000 h 6858000"/>
              <a:gd name="connsiteX262" fmla="*/ 5028074 w 7467600"/>
              <a:gd name="connsiteY262" fmla="*/ 6858000 h 6858000"/>
              <a:gd name="connsiteX263" fmla="*/ 5079508 w 7467600"/>
              <a:gd name="connsiteY263" fmla="*/ 6749074 h 6858000"/>
              <a:gd name="connsiteX264" fmla="*/ 5371846 w 7467600"/>
              <a:gd name="connsiteY264" fmla="*/ 5924413 h 6858000"/>
              <a:gd name="connsiteX265" fmla="*/ 5270512 w 7467600"/>
              <a:gd name="connsiteY265" fmla="*/ 6138975 h 6858000"/>
              <a:gd name="connsiteX266" fmla="*/ 5062409 w 7467600"/>
              <a:gd name="connsiteY266" fmla="*/ 6653544 h 6858000"/>
              <a:gd name="connsiteX267" fmla="*/ 5036628 w 7467600"/>
              <a:gd name="connsiteY267" fmla="*/ 6754247 h 6858000"/>
              <a:gd name="connsiteX268" fmla="*/ 5009112 w 7467600"/>
              <a:gd name="connsiteY268" fmla="*/ 6858000 h 6858000"/>
              <a:gd name="connsiteX269" fmla="*/ 4976679 w 7467600"/>
              <a:gd name="connsiteY269" fmla="*/ 6858000 h 6858000"/>
              <a:gd name="connsiteX270" fmla="*/ 5006537 w 7467600"/>
              <a:gd name="connsiteY270" fmla="*/ 6747068 h 6858000"/>
              <a:gd name="connsiteX271" fmla="*/ 5032723 w 7467600"/>
              <a:gd name="connsiteY271" fmla="*/ 6644957 h 6858000"/>
              <a:gd name="connsiteX272" fmla="*/ 5242949 w 7467600"/>
              <a:gd name="connsiteY272" fmla="*/ 6125175 h 6858000"/>
              <a:gd name="connsiteX273" fmla="*/ 5286321 w 7467600"/>
              <a:gd name="connsiteY273" fmla="*/ 6033555 h 6858000"/>
              <a:gd name="connsiteX274" fmla="*/ 5008210 w 7467600"/>
              <a:gd name="connsiteY274" fmla="*/ 6649194 h 6858000"/>
              <a:gd name="connsiteX275" fmla="*/ 4986321 w 7467600"/>
              <a:gd name="connsiteY275" fmla="*/ 6765687 h 6858000"/>
              <a:gd name="connsiteX276" fmla="*/ 4973474 w 7467600"/>
              <a:gd name="connsiteY276" fmla="*/ 6858000 h 6858000"/>
              <a:gd name="connsiteX277" fmla="*/ 4907178 w 7467600"/>
              <a:gd name="connsiteY277" fmla="*/ 6858000 h 6858000"/>
              <a:gd name="connsiteX278" fmla="*/ 4910810 w 7467600"/>
              <a:gd name="connsiteY278" fmla="*/ 6829660 h 6858000"/>
              <a:gd name="connsiteX279" fmla="*/ 4987461 w 7467600"/>
              <a:gd name="connsiteY279" fmla="*/ 6432994 h 6858000"/>
              <a:gd name="connsiteX280" fmla="*/ 5179262 w 7467600"/>
              <a:gd name="connsiteY280" fmla="*/ 6035044 h 6858000"/>
              <a:gd name="connsiteX281" fmla="*/ 4689678 w 7467600"/>
              <a:gd name="connsiteY281" fmla="*/ 6440241 h 6858000"/>
              <a:gd name="connsiteX282" fmla="*/ 4477543 w 7467600"/>
              <a:gd name="connsiteY282" fmla="*/ 6674836 h 6858000"/>
              <a:gd name="connsiteX283" fmla="*/ 4329957 w 7467600"/>
              <a:gd name="connsiteY283" fmla="*/ 6858000 h 6858000"/>
              <a:gd name="connsiteX284" fmla="*/ 4218595 w 7467600"/>
              <a:gd name="connsiteY284" fmla="*/ 6858000 h 6858000"/>
              <a:gd name="connsiteX285" fmla="*/ 4368888 w 7467600"/>
              <a:gd name="connsiteY285" fmla="*/ 6668412 h 6858000"/>
              <a:gd name="connsiteX286" fmla="*/ 4563091 w 7467600"/>
              <a:gd name="connsiteY286" fmla="*/ 6442508 h 6858000"/>
              <a:gd name="connsiteX287" fmla="*/ 5387324 w 7467600"/>
              <a:gd name="connsiteY287" fmla="*/ 5705830 h 6858000"/>
              <a:gd name="connsiteX288" fmla="*/ 5073620 w 7467600"/>
              <a:gd name="connsiteY288" fmla="*/ 5955437 h 6858000"/>
              <a:gd name="connsiteX289" fmla="*/ 4689789 w 7467600"/>
              <a:gd name="connsiteY289" fmla="*/ 6268382 h 6858000"/>
              <a:gd name="connsiteX290" fmla="*/ 4418722 w 7467600"/>
              <a:gd name="connsiteY290" fmla="*/ 6570886 h 6858000"/>
              <a:gd name="connsiteX291" fmla="*/ 4214944 w 7467600"/>
              <a:gd name="connsiteY291" fmla="*/ 6858000 h 6858000"/>
              <a:gd name="connsiteX292" fmla="*/ 4177898 w 7467600"/>
              <a:gd name="connsiteY292" fmla="*/ 6858000 h 6858000"/>
              <a:gd name="connsiteX293" fmla="*/ 4391597 w 7467600"/>
              <a:gd name="connsiteY293" fmla="*/ 6556370 h 6858000"/>
              <a:gd name="connsiteX294" fmla="*/ 4668889 w 7467600"/>
              <a:gd name="connsiteY294" fmla="*/ 6246399 h 6858000"/>
              <a:gd name="connsiteX295" fmla="*/ 5055427 w 7467600"/>
              <a:gd name="connsiteY295" fmla="*/ 5931476 h 6858000"/>
              <a:gd name="connsiteX296" fmla="*/ 5371814 w 7467600"/>
              <a:gd name="connsiteY296" fmla="*/ 5678975 h 6858000"/>
              <a:gd name="connsiteX297" fmla="*/ 4987918 w 7467600"/>
              <a:gd name="connsiteY297" fmla="*/ 5838701 h 6858000"/>
              <a:gd name="connsiteX298" fmla="*/ 4317146 w 7467600"/>
              <a:gd name="connsiteY298" fmla="*/ 6587716 h 6858000"/>
              <a:gd name="connsiteX299" fmla="*/ 4171627 w 7467600"/>
              <a:gd name="connsiteY299" fmla="*/ 6858000 h 6858000"/>
              <a:gd name="connsiteX300" fmla="*/ 4081585 w 7467600"/>
              <a:gd name="connsiteY300" fmla="*/ 6858000 h 6858000"/>
              <a:gd name="connsiteX301" fmla="*/ 4238603 w 7467600"/>
              <a:gd name="connsiteY301" fmla="*/ 6559341 h 6858000"/>
              <a:gd name="connsiteX302" fmla="*/ 4778333 w 7467600"/>
              <a:gd name="connsiteY302" fmla="*/ 5873626 h 6858000"/>
              <a:gd name="connsiteX303" fmla="*/ 5414185 w 7467600"/>
              <a:gd name="connsiteY303" fmla="*/ 5573882 h 6858000"/>
              <a:gd name="connsiteX304" fmla="*/ 5959648 w 7467600"/>
              <a:gd name="connsiteY304" fmla="*/ 4760797 h 6858000"/>
              <a:gd name="connsiteX305" fmla="*/ 5355019 w 7467600"/>
              <a:gd name="connsiteY305" fmla="*/ 4734672 h 6858000"/>
              <a:gd name="connsiteX306" fmla="*/ 5083565 w 7467600"/>
              <a:gd name="connsiteY306" fmla="*/ 5179121 h 6858000"/>
              <a:gd name="connsiteX307" fmla="*/ 4713577 w 7467600"/>
              <a:gd name="connsiteY307" fmla="*/ 5616803 h 6858000"/>
              <a:gd name="connsiteX308" fmla="*/ 3989559 w 7467600"/>
              <a:gd name="connsiteY308" fmla="*/ 6145945 h 6858000"/>
              <a:gd name="connsiteX309" fmla="*/ 3939824 w 7467600"/>
              <a:gd name="connsiteY309" fmla="*/ 6066900 h 6858000"/>
              <a:gd name="connsiteX310" fmla="*/ 4584537 w 7467600"/>
              <a:gd name="connsiteY310" fmla="*/ 5324826 h 6858000"/>
              <a:gd name="connsiteX311" fmla="*/ 5037105 w 7467600"/>
              <a:gd name="connsiteY311" fmla="*/ 5088765 h 6858000"/>
              <a:gd name="connsiteX312" fmla="*/ 5039930 w 7467600"/>
              <a:gd name="connsiteY312" fmla="*/ 5089585 h 6858000"/>
              <a:gd name="connsiteX313" fmla="*/ 5263764 w 7467600"/>
              <a:gd name="connsiteY313" fmla="*/ 4735525 h 6858000"/>
              <a:gd name="connsiteX314" fmla="*/ 4086300 w 7467600"/>
              <a:gd name="connsiteY314" fmla="*/ 4884599 h 6858000"/>
              <a:gd name="connsiteX315" fmla="*/ 4085485 w 7467600"/>
              <a:gd name="connsiteY315" fmla="*/ 4899070 h 6858000"/>
              <a:gd name="connsiteX316" fmla="*/ 3871915 w 7467600"/>
              <a:gd name="connsiteY316" fmla="*/ 5253645 h 6858000"/>
              <a:gd name="connsiteX317" fmla="*/ 3799374 w 7467600"/>
              <a:gd name="connsiteY317" fmla="*/ 5466127 h 6858000"/>
              <a:gd name="connsiteX318" fmla="*/ 3498850 w 7467600"/>
              <a:gd name="connsiteY318" fmla="*/ 6661888 h 6858000"/>
              <a:gd name="connsiteX319" fmla="*/ 3399216 w 7467600"/>
              <a:gd name="connsiteY319" fmla="*/ 6858000 h 6858000"/>
              <a:gd name="connsiteX320" fmla="*/ 3303688 w 7467600"/>
              <a:gd name="connsiteY320" fmla="*/ 6858000 h 6858000"/>
              <a:gd name="connsiteX321" fmla="*/ 3391774 w 7467600"/>
              <a:gd name="connsiteY321" fmla="*/ 6697181 h 6858000"/>
              <a:gd name="connsiteX322" fmla="*/ 3735540 w 7467600"/>
              <a:gd name="connsiteY322" fmla="*/ 5546923 h 6858000"/>
              <a:gd name="connsiteX323" fmla="*/ 3729438 w 7467600"/>
              <a:gd name="connsiteY323" fmla="*/ 5569058 h 6858000"/>
              <a:gd name="connsiteX324" fmla="*/ 3707782 w 7467600"/>
              <a:gd name="connsiteY324" fmla="*/ 5644908 h 6858000"/>
              <a:gd name="connsiteX325" fmla="*/ 3583827 w 7467600"/>
              <a:gd name="connsiteY325" fmla="*/ 6039215 h 6858000"/>
              <a:gd name="connsiteX326" fmla="*/ 3547861 w 7467600"/>
              <a:gd name="connsiteY326" fmla="*/ 6129609 h 6858000"/>
              <a:gd name="connsiteX327" fmla="*/ 3490905 w 7467600"/>
              <a:gd name="connsiteY327" fmla="*/ 6277660 h 6858000"/>
              <a:gd name="connsiteX328" fmla="*/ 3455859 w 7467600"/>
              <a:gd name="connsiteY328" fmla="*/ 6391301 h 6858000"/>
              <a:gd name="connsiteX329" fmla="*/ 3429112 w 7467600"/>
              <a:gd name="connsiteY329" fmla="*/ 6479469 h 6858000"/>
              <a:gd name="connsiteX330" fmla="*/ 3304862 w 7467600"/>
              <a:gd name="connsiteY330" fmla="*/ 6796476 h 6858000"/>
              <a:gd name="connsiteX331" fmla="*/ 3276071 w 7467600"/>
              <a:gd name="connsiteY331" fmla="*/ 6858000 h 6858000"/>
              <a:gd name="connsiteX332" fmla="*/ 3240805 w 7467600"/>
              <a:gd name="connsiteY332" fmla="*/ 6858000 h 6858000"/>
              <a:gd name="connsiteX333" fmla="*/ 3275917 w 7467600"/>
              <a:gd name="connsiteY333" fmla="*/ 6783192 h 6858000"/>
              <a:gd name="connsiteX334" fmla="*/ 3399358 w 7467600"/>
              <a:gd name="connsiteY334" fmla="*/ 6469011 h 6858000"/>
              <a:gd name="connsiteX335" fmla="*/ 3425650 w 7467600"/>
              <a:gd name="connsiteY335" fmla="*/ 6381333 h 6858000"/>
              <a:gd name="connsiteX336" fmla="*/ 3460661 w 7467600"/>
              <a:gd name="connsiteY336" fmla="*/ 6266763 h 6858000"/>
              <a:gd name="connsiteX337" fmla="*/ 3518021 w 7467600"/>
              <a:gd name="connsiteY337" fmla="*/ 6117298 h 6858000"/>
              <a:gd name="connsiteX338" fmla="*/ 3554035 w 7467600"/>
              <a:gd name="connsiteY338" fmla="*/ 6027832 h 6858000"/>
              <a:gd name="connsiteX339" fmla="*/ 3677174 w 7467600"/>
              <a:gd name="connsiteY339" fmla="*/ 5636351 h 6858000"/>
              <a:gd name="connsiteX340" fmla="*/ 3698819 w 7467600"/>
              <a:gd name="connsiteY340" fmla="*/ 5560503 h 6858000"/>
              <a:gd name="connsiteX341" fmla="*/ 3702094 w 7467600"/>
              <a:gd name="connsiteY341" fmla="*/ 5549194 h 6858000"/>
              <a:gd name="connsiteX342" fmla="*/ 3398355 w 7467600"/>
              <a:gd name="connsiteY342" fmla="*/ 6094603 h 6858000"/>
              <a:gd name="connsiteX343" fmla="*/ 3193941 w 7467600"/>
              <a:gd name="connsiteY343" fmla="*/ 6798775 h 6858000"/>
              <a:gd name="connsiteX344" fmla="*/ 3184140 w 7467600"/>
              <a:gd name="connsiteY344" fmla="*/ 6858000 h 6858000"/>
              <a:gd name="connsiteX345" fmla="*/ 3099978 w 7467600"/>
              <a:gd name="connsiteY345" fmla="*/ 6858000 h 6858000"/>
              <a:gd name="connsiteX346" fmla="*/ 3101556 w 7467600"/>
              <a:gd name="connsiteY346" fmla="*/ 6843337 h 6858000"/>
              <a:gd name="connsiteX347" fmla="*/ 3370162 w 7467600"/>
              <a:gd name="connsiteY347" fmla="*/ 5785550 h 6858000"/>
              <a:gd name="connsiteX348" fmla="*/ 3746477 w 7467600"/>
              <a:gd name="connsiteY348" fmla="*/ 5377889 h 6858000"/>
              <a:gd name="connsiteX349" fmla="*/ 3863399 w 7467600"/>
              <a:gd name="connsiteY349" fmla="*/ 5087257 h 6858000"/>
              <a:gd name="connsiteX350" fmla="*/ 3968712 w 7467600"/>
              <a:gd name="connsiteY350" fmla="*/ 4913989 h 6858000"/>
              <a:gd name="connsiteX351" fmla="*/ 2792390 w 7467600"/>
              <a:gd name="connsiteY351" fmla="*/ 5382974 h 6858000"/>
              <a:gd name="connsiteX352" fmla="*/ 2714982 w 7467600"/>
              <a:gd name="connsiteY352" fmla="*/ 5427051 h 6858000"/>
              <a:gd name="connsiteX353" fmla="*/ 2813361 w 7467600"/>
              <a:gd name="connsiteY353" fmla="*/ 6023912 h 6858000"/>
              <a:gd name="connsiteX354" fmla="*/ 2688430 w 7467600"/>
              <a:gd name="connsiteY354" fmla="*/ 6801564 h 6858000"/>
              <a:gd name="connsiteX355" fmla="*/ 2629626 w 7467600"/>
              <a:gd name="connsiteY355" fmla="*/ 6763394 h 6858000"/>
              <a:gd name="connsiteX356" fmla="*/ 2565328 w 7467600"/>
              <a:gd name="connsiteY356" fmla="*/ 5516399 h 6858000"/>
              <a:gd name="connsiteX357" fmla="*/ 1922999 w 7467600"/>
              <a:gd name="connsiteY357" fmla="*/ 5980343 h 6858000"/>
              <a:gd name="connsiteX358" fmla="*/ 1950261 w 7467600"/>
              <a:gd name="connsiteY358" fmla="*/ 6405858 h 6858000"/>
              <a:gd name="connsiteX359" fmla="*/ 2365554 w 7467600"/>
              <a:gd name="connsiteY359" fmla="*/ 6759107 h 6858000"/>
              <a:gd name="connsiteX360" fmla="*/ 2424142 w 7467600"/>
              <a:gd name="connsiteY360" fmla="*/ 6858000 h 6858000"/>
              <a:gd name="connsiteX361" fmla="*/ 2395994 w 7467600"/>
              <a:gd name="connsiteY361" fmla="*/ 6858000 h 6858000"/>
              <a:gd name="connsiteX362" fmla="*/ 2392863 w 7467600"/>
              <a:gd name="connsiteY362" fmla="*/ 6852964 h 6858000"/>
              <a:gd name="connsiteX363" fmla="*/ 2017589 w 7467600"/>
              <a:gd name="connsiteY363" fmla="*/ 6493982 h 6858000"/>
              <a:gd name="connsiteX364" fmla="*/ 2147336 w 7467600"/>
              <a:gd name="connsiteY364" fmla="*/ 6594052 h 6858000"/>
              <a:gd name="connsiteX365" fmla="*/ 2207047 w 7467600"/>
              <a:gd name="connsiteY365" fmla="*/ 6654540 h 6858000"/>
              <a:gd name="connsiteX366" fmla="*/ 2299106 w 7467600"/>
              <a:gd name="connsiteY366" fmla="*/ 6778931 h 6858000"/>
              <a:gd name="connsiteX367" fmla="*/ 2314430 w 7467600"/>
              <a:gd name="connsiteY367" fmla="*/ 6801144 h 6858000"/>
              <a:gd name="connsiteX368" fmla="*/ 2352406 w 7467600"/>
              <a:gd name="connsiteY368" fmla="*/ 6858000 h 6858000"/>
              <a:gd name="connsiteX369" fmla="*/ 2314492 w 7467600"/>
              <a:gd name="connsiteY369" fmla="*/ 6858000 h 6858000"/>
              <a:gd name="connsiteX370" fmla="*/ 2288095 w 7467600"/>
              <a:gd name="connsiteY370" fmla="*/ 6818030 h 6858000"/>
              <a:gd name="connsiteX371" fmla="*/ 2272768 w 7467600"/>
              <a:gd name="connsiteY371" fmla="*/ 6795822 h 6858000"/>
              <a:gd name="connsiteX372" fmla="*/ 2182715 w 7467600"/>
              <a:gd name="connsiteY372" fmla="*/ 6675071 h 6858000"/>
              <a:gd name="connsiteX373" fmla="*/ 2032061 w 7467600"/>
              <a:gd name="connsiteY373" fmla="*/ 6541380 h 6858000"/>
              <a:gd name="connsiteX374" fmla="*/ 2257220 w 7467600"/>
              <a:gd name="connsiteY374" fmla="*/ 6826257 h 6858000"/>
              <a:gd name="connsiteX375" fmla="*/ 2281324 w 7467600"/>
              <a:gd name="connsiteY375" fmla="*/ 6858000 h 6858000"/>
              <a:gd name="connsiteX376" fmla="*/ 2242860 w 7467600"/>
              <a:gd name="connsiteY376" fmla="*/ 6858000 h 6858000"/>
              <a:gd name="connsiteX377" fmla="*/ 2232818 w 7467600"/>
              <a:gd name="connsiteY377" fmla="*/ 6844926 h 6858000"/>
              <a:gd name="connsiteX378" fmla="*/ 1990172 w 7467600"/>
              <a:gd name="connsiteY378" fmla="*/ 6542121 h 6858000"/>
              <a:gd name="connsiteX379" fmla="*/ 2124090 w 7467600"/>
              <a:gd name="connsiteY379" fmla="*/ 6761017 h 6858000"/>
              <a:gd name="connsiteX380" fmla="*/ 2200380 w 7467600"/>
              <a:gd name="connsiteY380" fmla="*/ 6858000 h 6858000"/>
              <a:gd name="connsiteX381" fmla="*/ 2147507 w 7467600"/>
              <a:gd name="connsiteY381" fmla="*/ 6858000 h 6858000"/>
              <a:gd name="connsiteX382" fmla="*/ 2070668 w 7467600"/>
              <a:gd name="connsiteY382" fmla="*/ 6761520 h 6858000"/>
              <a:gd name="connsiteX383" fmla="*/ 1975142 w 7467600"/>
              <a:gd name="connsiteY383" fmla="*/ 6585570 h 6858000"/>
              <a:gd name="connsiteX384" fmla="*/ 2050035 w 7467600"/>
              <a:gd name="connsiteY384" fmla="*/ 6813345 h 6858000"/>
              <a:gd name="connsiteX385" fmla="*/ 2063025 w 7467600"/>
              <a:gd name="connsiteY385" fmla="*/ 6858000 h 6858000"/>
              <a:gd name="connsiteX386" fmla="*/ 2021675 w 7467600"/>
              <a:gd name="connsiteY386" fmla="*/ 6858000 h 6858000"/>
              <a:gd name="connsiteX387" fmla="*/ 2019308 w 7467600"/>
              <a:gd name="connsiteY387" fmla="*/ 6847118 h 6858000"/>
              <a:gd name="connsiteX388" fmla="*/ 1938835 w 7467600"/>
              <a:gd name="connsiteY388" fmla="*/ 6551160 h 6858000"/>
              <a:gd name="connsiteX389" fmla="*/ 1953230 w 7467600"/>
              <a:gd name="connsiteY389" fmla="*/ 6759699 h 6858000"/>
              <a:gd name="connsiteX390" fmla="*/ 1956763 w 7467600"/>
              <a:gd name="connsiteY390" fmla="*/ 6778191 h 6858000"/>
              <a:gd name="connsiteX391" fmla="*/ 1967925 w 7467600"/>
              <a:gd name="connsiteY391" fmla="*/ 6858000 h 6858000"/>
              <a:gd name="connsiteX392" fmla="*/ 1936622 w 7467600"/>
              <a:gd name="connsiteY392" fmla="*/ 6858000 h 6858000"/>
              <a:gd name="connsiteX393" fmla="*/ 1926261 w 7467600"/>
              <a:gd name="connsiteY393" fmla="*/ 6784064 h 6858000"/>
              <a:gd name="connsiteX394" fmla="*/ 1922724 w 7467600"/>
              <a:gd name="connsiteY394" fmla="*/ 6765577 h 6858000"/>
              <a:gd name="connsiteX395" fmla="*/ 1904650 w 7467600"/>
              <a:gd name="connsiteY395" fmla="*/ 6639616 h 6858000"/>
              <a:gd name="connsiteX396" fmla="*/ 1885273 w 7467600"/>
              <a:gd name="connsiteY396" fmla="*/ 6858000 h 6858000"/>
              <a:gd name="connsiteX397" fmla="*/ 1854363 w 7467600"/>
              <a:gd name="connsiteY397" fmla="*/ 6858000 h 6858000"/>
              <a:gd name="connsiteX398" fmla="*/ 1880391 w 7467600"/>
              <a:gd name="connsiteY398" fmla="*/ 6603796 h 6858000"/>
              <a:gd name="connsiteX399" fmla="*/ 1818273 w 7467600"/>
              <a:gd name="connsiteY399" fmla="*/ 6715729 h 6858000"/>
              <a:gd name="connsiteX400" fmla="*/ 1794691 w 7467600"/>
              <a:gd name="connsiteY400" fmla="*/ 6843239 h 6858000"/>
              <a:gd name="connsiteX401" fmla="*/ 1794914 w 7467600"/>
              <a:gd name="connsiteY401" fmla="*/ 6858000 h 6858000"/>
              <a:gd name="connsiteX402" fmla="*/ 1746128 w 7467600"/>
              <a:gd name="connsiteY402" fmla="*/ 6858000 h 6858000"/>
              <a:gd name="connsiteX403" fmla="*/ 1753934 w 7467600"/>
              <a:gd name="connsiteY403" fmla="*/ 6724796 h 6858000"/>
              <a:gd name="connsiteX404" fmla="*/ 1792053 w 7467600"/>
              <a:gd name="connsiteY404" fmla="*/ 6572396 h 6858000"/>
              <a:gd name="connsiteX405" fmla="*/ 1862248 w 7467600"/>
              <a:gd name="connsiteY405" fmla="*/ 6266397 h 6858000"/>
              <a:gd name="connsiteX406" fmla="*/ 1862250 w 7467600"/>
              <a:gd name="connsiteY406" fmla="*/ 6033531 h 6858000"/>
              <a:gd name="connsiteX407" fmla="*/ 1211999 w 7467600"/>
              <a:gd name="connsiteY407" fmla="*/ 6683610 h 6858000"/>
              <a:gd name="connsiteX408" fmla="*/ 1213266 w 7467600"/>
              <a:gd name="connsiteY408" fmla="*/ 6691947 h 6858000"/>
              <a:gd name="connsiteX409" fmla="*/ 1203370 w 7467600"/>
              <a:gd name="connsiteY409" fmla="*/ 6850676 h 6858000"/>
              <a:gd name="connsiteX410" fmla="*/ 1203671 w 7467600"/>
              <a:gd name="connsiteY410" fmla="*/ 6858000 h 6858000"/>
              <a:gd name="connsiteX411" fmla="*/ 1143180 w 7467600"/>
              <a:gd name="connsiteY411" fmla="*/ 6858000 h 6858000"/>
              <a:gd name="connsiteX412" fmla="*/ 1142176 w 7467600"/>
              <a:gd name="connsiteY412" fmla="*/ 6766045 h 6858000"/>
              <a:gd name="connsiteX413" fmla="*/ 1067484 w 7467600"/>
              <a:gd name="connsiteY413" fmla="*/ 6858000 h 6858000"/>
              <a:gd name="connsiteX414" fmla="*/ 953928 w 7467600"/>
              <a:gd name="connsiteY414" fmla="*/ 6858000 h 6858000"/>
              <a:gd name="connsiteX415" fmla="*/ 959715 w 7467600"/>
              <a:gd name="connsiteY415" fmla="*/ 6850185 h 6858000"/>
              <a:gd name="connsiteX416" fmla="*/ 1483788 w 7467600"/>
              <a:gd name="connsiteY416" fmla="*/ 6259174 h 6858000"/>
              <a:gd name="connsiteX417" fmla="*/ 1100671 w 7467600"/>
              <a:gd name="connsiteY417" fmla="*/ 6252137 h 6858000"/>
              <a:gd name="connsiteX418" fmla="*/ 1090144 w 7467600"/>
              <a:gd name="connsiteY418" fmla="*/ 6256748 h 6858000"/>
              <a:gd name="connsiteX419" fmla="*/ 1095872 w 7467600"/>
              <a:gd name="connsiteY419" fmla="*/ 6271892 h 6858000"/>
              <a:gd name="connsiteX420" fmla="*/ 262785 w 7467600"/>
              <a:gd name="connsiteY420" fmla="*/ 6845450 h 6858000"/>
              <a:gd name="connsiteX421" fmla="*/ 209968 w 7467600"/>
              <a:gd name="connsiteY421" fmla="*/ 6770713 h 6858000"/>
              <a:gd name="connsiteX422" fmla="*/ 873460 w 7467600"/>
              <a:gd name="connsiteY422" fmla="*/ 6253768 h 6858000"/>
              <a:gd name="connsiteX423" fmla="*/ 192686 w 7467600"/>
              <a:gd name="connsiteY423" fmla="*/ 5849257 h 6858000"/>
              <a:gd name="connsiteX424" fmla="*/ 4696 w 7467600"/>
              <a:gd name="connsiteY424" fmla="*/ 5697668 h 6858000"/>
              <a:gd name="connsiteX425" fmla="*/ 0 w 7467600"/>
              <a:gd name="connsiteY425" fmla="*/ 5689984 h 6858000"/>
              <a:gd name="connsiteX426" fmla="*/ 0 w 7467600"/>
              <a:gd name="connsiteY426" fmla="*/ 5513472 h 6858000"/>
              <a:gd name="connsiteX427" fmla="*/ 174101 w 7467600"/>
              <a:gd name="connsiteY427" fmla="*/ 5620277 h 6858000"/>
              <a:gd name="connsiteX428" fmla="*/ 891800 w 7467600"/>
              <a:gd name="connsiteY428" fmla="*/ 6036935 h 6858000"/>
              <a:gd name="connsiteX429" fmla="*/ 1072219 w 7467600"/>
              <a:gd name="connsiteY429" fmla="*/ 6169443 h 6858000"/>
              <a:gd name="connsiteX430" fmla="*/ 1074117 w 7467600"/>
              <a:gd name="connsiteY430" fmla="*/ 6170301 h 6858000"/>
              <a:gd name="connsiteX431" fmla="*/ 1083114 w 7467600"/>
              <a:gd name="connsiteY431" fmla="*/ 6174131 h 6858000"/>
              <a:gd name="connsiteX432" fmla="*/ 1543010 w 7467600"/>
              <a:gd name="connsiteY432" fmla="*/ 6191140 h 6858000"/>
              <a:gd name="connsiteX433" fmla="*/ 1551080 w 7467600"/>
              <a:gd name="connsiteY433" fmla="*/ 6195006 h 6858000"/>
              <a:gd name="connsiteX434" fmla="*/ 2345443 w 7467600"/>
              <a:gd name="connsiteY434" fmla="*/ 5549882 h 6858000"/>
              <a:gd name="connsiteX435" fmla="*/ 1721499 w 7467600"/>
              <a:gd name="connsiteY435" fmla="*/ 5599969 h 6858000"/>
              <a:gd name="connsiteX436" fmla="*/ 767716 w 7467600"/>
              <a:gd name="connsiteY436" fmla="*/ 5472768 h 6858000"/>
              <a:gd name="connsiteX437" fmla="*/ 722147 w 7467600"/>
              <a:gd name="connsiteY437" fmla="*/ 5393091 h 6858000"/>
              <a:gd name="connsiteX438" fmla="*/ 1485552 w 7467600"/>
              <a:gd name="connsiteY438" fmla="*/ 5313202 h 6858000"/>
              <a:gd name="connsiteX439" fmla="*/ 2143004 w 7467600"/>
              <a:gd name="connsiteY439" fmla="*/ 5402420 h 6858000"/>
              <a:gd name="connsiteX440" fmla="*/ 1933391 w 7467600"/>
              <a:gd name="connsiteY440" fmla="*/ 5156971 h 6858000"/>
              <a:gd name="connsiteX441" fmla="*/ 1827118 w 7467600"/>
              <a:gd name="connsiteY441" fmla="*/ 4968410 h 6858000"/>
              <a:gd name="connsiteX442" fmla="*/ 1837349 w 7467600"/>
              <a:gd name="connsiteY442" fmla="*/ 4956357 h 6858000"/>
              <a:gd name="connsiteX443" fmla="*/ 2162835 w 7467600"/>
              <a:gd name="connsiteY443" fmla="*/ 5187853 h 6858000"/>
              <a:gd name="connsiteX444" fmla="*/ 2257167 w 7467600"/>
              <a:gd name="connsiteY444" fmla="*/ 5462123 h 6858000"/>
              <a:gd name="connsiteX445" fmla="*/ 2261598 w 7467600"/>
              <a:gd name="connsiteY445" fmla="*/ 5467998 h 6858000"/>
              <a:gd name="connsiteX446" fmla="*/ 2437177 w 7467600"/>
              <a:gd name="connsiteY446" fmla="*/ 5479608 h 6858000"/>
              <a:gd name="connsiteX447" fmla="*/ 2445247 w 7467600"/>
              <a:gd name="connsiteY447" fmla="*/ 5483476 h 6858000"/>
              <a:gd name="connsiteX448" fmla="*/ 2743626 w 7467600"/>
              <a:gd name="connsiteY448" fmla="*/ 5304819 h 6858000"/>
              <a:gd name="connsiteX449" fmla="*/ 3048102 w 7467600"/>
              <a:gd name="connsiteY449" fmla="*/ 5150595 h 6858000"/>
              <a:gd name="connsiteX450" fmla="*/ 1799414 w 7467600"/>
              <a:gd name="connsiteY450" fmla="*/ 4694732 h 6858000"/>
              <a:gd name="connsiteX451" fmla="*/ 1771735 w 7467600"/>
              <a:gd name="connsiteY451" fmla="*/ 4619929 h 6858000"/>
              <a:gd name="connsiteX452" fmla="*/ 3104273 w 7467600"/>
              <a:gd name="connsiteY452" fmla="*/ 5076159 h 6858000"/>
              <a:gd name="connsiteX453" fmla="*/ 3113245 w 7467600"/>
              <a:gd name="connsiteY453" fmla="*/ 5090705 h 6858000"/>
              <a:gd name="connsiteX454" fmla="*/ 3126294 w 7467600"/>
              <a:gd name="connsiteY454" fmla="*/ 5114400 h 6858000"/>
              <a:gd name="connsiteX455" fmla="*/ 3937433 w 7467600"/>
              <a:gd name="connsiteY455" fmla="*/ 4830473 h 6858000"/>
              <a:gd name="connsiteX456" fmla="*/ 3590475 w 7467600"/>
              <a:gd name="connsiteY456" fmla="*/ 4597974 h 6858000"/>
              <a:gd name="connsiteX457" fmla="*/ 3100264 w 7467600"/>
              <a:gd name="connsiteY457" fmla="*/ 4579845 h 6858000"/>
              <a:gd name="connsiteX458" fmla="*/ 2183576 w 7467600"/>
              <a:gd name="connsiteY458" fmla="*/ 4227150 h 6858000"/>
              <a:gd name="connsiteX459" fmla="*/ 2151029 w 7467600"/>
              <a:gd name="connsiteY459" fmla="*/ 4146947 h 6858000"/>
              <a:gd name="connsiteX460" fmla="*/ 3563434 w 7467600"/>
              <a:gd name="connsiteY460" fmla="*/ 4469115 h 6858000"/>
              <a:gd name="connsiteX461" fmla="*/ 3177952 w 7467600"/>
              <a:gd name="connsiteY461" fmla="*/ 3657386 h 6858000"/>
              <a:gd name="connsiteX462" fmla="*/ 3189263 w 7467600"/>
              <a:gd name="connsiteY462" fmla="*/ 3625726 h 6858000"/>
              <a:gd name="connsiteX463" fmla="*/ 3560912 w 7467600"/>
              <a:gd name="connsiteY463" fmla="*/ 4079863 h 6858000"/>
              <a:gd name="connsiteX464" fmla="*/ 3626636 w 7467600"/>
              <a:gd name="connsiteY464" fmla="*/ 4512230 h 6858000"/>
              <a:gd name="connsiteX465" fmla="*/ 3653088 w 7467600"/>
              <a:gd name="connsiteY465" fmla="*/ 4521417 h 6858000"/>
              <a:gd name="connsiteX466" fmla="*/ 3988128 w 7467600"/>
              <a:gd name="connsiteY466" fmla="*/ 4817267 h 6858000"/>
              <a:gd name="connsiteX467" fmla="*/ 4830582 w 7467600"/>
              <a:gd name="connsiteY467" fmla="*/ 4676000 h 6858000"/>
              <a:gd name="connsiteX468" fmla="*/ 4830100 w 7467600"/>
              <a:gd name="connsiteY468" fmla="*/ 4675554 h 6858000"/>
              <a:gd name="connsiteX469" fmla="*/ 4036318 w 7467600"/>
              <a:gd name="connsiteY469" fmla="*/ 4147013 h 6858000"/>
              <a:gd name="connsiteX470" fmla="*/ 3432098 w 7467600"/>
              <a:gd name="connsiteY470" fmla="*/ 3537312 h 6858000"/>
              <a:gd name="connsiteX471" fmla="*/ 3446761 w 7467600"/>
              <a:gd name="connsiteY471" fmla="*/ 3461278 h 6858000"/>
              <a:gd name="connsiteX472" fmla="*/ 4419733 w 7467600"/>
              <a:gd name="connsiteY472" fmla="*/ 3963555 h 6858000"/>
              <a:gd name="connsiteX473" fmla="*/ 4781371 w 7467600"/>
              <a:gd name="connsiteY473" fmla="*/ 4458604 h 6858000"/>
              <a:gd name="connsiteX474" fmla="*/ 4780440 w 7467600"/>
              <a:gd name="connsiteY474" fmla="*/ 4470290 h 6858000"/>
              <a:gd name="connsiteX475" fmla="*/ 4898954 w 7467600"/>
              <a:gd name="connsiteY475" fmla="*/ 4662092 h 6858000"/>
              <a:gd name="connsiteX476" fmla="*/ 4900699 w 7467600"/>
              <a:gd name="connsiteY476" fmla="*/ 4670867 h 6858000"/>
              <a:gd name="connsiteX477" fmla="*/ 5714511 w 7467600"/>
              <a:gd name="connsiteY477" fmla="*/ 4663483 h 6858000"/>
              <a:gd name="connsiteX478" fmla="*/ 5464793 w 7467600"/>
              <a:gd name="connsiteY478" fmla="*/ 4393556 h 6858000"/>
              <a:gd name="connsiteX479" fmla="*/ 5461897 w 7467600"/>
              <a:gd name="connsiteY479" fmla="*/ 4390879 h 6858000"/>
              <a:gd name="connsiteX480" fmla="*/ 4294126 w 7467600"/>
              <a:gd name="connsiteY480" fmla="*/ 3303048 h 6858000"/>
              <a:gd name="connsiteX481" fmla="*/ 4305321 w 7467600"/>
              <a:gd name="connsiteY481" fmla="*/ 3256953 h 6858000"/>
              <a:gd name="connsiteX482" fmla="*/ 4949299 w 7467600"/>
              <a:gd name="connsiteY482" fmla="*/ 3766336 h 6858000"/>
              <a:gd name="connsiteX483" fmla="*/ 5291452 w 7467600"/>
              <a:gd name="connsiteY483" fmla="*/ 4076801 h 6858000"/>
              <a:gd name="connsiteX484" fmla="*/ 5434998 w 7467600"/>
              <a:gd name="connsiteY484" fmla="*/ 4254100 h 6858000"/>
              <a:gd name="connsiteX485" fmla="*/ 5351015 w 7467600"/>
              <a:gd name="connsiteY485" fmla="*/ 3760989 h 6858000"/>
              <a:gd name="connsiteX486" fmla="*/ 5413780 w 7467600"/>
              <a:gd name="connsiteY486" fmla="*/ 2966265 h 6858000"/>
              <a:gd name="connsiteX487" fmla="*/ 5425627 w 7467600"/>
              <a:gd name="connsiteY487" fmla="*/ 2954192 h 6858000"/>
              <a:gd name="connsiteX488" fmla="*/ 6604735 w 7467600"/>
              <a:gd name="connsiteY488" fmla="*/ 2041381 h 6858000"/>
              <a:gd name="connsiteX489" fmla="*/ 7204487 w 7467600"/>
              <a:gd name="connsiteY489" fmla="*/ 2742112 h 6858000"/>
              <a:gd name="connsiteX490" fmla="*/ 7131592 w 7467600"/>
              <a:gd name="connsiteY490" fmla="*/ 2672096 h 6858000"/>
              <a:gd name="connsiteX491" fmla="*/ 6996344 w 7467600"/>
              <a:gd name="connsiteY491" fmla="*/ 2518310 h 6858000"/>
              <a:gd name="connsiteX492" fmla="*/ 6735495 w 7467600"/>
              <a:gd name="connsiteY492" fmla="*/ 2196890 h 6858000"/>
              <a:gd name="connsiteX493" fmla="*/ 6721901 w 7467600"/>
              <a:gd name="connsiteY493" fmla="*/ 2179274 h 6858000"/>
              <a:gd name="connsiteX494" fmla="*/ 6604735 w 7467600"/>
              <a:gd name="connsiteY494" fmla="*/ 2041381 h 6858000"/>
              <a:gd name="connsiteX495" fmla="*/ 6591670 w 7467600"/>
              <a:gd name="connsiteY495" fmla="*/ 1988277 h 6858000"/>
              <a:gd name="connsiteX496" fmla="*/ 6747349 w 7467600"/>
              <a:gd name="connsiteY496" fmla="*/ 2160069 h 6858000"/>
              <a:gd name="connsiteX497" fmla="*/ 6760943 w 7467600"/>
              <a:gd name="connsiteY497" fmla="*/ 2177686 h 6858000"/>
              <a:gd name="connsiteX498" fmla="*/ 7021065 w 7467600"/>
              <a:gd name="connsiteY498" fmla="*/ 2498102 h 6858000"/>
              <a:gd name="connsiteX499" fmla="*/ 7155223 w 7467600"/>
              <a:gd name="connsiteY499" fmla="*/ 2650386 h 6858000"/>
              <a:gd name="connsiteX500" fmla="*/ 7203167 w 7467600"/>
              <a:gd name="connsiteY500" fmla="*/ 2697288 h 6858000"/>
              <a:gd name="connsiteX501" fmla="*/ 6937703 w 7467600"/>
              <a:gd name="connsiteY501" fmla="*/ 2321981 h 6858000"/>
              <a:gd name="connsiteX502" fmla="*/ 6591670 w 7467600"/>
              <a:gd name="connsiteY502" fmla="*/ 1988277 h 6858000"/>
              <a:gd name="connsiteX503" fmla="*/ 5798671 w 7467600"/>
              <a:gd name="connsiteY503" fmla="*/ 1981601 h 6858000"/>
              <a:gd name="connsiteX504" fmla="*/ 5754709 w 7467600"/>
              <a:gd name="connsiteY504" fmla="*/ 2071454 h 6858000"/>
              <a:gd name="connsiteX505" fmla="*/ 5763044 w 7467600"/>
              <a:gd name="connsiteY505" fmla="*/ 2842206 h 6858000"/>
              <a:gd name="connsiteX506" fmla="*/ 5764974 w 7467600"/>
              <a:gd name="connsiteY506" fmla="*/ 2799609 h 6858000"/>
              <a:gd name="connsiteX507" fmla="*/ 5767665 w 7467600"/>
              <a:gd name="connsiteY507" fmla="*/ 2666409 h 6858000"/>
              <a:gd name="connsiteX508" fmla="*/ 5763055 w 7467600"/>
              <a:gd name="connsiteY508" fmla="*/ 2579705 h 6858000"/>
              <a:gd name="connsiteX509" fmla="*/ 5758079 w 7467600"/>
              <a:gd name="connsiteY509" fmla="*/ 2492508 h 6858000"/>
              <a:gd name="connsiteX510" fmla="*/ 5779325 w 7467600"/>
              <a:gd name="connsiteY510" fmla="*/ 2197069 h 6858000"/>
              <a:gd name="connsiteX511" fmla="*/ 5798671 w 7467600"/>
              <a:gd name="connsiteY511" fmla="*/ 1981601 h 6858000"/>
              <a:gd name="connsiteX512" fmla="*/ 5829202 w 7467600"/>
              <a:gd name="connsiteY512" fmla="*/ 1971679 h 6858000"/>
              <a:gd name="connsiteX513" fmla="*/ 5809558 w 7467600"/>
              <a:gd name="connsiteY513" fmla="*/ 2198043 h 6858000"/>
              <a:gd name="connsiteX514" fmla="*/ 5788653 w 7467600"/>
              <a:gd name="connsiteY514" fmla="*/ 2489430 h 6858000"/>
              <a:gd name="connsiteX515" fmla="*/ 5793439 w 7467600"/>
              <a:gd name="connsiteY515" fmla="*/ 2575235 h 6858000"/>
              <a:gd name="connsiteX516" fmla="*/ 5796837 w 7467600"/>
              <a:gd name="connsiteY516" fmla="*/ 2637633 h 6858000"/>
              <a:gd name="connsiteX517" fmla="*/ 5818614 w 7467600"/>
              <a:gd name="connsiteY517" fmla="*/ 2473055 h 6858000"/>
              <a:gd name="connsiteX518" fmla="*/ 5829202 w 7467600"/>
              <a:gd name="connsiteY518" fmla="*/ 1971679 h 6858000"/>
              <a:gd name="connsiteX519" fmla="*/ 5911389 w 7467600"/>
              <a:gd name="connsiteY519" fmla="*/ 1898371 h 6858000"/>
              <a:gd name="connsiteX520" fmla="*/ 6237627 w 7467600"/>
              <a:gd name="connsiteY520" fmla="*/ 2231921 h 6858000"/>
              <a:gd name="connsiteX521" fmla="*/ 5911389 w 7467600"/>
              <a:gd name="connsiteY521" fmla="*/ 1898371 h 6858000"/>
              <a:gd name="connsiteX522" fmla="*/ 6944437 w 7467600"/>
              <a:gd name="connsiteY522" fmla="*/ 1575402 h 6858000"/>
              <a:gd name="connsiteX523" fmla="*/ 6304730 w 7467600"/>
              <a:gd name="connsiteY523" fmla="*/ 1766654 h 6858000"/>
              <a:gd name="connsiteX524" fmla="*/ 6944437 w 7467600"/>
              <a:gd name="connsiteY524" fmla="*/ 1575402 h 6858000"/>
              <a:gd name="connsiteX525" fmla="*/ 7019523 w 7467600"/>
              <a:gd name="connsiteY525" fmla="*/ 1519450 h 6858000"/>
              <a:gd name="connsiteX526" fmla="*/ 6298091 w 7467600"/>
              <a:gd name="connsiteY526" fmla="*/ 1737122 h 6858000"/>
              <a:gd name="connsiteX527" fmla="*/ 7019523 w 7467600"/>
              <a:gd name="connsiteY527" fmla="*/ 1519450 h 6858000"/>
              <a:gd name="connsiteX528" fmla="*/ 2399523 w 7467600"/>
              <a:gd name="connsiteY528" fmla="*/ 1428234 h 6858000"/>
              <a:gd name="connsiteX529" fmla="*/ 2224982 w 7467600"/>
              <a:gd name="connsiteY529" fmla="*/ 1826201 h 6858000"/>
              <a:gd name="connsiteX530" fmla="*/ 2096099 w 7467600"/>
              <a:gd name="connsiteY530" fmla="*/ 2345900 h 6858000"/>
              <a:gd name="connsiteX531" fmla="*/ 2283317 w 7467600"/>
              <a:gd name="connsiteY531" fmla="*/ 1796925 h 6858000"/>
              <a:gd name="connsiteX532" fmla="*/ 2399523 w 7467600"/>
              <a:gd name="connsiteY532" fmla="*/ 1428234 h 6858000"/>
              <a:gd name="connsiteX533" fmla="*/ 2448558 w 7467600"/>
              <a:gd name="connsiteY533" fmla="*/ 1373435 h 6858000"/>
              <a:gd name="connsiteX534" fmla="*/ 2312521 w 7467600"/>
              <a:gd name="connsiteY534" fmla="*/ 1806140 h 6858000"/>
              <a:gd name="connsiteX535" fmla="*/ 2127533 w 7467600"/>
              <a:gd name="connsiteY535" fmla="*/ 2348380 h 6858000"/>
              <a:gd name="connsiteX536" fmla="*/ 2358080 w 7467600"/>
              <a:gd name="connsiteY536" fmla="*/ 1866134 h 6858000"/>
              <a:gd name="connsiteX537" fmla="*/ 2407436 w 7467600"/>
              <a:gd name="connsiteY537" fmla="*/ 1651070 h 6858000"/>
              <a:gd name="connsiteX538" fmla="*/ 2448558 w 7467600"/>
              <a:gd name="connsiteY538" fmla="*/ 1373435 h 6858000"/>
              <a:gd name="connsiteX539" fmla="*/ 278707 w 7467600"/>
              <a:gd name="connsiteY539" fmla="*/ 1352270 h 6858000"/>
              <a:gd name="connsiteX540" fmla="*/ 321570 w 7467600"/>
              <a:gd name="connsiteY540" fmla="*/ 1861610 h 6858000"/>
              <a:gd name="connsiteX541" fmla="*/ 294281 w 7467600"/>
              <a:gd name="connsiteY541" fmla="*/ 1440658 h 6858000"/>
              <a:gd name="connsiteX542" fmla="*/ 278707 w 7467600"/>
              <a:gd name="connsiteY542" fmla="*/ 1352270 h 6858000"/>
              <a:gd name="connsiteX543" fmla="*/ 1423821 w 7467600"/>
              <a:gd name="connsiteY543" fmla="*/ 1351958 h 6858000"/>
              <a:gd name="connsiteX544" fmla="*/ 1638521 w 7467600"/>
              <a:gd name="connsiteY544" fmla="*/ 1908470 h 6858000"/>
              <a:gd name="connsiteX545" fmla="*/ 1754199 w 7467600"/>
              <a:gd name="connsiteY545" fmla="*/ 2149284 h 6858000"/>
              <a:gd name="connsiteX546" fmla="*/ 1908359 w 7467600"/>
              <a:gd name="connsiteY546" fmla="*/ 2364988 h 6858000"/>
              <a:gd name="connsiteX547" fmla="*/ 1647661 w 7467600"/>
              <a:gd name="connsiteY547" fmla="*/ 1825945 h 6858000"/>
              <a:gd name="connsiteX548" fmla="*/ 1423821 w 7467600"/>
              <a:gd name="connsiteY548" fmla="*/ 1351958 h 6858000"/>
              <a:gd name="connsiteX549" fmla="*/ 1431890 w 7467600"/>
              <a:gd name="connsiteY549" fmla="*/ 1306475 h 6858000"/>
              <a:gd name="connsiteX550" fmla="*/ 1507597 w 7467600"/>
              <a:gd name="connsiteY550" fmla="*/ 1446132 h 6858000"/>
              <a:gd name="connsiteX551" fmla="*/ 1674586 w 7467600"/>
              <a:gd name="connsiteY551" fmla="*/ 1813832 h 6858000"/>
              <a:gd name="connsiteX552" fmla="*/ 1815950 w 7467600"/>
              <a:gd name="connsiteY552" fmla="*/ 2128564 h 6858000"/>
              <a:gd name="connsiteX553" fmla="*/ 1984242 w 7467600"/>
              <a:gd name="connsiteY553" fmla="*/ 2430829 h 6858000"/>
              <a:gd name="connsiteX554" fmla="*/ 2014023 w 7467600"/>
              <a:gd name="connsiteY554" fmla="*/ 2450995 h 6858000"/>
              <a:gd name="connsiteX555" fmla="*/ 1747337 w 7467600"/>
              <a:gd name="connsiteY555" fmla="*/ 1855264 h 6858000"/>
              <a:gd name="connsiteX556" fmla="*/ 1533749 w 7467600"/>
              <a:gd name="connsiteY556" fmla="*/ 1478656 h 6858000"/>
              <a:gd name="connsiteX557" fmla="*/ 1431890 w 7467600"/>
              <a:gd name="connsiteY557" fmla="*/ 1306475 h 6858000"/>
              <a:gd name="connsiteX558" fmla="*/ 5052692 w 7467600"/>
              <a:gd name="connsiteY558" fmla="*/ 1292994 h 6858000"/>
              <a:gd name="connsiteX559" fmla="*/ 5200661 w 7467600"/>
              <a:gd name="connsiteY559" fmla="*/ 1635186 h 6858000"/>
              <a:gd name="connsiteX560" fmla="*/ 5297138 w 7467600"/>
              <a:gd name="connsiteY560" fmla="*/ 1906351 h 6858000"/>
              <a:gd name="connsiteX561" fmla="*/ 5052692 w 7467600"/>
              <a:gd name="connsiteY561" fmla="*/ 1292994 h 6858000"/>
              <a:gd name="connsiteX562" fmla="*/ 5009948 w 7467600"/>
              <a:gd name="connsiteY562" fmla="*/ 1273619 h 6858000"/>
              <a:gd name="connsiteX563" fmla="*/ 5121777 w 7467600"/>
              <a:gd name="connsiteY563" fmla="*/ 1654213 h 6858000"/>
              <a:gd name="connsiteX564" fmla="*/ 5293545 w 7467600"/>
              <a:gd name="connsiteY564" fmla="*/ 2072247 h 6858000"/>
              <a:gd name="connsiteX565" fmla="*/ 5294042 w 7467600"/>
              <a:gd name="connsiteY565" fmla="*/ 2065019 h 6858000"/>
              <a:gd name="connsiteX566" fmla="*/ 5171936 w 7467600"/>
              <a:gd name="connsiteY566" fmla="*/ 1647613 h 6858000"/>
              <a:gd name="connsiteX567" fmla="*/ 5009948 w 7467600"/>
              <a:gd name="connsiteY567" fmla="*/ 1273619 h 6858000"/>
              <a:gd name="connsiteX568" fmla="*/ 655236 w 7467600"/>
              <a:gd name="connsiteY568" fmla="*/ 1268632 h 6858000"/>
              <a:gd name="connsiteX569" fmla="*/ 839521 w 7467600"/>
              <a:gd name="connsiteY569" fmla="*/ 1685315 h 6858000"/>
              <a:gd name="connsiteX570" fmla="*/ 1109416 w 7467600"/>
              <a:gd name="connsiteY570" fmla="*/ 2061663 h 6858000"/>
              <a:gd name="connsiteX571" fmla="*/ 1298300 w 7467600"/>
              <a:gd name="connsiteY571" fmla="*/ 2247742 h 6858000"/>
              <a:gd name="connsiteX572" fmla="*/ 1125871 w 7467600"/>
              <a:gd name="connsiteY572" fmla="*/ 1989513 h 6858000"/>
              <a:gd name="connsiteX573" fmla="*/ 981574 w 7467600"/>
              <a:gd name="connsiteY573" fmla="*/ 1783157 h 6858000"/>
              <a:gd name="connsiteX574" fmla="*/ 922198 w 7467600"/>
              <a:gd name="connsiteY574" fmla="*/ 1677437 h 6858000"/>
              <a:gd name="connsiteX575" fmla="*/ 869293 w 7467600"/>
              <a:gd name="connsiteY575" fmla="*/ 1583214 h 6858000"/>
              <a:gd name="connsiteX576" fmla="*/ 751431 w 7467600"/>
              <a:gd name="connsiteY576" fmla="*/ 1405731 h 6858000"/>
              <a:gd name="connsiteX577" fmla="*/ 655236 w 7467600"/>
              <a:gd name="connsiteY577" fmla="*/ 1268632 h 6858000"/>
              <a:gd name="connsiteX578" fmla="*/ 6516292 w 7467600"/>
              <a:gd name="connsiteY578" fmla="*/ 1263064 h 6858000"/>
              <a:gd name="connsiteX579" fmla="*/ 5736320 w 7467600"/>
              <a:gd name="connsiteY579" fmla="*/ 1501803 h 6858000"/>
              <a:gd name="connsiteX580" fmla="*/ 6516292 w 7467600"/>
              <a:gd name="connsiteY580" fmla="*/ 1263064 h 6858000"/>
              <a:gd name="connsiteX581" fmla="*/ 291466 w 7467600"/>
              <a:gd name="connsiteY581" fmla="*/ 1250369 h 6858000"/>
              <a:gd name="connsiteX582" fmla="*/ 323180 w 7467600"/>
              <a:gd name="connsiteY582" fmla="*/ 1435283 h 6858000"/>
              <a:gd name="connsiteX583" fmla="*/ 349381 w 7467600"/>
              <a:gd name="connsiteY583" fmla="*/ 1875041 h 6858000"/>
              <a:gd name="connsiteX584" fmla="*/ 374363 w 7467600"/>
              <a:gd name="connsiteY584" fmla="*/ 1506494 h 6858000"/>
              <a:gd name="connsiteX585" fmla="*/ 302168 w 7467600"/>
              <a:gd name="connsiteY585" fmla="*/ 1274495 h 6858000"/>
              <a:gd name="connsiteX586" fmla="*/ 291466 w 7467600"/>
              <a:gd name="connsiteY586" fmla="*/ 1250369 h 6858000"/>
              <a:gd name="connsiteX587" fmla="*/ 678222 w 7467600"/>
              <a:gd name="connsiteY587" fmla="*/ 1248670 h 6858000"/>
              <a:gd name="connsiteX588" fmla="*/ 775536 w 7467600"/>
              <a:gd name="connsiteY588" fmla="*/ 1388015 h 6858000"/>
              <a:gd name="connsiteX589" fmla="*/ 894529 w 7467600"/>
              <a:gd name="connsiteY589" fmla="*/ 1567739 h 6858000"/>
              <a:gd name="connsiteX590" fmla="*/ 948000 w 7467600"/>
              <a:gd name="connsiteY590" fmla="*/ 1663088 h 6858000"/>
              <a:gd name="connsiteX591" fmla="*/ 1006812 w 7467600"/>
              <a:gd name="connsiteY591" fmla="*/ 1767683 h 6858000"/>
              <a:gd name="connsiteX592" fmla="*/ 1149133 w 7467600"/>
              <a:gd name="connsiteY592" fmla="*/ 1971513 h 6858000"/>
              <a:gd name="connsiteX593" fmla="*/ 1333952 w 7467600"/>
              <a:gd name="connsiteY593" fmla="*/ 2251620 h 6858000"/>
              <a:gd name="connsiteX594" fmla="*/ 1337329 w 7467600"/>
              <a:gd name="connsiteY594" fmla="*/ 2258350 h 6858000"/>
              <a:gd name="connsiteX595" fmla="*/ 1014726 w 7467600"/>
              <a:gd name="connsiteY595" fmla="*/ 1615556 h 6858000"/>
              <a:gd name="connsiteX596" fmla="*/ 678222 w 7467600"/>
              <a:gd name="connsiteY596" fmla="*/ 1248670 h 6858000"/>
              <a:gd name="connsiteX597" fmla="*/ 6691602 w 7467600"/>
              <a:gd name="connsiteY597" fmla="*/ 1140573 h 6858000"/>
              <a:gd name="connsiteX598" fmla="*/ 6571100 w 7467600"/>
              <a:gd name="connsiteY598" fmla="*/ 1183662 h 6858000"/>
              <a:gd name="connsiteX599" fmla="*/ 6241687 w 7467600"/>
              <a:gd name="connsiteY599" fmla="*/ 1257600 h 6858000"/>
              <a:gd name="connsiteX600" fmla="*/ 5693009 w 7467600"/>
              <a:gd name="connsiteY600" fmla="*/ 1478256 h 6858000"/>
              <a:gd name="connsiteX601" fmla="*/ 6548420 w 7467600"/>
              <a:gd name="connsiteY601" fmla="*/ 1214599 h 6858000"/>
              <a:gd name="connsiteX602" fmla="*/ 6605473 w 7467600"/>
              <a:gd name="connsiteY602" fmla="*/ 1184686 h 6858000"/>
              <a:gd name="connsiteX603" fmla="*/ 6691602 w 7467600"/>
              <a:gd name="connsiteY603" fmla="*/ 1140573 h 6858000"/>
              <a:gd name="connsiteX604" fmla="*/ 4002475 w 7467600"/>
              <a:gd name="connsiteY604" fmla="*/ 1037802 h 6858000"/>
              <a:gd name="connsiteX605" fmla="*/ 4000324 w 7467600"/>
              <a:gd name="connsiteY605" fmla="*/ 1039362 h 6858000"/>
              <a:gd name="connsiteX606" fmla="*/ 4002862 w 7467600"/>
              <a:gd name="connsiteY606" fmla="*/ 1042866 h 6858000"/>
              <a:gd name="connsiteX607" fmla="*/ 4002475 w 7467600"/>
              <a:gd name="connsiteY607" fmla="*/ 1037802 h 6858000"/>
              <a:gd name="connsiteX608" fmla="*/ 506322 w 7467600"/>
              <a:gd name="connsiteY608" fmla="*/ 1020997 h 6858000"/>
              <a:gd name="connsiteX609" fmla="*/ 533068 w 7467600"/>
              <a:gd name="connsiteY609" fmla="*/ 1029409 h 6858000"/>
              <a:gd name="connsiteX610" fmla="*/ 1232525 w 7467600"/>
              <a:gd name="connsiteY610" fmla="*/ 1804675 h 6858000"/>
              <a:gd name="connsiteX611" fmla="*/ 1388858 w 7467600"/>
              <a:gd name="connsiteY611" fmla="*/ 2368011 h 6858000"/>
              <a:gd name="connsiteX612" fmla="*/ 1384098 w 7467600"/>
              <a:gd name="connsiteY612" fmla="*/ 2378125 h 6858000"/>
              <a:gd name="connsiteX613" fmla="*/ 1425393 w 7467600"/>
              <a:gd name="connsiteY613" fmla="*/ 2589124 h 6858000"/>
              <a:gd name="connsiteX614" fmla="*/ 1424001 w 7467600"/>
              <a:gd name="connsiteY614" fmla="*/ 2597541 h 6858000"/>
              <a:gd name="connsiteX615" fmla="*/ 2152729 w 7467600"/>
              <a:gd name="connsiteY615" fmla="*/ 2864487 h 6858000"/>
              <a:gd name="connsiteX616" fmla="*/ 2020609 w 7467600"/>
              <a:gd name="connsiteY616" fmla="*/ 2539671 h 6858000"/>
              <a:gd name="connsiteX617" fmla="*/ 2018920 w 7467600"/>
              <a:gd name="connsiteY617" fmla="*/ 2536309 h 6858000"/>
              <a:gd name="connsiteX618" fmla="*/ 1342441 w 7467600"/>
              <a:gd name="connsiteY618" fmla="*/ 1173017 h 6858000"/>
              <a:gd name="connsiteX619" fmla="*/ 1367925 w 7467600"/>
              <a:gd name="connsiteY619" fmla="*/ 1135648 h 6858000"/>
              <a:gd name="connsiteX620" fmla="*/ 1771401 w 7467600"/>
              <a:gd name="connsiteY620" fmla="*/ 1806673 h 6858000"/>
              <a:gd name="connsiteX621" fmla="*/ 1972385 w 7467600"/>
              <a:gd name="connsiteY621" fmla="*/ 2198735 h 6858000"/>
              <a:gd name="connsiteX622" fmla="*/ 2040892 w 7467600"/>
              <a:gd name="connsiteY622" fmla="*/ 2405205 h 6858000"/>
              <a:gd name="connsiteX623" fmla="*/ 2131689 w 7467600"/>
              <a:gd name="connsiteY623" fmla="*/ 1936926 h 6858000"/>
              <a:gd name="connsiteX624" fmla="*/ 2454820 w 7467600"/>
              <a:gd name="connsiteY624" fmla="*/ 1248808 h 6858000"/>
              <a:gd name="connsiteX625" fmla="*/ 2492512 w 7467600"/>
              <a:gd name="connsiteY625" fmla="*/ 1302920 h 6858000"/>
              <a:gd name="connsiteX626" fmla="*/ 2081216 w 7467600"/>
              <a:gd name="connsiteY626" fmla="*/ 2527513 h 6858000"/>
              <a:gd name="connsiteX627" fmla="*/ 2081211 w 7467600"/>
              <a:gd name="connsiteY627" fmla="*/ 2528916 h 6858000"/>
              <a:gd name="connsiteX628" fmla="*/ 2199067 w 7467600"/>
              <a:gd name="connsiteY628" fmla="*/ 2884061 h 6858000"/>
              <a:gd name="connsiteX629" fmla="*/ 3192586 w 7467600"/>
              <a:gd name="connsiteY629" fmla="*/ 3411496 h 6858000"/>
              <a:gd name="connsiteX630" fmla="*/ 3182620 w 7467600"/>
              <a:gd name="connsiteY630" fmla="*/ 3483279 h 6858000"/>
              <a:gd name="connsiteX631" fmla="*/ 2435119 w 7467600"/>
              <a:gd name="connsiteY631" fmla="*/ 3080173 h 6858000"/>
              <a:gd name="connsiteX632" fmla="*/ 2410152 w 7467600"/>
              <a:gd name="connsiteY632" fmla="*/ 3063751 h 6858000"/>
              <a:gd name="connsiteX633" fmla="*/ 2408099 w 7467600"/>
              <a:gd name="connsiteY633" fmla="*/ 3064403 h 6858000"/>
              <a:gd name="connsiteX634" fmla="*/ 2407218 w 7467600"/>
              <a:gd name="connsiteY634" fmla="*/ 3070324 h 6858000"/>
              <a:gd name="connsiteX635" fmla="*/ 2380138 w 7467600"/>
              <a:gd name="connsiteY635" fmla="*/ 3099341 h 6858000"/>
              <a:gd name="connsiteX636" fmla="*/ 1765923 w 7467600"/>
              <a:gd name="connsiteY636" fmla="*/ 3581043 h 6858000"/>
              <a:gd name="connsiteX637" fmla="*/ 1702258 w 7467600"/>
              <a:gd name="connsiteY637" fmla="*/ 3612286 h 6858000"/>
              <a:gd name="connsiteX638" fmla="*/ 1538370 w 7467600"/>
              <a:gd name="connsiteY638" fmla="*/ 3811804 h 6858000"/>
              <a:gd name="connsiteX639" fmla="*/ 542867 w 7467600"/>
              <a:gd name="connsiteY639" fmla="*/ 4944092 h 6858000"/>
              <a:gd name="connsiteX640" fmla="*/ 515800 w 7467600"/>
              <a:gd name="connsiteY640" fmla="*/ 4862180 h 6858000"/>
              <a:gd name="connsiteX641" fmla="*/ 909145 w 7467600"/>
              <a:gd name="connsiteY641" fmla="*/ 4199225 h 6858000"/>
              <a:gd name="connsiteX642" fmla="*/ 1214067 w 7467600"/>
              <a:gd name="connsiteY642" fmla="*/ 3908561 h 6858000"/>
              <a:gd name="connsiteX643" fmla="*/ 640967 w 7467600"/>
              <a:gd name="connsiteY643" fmla="*/ 4105601 h 6858000"/>
              <a:gd name="connsiteX644" fmla="*/ 112563 w 7467600"/>
              <a:gd name="connsiteY644" fmla="*/ 4396952 h 6858000"/>
              <a:gd name="connsiteX645" fmla="*/ 0 w 7467600"/>
              <a:gd name="connsiteY645" fmla="*/ 4466006 h 6858000"/>
              <a:gd name="connsiteX646" fmla="*/ 0 w 7467600"/>
              <a:gd name="connsiteY646" fmla="*/ 4233763 h 6858000"/>
              <a:gd name="connsiteX647" fmla="*/ 36881 w 7467600"/>
              <a:gd name="connsiteY647" fmla="*/ 4200118 h 6858000"/>
              <a:gd name="connsiteX648" fmla="*/ 910534 w 7467600"/>
              <a:gd name="connsiteY648" fmla="*/ 3629753 h 6858000"/>
              <a:gd name="connsiteX649" fmla="*/ 1578717 w 7467600"/>
              <a:gd name="connsiteY649" fmla="*/ 3575982 h 6858000"/>
              <a:gd name="connsiteX650" fmla="*/ 2338780 w 7467600"/>
              <a:gd name="connsiteY650" fmla="*/ 3033725 h 6858000"/>
              <a:gd name="connsiteX651" fmla="*/ 1807991 w 7467600"/>
              <a:gd name="connsiteY651" fmla="*/ 2807184 h 6858000"/>
              <a:gd name="connsiteX652" fmla="*/ 1416358 w 7467600"/>
              <a:gd name="connsiteY652" fmla="*/ 3112571 h 6858000"/>
              <a:gd name="connsiteX653" fmla="*/ 939066 w 7467600"/>
              <a:gd name="connsiteY653" fmla="*/ 3378798 h 6858000"/>
              <a:gd name="connsiteX654" fmla="*/ 115099 w 7467600"/>
              <a:gd name="connsiteY654" fmla="*/ 3607650 h 6858000"/>
              <a:gd name="connsiteX655" fmla="*/ 97284 w 7467600"/>
              <a:gd name="connsiteY655" fmla="*/ 3520393 h 6858000"/>
              <a:gd name="connsiteX656" fmla="*/ 922050 w 7467600"/>
              <a:gd name="connsiteY656" fmla="*/ 3074867 h 6858000"/>
              <a:gd name="connsiteX657" fmla="*/ 1405265 w 7467600"/>
              <a:gd name="connsiteY657" fmla="*/ 3016319 h 6858000"/>
              <a:gd name="connsiteX658" fmla="*/ 1407512 w 7467600"/>
              <a:gd name="connsiteY658" fmla="*/ 3018001 h 6858000"/>
              <a:gd name="connsiteX659" fmla="*/ 1726266 w 7467600"/>
              <a:gd name="connsiteY659" fmla="*/ 2777274 h 6858000"/>
              <a:gd name="connsiteX660" fmla="*/ 625390 w 7467600"/>
              <a:gd name="connsiteY660" fmla="*/ 2514541 h 6858000"/>
              <a:gd name="connsiteX661" fmla="*/ 619799 w 7467600"/>
              <a:gd name="connsiteY661" fmla="*/ 2527180 h 6858000"/>
              <a:gd name="connsiteX662" fmla="*/ 310030 w 7467600"/>
              <a:gd name="connsiteY662" fmla="*/ 2771818 h 6858000"/>
              <a:gd name="connsiteX663" fmla="*/ 173877 w 7467600"/>
              <a:gd name="connsiteY663" fmla="*/ 2937056 h 6858000"/>
              <a:gd name="connsiteX664" fmla="*/ 77889 w 7467600"/>
              <a:gd name="connsiteY664" fmla="*/ 3138440 h 6858000"/>
              <a:gd name="connsiteX665" fmla="*/ 0 w 7467600"/>
              <a:gd name="connsiteY665" fmla="*/ 3271395 h 6858000"/>
              <a:gd name="connsiteX666" fmla="*/ 0 w 7467600"/>
              <a:gd name="connsiteY666" fmla="*/ 3153002 h 6858000"/>
              <a:gd name="connsiteX667" fmla="*/ 2386 w 7467600"/>
              <a:gd name="connsiteY667" fmla="*/ 3149203 h 6858000"/>
              <a:gd name="connsiteX668" fmla="*/ 89753 w 7467600"/>
              <a:gd name="connsiteY668" fmla="*/ 2987702 h 6858000"/>
              <a:gd name="connsiteX669" fmla="*/ 76869 w 7467600"/>
              <a:gd name="connsiteY669" fmla="*/ 3005404 h 6858000"/>
              <a:gd name="connsiteX670" fmla="*/ 32049 w 7467600"/>
              <a:gd name="connsiteY670" fmla="*/ 3065814 h 6858000"/>
              <a:gd name="connsiteX671" fmla="*/ 0 w 7467600"/>
              <a:gd name="connsiteY671" fmla="*/ 3108744 h 6858000"/>
              <a:gd name="connsiteX672" fmla="*/ 0 w 7467600"/>
              <a:gd name="connsiteY672" fmla="*/ 3058059 h 6858000"/>
              <a:gd name="connsiteX673" fmla="*/ 7610 w 7467600"/>
              <a:gd name="connsiteY673" fmla="*/ 3047889 h 6858000"/>
              <a:gd name="connsiteX674" fmla="*/ 52419 w 7467600"/>
              <a:gd name="connsiteY674" fmla="*/ 2987479 h 6858000"/>
              <a:gd name="connsiteX675" fmla="*/ 59142 w 7467600"/>
              <a:gd name="connsiteY675" fmla="*/ 2978488 h 6858000"/>
              <a:gd name="connsiteX676" fmla="*/ 0 w 7467600"/>
              <a:gd name="connsiteY676" fmla="*/ 3015334 h 6858000"/>
              <a:gd name="connsiteX677" fmla="*/ 0 w 7467600"/>
              <a:gd name="connsiteY677" fmla="*/ 2914286 h 6858000"/>
              <a:gd name="connsiteX678" fmla="*/ 36383 w 7467600"/>
              <a:gd name="connsiteY678" fmla="*/ 2901128 h 6858000"/>
              <a:gd name="connsiteX679" fmla="*/ 156329 w 7467600"/>
              <a:gd name="connsiteY679" fmla="*/ 2840533 h 6858000"/>
              <a:gd name="connsiteX680" fmla="*/ 358355 w 7467600"/>
              <a:gd name="connsiteY680" fmla="*/ 2620471 h 6858000"/>
              <a:gd name="connsiteX681" fmla="*/ 510577 w 7467600"/>
              <a:gd name="connsiteY681" fmla="*/ 2501244 h 6858000"/>
              <a:gd name="connsiteX682" fmla="*/ 211967 w 7467600"/>
              <a:gd name="connsiteY682" fmla="*/ 2479171 h 6858000"/>
              <a:gd name="connsiteX683" fmla="*/ 0 w 7467600"/>
              <a:gd name="connsiteY683" fmla="*/ 2476398 h 6858000"/>
              <a:gd name="connsiteX684" fmla="*/ 0 w 7467600"/>
              <a:gd name="connsiteY684" fmla="*/ 2389189 h 6858000"/>
              <a:gd name="connsiteX685" fmla="*/ 103062 w 7467600"/>
              <a:gd name="connsiteY685" fmla="*/ 2389518 h 6858000"/>
              <a:gd name="connsiteX686" fmla="*/ 510734 w 7467600"/>
              <a:gd name="connsiteY686" fmla="*/ 2416201 h 6858000"/>
              <a:gd name="connsiteX687" fmla="*/ 279257 w 7467600"/>
              <a:gd name="connsiteY687" fmla="*/ 2092102 h 6858000"/>
              <a:gd name="connsiteX688" fmla="*/ 65265 w 7467600"/>
              <a:gd name="connsiteY688" fmla="*/ 2006049 h 6858000"/>
              <a:gd name="connsiteX689" fmla="*/ 0 w 7467600"/>
              <a:gd name="connsiteY689" fmla="*/ 1982532 h 6858000"/>
              <a:gd name="connsiteX690" fmla="*/ 0 w 7467600"/>
              <a:gd name="connsiteY690" fmla="*/ 1912789 h 6858000"/>
              <a:gd name="connsiteX691" fmla="*/ 97460 w 7467600"/>
              <a:gd name="connsiteY691" fmla="*/ 1953725 h 6858000"/>
              <a:gd name="connsiteX692" fmla="*/ 221272 w 7467600"/>
              <a:gd name="connsiteY692" fmla="*/ 1980766 h 6858000"/>
              <a:gd name="connsiteX693" fmla="*/ 116765 w 7467600"/>
              <a:gd name="connsiteY693" fmla="*/ 1911033 h 6858000"/>
              <a:gd name="connsiteX694" fmla="*/ 16405 w 7467600"/>
              <a:gd name="connsiteY694" fmla="*/ 1803412 h 6858000"/>
              <a:gd name="connsiteX695" fmla="*/ 0 w 7467600"/>
              <a:gd name="connsiteY695" fmla="*/ 1784777 h 6858000"/>
              <a:gd name="connsiteX696" fmla="*/ 0 w 7467600"/>
              <a:gd name="connsiteY696" fmla="*/ 1740082 h 6858000"/>
              <a:gd name="connsiteX697" fmla="*/ 39394 w 7467600"/>
              <a:gd name="connsiteY697" fmla="*/ 1784856 h 6858000"/>
              <a:gd name="connsiteX698" fmla="*/ 135813 w 7467600"/>
              <a:gd name="connsiteY698" fmla="*/ 1888838 h 6858000"/>
              <a:gd name="connsiteX699" fmla="*/ 242575 w 7467600"/>
              <a:gd name="connsiteY699" fmla="*/ 1958841 h 6858000"/>
              <a:gd name="connsiteX700" fmla="*/ 82197 w 7467600"/>
              <a:gd name="connsiteY700" fmla="*/ 1754826 h 6858000"/>
              <a:gd name="connsiteX701" fmla="*/ 0 w 7467600"/>
              <a:gd name="connsiteY701" fmla="*/ 1679650 h 6858000"/>
              <a:gd name="connsiteX702" fmla="*/ 0 w 7467600"/>
              <a:gd name="connsiteY702" fmla="*/ 1602463 h 6858000"/>
              <a:gd name="connsiteX703" fmla="*/ 84689 w 7467600"/>
              <a:gd name="connsiteY703" fmla="*/ 1677442 h 6858000"/>
              <a:gd name="connsiteX704" fmla="*/ 298437 w 7467600"/>
              <a:gd name="connsiteY704" fmla="*/ 1968019 h 6858000"/>
              <a:gd name="connsiteX705" fmla="*/ 227269 w 7467600"/>
              <a:gd name="connsiteY705" fmla="*/ 1114064 h 6858000"/>
              <a:gd name="connsiteX706" fmla="*/ 248003 w 7467600"/>
              <a:gd name="connsiteY706" fmla="*/ 1089613 h 6858000"/>
              <a:gd name="connsiteX707" fmla="*/ 427020 w 7467600"/>
              <a:gd name="connsiteY707" fmla="*/ 1619803 h 6858000"/>
              <a:gd name="connsiteX708" fmla="*/ 340345 w 7467600"/>
              <a:gd name="connsiteY708" fmla="*/ 2027739 h 6858000"/>
              <a:gd name="connsiteX709" fmla="*/ 360865 w 7467600"/>
              <a:gd name="connsiteY709" fmla="*/ 2044827 h 6858000"/>
              <a:gd name="connsiteX710" fmla="*/ 560414 w 7467600"/>
              <a:gd name="connsiteY710" fmla="*/ 2421457 h 6858000"/>
              <a:gd name="connsiteX711" fmla="*/ 1359703 w 7467600"/>
              <a:gd name="connsiteY711" fmla="*/ 2578554 h 6858000"/>
              <a:gd name="connsiteX712" fmla="*/ 1359422 w 7467600"/>
              <a:gd name="connsiteY712" fmla="*/ 2577994 h 6858000"/>
              <a:gd name="connsiteX713" fmla="*/ 828701 w 7467600"/>
              <a:gd name="connsiteY713" fmla="*/ 1839520 h 6858000"/>
              <a:gd name="connsiteX714" fmla="*/ 494427 w 7467600"/>
              <a:gd name="connsiteY714" fmla="*/ 1092333 h 6858000"/>
              <a:gd name="connsiteX715" fmla="*/ 506322 w 7467600"/>
              <a:gd name="connsiteY715" fmla="*/ 1020997 h 6858000"/>
              <a:gd name="connsiteX716" fmla="*/ 4570198 w 7467600"/>
              <a:gd name="connsiteY716" fmla="*/ 978081 h 6858000"/>
              <a:gd name="connsiteX717" fmla="*/ 4523691 w 7467600"/>
              <a:gd name="connsiteY717" fmla="*/ 1127776 h 6858000"/>
              <a:gd name="connsiteX718" fmla="*/ 4509875 w 7467600"/>
              <a:gd name="connsiteY718" fmla="*/ 1167552 h 6858000"/>
              <a:gd name="connsiteX719" fmla="*/ 4478168 w 7467600"/>
              <a:gd name="connsiteY719" fmla="*/ 1260735 h 6858000"/>
              <a:gd name="connsiteX720" fmla="*/ 4409309 w 7467600"/>
              <a:gd name="connsiteY720" fmla="*/ 1666996 h 6858000"/>
              <a:gd name="connsiteX721" fmla="*/ 4370031 w 7467600"/>
              <a:gd name="connsiteY721" fmla="*/ 1955666 h 6858000"/>
              <a:gd name="connsiteX722" fmla="*/ 4570198 w 7467600"/>
              <a:gd name="connsiteY722" fmla="*/ 978081 h 6858000"/>
              <a:gd name="connsiteX723" fmla="*/ 4557898 w 7467600"/>
              <a:gd name="connsiteY723" fmla="*/ 900011 h 6858000"/>
              <a:gd name="connsiteX724" fmla="*/ 4344840 w 7467600"/>
              <a:gd name="connsiteY724" fmla="*/ 1922038 h 6858000"/>
              <a:gd name="connsiteX725" fmla="*/ 4378710 w 7467600"/>
              <a:gd name="connsiteY725" fmla="*/ 1665516 h 6858000"/>
              <a:gd name="connsiteX726" fmla="*/ 4448798 w 7467600"/>
              <a:gd name="connsiteY726" fmla="*/ 1253024 h 6858000"/>
              <a:gd name="connsiteX727" fmla="*/ 4480315 w 7467600"/>
              <a:gd name="connsiteY727" fmla="*/ 1158454 h 6858000"/>
              <a:gd name="connsiteX728" fmla="*/ 4494133 w 7467600"/>
              <a:gd name="connsiteY728" fmla="*/ 1118676 h 6858000"/>
              <a:gd name="connsiteX729" fmla="*/ 4557898 w 7467600"/>
              <a:gd name="connsiteY729" fmla="*/ 900011 h 6858000"/>
              <a:gd name="connsiteX730" fmla="*/ 5870151 w 7467600"/>
              <a:gd name="connsiteY730" fmla="*/ 898890 h 6858000"/>
              <a:gd name="connsiteX731" fmla="*/ 5861335 w 7467600"/>
              <a:gd name="connsiteY731" fmla="*/ 899177 h 6858000"/>
              <a:gd name="connsiteX732" fmla="*/ 5843702 w 7467600"/>
              <a:gd name="connsiteY732" fmla="*/ 899748 h 6858000"/>
              <a:gd name="connsiteX733" fmla="*/ 5651107 w 7467600"/>
              <a:gd name="connsiteY733" fmla="*/ 920306 h 6858000"/>
              <a:gd name="connsiteX734" fmla="*/ 5459407 w 7467600"/>
              <a:gd name="connsiteY734" fmla="*/ 940975 h 6858000"/>
              <a:gd name="connsiteX735" fmla="*/ 5374846 w 7467600"/>
              <a:gd name="connsiteY735" fmla="*/ 941988 h 6858000"/>
              <a:gd name="connsiteX736" fmla="*/ 5256105 w 7467600"/>
              <a:gd name="connsiteY736" fmla="*/ 945632 h 6858000"/>
              <a:gd name="connsiteX737" fmla="*/ 5107071 w 7467600"/>
              <a:gd name="connsiteY737" fmla="*/ 969720 h 6858000"/>
              <a:gd name="connsiteX738" fmla="*/ 4998681 w 7467600"/>
              <a:gd name="connsiteY738" fmla="*/ 988771 h 6858000"/>
              <a:gd name="connsiteX739" fmla="*/ 5870151 w 7467600"/>
              <a:gd name="connsiteY739" fmla="*/ 898890 h 6858000"/>
              <a:gd name="connsiteX740" fmla="*/ 5504425 w 7467600"/>
              <a:gd name="connsiteY740" fmla="*/ 848067 h 6858000"/>
              <a:gd name="connsiteX741" fmla="*/ 4968849 w 7467600"/>
              <a:gd name="connsiteY741" fmla="*/ 962318 h 6858000"/>
              <a:gd name="connsiteX742" fmla="*/ 5104039 w 7467600"/>
              <a:gd name="connsiteY742" fmla="*/ 940634 h 6858000"/>
              <a:gd name="connsiteX743" fmla="*/ 5256311 w 7467600"/>
              <a:gd name="connsiteY743" fmla="*/ 916490 h 6858000"/>
              <a:gd name="connsiteX744" fmla="*/ 5377381 w 7467600"/>
              <a:gd name="connsiteY744" fmla="*/ 912671 h 6858000"/>
              <a:gd name="connsiteX745" fmla="*/ 5460148 w 7467600"/>
              <a:gd name="connsiteY745" fmla="*/ 911442 h 6858000"/>
              <a:gd name="connsiteX746" fmla="*/ 5648971 w 7467600"/>
              <a:gd name="connsiteY746" fmla="*/ 891331 h 6858000"/>
              <a:gd name="connsiteX747" fmla="*/ 5844807 w 7467600"/>
              <a:gd name="connsiteY747" fmla="*/ 870718 h 6858000"/>
              <a:gd name="connsiteX748" fmla="*/ 5862975 w 7467600"/>
              <a:gd name="connsiteY748" fmla="*/ 869756 h 6858000"/>
              <a:gd name="connsiteX749" fmla="*/ 5920887 w 7467600"/>
              <a:gd name="connsiteY749" fmla="*/ 865929 h 6858000"/>
              <a:gd name="connsiteX750" fmla="*/ 5504425 w 7467600"/>
              <a:gd name="connsiteY750" fmla="*/ 848067 h 6858000"/>
              <a:gd name="connsiteX751" fmla="*/ 3607114 w 7467600"/>
              <a:gd name="connsiteY751" fmla="*/ 467441 h 6858000"/>
              <a:gd name="connsiteX752" fmla="*/ 3296242 w 7467600"/>
              <a:gd name="connsiteY752" fmla="*/ 807991 h 6858000"/>
              <a:gd name="connsiteX753" fmla="*/ 3174674 w 7467600"/>
              <a:gd name="connsiteY753" fmla="*/ 919759 h 6858000"/>
              <a:gd name="connsiteX754" fmla="*/ 3042978 w 7467600"/>
              <a:gd name="connsiteY754" fmla="*/ 1054894 h 6858000"/>
              <a:gd name="connsiteX755" fmla="*/ 2968914 w 7467600"/>
              <a:gd name="connsiteY755" fmla="*/ 1133756 h 6858000"/>
              <a:gd name="connsiteX756" fmla="*/ 3103823 w 7467600"/>
              <a:gd name="connsiteY756" fmla="*/ 1026814 h 6858000"/>
              <a:gd name="connsiteX757" fmla="*/ 3607114 w 7467600"/>
              <a:gd name="connsiteY757" fmla="*/ 467441 h 6858000"/>
              <a:gd name="connsiteX758" fmla="*/ 3744487 w 7467600"/>
              <a:gd name="connsiteY758" fmla="*/ 383136 h 6858000"/>
              <a:gd name="connsiteX759" fmla="*/ 3970213 w 7467600"/>
              <a:gd name="connsiteY759" fmla="*/ 995559 h 6858000"/>
              <a:gd name="connsiteX760" fmla="*/ 3744487 w 7467600"/>
              <a:gd name="connsiteY760" fmla="*/ 383136 h 6858000"/>
              <a:gd name="connsiteX761" fmla="*/ 3624562 w 7467600"/>
              <a:gd name="connsiteY761" fmla="*/ 367041 h 6858000"/>
              <a:gd name="connsiteX762" fmla="*/ 3489712 w 7467600"/>
              <a:gd name="connsiteY762" fmla="*/ 485386 h 6858000"/>
              <a:gd name="connsiteX763" fmla="*/ 3182994 w 7467600"/>
              <a:gd name="connsiteY763" fmla="*/ 828265 h 6858000"/>
              <a:gd name="connsiteX764" fmla="*/ 2892114 w 7467600"/>
              <a:gd name="connsiteY764" fmla="*/ 1172635 h 6858000"/>
              <a:gd name="connsiteX765" fmla="*/ 3021459 w 7467600"/>
              <a:gd name="connsiteY765" fmla="*/ 1035385 h 6858000"/>
              <a:gd name="connsiteX766" fmla="*/ 3153873 w 7467600"/>
              <a:gd name="connsiteY766" fmla="*/ 898971 h 6858000"/>
              <a:gd name="connsiteX767" fmla="*/ 3276511 w 7467600"/>
              <a:gd name="connsiteY767" fmla="*/ 786423 h 6858000"/>
              <a:gd name="connsiteX768" fmla="*/ 3584154 w 7467600"/>
              <a:gd name="connsiteY768" fmla="*/ 448218 h 6858000"/>
              <a:gd name="connsiteX769" fmla="*/ 3624562 w 7467600"/>
              <a:gd name="connsiteY769" fmla="*/ 367041 h 6858000"/>
              <a:gd name="connsiteX770" fmla="*/ 3766672 w 7467600"/>
              <a:gd name="connsiteY770" fmla="*/ 359429 h 6858000"/>
              <a:gd name="connsiteX771" fmla="*/ 3996338 w 7467600"/>
              <a:gd name="connsiteY771" fmla="*/ 968237 h 6858000"/>
              <a:gd name="connsiteX772" fmla="*/ 3766672 w 7467600"/>
              <a:gd name="connsiteY772" fmla="*/ 359429 h 6858000"/>
              <a:gd name="connsiteX773" fmla="*/ 5805386 w 7467600"/>
              <a:gd name="connsiteY773" fmla="*/ 239240 h 6858000"/>
              <a:gd name="connsiteX774" fmla="*/ 5736947 w 7467600"/>
              <a:gd name="connsiteY774" fmla="*/ 261367 h 6858000"/>
              <a:gd name="connsiteX775" fmla="*/ 5427012 w 7467600"/>
              <a:gd name="connsiteY775" fmla="*/ 311272 h 6858000"/>
              <a:gd name="connsiteX776" fmla="*/ 5147818 w 7467600"/>
              <a:gd name="connsiteY776" fmla="*/ 322112 h 6858000"/>
              <a:gd name="connsiteX777" fmla="*/ 5060854 w 7467600"/>
              <a:gd name="connsiteY777" fmla="*/ 311882 h 6858000"/>
              <a:gd name="connsiteX778" fmla="*/ 4945989 w 7467600"/>
              <a:gd name="connsiteY778" fmla="*/ 300516 h 6858000"/>
              <a:gd name="connsiteX779" fmla="*/ 5410479 w 7467600"/>
              <a:gd name="connsiteY779" fmla="*/ 348434 h 6858000"/>
              <a:gd name="connsiteX780" fmla="*/ 5805386 w 7467600"/>
              <a:gd name="connsiteY780" fmla="*/ 239240 h 6858000"/>
              <a:gd name="connsiteX781" fmla="*/ 5905192 w 7467600"/>
              <a:gd name="connsiteY781" fmla="*/ 163079 h 6858000"/>
              <a:gd name="connsiteX782" fmla="*/ 5865655 w 7467600"/>
              <a:gd name="connsiteY782" fmla="*/ 171901 h 6858000"/>
              <a:gd name="connsiteX783" fmla="*/ 5259740 w 7467600"/>
              <a:gd name="connsiteY783" fmla="*/ 257013 h 6858000"/>
              <a:gd name="connsiteX784" fmla="*/ 5208466 w 7467600"/>
              <a:gd name="connsiteY784" fmla="*/ 257550 h 6858000"/>
              <a:gd name="connsiteX785" fmla="*/ 4980204 w 7467600"/>
              <a:gd name="connsiteY785" fmla="*/ 271903 h 6858000"/>
              <a:gd name="connsiteX786" fmla="*/ 5068068 w 7467600"/>
              <a:gd name="connsiteY786" fmla="*/ 282244 h 6858000"/>
              <a:gd name="connsiteX787" fmla="*/ 5153231 w 7467600"/>
              <a:gd name="connsiteY787" fmla="*/ 292240 h 6858000"/>
              <a:gd name="connsiteX788" fmla="*/ 5426491 w 7467600"/>
              <a:gd name="connsiteY788" fmla="*/ 281128 h 6858000"/>
              <a:gd name="connsiteX789" fmla="*/ 5731212 w 7467600"/>
              <a:gd name="connsiteY789" fmla="*/ 231951 h 6858000"/>
              <a:gd name="connsiteX790" fmla="*/ 5905192 w 7467600"/>
              <a:gd name="connsiteY790" fmla="*/ 163079 h 6858000"/>
              <a:gd name="connsiteX791" fmla="*/ 5944437 w 7467600"/>
              <a:gd name="connsiteY791" fmla="*/ 113829 h 6858000"/>
              <a:gd name="connsiteX792" fmla="*/ 5825032 w 7467600"/>
              <a:gd name="connsiteY792" fmla="*/ 146405 h 6858000"/>
              <a:gd name="connsiteX793" fmla="*/ 4955599 w 7467600"/>
              <a:gd name="connsiteY793" fmla="*/ 247008 h 6858000"/>
              <a:gd name="connsiteX794" fmla="*/ 5210104 w 7467600"/>
              <a:gd name="connsiteY794" fmla="*/ 228123 h 6858000"/>
              <a:gd name="connsiteX795" fmla="*/ 5261015 w 7467600"/>
              <a:gd name="connsiteY795" fmla="*/ 227087 h 6858000"/>
              <a:gd name="connsiteX796" fmla="*/ 5861181 w 7467600"/>
              <a:gd name="connsiteY796" fmla="*/ 143093 h 6858000"/>
              <a:gd name="connsiteX797" fmla="*/ 5961252 w 7467600"/>
              <a:gd name="connsiteY797" fmla="*/ 114820 h 6858000"/>
              <a:gd name="connsiteX798" fmla="*/ 5944437 w 7467600"/>
              <a:gd name="connsiteY798" fmla="*/ 113829 h 6858000"/>
              <a:gd name="connsiteX799" fmla="*/ 3882765 w 7467600"/>
              <a:gd name="connsiteY799" fmla="*/ 0 h 6858000"/>
              <a:gd name="connsiteX800" fmla="*/ 3995099 w 7467600"/>
              <a:gd name="connsiteY800" fmla="*/ 0 h 6858000"/>
              <a:gd name="connsiteX801" fmla="*/ 4163818 w 7467600"/>
              <a:gd name="connsiteY801" fmla="*/ 234104 h 6858000"/>
              <a:gd name="connsiteX802" fmla="*/ 4172099 w 7467600"/>
              <a:gd name="connsiteY802" fmla="*/ 234207 h 6858000"/>
              <a:gd name="connsiteX803" fmla="*/ 4784282 w 7467600"/>
              <a:gd name="connsiteY803" fmla="*/ 276561 h 6858000"/>
              <a:gd name="connsiteX804" fmla="*/ 4801687 w 7467600"/>
              <a:gd name="connsiteY804" fmla="*/ 267764 h 6858000"/>
              <a:gd name="connsiteX805" fmla="*/ 6082788 w 7467600"/>
              <a:gd name="connsiteY805" fmla="*/ 64119 h 6858000"/>
              <a:gd name="connsiteX806" fmla="*/ 6099442 w 7467600"/>
              <a:gd name="connsiteY806" fmla="*/ 82568 h 6858000"/>
              <a:gd name="connsiteX807" fmla="*/ 4804137 w 7467600"/>
              <a:gd name="connsiteY807" fmla="*/ 320931 h 6858000"/>
              <a:gd name="connsiteX808" fmla="*/ 4227047 w 7467600"/>
              <a:gd name="connsiteY808" fmla="*/ 313415 h 6858000"/>
              <a:gd name="connsiteX809" fmla="*/ 4346041 w 7467600"/>
              <a:gd name="connsiteY809" fmla="*/ 456086 h 6858000"/>
              <a:gd name="connsiteX810" fmla="*/ 4870967 w 7467600"/>
              <a:gd name="connsiteY810" fmla="*/ 963061 h 6858000"/>
              <a:gd name="connsiteX811" fmla="*/ 4889647 w 7467600"/>
              <a:gd name="connsiteY811" fmla="*/ 957147 h 6858000"/>
              <a:gd name="connsiteX812" fmla="*/ 5422504 w 7467600"/>
              <a:gd name="connsiteY812" fmla="*/ 805191 h 6858000"/>
              <a:gd name="connsiteX813" fmla="*/ 6087656 w 7467600"/>
              <a:gd name="connsiteY813" fmla="*/ 826703 h 6858000"/>
              <a:gd name="connsiteX814" fmla="*/ 6058717 w 7467600"/>
              <a:gd name="connsiteY814" fmla="*/ 865992 h 6858000"/>
              <a:gd name="connsiteX815" fmla="*/ 4974153 w 7467600"/>
              <a:gd name="connsiteY815" fmla="*/ 1045456 h 6858000"/>
              <a:gd name="connsiteX816" fmla="*/ 5627835 w 7467600"/>
              <a:gd name="connsiteY816" fmla="*/ 1472077 h 6858000"/>
              <a:gd name="connsiteX817" fmla="*/ 5629817 w 7467600"/>
              <a:gd name="connsiteY817" fmla="*/ 1471412 h 6858000"/>
              <a:gd name="connsiteX818" fmla="*/ 5634124 w 7467600"/>
              <a:gd name="connsiteY818" fmla="*/ 1470572 h 6858000"/>
              <a:gd name="connsiteX819" fmla="*/ 5755832 w 7467600"/>
              <a:gd name="connsiteY819" fmla="*/ 1383886 h 6858000"/>
              <a:gd name="connsiteX820" fmla="*/ 6014186 w 7467600"/>
              <a:gd name="connsiteY820" fmla="*/ 1279799 h 6858000"/>
              <a:gd name="connsiteX821" fmla="*/ 6901619 w 7467600"/>
              <a:gd name="connsiteY821" fmla="*/ 1047874 h 6858000"/>
              <a:gd name="connsiteX822" fmla="*/ 6931566 w 7467600"/>
              <a:gd name="connsiteY822" fmla="*/ 1062034 h 6858000"/>
              <a:gd name="connsiteX823" fmla="*/ 5790982 w 7467600"/>
              <a:gd name="connsiteY823" fmla="*/ 1561380 h 6858000"/>
              <a:gd name="connsiteX824" fmla="*/ 6188971 w 7467600"/>
              <a:gd name="connsiteY824" fmla="*/ 1755168 h 6858000"/>
              <a:gd name="connsiteX825" fmla="*/ 6202446 w 7467600"/>
              <a:gd name="connsiteY825" fmla="*/ 1752268 h 6858000"/>
              <a:gd name="connsiteX826" fmla="*/ 7179560 w 7467600"/>
              <a:gd name="connsiteY826" fmla="*/ 1467551 h 6858000"/>
              <a:gd name="connsiteX827" fmla="*/ 7158730 w 7467600"/>
              <a:gd name="connsiteY827" fmla="*/ 1507835 h 6858000"/>
              <a:gd name="connsiteX828" fmla="*/ 6326959 w 7467600"/>
              <a:gd name="connsiteY828" fmla="*/ 1817686 h 6858000"/>
              <a:gd name="connsiteX829" fmla="*/ 6537433 w 7467600"/>
              <a:gd name="connsiteY829" fmla="*/ 1907790 h 6858000"/>
              <a:gd name="connsiteX830" fmla="*/ 6550221 w 7467600"/>
              <a:gd name="connsiteY830" fmla="*/ 1910729 h 6858000"/>
              <a:gd name="connsiteX831" fmla="*/ 6964438 w 7467600"/>
              <a:gd name="connsiteY831" fmla="*/ 2209505 h 6858000"/>
              <a:gd name="connsiteX832" fmla="*/ 7367862 w 7467600"/>
              <a:gd name="connsiteY832" fmla="*/ 2806833 h 6858000"/>
              <a:gd name="connsiteX833" fmla="*/ 7364329 w 7467600"/>
              <a:gd name="connsiteY833" fmla="*/ 2826907 h 6858000"/>
              <a:gd name="connsiteX834" fmla="*/ 7290545 w 7467600"/>
              <a:gd name="connsiteY834" fmla="*/ 2850663 h 6858000"/>
              <a:gd name="connsiteX835" fmla="*/ 6472036 w 7467600"/>
              <a:gd name="connsiteY835" fmla="*/ 1959003 h 6858000"/>
              <a:gd name="connsiteX836" fmla="*/ 5792897 w 7467600"/>
              <a:gd name="connsiteY836" fmla="*/ 1647747 h 6858000"/>
              <a:gd name="connsiteX837" fmla="*/ 5842751 w 7467600"/>
              <a:gd name="connsiteY837" fmla="*/ 1816112 h 6858000"/>
              <a:gd name="connsiteX838" fmla="*/ 5847424 w 7467600"/>
              <a:gd name="connsiteY838" fmla="*/ 1815776 h 6858000"/>
              <a:gd name="connsiteX839" fmla="*/ 6399821 w 7467600"/>
              <a:gd name="connsiteY839" fmla="*/ 2344799 h 6858000"/>
              <a:gd name="connsiteX840" fmla="*/ 6323232 w 7467600"/>
              <a:gd name="connsiteY840" fmla="*/ 2389634 h 6858000"/>
              <a:gd name="connsiteX841" fmla="*/ 5942958 w 7467600"/>
              <a:gd name="connsiteY841" fmla="*/ 2077708 h 6858000"/>
              <a:gd name="connsiteX842" fmla="*/ 5921559 w 7467600"/>
              <a:gd name="connsiteY842" fmla="*/ 2378596 h 6858000"/>
              <a:gd name="connsiteX843" fmla="*/ 5817651 w 7467600"/>
              <a:gd name="connsiteY843" fmla="*/ 3023919 h 6858000"/>
              <a:gd name="connsiteX844" fmla="*/ 5729634 w 7467600"/>
              <a:gd name="connsiteY844" fmla="*/ 3051849 h 6858000"/>
              <a:gd name="connsiteX845" fmla="*/ 5611018 w 7467600"/>
              <a:gd name="connsiteY845" fmla="*/ 2316769 h 6858000"/>
              <a:gd name="connsiteX846" fmla="*/ 5687608 w 7467600"/>
              <a:gd name="connsiteY846" fmla="*/ 2039972 h 6858000"/>
              <a:gd name="connsiteX847" fmla="*/ 5657554 w 7467600"/>
              <a:gd name="connsiteY847" fmla="*/ 1576445 h 6858000"/>
              <a:gd name="connsiteX848" fmla="*/ 5150475 w 7467600"/>
              <a:gd name="connsiteY848" fmla="*/ 1274012 h 6858000"/>
              <a:gd name="connsiteX849" fmla="*/ 5349142 w 7467600"/>
              <a:gd name="connsiteY849" fmla="*/ 2204405 h 6858000"/>
              <a:gd name="connsiteX850" fmla="*/ 5262214 w 7467600"/>
              <a:gd name="connsiteY850" fmla="*/ 2233836 h 6858000"/>
              <a:gd name="connsiteX851" fmla="*/ 4981539 w 7467600"/>
              <a:gd name="connsiteY851" fmla="*/ 1542201 h 6858000"/>
              <a:gd name="connsiteX852" fmla="*/ 4958461 w 7467600"/>
              <a:gd name="connsiteY852" fmla="*/ 1136957 h 6858000"/>
              <a:gd name="connsiteX853" fmla="*/ 4655015 w 7467600"/>
              <a:gd name="connsiteY853" fmla="*/ 891426 h 6858000"/>
              <a:gd name="connsiteX854" fmla="*/ 4348002 w 7467600"/>
              <a:gd name="connsiteY854" fmla="*/ 2205895 h 6858000"/>
              <a:gd name="connsiteX855" fmla="*/ 4262250 w 7467600"/>
              <a:gd name="connsiteY855" fmla="*/ 2219972 h 6858000"/>
              <a:gd name="connsiteX856" fmla="*/ 4550611 w 7467600"/>
              <a:gd name="connsiteY856" fmla="*/ 817540 h 6858000"/>
              <a:gd name="connsiteX857" fmla="*/ 4564418 w 7467600"/>
              <a:gd name="connsiteY857" fmla="*/ 808293 h 6858000"/>
              <a:gd name="connsiteX858" fmla="*/ 4266388 w 7467600"/>
              <a:gd name="connsiteY858" fmla="*/ 500083 h 6858000"/>
              <a:gd name="connsiteX859" fmla="*/ 4032842 w 7467600"/>
              <a:gd name="connsiteY859" fmla="*/ 211809 h 6858000"/>
              <a:gd name="connsiteX860" fmla="*/ 3882765 w 7467600"/>
              <a:gd name="connsiteY860" fmla="*/ 0 h 6858000"/>
              <a:gd name="connsiteX861" fmla="*/ 3721337 w 7467600"/>
              <a:gd name="connsiteY861" fmla="*/ 0 h 6858000"/>
              <a:gd name="connsiteX862" fmla="*/ 3797544 w 7467600"/>
              <a:gd name="connsiteY862" fmla="*/ 0 h 6858000"/>
              <a:gd name="connsiteX863" fmla="*/ 3775734 w 7467600"/>
              <a:gd name="connsiteY863" fmla="*/ 95131 h 6858000"/>
              <a:gd name="connsiteX864" fmla="*/ 3724807 w 7467600"/>
              <a:gd name="connsiteY864" fmla="*/ 272257 h 6858000"/>
              <a:gd name="connsiteX865" fmla="*/ 3726844 w 7467600"/>
              <a:gd name="connsiteY865" fmla="*/ 282988 h 6858000"/>
              <a:gd name="connsiteX866" fmla="*/ 3742664 w 7467600"/>
              <a:gd name="connsiteY866" fmla="*/ 279918 h 6858000"/>
              <a:gd name="connsiteX867" fmla="*/ 4103910 w 7467600"/>
              <a:gd name="connsiteY867" fmla="*/ 1161917 h 6858000"/>
              <a:gd name="connsiteX868" fmla="*/ 4020269 w 7467600"/>
              <a:gd name="connsiteY868" fmla="*/ 1200406 h 6858000"/>
              <a:gd name="connsiteX869" fmla="*/ 3674882 w 7467600"/>
              <a:gd name="connsiteY869" fmla="*/ 488524 h 6858000"/>
              <a:gd name="connsiteX870" fmla="*/ 3132682 w 7467600"/>
              <a:gd name="connsiteY870" fmla="*/ 1072284 h 6858000"/>
              <a:gd name="connsiteX871" fmla="*/ 2716346 w 7467600"/>
              <a:gd name="connsiteY871" fmla="*/ 1276376 h 6858000"/>
              <a:gd name="connsiteX872" fmla="*/ 2716772 w 7467600"/>
              <a:gd name="connsiteY872" fmla="*/ 1255462 h 6858000"/>
              <a:gd name="connsiteX873" fmla="*/ 3471096 w 7467600"/>
              <a:gd name="connsiteY873" fmla="*/ 437072 h 6858000"/>
              <a:gd name="connsiteX874" fmla="*/ 3639057 w 7467600"/>
              <a:gd name="connsiteY874" fmla="*/ 286334 h 6858000"/>
              <a:gd name="connsiteX875" fmla="*/ 3640309 w 7467600"/>
              <a:gd name="connsiteY875" fmla="*/ 284664 h 6858000"/>
              <a:gd name="connsiteX876" fmla="*/ 3646022 w 7467600"/>
              <a:gd name="connsiteY876" fmla="*/ 276711 h 6858000"/>
              <a:gd name="connsiteX877" fmla="*/ 3707943 w 7467600"/>
              <a:gd name="connsiteY877" fmla="*/ 65958 h 6858000"/>
              <a:gd name="connsiteX878" fmla="*/ 3721337 w 7467600"/>
              <a:gd name="connsiteY878" fmla="*/ 0 h 6858000"/>
              <a:gd name="connsiteX879" fmla="*/ 2867960 w 7467600"/>
              <a:gd name="connsiteY879" fmla="*/ 0 h 6858000"/>
              <a:gd name="connsiteX880" fmla="*/ 2926351 w 7467600"/>
              <a:gd name="connsiteY880" fmla="*/ 0 h 6858000"/>
              <a:gd name="connsiteX881" fmla="*/ 2902823 w 7467600"/>
              <a:gd name="connsiteY881" fmla="*/ 262929 h 6858000"/>
              <a:gd name="connsiteX882" fmla="*/ 2940663 w 7467600"/>
              <a:gd name="connsiteY882" fmla="*/ 140884 h 6858000"/>
              <a:gd name="connsiteX883" fmla="*/ 2947039 w 7467600"/>
              <a:gd name="connsiteY883" fmla="*/ 122524 h 6858000"/>
              <a:gd name="connsiteX884" fmla="*/ 2984316 w 7467600"/>
              <a:gd name="connsiteY884" fmla="*/ 0 h 6858000"/>
              <a:gd name="connsiteX885" fmla="*/ 3016114 w 7467600"/>
              <a:gd name="connsiteY885" fmla="*/ 0 h 6858000"/>
              <a:gd name="connsiteX886" fmla="*/ 2979949 w 7467600"/>
              <a:gd name="connsiteY886" fmla="*/ 119274 h 6858000"/>
              <a:gd name="connsiteX887" fmla="*/ 3023879 w 7467600"/>
              <a:gd name="connsiteY887" fmla="*/ 0 h 6858000"/>
              <a:gd name="connsiteX888" fmla="*/ 3105400 w 7467600"/>
              <a:gd name="connsiteY888" fmla="*/ 0 h 6858000"/>
              <a:gd name="connsiteX889" fmla="*/ 3094669 w 7467600"/>
              <a:gd name="connsiteY889" fmla="*/ 30308 h 6858000"/>
              <a:gd name="connsiteX890" fmla="*/ 2901945 w 7467600"/>
              <a:gd name="connsiteY890" fmla="*/ 466538 h 6858000"/>
              <a:gd name="connsiteX891" fmla="*/ 2815209 w 7467600"/>
              <a:gd name="connsiteY891" fmla="*/ 497361 h 6858000"/>
              <a:gd name="connsiteX892" fmla="*/ 2844845 w 7467600"/>
              <a:gd name="connsiteY892" fmla="*/ 127638 h 6858000"/>
              <a:gd name="connsiteX893" fmla="*/ 2867960 w 7467600"/>
              <a:gd name="connsiteY893" fmla="*/ 0 h 6858000"/>
              <a:gd name="connsiteX894" fmla="*/ 1057230 w 7467600"/>
              <a:gd name="connsiteY894" fmla="*/ 0 h 6858000"/>
              <a:gd name="connsiteX895" fmla="*/ 1111003 w 7467600"/>
              <a:gd name="connsiteY895" fmla="*/ 0 h 6858000"/>
              <a:gd name="connsiteX896" fmla="*/ 1125553 w 7467600"/>
              <a:gd name="connsiteY896" fmla="*/ 52588 h 6858000"/>
              <a:gd name="connsiteX897" fmla="*/ 1304276 w 7467600"/>
              <a:gd name="connsiteY897" fmla="*/ 476275 h 6858000"/>
              <a:gd name="connsiteX898" fmla="*/ 1492066 w 7467600"/>
              <a:gd name="connsiteY898" fmla="*/ 886333 h 6858000"/>
              <a:gd name="connsiteX899" fmla="*/ 1423698 w 7467600"/>
              <a:gd name="connsiteY899" fmla="*/ 710817 h 6858000"/>
              <a:gd name="connsiteX900" fmla="*/ 1357609 w 7467600"/>
              <a:gd name="connsiteY900" fmla="*/ 532892 h 6858000"/>
              <a:gd name="connsiteX901" fmla="*/ 1309550 w 7467600"/>
              <a:gd name="connsiteY901" fmla="*/ 374031 h 6858000"/>
              <a:gd name="connsiteX902" fmla="*/ 1193673 w 7467600"/>
              <a:gd name="connsiteY902" fmla="*/ 49533 h 6858000"/>
              <a:gd name="connsiteX903" fmla="*/ 1164391 w 7467600"/>
              <a:gd name="connsiteY903" fmla="*/ 0 h 6858000"/>
              <a:gd name="connsiteX904" fmla="*/ 1200666 w 7467600"/>
              <a:gd name="connsiteY904" fmla="*/ 0 h 6858000"/>
              <a:gd name="connsiteX905" fmla="*/ 1223408 w 7467600"/>
              <a:gd name="connsiteY905" fmla="*/ 38996 h 6858000"/>
              <a:gd name="connsiteX906" fmla="*/ 1339635 w 7467600"/>
              <a:gd name="connsiteY906" fmla="*/ 365517 h 6858000"/>
              <a:gd name="connsiteX907" fmla="*/ 1387469 w 7467600"/>
              <a:gd name="connsiteY907" fmla="*/ 523079 h 6858000"/>
              <a:gd name="connsiteX908" fmla="*/ 1452685 w 7467600"/>
              <a:gd name="connsiteY908" fmla="*/ 699806 h 6858000"/>
              <a:gd name="connsiteX909" fmla="*/ 1492092 w 7467600"/>
              <a:gd name="connsiteY909" fmla="*/ 800424 h 6858000"/>
              <a:gd name="connsiteX910" fmla="*/ 1455302 w 7467600"/>
              <a:gd name="connsiteY910" fmla="*/ 632913 h 6858000"/>
              <a:gd name="connsiteX911" fmla="*/ 1222336 w 7467600"/>
              <a:gd name="connsiteY911" fmla="*/ 9480 h 6858000"/>
              <a:gd name="connsiteX912" fmla="*/ 1214634 w 7467600"/>
              <a:gd name="connsiteY912" fmla="*/ 0 h 6858000"/>
              <a:gd name="connsiteX913" fmla="*/ 1289827 w 7467600"/>
              <a:gd name="connsiteY913" fmla="*/ 0 h 6858000"/>
              <a:gd name="connsiteX914" fmla="*/ 1321076 w 7467600"/>
              <a:gd name="connsiteY914" fmla="*/ 59722 h 6858000"/>
              <a:gd name="connsiteX915" fmla="*/ 1512579 w 7467600"/>
              <a:gd name="connsiteY915" fmla="*/ 626441 h 6858000"/>
              <a:gd name="connsiteX916" fmla="*/ 1506076 w 7467600"/>
              <a:gd name="connsiteY916" fmla="*/ 1089289 h 6858000"/>
              <a:gd name="connsiteX917" fmla="*/ 1486346 w 7467600"/>
              <a:gd name="connsiteY917" fmla="*/ 1079919 h 6858000"/>
              <a:gd name="connsiteX918" fmla="*/ 1070511 w 7467600"/>
              <a:gd name="connsiteY918" fmla="*/ 48609 h 6858000"/>
              <a:gd name="connsiteX919" fmla="*/ 1057230 w 7467600"/>
              <a:gd name="connsiteY919" fmla="*/ 0 h 6858000"/>
              <a:gd name="connsiteX920" fmla="*/ 43151 w 7467600"/>
              <a:gd name="connsiteY920" fmla="*/ 0 h 6858000"/>
              <a:gd name="connsiteX921" fmla="*/ 95283 w 7467600"/>
              <a:gd name="connsiteY921" fmla="*/ 0 h 6858000"/>
              <a:gd name="connsiteX922" fmla="*/ 300708 w 7467600"/>
              <a:gd name="connsiteY922" fmla="*/ 154571 h 6858000"/>
              <a:gd name="connsiteX923" fmla="*/ 530414 w 7467600"/>
              <a:gd name="connsiteY923" fmla="*/ 354673 h 6858000"/>
              <a:gd name="connsiteX924" fmla="*/ 333785 w 7467600"/>
              <a:gd name="connsiteY924" fmla="*/ 161564 h 6858000"/>
              <a:gd name="connsiteX925" fmla="*/ 147005 w 7467600"/>
              <a:gd name="connsiteY925" fmla="*/ 0 h 6858000"/>
              <a:gd name="connsiteX926" fmla="*/ 272509 w 7467600"/>
              <a:gd name="connsiteY926" fmla="*/ 0 h 6858000"/>
              <a:gd name="connsiteX927" fmla="*/ 326276 w 7467600"/>
              <a:gd name="connsiteY927" fmla="*/ 45847 h 6858000"/>
              <a:gd name="connsiteX928" fmla="*/ 823759 w 7467600"/>
              <a:gd name="connsiteY928" fmla="*/ 574145 h 6858000"/>
              <a:gd name="connsiteX929" fmla="*/ 811254 w 7467600"/>
              <a:gd name="connsiteY929" fmla="*/ 665546 h 6858000"/>
              <a:gd name="connsiteX930" fmla="*/ 154042 w 7467600"/>
              <a:gd name="connsiteY930" fmla="*/ 261522 h 6858000"/>
              <a:gd name="connsiteX931" fmla="*/ 13550 w 7467600"/>
              <a:gd name="connsiteY931" fmla="*/ 158423 h 6858000"/>
              <a:gd name="connsiteX932" fmla="*/ 0 w 7467600"/>
              <a:gd name="connsiteY932" fmla="*/ 146618 h 6858000"/>
              <a:gd name="connsiteX933" fmla="*/ 0 w 7467600"/>
              <a:gd name="connsiteY933" fmla="*/ 59161 h 6858000"/>
              <a:gd name="connsiteX934" fmla="*/ 45427 w 7467600"/>
              <a:gd name="connsiteY934" fmla="*/ 101078 h 6858000"/>
              <a:gd name="connsiteX935" fmla="*/ 630103 w 7467600"/>
              <a:gd name="connsiteY935" fmla="*/ 485885 h 6858000"/>
              <a:gd name="connsiteX936" fmla="*/ 532040 w 7467600"/>
              <a:gd name="connsiteY936" fmla="*/ 399359 h 6858000"/>
              <a:gd name="connsiteX937" fmla="*/ 517618 w 7467600"/>
              <a:gd name="connsiteY937" fmla="*/ 385726 h 6858000"/>
              <a:gd name="connsiteX938" fmla="*/ 285074 w 7467600"/>
              <a:gd name="connsiteY938" fmla="*/ 182755 h 6858000"/>
              <a:gd name="connsiteX939" fmla="*/ 43151 w 7467600"/>
              <a:gd name="connsiteY93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28217 h 6858000"/>
              <a:gd name="connsiteX5" fmla="*/ 7440138 w 7467600"/>
              <a:gd name="connsiteY5" fmla="*/ 6622648 h 6858000"/>
              <a:gd name="connsiteX6" fmla="*/ 7467600 w 7467600"/>
              <a:gd name="connsiteY6" fmla="*/ 6628217 h 6858000"/>
              <a:gd name="connsiteX7" fmla="*/ 1019354 w 7467600"/>
              <a:gd name="connsiteY7" fmla="*/ 6315006 h 6858000"/>
              <a:gd name="connsiteX8" fmla="*/ 441046 w 7467600"/>
              <a:gd name="connsiteY8" fmla="*/ 6691153 h 6858000"/>
              <a:gd name="connsiteX9" fmla="*/ 1019354 w 7467600"/>
              <a:gd name="connsiteY9" fmla="*/ 6315006 h 6858000"/>
              <a:gd name="connsiteX10" fmla="*/ 991680 w 7467600"/>
              <a:gd name="connsiteY10" fmla="*/ 6298413 h 6858000"/>
              <a:gd name="connsiteX11" fmla="*/ 409060 w 7467600"/>
              <a:gd name="connsiteY11" fmla="*/ 6671470 h 6858000"/>
              <a:gd name="connsiteX12" fmla="*/ 991680 w 7467600"/>
              <a:gd name="connsiteY12" fmla="*/ 6298413 h 6858000"/>
              <a:gd name="connsiteX13" fmla="*/ 103333 w 7467600"/>
              <a:gd name="connsiteY13" fmla="*/ 5699602 h 6858000"/>
              <a:gd name="connsiteX14" fmla="*/ 233938 w 7467600"/>
              <a:gd name="connsiteY14" fmla="*/ 5809416 h 6858000"/>
              <a:gd name="connsiteX15" fmla="*/ 883580 w 7467600"/>
              <a:gd name="connsiteY15" fmla="*/ 6180710 h 6858000"/>
              <a:gd name="connsiteX16" fmla="*/ 487337 w 7467600"/>
              <a:gd name="connsiteY16" fmla="*/ 5950182 h 6858000"/>
              <a:gd name="connsiteX17" fmla="*/ 354051 w 7467600"/>
              <a:gd name="connsiteY17" fmla="*/ 5854912 h 6858000"/>
              <a:gd name="connsiteX18" fmla="*/ 195436 w 7467600"/>
              <a:gd name="connsiteY18" fmla="*/ 5755068 h 6858000"/>
              <a:gd name="connsiteX19" fmla="*/ 103333 w 7467600"/>
              <a:gd name="connsiteY19" fmla="*/ 5699602 h 6858000"/>
              <a:gd name="connsiteX20" fmla="*/ 5539432 w 7467600"/>
              <a:gd name="connsiteY20" fmla="*/ 5642928 h 6858000"/>
              <a:gd name="connsiteX21" fmla="*/ 5555462 w 7467600"/>
              <a:gd name="connsiteY21" fmla="*/ 5694454 h 6858000"/>
              <a:gd name="connsiteX22" fmla="*/ 5828270 w 7467600"/>
              <a:gd name="connsiteY22" fmla="*/ 6320663 h 6858000"/>
              <a:gd name="connsiteX23" fmla="*/ 5947416 w 7467600"/>
              <a:gd name="connsiteY23" fmla="*/ 6574846 h 6858000"/>
              <a:gd name="connsiteX24" fmla="*/ 5539432 w 7467600"/>
              <a:gd name="connsiteY24" fmla="*/ 5642928 h 6858000"/>
              <a:gd name="connsiteX25" fmla="*/ 51253 w 7467600"/>
              <a:gd name="connsiteY25" fmla="*/ 5631825 h 6858000"/>
              <a:gd name="connsiteX26" fmla="*/ 211622 w 7467600"/>
              <a:gd name="connsiteY26" fmla="*/ 5728803 h 6858000"/>
              <a:gd name="connsiteX27" fmla="*/ 371652 w 7467600"/>
              <a:gd name="connsiteY27" fmla="*/ 5829062 h 6858000"/>
              <a:gd name="connsiteX28" fmla="*/ 505903 w 7467600"/>
              <a:gd name="connsiteY28" fmla="*/ 5925221 h 6858000"/>
              <a:gd name="connsiteX29" fmla="*/ 899240 w 7467600"/>
              <a:gd name="connsiteY29" fmla="*/ 6153068 h 6858000"/>
              <a:gd name="connsiteX30" fmla="*/ 988114 w 7467600"/>
              <a:gd name="connsiteY30" fmla="*/ 6174204 h 6858000"/>
              <a:gd name="connsiteX31" fmla="*/ 845971 w 7467600"/>
              <a:gd name="connsiteY31" fmla="*/ 6067177 h 6858000"/>
              <a:gd name="connsiteX32" fmla="*/ 448057 w 7467600"/>
              <a:gd name="connsiteY32" fmla="*/ 5841376 h 6858000"/>
              <a:gd name="connsiteX33" fmla="*/ 51253 w 7467600"/>
              <a:gd name="connsiteY33" fmla="*/ 5631825 h 6858000"/>
              <a:gd name="connsiteX34" fmla="*/ 2606687 w 7467600"/>
              <a:gd name="connsiteY34" fmla="*/ 5630718 h 6858000"/>
              <a:gd name="connsiteX35" fmla="*/ 2645658 w 7467600"/>
              <a:gd name="connsiteY35" fmla="*/ 6640259 h 6858000"/>
              <a:gd name="connsiteX36" fmla="*/ 2606687 w 7467600"/>
              <a:gd name="connsiteY36" fmla="*/ 5630718 h 6858000"/>
              <a:gd name="connsiteX37" fmla="*/ 3642057 w 7467600"/>
              <a:gd name="connsiteY37" fmla="*/ 5573487 h 6858000"/>
              <a:gd name="connsiteX38" fmla="*/ 3632981 w 7467600"/>
              <a:gd name="connsiteY38" fmla="*/ 5579437 h 6858000"/>
              <a:gd name="connsiteX39" fmla="*/ 3382436 w 7467600"/>
              <a:gd name="connsiteY39" fmla="*/ 5952726 h 6858000"/>
              <a:gd name="connsiteX40" fmla="*/ 3191929 w 7467600"/>
              <a:gd name="connsiteY40" fmla="*/ 6662669 h 6858000"/>
              <a:gd name="connsiteX41" fmla="*/ 3369898 w 7467600"/>
              <a:gd name="connsiteY41" fmla="*/ 6081771 h 6858000"/>
              <a:gd name="connsiteX42" fmla="*/ 3642057 w 7467600"/>
              <a:gd name="connsiteY42" fmla="*/ 5573487 h 6858000"/>
              <a:gd name="connsiteX43" fmla="*/ 2650666 w 7467600"/>
              <a:gd name="connsiteY43" fmla="*/ 5530686 h 6858000"/>
              <a:gd name="connsiteX44" fmla="*/ 2650249 w 7467600"/>
              <a:gd name="connsiteY44" fmla="*/ 5532101 h 6858000"/>
              <a:gd name="connsiteX45" fmla="*/ 2663808 w 7467600"/>
              <a:gd name="connsiteY45" fmla="*/ 6535215 h 6858000"/>
              <a:gd name="connsiteX46" fmla="*/ 2665418 w 7467600"/>
              <a:gd name="connsiteY46" fmla="*/ 6132756 h 6858000"/>
              <a:gd name="connsiteX47" fmla="*/ 2650666 w 7467600"/>
              <a:gd name="connsiteY47" fmla="*/ 5530686 h 6858000"/>
              <a:gd name="connsiteX48" fmla="*/ 2680277 w 7467600"/>
              <a:gd name="connsiteY48" fmla="*/ 5479204 h 6858000"/>
              <a:gd name="connsiteX49" fmla="*/ 2678972 w 7467600"/>
              <a:gd name="connsiteY49" fmla="*/ 5481582 h 6858000"/>
              <a:gd name="connsiteX50" fmla="*/ 2696666 w 7467600"/>
              <a:gd name="connsiteY50" fmla="*/ 6133836 h 6858000"/>
              <a:gd name="connsiteX51" fmla="*/ 2695769 w 7467600"/>
              <a:gd name="connsiteY51" fmla="*/ 6390955 h 6858000"/>
              <a:gd name="connsiteX52" fmla="*/ 2739893 w 7467600"/>
              <a:gd name="connsiteY52" fmla="*/ 6108357 h 6858000"/>
              <a:gd name="connsiteX53" fmla="*/ 2680277 w 7467600"/>
              <a:gd name="connsiteY53" fmla="*/ 5479204 h 6858000"/>
              <a:gd name="connsiteX54" fmla="*/ 1132195 w 7467600"/>
              <a:gd name="connsiteY54" fmla="*/ 5467980 h 6858000"/>
              <a:gd name="connsiteX55" fmla="*/ 1679056 w 7467600"/>
              <a:gd name="connsiteY55" fmla="*/ 5516907 h 6858000"/>
              <a:gd name="connsiteX56" fmla="*/ 2128648 w 7467600"/>
              <a:gd name="connsiteY56" fmla="*/ 5474249 h 6858000"/>
              <a:gd name="connsiteX57" fmla="*/ 1825619 w 7467600"/>
              <a:gd name="connsiteY57" fmla="*/ 5478447 h 6858000"/>
              <a:gd name="connsiteX58" fmla="*/ 1737798 w 7467600"/>
              <a:gd name="connsiteY58" fmla="*/ 5483353 h 6858000"/>
              <a:gd name="connsiteX59" fmla="*/ 1132195 w 7467600"/>
              <a:gd name="connsiteY59" fmla="*/ 5467980 h 6858000"/>
              <a:gd name="connsiteX60" fmla="*/ 1456157 w 7467600"/>
              <a:gd name="connsiteY60" fmla="*/ 5371404 h 6858000"/>
              <a:gd name="connsiteX61" fmla="*/ 1244432 w 7467600"/>
              <a:gd name="connsiteY61" fmla="*/ 5385601 h 6858000"/>
              <a:gd name="connsiteX62" fmla="*/ 973990 w 7467600"/>
              <a:gd name="connsiteY62" fmla="*/ 5424940 h 6858000"/>
              <a:gd name="connsiteX63" fmla="*/ 1103809 w 7467600"/>
              <a:gd name="connsiteY63" fmla="*/ 5433720 h 6858000"/>
              <a:gd name="connsiteX64" fmla="*/ 1123454 w 7467600"/>
              <a:gd name="connsiteY64" fmla="*/ 5435727 h 6858000"/>
              <a:gd name="connsiteX65" fmla="*/ 1737017 w 7467600"/>
              <a:gd name="connsiteY65" fmla="*/ 5452183 h 6858000"/>
              <a:gd name="connsiteX66" fmla="*/ 1824397 w 7467600"/>
              <a:gd name="connsiteY66" fmla="*/ 5447757 h 6858000"/>
              <a:gd name="connsiteX67" fmla="*/ 2070059 w 7467600"/>
              <a:gd name="connsiteY67" fmla="*/ 5441660 h 6858000"/>
              <a:gd name="connsiteX68" fmla="*/ 1456157 w 7467600"/>
              <a:gd name="connsiteY68" fmla="*/ 5371404 h 6858000"/>
              <a:gd name="connsiteX69" fmla="*/ 4988186 w 7467600"/>
              <a:gd name="connsiteY69" fmla="*/ 5216467 h 6858000"/>
              <a:gd name="connsiteX70" fmla="*/ 4777334 w 7467600"/>
              <a:gd name="connsiteY70" fmla="*/ 5406072 h 6858000"/>
              <a:gd name="connsiteX71" fmla="*/ 4718341 w 7467600"/>
              <a:gd name="connsiteY71" fmla="*/ 5468043 h 6858000"/>
              <a:gd name="connsiteX72" fmla="*/ 4604655 w 7467600"/>
              <a:gd name="connsiteY72" fmla="*/ 5583434 h 6858000"/>
              <a:gd name="connsiteX73" fmla="*/ 4565074 w 7467600"/>
              <a:gd name="connsiteY73" fmla="*/ 5618550 h 6858000"/>
              <a:gd name="connsiteX74" fmla="*/ 4988186 w 7467600"/>
              <a:gd name="connsiteY74" fmla="*/ 5216467 h 6858000"/>
              <a:gd name="connsiteX75" fmla="*/ 4978032 w 7467600"/>
              <a:gd name="connsiteY75" fmla="*/ 5183809 h 6858000"/>
              <a:gd name="connsiteX76" fmla="*/ 4463413 w 7467600"/>
              <a:gd name="connsiteY76" fmla="*/ 5615162 h 6858000"/>
              <a:gd name="connsiteX77" fmla="*/ 4358134 w 7467600"/>
              <a:gd name="connsiteY77" fmla="*/ 5742791 h 6858000"/>
              <a:gd name="connsiteX78" fmla="*/ 4376219 w 7467600"/>
              <a:gd name="connsiteY78" fmla="*/ 5729027 h 6858000"/>
              <a:gd name="connsiteX79" fmla="*/ 4582340 w 7467600"/>
              <a:gd name="connsiteY79" fmla="*/ 5561037 h 6858000"/>
              <a:gd name="connsiteX80" fmla="*/ 4694684 w 7467600"/>
              <a:gd name="connsiteY80" fmla="*/ 5447098 h 6858000"/>
              <a:gd name="connsiteX81" fmla="*/ 4754123 w 7467600"/>
              <a:gd name="connsiteY81" fmla="*/ 5384643 h 6858000"/>
              <a:gd name="connsiteX82" fmla="*/ 4978032 w 7467600"/>
              <a:gd name="connsiteY82" fmla="*/ 5183809 h 6858000"/>
              <a:gd name="connsiteX83" fmla="*/ 1903353 w 7467600"/>
              <a:gd name="connsiteY83" fmla="*/ 5044827 h 6858000"/>
              <a:gd name="connsiteX84" fmla="*/ 1936931 w 7467600"/>
              <a:gd name="connsiteY84" fmla="*/ 5093954 h 6858000"/>
              <a:gd name="connsiteX85" fmla="*/ 2195868 w 7467600"/>
              <a:gd name="connsiteY85" fmla="*/ 5396574 h 6858000"/>
              <a:gd name="connsiteX86" fmla="*/ 2088852 w 7467600"/>
              <a:gd name="connsiteY86" fmla="*/ 5166123 h 6858000"/>
              <a:gd name="connsiteX87" fmla="*/ 1958241 w 7467600"/>
              <a:gd name="connsiteY87" fmla="*/ 5067955 h 6858000"/>
              <a:gd name="connsiteX88" fmla="*/ 1903353 w 7467600"/>
              <a:gd name="connsiteY88" fmla="*/ 5044827 h 6858000"/>
              <a:gd name="connsiteX89" fmla="*/ 1979378 w 7467600"/>
              <a:gd name="connsiteY89" fmla="*/ 4769504 h 6858000"/>
              <a:gd name="connsiteX90" fmla="*/ 2882120 w 7467600"/>
              <a:gd name="connsiteY90" fmla="*/ 5064547 h 6858000"/>
              <a:gd name="connsiteX91" fmla="*/ 2793103 w 7467600"/>
              <a:gd name="connsiteY91" fmla="*/ 5039699 h 6858000"/>
              <a:gd name="connsiteX92" fmla="*/ 2770041 w 7467600"/>
              <a:gd name="connsiteY92" fmla="*/ 5033634 h 6858000"/>
              <a:gd name="connsiteX93" fmla="*/ 1979378 w 7467600"/>
              <a:gd name="connsiteY93" fmla="*/ 4769504 h 6858000"/>
              <a:gd name="connsiteX94" fmla="*/ 1927410 w 7467600"/>
              <a:gd name="connsiteY94" fmla="*/ 4716164 h 6858000"/>
              <a:gd name="connsiteX95" fmla="*/ 1959587 w 7467600"/>
              <a:gd name="connsiteY95" fmla="*/ 4728849 h 6858000"/>
              <a:gd name="connsiteX96" fmla="*/ 2777707 w 7467600"/>
              <a:gd name="connsiteY96" fmla="*/ 5003991 h 6858000"/>
              <a:gd name="connsiteX97" fmla="*/ 2800768 w 7467600"/>
              <a:gd name="connsiteY97" fmla="*/ 5010056 h 6858000"/>
              <a:gd name="connsiteX98" fmla="*/ 2879408 w 7467600"/>
              <a:gd name="connsiteY98" fmla="*/ 5031590 h 6858000"/>
              <a:gd name="connsiteX99" fmla="*/ 2862295 w 7467600"/>
              <a:gd name="connsiteY99" fmla="*/ 5022958 h 6858000"/>
              <a:gd name="connsiteX100" fmla="*/ 2813343 w 7467600"/>
              <a:gd name="connsiteY100" fmla="*/ 4998369 h 6858000"/>
              <a:gd name="connsiteX101" fmla="*/ 2646245 w 7467600"/>
              <a:gd name="connsiteY101" fmla="*/ 4930999 h 6858000"/>
              <a:gd name="connsiteX102" fmla="*/ 1999243 w 7467600"/>
              <a:gd name="connsiteY102" fmla="*/ 4730524 h 6858000"/>
              <a:gd name="connsiteX103" fmla="*/ 1979527 w 7467600"/>
              <a:gd name="connsiteY103" fmla="*/ 4726651 h 6858000"/>
              <a:gd name="connsiteX104" fmla="*/ 1927410 w 7467600"/>
              <a:gd name="connsiteY104" fmla="*/ 4716164 h 6858000"/>
              <a:gd name="connsiteX105" fmla="*/ 1997014 w 7467600"/>
              <a:gd name="connsiteY105" fmla="*/ 4698007 h 6858000"/>
              <a:gd name="connsiteX106" fmla="*/ 2005458 w 7467600"/>
              <a:gd name="connsiteY106" fmla="*/ 4699540 h 6858000"/>
              <a:gd name="connsiteX107" fmla="*/ 2657186 w 7467600"/>
              <a:gd name="connsiteY107" fmla="*/ 4901687 h 6858000"/>
              <a:gd name="connsiteX108" fmla="*/ 2826662 w 7467600"/>
              <a:gd name="connsiteY108" fmla="*/ 4970362 h 6858000"/>
              <a:gd name="connsiteX109" fmla="*/ 2876100 w 7467600"/>
              <a:gd name="connsiteY109" fmla="*/ 4995397 h 6858000"/>
              <a:gd name="connsiteX110" fmla="*/ 3042600 w 7467600"/>
              <a:gd name="connsiteY110" fmla="*/ 5059532 h 6858000"/>
              <a:gd name="connsiteX111" fmla="*/ 1997014 w 7467600"/>
              <a:gd name="connsiteY111" fmla="*/ 4698007 h 6858000"/>
              <a:gd name="connsiteX112" fmla="*/ 2305292 w 7467600"/>
              <a:gd name="connsiteY112" fmla="*/ 4219492 h 6858000"/>
              <a:gd name="connsiteX113" fmla="*/ 3360922 w 7467600"/>
              <a:gd name="connsiteY113" fmla="*/ 4529373 h 6858000"/>
              <a:gd name="connsiteX114" fmla="*/ 3492420 w 7467600"/>
              <a:gd name="connsiteY114" fmla="*/ 4510145 h 6858000"/>
              <a:gd name="connsiteX115" fmla="*/ 3364086 w 7467600"/>
              <a:gd name="connsiteY115" fmla="*/ 4480340 h 6858000"/>
              <a:gd name="connsiteX116" fmla="*/ 3225818 w 7467600"/>
              <a:gd name="connsiteY116" fmla="*/ 4411822 h 6858000"/>
              <a:gd name="connsiteX117" fmla="*/ 3129696 w 7467600"/>
              <a:gd name="connsiteY117" fmla="*/ 4360704 h 6858000"/>
              <a:gd name="connsiteX118" fmla="*/ 2814545 w 7467600"/>
              <a:gd name="connsiteY118" fmla="*/ 4282955 h 6858000"/>
              <a:gd name="connsiteX119" fmla="*/ 2305292 w 7467600"/>
              <a:gd name="connsiteY119" fmla="*/ 4219492 h 6858000"/>
              <a:gd name="connsiteX120" fmla="*/ 2626982 w 7467600"/>
              <a:gd name="connsiteY120" fmla="*/ 4206450 h 6858000"/>
              <a:gd name="connsiteX121" fmla="*/ 2490617 w 7467600"/>
              <a:gd name="connsiteY121" fmla="*/ 4206951 h 6858000"/>
              <a:gd name="connsiteX122" fmla="*/ 2819869 w 7467600"/>
              <a:gd name="connsiteY122" fmla="*/ 4252936 h 6858000"/>
              <a:gd name="connsiteX123" fmla="*/ 3143018 w 7467600"/>
              <a:gd name="connsiteY123" fmla="*/ 4332698 h 6858000"/>
              <a:gd name="connsiteX124" fmla="*/ 3241520 w 7467600"/>
              <a:gd name="connsiteY124" fmla="*/ 4385112 h 6858000"/>
              <a:gd name="connsiteX125" fmla="*/ 3374575 w 7467600"/>
              <a:gd name="connsiteY125" fmla="*/ 4451517 h 6858000"/>
              <a:gd name="connsiteX126" fmla="*/ 3505221 w 7467600"/>
              <a:gd name="connsiteY126" fmla="*/ 4480757 h 6858000"/>
              <a:gd name="connsiteX127" fmla="*/ 2626982 w 7467600"/>
              <a:gd name="connsiteY127" fmla="*/ 4206450 h 6858000"/>
              <a:gd name="connsiteX128" fmla="*/ 1310106 w 7467600"/>
              <a:gd name="connsiteY128" fmla="*/ 3943217 h 6858000"/>
              <a:gd name="connsiteX129" fmla="*/ 854994 w 7467600"/>
              <a:gd name="connsiteY129" fmla="*/ 4399136 h 6858000"/>
              <a:gd name="connsiteX130" fmla="*/ 742462 w 7467600"/>
              <a:gd name="connsiteY130" fmla="*/ 4594648 h 6858000"/>
              <a:gd name="connsiteX131" fmla="*/ 820602 w 7467600"/>
              <a:gd name="connsiteY131" fmla="*/ 4485915 h 6858000"/>
              <a:gd name="connsiteX132" fmla="*/ 878295 w 7467600"/>
              <a:gd name="connsiteY132" fmla="*/ 4403594 h 6858000"/>
              <a:gd name="connsiteX133" fmla="*/ 1240607 w 7467600"/>
              <a:gd name="connsiteY133" fmla="*/ 4010401 h 6858000"/>
              <a:gd name="connsiteX134" fmla="*/ 1310106 w 7467600"/>
              <a:gd name="connsiteY134" fmla="*/ 3943217 h 6858000"/>
              <a:gd name="connsiteX135" fmla="*/ 1423113 w 7467600"/>
              <a:gd name="connsiteY135" fmla="*/ 3874565 h 6858000"/>
              <a:gd name="connsiteX136" fmla="*/ 1260565 w 7467600"/>
              <a:gd name="connsiteY136" fmla="*/ 4031982 h 6858000"/>
              <a:gd name="connsiteX137" fmla="*/ 901900 w 7467600"/>
              <a:gd name="connsiteY137" fmla="*/ 4421236 h 6858000"/>
              <a:gd name="connsiteX138" fmla="*/ 845044 w 7467600"/>
              <a:gd name="connsiteY138" fmla="*/ 4502436 h 6858000"/>
              <a:gd name="connsiteX139" fmla="*/ 685926 w 7467600"/>
              <a:gd name="connsiteY139" fmla="*/ 4703069 h 6858000"/>
              <a:gd name="connsiteX140" fmla="*/ 684248 w 7467600"/>
              <a:gd name="connsiteY140" fmla="*/ 4706721 h 6858000"/>
              <a:gd name="connsiteX141" fmla="*/ 1423113 w 7467600"/>
              <a:gd name="connsiteY141" fmla="*/ 3874565 h 6858000"/>
              <a:gd name="connsiteX142" fmla="*/ 3316479 w 7467600"/>
              <a:gd name="connsiteY142" fmla="*/ 3872136 h 6858000"/>
              <a:gd name="connsiteX143" fmla="*/ 3546806 w 7467600"/>
              <a:gd name="connsiteY143" fmla="*/ 4356139 h 6858000"/>
              <a:gd name="connsiteX144" fmla="*/ 3364433 w 7467600"/>
              <a:gd name="connsiteY144" fmla="*/ 3953121 h 6858000"/>
              <a:gd name="connsiteX145" fmla="*/ 3316479 w 7467600"/>
              <a:gd name="connsiteY145" fmla="*/ 3872136 h 6858000"/>
              <a:gd name="connsiteX146" fmla="*/ 3291335 w 7467600"/>
              <a:gd name="connsiteY146" fmla="*/ 3767420 h 6858000"/>
              <a:gd name="connsiteX147" fmla="*/ 3390805 w 7467600"/>
              <a:gd name="connsiteY147" fmla="*/ 3937163 h 6858000"/>
              <a:gd name="connsiteX148" fmla="*/ 3579062 w 7467600"/>
              <a:gd name="connsiteY148" fmla="*/ 4359040 h 6858000"/>
              <a:gd name="connsiteX149" fmla="*/ 3467355 w 7467600"/>
              <a:gd name="connsiteY149" fmla="*/ 3988130 h 6858000"/>
              <a:gd name="connsiteX150" fmla="*/ 3310753 w 7467600"/>
              <a:gd name="connsiteY150" fmla="*/ 3787140 h 6858000"/>
              <a:gd name="connsiteX151" fmla="*/ 3291335 w 7467600"/>
              <a:gd name="connsiteY151" fmla="*/ 3767420 h 6858000"/>
              <a:gd name="connsiteX152" fmla="*/ 1635889 w 7467600"/>
              <a:gd name="connsiteY152" fmla="*/ 3709494 h 6858000"/>
              <a:gd name="connsiteX153" fmla="*/ 1634800 w 7467600"/>
              <a:gd name="connsiteY153" fmla="*/ 3731111 h 6858000"/>
              <a:gd name="connsiteX154" fmla="*/ 1635889 w 7467600"/>
              <a:gd name="connsiteY154" fmla="*/ 3709494 h 6858000"/>
              <a:gd name="connsiteX155" fmla="*/ 1510397 w 7467600"/>
              <a:gd name="connsiteY155" fmla="*/ 3684705 h 6858000"/>
              <a:gd name="connsiteX156" fmla="*/ 1146550 w 7467600"/>
              <a:gd name="connsiteY156" fmla="*/ 3802012 h 6858000"/>
              <a:gd name="connsiteX157" fmla="*/ 698834 w 7467600"/>
              <a:gd name="connsiteY157" fmla="*/ 3952272 h 6858000"/>
              <a:gd name="connsiteX158" fmla="*/ 34256 w 7467600"/>
              <a:gd name="connsiteY158" fmla="*/ 4347603 h 6858000"/>
              <a:gd name="connsiteX159" fmla="*/ 527241 w 7467600"/>
              <a:gd name="connsiteY159" fmla="*/ 4065078 h 6858000"/>
              <a:gd name="connsiteX160" fmla="*/ 1510397 w 7467600"/>
              <a:gd name="connsiteY160" fmla="*/ 3684705 h 6858000"/>
              <a:gd name="connsiteX161" fmla="*/ 1313114 w 7467600"/>
              <a:gd name="connsiteY161" fmla="*/ 3655216 h 6858000"/>
              <a:gd name="connsiteX162" fmla="*/ 1109304 w 7467600"/>
              <a:gd name="connsiteY162" fmla="*/ 3669030 h 6858000"/>
              <a:gd name="connsiteX163" fmla="*/ 8129 w 7467600"/>
              <a:gd name="connsiteY163" fmla="*/ 4330519 h 6858000"/>
              <a:gd name="connsiteX164" fmla="*/ 687572 w 7467600"/>
              <a:gd name="connsiteY164" fmla="*/ 3925629 h 6858000"/>
              <a:gd name="connsiteX165" fmla="*/ 1138365 w 7467600"/>
              <a:gd name="connsiteY165" fmla="*/ 3774515 h 6858000"/>
              <a:gd name="connsiteX166" fmla="*/ 1505579 w 7467600"/>
              <a:gd name="connsiteY166" fmla="*/ 3655526 h 6858000"/>
              <a:gd name="connsiteX167" fmla="*/ 1313114 w 7467600"/>
              <a:gd name="connsiteY167" fmla="*/ 3655216 h 6858000"/>
              <a:gd name="connsiteX168" fmla="*/ 3655073 w 7467600"/>
              <a:gd name="connsiteY168" fmla="*/ 3650884 h 6858000"/>
              <a:gd name="connsiteX169" fmla="*/ 3989938 w 7467600"/>
              <a:gd name="connsiteY169" fmla="*/ 3991685 h 6858000"/>
              <a:gd name="connsiteX170" fmla="*/ 4393907 w 7467600"/>
              <a:gd name="connsiteY170" fmla="*/ 4261258 h 6858000"/>
              <a:gd name="connsiteX171" fmla="*/ 4648051 w 7467600"/>
              <a:gd name="connsiteY171" fmla="*/ 4374051 h 6858000"/>
              <a:gd name="connsiteX172" fmla="*/ 4383389 w 7467600"/>
              <a:gd name="connsiteY172" fmla="*/ 4184369 h 6858000"/>
              <a:gd name="connsiteX173" fmla="*/ 4165508 w 7467600"/>
              <a:gd name="connsiteY173" fmla="*/ 4035196 h 6858000"/>
              <a:gd name="connsiteX174" fmla="*/ 4068162 w 7467600"/>
              <a:gd name="connsiteY174" fmla="*/ 3953394 h 6858000"/>
              <a:gd name="connsiteX175" fmla="*/ 3981416 w 7467600"/>
              <a:gd name="connsiteY175" fmla="*/ 3880482 h 6858000"/>
              <a:gd name="connsiteX176" fmla="*/ 3800147 w 7467600"/>
              <a:gd name="connsiteY176" fmla="*/ 3749872 h 6858000"/>
              <a:gd name="connsiteX177" fmla="*/ 3655073 w 7467600"/>
              <a:gd name="connsiteY177" fmla="*/ 3650884 h 6858000"/>
              <a:gd name="connsiteX178" fmla="*/ 3670252 w 7467600"/>
              <a:gd name="connsiteY178" fmla="*/ 3622798 h 6858000"/>
              <a:gd name="connsiteX179" fmla="*/ 3817258 w 7467600"/>
              <a:gd name="connsiteY179" fmla="*/ 3723577 h 6858000"/>
              <a:gd name="connsiteX180" fmla="*/ 4000461 w 7467600"/>
              <a:gd name="connsiteY180" fmla="*/ 3855966 h 6858000"/>
              <a:gd name="connsiteX181" fmla="*/ 4088180 w 7467600"/>
              <a:gd name="connsiteY181" fmla="*/ 3929774 h 6858000"/>
              <a:gd name="connsiteX182" fmla="*/ 4184555 w 7467600"/>
              <a:gd name="connsiteY182" fmla="*/ 4010683 h 6858000"/>
              <a:gd name="connsiteX183" fmla="*/ 4399563 w 7467600"/>
              <a:gd name="connsiteY183" fmla="*/ 4158106 h 6858000"/>
              <a:gd name="connsiteX184" fmla="*/ 4684469 w 7467600"/>
              <a:gd name="connsiteY184" fmla="*/ 4364680 h 6858000"/>
              <a:gd name="connsiteX185" fmla="*/ 4690271 w 7467600"/>
              <a:gd name="connsiteY185" fmla="*/ 4370034 h 6858000"/>
              <a:gd name="connsiteX186" fmla="*/ 4136093 w 7467600"/>
              <a:gd name="connsiteY186" fmla="*/ 3858466 h 6858000"/>
              <a:gd name="connsiteX187" fmla="*/ 3670252 w 7467600"/>
              <a:gd name="connsiteY187" fmla="*/ 3622798 h 6858000"/>
              <a:gd name="connsiteX188" fmla="*/ 4440129 w 7467600"/>
              <a:gd name="connsiteY188" fmla="*/ 3448571 h 6858000"/>
              <a:gd name="connsiteX189" fmla="*/ 4856525 w 7467600"/>
              <a:gd name="connsiteY189" fmla="*/ 3915351 h 6858000"/>
              <a:gd name="connsiteX190" fmla="*/ 5059055 w 7467600"/>
              <a:gd name="connsiteY190" fmla="*/ 4108918 h 6858000"/>
              <a:gd name="connsiteX191" fmla="*/ 5290070 w 7467600"/>
              <a:gd name="connsiteY191" fmla="*/ 4263619 h 6858000"/>
              <a:gd name="connsiteX192" fmla="*/ 4834991 w 7467600"/>
              <a:gd name="connsiteY192" fmla="*/ 3830985 h 6858000"/>
              <a:gd name="connsiteX193" fmla="*/ 4440129 w 7467600"/>
              <a:gd name="connsiteY193" fmla="*/ 3448571 h 6858000"/>
              <a:gd name="connsiteX194" fmla="*/ 4441737 w 7467600"/>
              <a:gd name="connsiteY194" fmla="*/ 3399734 h 6858000"/>
              <a:gd name="connsiteX195" fmla="*/ 4431236 w 7467600"/>
              <a:gd name="connsiteY195" fmla="*/ 3400954 h 6858000"/>
              <a:gd name="connsiteX196" fmla="*/ 4557150 w 7467600"/>
              <a:gd name="connsiteY196" fmla="*/ 3510023 h 6858000"/>
              <a:gd name="connsiteX197" fmla="*/ 4856936 w 7467600"/>
              <a:gd name="connsiteY197" fmla="*/ 3809146 h 6858000"/>
              <a:gd name="connsiteX198" fmla="*/ 5111996 w 7467600"/>
              <a:gd name="connsiteY198" fmla="*/ 4065759 h 6858000"/>
              <a:gd name="connsiteX199" fmla="*/ 5388878 w 7467600"/>
              <a:gd name="connsiteY199" fmla="*/ 4300185 h 6858000"/>
              <a:gd name="connsiteX200" fmla="*/ 5425556 w 7467600"/>
              <a:gd name="connsiteY200" fmla="*/ 4308967 h 6858000"/>
              <a:gd name="connsiteX201" fmla="*/ 4943646 w 7467600"/>
              <a:gd name="connsiteY201" fmla="*/ 3822916 h 6858000"/>
              <a:gd name="connsiteX202" fmla="*/ 4594837 w 7467600"/>
              <a:gd name="connsiteY202" fmla="*/ 3532274 h 6858000"/>
              <a:gd name="connsiteX203" fmla="*/ 4441737 w 7467600"/>
              <a:gd name="connsiteY203" fmla="*/ 3399734 h 6858000"/>
              <a:gd name="connsiteX204" fmla="*/ 5425834 w 7467600"/>
              <a:gd name="connsiteY204" fmla="*/ 3162785 h 6858000"/>
              <a:gd name="connsiteX205" fmla="*/ 5401644 w 7467600"/>
              <a:gd name="connsiteY205" fmla="*/ 3617847 h 6858000"/>
              <a:gd name="connsiteX206" fmla="*/ 5467256 w 7467600"/>
              <a:gd name="connsiteY206" fmla="*/ 4175494 h 6858000"/>
              <a:gd name="connsiteX207" fmla="*/ 5448069 w 7467600"/>
              <a:gd name="connsiteY207" fmla="*/ 3567554 h 6858000"/>
              <a:gd name="connsiteX208" fmla="*/ 5425834 w 7467600"/>
              <a:gd name="connsiteY208" fmla="*/ 3162785 h 6858000"/>
              <a:gd name="connsiteX209" fmla="*/ 1318687 w 7467600"/>
              <a:gd name="connsiteY209" fmla="*/ 3113840 h 6858000"/>
              <a:gd name="connsiteX210" fmla="*/ 1066793 w 7467600"/>
              <a:gd name="connsiteY210" fmla="*/ 3212171 h 6858000"/>
              <a:gd name="connsiteX211" fmla="*/ 993319 w 7467600"/>
              <a:gd name="connsiteY211" fmla="*/ 3247648 h 6858000"/>
              <a:gd name="connsiteX212" fmla="*/ 853081 w 7467600"/>
              <a:gd name="connsiteY212" fmla="*/ 3312410 h 6858000"/>
              <a:gd name="connsiteX213" fmla="*/ 805957 w 7467600"/>
              <a:gd name="connsiteY213" fmla="*/ 3330443 h 6858000"/>
              <a:gd name="connsiteX214" fmla="*/ 1318687 w 7467600"/>
              <a:gd name="connsiteY214" fmla="*/ 3113840 h 6858000"/>
              <a:gd name="connsiteX215" fmla="*/ 5453702 w 7467600"/>
              <a:gd name="connsiteY215" fmla="*/ 3090882 h 6858000"/>
              <a:gd name="connsiteX216" fmla="*/ 5480135 w 7467600"/>
              <a:gd name="connsiteY216" fmla="*/ 3565802 h 6858000"/>
              <a:gd name="connsiteX217" fmla="*/ 5499023 w 7467600"/>
              <a:gd name="connsiteY217" fmla="*/ 4166310 h 6858000"/>
              <a:gd name="connsiteX218" fmla="*/ 5547022 w 7467600"/>
              <a:gd name="connsiteY218" fmla="*/ 3607838 h 6858000"/>
              <a:gd name="connsiteX219" fmla="*/ 5515964 w 7467600"/>
              <a:gd name="connsiteY219" fmla="*/ 3378541 h 6858000"/>
              <a:gd name="connsiteX220" fmla="*/ 5453702 w 7467600"/>
              <a:gd name="connsiteY220" fmla="*/ 3090882 h 6858000"/>
              <a:gd name="connsiteX221" fmla="*/ 1238695 w 7467600"/>
              <a:gd name="connsiteY221" fmla="*/ 3076820 h 6858000"/>
              <a:gd name="connsiteX222" fmla="*/ 716371 w 7467600"/>
              <a:gd name="connsiteY222" fmla="*/ 3293249 h 6858000"/>
              <a:gd name="connsiteX223" fmla="*/ 579522 w 7467600"/>
              <a:gd name="connsiteY223" fmla="*/ 3371759 h 6858000"/>
              <a:gd name="connsiteX224" fmla="*/ 600288 w 7467600"/>
              <a:gd name="connsiteY224" fmla="*/ 3365555 h 6858000"/>
              <a:gd name="connsiteX225" fmla="*/ 840692 w 7467600"/>
              <a:gd name="connsiteY225" fmla="*/ 3284921 h 6858000"/>
              <a:gd name="connsiteX226" fmla="*/ 979248 w 7467600"/>
              <a:gd name="connsiteY226" fmla="*/ 3221003 h 6858000"/>
              <a:gd name="connsiteX227" fmla="*/ 1053282 w 7467600"/>
              <a:gd name="connsiteY227" fmla="*/ 3185247 h 6858000"/>
              <a:gd name="connsiteX228" fmla="*/ 1320603 w 7467600"/>
              <a:gd name="connsiteY228" fmla="*/ 3081281 h 6858000"/>
              <a:gd name="connsiteX229" fmla="*/ 1238695 w 7467600"/>
              <a:gd name="connsiteY229" fmla="*/ 3076820 h 6858000"/>
              <a:gd name="connsiteX230" fmla="*/ 5425627 w 7467600"/>
              <a:gd name="connsiteY230" fmla="*/ 2954192 h 6858000"/>
              <a:gd name="connsiteX231" fmla="*/ 5470770 w 7467600"/>
              <a:gd name="connsiteY231" fmla="*/ 3005435 h 6858000"/>
              <a:gd name="connsiteX232" fmla="*/ 5519779 w 7467600"/>
              <a:gd name="connsiteY232" fmla="*/ 4359223 h 6858000"/>
              <a:gd name="connsiteX233" fmla="*/ 5520293 w 7467600"/>
              <a:gd name="connsiteY233" fmla="*/ 4360602 h 6858000"/>
              <a:gd name="connsiteX234" fmla="*/ 5767221 w 7467600"/>
              <a:gd name="connsiteY234" fmla="*/ 4665564 h 6858000"/>
              <a:gd name="connsiteX235" fmla="*/ 6937169 w 7467600"/>
              <a:gd name="connsiteY235" fmla="*/ 4815941 h 6858000"/>
              <a:gd name="connsiteX236" fmla="*/ 6953922 w 7467600"/>
              <a:gd name="connsiteY236" fmla="*/ 4890068 h 6858000"/>
              <a:gd name="connsiteX237" fmla="*/ 6071359 w 7467600"/>
              <a:gd name="connsiteY237" fmla="*/ 4770770 h 6858000"/>
              <a:gd name="connsiteX238" fmla="*/ 6038839 w 7467600"/>
              <a:gd name="connsiteY238" fmla="*/ 4764474 h 6858000"/>
              <a:gd name="connsiteX239" fmla="*/ 6038706 w 7467600"/>
              <a:gd name="connsiteY239" fmla="*/ 4763847 h 6858000"/>
              <a:gd name="connsiteX240" fmla="*/ 6037784 w 7467600"/>
              <a:gd name="connsiteY240" fmla="*/ 4764270 h 6858000"/>
              <a:gd name="connsiteX241" fmla="*/ 6038839 w 7467600"/>
              <a:gd name="connsiteY241" fmla="*/ 4764474 h 6858000"/>
              <a:gd name="connsiteX242" fmla="*/ 6040338 w 7467600"/>
              <a:gd name="connsiteY242" fmla="*/ 4771418 h 6858000"/>
              <a:gd name="connsiteX243" fmla="*/ 6024488 w 7467600"/>
              <a:gd name="connsiteY243" fmla="*/ 4809903 h 6858000"/>
              <a:gd name="connsiteX244" fmla="*/ 5599771 w 7467600"/>
              <a:gd name="connsiteY244" fmla="*/ 5509652 h 6858000"/>
              <a:gd name="connsiteX245" fmla="*/ 5548843 w 7467600"/>
              <a:gd name="connsiteY245" fmla="*/ 5563845 h 6858000"/>
              <a:gd name="connsiteX246" fmla="*/ 5940952 w 7467600"/>
              <a:gd name="connsiteY246" fmla="*/ 6250028 h 6858000"/>
              <a:gd name="connsiteX247" fmla="*/ 6043441 w 7467600"/>
              <a:gd name="connsiteY247" fmla="*/ 6665847 h 6858000"/>
              <a:gd name="connsiteX248" fmla="*/ 6093432 w 7467600"/>
              <a:gd name="connsiteY248" fmla="*/ 6858000 h 6858000"/>
              <a:gd name="connsiteX249" fmla="*/ 6034344 w 7467600"/>
              <a:gd name="connsiteY249" fmla="*/ 6858000 h 6858000"/>
              <a:gd name="connsiteX250" fmla="*/ 6026679 w 7467600"/>
              <a:gd name="connsiteY250" fmla="*/ 6836959 h 6858000"/>
              <a:gd name="connsiteX251" fmla="*/ 5800441 w 7467600"/>
              <a:gd name="connsiteY251" fmla="*/ 6335286 h 6858000"/>
              <a:gd name="connsiteX252" fmla="*/ 5526562 w 7467600"/>
              <a:gd name="connsiteY252" fmla="*/ 5705388 h 6858000"/>
              <a:gd name="connsiteX253" fmla="*/ 5519640 w 7467600"/>
              <a:gd name="connsiteY253" fmla="*/ 5683774 h 6858000"/>
              <a:gd name="connsiteX254" fmla="*/ 5844559 w 7467600"/>
              <a:gd name="connsiteY254" fmla="*/ 6553349 h 6858000"/>
              <a:gd name="connsiteX255" fmla="*/ 5975994 w 7467600"/>
              <a:gd name="connsiteY255" fmla="*/ 6858000 h 6858000"/>
              <a:gd name="connsiteX256" fmla="*/ 5898547 w 7467600"/>
              <a:gd name="connsiteY256" fmla="*/ 6858000 h 6858000"/>
              <a:gd name="connsiteX257" fmla="*/ 5682041 w 7467600"/>
              <a:gd name="connsiteY257" fmla="*/ 6355860 h 6858000"/>
              <a:gd name="connsiteX258" fmla="*/ 5461758 w 7467600"/>
              <a:gd name="connsiteY258" fmla="*/ 5820220 h 6858000"/>
              <a:gd name="connsiteX259" fmla="*/ 5237282 w 7467600"/>
              <a:gd name="connsiteY259" fmla="*/ 6579086 h 6858000"/>
              <a:gd name="connsiteX260" fmla="*/ 5115009 w 7467600"/>
              <a:gd name="connsiteY260" fmla="*/ 6858000 h 6858000"/>
              <a:gd name="connsiteX261" fmla="*/ 5028074 w 7467600"/>
              <a:gd name="connsiteY261" fmla="*/ 6858000 h 6858000"/>
              <a:gd name="connsiteX262" fmla="*/ 5079508 w 7467600"/>
              <a:gd name="connsiteY262" fmla="*/ 6749074 h 6858000"/>
              <a:gd name="connsiteX263" fmla="*/ 5371846 w 7467600"/>
              <a:gd name="connsiteY263" fmla="*/ 5924413 h 6858000"/>
              <a:gd name="connsiteX264" fmla="*/ 5270512 w 7467600"/>
              <a:gd name="connsiteY264" fmla="*/ 6138975 h 6858000"/>
              <a:gd name="connsiteX265" fmla="*/ 5062409 w 7467600"/>
              <a:gd name="connsiteY265" fmla="*/ 6653544 h 6858000"/>
              <a:gd name="connsiteX266" fmla="*/ 5036628 w 7467600"/>
              <a:gd name="connsiteY266" fmla="*/ 6754247 h 6858000"/>
              <a:gd name="connsiteX267" fmla="*/ 5009112 w 7467600"/>
              <a:gd name="connsiteY267" fmla="*/ 6858000 h 6858000"/>
              <a:gd name="connsiteX268" fmla="*/ 4976679 w 7467600"/>
              <a:gd name="connsiteY268" fmla="*/ 6858000 h 6858000"/>
              <a:gd name="connsiteX269" fmla="*/ 5006537 w 7467600"/>
              <a:gd name="connsiteY269" fmla="*/ 6747068 h 6858000"/>
              <a:gd name="connsiteX270" fmla="*/ 5032723 w 7467600"/>
              <a:gd name="connsiteY270" fmla="*/ 6644957 h 6858000"/>
              <a:gd name="connsiteX271" fmla="*/ 5242949 w 7467600"/>
              <a:gd name="connsiteY271" fmla="*/ 6125175 h 6858000"/>
              <a:gd name="connsiteX272" fmla="*/ 5286321 w 7467600"/>
              <a:gd name="connsiteY272" fmla="*/ 6033555 h 6858000"/>
              <a:gd name="connsiteX273" fmla="*/ 5008210 w 7467600"/>
              <a:gd name="connsiteY273" fmla="*/ 6649194 h 6858000"/>
              <a:gd name="connsiteX274" fmla="*/ 4986321 w 7467600"/>
              <a:gd name="connsiteY274" fmla="*/ 6765687 h 6858000"/>
              <a:gd name="connsiteX275" fmla="*/ 4973474 w 7467600"/>
              <a:gd name="connsiteY275" fmla="*/ 6858000 h 6858000"/>
              <a:gd name="connsiteX276" fmla="*/ 4907178 w 7467600"/>
              <a:gd name="connsiteY276" fmla="*/ 6858000 h 6858000"/>
              <a:gd name="connsiteX277" fmla="*/ 4910810 w 7467600"/>
              <a:gd name="connsiteY277" fmla="*/ 6829660 h 6858000"/>
              <a:gd name="connsiteX278" fmla="*/ 4987461 w 7467600"/>
              <a:gd name="connsiteY278" fmla="*/ 6432994 h 6858000"/>
              <a:gd name="connsiteX279" fmla="*/ 5179262 w 7467600"/>
              <a:gd name="connsiteY279" fmla="*/ 6035044 h 6858000"/>
              <a:gd name="connsiteX280" fmla="*/ 4689678 w 7467600"/>
              <a:gd name="connsiteY280" fmla="*/ 6440241 h 6858000"/>
              <a:gd name="connsiteX281" fmla="*/ 4477543 w 7467600"/>
              <a:gd name="connsiteY281" fmla="*/ 6674836 h 6858000"/>
              <a:gd name="connsiteX282" fmla="*/ 4329957 w 7467600"/>
              <a:gd name="connsiteY282" fmla="*/ 6858000 h 6858000"/>
              <a:gd name="connsiteX283" fmla="*/ 4218595 w 7467600"/>
              <a:gd name="connsiteY283" fmla="*/ 6858000 h 6858000"/>
              <a:gd name="connsiteX284" fmla="*/ 4368888 w 7467600"/>
              <a:gd name="connsiteY284" fmla="*/ 6668412 h 6858000"/>
              <a:gd name="connsiteX285" fmla="*/ 4563091 w 7467600"/>
              <a:gd name="connsiteY285" fmla="*/ 6442508 h 6858000"/>
              <a:gd name="connsiteX286" fmla="*/ 5387324 w 7467600"/>
              <a:gd name="connsiteY286" fmla="*/ 5705830 h 6858000"/>
              <a:gd name="connsiteX287" fmla="*/ 5073620 w 7467600"/>
              <a:gd name="connsiteY287" fmla="*/ 5955437 h 6858000"/>
              <a:gd name="connsiteX288" fmla="*/ 4689789 w 7467600"/>
              <a:gd name="connsiteY288" fmla="*/ 6268382 h 6858000"/>
              <a:gd name="connsiteX289" fmla="*/ 4418722 w 7467600"/>
              <a:gd name="connsiteY289" fmla="*/ 6570886 h 6858000"/>
              <a:gd name="connsiteX290" fmla="*/ 4214944 w 7467600"/>
              <a:gd name="connsiteY290" fmla="*/ 6858000 h 6858000"/>
              <a:gd name="connsiteX291" fmla="*/ 4177898 w 7467600"/>
              <a:gd name="connsiteY291" fmla="*/ 6858000 h 6858000"/>
              <a:gd name="connsiteX292" fmla="*/ 4391597 w 7467600"/>
              <a:gd name="connsiteY292" fmla="*/ 6556370 h 6858000"/>
              <a:gd name="connsiteX293" fmla="*/ 4668889 w 7467600"/>
              <a:gd name="connsiteY293" fmla="*/ 6246399 h 6858000"/>
              <a:gd name="connsiteX294" fmla="*/ 5055427 w 7467600"/>
              <a:gd name="connsiteY294" fmla="*/ 5931476 h 6858000"/>
              <a:gd name="connsiteX295" fmla="*/ 5371814 w 7467600"/>
              <a:gd name="connsiteY295" fmla="*/ 5678975 h 6858000"/>
              <a:gd name="connsiteX296" fmla="*/ 4987918 w 7467600"/>
              <a:gd name="connsiteY296" fmla="*/ 5838701 h 6858000"/>
              <a:gd name="connsiteX297" fmla="*/ 4317146 w 7467600"/>
              <a:gd name="connsiteY297" fmla="*/ 6587716 h 6858000"/>
              <a:gd name="connsiteX298" fmla="*/ 4171627 w 7467600"/>
              <a:gd name="connsiteY298" fmla="*/ 6858000 h 6858000"/>
              <a:gd name="connsiteX299" fmla="*/ 4081585 w 7467600"/>
              <a:gd name="connsiteY299" fmla="*/ 6858000 h 6858000"/>
              <a:gd name="connsiteX300" fmla="*/ 4238603 w 7467600"/>
              <a:gd name="connsiteY300" fmla="*/ 6559341 h 6858000"/>
              <a:gd name="connsiteX301" fmla="*/ 4778333 w 7467600"/>
              <a:gd name="connsiteY301" fmla="*/ 5873626 h 6858000"/>
              <a:gd name="connsiteX302" fmla="*/ 5414185 w 7467600"/>
              <a:gd name="connsiteY302" fmla="*/ 5573882 h 6858000"/>
              <a:gd name="connsiteX303" fmla="*/ 5959648 w 7467600"/>
              <a:gd name="connsiteY303" fmla="*/ 4760797 h 6858000"/>
              <a:gd name="connsiteX304" fmla="*/ 5355019 w 7467600"/>
              <a:gd name="connsiteY304" fmla="*/ 4734672 h 6858000"/>
              <a:gd name="connsiteX305" fmla="*/ 5083565 w 7467600"/>
              <a:gd name="connsiteY305" fmla="*/ 5179121 h 6858000"/>
              <a:gd name="connsiteX306" fmla="*/ 4713577 w 7467600"/>
              <a:gd name="connsiteY306" fmla="*/ 5616803 h 6858000"/>
              <a:gd name="connsiteX307" fmla="*/ 3989559 w 7467600"/>
              <a:gd name="connsiteY307" fmla="*/ 6145945 h 6858000"/>
              <a:gd name="connsiteX308" fmla="*/ 3939824 w 7467600"/>
              <a:gd name="connsiteY308" fmla="*/ 6066900 h 6858000"/>
              <a:gd name="connsiteX309" fmla="*/ 4584537 w 7467600"/>
              <a:gd name="connsiteY309" fmla="*/ 5324826 h 6858000"/>
              <a:gd name="connsiteX310" fmla="*/ 5037105 w 7467600"/>
              <a:gd name="connsiteY310" fmla="*/ 5088765 h 6858000"/>
              <a:gd name="connsiteX311" fmla="*/ 5039930 w 7467600"/>
              <a:gd name="connsiteY311" fmla="*/ 5089585 h 6858000"/>
              <a:gd name="connsiteX312" fmla="*/ 5263764 w 7467600"/>
              <a:gd name="connsiteY312" fmla="*/ 4735525 h 6858000"/>
              <a:gd name="connsiteX313" fmla="*/ 4086300 w 7467600"/>
              <a:gd name="connsiteY313" fmla="*/ 4884599 h 6858000"/>
              <a:gd name="connsiteX314" fmla="*/ 4085485 w 7467600"/>
              <a:gd name="connsiteY314" fmla="*/ 4899070 h 6858000"/>
              <a:gd name="connsiteX315" fmla="*/ 3871915 w 7467600"/>
              <a:gd name="connsiteY315" fmla="*/ 5253645 h 6858000"/>
              <a:gd name="connsiteX316" fmla="*/ 3799374 w 7467600"/>
              <a:gd name="connsiteY316" fmla="*/ 5466127 h 6858000"/>
              <a:gd name="connsiteX317" fmla="*/ 3498850 w 7467600"/>
              <a:gd name="connsiteY317" fmla="*/ 6661888 h 6858000"/>
              <a:gd name="connsiteX318" fmla="*/ 3399216 w 7467600"/>
              <a:gd name="connsiteY318" fmla="*/ 6858000 h 6858000"/>
              <a:gd name="connsiteX319" fmla="*/ 3303688 w 7467600"/>
              <a:gd name="connsiteY319" fmla="*/ 6858000 h 6858000"/>
              <a:gd name="connsiteX320" fmla="*/ 3391774 w 7467600"/>
              <a:gd name="connsiteY320" fmla="*/ 6697181 h 6858000"/>
              <a:gd name="connsiteX321" fmla="*/ 3735540 w 7467600"/>
              <a:gd name="connsiteY321" fmla="*/ 5546923 h 6858000"/>
              <a:gd name="connsiteX322" fmla="*/ 3729438 w 7467600"/>
              <a:gd name="connsiteY322" fmla="*/ 5569058 h 6858000"/>
              <a:gd name="connsiteX323" fmla="*/ 3707782 w 7467600"/>
              <a:gd name="connsiteY323" fmla="*/ 5644908 h 6858000"/>
              <a:gd name="connsiteX324" fmla="*/ 3583827 w 7467600"/>
              <a:gd name="connsiteY324" fmla="*/ 6039215 h 6858000"/>
              <a:gd name="connsiteX325" fmla="*/ 3547861 w 7467600"/>
              <a:gd name="connsiteY325" fmla="*/ 6129609 h 6858000"/>
              <a:gd name="connsiteX326" fmla="*/ 3490905 w 7467600"/>
              <a:gd name="connsiteY326" fmla="*/ 6277660 h 6858000"/>
              <a:gd name="connsiteX327" fmla="*/ 3455859 w 7467600"/>
              <a:gd name="connsiteY327" fmla="*/ 6391301 h 6858000"/>
              <a:gd name="connsiteX328" fmla="*/ 3429112 w 7467600"/>
              <a:gd name="connsiteY328" fmla="*/ 6479469 h 6858000"/>
              <a:gd name="connsiteX329" fmla="*/ 3304862 w 7467600"/>
              <a:gd name="connsiteY329" fmla="*/ 6796476 h 6858000"/>
              <a:gd name="connsiteX330" fmla="*/ 3276071 w 7467600"/>
              <a:gd name="connsiteY330" fmla="*/ 6858000 h 6858000"/>
              <a:gd name="connsiteX331" fmla="*/ 3240805 w 7467600"/>
              <a:gd name="connsiteY331" fmla="*/ 6858000 h 6858000"/>
              <a:gd name="connsiteX332" fmla="*/ 3275917 w 7467600"/>
              <a:gd name="connsiteY332" fmla="*/ 6783192 h 6858000"/>
              <a:gd name="connsiteX333" fmla="*/ 3399358 w 7467600"/>
              <a:gd name="connsiteY333" fmla="*/ 6469011 h 6858000"/>
              <a:gd name="connsiteX334" fmla="*/ 3425650 w 7467600"/>
              <a:gd name="connsiteY334" fmla="*/ 6381333 h 6858000"/>
              <a:gd name="connsiteX335" fmla="*/ 3460661 w 7467600"/>
              <a:gd name="connsiteY335" fmla="*/ 6266763 h 6858000"/>
              <a:gd name="connsiteX336" fmla="*/ 3518021 w 7467600"/>
              <a:gd name="connsiteY336" fmla="*/ 6117298 h 6858000"/>
              <a:gd name="connsiteX337" fmla="*/ 3554035 w 7467600"/>
              <a:gd name="connsiteY337" fmla="*/ 6027832 h 6858000"/>
              <a:gd name="connsiteX338" fmla="*/ 3677174 w 7467600"/>
              <a:gd name="connsiteY338" fmla="*/ 5636351 h 6858000"/>
              <a:gd name="connsiteX339" fmla="*/ 3698819 w 7467600"/>
              <a:gd name="connsiteY339" fmla="*/ 5560503 h 6858000"/>
              <a:gd name="connsiteX340" fmla="*/ 3702094 w 7467600"/>
              <a:gd name="connsiteY340" fmla="*/ 5549194 h 6858000"/>
              <a:gd name="connsiteX341" fmla="*/ 3398355 w 7467600"/>
              <a:gd name="connsiteY341" fmla="*/ 6094603 h 6858000"/>
              <a:gd name="connsiteX342" fmla="*/ 3193941 w 7467600"/>
              <a:gd name="connsiteY342" fmla="*/ 6798775 h 6858000"/>
              <a:gd name="connsiteX343" fmla="*/ 3184140 w 7467600"/>
              <a:gd name="connsiteY343" fmla="*/ 6858000 h 6858000"/>
              <a:gd name="connsiteX344" fmla="*/ 3099978 w 7467600"/>
              <a:gd name="connsiteY344" fmla="*/ 6858000 h 6858000"/>
              <a:gd name="connsiteX345" fmla="*/ 3101556 w 7467600"/>
              <a:gd name="connsiteY345" fmla="*/ 6843337 h 6858000"/>
              <a:gd name="connsiteX346" fmla="*/ 3370162 w 7467600"/>
              <a:gd name="connsiteY346" fmla="*/ 5785550 h 6858000"/>
              <a:gd name="connsiteX347" fmla="*/ 3746477 w 7467600"/>
              <a:gd name="connsiteY347" fmla="*/ 5377889 h 6858000"/>
              <a:gd name="connsiteX348" fmla="*/ 3863399 w 7467600"/>
              <a:gd name="connsiteY348" fmla="*/ 5087257 h 6858000"/>
              <a:gd name="connsiteX349" fmla="*/ 3968712 w 7467600"/>
              <a:gd name="connsiteY349" fmla="*/ 4913989 h 6858000"/>
              <a:gd name="connsiteX350" fmla="*/ 2792390 w 7467600"/>
              <a:gd name="connsiteY350" fmla="*/ 5382974 h 6858000"/>
              <a:gd name="connsiteX351" fmla="*/ 2714982 w 7467600"/>
              <a:gd name="connsiteY351" fmla="*/ 5427051 h 6858000"/>
              <a:gd name="connsiteX352" fmla="*/ 2813361 w 7467600"/>
              <a:gd name="connsiteY352" fmla="*/ 6023912 h 6858000"/>
              <a:gd name="connsiteX353" fmla="*/ 2688430 w 7467600"/>
              <a:gd name="connsiteY353" fmla="*/ 6801564 h 6858000"/>
              <a:gd name="connsiteX354" fmla="*/ 2629626 w 7467600"/>
              <a:gd name="connsiteY354" fmla="*/ 6763394 h 6858000"/>
              <a:gd name="connsiteX355" fmla="*/ 2565328 w 7467600"/>
              <a:gd name="connsiteY355" fmla="*/ 5516399 h 6858000"/>
              <a:gd name="connsiteX356" fmla="*/ 1922999 w 7467600"/>
              <a:gd name="connsiteY356" fmla="*/ 5980343 h 6858000"/>
              <a:gd name="connsiteX357" fmla="*/ 1950261 w 7467600"/>
              <a:gd name="connsiteY357" fmla="*/ 6405858 h 6858000"/>
              <a:gd name="connsiteX358" fmla="*/ 2365554 w 7467600"/>
              <a:gd name="connsiteY358" fmla="*/ 6759107 h 6858000"/>
              <a:gd name="connsiteX359" fmla="*/ 2424142 w 7467600"/>
              <a:gd name="connsiteY359" fmla="*/ 6858000 h 6858000"/>
              <a:gd name="connsiteX360" fmla="*/ 2395994 w 7467600"/>
              <a:gd name="connsiteY360" fmla="*/ 6858000 h 6858000"/>
              <a:gd name="connsiteX361" fmla="*/ 2392863 w 7467600"/>
              <a:gd name="connsiteY361" fmla="*/ 6852964 h 6858000"/>
              <a:gd name="connsiteX362" fmla="*/ 2017589 w 7467600"/>
              <a:gd name="connsiteY362" fmla="*/ 6493982 h 6858000"/>
              <a:gd name="connsiteX363" fmla="*/ 2147336 w 7467600"/>
              <a:gd name="connsiteY363" fmla="*/ 6594052 h 6858000"/>
              <a:gd name="connsiteX364" fmla="*/ 2207047 w 7467600"/>
              <a:gd name="connsiteY364" fmla="*/ 6654540 h 6858000"/>
              <a:gd name="connsiteX365" fmla="*/ 2299106 w 7467600"/>
              <a:gd name="connsiteY365" fmla="*/ 6778931 h 6858000"/>
              <a:gd name="connsiteX366" fmla="*/ 2314430 w 7467600"/>
              <a:gd name="connsiteY366" fmla="*/ 6801144 h 6858000"/>
              <a:gd name="connsiteX367" fmla="*/ 2352406 w 7467600"/>
              <a:gd name="connsiteY367" fmla="*/ 6858000 h 6858000"/>
              <a:gd name="connsiteX368" fmla="*/ 2314492 w 7467600"/>
              <a:gd name="connsiteY368" fmla="*/ 6858000 h 6858000"/>
              <a:gd name="connsiteX369" fmla="*/ 2288095 w 7467600"/>
              <a:gd name="connsiteY369" fmla="*/ 6818030 h 6858000"/>
              <a:gd name="connsiteX370" fmla="*/ 2272768 w 7467600"/>
              <a:gd name="connsiteY370" fmla="*/ 6795822 h 6858000"/>
              <a:gd name="connsiteX371" fmla="*/ 2182715 w 7467600"/>
              <a:gd name="connsiteY371" fmla="*/ 6675071 h 6858000"/>
              <a:gd name="connsiteX372" fmla="*/ 2032061 w 7467600"/>
              <a:gd name="connsiteY372" fmla="*/ 6541380 h 6858000"/>
              <a:gd name="connsiteX373" fmla="*/ 2257220 w 7467600"/>
              <a:gd name="connsiteY373" fmla="*/ 6826257 h 6858000"/>
              <a:gd name="connsiteX374" fmla="*/ 2281324 w 7467600"/>
              <a:gd name="connsiteY374" fmla="*/ 6858000 h 6858000"/>
              <a:gd name="connsiteX375" fmla="*/ 2242860 w 7467600"/>
              <a:gd name="connsiteY375" fmla="*/ 6858000 h 6858000"/>
              <a:gd name="connsiteX376" fmla="*/ 2232818 w 7467600"/>
              <a:gd name="connsiteY376" fmla="*/ 6844926 h 6858000"/>
              <a:gd name="connsiteX377" fmla="*/ 1990172 w 7467600"/>
              <a:gd name="connsiteY377" fmla="*/ 6542121 h 6858000"/>
              <a:gd name="connsiteX378" fmla="*/ 2124090 w 7467600"/>
              <a:gd name="connsiteY378" fmla="*/ 6761017 h 6858000"/>
              <a:gd name="connsiteX379" fmla="*/ 2200380 w 7467600"/>
              <a:gd name="connsiteY379" fmla="*/ 6858000 h 6858000"/>
              <a:gd name="connsiteX380" fmla="*/ 2147507 w 7467600"/>
              <a:gd name="connsiteY380" fmla="*/ 6858000 h 6858000"/>
              <a:gd name="connsiteX381" fmla="*/ 2070668 w 7467600"/>
              <a:gd name="connsiteY381" fmla="*/ 6761520 h 6858000"/>
              <a:gd name="connsiteX382" fmla="*/ 1975142 w 7467600"/>
              <a:gd name="connsiteY382" fmla="*/ 6585570 h 6858000"/>
              <a:gd name="connsiteX383" fmla="*/ 2050035 w 7467600"/>
              <a:gd name="connsiteY383" fmla="*/ 6813345 h 6858000"/>
              <a:gd name="connsiteX384" fmla="*/ 2063025 w 7467600"/>
              <a:gd name="connsiteY384" fmla="*/ 6858000 h 6858000"/>
              <a:gd name="connsiteX385" fmla="*/ 2021675 w 7467600"/>
              <a:gd name="connsiteY385" fmla="*/ 6858000 h 6858000"/>
              <a:gd name="connsiteX386" fmla="*/ 2019308 w 7467600"/>
              <a:gd name="connsiteY386" fmla="*/ 6847118 h 6858000"/>
              <a:gd name="connsiteX387" fmla="*/ 1938835 w 7467600"/>
              <a:gd name="connsiteY387" fmla="*/ 6551160 h 6858000"/>
              <a:gd name="connsiteX388" fmla="*/ 1953230 w 7467600"/>
              <a:gd name="connsiteY388" fmla="*/ 6759699 h 6858000"/>
              <a:gd name="connsiteX389" fmla="*/ 1956763 w 7467600"/>
              <a:gd name="connsiteY389" fmla="*/ 6778191 h 6858000"/>
              <a:gd name="connsiteX390" fmla="*/ 1967925 w 7467600"/>
              <a:gd name="connsiteY390" fmla="*/ 6858000 h 6858000"/>
              <a:gd name="connsiteX391" fmla="*/ 1936622 w 7467600"/>
              <a:gd name="connsiteY391" fmla="*/ 6858000 h 6858000"/>
              <a:gd name="connsiteX392" fmla="*/ 1926261 w 7467600"/>
              <a:gd name="connsiteY392" fmla="*/ 6784064 h 6858000"/>
              <a:gd name="connsiteX393" fmla="*/ 1922724 w 7467600"/>
              <a:gd name="connsiteY393" fmla="*/ 6765577 h 6858000"/>
              <a:gd name="connsiteX394" fmla="*/ 1904650 w 7467600"/>
              <a:gd name="connsiteY394" fmla="*/ 6639616 h 6858000"/>
              <a:gd name="connsiteX395" fmla="*/ 1885273 w 7467600"/>
              <a:gd name="connsiteY395" fmla="*/ 6858000 h 6858000"/>
              <a:gd name="connsiteX396" fmla="*/ 1854363 w 7467600"/>
              <a:gd name="connsiteY396" fmla="*/ 6858000 h 6858000"/>
              <a:gd name="connsiteX397" fmla="*/ 1880391 w 7467600"/>
              <a:gd name="connsiteY397" fmla="*/ 6603796 h 6858000"/>
              <a:gd name="connsiteX398" fmla="*/ 1818273 w 7467600"/>
              <a:gd name="connsiteY398" fmla="*/ 6715729 h 6858000"/>
              <a:gd name="connsiteX399" fmla="*/ 1794691 w 7467600"/>
              <a:gd name="connsiteY399" fmla="*/ 6843239 h 6858000"/>
              <a:gd name="connsiteX400" fmla="*/ 1794914 w 7467600"/>
              <a:gd name="connsiteY400" fmla="*/ 6858000 h 6858000"/>
              <a:gd name="connsiteX401" fmla="*/ 1746128 w 7467600"/>
              <a:gd name="connsiteY401" fmla="*/ 6858000 h 6858000"/>
              <a:gd name="connsiteX402" fmla="*/ 1753934 w 7467600"/>
              <a:gd name="connsiteY402" fmla="*/ 6724796 h 6858000"/>
              <a:gd name="connsiteX403" fmla="*/ 1792053 w 7467600"/>
              <a:gd name="connsiteY403" fmla="*/ 6572396 h 6858000"/>
              <a:gd name="connsiteX404" fmla="*/ 1862248 w 7467600"/>
              <a:gd name="connsiteY404" fmla="*/ 6266397 h 6858000"/>
              <a:gd name="connsiteX405" fmla="*/ 1862250 w 7467600"/>
              <a:gd name="connsiteY405" fmla="*/ 6033531 h 6858000"/>
              <a:gd name="connsiteX406" fmla="*/ 1211999 w 7467600"/>
              <a:gd name="connsiteY406" fmla="*/ 6683610 h 6858000"/>
              <a:gd name="connsiteX407" fmla="*/ 1213266 w 7467600"/>
              <a:gd name="connsiteY407" fmla="*/ 6691947 h 6858000"/>
              <a:gd name="connsiteX408" fmla="*/ 1203370 w 7467600"/>
              <a:gd name="connsiteY408" fmla="*/ 6850676 h 6858000"/>
              <a:gd name="connsiteX409" fmla="*/ 1203671 w 7467600"/>
              <a:gd name="connsiteY409" fmla="*/ 6858000 h 6858000"/>
              <a:gd name="connsiteX410" fmla="*/ 1143180 w 7467600"/>
              <a:gd name="connsiteY410" fmla="*/ 6858000 h 6858000"/>
              <a:gd name="connsiteX411" fmla="*/ 1142176 w 7467600"/>
              <a:gd name="connsiteY411" fmla="*/ 6766045 h 6858000"/>
              <a:gd name="connsiteX412" fmla="*/ 1067484 w 7467600"/>
              <a:gd name="connsiteY412" fmla="*/ 6858000 h 6858000"/>
              <a:gd name="connsiteX413" fmla="*/ 953928 w 7467600"/>
              <a:gd name="connsiteY413" fmla="*/ 6858000 h 6858000"/>
              <a:gd name="connsiteX414" fmla="*/ 959715 w 7467600"/>
              <a:gd name="connsiteY414" fmla="*/ 6850185 h 6858000"/>
              <a:gd name="connsiteX415" fmla="*/ 1483788 w 7467600"/>
              <a:gd name="connsiteY415" fmla="*/ 6259174 h 6858000"/>
              <a:gd name="connsiteX416" fmla="*/ 1100671 w 7467600"/>
              <a:gd name="connsiteY416" fmla="*/ 6252137 h 6858000"/>
              <a:gd name="connsiteX417" fmla="*/ 1090144 w 7467600"/>
              <a:gd name="connsiteY417" fmla="*/ 6256748 h 6858000"/>
              <a:gd name="connsiteX418" fmla="*/ 1095872 w 7467600"/>
              <a:gd name="connsiteY418" fmla="*/ 6271892 h 6858000"/>
              <a:gd name="connsiteX419" fmla="*/ 262785 w 7467600"/>
              <a:gd name="connsiteY419" fmla="*/ 6845450 h 6858000"/>
              <a:gd name="connsiteX420" fmla="*/ 209968 w 7467600"/>
              <a:gd name="connsiteY420" fmla="*/ 6770713 h 6858000"/>
              <a:gd name="connsiteX421" fmla="*/ 873460 w 7467600"/>
              <a:gd name="connsiteY421" fmla="*/ 6253768 h 6858000"/>
              <a:gd name="connsiteX422" fmla="*/ 192686 w 7467600"/>
              <a:gd name="connsiteY422" fmla="*/ 5849257 h 6858000"/>
              <a:gd name="connsiteX423" fmla="*/ 4696 w 7467600"/>
              <a:gd name="connsiteY423" fmla="*/ 5697668 h 6858000"/>
              <a:gd name="connsiteX424" fmla="*/ 0 w 7467600"/>
              <a:gd name="connsiteY424" fmla="*/ 5689984 h 6858000"/>
              <a:gd name="connsiteX425" fmla="*/ 0 w 7467600"/>
              <a:gd name="connsiteY425" fmla="*/ 5513472 h 6858000"/>
              <a:gd name="connsiteX426" fmla="*/ 174101 w 7467600"/>
              <a:gd name="connsiteY426" fmla="*/ 5620277 h 6858000"/>
              <a:gd name="connsiteX427" fmla="*/ 891800 w 7467600"/>
              <a:gd name="connsiteY427" fmla="*/ 6036935 h 6858000"/>
              <a:gd name="connsiteX428" fmla="*/ 1072219 w 7467600"/>
              <a:gd name="connsiteY428" fmla="*/ 6169443 h 6858000"/>
              <a:gd name="connsiteX429" fmla="*/ 1074117 w 7467600"/>
              <a:gd name="connsiteY429" fmla="*/ 6170301 h 6858000"/>
              <a:gd name="connsiteX430" fmla="*/ 1083114 w 7467600"/>
              <a:gd name="connsiteY430" fmla="*/ 6174131 h 6858000"/>
              <a:gd name="connsiteX431" fmla="*/ 1543010 w 7467600"/>
              <a:gd name="connsiteY431" fmla="*/ 6191140 h 6858000"/>
              <a:gd name="connsiteX432" fmla="*/ 1551080 w 7467600"/>
              <a:gd name="connsiteY432" fmla="*/ 6195006 h 6858000"/>
              <a:gd name="connsiteX433" fmla="*/ 2345443 w 7467600"/>
              <a:gd name="connsiteY433" fmla="*/ 5549882 h 6858000"/>
              <a:gd name="connsiteX434" fmla="*/ 1721499 w 7467600"/>
              <a:gd name="connsiteY434" fmla="*/ 5599969 h 6858000"/>
              <a:gd name="connsiteX435" fmla="*/ 767716 w 7467600"/>
              <a:gd name="connsiteY435" fmla="*/ 5472768 h 6858000"/>
              <a:gd name="connsiteX436" fmla="*/ 722147 w 7467600"/>
              <a:gd name="connsiteY436" fmla="*/ 5393091 h 6858000"/>
              <a:gd name="connsiteX437" fmla="*/ 1485552 w 7467600"/>
              <a:gd name="connsiteY437" fmla="*/ 5313202 h 6858000"/>
              <a:gd name="connsiteX438" fmla="*/ 2143004 w 7467600"/>
              <a:gd name="connsiteY438" fmla="*/ 5402420 h 6858000"/>
              <a:gd name="connsiteX439" fmla="*/ 1933391 w 7467600"/>
              <a:gd name="connsiteY439" fmla="*/ 5156971 h 6858000"/>
              <a:gd name="connsiteX440" fmla="*/ 1827118 w 7467600"/>
              <a:gd name="connsiteY440" fmla="*/ 4968410 h 6858000"/>
              <a:gd name="connsiteX441" fmla="*/ 1837349 w 7467600"/>
              <a:gd name="connsiteY441" fmla="*/ 4956357 h 6858000"/>
              <a:gd name="connsiteX442" fmla="*/ 2162835 w 7467600"/>
              <a:gd name="connsiteY442" fmla="*/ 5187853 h 6858000"/>
              <a:gd name="connsiteX443" fmla="*/ 2257167 w 7467600"/>
              <a:gd name="connsiteY443" fmla="*/ 5462123 h 6858000"/>
              <a:gd name="connsiteX444" fmla="*/ 2261598 w 7467600"/>
              <a:gd name="connsiteY444" fmla="*/ 5467998 h 6858000"/>
              <a:gd name="connsiteX445" fmla="*/ 2437177 w 7467600"/>
              <a:gd name="connsiteY445" fmla="*/ 5479608 h 6858000"/>
              <a:gd name="connsiteX446" fmla="*/ 2445247 w 7467600"/>
              <a:gd name="connsiteY446" fmla="*/ 5483476 h 6858000"/>
              <a:gd name="connsiteX447" fmla="*/ 2743626 w 7467600"/>
              <a:gd name="connsiteY447" fmla="*/ 5304819 h 6858000"/>
              <a:gd name="connsiteX448" fmla="*/ 3048102 w 7467600"/>
              <a:gd name="connsiteY448" fmla="*/ 5150595 h 6858000"/>
              <a:gd name="connsiteX449" fmla="*/ 1799414 w 7467600"/>
              <a:gd name="connsiteY449" fmla="*/ 4694732 h 6858000"/>
              <a:gd name="connsiteX450" fmla="*/ 1771735 w 7467600"/>
              <a:gd name="connsiteY450" fmla="*/ 4619929 h 6858000"/>
              <a:gd name="connsiteX451" fmla="*/ 3104273 w 7467600"/>
              <a:gd name="connsiteY451" fmla="*/ 5076159 h 6858000"/>
              <a:gd name="connsiteX452" fmla="*/ 3113245 w 7467600"/>
              <a:gd name="connsiteY452" fmla="*/ 5090705 h 6858000"/>
              <a:gd name="connsiteX453" fmla="*/ 3126294 w 7467600"/>
              <a:gd name="connsiteY453" fmla="*/ 5114400 h 6858000"/>
              <a:gd name="connsiteX454" fmla="*/ 3937433 w 7467600"/>
              <a:gd name="connsiteY454" fmla="*/ 4830473 h 6858000"/>
              <a:gd name="connsiteX455" fmla="*/ 3590475 w 7467600"/>
              <a:gd name="connsiteY455" fmla="*/ 4597974 h 6858000"/>
              <a:gd name="connsiteX456" fmla="*/ 3100264 w 7467600"/>
              <a:gd name="connsiteY456" fmla="*/ 4579845 h 6858000"/>
              <a:gd name="connsiteX457" fmla="*/ 2183576 w 7467600"/>
              <a:gd name="connsiteY457" fmla="*/ 4227150 h 6858000"/>
              <a:gd name="connsiteX458" fmla="*/ 2151029 w 7467600"/>
              <a:gd name="connsiteY458" fmla="*/ 4146947 h 6858000"/>
              <a:gd name="connsiteX459" fmla="*/ 3563434 w 7467600"/>
              <a:gd name="connsiteY459" fmla="*/ 4469115 h 6858000"/>
              <a:gd name="connsiteX460" fmla="*/ 3177952 w 7467600"/>
              <a:gd name="connsiteY460" fmla="*/ 3657386 h 6858000"/>
              <a:gd name="connsiteX461" fmla="*/ 3189263 w 7467600"/>
              <a:gd name="connsiteY461" fmla="*/ 3625726 h 6858000"/>
              <a:gd name="connsiteX462" fmla="*/ 3560912 w 7467600"/>
              <a:gd name="connsiteY462" fmla="*/ 4079863 h 6858000"/>
              <a:gd name="connsiteX463" fmla="*/ 3626636 w 7467600"/>
              <a:gd name="connsiteY463" fmla="*/ 4512230 h 6858000"/>
              <a:gd name="connsiteX464" fmla="*/ 3653088 w 7467600"/>
              <a:gd name="connsiteY464" fmla="*/ 4521417 h 6858000"/>
              <a:gd name="connsiteX465" fmla="*/ 3988128 w 7467600"/>
              <a:gd name="connsiteY465" fmla="*/ 4817267 h 6858000"/>
              <a:gd name="connsiteX466" fmla="*/ 4830582 w 7467600"/>
              <a:gd name="connsiteY466" fmla="*/ 4676000 h 6858000"/>
              <a:gd name="connsiteX467" fmla="*/ 4830100 w 7467600"/>
              <a:gd name="connsiteY467" fmla="*/ 4675554 h 6858000"/>
              <a:gd name="connsiteX468" fmla="*/ 4036318 w 7467600"/>
              <a:gd name="connsiteY468" fmla="*/ 4147013 h 6858000"/>
              <a:gd name="connsiteX469" fmla="*/ 3432098 w 7467600"/>
              <a:gd name="connsiteY469" fmla="*/ 3537312 h 6858000"/>
              <a:gd name="connsiteX470" fmla="*/ 3446761 w 7467600"/>
              <a:gd name="connsiteY470" fmla="*/ 3461278 h 6858000"/>
              <a:gd name="connsiteX471" fmla="*/ 4419733 w 7467600"/>
              <a:gd name="connsiteY471" fmla="*/ 3963555 h 6858000"/>
              <a:gd name="connsiteX472" fmla="*/ 4781371 w 7467600"/>
              <a:gd name="connsiteY472" fmla="*/ 4458604 h 6858000"/>
              <a:gd name="connsiteX473" fmla="*/ 4780440 w 7467600"/>
              <a:gd name="connsiteY473" fmla="*/ 4470290 h 6858000"/>
              <a:gd name="connsiteX474" fmla="*/ 4898954 w 7467600"/>
              <a:gd name="connsiteY474" fmla="*/ 4662092 h 6858000"/>
              <a:gd name="connsiteX475" fmla="*/ 4900699 w 7467600"/>
              <a:gd name="connsiteY475" fmla="*/ 4670867 h 6858000"/>
              <a:gd name="connsiteX476" fmla="*/ 5714511 w 7467600"/>
              <a:gd name="connsiteY476" fmla="*/ 4663483 h 6858000"/>
              <a:gd name="connsiteX477" fmla="*/ 5464793 w 7467600"/>
              <a:gd name="connsiteY477" fmla="*/ 4393556 h 6858000"/>
              <a:gd name="connsiteX478" fmla="*/ 5461897 w 7467600"/>
              <a:gd name="connsiteY478" fmla="*/ 4390879 h 6858000"/>
              <a:gd name="connsiteX479" fmla="*/ 4294126 w 7467600"/>
              <a:gd name="connsiteY479" fmla="*/ 3303048 h 6858000"/>
              <a:gd name="connsiteX480" fmla="*/ 4305321 w 7467600"/>
              <a:gd name="connsiteY480" fmla="*/ 3256953 h 6858000"/>
              <a:gd name="connsiteX481" fmla="*/ 4949299 w 7467600"/>
              <a:gd name="connsiteY481" fmla="*/ 3766336 h 6858000"/>
              <a:gd name="connsiteX482" fmla="*/ 5291452 w 7467600"/>
              <a:gd name="connsiteY482" fmla="*/ 4076801 h 6858000"/>
              <a:gd name="connsiteX483" fmla="*/ 5434998 w 7467600"/>
              <a:gd name="connsiteY483" fmla="*/ 4254100 h 6858000"/>
              <a:gd name="connsiteX484" fmla="*/ 5351015 w 7467600"/>
              <a:gd name="connsiteY484" fmla="*/ 3760989 h 6858000"/>
              <a:gd name="connsiteX485" fmla="*/ 5413780 w 7467600"/>
              <a:gd name="connsiteY485" fmla="*/ 2966265 h 6858000"/>
              <a:gd name="connsiteX486" fmla="*/ 5425627 w 7467600"/>
              <a:gd name="connsiteY486" fmla="*/ 2954192 h 6858000"/>
              <a:gd name="connsiteX487" fmla="*/ 6604735 w 7467600"/>
              <a:gd name="connsiteY487" fmla="*/ 2041381 h 6858000"/>
              <a:gd name="connsiteX488" fmla="*/ 7204487 w 7467600"/>
              <a:gd name="connsiteY488" fmla="*/ 2742112 h 6858000"/>
              <a:gd name="connsiteX489" fmla="*/ 7131592 w 7467600"/>
              <a:gd name="connsiteY489" fmla="*/ 2672096 h 6858000"/>
              <a:gd name="connsiteX490" fmla="*/ 6996344 w 7467600"/>
              <a:gd name="connsiteY490" fmla="*/ 2518310 h 6858000"/>
              <a:gd name="connsiteX491" fmla="*/ 6735495 w 7467600"/>
              <a:gd name="connsiteY491" fmla="*/ 2196890 h 6858000"/>
              <a:gd name="connsiteX492" fmla="*/ 6721901 w 7467600"/>
              <a:gd name="connsiteY492" fmla="*/ 2179274 h 6858000"/>
              <a:gd name="connsiteX493" fmla="*/ 6604735 w 7467600"/>
              <a:gd name="connsiteY493" fmla="*/ 2041381 h 6858000"/>
              <a:gd name="connsiteX494" fmla="*/ 6591670 w 7467600"/>
              <a:gd name="connsiteY494" fmla="*/ 1988277 h 6858000"/>
              <a:gd name="connsiteX495" fmla="*/ 6747349 w 7467600"/>
              <a:gd name="connsiteY495" fmla="*/ 2160069 h 6858000"/>
              <a:gd name="connsiteX496" fmla="*/ 6760943 w 7467600"/>
              <a:gd name="connsiteY496" fmla="*/ 2177686 h 6858000"/>
              <a:gd name="connsiteX497" fmla="*/ 7021065 w 7467600"/>
              <a:gd name="connsiteY497" fmla="*/ 2498102 h 6858000"/>
              <a:gd name="connsiteX498" fmla="*/ 7155223 w 7467600"/>
              <a:gd name="connsiteY498" fmla="*/ 2650386 h 6858000"/>
              <a:gd name="connsiteX499" fmla="*/ 7203167 w 7467600"/>
              <a:gd name="connsiteY499" fmla="*/ 2697288 h 6858000"/>
              <a:gd name="connsiteX500" fmla="*/ 6937703 w 7467600"/>
              <a:gd name="connsiteY500" fmla="*/ 2321981 h 6858000"/>
              <a:gd name="connsiteX501" fmla="*/ 6591670 w 7467600"/>
              <a:gd name="connsiteY501" fmla="*/ 1988277 h 6858000"/>
              <a:gd name="connsiteX502" fmla="*/ 5798671 w 7467600"/>
              <a:gd name="connsiteY502" fmla="*/ 1981601 h 6858000"/>
              <a:gd name="connsiteX503" fmla="*/ 5754709 w 7467600"/>
              <a:gd name="connsiteY503" fmla="*/ 2071454 h 6858000"/>
              <a:gd name="connsiteX504" fmla="*/ 5763044 w 7467600"/>
              <a:gd name="connsiteY504" fmla="*/ 2842206 h 6858000"/>
              <a:gd name="connsiteX505" fmla="*/ 5764974 w 7467600"/>
              <a:gd name="connsiteY505" fmla="*/ 2799609 h 6858000"/>
              <a:gd name="connsiteX506" fmla="*/ 5767665 w 7467600"/>
              <a:gd name="connsiteY506" fmla="*/ 2666409 h 6858000"/>
              <a:gd name="connsiteX507" fmla="*/ 5763055 w 7467600"/>
              <a:gd name="connsiteY507" fmla="*/ 2579705 h 6858000"/>
              <a:gd name="connsiteX508" fmla="*/ 5758079 w 7467600"/>
              <a:gd name="connsiteY508" fmla="*/ 2492508 h 6858000"/>
              <a:gd name="connsiteX509" fmla="*/ 5779325 w 7467600"/>
              <a:gd name="connsiteY509" fmla="*/ 2197069 h 6858000"/>
              <a:gd name="connsiteX510" fmla="*/ 5798671 w 7467600"/>
              <a:gd name="connsiteY510" fmla="*/ 1981601 h 6858000"/>
              <a:gd name="connsiteX511" fmla="*/ 5829202 w 7467600"/>
              <a:gd name="connsiteY511" fmla="*/ 1971679 h 6858000"/>
              <a:gd name="connsiteX512" fmla="*/ 5809558 w 7467600"/>
              <a:gd name="connsiteY512" fmla="*/ 2198043 h 6858000"/>
              <a:gd name="connsiteX513" fmla="*/ 5788653 w 7467600"/>
              <a:gd name="connsiteY513" fmla="*/ 2489430 h 6858000"/>
              <a:gd name="connsiteX514" fmla="*/ 5793439 w 7467600"/>
              <a:gd name="connsiteY514" fmla="*/ 2575235 h 6858000"/>
              <a:gd name="connsiteX515" fmla="*/ 5796837 w 7467600"/>
              <a:gd name="connsiteY515" fmla="*/ 2637633 h 6858000"/>
              <a:gd name="connsiteX516" fmla="*/ 5818614 w 7467600"/>
              <a:gd name="connsiteY516" fmla="*/ 2473055 h 6858000"/>
              <a:gd name="connsiteX517" fmla="*/ 5829202 w 7467600"/>
              <a:gd name="connsiteY517" fmla="*/ 1971679 h 6858000"/>
              <a:gd name="connsiteX518" fmla="*/ 5911389 w 7467600"/>
              <a:gd name="connsiteY518" fmla="*/ 1898371 h 6858000"/>
              <a:gd name="connsiteX519" fmla="*/ 6237627 w 7467600"/>
              <a:gd name="connsiteY519" fmla="*/ 2231921 h 6858000"/>
              <a:gd name="connsiteX520" fmla="*/ 5911389 w 7467600"/>
              <a:gd name="connsiteY520" fmla="*/ 1898371 h 6858000"/>
              <a:gd name="connsiteX521" fmla="*/ 6944437 w 7467600"/>
              <a:gd name="connsiteY521" fmla="*/ 1575402 h 6858000"/>
              <a:gd name="connsiteX522" fmla="*/ 6304730 w 7467600"/>
              <a:gd name="connsiteY522" fmla="*/ 1766654 h 6858000"/>
              <a:gd name="connsiteX523" fmla="*/ 6944437 w 7467600"/>
              <a:gd name="connsiteY523" fmla="*/ 1575402 h 6858000"/>
              <a:gd name="connsiteX524" fmla="*/ 7019523 w 7467600"/>
              <a:gd name="connsiteY524" fmla="*/ 1519450 h 6858000"/>
              <a:gd name="connsiteX525" fmla="*/ 6298091 w 7467600"/>
              <a:gd name="connsiteY525" fmla="*/ 1737122 h 6858000"/>
              <a:gd name="connsiteX526" fmla="*/ 7019523 w 7467600"/>
              <a:gd name="connsiteY526" fmla="*/ 1519450 h 6858000"/>
              <a:gd name="connsiteX527" fmla="*/ 2399523 w 7467600"/>
              <a:gd name="connsiteY527" fmla="*/ 1428234 h 6858000"/>
              <a:gd name="connsiteX528" fmla="*/ 2224982 w 7467600"/>
              <a:gd name="connsiteY528" fmla="*/ 1826201 h 6858000"/>
              <a:gd name="connsiteX529" fmla="*/ 2096099 w 7467600"/>
              <a:gd name="connsiteY529" fmla="*/ 2345900 h 6858000"/>
              <a:gd name="connsiteX530" fmla="*/ 2283317 w 7467600"/>
              <a:gd name="connsiteY530" fmla="*/ 1796925 h 6858000"/>
              <a:gd name="connsiteX531" fmla="*/ 2399523 w 7467600"/>
              <a:gd name="connsiteY531" fmla="*/ 1428234 h 6858000"/>
              <a:gd name="connsiteX532" fmla="*/ 2448558 w 7467600"/>
              <a:gd name="connsiteY532" fmla="*/ 1373435 h 6858000"/>
              <a:gd name="connsiteX533" fmla="*/ 2312521 w 7467600"/>
              <a:gd name="connsiteY533" fmla="*/ 1806140 h 6858000"/>
              <a:gd name="connsiteX534" fmla="*/ 2127533 w 7467600"/>
              <a:gd name="connsiteY534" fmla="*/ 2348380 h 6858000"/>
              <a:gd name="connsiteX535" fmla="*/ 2358080 w 7467600"/>
              <a:gd name="connsiteY535" fmla="*/ 1866134 h 6858000"/>
              <a:gd name="connsiteX536" fmla="*/ 2407436 w 7467600"/>
              <a:gd name="connsiteY536" fmla="*/ 1651070 h 6858000"/>
              <a:gd name="connsiteX537" fmla="*/ 2448558 w 7467600"/>
              <a:gd name="connsiteY537" fmla="*/ 1373435 h 6858000"/>
              <a:gd name="connsiteX538" fmla="*/ 278707 w 7467600"/>
              <a:gd name="connsiteY538" fmla="*/ 1352270 h 6858000"/>
              <a:gd name="connsiteX539" fmla="*/ 321570 w 7467600"/>
              <a:gd name="connsiteY539" fmla="*/ 1861610 h 6858000"/>
              <a:gd name="connsiteX540" fmla="*/ 294281 w 7467600"/>
              <a:gd name="connsiteY540" fmla="*/ 1440658 h 6858000"/>
              <a:gd name="connsiteX541" fmla="*/ 278707 w 7467600"/>
              <a:gd name="connsiteY541" fmla="*/ 1352270 h 6858000"/>
              <a:gd name="connsiteX542" fmla="*/ 1423821 w 7467600"/>
              <a:gd name="connsiteY542" fmla="*/ 1351958 h 6858000"/>
              <a:gd name="connsiteX543" fmla="*/ 1638521 w 7467600"/>
              <a:gd name="connsiteY543" fmla="*/ 1908470 h 6858000"/>
              <a:gd name="connsiteX544" fmla="*/ 1754199 w 7467600"/>
              <a:gd name="connsiteY544" fmla="*/ 2149284 h 6858000"/>
              <a:gd name="connsiteX545" fmla="*/ 1908359 w 7467600"/>
              <a:gd name="connsiteY545" fmla="*/ 2364988 h 6858000"/>
              <a:gd name="connsiteX546" fmla="*/ 1647661 w 7467600"/>
              <a:gd name="connsiteY546" fmla="*/ 1825945 h 6858000"/>
              <a:gd name="connsiteX547" fmla="*/ 1423821 w 7467600"/>
              <a:gd name="connsiteY547" fmla="*/ 1351958 h 6858000"/>
              <a:gd name="connsiteX548" fmla="*/ 1431890 w 7467600"/>
              <a:gd name="connsiteY548" fmla="*/ 1306475 h 6858000"/>
              <a:gd name="connsiteX549" fmla="*/ 1507597 w 7467600"/>
              <a:gd name="connsiteY549" fmla="*/ 1446132 h 6858000"/>
              <a:gd name="connsiteX550" fmla="*/ 1674586 w 7467600"/>
              <a:gd name="connsiteY550" fmla="*/ 1813832 h 6858000"/>
              <a:gd name="connsiteX551" fmla="*/ 1815950 w 7467600"/>
              <a:gd name="connsiteY551" fmla="*/ 2128564 h 6858000"/>
              <a:gd name="connsiteX552" fmla="*/ 1984242 w 7467600"/>
              <a:gd name="connsiteY552" fmla="*/ 2430829 h 6858000"/>
              <a:gd name="connsiteX553" fmla="*/ 2014023 w 7467600"/>
              <a:gd name="connsiteY553" fmla="*/ 2450995 h 6858000"/>
              <a:gd name="connsiteX554" fmla="*/ 1747337 w 7467600"/>
              <a:gd name="connsiteY554" fmla="*/ 1855264 h 6858000"/>
              <a:gd name="connsiteX555" fmla="*/ 1533749 w 7467600"/>
              <a:gd name="connsiteY555" fmla="*/ 1478656 h 6858000"/>
              <a:gd name="connsiteX556" fmla="*/ 1431890 w 7467600"/>
              <a:gd name="connsiteY556" fmla="*/ 1306475 h 6858000"/>
              <a:gd name="connsiteX557" fmla="*/ 5052692 w 7467600"/>
              <a:gd name="connsiteY557" fmla="*/ 1292994 h 6858000"/>
              <a:gd name="connsiteX558" fmla="*/ 5200661 w 7467600"/>
              <a:gd name="connsiteY558" fmla="*/ 1635186 h 6858000"/>
              <a:gd name="connsiteX559" fmla="*/ 5297138 w 7467600"/>
              <a:gd name="connsiteY559" fmla="*/ 1906351 h 6858000"/>
              <a:gd name="connsiteX560" fmla="*/ 5052692 w 7467600"/>
              <a:gd name="connsiteY560" fmla="*/ 1292994 h 6858000"/>
              <a:gd name="connsiteX561" fmla="*/ 5009948 w 7467600"/>
              <a:gd name="connsiteY561" fmla="*/ 1273619 h 6858000"/>
              <a:gd name="connsiteX562" fmla="*/ 5121777 w 7467600"/>
              <a:gd name="connsiteY562" fmla="*/ 1654213 h 6858000"/>
              <a:gd name="connsiteX563" fmla="*/ 5293545 w 7467600"/>
              <a:gd name="connsiteY563" fmla="*/ 2072247 h 6858000"/>
              <a:gd name="connsiteX564" fmla="*/ 5294042 w 7467600"/>
              <a:gd name="connsiteY564" fmla="*/ 2065019 h 6858000"/>
              <a:gd name="connsiteX565" fmla="*/ 5171936 w 7467600"/>
              <a:gd name="connsiteY565" fmla="*/ 1647613 h 6858000"/>
              <a:gd name="connsiteX566" fmla="*/ 5009948 w 7467600"/>
              <a:gd name="connsiteY566" fmla="*/ 1273619 h 6858000"/>
              <a:gd name="connsiteX567" fmla="*/ 655236 w 7467600"/>
              <a:gd name="connsiteY567" fmla="*/ 1268632 h 6858000"/>
              <a:gd name="connsiteX568" fmla="*/ 839521 w 7467600"/>
              <a:gd name="connsiteY568" fmla="*/ 1685315 h 6858000"/>
              <a:gd name="connsiteX569" fmla="*/ 1109416 w 7467600"/>
              <a:gd name="connsiteY569" fmla="*/ 2061663 h 6858000"/>
              <a:gd name="connsiteX570" fmla="*/ 1298300 w 7467600"/>
              <a:gd name="connsiteY570" fmla="*/ 2247742 h 6858000"/>
              <a:gd name="connsiteX571" fmla="*/ 1125871 w 7467600"/>
              <a:gd name="connsiteY571" fmla="*/ 1989513 h 6858000"/>
              <a:gd name="connsiteX572" fmla="*/ 981574 w 7467600"/>
              <a:gd name="connsiteY572" fmla="*/ 1783157 h 6858000"/>
              <a:gd name="connsiteX573" fmla="*/ 922198 w 7467600"/>
              <a:gd name="connsiteY573" fmla="*/ 1677437 h 6858000"/>
              <a:gd name="connsiteX574" fmla="*/ 869293 w 7467600"/>
              <a:gd name="connsiteY574" fmla="*/ 1583214 h 6858000"/>
              <a:gd name="connsiteX575" fmla="*/ 751431 w 7467600"/>
              <a:gd name="connsiteY575" fmla="*/ 1405731 h 6858000"/>
              <a:gd name="connsiteX576" fmla="*/ 655236 w 7467600"/>
              <a:gd name="connsiteY576" fmla="*/ 1268632 h 6858000"/>
              <a:gd name="connsiteX577" fmla="*/ 6516292 w 7467600"/>
              <a:gd name="connsiteY577" fmla="*/ 1263064 h 6858000"/>
              <a:gd name="connsiteX578" fmla="*/ 5736320 w 7467600"/>
              <a:gd name="connsiteY578" fmla="*/ 1501803 h 6858000"/>
              <a:gd name="connsiteX579" fmla="*/ 6516292 w 7467600"/>
              <a:gd name="connsiteY579" fmla="*/ 1263064 h 6858000"/>
              <a:gd name="connsiteX580" fmla="*/ 291466 w 7467600"/>
              <a:gd name="connsiteY580" fmla="*/ 1250369 h 6858000"/>
              <a:gd name="connsiteX581" fmla="*/ 323180 w 7467600"/>
              <a:gd name="connsiteY581" fmla="*/ 1435283 h 6858000"/>
              <a:gd name="connsiteX582" fmla="*/ 349381 w 7467600"/>
              <a:gd name="connsiteY582" fmla="*/ 1875041 h 6858000"/>
              <a:gd name="connsiteX583" fmla="*/ 374363 w 7467600"/>
              <a:gd name="connsiteY583" fmla="*/ 1506494 h 6858000"/>
              <a:gd name="connsiteX584" fmla="*/ 302168 w 7467600"/>
              <a:gd name="connsiteY584" fmla="*/ 1274495 h 6858000"/>
              <a:gd name="connsiteX585" fmla="*/ 291466 w 7467600"/>
              <a:gd name="connsiteY585" fmla="*/ 1250369 h 6858000"/>
              <a:gd name="connsiteX586" fmla="*/ 678222 w 7467600"/>
              <a:gd name="connsiteY586" fmla="*/ 1248670 h 6858000"/>
              <a:gd name="connsiteX587" fmla="*/ 775536 w 7467600"/>
              <a:gd name="connsiteY587" fmla="*/ 1388015 h 6858000"/>
              <a:gd name="connsiteX588" fmla="*/ 894529 w 7467600"/>
              <a:gd name="connsiteY588" fmla="*/ 1567739 h 6858000"/>
              <a:gd name="connsiteX589" fmla="*/ 948000 w 7467600"/>
              <a:gd name="connsiteY589" fmla="*/ 1663088 h 6858000"/>
              <a:gd name="connsiteX590" fmla="*/ 1006812 w 7467600"/>
              <a:gd name="connsiteY590" fmla="*/ 1767683 h 6858000"/>
              <a:gd name="connsiteX591" fmla="*/ 1149133 w 7467600"/>
              <a:gd name="connsiteY591" fmla="*/ 1971513 h 6858000"/>
              <a:gd name="connsiteX592" fmla="*/ 1333952 w 7467600"/>
              <a:gd name="connsiteY592" fmla="*/ 2251620 h 6858000"/>
              <a:gd name="connsiteX593" fmla="*/ 1337329 w 7467600"/>
              <a:gd name="connsiteY593" fmla="*/ 2258350 h 6858000"/>
              <a:gd name="connsiteX594" fmla="*/ 1014726 w 7467600"/>
              <a:gd name="connsiteY594" fmla="*/ 1615556 h 6858000"/>
              <a:gd name="connsiteX595" fmla="*/ 678222 w 7467600"/>
              <a:gd name="connsiteY595" fmla="*/ 1248670 h 6858000"/>
              <a:gd name="connsiteX596" fmla="*/ 6691602 w 7467600"/>
              <a:gd name="connsiteY596" fmla="*/ 1140573 h 6858000"/>
              <a:gd name="connsiteX597" fmla="*/ 6571100 w 7467600"/>
              <a:gd name="connsiteY597" fmla="*/ 1183662 h 6858000"/>
              <a:gd name="connsiteX598" fmla="*/ 6241687 w 7467600"/>
              <a:gd name="connsiteY598" fmla="*/ 1257600 h 6858000"/>
              <a:gd name="connsiteX599" fmla="*/ 5693009 w 7467600"/>
              <a:gd name="connsiteY599" fmla="*/ 1478256 h 6858000"/>
              <a:gd name="connsiteX600" fmla="*/ 6548420 w 7467600"/>
              <a:gd name="connsiteY600" fmla="*/ 1214599 h 6858000"/>
              <a:gd name="connsiteX601" fmla="*/ 6605473 w 7467600"/>
              <a:gd name="connsiteY601" fmla="*/ 1184686 h 6858000"/>
              <a:gd name="connsiteX602" fmla="*/ 6691602 w 7467600"/>
              <a:gd name="connsiteY602" fmla="*/ 1140573 h 6858000"/>
              <a:gd name="connsiteX603" fmla="*/ 4002475 w 7467600"/>
              <a:gd name="connsiteY603" fmla="*/ 1037802 h 6858000"/>
              <a:gd name="connsiteX604" fmla="*/ 4000324 w 7467600"/>
              <a:gd name="connsiteY604" fmla="*/ 1039362 h 6858000"/>
              <a:gd name="connsiteX605" fmla="*/ 4002862 w 7467600"/>
              <a:gd name="connsiteY605" fmla="*/ 1042866 h 6858000"/>
              <a:gd name="connsiteX606" fmla="*/ 4002475 w 7467600"/>
              <a:gd name="connsiteY606" fmla="*/ 1037802 h 6858000"/>
              <a:gd name="connsiteX607" fmla="*/ 506322 w 7467600"/>
              <a:gd name="connsiteY607" fmla="*/ 1020997 h 6858000"/>
              <a:gd name="connsiteX608" fmla="*/ 533068 w 7467600"/>
              <a:gd name="connsiteY608" fmla="*/ 1029409 h 6858000"/>
              <a:gd name="connsiteX609" fmla="*/ 1232525 w 7467600"/>
              <a:gd name="connsiteY609" fmla="*/ 1804675 h 6858000"/>
              <a:gd name="connsiteX610" fmla="*/ 1388858 w 7467600"/>
              <a:gd name="connsiteY610" fmla="*/ 2368011 h 6858000"/>
              <a:gd name="connsiteX611" fmla="*/ 1384098 w 7467600"/>
              <a:gd name="connsiteY611" fmla="*/ 2378125 h 6858000"/>
              <a:gd name="connsiteX612" fmla="*/ 1425393 w 7467600"/>
              <a:gd name="connsiteY612" fmla="*/ 2589124 h 6858000"/>
              <a:gd name="connsiteX613" fmla="*/ 1424001 w 7467600"/>
              <a:gd name="connsiteY613" fmla="*/ 2597541 h 6858000"/>
              <a:gd name="connsiteX614" fmla="*/ 2152729 w 7467600"/>
              <a:gd name="connsiteY614" fmla="*/ 2864487 h 6858000"/>
              <a:gd name="connsiteX615" fmla="*/ 2020609 w 7467600"/>
              <a:gd name="connsiteY615" fmla="*/ 2539671 h 6858000"/>
              <a:gd name="connsiteX616" fmla="*/ 2018920 w 7467600"/>
              <a:gd name="connsiteY616" fmla="*/ 2536309 h 6858000"/>
              <a:gd name="connsiteX617" fmla="*/ 1342441 w 7467600"/>
              <a:gd name="connsiteY617" fmla="*/ 1173017 h 6858000"/>
              <a:gd name="connsiteX618" fmla="*/ 1367925 w 7467600"/>
              <a:gd name="connsiteY618" fmla="*/ 1135648 h 6858000"/>
              <a:gd name="connsiteX619" fmla="*/ 1771401 w 7467600"/>
              <a:gd name="connsiteY619" fmla="*/ 1806673 h 6858000"/>
              <a:gd name="connsiteX620" fmla="*/ 1972385 w 7467600"/>
              <a:gd name="connsiteY620" fmla="*/ 2198735 h 6858000"/>
              <a:gd name="connsiteX621" fmla="*/ 2040892 w 7467600"/>
              <a:gd name="connsiteY621" fmla="*/ 2405205 h 6858000"/>
              <a:gd name="connsiteX622" fmla="*/ 2131689 w 7467600"/>
              <a:gd name="connsiteY622" fmla="*/ 1936926 h 6858000"/>
              <a:gd name="connsiteX623" fmla="*/ 2454820 w 7467600"/>
              <a:gd name="connsiteY623" fmla="*/ 1248808 h 6858000"/>
              <a:gd name="connsiteX624" fmla="*/ 2492512 w 7467600"/>
              <a:gd name="connsiteY624" fmla="*/ 1302920 h 6858000"/>
              <a:gd name="connsiteX625" fmla="*/ 2081216 w 7467600"/>
              <a:gd name="connsiteY625" fmla="*/ 2527513 h 6858000"/>
              <a:gd name="connsiteX626" fmla="*/ 2081211 w 7467600"/>
              <a:gd name="connsiteY626" fmla="*/ 2528916 h 6858000"/>
              <a:gd name="connsiteX627" fmla="*/ 2199067 w 7467600"/>
              <a:gd name="connsiteY627" fmla="*/ 2884061 h 6858000"/>
              <a:gd name="connsiteX628" fmla="*/ 3192586 w 7467600"/>
              <a:gd name="connsiteY628" fmla="*/ 3411496 h 6858000"/>
              <a:gd name="connsiteX629" fmla="*/ 3182620 w 7467600"/>
              <a:gd name="connsiteY629" fmla="*/ 3483279 h 6858000"/>
              <a:gd name="connsiteX630" fmla="*/ 2435119 w 7467600"/>
              <a:gd name="connsiteY630" fmla="*/ 3080173 h 6858000"/>
              <a:gd name="connsiteX631" fmla="*/ 2410152 w 7467600"/>
              <a:gd name="connsiteY631" fmla="*/ 3063751 h 6858000"/>
              <a:gd name="connsiteX632" fmla="*/ 2408099 w 7467600"/>
              <a:gd name="connsiteY632" fmla="*/ 3064403 h 6858000"/>
              <a:gd name="connsiteX633" fmla="*/ 2407218 w 7467600"/>
              <a:gd name="connsiteY633" fmla="*/ 3070324 h 6858000"/>
              <a:gd name="connsiteX634" fmla="*/ 2380138 w 7467600"/>
              <a:gd name="connsiteY634" fmla="*/ 3099341 h 6858000"/>
              <a:gd name="connsiteX635" fmla="*/ 1765923 w 7467600"/>
              <a:gd name="connsiteY635" fmla="*/ 3581043 h 6858000"/>
              <a:gd name="connsiteX636" fmla="*/ 1702258 w 7467600"/>
              <a:gd name="connsiteY636" fmla="*/ 3612286 h 6858000"/>
              <a:gd name="connsiteX637" fmla="*/ 1538370 w 7467600"/>
              <a:gd name="connsiteY637" fmla="*/ 3811804 h 6858000"/>
              <a:gd name="connsiteX638" fmla="*/ 542867 w 7467600"/>
              <a:gd name="connsiteY638" fmla="*/ 4944092 h 6858000"/>
              <a:gd name="connsiteX639" fmla="*/ 515800 w 7467600"/>
              <a:gd name="connsiteY639" fmla="*/ 4862180 h 6858000"/>
              <a:gd name="connsiteX640" fmla="*/ 909145 w 7467600"/>
              <a:gd name="connsiteY640" fmla="*/ 4199225 h 6858000"/>
              <a:gd name="connsiteX641" fmla="*/ 1214067 w 7467600"/>
              <a:gd name="connsiteY641" fmla="*/ 3908561 h 6858000"/>
              <a:gd name="connsiteX642" fmla="*/ 640967 w 7467600"/>
              <a:gd name="connsiteY642" fmla="*/ 4105601 h 6858000"/>
              <a:gd name="connsiteX643" fmla="*/ 112563 w 7467600"/>
              <a:gd name="connsiteY643" fmla="*/ 4396952 h 6858000"/>
              <a:gd name="connsiteX644" fmla="*/ 0 w 7467600"/>
              <a:gd name="connsiteY644" fmla="*/ 4466006 h 6858000"/>
              <a:gd name="connsiteX645" fmla="*/ 0 w 7467600"/>
              <a:gd name="connsiteY645" fmla="*/ 4233763 h 6858000"/>
              <a:gd name="connsiteX646" fmla="*/ 36881 w 7467600"/>
              <a:gd name="connsiteY646" fmla="*/ 4200118 h 6858000"/>
              <a:gd name="connsiteX647" fmla="*/ 910534 w 7467600"/>
              <a:gd name="connsiteY647" fmla="*/ 3629753 h 6858000"/>
              <a:gd name="connsiteX648" fmla="*/ 1578717 w 7467600"/>
              <a:gd name="connsiteY648" fmla="*/ 3575982 h 6858000"/>
              <a:gd name="connsiteX649" fmla="*/ 2338780 w 7467600"/>
              <a:gd name="connsiteY649" fmla="*/ 3033725 h 6858000"/>
              <a:gd name="connsiteX650" fmla="*/ 1807991 w 7467600"/>
              <a:gd name="connsiteY650" fmla="*/ 2807184 h 6858000"/>
              <a:gd name="connsiteX651" fmla="*/ 1416358 w 7467600"/>
              <a:gd name="connsiteY651" fmla="*/ 3112571 h 6858000"/>
              <a:gd name="connsiteX652" fmla="*/ 939066 w 7467600"/>
              <a:gd name="connsiteY652" fmla="*/ 3378798 h 6858000"/>
              <a:gd name="connsiteX653" fmla="*/ 115099 w 7467600"/>
              <a:gd name="connsiteY653" fmla="*/ 3607650 h 6858000"/>
              <a:gd name="connsiteX654" fmla="*/ 97284 w 7467600"/>
              <a:gd name="connsiteY654" fmla="*/ 3520393 h 6858000"/>
              <a:gd name="connsiteX655" fmla="*/ 922050 w 7467600"/>
              <a:gd name="connsiteY655" fmla="*/ 3074867 h 6858000"/>
              <a:gd name="connsiteX656" fmla="*/ 1405265 w 7467600"/>
              <a:gd name="connsiteY656" fmla="*/ 3016319 h 6858000"/>
              <a:gd name="connsiteX657" fmla="*/ 1407512 w 7467600"/>
              <a:gd name="connsiteY657" fmla="*/ 3018001 h 6858000"/>
              <a:gd name="connsiteX658" fmla="*/ 1726266 w 7467600"/>
              <a:gd name="connsiteY658" fmla="*/ 2777274 h 6858000"/>
              <a:gd name="connsiteX659" fmla="*/ 625390 w 7467600"/>
              <a:gd name="connsiteY659" fmla="*/ 2514541 h 6858000"/>
              <a:gd name="connsiteX660" fmla="*/ 619799 w 7467600"/>
              <a:gd name="connsiteY660" fmla="*/ 2527180 h 6858000"/>
              <a:gd name="connsiteX661" fmla="*/ 310030 w 7467600"/>
              <a:gd name="connsiteY661" fmla="*/ 2771818 h 6858000"/>
              <a:gd name="connsiteX662" fmla="*/ 173877 w 7467600"/>
              <a:gd name="connsiteY662" fmla="*/ 2937056 h 6858000"/>
              <a:gd name="connsiteX663" fmla="*/ 77889 w 7467600"/>
              <a:gd name="connsiteY663" fmla="*/ 3138440 h 6858000"/>
              <a:gd name="connsiteX664" fmla="*/ 0 w 7467600"/>
              <a:gd name="connsiteY664" fmla="*/ 3271395 h 6858000"/>
              <a:gd name="connsiteX665" fmla="*/ 0 w 7467600"/>
              <a:gd name="connsiteY665" fmla="*/ 3153002 h 6858000"/>
              <a:gd name="connsiteX666" fmla="*/ 2386 w 7467600"/>
              <a:gd name="connsiteY666" fmla="*/ 3149203 h 6858000"/>
              <a:gd name="connsiteX667" fmla="*/ 89753 w 7467600"/>
              <a:gd name="connsiteY667" fmla="*/ 2987702 h 6858000"/>
              <a:gd name="connsiteX668" fmla="*/ 76869 w 7467600"/>
              <a:gd name="connsiteY668" fmla="*/ 3005404 h 6858000"/>
              <a:gd name="connsiteX669" fmla="*/ 32049 w 7467600"/>
              <a:gd name="connsiteY669" fmla="*/ 3065814 h 6858000"/>
              <a:gd name="connsiteX670" fmla="*/ 0 w 7467600"/>
              <a:gd name="connsiteY670" fmla="*/ 3108744 h 6858000"/>
              <a:gd name="connsiteX671" fmla="*/ 0 w 7467600"/>
              <a:gd name="connsiteY671" fmla="*/ 3058059 h 6858000"/>
              <a:gd name="connsiteX672" fmla="*/ 7610 w 7467600"/>
              <a:gd name="connsiteY672" fmla="*/ 3047889 h 6858000"/>
              <a:gd name="connsiteX673" fmla="*/ 52419 w 7467600"/>
              <a:gd name="connsiteY673" fmla="*/ 2987479 h 6858000"/>
              <a:gd name="connsiteX674" fmla="*/ 59142 w 7467600"/>
              <a:gd name="connsiteY674" fmla="*/ 2978488 h 6858000"/>
              <a:gd name="connsiteX675" fmla="*/ 0 w 7467600"/>
              <a:gd name="connsiteY675" fmla="*/ 3015334 h 6858000"/>
              <a:gd name="connsiteX676" fmla="*/ 0 w 7467600"/>
              <a:gd name="connsiteY676" fmla="*/ 2914286 h 6858000"/>
              <a:gd name="connsiteX677" fmla="*/ 36383 w 7467600"/>
              <a:gd name="connsiteY677" fmla="*/ 2901128 h 6858000"/>
              <a:gd name="connsiteX678" fmla="*/ 156329 w 7467600"/>
              <a:gd name="connsiteY678" fmla="*/ 2840533 h 6858000"/>
              <a:gd name="connsiteX679" fmla="*/ 358355 w 7467600"/>
              <a:gd name="connsiteY679" fmla="*/ 2620471 h 6858000"/>
              <a:gd name="connsiteX680" fmla="*/ 510577 w 7467600"/>
              <a:gd name="connsiteY680" fmla="*/ 2501244 h 6858000"/>
              <a:gd name="connsiteX681" fmla="*/ 211967 w 7467600"/>
              <a:gd name="connsiteY681" fmla="*/ 2479171 h 6858000"/>
              <a:gd name="connsiteX682" fmla="*/ 0 w 7467600"/>
              <a:gd name="connsiteY682" fmla="*/ 2476398 h 6858000"/>
              <a:gd name="connsiteX683" fmla="*/ 0 w 7467600"/>
              <a:gd name="connsiteY683" fmla="*/ 2389189 h 6858000"/>
              <a:gd name="connsiteX684" fmla="*/ 103062 w 7467600"/>
              <a:gd name="connsiteY684" fmla="*/ 2389518 h 6858000"/>
              <a:gd name="connsiteX685" fmla="*/ 510734 w 7467600"/>
              <a:gd name="connsiteY685" fmla="*/ 2416201 h 6858000"/>
              <a:gd name="connsiteX686" fmla="*/ 279257 w 7467600"/>
              <a:gd name="connsiteY686" fmla="*/ 2092102 h 6858000"/>
              <a:gd name="connsiteX687" fmla="*/ 65265 w 7467600"/>
              <a:gd name="connsiteY687" fmla="*/ 2006049 h 6858000"/>
              <a:gd name="connsiteX688" fmla="*/ 0 w 7467600"/>
              <a:gd name="connsiteY688" fmla="*/ 1982532 h 6858000"/>
              <a:gd name="connsiteX689" fmla="*/ 0 w 7467600"/>
              <a:gd name="connsiteY689" fmla="*/ 1912789 h 6858000"/>
              <a:gd name="connsiteX690" fmla="*/ 97460 w 7467600"/>
              <a:gd name="connsiteY690" fmla="*/ 1953725 h 6858000"/>
              <a:gd name="connsiteX691" fmla="*/ 221272 w 7467600"/>
              <a:gd name="connsiteY691" fmla="*/ 1980766 h 6858000"/>
              <a:gd name="connsiteX692" fmla="*/ 116765 w 7467600"/>
              <a:gd name="connsiteY692" fmla="*/ 1911033 h 6858000"/>
              <a:gd name="connsiteX693" fmla="*/ 16405 w 7467600"/>
              <a:gd name="connsiteY693" fmla="*/ 1803412 h 6858000"/>
              <a:gd name="connsiteX694" fmla="*/ 0 w 7467600"/>
              <a:gd name="connsiteY694" fmla="*/ 1784777 h 6858000"/>
              <a:gd name="connsiteX695" fmla="*/ 0 w 7467600"/>
              <a:gd name="connsiteY695" fmla="*/ 1740082 h 6858000"/>
              <a:gd name="connsiteX696" fmla="*/ 39394 w 7467600"/>
              <a:gd name="connsiteY696" fmla="*/ 1784856 h 6858000"/>
              <a:gd name="connsiteX697" fmla="*/ 135813 w 7467600"/>
              <a:gd name="connsiteY697" fmla="*/ 1888838 h 6858000"/>
              <a:gd name="connsiteX698" fmla="*/ 242575 w 7467600"/>
              <a:gd name="connsiteY698" fmla="*/ 1958841 h 6858000"/>
              <a:gd name="connsiteX699" fmla="*/ 82197 w 7467600"/>
              <a:gd name="connsiteY699" fmla="*/ 1754826 h 6858000"/>
              <a:gd name="connsiteX700" fmla="*/ 0 w 7467600"/>
              <a:gd name="connsiteY700" fmla="*/ 1679650 h 6858000"/>
              <a:gd name="connsiteX701" fmla="*/ 0 w 7467600"/>
              <a:gd name="connsiteY701" fmla="*/ 1602463 h 6858000"/>
              <a:gd name="connsiteX702" fmla="*/ 84689 w 7467600"/>
              <a:gd name="connsiteY702" fmla="*/ 1677442 h 6858000"/>
              <a:gd name="connsiteX703" fmla="*/ 298437 w 7467600"/>
              <a:gd name="connsiteY703" fmla="*/ 1968019 h 6858000"/>
              <a:gd name="connsiteX704" fmla="*/ 227269 w 7467600"/>
              <a:gd name="connsiteY704" fmla="*/ 1114064 h 6858000"/>
              <a:gd name="connsiteX705" fmla="*/ 248003 w 7467600"/>
              <a:gd name="connsiteY705" fmla="*/ 1089613 h 6858000"/>
              <a:gd name="connsiteX706" fmla="*/ 427020 w 7467600"/>
              <a:gd name="connsiteY706" fmla="*/ 1619803 h 6858000"/>
              <a:gd name="connsiteX707" fmla="*/ 340345 w 7467600"/>
              <a:gd name="connsiteY707" fmla="*/ 2027739 h 6858000"/>
              <a:gd name="connsiteX708" fmla="*/ 360865 w 7467600"/>
              <a:gd name="connsiteY708" fmla="*/ 2044827 h 6858000"/>
              <a:gd name="connsiteX709" fmla="*/ 560414 w 7467600"/>
              <a:gd name="connsiteY709" fmla="*/ 2421457 h 6858000"/>
              <a:gd name="connsiteX710" fmla="*/ 1359703 w 7467600"/>
              <a:gd name="connsiteY710" fmla="*/ 2578554 h 6858000"/>
              <a:gd name="connsiteX711" fmla="*/ 1359422 w 7467600"/>
              <a:gd name="connsiteY711" fmla="*/ 2577994 h 6858000"/>
              <a:gd name="connsiteX712" fmla="*/ 828701 w 7467600"/>
              <a:gd name="connsiteY712" fmla="*/ 1839520 h 6858000"/>
              <a:gd name="connsiteX713" fmla="*/ 494427 w 7467600"/>
              <a:gd name="connsiteY713" fmla="*/ 1092333 h 6858000"/>
              <a:gd name="connsiteX714" fmla="*/ 506322 w 7467600"/>
              <a:gd name="connsiteY714" fmla="*/ 1020997 h 6858000"/>
              <a:gd name="connsiteX715" fmla="*/ 4570198 w 7467600"/>
              <a:gd name="connsiteY715" fmla="*/ 978081 h 6858000"/>
              <a:gd name="connsiteX716" fmla="*/ 4523691 w 7467600"/>
              <a:gd name="connsiteY716" fmla="*/ 1127776 h 6858000"/>
              <a:gd name="connsiteX717" fmla="*/ 4509875 w 7467600"/>
              <a:gd name="connsiteY717" fmla="*/ 1167552 h 6858000"/>
              <a:gd name="connsiteX718" fmla="*/ 4478168 w 7467600"/>
              <a:gd name="connsiteY718" fmla="*/ 1260735 h 6858000"/>
              <a:gd name="connsiteX719" fmla="*/ 4409309 w 7467600"/>
              <a:gd name="connsiteY719" fmla="*/ 1666996 h 6858000"/>
              <a:gd name="connsiteX720" fmla="*/ 4370031 w 7467600"/>
              <a:gd name="connsiteY720" fmla="*/ 1955666 h 6858000"/>
              <a:gd name="connsiteX721" fmla="*/ 4570198 w 7467600"/>
              <a:gd name="connsiteY721" fmla="*/ 978081 h 6858000"/>
              <a:gd name="connsiteX722" fmla="*/ 4557898 w 7467600"/>
              <a:gd name="connsiteY722" fmla="*/ 900011 h 6858000"/>
              <a:gd name="connsiteX723" fmla="*/ 4344840 w 7467600"/>
              <a:gd name="connsiteY723" fmla="*/ 1922038 h 6858000"/>
              <a:gd name="connsiteX724" fmla="*/ 4378710 w 7467600"/>
              <a:gd name="connsiteY724" fmla="*/ 1665516 h 6858000"/>
              <a:gd name="connsiteX725" fmla="*/ 4448798 w 7467600"/>
              <a:gd name="connsiteY725" fmla="*/ 1253024 h 6858000"/>
              <a:gd name="connsiteX726" fmla="*/ 4480315 w 7467600"/>
              <a:gd name="connsiteY726" fmla="*/ 1158454 h 6858000"/>
              <a:gd name="connsiteX727" fmla="*/ 4494133 w 7467600"/>
              <a:gd name="connsiteY727" fmla="*/ 1118676 h 6858000"/>
              <a:gd name="connsiteX728" fmla="*/ 4557898 w 7467600"/>
              <a:gd name="connsiteY728" fmla="*/ 900011 h 6858000"/>
              <a:gd name="connsiteX729" fmla="*/ 5870151 w 7467600"/>
              <a:gd name="connsiteY729" fmla="*/ 898890 h 6858000"/>
              <a:gd name="connsiteX730" fmla="*/ 5861335 w 7467600"/>
              <a:gd name="connsiteY730" fmla="*/ 899177 h 6858000"/>
              <a:gd name="connsiteX731" fmla="*/ 5843702 w 7467600"/>
              <a:gd name="connsiteY731" fmla="*/ 899748 h 6858000"/>
              <a:gd name="connsiteX732" fmla="*/ 5651107 w 7467600"/>
              <a:gd name="connsiteY732" fmla="*/ 920306 h 6858000"/>
              <a:gd name="connsiteX733" fmla="*/ 5459407 w 7467600"/>
              <a:gd name="connsiteY733" fmla="*/ 940975 h 6858000"/>
              <a:gd name="connsiteX734" fmla="*/ 5374846 w 7467600"/>
              <a:gd name="connsiteY734" fmla="*/ 941988 h 6858000"/>
              <a:gd name="connsiteX735" fmla="*/ 5256105 w 7467600"/>
              <a:gd name="connsiteY735" fmla="*/ 945632 h 6858000"/>
              <a:gd name="connsiteX736" fmla="*/ 5107071 w 7467600"/>
              <a:gd name="connsiteY736" fmla="*/ 969720 h 6858000"/>
              <a:gd name="connsiteX737" fmla="*/ 4998681 w 7467600"/>
              <a:gd name="connsiteY737" fmla="*/ 988771 h 6858000"/>
              <a:gd name="connsiteX738" fmla="*/ 5870151 w 7467600"/>
              <a:gd name="connsiteY738" fmla="*/ 898890 h 6858000"/>
              <a:gd name="connsiteX739" fmla="*/ 5504425 w 7467600"/>
              <a:gd name="connsiteY739" fmla="*/ 848067 h 6858000"/>
              <a:gd name="connsiteX740" fmla="*/ 4968849 w 7467600"/>
              <a:gd name="connsiteY740" fmla="*/ 962318 h 6858000"/>
              <a:gd name="connsiteX741" fmla="*/ 5104039 w 7467600"/>
              <a:gd name="connsiteY741" fmla="*/ 940634 h 6858000"/>
              <a:gd name="connsiteX742" fmla="*/ 5256311 w 7467600"/>
              <a:gd name="connsiteY742" fmla="*/ 916490 h 6858000"/>
              <a:gd name="connsiteX743" fmla="*/ 5377381 w 7467600"/>
              <a:gd name="connsiteY743" fmla="*/ 912671 h 6858000"/>
              <a:gd name="connsiteX744" fmla="*/ 5460148 w 7467600"/>
              <a:gd name="connsiteY744" fmla="*/ 911442 h 6858000"/>
              <a:gd name="connsiteX745" fmla="*/ 5648971 w 7467600"/>
              <a:gd name="connsiteY745" fmla="*/ 891331 h 6858000"/>
              <a:gd name="connsiteX746" fmla="*/ 5844807 w 7467600"/>
              <a:gd name="connsiteY746" fmla="*/ 870718 h 6858000"/>
              <a:gd name="connsiteX747" fmla="*/ 5862975 w 7467600"/>
              <a:gd name="connsiteY747" fmla="*/ 869756 h 6858000"/>
              <a:gd name="connsiteX748" fmla="*/ 5920887 w 7467600"/>
              <a:gd name="connsiteY748" fmla="*/ 865929 h 6858000"/>
              <a:gd name="connsiteX749" fmla="*/ 5504425 w 7467600"/>
              <a:gd name="connsiteY749" fmla="*/ 848067 h 6858000"/>
              <a:gd name="connsiteX750" fmla="*/ 3607114 w 7467600"/>
              <a:gd name="connsiteY750" fmla="*/ 467441 h 6858000"/>
              <a:gd name="connsiteX751" fmla="*/ 3296242 w 7467600"/>
              <a:gd name="connsiteY751" fmla="*/ 807991 h 6858000"/>
              <a:gd name="connsiteX752" fmla="*/ 3174674 w 7467600"/>
              <a:gd name="connsiteY752" fmla="*/ 919759 h 6858000"/>
              <a:gd name="connsiteX753" fmla="*/ 3042978 w 7467600"/>
              <a:gd name="connsiteY753" fmla="*/ 1054894 h 6858000"/>
              <a:gd name="connsiteX754" fmla="*/ 2968914 w 7467600"/>
              <a:gd name="connsiteY754" fmla="*/ 1133756 h 6858000"/>
              <a:gd name="connsiteX755" fmla="*/ 3103823 w 7467600"/>
              <a:gd name="connsiteY755" fmla="*/ 1026814 h 6858000"/>
              <a:gd name="connsiteX756" fmla="*/ 3607114 w 7467600"/>
              <a:gd name="connsiteY756" fmla="*/ 467441 h 6858000"/>
              <a:gd name="connsiteX757" fmla="*/ 3744487 w 7467600"/>
              <a:gd name="connsiteY757" fmla="*/ 383136 h 6858000"/>
              <a:gd name="connsiteX758" fmla="*/ 3970213 w 7467600"/>
              <a:gd name="connsiteY758" fmla="*/ 995559 h 6858000"/>
              <a:gd name="connsiteX759" fmla="*/ 3744487 w 7467600"/>
              <a:gd name="connsiteY759" fmla="*/ 383136 h 6858000"/>
              <a:gd name="connsiteX760" fmla="*/ 3624562 w 7467600"/>
              <a:gd name="connsiteY760" fmla="*/ 367041 h 6858000"/>
              <a:gd name="connsiteX761" fmla="*/ 3489712 w 7467600"/>
              <a:gd name="connsiteY761" fmla="*/ 485386 h 6858000"/>
              <a:gd name="connsiteX762" fmla="*/ 3182994 w 7467600"/>
              <a:gd name="connsiteY762" fmla="*/ 828265 h 6858000"/>
              <a:gd name="connsiteX763" fmla="*/ 2892114 w 7467600"/>
              <a:gd name="connsiteY763" fmla="*/ 1172635 h 6858000"/>
              <a:gd name="connsiteX764" fmla="*/ 3021459 w 7467600"/>
              <a:gd name="connsiteY764" fmla="*/ 1035385 h 6858000"/>
              <a:gd name="connsiteX765" fmla="*/ 3153873 w 7467600"/>
              <a:gd name="connsiteY765" fmla="*/ 898971 h 6858000"/>
              <a:gd name="connsiteX766" fmla="*/ 3276511 w 7467600"/>
              <a:gd name="connsiteY766" fmla="*/ 786423 h 6858000"/>
              <a:gd name="connsiteX767" fmla="*/ 3584154 w 7467600"/>
              <a:gd name="connsiteY767" fmla="*/ 448218 h 6858000"/>
              <a:gd name="connsiteX768" fmla="*/ 3624562 w 7467600"/>
              <a:gd name="connsiteY768" fmla="*/ 367041 h 6858000"/>
              <a:gd name="connsiteX769" fmla="*/ 3766672 w 7467600"/>
              <a:gd name="connsiteY769" fmla="*/ 359429 h 6858000"/>
              <a:gd name="connsiteX770" fmla="*/ 3996338 w 7467600"/>
              <a:gd name="connsiteY770" fmla="*/ 968237 h 6858000"/>
              <a:gd name="connsiteX771" fmla="*/ 3766672 w 7467600"/>
              <a:gd name="connsiteY771" fmla="*/ 359429 h 6858000"/>
              <a:gd name="connsiteX772" fmla="*/ 5805386 w 7467600"/>
              <a:gd name="connsiteY772" fmla="*/ 239240 h 6858000"/>
              <a:gd name="connsiteX773" fmla="*/ 5736947 w 7467600"/>
              <a:gd name="connsiteY773" fmla="*/ 261367 h 6858000"/>
              <a:gd name="connsiteX774" fmla="*/ 5427012 w 7467600"/>
              <a:gd name="connsiteY774" fmla="*/ 311272 h 6858000"/>
              <a:gd name="connsiteX775" fmla="*/ 5147818 w 7467600"/>
              <a:gd name="connsiteY775" fmla="*/ 322112 h 6858000"/>
              <a:gd name="connsiteX776" fmla="*/ 5060854 w 7467600"/>
              <a:gd name="connsiteY776" fmla="*/ 311882 h 6858000"/>
              <a:gd name="connsiteX777" fmla="*/ 4945989 w 7467600"/>
              <a:gd name="connsiteY777" fmla="*/ 300516 h 6858000"/>
              <a:gd name="connsiteX778" fmla="*/ 5410479 w 7467600"/>
              <a:gd name="connsiteY778" fmla="*/ 348434 h 6858000"/>
              <a:gd name="connsiteX779" fmla="*/ 5805386 w 7467600"/>
              <a:gd name="connsiteY779" fmla="*/ 239240 h 6858000"/>
              <a:gd name="connsiteX780" fmla="*/ 5905192 w 7467600"/>
              <a:gd name="connsiteY780" fmla="*/ 163079 h 6858000"/>
              <a:gd name="connsiteX781" fmla="*/ 5865655 w 7467600"/>
              <a:gd name="connsiteY781" fmla="*/ 171901 h 6858000"/>
              <a:gd name="connsiteX782" fmla="*/ 5259740 w 7467600"/>
              <a:gd name="connsiteY782" fmla="*/ 257013 h 6858000"/>
              <a:gd name="connsiteX783" fmla="*/ 5208466 w 7467600"/>
              <a:gd name="connsiteY783" fmla="*/ 257550 h 6858000"/>
              <a:gd name="connsiteX784" fmla="*/ 4980204 w 7467600"/>
              <a:gd name="connsiteY784" fmla="*/ 271903 h 6858000"/>
              <a:gd name="connsiteX785" fmla="*/ 5068068 w 7467600"/>
              <a:gd name="connsiteY785" fmla="*/ 282244 h 6858000"/>
              <a:gd name="connsiteX786" fmla="*/ 5153231 w 7467600"/>
              <a:gd name="connsiteY786" fmla="*/ 292240 h 6858000"/>
              <a:gd name="connsiteX787" fmla="*/ 5426491 w 7467600"/>
              <a:gd name="connsiteY787" fmla="*/ 281128 h 6858000"/>
              <a:gd name="connsiteX788" fmla="*/ 5731212 w 7467600"/>
              <a:gd name="connsiteY788" fmla="*/ 231951 h 6858000"/>
              <a:gd name="connsiteX789" fmla="*/ 5905192 w 7467600"/>
              <a:gd name="connsiteY789" fmla="*/ 163079 h 6858000"/>
              <a:gd name="connsiteX790" fmla="*/ 5944437 w 7467600"/>
              <a:gd name="connsiteY790" fmla="*/ 113829 h 6858000"/>
              <a:gd name="connsiteX791" fmla="*/ 5825032 w 7467600"/>
              <a:gd name="connsiteY791" fmla="*/ 146405 h 6858000"/>
              <a:gd name="connsiteX792" fmla="*/ 4955599 w 7467600"/>
              <a:gd name="connsiteY792" fmla="*/ 247008 h 6858000"/>
              <a:gd name="connsiteX793" fmla="*/ 5210104 w 7467600"/>
              <a:gd name="connsiteY793" fmla="*/ 228123 h 6858000"/>
              <a:gd name="connsiteX794" fmla="*/ 5261015 w 7467600"/>
              <a:gd name="connsiteY794" fmla="*/ 227087 h 6858000"/>
              <a:gd name="connsiteX795" fmla="*/ 5861181 w 7467600"/>
              <a:gd name="connsiteY795" fmla="*/ 143093 h 6858000"/>
              <a:gd name="connsiteX796" fmla="*/ 5961252 w 7467600"/>
              <a:gd name="connsiteY796" fmla="*/ 114820 h 6858000"/>
              <a:gd name="connsiteX797" fmla="*/ 5944437 w 7467600"/>
              <a:gd name="connsiteY797" fmla="*/ 113829 h 6858000"/>
              <a:gd name="connsiteX798" fmla="*/ 3882765 w 7467600"/>
              <a:gd name="connsiteY798" fmla="*/ 0 h 6858000"/>
              <a:gd name="connsiteX799" fmla="*/ 3995099 w 7467600"/>
              <a:gd name="connsiteY799" fmla="*/ 0 h 6858000"/>
              <a:gd name="connsiteX800" fmla="*/ 4163818 w 7467600"/>
              <a:gd name="connsiteY800" fmla="*/ 234104 h 6858000"/>
              <a:gd name="connsiteX801" fmla="*/ 4172099 w 7467600"/>
              <a:gd name="connsiteY801" fmla="*/ 234207 h 6858000"/>
              <a:gd name="connsiteX802" fmla="*/ 4784282 w 7467600"/>
              <a:gd name="connsiteY802" fmla="*/ 276561 h 6858000"/>
              <a:gd name="connsiteX803" fmla="*/ 4801687 w 7467600"/>
              <a:gd name="connsiteY803" fmla="*/ 267764 h 6858000"/>
              <a:gd name="connsiteX804" fmla="*/ 6082788 w 7467600"/>
              <a:gd name="connsiteY804" fmla="*/ 64119 h 6858000"/>
              <a:gd name="connsiteX805" fmla="*/ 6099442 w 7467600"/>
              <a:gd name="connsiteY805" fmla="*/ 82568 h 6858000"/>
              <a:gd name="connsiteX806" fmla="*/ 4804137 w 7467600"/>
              <a:gd name="connsiteY806" fmla="*/ 320931 h 6858000"/>
              <a:gd name="connsiteX807" fmla="*/ 4227047 w 7467600"/>
              <a:gd name="connsiteY807" fmla="*/ 313415 h 6858000"/>
              <a:gd name="connsiteX808" fmla="*/ 4346041 w 7467600"/>
              <a:gd name="connsiteY808" fmla="*/ 456086 h 6858000"/>
              <a:gd name="connsiteX809" fmla="*/ 4870967 w 7467600"/>
              <a:gd name="connsiteY809" fmla="*/ 963061 h 6858000"/>
              <a:gd name="connsiteX810" fmla="*/ 4889647 w 7467600"/>
              <a:gd name="connsiteY810" fmla="*/ 957147 h 6858000"/>
              <a:gd name="connsiteX811" fmla="*/ 5422504 w 7467600"/>
              <a:gd name="connsiteY811" fmla="*/ 805191 h 6858000"/>
              <a:gd name="connsiteX812" fmla="*/ 6087656 w 7467600"/>
              <a:gd name="connsiteY812" fmla="*/ 826703 h 6858000"/>
              <a:gd name="connsiteX813" fmla="*/ 6058717 w 7467600"/>
              <a:gd name="connsiteY813" fmla="*/ 865992 h 6858000"/>
              <a:gd name="connsiteX814" fmla="*/ 4974153 w 7467600"/>
              <a:gd name="connsiteY814" fmla="*/ 1045456 h 6858000"/>
              <a:gd name="connsiteX815" fmla="*/ 5627835 w 7467600"/>
              <a:gd name="connsiteY815" fmla="*/ 1472077 h 6858000"/>
              <a:gd name="connsiteX816" fmla="*/ 5629817 w 7467600"/>
              <a:gd name="connsiteY816" fmla="*/ 1471412 h 6858000"/>
              <a:gd name="connsiteX817" fmla="*/ 5634124 w 7467600"/>
              <a:gd name="connsiteY817" fmla="*/ 1470572 h 6858000"/>
              <a:gd name="connsiteX818" fmla="*/ 5755832 w 7467600"/>
              <a:gd name="connsiteY818" fmla="*/ 1383886 h 6858000"/>
              <a:gd name="connsiteX819" fmla="*/ 6014186 w 7467600"/>
              <a:gd name="connsiteY819" fmla="*/ 1279799 h 6858000"/>
              <a:gd name="connsiteX820" fmla="*/ 6901619 w 7467600"/>
              <a:gd name="connsiteY820" fmla="*/ 1047874 h 6858000"/>
              <a:gd name="connsiteX821" fmla="*/ 6931566 w 7467600"/>
              <a:gd name="connsiteY821" fmla="*/ 1062034 h 6858000"/>
              <a:gd name="connsiteX822" fmla="*/ 5790982 w 7467600"/>
              <a:gd name="connsiteY822" fmla="*/ 1561380 h 6858000"/>
              <a:gd name="connsiteX823" fmla="*/ 6188971 w 7467600"/>
              <a:gd name="connsiteY823" fmla="*/ 1755168 h 6858000"/>
              <a:gd name="connsiteX824" fmla="*/ 6202446 w 7467600"/>
              <a:gd name="connsiteY824" fmla="*/ 1752268 h 6858000"/>
              <a:gd name="connsiteX825" fmla="*/ 7179560 w 7467600"/>
              <a:gd name="connsiteY825" fmla="*/ 1467551 h 6858000"/>
              <a:gd name="connsiteX826" fmla="*/ 7158730 w 7467600"/>
              <a:gd name="connsiteY826" fmla="*/ 1507835 h 6858000"/>
              <a:gd name="connsiteX827" fmla="*/ 6326959 w 7467600"/>
              <a:gd name="connsiteY827" fmla="*/ 1817686 h 6858000"/>
              <a:gd name="connsiteX828" fmla="*/ 6537433 w 7467600"/>
              <a:gd name="connsiteY828" fmla="*/ 1907790 h 6858000"/>
              <a:gd name="connsiteX829" fmla="*/ 6550221 w 7467600"/>
              <a:gd name="connsiteY829" fmla="*/ 1910729 h 6858000"/>
              <a:gd name="connsiteX830" fmla="*/ 6964438 w 7467600"/>
              <a:gd name="connsiteY830" fmla="*/ 2209505 h 6858000"/>
              <a:gd name="connsiteX831" fmla="*/ 7367862 w 7467600"/>
              <a:gd name="connsiteY831" fmla="*/ 2806833 h 6858000"/>
              <a:gd name="connsiteX832" fmla="*/ 7364329 w 7467600"/>
              <a:gd name="connsiteY832" fmla="*/ 2826907 h 6858000"/>
              <a:gd name="connsiteX833" fmla="*/ 7290545 w 7467600"/>
              <a:gd name="connsiteY833" fmla="*/ 2850663 h 6858000"/>
              <a:gd name="connsiteX834" fmla="*/ 6472036 w 7467600"/>
              <a:gd name="connsiteY834" fmla="*/ 1959003 h 6858000"/>
              <a:gd name="connsiteX835" fmla="*/ 5792897 w 7467600"/>
              <a:gd name="connsiteY835" fmla="*/ 1647747 h 6858000"/>
              <a:gd name="connsiteX836" fmla="*/ 5842751 w 7467600"/>
              <a:gd name="connsiteY836" fmla="*/ 1816112 h 6858000"/>
              <a:gd name="connsiteX837" fmla="*/ 5847424 w 7467600"/>
              <a:gd name="connsiteY837" fmla="*/ 1815776 h 6858000"/>
              <a:gd name="connsiteX838" fmla="*/ 6399821 w 7467600"/>
              <a:gd name="connsiteY838" fmla="*/ 2344799 h 6858000"/>
              <a:gd name="connsiteX839" fmla="*/ 6323232 w 7467600"/>
              <a:gd name="connsiteY839" fmla="*/ 2389634 h 6858000"/>
              <a:gd name="connsiteX840" fmla="*/ 5942958 w 7467600"/>
              <a:gd name="connsiteY840" fmla="*/ 2077708 h 6858000"/>
              <a:gd name="connsiteX841" fmla="*/ 5921559 w 7467600"/>
              <a:gd name="connsiteY841" fmla="*/ 2378596 h 6858000"/>
              <a:gd name="connsiteX842" fmla="*/ 5817651 w 7467600"/>
              <a:gd name="connsiteY842" fmla="*/ 3023919 h 6858000"/>
              <a:gd name="connsiteX843" fmla="*/ 5729634 w 7467600"/>
              <a:gd name="connsiteY843" fmla="*/ 3051849 h 6858000"/>
              <a:gd name="connsiteX844" fmla="*/ 5611018 w 7467600"/>
              <a:gd name="connsiteY844" fmla="*/ 2316769 h 6858000"/>
              <a:gd name="connsiteX845" fmla="*/ 5687608 w 7467600"/>
              <a:gd name="connsiteY845" fmla="*/ 2039972 h 6858000"/>
              <a:gd name="connsiteX846" fmla="*/ 5657554 w 7467600"/>
              <a:gd name="connsiteY846" fmla="*/ 1576445 h 6858000"/>
              <a:gd name="connsiteX847" fmla="*/ 5150475 w 7467600"/>
              <a:gd name="connsiteY847" fmla="*/ 1274012 h 6858000"/>
              <a:gd name="connsiteX848" fmla="*/ 5349142 w 7467600"/>
              <a:gd name="connsiteY848" fmla="*/ 2204405 h 6858000"/>
              <a:gd name="connsiteX849" fmla="*/ 5262214 w 7467600"/>
              <a:gd name="connsiteY849" fmla="*/ 2233836 h 6858000"/>
              <a:gd name="connsiteX850" fmla="*/ 4981539 w 7467600"/>
              <a:gd name="connsiteY850" fmla="*/ 1542201 h 6858000"/>
              <a:gd name="connsiteX851" fmla="*/ 4958461 w 7467600"/>
              <a:gd name="connsiteY851" fmla="*/ 1136957 h 6858000"/>
              <a:gd name="connsiteX852" fmla="*/ 4655015 w 7467600"/>
              <a:gd name="connsiteY852" fmla="*/ 891426 h 6858000"/>
              <a:gd name="connsiteX853" fmla="*/ 4348002 w 7467600"/>
              <a:gd name="connsiteY853" fmla="*/ 2205895 h 6858000"/>
              <a:gd name="connsiteX854" fmla="*/ 4262250 w 7467600"/>
              <a:gd name="connsiteY854" fmla="*/ 2219972 h 6858000"/>
              <a:gd name="connsiteX855" fmla="*/ 4550611 w 7467600"/>
              <a:gd name="connsiteY855" fmla="*/ 817540 h 6858000"/>
              <a:gd name="connsiteX856" fmla="*/ 4564418 w 7467600"/>
              <a:gd name="connsiteY856" fmla="*/ 808293 h 6858000"/>
              <a:gd name="connsiteX857" fmla="*/ 4266388 w 7467600"/>
              <a:gd name="connsiteY857" fmla="*/ 500083 h 6858000"/>
              <a:gd name="connsiteX858" fmla="*/ 4032842 w 7467600"/>
              <a:gd name="connsiteY858" fmla="*/ 211809 h 6858000"/>
              <a:gd name="connsiteX859" fmla="*/ 3882765 w 7467600"/>
              <a:gd name="connsiteY859" fmla="*/ 0 h 6858000"/>
              <a:gd name="connsiteX860" fmla="*/ 3721337 w 7467600"/>
              <a:gd name="connsiteY860" fmla="*/ 0 h 6858000"/>
              <a:gd name="connsiteX861" fmla="*/ 3797544 w 7467600"/>
              <a:gd name="connsiteY861" fmla="*/ 0 h 6858000"/>
              <a:gd name="connsiteX862" fmla="*/ 3775734 w 7467600"/>
              <a:gd name="connsiteY862" fmla="*/ 95131 h 6858000"/>
              <a:gd name="connsiteX863" fmla="*/ 3724807 w 7467600"/>
              <a:gd name="connsiteY863" fmla="*/ 272257 h 6858000"/>
              <a:gd name="connsiteX864" fmla="*/ 3726844 w 7467600"/>
              <a:gd name="connsiteY864" fmla="*/ 282988 h 6858000"/>
              <a:gd name="connsiteX865" fmla="*/ 3742664 w 7467600"/>
              <a:gd name="connsiteY865" fmla="*/ 279918 h 6858000"/>
              <a:gd name="connsiteX866" fmla="*/ 4103910 w 7467600"/>
              <a:gd name="connsiteY866" fmla="*/ 1161917 h 6858000"/>
              <a:gd name="connsiteX867" fmla="*/ 4020269 w 7467600"/>
              <a:gd name="connsiteY867" fmla="*/ 1200406 h 6858000"/>
              <a:gd name="connsiteX868" fmla="*/ 3674882 w 7467600"/>
              <a:gd name="connsiteY868" fmla="*/ 488524 h 6858000"/>
              <a:gd name="connsiteX869" fmla="*/ 3132682 w 7467600"/>
              <a:gd name="connsiteY869" fmla="*/ 1072284 h 6858000"/>
              <a:gd name="connsiteX870" fmla="*/ 2716346 w 7467600"/>
              <a:gd name="connsiteY870" fmla="*/ 1276376 h 6858000"/>
              <a:gd name="connsiteX871" fmla="*/ 2716772 w 7467600"/>
              <a:gd name="connsiteY871" fmla="*/ 1255462 h 6858000"/>
              <a:gd name="connsiteX872" fmla="*/ 3471096 w 7467600"/>
              <a:gd name="connsiteY872" fmla="*/ 437072 h 6858000"/>
              <a:gd name="connsiteX873" fmla="*/ 3639057 w 7467600"/>
              <a:gd name="connsiteY873" fmla="*/ 286334 h 6858000"/>
              <a:gd name="connsiteX874" fmla="*/ 3640309 w 7467600"/>
              <a:gd name="connsiteY874" fmla="*/ 284664 h 6858000"/>
              <a:gd name="connsiteX875" fmla="*/ 3646022 w 7467600"/>
              <a:gd name="connsiteY875" fmla="*/ 276711 h 6858000"/>
              <a:gd name="connsiteX876" fmla="*/ 3707943 w 7467600"/>
              <a:gd name="connsiteY876" fmla="*/ 65958 h 6858000"/>
              <a:gd name="connsiteX877" fmla="*/ 3721337 w 7467600"/>
              <a:gd name="connsiteY877" fmla="*/ 0 h 6858000"/>
              <a:gd name="connsiteX878" fmla="*/ 2867960 w 7467600"/>
              <a:gd name="connsiteY878" fmla="*/ 0 h 6858000"/>
              <a:gd name="connsiteX879" fmla="*/ 2926351 w 7467600"/>
              <a:gd name="connsiteY879" fmla="*/ 0 h 6858000"/>
              <a:gd name="connsiteX880" fmla="*/ 2902823 w 7467600"/>
              <a:gd name="connsiteY880" fmla="*/ 262929 h 6858000"/>
              <a:gd name="connsiteX881" fmla="*/ 2940663 w 7467600"/>
              <a:gd name="connsiteY881" fmla="*/ 140884 h 6858000"/>
              <a:gd name="connsiteX882" fmla="*/ 2947039 w 7467600"/>
              <a:gd name="connsiteY882" fmla="*/ 122524 h 6858000"/>
              <a:gd name="connsiteX883" fmla="*/ 2984316 w 7467600"/>
              <a:gd name="connsiteY883" fmla="*/ 0 h 6858000"/>
              <a:gd name="connsiteX884" fmla="*/ 3016114 w 7467600"/>
              <a:gd name="connsiteY884" fmla="*/ 0 h 6858000"/>
              <a:gd name="connsiteX885" fmla="*/ 2979949 w 7467600"/>
              <a:gd name="connsiteY885" fmla="*/ 119274 h 6858000"/>
              <a:gd name="connsiteX886" fmla="*/ 3023879 w 7467600"/>
              <a:gd name="connsiteY886" fmla="*/ 0 h 6858000"/>
              <a:gd name="connsiteX887" fmla="*/ 3105400 w 7467600"/>
              <a:gd name="connsiteY887" fmla="*/ 0 h 6858000"/>
              <a:gd name="connsiteX888" fmla="*/ 3094669 w 7467600"/>
              <a:gd name="connsiteY888" fmla="*/ 30308 h 6858000"/>
              <a:gd name="connsiteX889" fmla="*/ 2901945 w 7467600"/>
              <a:gd name="connsiteY889" fmla="*/ 466538 h 6858000"/>
              <a:gd name="connsiteX890" fmla="*/ 2815209 w 7467600"/>
              <a:gd name="connsiteY890" fmla="*/ 497361 h 6858000"/>
              <a:gd name="connsiteX891" fmla="*/ 2844845 w 7467600"/>
              <a:gd name="connsiteY891" fmla="*/ 127638 h 6858000"/>
              <a:gd name="connsiteX892" fmla="*/ 2867960 w 7467600"/>
              <a:gd name="connsiteY892" fmla="*/ 0 h 6858000"/>
              <a:gd name="connsiteX893" fmla="*/ 1057230 w 7467600"/>
              <a:gd name="connsiteY893" fmla="*/ 0 h 6858000"/>
              <a:gd name="connsiteX894" fmla="*/ 1111003 w 7467600"/>
              <a:gd name="connsiteY894" fmla="*/ 0 h 6858000"/>
              <a:gd name="connsiteX895" fmla="*/ 1125553 w 7467600"/>
              <a:gd name="connsiteY895" fmla="*/ 52588 h 6858000"/>
              <a:gd name="connsiteX896" fmla="*/ 1304276 w 7467600"/>
              <a:gd name="connsiteY896" fmla="*/ 476275 h 6858000"/>
              <a:gd name="connsiteX897" fmla="*/ 1492066 w 7467600"/>
              <a:gd name="connsiteY897" fmla="*/ 886333 h 6858000"/>
              <a:gd name="connsiteX898" fmla="*/ 1423698 w 7467600"/>
              <a:gd name="connsiteY898" fmla="*/ 710817 h 6858000"/>
              <a:gd name="connsiteX899" fmla="*/ 1357609 w 7467600"/>
              <a:gd name="connsiteY899" fmla="*/ 532892 h 6858000"/>
              <a:gd name="connsiteX900" fmla="*/ 1309550 w 7467600"/>
              <a:gd name="connsiteY900" fmla="*/ 374031 h 6858000"/>
              <a:gd name="connsiteX901" fmla="*/ 1193673 w 7467600"/>
              <a:gd name="connsiteY901" fmla="*/ 49533 h 6858000"/>
              <a:gd name="connsiteX902" fmla="*/ 1164391 w 7467600"/>
              <a:gd name="connsiteY902" fmla="*/ 0 h 6858000"/>
              <a:gd name="connsiteX903" fmla="*/ 1200666 w 7467600"/>
              <a:gd name="connsiteY903" fmla="*/ 0 h 6858000"/>
              <a:gd name="connsiteX904" fmla="*/ 1223408 w 7467600"/>
              <a:gd name="connsiteY904" fmla="*/ 38996 h 6858000"/>
              <a:gd name="connsiteX905" fmla="*/ 1339635 w 7467600"/>
              <a:gd name="connsiteY905" fmla="*/ 365517 h 6858000"/>
              <a:gd name="connsiteX906" fmla="*/ 1387469 w 7467600"/>
              <a:gd name="connsiteY906" fmla="*/ 523079 h 6858000"/>
              <a:gd name="connsiteX907" fmla="*/ 1452685 w 7467600"/>
              <a:gd name="connsiteY907" fmla="*/ 699806 h 6858000"/>
              <a:gd name="connsiteX908" fmla="*/ 1492092 w 7467600"/>
              <a:gd name="connsiteY908" fmla="*/ 800424 h 6858000"/>
              <a:gd name="connsiteX909" fmla="*/ 1455302 w 7467600"/>
              <a:gd name="connsiteY909" fmla="*/ 632913 h 6858000"/>
              <a:gd name="connsiteX910" fmla="*/ 1222336 w 7467600"/>
              <a:gd name="connsiteY910" fmla="*/ 9480 h 6858000"/>
              <a:gd name="connsiteX911" fmla="*/ 1214634 w 7467600"/>
              <a:gd name="connsiteY911" fmla="*/ 0 h 6858000"/>
              <a:gd name="connsiteX912" fmla="*/ 1289827 w 7467600"/>
              <a:gd name="connsiteY912" fmla="*/ 0 h 6858000"/>
              <a:gd name="connsiteX913" fmla="*/ 1321076 w 7467600"/>
              <a:gd name="connsiteY913" fmla="*/ 59722 h 6858000"/>
              <a:gd name="connsiteX914" fmla="*/ 1512579 w 7467600"/>
              <a:gd name="connsiteY914" fmla="*/ 626441 h 6858000"/>
              <a:gd name="connsiteX915" fmla="*/ 1506076 w 7467600"/>
              <a:gd name="connsiteY915" fmla="*/ 1089289 h 6858000"/>
              <a:gd name="connsiteX916" fmla="*/ 1486346 w 7467600"/>
              <a:gd name="connsiteY916" fmla="*/ 1079919 h 6858000"/>
              <a:gd name="connsiteX917" fmla="*/ 1070511 w 7467600"/>
              <a:gd name="connsiteY917" fmla="*/ 48609 h 6858000"/>
              <a:gd name="connsiteX918" fmla="*/ 1057230 w 7467600"/>
              <a:gd name="connsiteY918" fmla="*/ 0 h 6858000"/>
              <a:gd name="connsiteX919" fmla="*/ 43151 w 7467600"/>
              <a:gd name="connsiteY919" fmla="*/ 0 h 6858000"/>
              <a:gd name="connsiteX920" fmla="*/ 95283 w 7467600"/>
              <a:gd name="connsiteY920" fmla="*/ 0 h 6858000"/>
              <a:gd name="connsiteX921" fmla="*/ 300708 w 7467600"/>
              <a:gd name="connsiteY921" fmla="*/ 154571 h 6858000"/>
              <a:gd name="connsiteX922" fmla="*/ 530414 w 7467600"/>
              <a:gd name="connsiteY922" fmla="*/ 354673 h 6858000"/>
              <a:gd name="connsiteX923" fmla="*/ 333785 w 7467600"/>
              <a:gd name="connsiteY923" fmla="*/ 161564 h 6858000"/>
              <a:gd name="connsiteX924" fmla="*/ 147005 w 7467600"/>
              <a:gd name="connsiteY924" fmla="*/ 0 h 6858000"/>
              <a:gd name="connsiteX925" fmla="*/ 272509 w 7467600"/>
              <a:gd name="connsiteY925" fmla="*/ 0 h 6858000"/>
              <a:gd name="connsiteX926" fmla="*/ 326276 w 7467600"/>
              <a:gd name="connsiteY926" fmla="*/ 45847 h 6858000"/>
              <a:gd name="connsiteX927" fmla="*/ 823759 w 7467600"/>
              <a:gd name="connsiteY927" fmla="*/ 574145 h 6858000"/>
              <a:gd name="connsiteX928" fmla="*/ 811254 w 7467600"/>
              <a:gd name="connsiteY928" fmla="*/ 665546 h 6858000"/>
              <a:gd name="connsiteX929" fmla="*/ 154042 w 7467600"/>
              <a:gd name="connsiteY929" fmla="*/ 261522 h 6858000"/>
              <a:gd name="connsiteX930" fmla="*/ 13550 w 7467600"/>
              <a:gd name="connsiteY930" fmla="*/ 158423 h 6858000"/>
              <a:gd name="connsiteX931" fmla="*/ 0 w 7467600"/>
              <a:gd name="connsiteY931" fmla="*/ 146618 h 6858000"/>
              <a:gd name="connsiteX932" fmla="*/ 0 w 7467600"/>
              <a:gd name="connsiteY932" fmla="*/ 59161 h 6858000"/>
              <a:gd name="connsiteX933" fmla="*/ 45427 w 7467600"/>
              <a:gd name="connsiteY933" fmla="*/ 101078 h 6858000"/>
              <a:gd name="connsiteX934" fmla="*/ 630103 w 7467600"/>
              <a:gd name="connsiteY934" fmla="*/ 485885 h 6858000"/>
              <a:gd name="connsiteX935" fmla="*/ 532040 w 7467600"/>
              <a:gd name="connsiteY935" fmla="*/ 399359 h 6858000"/>
              <a:gd name="connsiteX936" fmla="*/ 517618 w 7467600"/>
              <a:gd name="connsiteY936" fmla="*/ 385726 h 6858000"/>
              <a:gd name="connsiteX937" fmla="*/ 285074 w 7467600"/>
              <a:gd name="connsiteY937" fmla="*/ 182755 h 6858000"/>
              <a:gd name="connsiteX938" fmla="*/ 43151 w 7467600"/>
              <a:gd name="connsiteY938" fmla="*/ 0 h 6858000"/>
              <a:gd name="connsiteX0" fmla="*/ 369702 w 7369701"/>
              <a:gd name="connsiteY0" fmla="*/ 6712169 h 6858000"/>
              <a:gd name="connsiteX1" fmla="*/ 366575 w 7369701"/>
              <a:gd name="connsiteY1" fmla="*/ 6715556 h 6858000"/>
              <a:gd name="connsiteX2" fmla="*/ 371637 w 7369701"/>
              <a:gd name="connsiteY2" fmla="*/ 6713954 h 6858000"/>
              <a:gd name="connsiteX3" fmla="*/ 369702 w 7369701"/>
              <a:gd name="connsiteY3" fmla="*/ 6712169 h 6858000"/>
              <a:gd name="connsiteX4" fmla="*/ 1019354 w 7369701"/>
              <a:gd name="connsiteY4" fmla="*/ 6315006 h 6858000"/>
              <a:gd name="connsiteX5" fmla="*/ 441046 w 7369701"/>
              <a:gd name="connsiteY5" fmla="*/ 6691153 h 6858000"/>
              <a:gd name="connsiteX6" fmla="*/ 1019354 w 7369701"/>
              <a:gd name="connsiteY6" fmla="*/ 6315006 h 6858000"/>
              <a:gd name="connsiteX7" fmla="*/ 991680 w 7369701"/>
              <a:gd name="connsiteY7" fmla="*/ 6298413 h 6858000"/>
              <a:gd name="connsiteX8" fmla="*/ 409060 w 7369701"/>
              <a:gd name="connsiteY8" fmla="*/ 6671470 h 6858000"/>
              <a:gd name="connsiteX9" fmla="*/ 991680 w 7369701"/>
              <a:gd name="connsiteY9" fmla="*/ 6298413 h 6858000"/>
              <a:gd name="connsiteX10" fmla="*/ 103333 w 7369701"/>
              <a:gd name="connsiteY10" fmla="*/ 5699602 h 6858000"/>
              <a:gd name="connsiteX11" fmla="*/ 233938 w 7369701"/>
              <a:gd name="connsiteY11" fmla="*/ 5809416 h 6858000"/>
              <a:gd name="connsiteX12" fmla="*/ 883580 w 7369701"/>
              <a:gd name="connsiteY12" fmla="*/ 6180710 h 6858000"/>
              <a:gd name="connsiteX13" fmla="*/ 487337 w 7369701"/>
              <a:gd name="connsiteY13" fmla="*/ 5950182 h 6858000"/>
              <a:gd name="connsiteX14" fmla="*/ 354051 w 7369701"/>
              <a:gd name="connsiteY14" fmla="*/ 5854912 h 6858000"/>
              <a:gd name="connsiteX15" fmla="*/ 195436 w 7369701"/>
              <a:gd name="connsiteY15" fmla="*/ 5755068 h 6858000"/>
              <a:gd name="connsiteX16" fmla="*/ 103333 w 7369701"/>
              <a:gd name="connsiteY16" fmla="*/ 5699602 h 6858000"/>
              <a:gd name="connsiteX17" fmla="*/ 5539432 w 7369701"/>
              <a:gd name="connsiteY17" fmla="*/ 5642928 h 6858000"/>
              <a:gd name="connsiteX18" fmla="*/ 5555462 w 7369701"/>
              <a:gd name="connsiteY18" fmla="*/ 5694454 h 6858000"/>
              <a:gd name="connsiteX19" fmla="*/ 5828270 w 7369701"/>
              <a:gd name="connsiteY19" fmla="*/ 6320663 h 6858000"/>
              <a:gd name="connsiteX20" fmla="*/ 5947416 w 7369701"/>
              <a:gd name="connsiteY20" fmla="*/ 6574846 h 6858000"/>
              <a:gd name="connsiteX21" fmla="*/ 5539432 w 7369701"/>
              <a:gd name="connsiteY21" fmla="*/ 5642928 h 6858000"/>
              <a:gd name="connsiteX22" fmla="*/ 51253 w 7369701"/>
              <a:gd name="connsiteY22" fmla="*/ 5631825 h 6858000"/>
              <a:gd name="connsiteX23" fmla="*/ 211622 w 7369701"/>
              <a:gd name="connsiteY23" fmla="*/ 5728803 h 6858000"/>
              <a:gd name="connsiteX24" fmla="*/ 371652 w 7369701"/>
              <a:gd name="connsiteY24" fmla="*/ 5829062 h 6858000"/>
              <a:gd name="connsiteX25" fmla="*/ 505903 w 7369701"/>
              <a:gd name="connsiteY25" fmla="*/ 5925221 h 6858000"/>
              <a:gd name="connsiteX26" fmla="*/ 899240 w 7369701"/>
              <a:gd name="connsiteY26" fmla="*/ 6153068 h 6858000"/>
              <a:gd name="connsiteX27" fmla="*/ 988114 w 7369701"/>
              <a:gd name="connsiteY27" fmla="*/ 6174204 h 6858000"/>
              <a:gd name="connsiteX28" fmla="*/ 845971 w 7369701"/>
              <a:gd name="connsiteY28" fmla="*/ 6067177 h 6858000"/>
              <a:gd name="connsiteX29" fmla="*/ 448057 w 7369701"/>
              <a:gd name="connsiteY29" fmla="*/ 5841376 h 6858000"/>
              <a:gd name="connsiteX30" fmla="*/ 51253 w 7369701"/>
              <a:gd name="connsiteY30" fmla="*/ 5631825 h 6858000"/>
              <a:gd name="connsiteX31" fmla="*/ 2606687 w 7369701"/>
              <a:gd name="connsiteY31" fmla="*/ 5630718 h 6858000"/>
              <a:gd name="connsiteX32" fmla="*/ 2645658 w 7369701"/>
              <a:gd name="connsiteY32" fmla="*/ 6640259 h 6858000"/>
              <a:gd name="connsiteX33" fmla="*/ 2606687 w 7369701"/>
              <a:gd name="connsiteY33" fmla="*/ 5630718 h 6858000"/>
              <a:gd name="connsiteX34" fmla="*/ 3642057 w 7369701"/>
              <a:gd name="connsiteY34" fmla="*/ 5573487 h 6858000"/>
              <a:gd name="connsiteX35" fmla="*/ 3632981 w 7369701"/>
              <a:gd name="connsiteY35" fmla="*/ 5579437 h 6858000"/>
              <a:gd name="connsiteX36" fmla="*/ 3382436 w 7369701"/>
              <a:gd name="connsiteY36" fmla="*/ 5952726 h 6858000"/>
              <a:gd name="connsiteX37" fmla="*/ 3191929 w 7369701"/>
              <a:gd name="connsiteY37" fmla="*/ 6662669 h 6858000"/>
              <a:gd name="connsiteX38" fmla="*/ 3369898 w 7369701"/>
              <a:gd name="connsiteY38" fmla="*/ 6081771 h 6858000"/>
              <a:gd name="connsiteX39" fmla="*/ 3642057 w 7369701"/>
              <a:gd name="connsiteY39" fmla="*/ 5573487 h 6858000"/>
              <a:gd name="connsiteX40" fmla="*/ 2650666 w 7369701"/>
              <a:gd name="connsiteY40" fmla="*/ 5530686 h 6858000"/>
              <a:gd name="connsiteX41" fmla="*/ 2650249 w 7369701"/>
              <a:gd name="connsiteY41" fmla="*/ 5532101 h 6858000"/>
              <a:gd name="connsiteX42" fmla="*/ 2663808 w 7369701"/>
              <a:gd name="connsiteY42" fmla="*/ 6535215 h 6858000"/>
              <a:gd name="connsiteX43" fmla="*/ 2665418 w 7369701"/>
              <a:gd name="connsiteY43" fmla="*/ 6132756 h 6858000"/>
              <a:gd name="connsiteX44" fmla="*/ 2650666 w 7369701"/>
              <a:gd name="connsiteY44" fmla="*/ 5530686 h 6858000"/>
              <a:gd name="connsiteX45" fmla="*/ 2680277 w 7369701"/>
              <a:gd name="connsiteY45" fmla="*/ 5479204 h 6858000"/>
              <a:gd name="connsiteX46" fmla="*/ 2678972 w 7369701"/>
              <a:gd name="connsiteY46" fmla="*/ 5481582 h 6858000"/>
              <a:gd name="connsiteX47" fmla="*/ 2696666 w 7369701"/>
              <a:gd name="connsiteY47" fmla="*/ 6133836 h 6858000"/>
              <a:gd name="connsiteX48" fmla="*/ 2695769 w 7369701"/>
              <a:gd name="connsiteY48" fmla="*/ 6390955 h 6858000"/>
              <a:gd name="connsiteX49" fmla="*/ 2739893 w 7369701"/>
              <a:gd name="connsiteY49" fmla="*/ 6108357 h 6858000"/>
              <a:gd name="connsiteX50" fmla="*/ 2680277 w 7369701"/>
              <a:gd name="connsiteY50" fmla="*/ 5479204 h 6858000"/>
              <a:gd name="connsiteX51" fmla="*/ 1132195 w 7369701"/>
              <a:gd name="connsiteY51" fmla="*/ 5467980 h 6858000"/>
              <a:gd name="connsiteX52" fmla="*/ 1679056 w 7369701"/>
              <a:gd name="connsiteY52" fmla="*/ 5516907 h 6858000"/>
              <a:gd name="connsiteX53" fmla="*/ 2128648 w 7369701"/>
              <a:gd name="connsiteY53" fmla="*/ 5474249 h 6858000"/>
              <a:gd name="connsiteX54" fmla="*/ 1825619 w 7369701"/>
              <a:gd name="connsiteY54" fmla="*/ 5478447 h 6858000"/>
              <a:gd name="connsiteX55" fmla="*/ 1737798 w 7369701"/>
              <a:gd name="connsiteY55" fmla="*/ 5483353 h 6858000"/>
              <a:gd name="connsiteX56" fmla="*/ 1132195 w 7369701"/>
              <a:gd name="connsiteY56" fmla="*/ 5467980 h 6858000"/>
              <a:gd name="connsiteX57" fmla="*/ 1456157 w 7369701"/>
              <a:gd name="connsiteY57" fmla="*/ 5371404 h 6858000"/>
              <a:gd name="connsiteX58" fmla="*/ 1244432 w 7369701"/>
              <a:gd name="connsiteY58" fmla="*/ 5385601 h 6858000"/>
              <a:gd name="connsiteX59" fmla="*/ 973990 w 7369701"/>
              <a:gd name="connsiteY59" fmla="*/ 5424940 h 6858000"/>
              <a:gd name="connsiteX60" fmla="*/ 1103809 w 7369701"/>
              <a:gd name="connsiteY60" fmla="*/ 5433720 h 6858000"/>
              <a:gd name="connsiteX61" fmla="*/ 1123454 w 7369701"/>
              <a:gd name="connsiteY61" fmla="*/ 5435727 h 6858000"/>
              <a:gd name="connsiteX62" fmla="*/ 1737017 w 7369701"/>
              <a:gd name="connsiteY62" fmla="*/ 5452183 h 6858000"/>
              <a:gd name="connsiteX63" fmla="*/ 1824397 w 7369701"/>
              <a:gd name="connsiteY63" fmla="*/ 5447757 h 6858000"/>
              <a:gd name="connsiteX64" fmla="*/ 2070059 w 7369701"/>
              <a:gd name="connsiteY64" fmla="*/ 5441660 h 6858000"/>
              <a:gd name="connsiteX65" fmla="*/ 1456157 w 7369701"/>
              <a:gd name="connsiteY65" fmla="*/ 5371404 h 6858000"/>
              <a:gd name="connsiteX66" fmla="*/ 4988186 w 7369701"/>
              <a:gd name="connsiteY66" fmla="*/ 5216467 h 6858000"/>
              <a:gd name="connsiteX67" fmla="*/ 4777334 w 7369701"/>
              <a:gd name="connsiteY67" fmla="*/ 5406072 h 6858000"/>
              <a:gd name="connsiteX68" fmla="*/ 4718341 w 7369701"/>
              <a:gd name="connsiteY68" fmla="*/ 5468043 h 6858000"/>
              <a:gd name="connsiteX69" fmla="*/ 4604655 w 7369701"/>
              <a:gd name="connsiteY69" fmla="*/ 5583434 h 6858000"/>
              <a:gd name="connsiteX70" fmla="*/ 4565074 w 7369701"/>
              <a:gd name="connsiteY70" fmla="*/ 5618550 h 6858000"/>
              <a:gd name="connsiteX71" fmla="*/ 4988186 w 7369701"/>
              <a:gd name="connsiteY71" fmla="*/ 5216467 h 6858000"/>
              <a:gd name="connsiteX72" fmla="*/ 4978032 w 7369701"/>
              <a:gd name="connsiteY72" fmla="*/ 5183809 h 6858000"/>
              <a:gd name="connsiteX73" fmla="*/ 4463413 w 7369701"/>
              <a:gd name="connsiteY73" fmla="*/ 5615162 h 6858000"/>
              <a:gd name="connsiteX74" fmla="*/ 4358134 w 7369701"/>
              <a:gd name="connsiteY74" fmla="*/ 5742791 h 6858000"/>
              <a:gd name="connsiteX75" fmla="*/ 4376219 w 7369701"/>
              <a:gd name="connsiteY75" fmla="*/ 5729027 h 6858000"/>
              <a:gd name="connsiteX76" fmla="*/ 4582340 w 7369701"/>
              <a:gd name="connsiteY76" fmla="*/ 5561037 h 6858000"/>
              <a:gd name="connsiteX77" fmla="*/ 4694684 w 7369701"/>
              <a:gd name="connsiteY77" fmla="*/ 5447098 h 6858000"/>
              <a:gd name="connsiteX78" fmla="*/ 4754123 w 7369701"/>
              <a:gd name="connsiteY78" fmla="*/ 5384643 h 6858000"/>
              <a:gd name="connsiteX79" fmla="*/ 4978032 w 7369701"/>
              <a:gd name="connsiteY79" fmla="*/ 5183809 h 6858000"/>
              <a:gd name="connsiteX80" fmla="*/ 1903353 w 7369701"/>
              <a:gd name="connsiteY80" fmla="*/ 5044827 h 6858000"/>
              <a:gd name="connsiteX81" fmla="*/ 1936931 w 7369701"/>
              <a:gd name="connsiteY81" fmla="*/ 5093954 h 6858000"/>
              <a:gd name="connsiteX82" fmla="*/ 2195868 w 7369701"/>
              <a:gd name="connsiteY82" fmla="*/ 5396574 h 6858000"/>
              <a:gd name="connsiteX83" fmla="*/ 2088852 w 7369701"/>
              <a:gd name="connsiteY83" fmla="*/ 5166123 h 6858000"/>
              <a:gd name="connsiteX84" fmla="*/ 1958241 w 7369701"/>
              <a:gd name="connsiteY84" fmla="*/ 5067955 h 6858000"/>
              <a:gd name="connsiteX85" fmla="*/ 1903353 w 7369701"/>
              <a:gd name="connsiteY85" fmla="*/ 5044827 h 6858000"/>
              <a:gd name="connsiteX86" fmla="*/ 1979378 w 7369701"/>
              <a:gd name="connsiteY86" fmla="*/ 4769504 h 6858000"/>
              <a:gd name="connsiteX87" fmla="*/ 2882120 w 7369701"/>
              <a:gd name="connsiteY87" fmla="*/ 5064547 h 6858000"/>
              <a:gd name="connsiteX88" fmla="*/ 2793103 w 7369701"/>
              <a:gd name="connsiteY88" fmla="*/ 5039699 h 6858000"/>
              <a:gd name="connsiteX89" fmla="*/ 2770041 w 7369701"/>
              <a:gd name="connsiteY89" fmla="*/ 5033634 h 6858000"/>
              <a:gd name="connsiteX90" fmla="*/ 1979378 w 7369701"/>
              <a:gd name="connsiteY90" fmla="*/ 4769504 h 6858000"/>
              <a:gd name="connsiteX91" fmla="*/ 1927410 w 7369701"/>
              <a:gd name="connsiteY91" fmla="*/ 4716164 h 6858000"/>
              <a:gd name="connsiteX92" fmla="*/ 1959587 w 7369701"/>
              <a:gd name="connsiteY92" fmla="*/ 4728849 h 6858000"/>
              <a:gd name="connsiteX93" fmla="*/ 2777707 w 7369701"/>
              <a:gd name="connsiteY93" fmla="*/ 5003991 h 6858000"/>
              <a:gd name="connsiteX94" fmla="*/ 2800768 w 7369701"/>
              <a:gd name="connsiteY94" fmla="*/ 5010056 h 6858000"/>
              <a:gd name="connsiteX95" fmla="*/ 2879408 w 7369701"/>
              <a:gd name="connsiteY95" fmla="*/ 5031590 h 6858000"/>
              <a:gd name="connsiteX96" fmla="*/ 2862295 w 7369701"/>
              <a:gd name="connsiteY96" fmla="*/ 5022958 h 6858000"/>
              <a:gd name="connsiteX97" fmla="*/ 2813343 w 7369701"/>
              <a:gd name="connsiteY97" fmla="*/ 4998369 h 6858000"/>
              <a:gd name="connsiteX98" fmla="*/ 2646245 w 7369701"/>
              <a:gd name="connsiteY98" fmla="*/ 4930999 h 6858000"/>
              <a:gd name="connsiteX99" fmla="*/ 1999243 w 7369701"/>
              <a:gd name="connsiteY99" fmla="*/ 4730524 h 6858000"/>
              <a:gd name="connsiteX100" fmla="*/ 1979527 w 7369701"/>
              <a:gd name="connsiteY100" fmla="*/ 4726651 h 6858000"/>
              <a:gd name="connsiteX101" fmla="*/ 1927410 w 7369701"/>
              <a:gd name="connsiteY101" fmla="*/ 4716164 h 6858000"/>
              <a:gd name="connsiteX102" fmla="*/ 1997014 w 7369701"/>
              <a:gd name="connsiteY102" fmla="*/ 4698007 h 6858000"/>
              <a:gd name="connsiteX103" fmla="*/ 2005458 w 7369701"/>
              <a:gd name="connsiteY103" fmla="*/ 4699540 h 6858000"/>
              <a:gd name="connsiteX104" fmla="*/ 2657186 w 7369701"/>
              <a:gd name="connsiteY104" fmla="*/ 4901687 h 6858000"/>
              <a:gd name="connsiteX105" fmla="*/ 2826662 w 7369701"/>
              <a:gd name="connsiteY105" fmla="*/ 4970362 h 6858000"/>
              <a:gd name="connsiteX106" fmla="*/ 2876100 w 7369701"/>
              <a:gd name="connsiteY106" fmla="*/ 4995397 h 6858000"/>
              <a:gd name="connsiteX107" fmla="*/ 3042600 w 7369701"/>
              <a:gd name="connsiteY107" fmla="*/ 5059532 h 6858000"/>
              <a:gd name="connsiteX108" fmla="*/ 1997014 w 7369701"/>
              <a:gd name="connsiteY108" fmla="*/ 4698007 h 6858000"/>
              <a:gd name="connsiteX109" fmla="*/ 2305292 w 7369701"/>
              <a:gd name="connsiteY109" fmla="*/ 4219492 h 6858000"/>
              <a:gd name="connsiteX110" fmla="*/ 3360922 w 7369701"/>
              <a:gd name="connsiteY110" fmla="*/ 4529373 h 6858000"/>
              <a:gd name="connsiteX111" fmla="*/ 3492420 w 7369701"/>
              <a:gd name="connsiteY111" fmla="*/ 4510145 h 6858000"/>
              <a:gd name="connsiteX112" fmla="*/ 3364086 w 7369701"/>
              <a:gd name="connsiteY112" fmla="*/ 4480340 h 6858000"/>
              <a:gd name="connsiteX113" fmla="*/ 3225818 w 7369701"/>
              <a:gd name="connsiteY113" fmla="*/ 4411822 h 6858000"/>
              <a:gd name="connsiteX114" fmla="*/ 3129696 w 7369701"/>
              <a:gd name="connsiteY114" fmla="*/ 4360704 h 6858000"/>
              <a:gd name="connsiteX115" fmla="*/ 2814545 w 7369701"/>
              <a:gd name="connsiteY115" fmla="*/ 4282955 h 6858000"/>
              <a:gd name="connsiteX116" fmla="*/ 2305292 w 7369701"/>
              <a:gd name="connsiteY116" fmla="*/ 4219492 h 6858000"/>
              <a:gd name="connsiteX117" fmla="*/ 2626982 w 7369701"/>
              <a:gd name="connsiteY117" fmla="*/ 4206450 h 6858000"/>
              <a:gd name="connsiteX118" fmla="*/ 2490617 w 7369701"/>
              <a:gd name="connsiteY118" fmla="*/ 4206951 h 6858000"/>
              <a:gd name="connsiteX119" fmla="*/ 2819869 w 7369701"/>
              <a:gd name="connsiteY119" fmla="*/ 4252936 h 6858000"/>
              <a:gd name="connsiteX120" fmla="*/ 3143018 w 7369701"/>
              <a:gd name="connsiteY120" fmla="*/ 4332698 h 6858000"/>
              <a:gd name="connsiteX121" fmla="*/ 3241520 w 7369701"/>
              <a:gd name="connsiteY121" fmla="*/ 4385112 h 6858000"/>
              <a:gd name="connsiteX122" fmla="*/ 3374575 w 7369701"/>
              <a:gd name="connsiteY122" fmla="*/ 4451517 h 6858000"/>
              <a:gd name="connsiteX123" fmla="*/ 3505221 w 7369701"/>
              <a:gd name="connsiteY123" fmla="*/ 4480757 h 6858000"/>
              <a:gd name="connsiteX124" fmla="*/ 2626982 w 7369701"/>
              <a:gd name="connsiteY124" fmla="*/ 4206450 h 6858000"/>
              <a:gd name="connsiteX125" fmla="*/ 1310106 w 7369701"/>
              <a:gd name="connsiteY125" fmla="*/ 3943217 h 6858000"/>
              <a:gd name="connsiteX126" fmla="*/ 854994 w 7369701"/>
              <a:gd name="connsiteY126" fmla="*/ 4399136 h 6858000"/>
              <a:gd name="connsiteX127" fmla="*/ 742462 w 7369701"/>
              <a:gd name="connsiteY127" fmla="*/ 4594648 h 6858000"/>
              <a:gd name="connsiteX128" fmla="*/ 820602 w 7369701"/>
              <a:gd name="connsiteY128" fmla="*/ 4485915 h 6858000"/>
              <a:gd name="connsiteX129" fmla="*/ 878295 w 7369701"/>
              <a:gd name="connsiteY129" fmla="*/ 4403594 h 6858000"/>
              <a:gd name="connsiteX130" fmla="*/ 1240607 w 7369701"/>
              <a:gd name="connsiteY130" fmla="*/ 4010401 h 6858000"/>
              <a:gd name="connsiteX131" fmla="*/ 1310106 w 7369701"/>
              <a:gd name="connsiteY131" fmla="*/ 3943217 h 6858000"/>
              <a:gd name="connsiteX132" fmla="*/ 1423113 w 7369701"/>
              <a:gd name="connsiteY132" fmla="*/ 3874565 h 6858000"/>
              <a:gd name="connsiteX133" fmla="*/ 1260565 w 7369701"/>
              <a:gd name="connsiteY133" fmla="*/ 4031982 h 6858000"/>
              <a:gd name="connsiteX134" fmla="*/ 901900 w 7369701"/>
              <a:gd name="connsiteY134" fmla="*/ 4421236 h 6858000"/>
              <a:gd name="connsiteX135" fmla="*/ 845044 w 7369701"/>
              <a:gd name="connsiteY135" fmla="*/ 4502436 h 6858000"/>
              <a:gd name="connsiteX136" fmla="*/ 685926 w 7369701"/>
              <a:gd name="connsiteY136" fmla="*/ 4703069 h 6858000"/>
              <a:gd name="connsiteX137" fmla="*/ 684248 w 7369701"/>
              <a:gd name="connsiteY137" fmla="*/ 4706721 h 6858000"/>
              <a:gd name="connsiteX138" fmla="*/ 1423113 w 7369701"/>
              <a:gd name="connsiteY138" fmla="*/ 3874565 h 6858000"/>
              <a:gd name="connsiteX139" fmla="*/ 3316479 w 7369701"/>
              <a:gd name="connsiteY139" fmla="*/ 3872136 h 6858000"/>
              <a:gd name="connsiteX140" fmla="*/ 3546806 w 7369701"/>
              <a:gd name="connsiteY140" fmla="*/ 4356139 h 6858000"/>
              <a:gd name="connsiteX141" fmla="*/ 3364433 w 7369701"/>
              <a:gd name="connsiteY141" fmla="*/ 3953121 h 6858000"/>
              <a:gd name="connsiteX142" fmla="*/ 3316479 w 7369701"/>
              <a:gd name="connsiteY142" fmla="*/ 3872136 h 6858000"/>
              <a:gd name="connsiteX143" fmla="*/ 3291335 w 7369701"/>
              <a:gd name="connsiteY143" fmla="*/ 3767420 h 6858000"/>
              <a:gd name="connsiteX144" fmla="*/ 3390805 w 7369701"/>
              <a:gd name="connsiteY144" fmla="*/ 3937163 h 6858000"/>
              <a:gd name="connsiteX145" fmla="*/ 3579062 w 7369701"/>
              <a:gd name="connsiteY145" fmla="*/ 4359040 h 6858000"/>
              <a:gd name="connsiteX146" fmla="*/ 3467355 w 7369701"/>
              <a:gd name="connsiteY146" fmla="*/ 3988130 h 6858000"/>
              <a:gd name="connsiteX147" fmla="*/ 3310753 w 7369701"/>
              <a:gd name="connsiteY147" fmla="*/ 3787140 h 6858000"/>
              <a:gd name="connsiteX148" fmla="*/ 3291335 w 7369701"/>
              <a:gd name="connsiteY148" fmla="*/ 3767420 h 6858000"/>
              <a:gd name="connsiteX149" fmla="*/ 1635889 w 7369701"/>
              <a:gd name="connsiteY149" fmla="*/ 3709494 h 6858000"/>
              <a:gd name="connsiteX150" fmla="*/ 1634800 w 7369701"/>
              <a:gd name="connsiteY150" fmla="*/ 3731111 h 6858000"/>
              <a:gd name="connsiteX151" fmla="*/ 1635889 w 7369701"/>
              <a:gd name="connsiteY151" fmla="*/ 3709494 h 6858000"/>
              <a:gd name="connsiteX152" fmla="*/ 1510397 w 7369701"/>
              <a:gd name="connsiteY152" fmla="*/ 3684705 h 6858000"/>
              <a:gd name="connsiteX153" fmla="*/ 1146550 w 7369701"/>
              <a:gd name="connsiteY153" fmla="*/ 3802012 h 6858000"/>
              <a:gd name="connsiteX154" fmla="*/ 698834 w 7369701"/>
              <a:gd name="connsiteY154" fmla="*/ 3952272 h 6858000"/>
              <a:gd name="connsiteX155" fmla="*/ 34256 w 7369701"/>
              <a:gd name="connsiteY155" fmla="*/ 4347603 h 6858000"/>
              <a:gd name="connsiteX156" fmla="*/ 527241 w 7369701"/>
              <a:gd name="connsiteY156" fmla="*/ 4065078 h 6858000"/>
              <a:gd name="connsiteX157" fmla="*/ 1510397 w 7369701"/>
              <a:gd name="connsiteY157" fmla="*/ 3684705 h 6858000"/>
              <a:gd name="connsiteX158" fmla="*/ 1313114 w 7369701"/>
              <a:gd name="connsiteY158" fmla="*/ 3655216 h 6858000"/>
              <a:gd name="connsiteX159" fmla="*/ 1109304 w 7369701"/>
              <a:gd name="connsiteY159" fmla="*/ 3669030 h 6858000"/>
              <a:gd name="connsiteX160" fmla="*/ 8129 w 7369701"/>
              <a:gd name="connsiteY160" fmla="*/ 4330519 h 6858000"/>
              <a:gd name="connsiteX161" fmla="*/ 687572 w 7369701"/>
              <a:gd name="connsiteY161" fmla="*/ 3925629 h 6858000"/>
              <a:gd name="connsiteX162" fmla="*/ 1138365 w 7369701"/>
              <a:gd name="connsiteY162" fmla="*/ 3774515 h 6858000"/>
              <a:gd name="connsiteX163" fmla="*/ 1505579 w 7369701"/>
              <a:gd name="connsiteY163" fmla="*/ 3655526 h 6858000"/>
              <a:gd name="connsiteX164" fmla="*/ 1313114 w 7369701"/>
              <a:gd name="connsiteY164" fmla="*/ 3655216 h 6858000"/>
              <a:gd name="connsiteX165" fmla="*/ 3655073 w 7369701"/>
              <a:gd name="connsiteY165" fmla="*/ 3650884 h 6858000"/>
              <a:gd name="connsiteX166" fmla="*/ 3989938 w 7369701"/>
              <a:gd name="connsiteY166" fmla="*/ 3991685 h 6858000"/>
              <a:gd name="connsiteX167" fmla="*/ 4393907 w 7369701"/>
              <a:gd name="connsiteY167" fmla="*/ 4261258 h 6858000"/>
              <a:gd name="connsiteX168" fmla="*/ 4648051 w 7369701"/>
              <a:gd name="connsiteY168" fmla="*/ 4374051 h 6858000"/>
              <a:gd name="connsiteX169" fmla="*/ 4383389 w 7369701"/>
              <a:gd name="connsiteY169" fmla="*/ 4184369 h 6858000"/>
              <a:gd name="connsiteX170" fmla="*/ 4165508 w 7369701"/>
              <a:gd name="connsiteY170" fmla="*/ 4035196 h 6858000"/>
              <a:gd name="connsiteX171" fmla="*/ 4068162 w 7369701"/>
              <a:gd name="connsiteY171" fmla="*/ 3953394 h 6858000"/>
              <a:gd name="connsiteX172" fmla="*/ 3981416 w 7369701"/>
              <a:gd name="connsiteY172" fmla="*/ 3880482 h 6858000"/>
              <a:gd name="connsiteX173" fmla="*/ 3800147 w 7369701"/>
              <a:gd name="connsiteY173" fmla="*/ 3749872 h 6858000"/>
              <a:gd name="connsiteX174" fmla="*/ 3655073 w 7369701"/>
              <a:gd name="connsiteY174" fmla="*/ 3650884 h 6858000"/>
              <a:gd name="connsiteX175" fmla="*/ 3670252 w 7369701"/>
              <a:gd name="connsiteY175" fmla="*/ 3622798 h 6858000"/>
              <a:gd name="connsiteX176" fmla="*/ 3817258 w 7369701"/>
              <a:gd name="connsiteY176" fmla="*/ 3723577 h 6858000"/>
              <a:gd name="connsiteX177" fmla="*/ 4000461 w 7369701"/>
              <a:gd name="connsiteY177" fmla="*/ 3855966 h 6858000"/>
              <a:gd name="connsiteX178" fmla="*/ 4088180 w 7369701"/>
              <a:gd name="connsiteY178" fmla="*/ 3929774 h 6858000"/>
              <a:gd name="connsiteX179" fmla="*/ 4184555 w 7369701"/>
              <a:gd name="connsiteY179" fmla="*/ 4010683 h 6858000"/>
              <a:gd name="connsiteX180" fmla="*/ 4399563 w 7369701"/>
              <a:gd name="connsiteY180" fmla="*/ 4158106 h 6858000"/>
              <a:gd name="connsiteX181" fmla="*/ 4684469 w 7369701"/>
              <a:gd name="connsiteY181" fmla="*/ 4364680 h 6858000"/>
              <a:gd name="connsiteX182" fmla="*/ 4690271 w 7369701"/>
              <a:gd name="connsiteY182" fmla="*/ 4370034 h 6858000"/>
              <a:gd name="connsiteX183" fmla="*/ 4136093 w 7369701"/>
              <a:gd name="connsiteY183" fmla="*/ 3858466 h 6858000"/>
              <a:gd name="connsiteX184" fmla="*/ 3670252 w 7369701"/>
              <a:gd name="connsiteY184" fmla="*/ 3622798 h 6858000"/>
              <a:gd name="connsiteX185" fmla="*/ 4440129 w 7369701"/>
              <a:gd name="connsiteY185" fmla="*/ 3448571 h 6858000"/>
              <a:gd name="connsiteX186" fmla="*/ 4856525 w 7369701"/>
              <a:gd name="connsiteY186" fmla="*/ 3915351 h 6858000"/>
              <a:gd name="connsiteX187" fmla="*/ 5059055 w 7369701"/>
              <a:gd name="connsiteY187" fmla="*/ 4108918 h 6858000"/>
              <a:gd name="connsiteX188" fmla="*/ 5290070 w 7369701"/>
              <a:gd name="connsiteY188" fmla="*/ 4263619 h 6858000"/>
              <a:gd name="connsiteX189" fmla="*/ 4834991 w 7369701"/>
              <a:gd name="connsiteY189" fmla="*/ 3830985 h 6858000"/>
              <a:gd name="connsiteX190" fmla="*/ 4440129 w 7369701"/>
              <a:gd name="connsiteY190" fmla="*/ 3448571 h 6858000"/>
              <a:gd name="connsiteX191" fmla="*/ 4441737 w 7369701"/>
              <a:gd name="connsiteY191" fmla="*/ 3399734 h 6858000"/>
              <a:gd name="connsiteX192" fmla="*/ 4431236 w 7369701"/>
              <a:gd name="connsiteY192" fmla="*/ 3400954 h 6858000"/>
              <a:gd name="connsiteX193" fmla="*/ 4557150 w 7369701"/>
              <a:gd name="connsiteY193" fmla="*/ 3510023 h 6858000"/>
              <a:gd name="connsiteX194" fmla="*/ 4856936 w 7369701"/>
              <a:gd name="connsiteY194" fmla="*/ 3809146 h 6858000"/>
              <a:gd name="connsiteX195" fmla="*/ 5111996 w 7369701"/>
              <a:gd name="connsiteY195" fmla="*/ 4065759 h 6858000"/>
              <a:gd name="connsiteX196" fmla="*/ 5388878 w 7369701"/>
              <a:gd name="connsiteY196" fmla="*/ 4300185 h 6858000"/>
              <a:gd name="connsiteX197" fmla="*/ 5425556 w 7369701"/>
              <a:gd name="connsiteY197" fmla="*/ 4308967 h 6858000"/>
              <a:gd name="connsiteX198" fmla="*/ 4943646 w 7369701"/>
              <a:gd name="connsiteY198" fmla="*/ 3822916 h 6858000"/>
              <a:gd name="connsiteX199" fmla="*/ 4594837 w 7369701"/>
              <a:gd name="connsiteY199" fmla="*/ 3532274 h 6858000"/>
              <a:gd name="connsiteX200" fmla="*/ 4441737 w 7369701"/>
              <a:gd name="connsiteY200" fmla="*/ 3399734 h 6858000"/>
              <a:gd name="connsiteX201" fmla="*/ 5425834 w 7369701"/>
              <a:gd name="connsiteY201" fmla="*/ 3162785 h 6858000"/>
              <a:gd name="connsiteX202" fmla="*/ 5401644 w 7369701"/>
              <a:gd name="connsiteY202" fmla="*/ 3617847 h 6858000"/>
              <a:gd name="connsiteX203" fmla="*/ 5467256 w 7369701"/>
              <a:gd name="connsiteY203" fmla="*/ 4175494 h 6858000"/>
              <a:gd name="connsiteX204" fmla="*/ 5448069 w 7369701"/>
              <a:gd name="connsiteY204" fmla="*/ 3567554 h 6858000"/>
              <a:gd name="connsiteX205" fmla="*/ 5425834 w 7369701"/>
              <a:gd name="connsiteY205" fmla="*/ 3162785 h 6858000"/>
              <a:gd name="connsiteX206" fmla="*/ 1318687 w 7369701"/>
              <a:gd name="connsiteY206" fmla="*/ 3113840 h 6858000"/>
              <a:gd name="connsiteX207" fmla="*/ 1066793 w 7369701"/>
              <a:gd name="connsiteY207" fmla="*/ 3212171 h 6858000"/>
              <a:gd name="connsiteX208" fmla="*/ 993319 w 7369701"/>
              <a:gd name="connsiteY208" fmla="*/ 3247648 h 6858000"/>
              <a:gd name="connsiteX209" fmla="*/ 853081 w 7369701"/>
              <a:gd name="connsiteY209" fmla="*/ 3312410 h 6858000"/>
              <a:gd name="connsiteX210" fmla="*/ 805957 w 7369701"/>
              <a:gd name="connsiteY210" fmla="*/ 3330443 h 6858000"/>
              <a:gd name="connsiteX211" fmla="*/ 1318687 w 7369701"/>
              <a:gd name="connsiteY211" fmla="*/ 3113840 h 6858000"/>
              <a:gd name="connsiteX212" fmla="*/ 5453702 w 7369701"/>
              <a:gd name="connsiteY212" fmla="*/ 3090882 h 6858000"/>
              <a:gd name="connsiteX213" fmla="*/ 5480135 w 7369701"/>
              <a:gd name="connsiteY213" fmla="*/ 3565802 h 6858000"/>
              <a:gd name="connsiteX214" fmla="*/ 5499023 w 7369701"/>
              <a:gd name="connsiteY214" fmla="*/ 4166310 h 6858000"/>
              <a:gd name="connsiteX215" fmla="*/ 5547022 w 7369701"/>
              <a:gd name="connsiteY215" fmla="*/ 3607838 h 6858000"/>
              <a:gd name="connsiteX216" fmla="*/ 5515964 w 7369701"/>
              <a:gd name="connsiteY216" fmla="*/ 3378541 h 6858000"/>
              <a:gd name="connsiteX217" fmla="*/ 5453702 w 7369701"/>
              <a:gd name="connsiteY217" fmla="*/ 3090882 h 6858000"/>
              <a:gd name="connsiteX218" fmla="*/ 1238695 w 7369701"/>
              <a:gd name="connsiteY218" fmla="*/ 3076820 h 6858000"/>
              <a:gd name="connsiteX219" fmla="*/ 716371 w 7369701"/>
              <a:gd name="connsiteY219" fmla="*/ 3293249 h 6858000"/>
              <a:gd name="connsiteX220" fmla="*/ 579522 w 7369701"/>
              <a:gd name="connsiteY220" fmla="*/ 3371759 h 6858000"/>
              <a:gd name="connsiteX221" fmla="*/ 600288 w 7369701"/>
              <a:gd name="connsiteY221" fmla="*/ 3365555 h 6858000"/>
              <a:gd name="connsiteX222" fmla="*/ 840692 w 7369701"/>
              <a:gd name="connsiteY222" fmla="*/ 3284921 h 6858000"/>
              <a:gd name="connsiteX223" fmla="*/ 979248 w 7369701"/>
              <a:gd name="connsiteY223" fmla="*/ 3221003 h 6858000"/>
              <a:gd name="connsiteX224" fmla="*/ 1053282 w 7369701"/>
              <a:gd name="connsiteY224" fmla="*/ 3185247 h 6858000"/>
              <a:gd name="connsiteX225" fmla="*/ 1320603 w 7369701"/>
              <a:gd name="connsiteY225" fmla="*/ 3081281 h 6858000"/>
              <a:gd name="connsiteX226" fmla="*/ 1238695 w 7369701"/>
              <a:gd name="connsiteY226" fmla="*/ 3076820 h 6858000"/>
              <a:gd name="connsiteX227" fmla="*/ 5425627 w 7369701"/>
              <a:gd name="connsiteY227" fmla="*/ 2954192 h 6858000"/>
              <a:gd name="connsiteX228" fmla="*/ 5470770 w 7369701"/>
              <a:gd name="connsiteY228" fmla="*/ 3005435 h 6858000"/>
              <a:gd name="connsiteX229" fmla="*/ 5519779 w 7369701"/>
              <a:gd name="connsiteY229" fmla="*/ 4359223 h 6858000"/>
              <a:gd name="connsiteX230" fmla="*/ 5520293 w 7369701"/>
              <a:gd name="connsiteY230" fmla="*/ 4360602 h 6858000"/>
              <a:gd name="connsiteX231" fmla="*/ 5767221 w 7369701"/>
              <a:gd name="connsiteY231" fmla="*/ 4665564 h 6858000"/>
              <a:gd name="connsiteX232" fmla="*/ 6937169 w 7369701"/>
              <a:gd name="connsiteY232" fmla="*/ 4815941 h 6858000"/>
              <a:gd name="connsiteX233" fmla="*/ 6953922 w 7369701"/>
              <a:gd name="connsiteY233" fmla="*/ 4890068 h 6858000"/>
              <a:gd name="connsiteX234" fmla="*/ 6071359 w 7369701"/>
              <a:gd name="connsiteY234" fmla="*/ 4770770 h 6858000"/>
              <a:gd name="connsiteX235" fmla="*/ 6038839 w 7369701"/>
              <a:gd name="connsiteY235" fmla="*/ 4764474 h 6858000"/>
              <a:gd name="connsiteX236" fmla="*/ 6038706 w 7369701"/>
              <a:gd name="connsiteY236" fmla="*/ 4763847 h 6858000"/>
              <a:gd name="connsiteX237" fmla="*/ 6037784 w 7369701"/>
              <a:gd name="connsiteY237" fmla="*/ 4764270 h 6858000"/>
              <a:gd name="connsiteX238" fmla="*/ 6038839 w 7369701"/>
              <a:gd name="connsiteY238" fmla="*/ 4764474 h 6858000"/>
              <a:gd name="connsiteX239" fmla="*/ 6040338 w 7369701"/>
              <a:gd name="connsiteY239" fmla="*/ 4771418 h 6858000"/>
              <a:gd name="connsiteX240" fmla="*/ 6024488 w 7369701"/>
              <a:gd name="connsiteY240" fmla="*/ 4809903 h 6858000"/>
              <a:gd name="connsiteX241" fmla="*/ 5599771 w 7369701"/>
              <a:gd name="connsiteY241" fmla="*/ 5509652 h 6858000"/>
              <a:gd name="connsiteX242" fmla="*/ 5548843 w 7369701"/>
              <a:gd name="connsiteY242" fmla="*/ 5563845 h 6858000"/>
              <a:gd name="connsiteX243" fmla="*/ 5940952 w 7369701"/>
              <a:gd name="connsiteY243" fmla="*/ 6250028 h 6858000"/>
              <a:gd name="connsiteX244" fmla="*/ 6043441 w 7369701"/>
              <a:gd name="connsiteY244" fmla="*/ 6665847 h 6858000"/>
              <a:gd name="connsiteX245" fmla="*/ 6093432 w 7369701"/>
              <a:gd name="connsiteY245" fmla="*/ 6858000 h 6858000"/>
              <a:gd name="connsiteX246" fmla="*/ 6034344 w 7369701"/>
              <a:gd name="connsiteY246" fmla="*/ 6858000 h 6858000"/>
              <a:gd name="connsiteX247" fmla="*/ 6026679 w 7369701"/>
              <a:gd name="connsiteY247" fmla="*/ 6836959 h 6858000"/>
              <a:gd name="connsiteX248" fmla="*/ 5800441 w 7369701"/>
              <a:gd name="connsiteY248" fmla="*/ 6335286 h 6858000"/>
              <a:gd name="connsiteX249" fmla="*/ 5526562 w 7369701"/>
              <a:gd name="connsiteY249" fmla="*/ 5705388 h 6858000"/>
              <a:gd name="connsiteX250" fmla="*/ 5519640 w 7369701"/>
              <a:gd name="connsiteY250" fmla="*/ 5683774 h 6858000"/>
              <a:gd name="connsiteX251" fmla="*/ 5844559 w 7369701"/>
              <a:gd name="connsiteY251" fmla="*/ 6553349 h 6858000"/>
              <a:gd name="connsiteX252" fmla="*/ 5975994 w 7369701"/>
              <a:gd name="connsiteY252" fmla="*/ 6858000 h 6858000"/>
              <a:gd name="connsiteX253" fmla="*/ 5898547 w 7369701"/>
              <a:gd name="connsiteY253" fmla="*/ 6858000 h 6858000"/>
              <a:gd name="connsiteX254" fmla="*/ 5682041 w 7369701"/>
              <a:gd name="connsiteY254" fmla="*/ 6355860 h 6858000"/>
              <a:gd name="connsiteX255" fmla="*/ 5461758 w 7369701"/>
              <a:gd name="connsiteY255" fmla="*/ 5820220 h 6858000"/>
              <a:gd name="connsiteX256" fmla="*/ 5237282 w 7369701"/>
              <a:gd name="connsiteY256" fmla="*/ 6579086 h 6858000"/>
              <a:gd name="connsiteX257" fmla="*/ 5115009 w 7369701"/>
              <a:gd name="connsiteY257" fmla="*/ 6858000 h 6858000"/>
              <a:gd name="connsiteX258" fmla="*/ 5028074 w 7369701"/>
              <a:gd name="connsiteY258" fmla="*/ 6858000 h 6858000"/>
              <a:gd name="connsiteX259" fmla="*/ 5079508 w 7369701"/>
              <a:gd name="connsiteY259" fmla="*/ 6749074 h 6858000"/>
              <a:gd name="connsiteX260" fmla="*/ 5371846 w 7369701"/>
              <a:gd name="connsiteY260" fmla="*/ 5924413 h 6858000"/>
              <a:gd name="connsiteX261" fmla="*/ 5270512 w 7369701"/>
              <a:gd name="connsiteY261" fmla="*/ 6138975 h 6858000"/>
              <a:gd name="connsiteX262" fmla="*/ 5062409 w 7369701"/>
              <a:gd name="connsiteY262" fmla="*/ 6653544 h 6858000"/>
              <a:gd name="connsiteX263" fmla="*/ 5036628 w 7369701"/>
              <a:gd name="connsiteY263" fmla="*/ 6754247 h 6858000"/>
              <a:gd name="connsiteX264" fmla="*/ 5009112 w 7369701"/>
              <a:gd name="connsiteY264" fmla="*/ 6858000 h 6858000"/>
              <a:gd name="connsiteX265" fmla="*/ 4976679 w 7369701"/>
              <a:gd name="connsiteY265" fmla="*/ 6858000 h 6858000"/>
              <a:gd name="connsiteX266" fmla="*/ 5006537 w 7369701"/>
              <a:gd name="connsiteY266" fmla="*/ 6747068 h 6858000"/>
              <a:gd name="connsiteX267" fmla="*/ 5032723 w 7369701"/>
              <a:gd name="connsiteY267" fmla="*/ 6644957 h 6858000"/>
              <a:gd name="connsiteX268" fmla="*/ 5242949 w 7369701"/>
              <a:gd name="connsiteY268" fmla="*/ 6125175 h 6858000"/>
              <a:gd name="connsiteX269" fmla="*/ 5286321 w 7369701"/>
              <a:gd name="connsiteY269" fmla="*/ 6033555 h 6858000"/>
              <a:gd name="connsiteX270" fmla="*/ 5008210 w 7369701"/>
              <a:gd name="connsiteY270" fmla="*/ 6649194 h 6858000"/>
              <a:gd name="connsiteX271" fmla="*/ 4986321 w 7369701"/>
              <a:gd name="connsiteY271" fmla="*/ 6765687 h 6858000"/>
              <a:gd name="connsiteX272" fmla="*/ 4973474 w 7369701"/>
              <a:gd name="connsiteY272" fmla="*/ 6858000 h 6858000"/>
              <a:gd name="connsiteX273" fmla="*/ 4907178 w 7369701"/>
              <a:gd name="connsiteY273" fmla="*/ 6858000 h 6858000"/>
              <a:gd name="connsiteX274" fmla="*/ 4910810 w 7369701"/>
              <a:gd name="connsiteY274" fmla="*/ 6829660 h 6858000"/>
              <a:gd name="connsiteX275" fmla="*/ 4987461 w 7369701"/>
              <a:gd name="connsiteY275" fmla="*/ 6432994 h 6858000"/>
              <a:gd name="connsiteX276" fmla="*/ 5179262 w 7369701"/>
              <a:gd name="connsiteY276" fmla="*/ 6035044 h 6858000"/>
              <a:gd name="connsiteX277" fmla="*/ 4689678 w 7369701"/>
              <a:gd name="connsiteY277" fmla="*/ 6440241 h 6858000"/>
              <a:gd name="connsiteX278" fmla="*/ 4477543 w 7369701"/>
              <a:gd name="connsiteY278" fmla="*/ 6674836 h 6858000"/>
              <a:gd name="connsiteX279" fmla="*/ 4329957 w 7369701"/>
              <a:gd name="connsiteY279" fmla="*/ 6858000 h 6858000"/>
              <a:gd name="connsiteX280" fmla="*/ 4218595 w 7369701"/>
              <a:gd name="connsiteY280" fmla="*/ 6858000 h 6858000"/>
              <a:gd name="connsiteX281" fmla="*/ 4368888 w 7369701"/>
              <a:gd name="connsiteY281" fmla="*/ 6668412 h 6858000"/>
              <a:gd name="connsiteX282" fmla="*/ 4563091 w 7369701"/>
              <a:gd name="connsiteY282" fmla="*/ 6442508 h 6858000"/>
              <a:gd name="connsiteX283" fmla="*/ 5387324 w 7369701"/>
              <a:gd name="connsiteY283" fmla="*/ 5705830 h 6858000"/>
              <a:gd name="connsiteX284" fmla="*/ 5073620 w 7369701"/>
              <a:gd name="connsiteY284" fmla="*/ 5955437 h 6858000"/>
              <a:gd name="connsiteX285" fmla="*/ 4689789 w 7369701"/>
              <a:gd name="connsiteY285" fmla="*/ 6268382 h 6858000"/>
              <a:gd name="connsiteX286" fmla="*/ 4418722 w 7369701"/>
              <a:gd name="connsiteY286" fmla="*/ 6570886 h 6858000"/>
              <a:gd name="connsiteX287" fmla="*/ 4214944 w 7369701"/>
              <a:gd name="connsiteY287" fmla="*/ 6858000 h 6858000"/>
              <a:gd name="connsiteX288" fmla="*/ 4177898 w 7369701"/>
              <a:gd name="connsiteY288" fmla="*/ 6858000 h 6858000"/>
              <a:gd name="connsiteX289" fmla="*/ 4391597 w 7369701"/>
              <a:gd name="connsiteY289" fmla="*/ 6556370 h 6858000"/>
              <a:gd name="connsiteX290" fmla="*/ 4668889 w 7369701"/>
              <a:gd name="connsiteY290" fmla="*/ 6246399 h 6858000"/>
              <a:gd name="connsiteX291" fmla="*/ 5055427 w 7369701"/>
              <a:gd name="connsiteY291" fmla="*/ 5931476 h 6858000"/>
              <a:gd name="connsiteX292" fmla="*/ 5371814 w 7369701"/>
              <a:gd name="connsiteY292" fmla="*/ 5678975 h 6858000"/>
              <a:gd name="connsiteX293" fmla="*/ 4987918 w 7369701"/>
              <a:gd name="connsiteY293" fmla="*/ 5838701 h 6858000"/>
              <a:gd name="connsiteX294" fmla="*/ 4317146 w 7369701"/>
              <a:gd name="connsiteY294" fmla="*/ 6587716 h 6858000"/>
              <a:gd name="connsiteX295" fmla="*/ 4171627 w 7369701"/>
              <a:gd name="connsiteY295" fmla="*/ 6858000 h 6858000"/>
              <a:gd name="connsiteX296" fmla="*/ 4081585 w 7369701"/>
              <a:gd name="connsiteY296" fmla="*/ 6858000 h 6858000"/>
              <a:gd name="connsiteX297" fmla="*/ 4238603 w 7369701"/>
              <a:gd name="connsiteY297" fmla="*/ 6559341 h 6858000"/>
              <a:gd name="connsiteX298" fmla="*/ 4778333 w 7369701"/>
              <a:gd name="connsiteY298" fmla="*/ 5873626 h 6858000"/>
              <a:gd name="connsiteX299" fmla="*/ 5414185 w 7369701"/>
              <a:gd name="connsiteY299" fmla="*/ 5573882 h 6858000"/>
              <a:gd name="connsiteX300" fmla="*/ 5959648 w 7369701"/>
              <a:gd name="connsiteY300" fmla="*/ 4760797 h 6858000"/>
              <a:gd name="connsiteX301" fmla="*/ 5355019 w 7369701"/>
              <a:gd name="connsiteY301" fmla="*/ 4734672 h 6858000"/>
              <a:gd name="connsiteX302" fmla="*/ 5083565 w 7369701"/>
              <a:gd name="connsiteY302" fmla="*/ 5179121 h 6858000"/>
              <a:gd name="connsiteX303" fmla="*/ 4713577 w 7369701"/>
              <a:gd name="connsiteY303" fmla="*/ 5616803 h 6858000"/>
              <a:gd name="connsiteX304" fmla="*/ 3989559 w 7369701"/>
              <a:gd name="connsiteY304" fmla="*/ 6145945 h 6858000"/>
              <a:gd name="connsiteX305" fmla="*/ 3939824 w 7369701"/>
              <a:gd name="connsiteY305" fmla="*/ 6066900 h 6858000"/>
              <a:gd name="connsiteX306" fmla="*/ 4584537 w 7369701"/>
              <a:gd name="connsiteY306" fmla="*/ 5324826 h 6858000"/>
              <a:gd name="connsiteX307" fmla="*/ 5037105 w 7369701"/>
              <a:gd name="connsiteY307" fmla="*/ 5088765 h 6858000"/>
              <a:gd name="connsiteX308" fmla="*/ 5039930 w 7369701"/>
              <a:gd name="connsiteY308" fmla="*/ 5089585 h 6858000"/>
              <a:gd name="connsiteX309" fmla="*/ 5263764 w 7369701"/>
              <a:gd name="connsiteY309" fmla="*/ 4735525 h 6858000"/>
              <a:gd name="connsiteX310" fmla="*/ 4086300 w 7369701"/>
              <a:gd name="connsiteY310" fmla="*/ 4884599 h 6858000"/>
              <a:gd name="connsiteX311" fmla="*/ 4085485 w 7369701"/>
              <a:gd name="connsiteY311" fmla="*/ 4899070 h 6858000"/>
              <a:gd name="connsiteX312" fmla="*/ 3871915 w 7369701"/>
              <a:gd name="connsiteY312" fmla="*/ 5253645 h 6858000"/>
              <a:gd name="connsiteX313" fmla="*/ 3799374 w 7369701"/>
              <a:gd name="connsiteY313" fmla="*/ 5466127 h 6858000"/>
              <a:gd name="connsiteX314" fmla="*/ 3498850 w 7369701"/>
              <a:gd name="connsiteY314" fmla="*/ 6661888 h 6858000"/>
              <a:gd name="connsiteX315" fmla="*/ 3399216 w 7369701"/>
              <a:gd name="connsiteY315" fmla="*/ 6858000 h 6858000"/>
              <a:gd name="connsiteX316" fmla="*/ 3303688 w 7369701"/>
              <a:gd name="connsiteY316" fmla="*/ 6858000 h 6858000"/>
              <a:gd name="connsiteX317" fmla="*/ 3391774 w 7369701"/>
              <a:gd name="connsiteY317" fmla="*/ 6697181 h 6858000"/>
              <a:gd name="connsiteX318" fmla="*/ 3735540 w 7369701"/>
              <a:gd name="connsiteY318" fmla="*/ 5546923 h 6858000"/>
              <a:gd name="connsiteX319" fmla="*/ 3729438 w 7369701"/>
              <a:gd name="connsiteY319" fmla="*/ 5569058 h 6858000"/>
              <a:gd name="connsiteX320" fmla="*/ 3707782 w 7369701"/>
              <a:gd name="connsiteY320" fmla="*/ 5644908 h 6858000"/>
              <a:gd name="connsiteX321" fmla="*/ 3583827 w 7369701"/>
              <a:gd name="connsiteY321" fmla="*/ 6039215 h 6858000"/>
              <a:gd name="connsiteX322" fmla="*/ 3547861 w 7369701"/>
              <a:gd name="connsiteY322" fmla="*/ 6129609 h 6858000"/>
              <a:gd name="connsiteX323" fmla="*/ 3490905 w 7369701"/>
              <a:gd name="connsiteY323" fmla="*/ 6277660 h 6858000"/>
              <a:gd name="connsiteX324" fmla="*/ 3455859 w 7369701"/>
              <a:gd name="connsiteY324" fmla="*/ 6391301 h 6858000"/>
              <a:gd name="connsiteX325" fmla="*/ 3429112 w 7369701"/>
              <a:gd name="connsiteY325" fmla="*/ 6479469 h 6858000"/>
              <a:gd name="connsiteX326" fmla="*/ 3304862 w 7369701"/>
              <a:gd name="connsiteY326" fmla="*/ 6796476 h 6858000"/>
              <a:gd name="connsiteX327" fmla="*/ 3276071 w 7369701"/>
              <a:gd name="connsiteY327" fmla="*/ 6858000 h 6858000"/>
              <a:gd name="connsiteX328" fmla="*/ 3240805 w 7369701"/>
              <a:gd name="connsiteY328" fmla="*/ 6858000 h 6858000"/>
              <a:gd name="connsiteX329" fmla="*/ 3275917 w 7369701"/>
              <a:gd name="connsiteY329" fmla="*/ 6783192 h 6858000"/>
              <a:gd name="connsiteX330" fmla="*/ 3399358 w 7369701"/>
              <a:gd name="connsiteY330" fmla="*/ 6469011 h 6858000"/>
              <a:gd name="connsiteX331" fmla="*/ 3425650 w 7369701"/>
              <a:gd name="connsiteY331" fmla="*/ 6381333 h 6858000"/>
              <a:gd name="connsiteX332" fmla="*/ 3460661 w 7369701"/>
              <a:gd name="connsiteY332" fmla="*/ 6266763 h 6858000"/>
              <a:gd name="connsiteX333" fmla="*/ 3518021 w 7369701"/>
              <a:gd name="connsiteY333" fmla="*/ 6117298 h 6858000"/>
              <a:gd name="connsiteX334" fmla="*/ 3554035 w 7369701"/>
              <a:gd name="connsiteY334" fmla="*/ 6027832 h 6858000"/>
              <a:gd name="connsiteX335" fmla="*/ 3677174 w 7369701"/>
              <a:gd name="connsiteY335" fmla="*/ 5636351 h 6858000"/>
              <a:gd name="connsiteX336" fmla="*/ 3698819 w 7369701"/>
              <a:gd name="connsiteY336" fmla="*/ 5560503 h 6858000"/>
              <a:gd name="connsiteX337" fmla="*/ 3702094 w 7369701"/>
              <a:gd name="connsiteY337" fmla="*/ 5549194 h 6858000"/>
              <a:gd name="connsiteX338" fmla="*/ 3398355 w 7369701"/>
              <a:gd name="connsiteY338" fmla="*/ 6094603 h 6858000"/>
              <a:gd name="connsiteX339" fmla="*/ 3193941 w 7369701"/>
              <a:gd name="connsiteY339" fmla="*/ 6798775 h 6858000"/>
              <a:gd name="connsiteX340" fmla="*/ 3184140 w 7369701"/>
              <a:gd name="connsiteY340" fmla="*/ 6858000 h 6858000"/>
              <a:gd name="connsiteX341" fmla="*/ 3099978 w 7369701"/>
              <a:gd name="connsiteY341" fmla="*/ 6858000 h 6858000"/>
              <a:gd name="connsiteX342" fmla="*/ 3101556 w 7369701"/>
              <a:gd name="connsiteY342" fmla="*/ 6843337 h 6858000"/>
              <a:gd name="connsiteX343" fmla="*/ 3370162 w 7369701"/>
              <a:gd name="connsiteY343" fmla="*/ 5785550 h 6858000"/>
              <a:gd name="connsiteX344" fmla="*/ 3746477 w 7369701"/>
              <a:gd name="connsiteY344" fmla="*/ 5377889 h 6858000"/>
              <a:gd name="connsiteX345" fmla="*/ 3863399 w 7369701"/>
              <a:gd name="connsiteY345" fmla="*/ 5087257 h 6858000"/>
              <a:gd name="connsiteX346" fmla="*/ 3968712 w 7369701"/>
              <a:gd name="connsiteY346" fmla="*/ 4913989 h 6858000"/>
              <a:gd name="connsiteX347" fmla="*/ 2792390 w 7369701"/>
              <a:gd name="connsiteY347" fmla="*/ 5382974 h 6858000"/>
              <a:gd name="connsiteX348" fmla="*/ 2714982 w 7369701"/>
              <a:gd name="connsiteY348" fmla="*/ 5427051 h 6858000"/>
              <a:gd name="connsiteX349" fmla="*/ 2813361 w 7369701"/>
              <a:gd name="connsiteY349" fmla="*/ 6023912 h 6858000"/>
              <a:gd name="connsiteX350" fmla="*/ 2688430 w 7369701"/>
              <a:gd name="connsiteY350" fmla="*/ 6801564 h 6858000"/>
              <a:gd name="connsiteX351" fmla="*/ 2629626 w 7369701"/>
              <a:gd name="connsiteY351" fmla="*/ 6763394 h 6858000"/>
              <a:gd name="connsiteX352" fmla="*/ 2565328 w 7369701"/>
              <a:gd name="connsiteY352" fmla="*/ 5516399 h 6858000"/>
              <a:gd name="connsiteX353" fmla="*/ 1922999 w 7369701"/>
              <a:gd name="connsiteY353" fmla="*/ 5980343 h 6858000"/>
              <a:gd name="connsiteX354" fmla="*/ 1950261 w 7369701"/>
              <a:gd name="connsiteY354" fmla="*/ 6405858 h 6858000"/>
              <a:gd name="connsiteX355" fmla="*/ 2365554 w 7369701"/>
              <a:gd name="connsiteY355" fmla="*/ 6759107 h 6858000"/>
              <a:gd name="connsiteX356" fmla="*/ 2424142 w 7369701"/>
              <a:gd name="connsiteY356" fmla="*/ 6858000 h 6858000"/>
              <a:gd name="connsiteX357" fmla="*/ 2395994 w 7369701"/>
              <a:gd name="connsiteY357" fmla="*/ 6858000 h 6858000"/>
              <a:gd name="connsiteX358" fmla="*/ 2392863 w 7369701"/>
              <a:gd name="connsiteY358" fmla="*/ 6852964 h 6858000"/>
              <a:gd name="connsiteX359" fmla="*/ 2017589 w 7369701"/>
              <a:gd name="connsiteY359" fmla="*/ 6493982 h 6858000"/>
              <a:gd name="connsiteX360" fmla="*/ 2147336 w 7369701"/>
              <a:gd name="connsiteY360" fmla="*/ 6594052 h 6858000"/>
              <a:gd name="connsiteX361" fmla="*/ 2207047 w 7369701"/>
              <a:gd name="connsiteY361" fmla="*/ 6654540 h 6858000"/>
              <a:gd name="connsiteX362" fmla="*/ 2299106 w 7369701"/>
              <a:gd name="connsiteY362" fmla="*/ 6778931 h 6858000"/>
              <a:gd name="connsiteX363" fmla="*/ 2314430 w 7369701"/>
              <a:gd name="connsiteY363" fmla="*/ 6801144 h 6858000"/>
              <a:gd name="connsiteX364" fmla="*/ 2352406 w 7369701"/>
              <a:gd name="connsiteY364" fmla="*/ 6858000 h 6858000"/>
              <a:gd name="connsiteX365" fmla="*/ 2314492 w 7369701"/>
              <a:gd name="connsiteY365" fmla="*/ 6858000 h 6858000"/>
              <a:gd name="connsiteX366" fmla="*/ 2288095 w 7369701"/>
              <a:gd name="connsiteY366" fmla="*/ 6818030 h 6858000"/>
              <a:gd name="connsiteX367" fmla="*/ 2272768 w 7369701"/>
              <a:gd name="connsiteY367" fmla="*/ 6795822 h 6858000"/>
              <a:gd name="connsiteX368" fmla="*/ 2182715 w 7369701"/>
              <a:gd name="connsiteY368" fmla="*/ 6675071 h 6858000"/>
              <a:gd name="connsiteX369" fmla="*/ 2032061 w 7369701"/>
              <a:gd name="connsiteY369" fmla="*/ 6541380 h 6858000"/>
              <a:gd name="connsiteX370" fmla="*/ 2257220 w 7369701"/>
              <a:gd name="connsiteY370" fmla="*/ 6826257 h 6858000"/>
              <a:gd name="connsiteX371" fmla="*/ 2281324 w 7369701"/>
              <a:gd name="connsiteY371" fmla="*/ 6858000 h 6858000"/>
              <a:gd name="connsiteX372" fmla="*/ 2242860 w 7369701"/>
              <a:gd name="connsiteY372" fmla="*/ 6858000 h 6858000"/>
              <a:gd name="connsiteX373" fmla="*/ 2232818 w 7369701"/>
              <a:gd name="connsiteY373" fmla="*/ 6844926 h 6858000"/>
              <a:gd name="connsiteX374" fmla="*/ 1990172 w 7369701"/>
              <a:gd name="connsiteY374" fmla="*/ 6542121 h 6858000"/>
              <a:gd name="connsiteX375" fmla="*/ 2124090 w 7369701"/>
              <a:gd name="connsiteY375" fmla="*/ 6761017 h 6858000"/>
              <a:gd name="connsiteX376" fmla="*/ 2200380 w 7369701"/>
              <a:gd name="connsiteY376" fmla="*/ 6858000 h 6858000"/>
              <a:gd name="connsiteX377" fmla="*/ 2147507 w 7369701"/>
              <a:gd name="connsiteY377" fmla="*/ 6858000 h 6858000"/>
              <a:gd name="connsiteX378" fmla="*/ 2070668 w 7369701"/>
              <a:gd name="connsiteY378" fmla="*/ 6761520 h 6858000"/>
              <a:gd name="connsiteX379" fmla="*/ 1975142 w 7369701"/>
              <a:gd name="connsiteY379" fmla="*/ 6585570 h 6858000"/>
              <a:gd name="connsiteX380" fmla="*/ 2050035 w 7369701"/>
              <a:gd name="connsiteY380" fmla="*/ 6813345 h 6858000"/>
              <a:gd name="connsiteX381" fmla="*/ 2063025 w 7369701"/>
              <a:gd name="connsiteY381" fmla="*/ 6858000 h 6858000"/>
              <a:gd name="connsiteX382" fmla="*/ 2021675 w 7369701"/>
              <a:gd name="connsiteY382" fmla="*/ 6858000 h 6858000"/>
              <a:gd name="connsiteX383" fmla="*/ 2019308 w 7369701"/>
              <a:gd name="connsiteY383" fmla="*/ 6847118 h 6858000"/>
              <a:gd name="connsiteX384" fmla="*/ 1938835 w 7369701"/>
              <a:gd name="connsiteY384" fmla="*/ 6551160 h 6858000"/>
              <a:gd name="connsiteX385" fmla="*/ 1953230 w 7369701"/>
              <a:gd name="connsiteY385" fmla="*/ 6759699 h 6858000"/>
              <a:gd name="connsiteX386" fmla="*/ 1956763 w 7369701"/>
              <a:gd name="connsiteY386" fmla="*/ 6778191 h 6858000"/>
              <a:gd name="connsiteX387" fmla="*/ 1967925 w 7369701"/>
              <a:gd name="connsiteY387" fmla="*/ 6858000 h 6858000"/>
              <a:gd name="connsiteX388" fmla="*/ 1936622 w 7369701"/>
              <a:gd name="connsiteY388" fmla="*/ 6858000 h 6858000"/>
              <a:gd name="connsiteX389" fmla="*/ 1926261 w 7369701"/>
              <a:gd name="connsiteY389" fmla="*/ 6784064 h 6858000"/>
              <a:gd name="connsiteX390" fmla="*/ 1922724 w 7369701"/>
              <a:gd name="connsiteY390" fmla="*/ 6765577 h 6858000"/>
              <a:gd name="connsiteX391" fmla="*/ 1904650 w 7369701"/>
              <a:gd name="connsiteY391" fmla="*/ 6639616 h 6858000"/>
              <a:gd name="connsiteX392" fmla="*/ 1885273 w 7369701"/>
              <a:gd name="connsiteY392" fmla="*/ 6858000 h 6858000"/>
              <a:gd name="connsiteX393" fmla="*/ 1854363 w 7369701"/>
              <a:gd name="connsiteY393" fmla="*/ 6858000 h 6858000"/>
              <a:gd name="connsiteX394" fmla="*/ 1880391 w 7369701"/>
              <a:gd name="connsiteY394" fmla="*/ 6603796 h 6858000"/>
              <a:gd name="connsiteX395" fmla="*/ 1818273 w 7369701"/>
              <a:gd name="connsiteY395" fmla="*/ 6715729 h 6858000"/>
              <a:gd name="connsiteX396" fmla="*/ 1794691 w 7369701"/>
              <a:gd name="connsiteY396" fmla="*/ 6843239 h 6858000"/>
              <a:gd name="connsiteX397" fmla="*/ 1794914 w 7369701"/>
              <a:gd name="connsiteY397" fmla="*/ 6858000 h 6858000"/>
              <a:gd name="connsiteX398" fmla="*/ 1746128 w 7369701"/>
              <a:gd name="connsiteY398" fmla="*/ 6858000 h 6858000"/>
              <a:gd name="connsiteX399" fmla="*/ 1753934 w 7369701"/>
              <a:gd name="connsiteY399" fmla="*/ 6724796 h 6858000"/>
              <a:gd name="connsiteX400" fmla="*/ 1792053 w 7369701"/>
              <a:gd name="connsiteY400" fmla="*/ 6572396 h 6858000"/>
              <a:gd name="connsiteX401" fmla="*/ 1862248 w 7369701"/>
              <a:gd name="connsiteY401" fmla="*/ 6266397 h 6858000"/>
              <a:gd name="connsiteX402" fmla="*/ 1862250 w 7369701"/>
              <a:gd name="connsiteY402" fmla="*/ 6033531 h 6858000"/>
              <a:gd name="connsiteX403" fmla="*/ 1211999 w 7369701"/>
              <a:gd name="connsiteY403" fmla="*/ 6683610 h 6858000"/>
              <a:gd name="connsiteX404" fmla="*/ 1213266 w 7369701"/>
              <a:gd name="connsiteY404" fmla="*/ 6691947 h 6858000"/>
              <a:gd name="connsiteX405" fmla="*/ 1203370 w 7369701"/>
              <a:gd name="connsiteY405" fmla="*/ 6850676 h 6858000"/>
              <a:gd name="connsiteX406" fmla="*/ 1203671 w 7369701"/>
              <a:gd name="connsiteY406" fmla="*/ 6858000 h 6858000"/>
              <a:gd name="connsiteX407" fmla="*/ 1143180 w 7369701"/>
              <a:gd name="connsiteY407" fmla="*/ 6858000 h 6858000"/>
              <a:gd name="connsiteX408" fmla="*/ 1142176 w 7369701"/>
              <a:gd name="connsiteY408" fmla="*/ 6766045 h 6858000"/>
              <a:gd name="connsiteX409" fmla="*/ 1067484 w 7369701"/>
              <a:gd name="connsiteY409" fmla="*/ 6858000 h 6858000"/>
              <a:gd name="connsiteX410" fmla="*/ 953928 w 7369701"/>
              <a:gd name="connsiteY410" fmla="*/ 6858000 h 6858000"/>
              <a:gd name="connsiteX411" fmla="*/ 959715 w 7369701"/>
              <a:gd name="connsiteY411" fmla="*/ 6850185 h 6858000"/>
              <a:gd name="connsiteX412" fmla="*/ 1483788 w 7369701"/>
              <a:gd name="connsiteY412" fmla="*/ 6259174 h 6858000"/>
              <a:gd name="connsiteX413" fmla="*/ 1100671 w 7369701"/>
              <a:gd name="connsiteY413" fmla="*/ 6252137 h 6858000"/>
              <a:gd name="connsiteX414" fmla="*/ 1090144 w 7369701"/>
              <a:gd name="connsiteY414" fmla="*/ 6256748 h 6858000"/>
              <a:gd name="connsiteX415" fmla="*/ 1095872 w 7369701"/>
              <a:gd name="connsiteY415" fmla="*/ 6271892 h 6858000"/>
              <a:gd name="connsiteX416" fmla="*/ 262785 w 7369701"/>
              <a:gd name="connsiteY416" fmla="*/ 6845450 h 6858000"/>
              <a:gd name="connsiteX417" fmla="*/ 209968 w 7369701"/>
              <a:gd name="connsiteY417" fmla="*/ 6770713 h 6858000"/>
              <a:gd name="connsiteX418" fmla="*/ 873460 w 7369701"/>
              <a:gd name="connsiteY418" fmla="*/ 6253768 h 6858000"/>
              <a:gd name="connsiteX419" fmla="*/ 192686 w 7369701"/>
              <a:gd name="connsiteY419" fmla="*/ 5849257 h 6858000"/>
              <a:gd name="connsiteX420" fmla="*/ 4696 w 7369701"/>
              <a:gd name="connsiteY420" fmla="*/ 5697668 h 6858000"/>
              <a:gd name="connsiteX421" fmla="*/ 0 w 7369701"/>
              <a:gd name="connsiteY421" fmla="*/ 5689984 h 6858000"/>
              <a:gd name="connsiteX422" fmla="*/ 0 w 7369701"/>
              <a:gd name="connsiteY422" fmla="*/ 5513472 h 6858000"/>
              <a:gd name="connsiteX423" fmla="*/ 174101 w 7369701"/>
              <a:gd name="connsiteY423" fmla="*/ 5620277 h 6858000"/>
              <a:gd name="connsiteX424" fmla="*/ 891800 w 7369701"/>
              <a:gd name="connsiteY424" fmla="*/ 6036935 h 6858000"/>
              <a:gd name="connsiteX425" fmla="*/ 1072219 w 7369701"/>
              <a:gd name="connsiteY425" fmla="*/ 6169443 h 6858000"/>
              <a:gd name="connsiteX426" fmla="*/ 1074117 w 7369701"/>
              <a:gd name="connsiteY426" fmla="*/ 6170301 h 6858000"/>
              <a:gd name="connsiteX427" fmla="*/ 1083114 w 7369701"/>
              <a:gd name="connsiteY427" fmla="*/ 6174131 h 6858000"/>
              <a:gd name="connsiteX428" fmla="*/ 1543010 w 7369701"/>
              <a:gd name="connsiteY428" fmla="*/ 6191140 h 6858000"/>
              <a:gd name="connsiteX429" fmla="*/ 1551080 w 7369701"/>
              <a:gd name="connsiteY429" fmla="*/ 6195006 h 6858000"/>
              <a:gd name="connsiteX430" fmla="*/ 2345443 w 7369701"/>
              <a:gd name="connsiteY430" fmla="*/ 5549882 h 6858000"/>
              <a:gd name="connsiteX431" fmla="*/ 1721499 w 7369701"/>
              <a:gd name="connsiteY431" fmla="*/ 5599969 h 6858000"/>
              <a:gd name="connsiteX432" fmla="*/ 767716 w 7369701"/>
              <a:gd name="connsiteY432" fmla="*/ 5472768 h 6858000"/>
              <a:gd name="connsiteX433" fmla="*/ 722147 w 7369701"/>
              <a:gd name="connsiteY433" fmla="*/ 5393091 h 6858000"/>
              <a:gd name="connsiteX434" fmla="*/ 1485552 w 7369701"/>
              <a:gd name="connsiteY434" fmla="*/ 5313202 h 6858000"/>
              <a:gd name="connsiteX435" fmla="*/ 2143004 w 7369701"/>
              <a:gd name="connsiteY435" fmla="*/ 5402420 h 6858000"/>
              <a:gd name="connsiteX436" fmla="*/ 1933391 w 7369701"/>
              <a:gd name="connsiteY436" fmla="*/ 5156971 h 6858000"/>
              <a:gd name="connsiteX437" fmla="*/ 1827118 w 7369701"/>
              <a:gd name="connsiteY437" fmla="*/ 4968410 h 6858000"/>
              <a:gd name="connsiteX438" fmla="*/ 1837349 w 7369701"/>
              <a:gd name="connsiteY438" fmla="*/ 4956357 h 6858000"/>
              <a:gd name="connsiteX439" fmla="*/ 2162835 w 7369701"/>
              <a:gd name="connsiteY439" fmla="*/ 5187853 h 6858000"/>
              <a:gd name="connsiteX440" fmla="*/ 2257167 w 7369701"/>
              <a:gd name="connsiteY440" fmla="*/ 5462123 h 6858000"/>
              <a:gd name="connsiteX441" fmla="*/ 2261598 w 7369701"/>
              <a:gd name="connsiteY441" fmla="*/ 5467998 h 6858000"/>
              <a:gd name="connsiteX442" fmla="*/ 2437177 w 7369701"/>
              <a:gd name="connsiteY442" fmla="*/ 5479608 h 6858000"/>
              <a:gd name="connsiteX443" fmla="*/ 2445247 w 7369701"/>
              <a:gd name="connsiteY443" fmla="*/ 5483476 h 6858000"/>
              <a:gd name="connsiteX444" fmla="*/ 2743626 w 7369701"/>
              <a:gd name="connsiteY444" fmla="*/ 5304819 h 6858000"/>
              <a:gd name="connsiteX445" fmla="*/ 3048102 w 7369701"/>
              <a:gd name="connsiteY445" fmla="*/ 5150595 h 6858000"/>
              <a:gd name="connsiteX446" fmla="*/ 1799414 w 7369701"/>
              <a:gd name="connsiteY446" fmla="*/ 4694732 h 6858000"/>
              <a:gd name="connsiteX447" fmla="*/ 1771735 w 7369701"/>
              <a:gd name="connsiteY447" fmla="*/ 4619929 h 6858000"/>
              <a:gd name="connsiteX448" fmla="*/ 3104273 w 7369701"/>
              <a:gd name="connsiteY448" fmla="*/ 5076159 h 6858000"/>
              <a:gd name="connsiteX449" fmla="*/ 3113245 w 7369701"/>
              <a:gd name="connsiteY449" fmla="*/ 5090705 h 6858000"/>
              <a:gd name="connsiteX450" fmla="*/ 3126294 w 7369701"/>
              <a:gd name="connsiteY450" fmla="*/ 5114400 h 6858000"/>
              <a:gd name="connsiteX451" fmla="*/ 3937433 w 7369701"/>
              <a:gd name="connsiteY451" fmla="*/ 4830473 h 6858000"/>
              <a:gd name="connsiteX452" fmla="*/ 3590475 w 7369701"/>
              <a:gd name="connsiteY452" fmla="*/ 4597974 h 6858000"/>
              <a:gd name="connsiteX453" fmla="*/ 3100264 w 7369701"/>
              <a:gd name="connsiteY453" fmla="*/ 4579845 h 6858000"/>
              <a:gd name="connsiteX454" fmla="*/ 2183576 w 7369701"/>
              <a:gd name="connsiteY454" fmla="*/ 4227150 h 6858000"/>
              <a:gd name="connsiteX455" fmla="*/ 2151029 w 7369701"/>
              <a:gd name="connsiteY455" fmla="*/ 4146947 h 6858000"/>
              <a:gd name="connsiteX456" fmla="*/ 3563434 w 7369701"/>
              <a:gd name="connsiteY456" fmla="*/ 4469115 h 6858000"/>
              <a:gd name="connsiteX457" fmla="*/ 3177952 w 7369701"/>
              <a:gd name="connsiteY457" fmla="*/ 3657386 h 6858000"/>
              <a:gd name="connsiteX458" fmla="*/ 3189263 w 7369701"/>
              <a:gd name="connsiteY458" fmla="*/ 3625726 h 6858000"/>
              <a:gd name="connsiteX459" fmla="*/ 3560912 w 7369701"/>
              <a:gd name="connsiteY459" fmla="*/ 4079863 h 6858000"/>
              <a:gd name="connsiteX460" fmla="*/ 3626636 w 7369701"/>
              <a:gd name="connsiteY460" fmla="*/ 4512230 h 6858000"/>
              <a:gd name="connsiteX461" fmla="*/ 3653088 w 7369701"/>
              <a:gd name="connsiteY461" fmla="*/ 4521417 h 6858000"/>
              <a:gd name="connsiteX462" fmla="*/ 3988128 w 7369701"/>
              <a:gd name="connsiteY462" fmla="*/ 4817267 h 6858000"/>
              <a:gd name="connsiteX463" fmla="*/ 4830582 w 7369701"/>
              <a:gd name="connsiteY463" fmla="*/ 4676000 h 6858000"/>
              <a:gd name="connsiteX464" fmla="*/ 4830100 w 7369701"/>
              <a:gd name="connsiteY464" fmla="*/ 4675554 h 6858000"/>
              <a:gd name="connsiteX465" fmla="*/ 4036318 w 7369701"/>
              <a:gd name="connsiteY465" fmla="*/ 4147013 h 6858000"/>
              <a:gd name="connsiteX466" fmla="*/ 3432098 w 7369701"/>
              <a:gd name="connsiteY466" fmla="*/ 3537312 h 6858000"/>
              <a:gd name="connsiteX467" fmla="*/ 3446761 w 7369701"/>
              <a:gd name="connsiteY467" fmla="*/ 3461278 h 6858000"/>
              <a:gd name="connsiteX468" fmla="*/ 4419733 w 7369701"/>
              <a:gd name="connsiteY468" fmla="*/ 3963555 h 6858000"/>
              <a:gd name="connsiteX469" fmla="*/ 4781371 w 7369701"/>
              <a:gd name="connsiteY469" fmla="*/ 4458604 h 6858000"/>
              <a:gd name="connsiteX470" fmla="*/ 4780440 w 7369701"/>
              <a:gd name="connsiteY470" fmla="*/ 4470290 h 6858000"/>
              <a:gd name="connsiteX471" fmla="*/ 4898954 w 7369701"/>
              <a:gd name="connsiteY471" fmla="*/ 4662092 h 6858000"/>
              <a:gd name="connsiteX472" fmla="*/ 4900699 w 7369701"/>
              <a:gd name="connsiteY472" fmla="*/ 4670867 h 6858000"/>
              <a:gd name="connsiteX473" fmla="*/ 5714511 w 7369701"/>
              <a:gd name="connsiteY473" fmla="*/ 4663483 h 6858000"/>
              <a:gd name="connsiteX474" fmla="*/ 5464793 w 7369701"/>
              <a:gd name="connsiteY474" fmla="*/ 4393556 h 6858000"/>
              <a:gd name="connsiteX475" fmla="*/ 5461897 w 7369701"/>
              <a:gd name="connsiteY475" fmla="*/ 4390879 h 6858000"/>
              <a:gd name="connsiteX476" fmla="*/ 4294126 w 7369701"/>
              <a:gd name="connsiteY476" fmla="*/ 3303048 h 6858000"/>
              <a:gd name="connsiteX477" fmla="*/ 4305321 w 7369701"/>
              <a:gd name="connsiteY477" fmla="*/ 3256953 h 6858000"/>
              <a:gd name="connsiteX478" fmla="*/ 4949299 w 7369701"/>
              <a:gd name="connsiteY478" fmla="*/ 3766336 h 6858000"/>
              <a:gd name="connsiteX479" fmla="*/ 5291452 w 7369701"/>
              <a:gd name="connsiteY479" fmla="*/ 4076801 h 6858000"/>
              <a:gd name="connsiteX480" fmla="*/ 5434998 w 7369701"/>
              <a:gd name="connsiteY480" fmla="*/ 4254100 h 6858000"/>
              <a:gd name="connsiteX481" fmla="*/ 5351015 w 7369701"/>
              <a:gd name="connsiteY481" fmla="*/ 3760989 h 6858000"/>
              <a:gd name="connsiteX482" fmla="*/ 5413780 w 7369701"/>
              <a:gd name="connsiteY482" fmla="*/ 2966265 h 6858000"/>
              <a:gd name="connsiteX483" fmla="*/ 5425627 w 7369701"/>
              <a:gd name="connsiteY483" fmla="*/ 2954192 h 6858000"/>
              <a:gd name="connsiteX484" fmla="*/ 6604735 w 7369701"/>
              <a:gd name="connsiteY484" fmla="*/ 2041381 h 6858000"/>
              <a:gd name="connsiteX485" fmla="*/ 7204487 w 7369701"/>
              <a:gd name="connsiteY485" fmla="*/ 2742112 h 6858000"/>
              <a:gd name="connsiteX486" fmla="*/ 7131592 w 7369701"/>
              <a:gd name="connsiteY486" fmla="*/ 2672096 h 6858000"/>
              <a:gd name="connsiteX487" fmla="*/ 6996344 w 7369701"/>
              <a:gd name="connsiteY487" fmla="*/ 2518310 h 6858000"/>
              <a:gd name="connsiteX488" fmla="*/ 6735495 w 7369701"/>
              <a:gd name="connsiteY488" fmla="*/ 2196890 h 6858000"/>
              <a:gd name="connsiteX489" fmla="*/ 6721901 w 7369701"/>
              <a:gd name="connsiteY489" fmla="*/ 2179274 h 6858000"/>
              <a:gd name="connsiteX490" fmla="*/ 6604735 w 7369701"/>
              <a:gd name="connsiteY490" fmla="*/ 2041381 h 6858000"/>
              <a:gd name="connsiteX491" fmla="*/ 6591670 w 7369701"/>
              <a:gd name="connsiteY491" fmla="*/ 1988277 h 6858000"/>
              <a:gd name="connsiteX492" fmla="*/ 6747349 w 7369701"/>
              <a:gd name="connsiteY492" fmla="*/ 2160069 h 6858000"/>
              <a:gd name="connsiteX493" fmla="*/ 6760943 w 7369701"/>
              <a:gd name="connsiteY493" fmla="*/ 2177686 h 6858000"/>
              <a:gd name="connsiteX494" fmla="*/ 7021065 w 7369701"/>
              <a:gd name="connsiteY494" fmla="*/ 2498102 h 6858000"/>
              <a:gd name="connsiteX495" fmla="*/ 7155223 w 7369701"/>
              <a:gd name="connsiteY495" fmla="*/ 2650386 h 6858000"/>
              <a:gd name="connsiteX496" fmla="*/ 7203167 w 7369701"/>
              <a:gd name="connsiteY496" fmla="*/ 2697288 h 6858000"/>
              <a:gd name="connsiteX497" fmla="*/ 6937703 w 7369701"/>
              <a:gd name="connsiteY497" fmla="*/ 2321981 h 6858000"/>
              <a:gd name="connsiteX498" fmla="*/ 6591670 w 7369701"/>
              <a:gd name="connsiteY498" fmla="*/ 1988277 h 6858000"/>
              <a:gd name="connsiteX499" fmla="*/ 5798671 w 7369701"/>
              <a:gd name="connsiteY499" fmla="*/ 1981601 h 6858000"/>
              <a:gd name="connsiteX500" fmla="*/ 5754709 w 7369701"/>
              <a:gd name="connsiteY500" fmla="*/ 2071454 h 6858000"/>
              <a:gd name="connsiteX501" fmla="*/ 5763044 w 7369701"/>
              <a:gd name="connsiteY501" fmla="*/ 2842206 h 6858000"/>
              <a:gd name="connsiteX502" fmla="*/ 5764974 w 7369701"/>
              <a:gd name="connsiteY502" fmla="*/ 2799609 h 6858000"/>
              <a:gd name="connsiteX503" fmla="*/ 5767665 w 7369701"/>
              <a:gd name="connsiteY503" fmla="*/ 2666409 h 6858000"/>
              <a:gd name="connsiteX504" fmla="*/ 5763055 w 7369701"/>
              <a:gd name="connsiteY504" fmla="*/ 2579705 h 6858000"/>
              <a:gd name="connsiteX505" fmla="*/ 5758079 w 7369701"/>
              <a:gd name="connsiteY505" fmla="*/ 2492508 h 6858000"/>
              <a:gd name="connsiteX506" fmla="*/ 5779325 w 7369701"/>
              <a:gd name="connsiteY506" fmla="*/ 2197069 h 6858000"/>
              <a:gd name="connsiteX507" fmla="*/ 5798671 w 7369701"/>
              <a:gd name="connsiteY507" fmla="*/ 1981601 h 6858000"/>
              <a:gd name="connsiteX508" fmla="*/ 5829202 w 7369701"/>
              <a:gd name="connsiteY508" fmla="*/ 1971679 h 6858000"/>
              <a:gd name="connsiteX509" fmla="*/ 5809558 w 7369701"/>
              <a:gd name="connsiteY509" fmla="*/ 2198043 h 6858000"/>
              <a:gd name="connsiteX510" fmla="*/ 5788653 w 7369701"/>
              <a:gd name="connsiteY510" fmla="*/ 2489430 h 6858000"/>
              <a:gd name="connsiteX511" fmla="*/ 5793439 w 7369701"/>
              <a:gd name="connsiteY511" fmla="*/ 2575235 h 6858000"/>
              <a:gd name="connsiteX512" fmla="*/ 5796837 w 7369701"/>
              <a:gd name="connsiteY512" fmla="*/ 2637633 h 6858000"/>
              <a:gd name="connsiteX513" fmla="*/ 5818614 w 7369701"/>
              <a:gd name="connsiteY513" fmla="*/ 2473055 h 6858000"/>
              <a:gd name="connsiteX514" fmla="*/ 5829202 w 7369701"/>
              <a:gd name="connsiteY514" fmla="*/ 1971679 h 6858000"/>
              <a:gd name="connsiteX515" fmla="*/ 5911389 w 7369701"/>
              <a:gd name="connsiteY515" fmla="*/ 1898371 h 6858000"/>
              <a:gd name="connsiteX516" fmla="*/ 6237627 w 7369701"/>
              <a:gd name="connsiteY516" fmla="*/ 2231921 h 6858000"/>
              <a:gd name="connsiteX517" fmla="*/ 5911389 w 7369701"/>
              <a:gd name="connsiteY517" fmla="*/ 1898371 h 6858000"/>
              <a:gd name="connsiteX518" fmla="*/ 6944437 w 7369701"/>
              <a:gd name="connsiteY518" fmla="*/ 1575402 h 6858000"/>
              <a:gd name="connsiteX519" fmla="*/ 6304730 w 7369701"/>
              <a:gd name="connsiteY519" fmla="*/ 1766654 h 6858000"/>
              <a:gd name="connsiteX520" fmla="*/ 6944437 w 7369701"/>
              <a:gd name="connsiteY520" fmla="*/ 1575402 h 6858000"/>
              <a:gd name="connsiteX521" fmla="*/ 7019523 w 7369701"/>
              <a:gd name="connsiteY521" fmla="*/ 1519450 h 6858000"/>
              <a:gd name="connsiteX522" fmla="*/ 6298091 w 7369701"/>
              <a:gd name="connsiteY522" fmla="*/ 1737122 h 6858000"/>
              <a:gd name="connsiteX523" fmla="*/ 7019523 w 7369701"/>
              <a:gd name="connsiteY523" fmla="*/ 1519450 h 6858000"/>
              <a:gd name="connsiteX524" fmla="*/ 2399523 w 7369701"/>
              <a:gd name="connsiteY524" fmla="*/ 1428234 h 6858000"/>
              <a:gd name="connsiteX525" fmla="*/ 2224982 w 7369701"/>
              <a:gd name="connsiteY525" fmla="*/ 1826201 h 6858000"/>
              <a:gd name="connsiteX526" fmla="*/ 2096099 w 7369701"/>
              <a:gd name="connsiteY526" fmla="*/ 2345900 h 6858000"/>
              <a:gd name="connsiteX527" fmla="*/ 2283317 w 7369701"/>
              <a:gd name="connsiteY527" fmla="*/ 1796925 h 6858000"/>
              <a:gd name="connsiteX528" fmla="*/ 2399523 w 7369701"/>
              <a:gd name="connsiteY528" fmla="*/ 1428234 h 6858000"/>
              <a:gd name="connsiteX529" fmla="*/ 2448558 w 7369701"/>
              <a:gd name="connsiteY529" fmla="*/ 1373435 h 6858000"/>
              <a:gd name="connsiteX530" fmla="*/ 2312521 w 7369701"/>
              <a:gd name="connsiteY530" fmla="*/ 1806140 h 6858000"/>
              <a:gd name="connsiteX531" fmla="*/ 2127533 w 7369701"/>
              <a:gd name="connsiteY531" fmla="*/ 2348380 h 6858000"/>
              <a:gd name="connsiteX532" fmla="*/ 2358080 w 7369701"/>
              <a:gd name="connsiteY532" fmla="*/ 1866134 h 6858000"/>
              <a:gd name="connsiteX533" fmla="*/ 2407436 w 7369701"/>
              <a:gd name="connsiteY533" fmla="*/ 1651070 h 6858000"/>
              <a:gd name="connsiteX534" fmla="*/ 2448558 w 7369701"/>
              <a:gd name="connsiteY534" fmla="*/ 1373435 h 6858000"/>
              <a:gd name="connsiteX535" fmla="*/ 278707 w 7369701"/>
              <a:gd name="connsiteY535" fmla="*/ 1352270 h 6858000"/>
              <a:gd name="connsiteX536" fmla="*/ 321570 w 7369701"/>
              <a:gd name="connsiteY536" fmla="*/ 1861610 h 6858000"/>
              <a:gd name="connsiteX537" fmla="*/ 294281 w 7369701"/>
              <a:gd name="connsiteY537" fmla="*/ 1440658 h 6858000"/>
              <a:gd name="connsiteX538" fmla="*/ 278707 w 7369701"/>
              <a:gd name="connsiteY538" fmla="*/ 1352270 h 6858000"/>
              <a:gd name="connsiteX539" fmla="*/ 1423821 w 7369701"/>
              <a:gd name="connsiteY539" fmla="*/ 1351958 h 6858000"/>
              <a:gd name="connsiteX540" fmla="*/ 1638521 w 7369701"/>
              <a:gd name="connsiteY540" fmla="*/ 1908470 h 6858000"/>
              <a:gd name="connsiteX541" fmla="*/ 1754199 w 7369701"/>
              <a:gd name="connsiteY541" fmla="*/ 2149284 h 6858000"/>
              <a:gd name="connsiteX542" fmla="*/ 1908359 w 7369701"/>
              <a:gd name="connsiteY542" fmla="*/ 2364988 h 6858000"/>
              <a:gd name="connsiteX543" fmla="*/ 1647661 w 7369701"/>
              <a:gd name="connsiteY543" fmla="*/ 1825945 h 6858000"/>
              <a:gd name="connsiteX544" fmla="*/ 1423821 w 7369701"/>
              <a:gd name="connsiteY544" fmla="*/ 1351958 h 6858000"/>
              <a:gd name="connsiteX545" fmla="*/ 1431890 w 7369701"/>
              <a:gd name="connsiteY545" fmla="*/ 1306475 h 6858000"/>
              <a:gd name="connsiteX546" fmla="*/ 1507597 w 7369701"/>
              <a:gd name="connsiteY546" fmla="*/ 1446132 h 6858000"/>
              <a:gd name="connsiteX547" fmla="*/ 1674586 w 7369701"/>
              <a:gd name="connsiteY547" fmla="*/ 1813832 h 6858000"/>
              <a:gd name="connsiteX548" fmla="*/ 1815950 w 7369701"/>
              <a:gd name="connsiteY548" fmla="*/ 2128564 h 6858000"/>
              <a:gd name="connsiteX549" fmla="*/ 1984242 w 7369701"/>
              <a:gd name="connsiteY549" fmla="*/ 2430829 h 6858000"/>
              <a:gd name="connsiteX550" fmla="*/ 2014023 w 7369701"/>
              <a:gd name="connsiteY550" fmla="*/ 2450995 h 6858000"/>
              <a:gd name="connsiteX551" fmla="*/ 1747337 w 7369701"/>
              <a:gd name="connsiteY551" fmla="*/ 1855264 h 6858000"/>
              <a:gd name="connsiteX552" fmla="*/ 1533749 w 7369701"/>
              <a:gd name="connsiteY552" fmla="*/ 1478656 h 6858000"/>
              <a:gd name="connsiteX553" fmla="*/ 1431890 w 7369701"/>
              <a:gd name="connsiteY553" fmla="*/ 1306475 h 6858000"/>
              <a:gd name="connsiteX554" fmla="*/ 5052692 w 7369701"/>
              <a:gd name="connsiteY554" fmla="*/ 1292994 h 6858000"/>
              <a:gd name="connsiteX555" fmla="*/ 5200661 w 7369701"/>
              <a:gd name="connsiteY555" fmla="*/ 1635186 h 6858000"/>
              <a:gd name="connsiteX556" fmla="*/ 5297138 w 7369701"/>
              <a:gd name="connsiteY556" fmla="*/ 1906351 h 6858000"/>
              <a:gd name="connsiteX557" fmla="*/ 5052692 w 7369701"/>
              <a:gd name="connsiteY557" fmla="*/ 1292994 h 6858000"/>
              <a:gd name="connsiteX558" fmla="*/ 5009948 w 7369701"/>
              <a:gd name="connsiteY558" fmla="*/ 1273619 h 6858000"/>
              <a:gd name="connsiteX559" fmla="*/ 5121777 w 7369701"/>
              <a:gd name="connsiteY559" fmla="*/ 1654213 h 6858000"/>
              <a:gd name="connsiteX560" fmla="*/ 5293545 w 7369701"/>
              <a:gd name="connsiteY560" fmla="*/ 2072247 h 6858000"/>
              <a:gd name="connsiteX561" fmla="*/ 5294042 w 7369701"/>
              <a:gd name="connsiteY561" fmla="*/ 2065019 h 6858000"/>
              <a:gd name="connsiteX562" fmla="*/ 5171936 w 7369701"/>
              <a:gd name="connsiteY562" fmla="*/ 1647613 h 6858000"/>
              <a:gd name="connsiteX563" fmla="*/ 5009948 w 7369701"/>
              <a:gd name="connsiteY563" fmla="*/ 1273619 h 6858000"/>
              <a:gd name="connsiteX564" fmla="*/ 655236 w 7369701"/>
              <a:gd name="connsiteY564" fmla="*/ 1268632 h 6858000"/>
              <a:gd name="connsiteX565" fmla="*/ 839521 w 7369701"/>
              <a:gd name="connsiteY565" fmla="*/ 1685315 h 6858000"/>
              <a:gd name="connsiteX566" fmla="*/ 1109416 w 7369701"/>
              <a:gd name="connsiteY566" fmla="*/ 2061663 h 6858000"/>
              <a:gd name="connsiteX567" fmla="*/ 1298300 w 7369701"/>
              <a:gd name="connsiteY567" fmla="*/ 2247742 h 6858000"/>
              <a:gd name="connsiteX568" fmla="*/ 1125871 w 7369701"/>
              <a:gd name="connsiteY568" fmla="*/ 1989513 h 6858000"/>
              <a:gd name="connsiteX569" fmla="*/ 981574 w 7369701"/>
              <a:gd name="connsiteY569" fmla="*/ 1783157 h 6858000"/>
              <a:gd name="connsiteX570" fmla="*/ 922198 w 7369701"/>
              <a:gd name="connsiteY570" fmla="*/ 1677437 h 6858000"/>
              <a:gd name="connsiteX571" fmla="*/ 869293 w 7369701"/>
              <a:gd name="connsiteY571" fmla="*/ 1583214 h 6858000"/>
              <a:gd name="connsiteX572" fmla="*/ 751431 w 7369701"/>
              <a:gd name="connsiteY572" fmla="*/ 1405731 h 6858000"/>
              <a:gd name="connsiteX573" fmla="*/ 655236 w 7369701"/>
              <a:gd name="connsiteY573" fmla="*/ 1268632 h 6858000"/>
              <a:gd name="connsiteX574" fmla="*/ 6516292 w 7369701"/>
              <a:gd name="connsiteY574" fmla="*/ 1263064 h 6858000"/>
              <a:gd name="connsiteX575" fmla="*/ 5736320 w 7369701"/>
              <a:gd name="connsiteY575" fmla="*/ 1501803 h 6858000"/>
              <a:gd name="connsiteX576" fmla="*/ 6516292 w 7369701"/>
              <a:gd name="connsiteY576" fmla="*/ 1263064 h 6858000"/>
              <a:gd name="connsiteX577" fmla="*/ 291466 w 7369701"/>
              <a:gd name="connsiteY577" fmla="*/ 1250369 h 6858000"/>
              <a:gd name="connsiteX578" fmla="*/ 323180 w 7369701"/>
              <a:gd name="connsiteY578" fmla="*/ 1435283 h 6858000"/>
              <a:gd name="connsiteX579" fmla="*/ 349381 w 7369701"/>
              <a:gd name="connsiteY579" fmla="*/ 1875041 h 6858000"/>
              <a:gd name="connsiteX580" fmla="*/ 374363 w 7369701"/>
              <a:gd name="connsiteY580" fmla="*/ 1506494 h 6858000"/>
              <a:gd name="connsiteX581" fmla="*/ 302168 w 7369701"/>
              <a:gd name="connsiteY581" fmla="*/ 1274495 h 6858000"/>
              <a:gd name="connsiteX582" fmla="*/ 291466 w 7369701"/>
              <a:gd name="connsiteY582" fmla="*/ 1250369 h 6858000"/>
              <a:gd name="connsiteX583" fmla="*/ 678222 w 7369701"/>
              <a:gd name="connsiteY583" fmla="*/ 1248670 h 6858000"/>
              <a:gd name="connsiteX584" fmla="*/ 775536 w 7369701"/>
              <a:gd name="connsiteY584" fmla="*/ 1388015 h 6858000"/>
              <a:gd name="connsiteX585" fmla="*/ 894529 w 7369701"/>
              <a:gd name="connsiteY585" fmla="*/ 1567739 h 6858000"/>
              <a:gd name="connsiteX586" fmla="*/ 948000 w 7369701"/>
              <a:gd name="connsiteY586" fmla="*/ 1663088 h 6858000"/>
              <a:gd name="connsiteX587" fmla="*/ 1006812 w 7369701"/>
              <a:gd name="connsiteY587" fmla="*/ 1767683 h 6858000"/>
              <a:gd name="connsiteX588" fmla="*/ 1149133 w 7369701"/>
              <a:gd name="connsiteY588" fmla="*/ 1971513 h 6858000"/>
              <a:gd name="connsiteX589" fmla="*/ 1333952 w 7369701"/>
              <a:gd name="connsiteY589" fmla="*/ 2251620 h 6858000"/>
              <a:gd name="connsiteX590" fmla="*/ 1337329 w 7369701"/>
              <a:gd name="connsiteY590" fmla="*/ 2258350 h 6858000"/>
              <a:gd name="connsiteX591" fmla="*/ 1014726 w 7369701"/>
              <a:gd name="connsiteY591" fmla="*/ 1615556 h 6858000"/>
              <a:gd name="connsiteX592" fmla="*/ 678222 w 7369701"/>
              <a:gd name="connsiteY592" fmla="*/ 1248670 h 6858000"/>
              <a:gd name="connsiteX593" fmla="*/ 6691602 w 7369701"/>
              <a:gd name="connsiteY593" fmla="*/ 1140573 h 6858000"/>
              <a:gd name="connsiteX594" fmla="*/ 6571100 w 7369701"/>
              <a:gd name="connsiteY594" fmla="*/ 1183662 h 6858000"/>
              <a:gd name="connsiteX595" fmla="*/ 6241687 w 7369701"/>
              <a:gd name="connsiteY595" fmla="*/ 1257600 h 6858000"/>
              <a:gd name="connsiteX596" fmla="*/ 5693009 w 7369701"/>
              <a:gd name="connsiteY596" fmla="*/ 1478256 h 6858000"/>
              <a:gd name="connsiteX597" fmla="*/ 6548420 w 7369701"/>
              <a:gd name="connsiteY597" fmla="*/ 1214599 h 6858000"/>
              <a:gd name="connsiteX598" fmla="*/ 6605473 w 7369701"/>
              <a:gd name="connsiteY598" fmla="*/ 1184686 h 6858000"/>
              <a:gd name="connsiteX599" fmla="*/ 6691602 w 7369701"/>
              <a:gd name="connsiteY599" fmla="*/ 1140573 h 6858000"/>
              <a:gd name="connsiteX600" fmla="*/ 4002475 w 7369701"/>
              <a:gd name="connsiteY600" fmla="*/ 1037802 h 6858000"/>
              <a:gd name="connsiteX601" fmla="*/ 4000324 w 7369701"/>
              <a:gd name="connsiteY601" fmla="*/ 1039362 h 6858000"/>
              <a:gd name="connsiteX602" fmla="*/ 4002862 w 7369701"/>
              <a:gd name="connsiteY602" fmla="*/ 1042866 h 6858000"/>
              <a:gd name="connsiteX603" fmla="*/ 4002475 w 7369701"/>
              <a:gd name="connsiteY603" fmla="*/ 1037802 h 6858000"/>
              <a:gd name="connsiteX604" fmla="*/ 506322 w 7369701"/>
              <a:gd name="connsiteY604" fmla="*/ 1020997 h 6858000"/>
              <a:gd name="connsiteX605" fmla="*/ 533068 w 7369701"/>
              <a:gd name="connsiteY605" fmla="*/ 1029409 h 6858000"/>
              <a:gd name="connsiteX606" fmla="*/ 1232525 w 7369701"/>
              <a:gd name="connsiteY606" fmla="*/ 1804675 h 6858000"/>
              <a:gd name="connsiteX607" fmla="*/ 1388858 w 7369701"/>
              <a:gd name="connsiteY607" fmla="*/ 2368011 h 6858000"/>
              <a:gd name="connsiteX608" fmla="*/ 1384098 w 7369701"/>
              <a:gd name="connsiteY608" fmla="*/ 2378125 h 6858000"/>
              <a:gd name="connsiteX609" fmla="*/ 1425393 w 7369701"/>
              <a:gd name="connsiteY609" fmla="*/ 2589124 h 6858000"/>
              <a:gd name="connsiteX610" fmla="*/ 1424001 w 7369701"/>
              <a:gd name="connsiteY610" fmla="*/ 2597541 h 6858000"/>
              <a:gd name="connsiteX611" fmla="*/ 2152729 w 7369701"/>
              <a:gd name="connsiteY611" fmla="*/ 2864487 h 6858000"/>
              <a:gd name="connsiteX612" fmla="*/ 2020609 w 7369701"/>
              <a:gd name="connsiteY612" fmla="*/ 2539671 h 6858000"/>
              <a:gd name="connsiteX613" fmla="*/ 2018920 w 7369701"/>
              <a:gd name="connsiteY613" fmla="*/ 2536309 h 6858000"/>
              <a:gd name="connsiteX614" fmla="*/ 1342441 w 7369701"/>
              <a:gd name="connsiteY614" fmla="*/ 1173017 h 6858000"/>
              <a:gd name="connsiteX615" fmla="*/ 1367925 w 7369701"/>
              <a:gd name="connsiteY615" fmla="*/ 1135648 h 6858000"/>
              <a:gd name="connsiteX616" fmla="*/ 1771401 w 7369701"/>
              <a:gd name="connsiteY616" fmla="*/ 1806673 h 6858000"/>
              <a:gd name="connsiteX617" fmla="*/ 1972385 w 7369701"/>
              <a:gd name="connsiteY617" fmla="*/ 2198735 h 6858000"/>
              <a:gd name="connsiteX618" fmla="*/ 2040892 w 7369701"/>
              <a:gd name="connsiteY618" fmla="*/ 2405205 h 6858000"/>
              <a:gd name="connsiteX619" fmla="*/ 2131689 w 7369701"/>
              <a:gd name="connsiteY619" fmla="*/ 1936926 h 6858000"/>
              <a:gd name="connsiteX620" fmla="*/ 2454820 w 7369701"/>
              <a:gd name="connsiteY620" fmla="*/ 1248808 h 6858000"/>
              <a:gd name="connsiteX621" fmla="*/ 2492512 w 7369701"/>
              <a:gd name="connsiteY621" fmla="*/ 1302920 h 6858000"/>
              <a:gd name="connsiteX622" fmla="*/ 2081216 w 7369701"/>
              <a:gd name="connsiteY622" fmla="*/ 2527513 h 6858000"/>
              <a:gd name="connsiteX623" fmla="*/ 2081211 w 7369701"/>
              <a:gd name="connsiteY623" fmla="*/ 2528916 h 6858000"/>
              <a:gd name="connsiteX624" fmla="*/ 2199067 w 7369701"/>
              <a:gd name="connsiteY624" fmla="*/ 2884061 h 6858000"/>
              <a:gd name="connsiteX625" fmla="*/ 3192586 w 7369701"/>
              <a:gd name="connsiteY625" fmla="*/ 3411496 h 6858000"/>
              <a:gd name="connsiteX626" fmla="*/ 3182620 w 7369701"/>
              <a:gd name="connsiteY626" fmla="*/ 3483279 h 6858000"/>
              <a:gd name="connsiteX627" fmla="*/ 2435119 w 7369701"/>
              <a:gd name="connsiteY627" fmla="*/ 3080173 h 6858000"/>
              <a:gd name="connsiteX628" fmla="*/ 2410152 w 7369701"/>
              <a:gd name="connsiteY628" fmla="*/ 3063751 h 6858000"/>
              <a:gd name="connsiteX629" fmla="*/ 2408099 w 7369701"/>
              <a:gd name="connsiteY629" fmla="*/ 3064403 h 6858000"/>
              <a:gd name="connsiteX630" fmla="*/ 2407218 w 7369701"/>
              <a:gd name="connsiteY630" fmla="*/ 3070324 h 6858000"/>
              <a:gd name="connsiteX631" fmla="*/ 2380138 w 7369701"/>
              <a:gd name="connsiteY631" fmla="*/ 3099341 h 6858000"/>
              <a:gd name="connsiteX632" fmla="*/ 1765923 w 7369701"/>
              <a:gd name="connsiteY632" fmla="*/ 3581043 h 6858000"/>
              <a:gd name="connsiteX633" fmla="*/ 1702258 w 7369701"/>
              <a:gd name="connsiteY633" fmla="*/ 3612286 h 6858000"/>
              <a:gd name="connsiteX634" fmla="*/ 1538370 w 7369701"/>
              <a:gd name="connsiteY634" fmla="*/ 3811804 h 6858000"/>
              <a:gd name="connsiteX635" fmla="*/ 542867 w 7369701"/>
              <a:gd name="connsiteY635" fmla="*/ 4944092 h 6858000"/>
              <a:gd name="connsiteX636" fmla="*/ 515800 w 7369701"/>
              <a:gd name="connsiteY636" fmla="*/ 4862180 h 6858000"/>
              <a:gd name="connsiteX637" fmla="*/ 909145 w 7369701"/>
              <a:gd name="connsiteY637" fmla="*/ 4199225 h 6858000"/>
              <a:gd name="connsiteX638" fmla="*/ 1214067 w 7369701"/>
              <a:gd name="connsiteY638" fmla="*/ 3908561 h 6858000"/>
              <a:gd name="connsiteX639" fmla="*/ 640967 w 7369701"/>
              <a:gd name="connsiteY639" fmla="*/ 4105601 h 6858000"/>
              <a:gd name="connsiteX640" fmla="*/ 112563 w 7369701"/>
              <a:gd name="connsiteY640" fmla="*/ 4396952 h 6858000"/>
              <a:gd name="connsiteX641" fmla="*/ 0 w 7369701"/>
              <a:gd name="connsiteY641" fmla="*/ 4466006 h 6858000"/>
              <a:gd name="connsiteX642" fmla="*/ 0 w 7369701"/>
              <a:gd name="connsiteY642" fmla="*/ 4233763 h 6858000"/>
              <a:gd name="connsiteX643" fmla="*/ 36881 w 7369701"/>
              <a:gd name="connsiteY643" fmla="*/ 4200118 h 6858000"/>
              <a:gd name="connsiteX644" fmla="*/ 910534 w 7369701"/>
              <a:gd name="connsiteY644" fmla="*/ 3629753 h 6858000"/>
              <a:gd name="connsiteX645" fmla="*/ 1578717 w 7369701"/>
              <a:gd name="connsiteY645" fmla="*/ 3575982 h 6858000"/>
              <a:gd name="connsiteX646" fmla="*/ 2338780 w 7369701"/>
              <a:gd name="connsiteY646" fmla="*/ 3033725 h 6858000"/>
              <a:gd name="connsiteX647" fmla="*/ 1807991 w 7369701"/>
              <a:gd name="connsiteY647" fmla="*/ 2807184 h 6858000"/>
              <a:gd name="connsiteX648" fmla="*/ 1416358 w 7369701"/>
              <a:gd name="connsiteY648" fmla="*/ 3112571 h 6858000"/>
              <a:gd name="connsiteX649" fmla="*/ 939066 w 7369701"/>
              <a:gd name="connsiteY649" fmla="*/ 3378798 h 6858000"/>
              <a:gd name="connsiteX650" fmla="*/ 115099 w 7369701"/>
              <a:gd name="connsiteY650" fmla="*/ 3607650 h 6858000"/>
              <a:gd name="connsiteX651" fmla="*/ 97284 w 7369701"/>
              <a:gd name="connsiteY651" fmla="*/ 3520393 h 6858000"/>
              <a:gd name="connsiteX652" fmla="*/ 922050 w 7369701"/>
              <a:gd name="connsiteY652" fmla="*/ 3074867 h 6858000"/>
              <a:gd name="connsiteX653" fmla="*/ 1405265 w 7369701"/>
              <a:gd name="connsiteY653" fmla="*/ 3016319 h 6858000"/>
              <a:gd name="connsiteX654" fmla="*/ 1407512 w 7369701"/>
              <a:gd name="connsiteY654" fmla="*/ 3018001 h 6858000"/>
              <a:gd name="connsiteX655" fmla="*/ 1726266 w 7369701"/>
              <a:gd name="connsiteY655" fmla="*/ 2777274 h 6858000"/>
              <a:gd name="connsiteX656" fmla="*/ 625390 w 7369701"/>
              <a:gd name="connsiteY656" fmla="*/ 2514541 h 6858000"/>
              <a:gd name="connsiteX657" fmla="*/ 619799 w 7369701"/>
              <a:gd name="connsiteY657" fmla="*/ 2527180 h 6858000"/>
              <a:gd name="connsiteX658" fmla="*/ 310030 w 7369701"/>
              <a:gd name="connsiteY658" fmla="*/ 2771818 h 6858000"/>
              <a:gd name="connsiteX659" fmla="*/ 173877 w 7369701"/>
              <a:gd name="connsiteY659" fmla="*/ 2937056 h 6858000"/>
              <a:gd name="connsiteX660" fmla="*/ 77889 w 7369701"/>
              <a:gd name="connsiteY660" fmla="*/ 3138440 h 6858000"/>
              <a:gd name="connsiteX661" fmla="*/ 0 w 7369701"/>
              <a:gd name="connsiteY661" fmla="*/ 3271395 h 6858000"/>
              <a:gd name="connsiteX662" fmla="*/ 0 w 7369701"/>
              <a:gd name="connsiteY662" fmla="*/ 3153002 h 6858000"/>
              <a:gd name="connsiteX663" fmla="*/ 2386 w 7369701"/>
              <a:gd name="connsiteY663" fmla="*/ 3149203 h 6858000"/>
              <a:gd name="connsiteX664" fmla="*/ 89753 w 7369701"/>
              <a:gd name="connsiteY664" fmla="*/ 2987702 h 6858000"/>
              <a:gd name="connsiteX665" fmla="*/ 76869 w 7369701"/>
              <a:gd name="connsiteY665" fmla="*/ 3005404 h 6858000"/>
              <a:gd name="connsiteX666" fmla="*/ 32049 w 7369701"/>
              <a:gd name="connsiteY666" fmla="*/ 3065814 h 6858000"/>
              <a:gd name="connsiteX667" fmla="*/ 0 w 7369701"/>
              <a:gd name="connsiteY667" fmla="*/ 3108744 h 6858000"/>
              <a:gd name="connsiteX668" fmla="*/ 0 w 7369701"/>
              <a:gd name="connsiteY668" fmla="*/ 3058059 h 6858000"/>
              <a:gd name="connsiteX669" fmla="*/ 7610 w 7369701"/>
              <a:gd name="connsiteY669" fmla="*/ 3047889 h 6858000"/>
              <a:gd name="connsiteX670" fmla="*/ 52419 w 7369701"/>
              <a:gd name="connsiteY670" fmla="*/ 2987479 h 6858000"/>
              <a:gd name="connsiteX671" fmla="*/ 59142 w 7369701"/>
              <a:gd name="connsiteY671" fmla="*/ 2978488 h 6858000"/>
              <a:gd name="connsiteX672" fmla="*/ 0 w 7369701"/>
              <a:gd name="connsiteY672" fmla="*/ 3015334 h 6858000"/>
              <a:gd name="connsiteX673" fmla="*/ 0 w 7369701"/>
              <a:gd name="connsiteY673" fmla="*/ 2914286 h 6858000"/>
              <a:gd name="connsiteX674" fmla="*/ 36383 w 7369701"/>
              <a:gd name="connsiteY674" fmla="*/ 2901128 h 6858000"/>
              <a:gd name="connsiteX675" fmla="*/ 156329 w 7369701"/>
              <a:gd name="connsiteY675" fmla="*/ 2840533 h 6858000"/>
              <a:gd name="connsiteX676" fmla="*/ 358355 w 7369701"/>
              <a:gd name="connsiteY676" fmla="*/ 2620471 h 6858000"/>
              <a:gd name="connsiteX677" fmla="*/ 510577 w 7369701"/>
              <a:gd name="connsiteY677" fmla="*/ 2501244 h 6858000"/>
              <a:gd name="connsiteX678" fmla="*/ 211967 w 7369701"/>
              <a:gd name="connsiteY678" fmla="*/ 2479171 h 6858000"/>
              <a:gd name="connsiteX679" fmla="*/ 0 w 7369701"/>
              <a:gd name="connsiteY679" fmla="*/ 2476398 h 6858000"/>
              <a:gd name="connsiteX680" fmla="*/ 0 w 7369701"/>
              <a:gd name="connsiteY680" fmla="*/ 2389189 h 6858000"/>
              <a:gd name="connsiteX681" fmla="*/ 103062 w 7369701"/>
              <a:gd name="connsiteY681" fmla="*/ 2389518 h 6858000"/>
              <a:gd name="connsiteX682" fmla="*/ 510734 w 7369701"/>
              <a:gd name="connsiteY682" fmla="*/ 2416201 h 6858000"/>
              <a:gd name="connsiteX683" fmla="*/ 279257 w 7369701"/>
              <a:gd name="connsiteY683" fmla="*/ 2092102 h 6858000"/>
              <a:gd name="connsiteX684" fmla="*/ 65265 w 7369701"/>
              <a:gd name="connsiteY684" fmla="*/ 2006049 h 6858000"/>
              <a:gd name="connsiteX685" fmla="*/ 0 w 7369701"/>
              <a:gd name="connsiteY685" fmla="*/ 1982532 h 6858000"/>
              <a:gd name="connsiteX686" fmla="*/ 0 w 7369701"/>
              <a:gd name="connsiteY686" fmla="*/ 1912789 h 6858000"/>
              <a:gd name="connsiteX687" fmla="*/ 97460 w 7369701"/>
              <a:gd name="connsiteY687" fmla="*/ 1953725 h 6858000"/>
              <a:gd name="connsiteX688" fmla="*/ 221272 w 7369701"/>
              <a:gd name="connsiteY688" fmla="*/ 1980766 h 6858000"/>
              <a:gd name="connsiteX689" fmla="*/ 116765 w 7369701"/>
              <a:gd name="connsiteY689" fmla="*/ 1911033 h 6858000"/>
              <a:gd name="connsiteX690" fmla="*/ 16405 w 7369701"/>
              <a:gd name="connsiteY690" fmla="*/ 1803412 h 6858000"/>
              <a:gd name="connsiteX691" fmla="*/ 0 w 7369701"/>
              <a:gd name="connsiteY691" fmla="*/ 1784777 h 6858000"/>
              <a:gd name="connsiteX692" fmla="*/ 0 w 7369701"/>
              <a:gd name="connsiteY692" fmla="*/ 1740082 h 6858000"/>
              <a:gd name="connsiteX693" fmla="*/ 39394 w 7369701"/>
              <a:gd name="connsiteY693" fmla="*/ 1784856 h 6858000"/>
              <a:gd name="connsiteX694" fmla="*/ 135813 w 7369701"/>
              <a:gd name="connsiteY694" fmla="*/ 1888838 h 6858000"/>
              <a:gd name="connsiteX695" fmla="*/ 242575 w 7369701"/>
              <a:gd name="connsiteY695" fmla="*/ 1958841 h 6858000"/>
              <a:gd name="connsiteX696" fmla="*/ 82197 w 7369701"/>
              <a:gd name="connsiteY696" fmla="*/ 1754826 h 6858000"/>
              <a:gd name="connsiteX697" fmla="*/ 0 w 7369701"/>
              <a:gd name="connsiteY697" fmla="*/ 1679650 h 6858000"/>
              <a:gd name="connsiteX698" fmla="*/ 0 w 7369701"/>
              <a:gd name="connsiteY698" fmla="*/ 1602463 h 6858000"/>
              <a:gd name="connsiteX699" fmla="*/ 84689 w 7369701"/>
              <a:gd name="connsiteY699" fmla="*/ 1677442 h 6858000"/>
              <a:gd name="connsiteX700" fmla="*/ 298437 w 7369701"/>
              <a:gd name="connsiteY700" fmla="*/ 1968019 h 6858000"/>
              <a:gd name="connsiteX701" fmla="*/ 227269 w 7369701"/>
              <a:gd name="connsiteY701" fmla="*/ 1114064 h 6858000"/>
              <a:gd name="connsiteX702" fmla="*/ 248003 w 7369701"/>
              <a:gd name="connsiteY702" fmla="*/ 1089613 h 6858000"/>
              <a:gd name="connsiteX703" fmla="*/ 427020 w 7369701"/>
              <a:gd name="connsiteY703" fmla="*/ 1619803 h 6858000"/>
              <a:gd name="connsiteX704" fmla="*/ 340345 w 7369701"/>
              <a:gd name="connsiteY704" fmla="*/ 2027739 h 6858000"/>
              <a:gd name="connsiteX705" fmla="*/ 360865 w 7369701"/>
              <a:gd name="connsiteY705" fmla="*/ 2044827 h 6858000"/>
              <a:gd name="connsiteX706" fmla="*/ 560414 w 7369701"/>
              <a:gd name="connsiteY706" fmla="*/ 2421457 h 6858000"/>
              <a:gd name="connsiteX707" fmla="*/ 1359703 w 7369701"/>
              <a:gd name="connsiteY707" fmla="*/ 2578554 h 6858000"/>
              <a:gd name="connsiteX708" fmla="*/ 1359422 w 7369701"/>
              <a:gd name="connsiteY708" fmla="*/ 2577994 h 6858000"/>
              <a:gd name="connsiteX709" fmla="*/ 828701 w 7369701"/>
              <a:gd name="connsiteY709" fmla="*/ 1839520 h 6858000"/>
              <a:gd name="connsiteX710" fmla="*/ 494427 w 7369701"/>
              <a:gd name="connsiteY710" fmla="*/ 1092333 h 6858000"/>
              <a:gd name="connsiteX711" fmla="*/ 506322 w 7369701"/>
              <a:gd name="connsiteY711" fmla="*/ 1020997 h 6858000"/>
              <a:gd name="connsiteX712" fmla="*/ 4570198 w 7369701"/>
              <a:gd name="connsiteY712" fmla="*/ 978081 h 6858000"/>
              <a:gd name="connsiteX713" fmla="*/ 4523691 w 7369701"/>
              <a:gd name="connsiteY713" fmla="*/ 1127776 h 6858000"/>
              <a:gd name="connsiteX714" fmla="*/ 4509875 w 7369701"/>
              <a:gd name="connsiteY714" fmla="*/ 1167552 h 6858000"/>
              <a:gd name="connsiteX715" fmla="*/ 4478168 w 7369701"/>
              <a:gd name="connsiteY715" fmla="*/ 1260735 h 6858000"/>
              <a:gd name="connsiteX716" fmla="*/ 4409309 w 7369701"/>
              <a:gd name="connsiteY716" fmla="*/ 1666996 h 6858000"/>
              <a:gd name="connsiteX717" fmla="*/ 4370031 w 7369701"/>
              <a:gd name="connsiteY717" fmla="*/ 1955666 h 6858000"/>
              <a:gd name="connsiteX718" fmla="*/ 4570198 w 7369701"/>
              <a:gd name="connsiteY718" fmla="*/ 978081 h 6858000"/>
              <a:gd name="connsiteX719" fmla="*/ 4557898 w 7369701"/>
              <a:gd name="connsiteY719" fmla="*/ 900011 h 6858000"/>
              <a:gd name="connsiteX720" fmla="*/ 4344840 w 7369701"/>
              <a:gd name="connsiteY720" fmla="*/ 1922038 h 6858000"/>
              <a:gd name="connsiteX721" fmla="*/ 4378710 w 7369701"/>
              <a:gd name="connsiteY721" fmla="*/ 1665516 h 6858000"/>
              <a:gd name="connsiteX722" fmla="*/ 4448798 w 7369701"/>
              <a:gd name="connsiteY722" fmla="*/ 1253024 h 6858000"/>
              <a:gd name="connsiteX723" fmla="*/ 4480315 w 7369701"/>
              <a:gd name="connsiteY723" fmla="*/ 1158454 h 6858000"/>
              <a:gd name="connsiteX724" fmla="*/ 4494133 w 7369701"/>
              <a:gd name="connsiteY724" fmla="*/ 1118676 h 6858000"/>
              <a:gd name="connsiteX725" fmla="*/ 4557898 w 7369701"/>
              <a:gd name="connsiteY725" fmla="*/ 900011 h 6858000"/>
              <a:gd name="connsiteX726" fmla="*/ 5870151 w 7369701"/>
              <a:gd name="connsiteY726" fmla="*/ 898890 h 6858000"/>
              <a:gd name="connsiteX727" fmla="*/ 5861335 w 7369701"/>
              <a:gd name="connsiteY727" fmla="*/ 899177 h 6858000"/>
              <a:gd name="connsiteX728" fmla="*/ 5843702 w 7369701"/>
              <a:gd name="connsiteY728" fmla="*/ 899748 h 6858000"/>
              <a:gd name="connsiteX729" fmla="*/ 5651107 w 7369701"/>
              <a:gd name="connsiteY729" fmla="*/ 920306 h 6858000"/>
              <a:gd name="connsiteX730" fmla="*/ 5459407 w 7369701"/>
              <a:gd name="connsiteY730" fmla="*/ 940975 h 6858000"/>
              <a:gd name="connsiteX731" fmla="*/ 5374846 w 7369701"/>
              <a:gd name="connsiteY731" fmla="*/ 941988 h 6858000"/>
              <a:gd name="connsiteX732" fmla="*/ 5256105 w 7369701"/>
              <a:gd name="connsiteY732" fmla="*/ 945632 h 6858000"/>
              <a:gd name="connsiteX733" fmla="*/ 5107071 w 7369701"/>
              <a:gd name="connsiteY733" fmla="*/ 969720 h 6858000"/>
              <a:gd name="connsiteX734" fmla="*/ 4998681 w 7369701"/>
              <a:gd name="connsiteY734" fmla="*/ 988771 h 6858000"/>
              <a:gd name="connsiteX735" fmla="*/ 5870151 w 7369701"/>
              <a:gd name="connsiteY735" fmla="*/ 898890 h 6858000"/>
              <a:gd name="connsiteX736" fmla="*/ 5504425 w 7369701"/>
              <a:gd name="connsiteY736" fmla="*/ 848067 h 6858000"/>
              <a:gd name="connsiteX737" fmla="*/ 4968849 w 7369701"/>
              <a:gd name="connsiteY737" fmla="*/ 962318 h 6858000"/>
              <a:gd name="connsiteX738" fmla="*/ 5104039 w 7369701"/>
              <a:gd name="connsiteY738" fmla="*/ 940634 h 6858000"/>
              <a:gd name="connsiteX739" fmla="*/ 5256311 w 7369701"/>
              <a:gd name="connsiteY739" fmla="*/ 916490 h 6858000"/>
              <a:gd name="connsiteX740" fmla="*/ 5377381 w 7369701"/>
              <a:gd name="connsiteY740" fmla="*/ 912671 h 6858000"/>
              <a:gd name="connsiteX741" fmla="*/ 5460148 w 7369701"/>
              <a:gd name="connsiteY741" fmla="*/ 911442 h 6858000"/>
              <a:gd name="connsiteX742" fmla="*/ 5648971 w 7369701"/>
              <a:gd name="connsiteY742" fmla="*/ 891331 h 6858000"/>
              <a:gd name="connsiteX743" fmla="*/ 5844807 w 7369701"/>
              <a:gd name="connsiteY743" fmla="*/ 870718 h 6858000"/>
              <a:gd name="connsiteX744" fmla="*/ 5862975 w 7369701"/>
              <a:gd name="connsiteY744" fmla="*/ 869756 h 6858000"/>
              <a:gd name="connsiteX745" fmla="*/ 5920887 w 7369701"/>
              <a:gd name="connsiteY745" fmla="*/ 865929 h 6858000"/>
              <a:gd name="connsiteX746" fmla="*/ 5504425 w 7369701"/>
              <a:gd name="connsiteY746" fmla="*/ 848067 h 6858000"/>
              <a:gd name="connsiteX747" fmla="*/ 3607114 w 7369701"/>
              <a:gd name="connsiteY747" fmla="*/ 467441 h 6858000"/>
              <a:gd name="connsiteX748" fmla="*/ 3296242 w 7369701"/>
              <a:gd name="connsiteY748" fmla="*/ 807991 h 6858000"/>
              <a:gd name="connsiteX749" fmla="*/ 3174674 w 7369701"/>
              <a:gd name="connsiteY749" fmla="*/ 919759 h 6858000"/>
              <a:gd name="connsiteX750" fmla="*/ 3042978 w 7369701"/>
              <a:gd name="connsiteY750" fmla="*/ 1054894 h 6858000"/>
              <a:gd name="connsiteX751" fmla="*/ 2968914 w 7369701"/>
              <a:gd name="connsiteY751" fmla="*/ 1133756 h 6858000"/>
              <a:gd name="connsiteX752" fmla="*/ 3103823 w 7369701"/>
              <a:gd name="connsiteY752" fmla="*/ 1026814 h 6858000"/>
              <a:gd name="connsiteX753" fmla="*/ 3607114 w 7369701"/>
              <a:gd name="connsiteY753" fmla="*/ 467441 h 6858000"/>
              <a:gd name="connsiteX754" fmla="*/ 3744487 w 7369701"/>
              <a:gd name="connsiteY754" fmla="*/ 383136 h 6858000"/>
              <a:gd name="connsiteX755" fmla="*/ 3970213 w 7369701"/>
              <a:gd name="connsiteY755" fmla="*/ 995559 h 6858000"/>
              <a:gd name="connsiteX756" fmla="*/ 3744487 w 7369701"/>
              <a:gd name="connsiteY756" fmla="*/ 383136 h 6858000"/>
              <a:gd name="connsiteX757" fmla="*/ 3624562 w 7369701"/>
              <a:gd name="connsiteY757" fmla="*/ 367041 h 6858000"/>
              <a:gd name="connsiteX758" fmla="*/ 3489712 w 7369701"/>
              <a:gd name="connsiteY758" fmla="*/ 485386 h 6858000"/>
              <a:gd name="connsiteX759" fmla="*/ 3182994 w 7369701"/>
              <a:gd name="connsiteY759" fmla="*/ 828265 h 6858000"/>
              <a:gd name="connsiteX760" fmla="*/ 2892114 w 7369701"/>
              <a:gd name="connsiteY760" fmla="*/ 1172635 h 6858000"/>
              <a:gd name="connsiteX761" fmla="*/ 3021459 w 7369701"/>
              <a:gd name="connsiteY761" fmla="*/ 1035385 h 6858000"/>
              <a:gd name="connsiteX762" fmla="*/ 3153873 w 7369701"/>
              <a:gd name="connsiteY762" fmla="*/ 898971 h 6858000"/>
              <a:gd name="connsiteX763" fmla="*/ 3276511 w 7369701"/>
              <a:gd name="connsiteY763" fmla="*/ 786423 h 6858000"/>
              <a:gd name="connsiteX764" fmla="*/ 3584154 w 7369701"/>
              <a:gd name="connsiteY764" fmla="*/ 448218 h 6858000"/>
              <a:gd name="connsiteX765" fmla="*/ 3624562 w 7369701"/>
              <a:gd name="connsiteY765" fmla="*/ 367041 h 6858000"/>
              <a:gd name="connsiteX766" fmla="*/ 3766672 w 7369701"/>
              <a:gd name="connsiteY766" fmla="*/ 359429 h 6858000"/>
              <a:gd name="connsiteX767" fmla="*/ 3996338 w 7369701"/>
              <a:gd name="connsiteY767" fmla="*/ 968237 h 6858000"/>
              <a:gd name="connsiteX768" fmla="*/ 3766672 w 7369701"/>
              <a:gd name="connsiteY768" fmla="*/ 359429 h 6858000"/>
              <a:gd name="connsiteX769" fmla="*/ 5805386 w 7369701"/>
              <a:gd name="connsiteY769" fmla="*/ 239240 h 6858000"/>
              <a:gd name="connsiteX770" fmla="*/ 5736947 w 7369701"/>
              <a:gd name="connsiteY770" fmla="*/ 261367 h 6858000"/>
              <a:gd name="connsiteX771" fmla="*/ 5427012 w 7369701"/>
              <a:gd name="connsiteY771" fmla="*/ 311272 h 6858000"/>
              <a:gd name="connsiteX772" fmla="*/ 5147818 w 7369701"/>
              <a:gd name="connsiteY772" fmla="*/ 322112 h 6858000"/>
              <a:gd name="connsiteX773" fmla="*/ 5060854 w 7369701"/>
              <a:gd name="connsiteY773" fmla="*/ 311882 h 6858000"/>
              <a:gd name="connsiteX774" fmla="*/ 4945989 w 7369701"/>
              <a:gd name="connsiteY774" fmla="*/ 300516 h 6858000"/>
              <a:gd name="connsiteX775" fmla="*/ 5410479 w 7369701"/>
              <a:gd name="connsiteY775" fmla="*/ 348434 h 6858000"/>
              <a:gd name="connsiteX776" fmla="*/ 5805386 w 7369701"/>
              <a:gd name="connsiteY776" fmla="*/ 239240 h 6858000"/>
              <a:gd name="connsiteX777" fmla="*/ 5905192 w 7369701"/>
              <a:gd name="connsiteY777" fmla="*/ 163079 h 6858000"/>
              <a:gd name="connsiteX778" fmla="*/ 5865655 w 7369701"/>
              <a:gd name="connsiteY778" fmla="*/ 171901 h 6858000"/>
              <a:gd name="connsiteX779" fmla="*/ 5259740 w 7369701"/>
              <a:gd name="connsiteY779" fmla="*/ 257013 h 6858000"/>
              <a:gd name="connsiteX780" fmla="*/ 5208466 w 7369701"/>
              <a:gd name="connsiteY780" fmla="*/ 257550 h 6858000"/>
              <a:gd name="connsiteX781" fmla="*/ 4980204 w 7369701"/>
              <a:gd name="connsiteY781" fmla="*/ 271903 h 6858000"/>
              <a:gd name="connsiteX782" fmla="*/ 5068068 w 7369701"/>
              <a:gd name="connsiteY782" fmla="*/ 282244 h 6858000"/>
              <a:gd name="connsiteX783" fmla="*/ 5153231 w 7369701"/>
              <a:gd name="connsiteY783" fmla="*/ 292240 h 6858000"/>
              <a:gd name="connsiteX784" fmla="*/ 5426491 w 7369701"/>
              <a:gd name="connsiteY784" fmla="*/ 281128 h 6858000"/>
              <a:gd name="connsiteX785" fmla="*/ 5731212 w 7369701"/>
              <a:gd name="connsiteY785" fmla="*/ 231951 h 6858000"/>
              <a:gd name="connsiteX786" fmla="*/ 5905192 w 7369701"/>
              <a:gd name="connsiteY786" fmla="*/ 163079 h 6858000"/>
              <a:gd name="connsiteX787" fmla="*/ 5944437 w 7369701"/>
              <a:gd name="connsiteY787" fmla="*/ 113829 h 6858000"/>
              <a:gd name="connsiteX788" fmla="*/ 5825032 w 7369701"/>
              <a:gd name="connsiteY788" fmla="*/ 146405 h 6858000"/>
              <a:gd name="connsiteX789" fmla="*/ 4955599 w 7369701"/>
              <a:gd name="connsiteY789" fmla="*/ 247008 h 6858000"/>
              <a:gd name="connsiteX790" fmla="*/ 5210104 w 7369701"/>
              <a:gd name="connsiteY790" fmla="*/ 228123 h 6858000"/>
              <a:gd name="connsiteX791" fmla="*/ 5261015 w 7369701"/>
              <a:gd name="connsiteY791" fmla="*/ 227087 h 6858000"/>
              <a:gd name="connsiteX792" fmla="*/ 5861181 w 7369701"/>
              <a:gd name="connsiteY792" fmla="*/ 143093 h 6858000"/>
              <a:gd name="connsiteX793" fmla="*/ 5961252 w 7369701"/>
              <a:gd name="connsiteY793" fmla="*/ 114820 h 6858000"/>
              <a:gd name="connsiteX794" fmla="*/ 5944437 w 7369701"/>
              <a:gd name="connsiteY794" fmla="*/ 113829 h 6858000"/>
              <a:gd name="connsiteX795" fmla="*/ 3882765 w 7369701"/>
              <a:gd name="connsiteY795" fmla="*/ 0 h 6858000"/>
              <a:gd name="connsiteX796" fmla="*/ 3995099 w 7369701"/>
              <a:gd name="connsiteY796" fmla="*/ 0 h 6858000"/>
              <a:gd name="connsiteX797" fmla="*/ 4163818 w 7369701"/>
              <a:gd name="connsiteY797" fmla="*/ 234104 h 6858000"/>
              <a:gd name="connsiteX798" fmla="*/ 4172099 w 7369701"/>
              <a:gd name="connsiteY798" fmla="*/ 234207 h 6858000"/>
              <a:gd name="connsiteX799" fmla="*/ 4784282 w 7369701"/>
              <a:gd name="connsiteY799" fmla="*/ 276561 h 6858000"/>
              <a:gd name="connsiteX800" fmla="*/ 4801687 w 7369701"/>
              <a:gd name="connsiteY800" fmla="*/ 267764 h 6858000"/>
              <a:gd name="connsiteX801" fmla="*/ 6082788 w 7369701"/>
              <a:gd name="connsiteY801" fmla="*/ 64119 h 6858000"/>
              <a:gd name="connsiteX802" fmla="*/ 6099442 w 7369701"/>
              <a:gd name="connsiteY802" fmla="*/ 82568 h 6858000"/>
              <a:gd name="connsiteX803" fmla="*/ 4804137 w 7369701"/>
              <a:gd name="connsiteY803" fmla="*/ 320931 h 6858000"/>
              <a:gd name="connsiteX804" fmla="*/ 4227047 w 7369701"/>
              <a:gd name="connsiteY804" fmla="*/ 313415 h 6858000"/>
              <a:gd name="connsiteX805" fmla="*/ 4346041 w 7369701"/>
              <a:gd name="connsiteY805" fmla="*/ 456086 h 6858000"/>
              <a:gd name="connsiteX806" fmla="*/ 4870967 w 7369701"/>
              <a:gd name="connsiteY806" fmla="*/ 963061 h 6858000"/>
              <a:gd name="connsiteX807" fmla="*/ 4889647 w 7369701"/>
              <a:gd name="connsiteY807" fmla="*/ 957147 h 6858000"/>
              <a:gd name="connsiteX808" fmla="*/ 5422504 w 7369701"/>
              <a:gd name="connsiteY808" fmla="*/ 805191 h 6858000"/>
              <a:gd name="connsiteX809" fmla="*/ 6087656 w 7369701"/>
              <a:gd name="connsiteY809" fmla="*/ 826703 h 6858000"/>
              <a:gd name="connsiteX810" fmla="*/ 6058717 w 7369701"/>
              <a:gd name="connsiteY810" fmla="*/ 865992 h 6858000"/>
              <a:gd name="connsiteX811" fmla="*/ 4974153 w 7369701"/>
              <a:gd name="connsiteY811" fmla="*/ 1045456 h 6858000"/>
              <a:gd name="connsiteX812" fmla="*/ 5627835 w 7369701"/>
              <a:gd name="connsiteY812" fmla="*/ 1472077 h 6858000"/>
              <a:gd name="connsiteX813" fmla="*/ 5629817 w 7369701"/>
              <a:gd name="connsiteY813" fmla="*/ 1471412 h 6858000"/>
              <a:gd name="connsiteX814" fmla="*/ 5634124 w 7369701"/>
              <a:gd name="connsiteY814" fmla="*/ 1470572 h 6858000"/>
              <a:gd name="connsiteX815" fmla="*/ 5755832 w 7369701"/>
              <a:gd name="connsiteY815" fmla="*/ 1383886 h 6858000"/>
              <a:gd name="connsiteX816" fmla="*/ 6014186 w 7369701"/>
              <a:gd name="connsiteY816" fmla="*/ 1279799 h 6858000"/>
              <a:gd name="connsiteX817" fmla="*/ 6901619 w 7369701"/>
              <a:gd name="connsiteY817" fmla="*/ 1047874 h 6858000"/>
              <a:gd name="connsiteX818" fmla="*/ 6931566 w 7369701"/>
              <a:gd name="connsiteY818" fmla="*/ 1062034 h 6858000"/>
              <a:gd name="connsiteX819" fmla="*/ 5790982 w 7369701"/>
              <a:gd name="connsiteY819" fmla="*/ 1561380 h 6858000"/>
              <a:gd name="connsiteX820" fmla="*/ 6188971 w 7369701"/>
              <a:gd name="connsiteY820" fmla="*/ 1755168 h 6858000"/>
              <a:gd name="connsiteX821" fmla="*/ 6202446 w 7369701"/>
              <a:gd name="connsiteY821" fmla="*/ 1752268 h 6858000"/>
              <a:gd name="connsiteX822" fmla="*/ 7179560 w 7369701"/>
              <a:gd name="connsiteY822" fmla="*/ 1467551 h 6858000"/>
              <a:gd name="connsiteX823" fmla="*/ 7158730 w 7369701"/>
              <a:gd name="connsiteY823" fmla="*/ 1507835 h 6858000"/>
              <a:gd name="connsiteX824" fmla="*/ 6326959 w 7369701"/>
              <a:gd name="connsiteY824" fmla="*/ 1817686 h 6858000"/>
              <a:gd name="connsiteX825" fmla="*/ 6537433 w 7369701"/>
              <a:gd name="connsiteY825" fmla="*/ 1907790 h 6858000"/>
              <a:gd name="connsiteX826" fmla="*/ 6550221 w 7369701"/>
              <a:gd name="connsiteY826" fmla="*/ 1910729 h 6858000"/>
              <a:gd name="connsiteX827" fmla="*/ 6964438 w 7369701"/>
              <a:gd name="connsiteY827" fmla="*/ 2209505 h 6858000"/>
              <a:gd name="connsiteX828" fmla="*/ 7367862 w 7369701"/>
              <a:gd name="connsiteY828" fmla="*/ 2806833 h 6858000"/>
              <a:gd name="connsiteX829" fmla="*/ 7364329 w 7369701"/>
              <a:gd name="connsiteY829" fmla="*/ 2826907 h 6858000"/>
              <a:gd name="connsiteX830" fmla="*/ 7290545 w 7369701"/>
              <a:gd name="connsiteY830" fmla="*/ 2850663 h 6858000"/>
              <a:gd name="connsiteX831" fmla="*/ 6472036 w 7369701"/>
              <a:gd name="connsiteY831" fmla="*/ 1959003 h 6858000"/>
              <a:gd name="connsiteX832" fmla="*/ 5792897 w 7369701"/>
              <a:gd name="connsiteY832" fmla="*/ 1647747 h 6858000"/>
              <a:gd name="connsiteX833" fmla="*/ 5842751 w 7369701"/>
              <a:gd name="connsiteY833" fmla="*/ 1816112 h 6858000"/>
              <a:gd name="connsiteX834" fmla="*/ 5847424 w 7369701"/>
              <a:gd name="connsiteY834" fmla="*/ 1815776 h 6858000"/>
              <a:gd name="connsiteX835" fmla="*/ 6399821 w 7369701"/>
              <a:gd name="connsiteY835" fmla="*/ 2344799 h 6858000"/>
              <a:gd name="connsiteX836" fmla="*/ 6323232 w 7369701"/>
              <a:gd name="connsiteY836" fmla="*/ 2389634 h 6858000"/>
              <a:gd name="connsiteX837" fmla="*/ 5942958 w 7369701"/>
              <a:gd name="connsiteY837" fmla="*/ 2077708 h 6858000"/>
              <a:gd name="connsiteX838" fmla="*/ 5921559 w 7369701"/>
              <a:gd name="connsiteY838" fmla="*/ 2378596 h 6858000"/>
              <a:gd name="connsiteX839" fmla="*/ 5817651 w 7369701"/>
              <a:gd name="connsiteY839" fmla="*/ 3023919 h 6858000"/>
              <a:gd name="connsiteX840" fmla="*/ 5729634 w 7369701"/>
              <a:gd name="connsiteY840" fmla="*/ 3051849 h 6858000"/>
              <a:gd name="connsiteX841" fmla="*/ 5611018 w 7369701"/>
              <a:gd name="connsiteY841" fmla="*/ 2316769 h 6858000"/>
              <a:gd name="connsiteX842" fmla="*/ 5687608 w 7369701"/>
              <a:gd name="connsiteY842" fmla="*/ 2039972 h 6858000"/>
              <a:gd name="connsiteX843" fmla="*/ 5657554 w 7369701"/>
              <a:gd name="connsiteY843" fmla="*/ 1576445 h 6858000"/>
              <a:gd name="connsiteX844" fmla="*/ 5150475 w 7369701"/>
              <a:gd name="connsiteY844" fmla="*/ 1274012 h 6858000"/>
              <a:gd name="connsiteX845" fmla="*/ 5349142 w 7369701"/>
              <a:gd name="connsiteY845" fmla="*/ 2204405 h 6858000"/>
              <a:gd name="connsiteX846" fmla="*/ 5262214 w 7369701"/>
              <a:gd name="connsiteY846" fmla="*/ 2233836 h 6858000"/>
              <a:gd name="connsiteX847" fmla="*/ 4981539 w 7369701"/>
              <a:gd name="connsiteY847" fmla="*/ 1542201 h 6858000"/>
              <a:gd name="connsiteX848" fmla="*/ 4958461 w 7369701"/>
              <a:gd name="connsiteY848" fmla="*/ 1136957 h 6858000"/>
              <a:gd name="connsiteX849" fmla="*/ 4655015 w 7369701"/>
              <a:gd name="connsiteY849" fmla="*/ 891426 h 6858000"/>
              <a:gd name="connsiteX850" fmla="*/ 4348002 w 7369701"/>
              <a:gd name="connsiteY850" fmla="*/ 2205895 h 6858000"/>
              <a:gd name="connsiteX851" fmla="*/ 4262250 w 7369701"/>
              <a:gd name="connsiteY851" fmla="*/ 2219972 h 6858000"/>
              <a:gd name="connsiteX852" fmla="*/ 4550611 w 7369701"/>
              <a:gd name="connsiteY852" fmla="*/ 817540 h 6858000"/>
              <a:gd name="connsiteX853" fmla="*/ 4564418 w 7369701"/>
              <a:gd name="connsiteY853" fmla="*/ 808293 h 6858000"/>
              <a:gd name="connsiteX854" fmla="*/ 4266388 w 7369701"/>
              <a:gd name="connsiteY854" fmla="*/ 500083 h 6858000"/>
              <a:gd name="connsiteX855" fmla="*/ 4032842 w 7369701"/>
              <a:gd name="connsiteY855" fmla="*/ 211809 h 6858000"/>
              <a:gd name="connsiteX856" fmla="*/ 3882765 w 7369701"/>
              <a:gd name="connsiteY856" fmla="*/ 0 h 6858000"/>
              <a:gd name="connsiteX857" fmla="*/ 3721337 w 7369701"/>
              <a:gd name="connsiteY857" fmla="*/ 0 h 6858000"/>
              <a:gd name="connsiteX858" fmla="*/ 3797544 w 7369701"/>
              <a:gd name="connsiteY858" fmla="*/ 0 h 6858000"/>
              <a:gd name="connsiteX859" fmla="*/ 3775734 w 7369701"/>
              <a:gd name="connsiteY859" fmla="*/ 95131 h 6858000"/>
              <a:gd name="connsiteX860" fmla="*/ 3724807 w 7369701"/>
              <a:gd name="connsiteY860" fmla="*/ 272257 h 6858000"/>
              <a:gd name="connsiteX861" fmla="*/ 3726844 w 7369701"/>
              <a:gd name="connsiteY861" fmla="*/ 282988 h 6858000"/>
              <a:gd name="connsiteX862" fmla="*/ 3742664 w 7369701"/>
              <a:gd name="connsiteY862" fmla="*/ 279918 h 6858000"/>
              <a:gd name="connsiteX863" fmla="*/ 4103910 w 7369701"/>
              <a:gd name="connsiteY863" fmla="*/ 1161917 h 6858000"/>
              <a:gd name="connsiteX864" fmla="*/ 4020269 w 7369701"/>
              <a:gd name="connsiteY864" fmla="*/ 1200406 h 6858000"/>
              <a:gd name="connsiteX865" fmla="*/ 3674882 w 7369701"/>
              <a:gd name="connsiteY865" fmla="*/ 488524 h 6858000"/>
              <a:gd name="connsiteX866" fmla="*/ 3132682 w 7369701"/>
              <a:gd name="connsiteY866" fmla="*/ 1072284 h 6858000"/>
              <a:gd name="connsiteX867" fmla="*/ 2716346 w 7369701"/>
              <a:gd name="connsiteY867" fmla="*/ 1276376 h 6858000"/>
              <a:gd name="connsiteX868" fmla="*/ 2716772 w 7369701"/>
              <a:gd name="connsiteY868" fmla="*/ 1255462 h 6858000"/>
              <a:gd name="connsiteX869" fmla="*/ 3471096 w 7369701"/>
              <a:gd name="connsiteY869" fmla="*/ 437072 h 6858000"/>
              <a:gd name="connsiteX870" fmla="*/ 3639057 w 7369701"/>
              <a:gd name="connsiteY870" fmla="*/ 286334 h 6858000"/>
              <a:gd name="connsiteX871" fmla="*/ 3640309 w 7369701"/>
              <a:gd name="connsiteY871" fmla="*/ 284664 h 6858000"/>
              <a:gd name="connsiteX872" fmla="*/ 3646022 w 7369701"/>
              <a:gd name="connsiteY872" fmla="*/ 276711 h 6858000"/>
              <a:gd name="connsiteX873" fmla="*/ 3707943 w 7369701"/>
              <a:gd name="connsiteY873" fmla="*/ 65958 h 6858000"/>
              <a:gd name="connsiteX874" fmla="*/ 3721337 w 7369701"/>
              <a:gd name="connsiteY874" fmla="*/ 0 h 6858000"/>
              <a:gd name="connsiteX875" fmla="*/ 2867960 w 7369701"/>
              <a:gd name="connsiteY875" fmla="*/ 0 h 6858000"/>
              <a:gd name="connsiteX876" fmla="*/ 2926351 w 7369701"/>
              <a:gd name="connsiteY876" fmla="*/ 0 h 6858000"/>
              <a:gd name="connsiteX877" fmla="*/ 2902823 w 7369701"/>
              <a:gd name="connsiteY877" fmla="*/ 262929 h 6858000"/>
              <a:gd name="connsiteX878" fmla="*/ 2940663 w 7369701"/>
              <a:gd name="connsiteY878" fmla="*/ 140884 h 6858000"/>
              <a:gd name="connsiteX879" fmla="*/ 2947039 w 7369701"/>
              <a:gd name="connsiteY879" fmla="*/ 122524 h 6858000"/>
              <a:gd name="connsiteX880" fmla="*/ 2984316 w 7369701"/>
              <a:gd name="connsiteY880" fmla="*/ 0 h 6858000"/>
              <a:gd name="connsiteX881" fmla="*/ 3016114 w 7369701"/>
              <a:gd name="connsiteY881" fmla="*/ 0 h 6858000"/>
              <a:gd name="connsiteX882" fmla="*/ 2979949 w 7369701"/>
              <a:gd name="connsiteY882" fmla="*/ 119274 h 6858000"/>
              <a:gd name="connsiteX883" fmla="*/ 3023879 w 7369701"/>
              <a:gd name="connsiteY883" fmla="*/ 0 h 6858000"/>
              <a:gd name="connsiteX884" fmla="*/ 3105400 w 7369701"/>
              <a:gd name="connsiteY884" fmla="*/ 0 h 6858000"/>
              <a:gd name="connsiteX885" fmla="*/ 3094669 w 7369701"/>
              <a:gd name="connsiteY885" fmla="*/ 30308 h 6858000"/>
              <a:gd name="connsiteX886" fmla="*/ 2901945 w 7369701"/>
              <a:gd name="connsiteY886" fmla="*/ 466538 h 6858000"/>
              <a:gd name="connsiteX887" fmla="*/ 2815209 w 7369701"/>
              <a:gd name="connsiteY887" fmla="*/ 497361 h 6858000"/>
              <a:gd name="connsiteX888" fmla="*/ 2844845 w 7369701"/>
              <a:gd name="connsiteY888" fmla="*/ 127638 h 6858000"/>
              <a:gd name="connsiteX889" fmla="*/ 2867960 w 7369701"/>
              <a:gd name="connsiteY889" fmla="*/ 0 h 6858000"/>
              <a:gd name="connsiteX890" fmla="*/ 1057230 w 7369701"/>
              <a:gd name="connsiteY890" fmla="*/ 0 h 6858000"/>
              <a:gd name="connsiteX891" fmla="*/ 1111003 w 7369701"/>
              <a:gd name="connsiteY891" fmla="*/ 0 h 6858000"/>
              <a:gd name="connsiteX892" fmla="*/ 1125553 w 7369701"/>
              <a:gd name="connsiteY892" fmla="*/ 52588 h 6858000"/>
              <a:gd name="connsiteX893" fmla="*/ 1304276 w 7369701"/>
              <a:gd name="connsiteY893" fmla="*/ 476275 h 6858000"/>
              <a:gd name="connsiteX894" fmla="*/ 1492066 w 7369701"/>
              <a:gd name="connsiteY894" fmla="*/ 886333 h 6858000"/>
              <a:gd name="connsiteX895" fmla="*/ 1423698 w 7369701"/>
              <a:gd name="connsiteY895" fmla="*/ 710817 h 6858000"/>
              <a:gd name="connsiteX896" fmla="*/ 1357609 w 7369701"/>
              <a:gd name="connsiteY896" fmla="*/ 532892 h 6858000"/>
              <a:gd name="connsiteX897" fmla="*/ 1309550 w 7369701"/>
              <a:gd name="connsiteY897" fmla="*/ 374031 h 6858000"/>
              <a:gd name="connsiteX898" fmla="*/ 1193673 w 7369701"/>
              <a:gd name="connsiteY898" fmla="*/ 49533 h 6858000"/>
              <a:gd name="connsiteX899" fmla="*/ 1164391 w 7369701"/>
              <a:gd name="connsiteY899" fmla="*/ 0 h 6858000"/>
              <a:gd name="connsiteX900" fmla="*/ 1200666 w 7369701"/>
              <a:gd name="connsiteY900" fmla="*/ 0 h 6858000"/>
              <a:gd name="connsiteX901" fmla="*/ 1223408 w 7369701"/>
              <a:gd name="connsiteY901" fmla="*/ 38996 h 6858000"/>
              <a:gd name="connsiteX902" fmla="*/ 1339635 w 7369701"/>
              <a:gd name="connsiteY902" fmla="*/ 365517 h 6858000"/>
              <a:gd name="connsiteX903" fmla="*/ 1387469 w 7369701"/>
              <a:gd name="connsiteY903" fmla="*/ 523079 h 6858000"/>
              <a:gd name="connsiteX904" fmla="*/ 1452685 w 7369701"/>
              <a:gd name="connsiteY904" fmla="*/ 699806 h 6858000"/>
              <a:gd name="connsiteX905" fmla="*/ 1492092 w 7369701"/>
              <a:gd name="connsiteY905" fmla="*/ 800424 h 6858000"/>
              <a:gd name="connsiteX906" fmla="*/ 1455302 w 7369701"/>
              <a:gd name="connsiteY906" fmla="*/ 632913 h 6858000"/>
              <a:gd name="connsiteX907" fmla="*/ 1222336 w 7369701"/>
              <a:gd name="connsiteY907" fmla="*/ 9480 h 6858000"/>
              <a:gd name="connsiteX908" fmla="*/ 1214634 w 7369701"/>
              <a:gd name="connsiteY908" fmla="*/ 0 h 6858000"/>
              <a:gd name="connsiteX909" fmla="*/ 1289827 w 7369701"/>
              <a:gd name="connsiteY909" fmla="*/ 0 h 6858000"/>
              <a:gd name="connsiteX910" fmla="*/ 1321076 w 7369701"/>
              <a:gd name="connsiteY910" fmla="*/ 59722 h 6858000"/>
              <a:gd name="connsiteX911" fmla="*/ 1512579 w 7369701"/>
              <a:gd name="connsiteY911" fmla="*/ 626441 h 6858000"/>
              <a:gd name="connsiteX912" fmla="*/ 1506076 w 7369701"/>
              <a:gd name="connsiteY912" fmla="*/ 1089289 h 6858000"/>
              <a:gd name="connsiteX913" fmla="*/ 1486346 w 7369701"/>
              <a:gd name="connsiteY913" fmla="*/ 1079919 h 6858000"/>
              <a:gd name="connsiteX914" fmla="*/ 1070511 w 7369701"/>
              <a:gd name="connsiteY914" fmla="*/ 48609 h 6858000"/>
              <a:gd name="connsiteX915" fmla="*/ 1057230 w 7369701"/>
              <a:gd name="connsiteY915" fmla="*/ 0 h 6858000"/>
              <a:gd name="connsiteX916" fmla="*/ 43151 w 7369701"/>
              <a:gd name="connsiteY916" fmla="*/ 0 h 6858000"/>
              <a:gd name="connsiteX917" fmla="*/ 95283 w 7369701"/>
              <a:gd name="connsiteY917" fmla="*/ 0 h 6858000"/>
              <a:gd name="connsiteX918" fmla="*/ 300708 w 7369701"/>
              <a:gd name="connsiteY918" fmla="*/ 154571 h 6858000"/>
              <a:gd name="connsiteX919" fmla="*/ 530414 w 7369701"/>
              <a:gd name="connsiteY919" fmla="*/ 354673 h 6858000"/>
              <a:gd name="connsiteX920" fmla="*/ 333785 w 7369701"/>
              <a:gd name="connsiteY920" fmla="*/ 161564 h 6858000"/>
              <a:gd name="connsiteX921" fmla="*/ 147005 w 7369701"/>
              <a:gd name="connsiteY921" fmla="*/ 0 h 6858000"/>
              <a:gd name="connsiteX922" fmla="*/ 272509 w 7369701"/>
              <a:gd name="connsiteY922" fmla="*/ 0 h 6858000"/>
              <a:gd name="connsiteX923" fmla="*/ 326276 w 7369701"/>
              <a:gd name="connsiteY923" fmla="*/ 45847 h 6858000"/>
              <a:gd name="connsiteX924" fmla="*/ 823759 w 7369701"/>
              <a:gd name="connsiteY924" fmla="*/ 574145 h 6858000"/>
              <a:gd name="connsiteX925" fmla="*/ 811254 w 7369701"/>
              <a:gd name="connsiteY925" fmla="*/ 665546 h 6858000"/>
              <a:gd name="connsiteX926" fmla="*/ 154042 w 7369701"/>
              <a:gd name="connsiteY926" fmla="*/ 261522 h 6858000"/>
              <a:gd name="connsiteX927" fmla="*/ 13550 w 7369701"/>
              <a:gd name="connsiteY927" fmla="*/ 158423 h 6858000"/>
              <a:gd name="connsiteX928" fmla="*/ 0 w 7369701"/>
              <a:gd name="connsiteY928" fmla="*/ 146618 h 6858000"/>
              <a:gd name="connsiteX929" fmla="*/ 0 w 7369701"/>
              <a:gd name="connsiteY929" fmla="*/ 59161 h 6858000"/>
              <a:gd name="connsiteX930" fmla="*/ 45427 w 7369701"/>
              <a:gd name="connsiteY930" fmla="*/ 101078 h 6858000"/>
              <a:gd name="connsiteX931" fmla="*/ 630103 w 7369701"/>
              <a:gd name="connsiteY931" fmla="*/ 485885 h 6858000"/>
              <a:gd name="connsiteX932" fmla="*/ 532040 w 7369701"/>
              <a:gd name="connsiteY932" fmla="*/ 399359 h 6858000"/>
              <a:gd name="connsiteX933" fmla="*/ 517618 w 7369701"/>
              <a:gd name="connsiteY933" fmla="*/ 385726 h 6858000"/>
              <a:gd name="connsiteX934" fmla="*/ 285074 w 7369701"/>
              <a:gd name="connsiteY934" fmla="*/ 182755 h 6858000"/>
              <a:gd name="connsiteX935" fmla="*/ 43151 w 7369701"/>
              <a:gd name="connsiteY93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Lst>
            <a:rect l="l" t="t" r="r" b="b"/>
            <a:pathLst>
              <a:path w="7369701" h="6858000">
                <a:moveTo>
                  <a:pt x="369702" y="6712169"/>
                </a:moveTo>
                <a:lnTo>
                  <a:pt x="366575" y="6715556"/>
                </a:lnTo>
                <a:cubicBezTo>
                  <a:pt x="367954" y="6715031"/>
                  <a:pt x="369326" y="6714512"/>
                  <a:pt x="371637" y="6713954"/>
                </a:cubicBezTo>
                <a:lnTo>
                  <a:pt x="369702" y="6712169"/>
                </a:lnTo>
                <a:close/>
                <a:moveTo>
                  <a:pt x="1019354" y="6315006"/>
                </a:moveTo>
                <a:cubicBezTo>
                  <a:pt x="847231" y="6483030"/>
                  <a:pt x="636234" y="6599053"/>
                  <a:pt x="441046" y="6691153"/>
                </a:cubicBezTo>
                <a:cubicBezTo>
                  <a:pt x="668934" y="6613112"/>
                  <a:pt x="947819" y="6494377"/>
                  <a:pt x="1019354" y="6315006"/>
                </a:cubicBezTo>
                <a:close/>
                <a:moveTo>
                  <a:pt x="991680" y="6298413"/>
                </a:moveTo>
                <a:cubicBezTo>
                  <a:pt x="775775" y="6396465"/>
                  <a:pt x="575302" y="6507871"/>
                  <a:pt x="409060" y="6671470"/>
                </a:cubicBezTo>
                <a:cubicBezTo>
                  <a:pt x="603834" y="6580783"/>
                  <a:pt x="817655" y="6465584"/>
                  <a:pt x="991680" y="6298413"/>
                </a:cubicBezTo>
                <a:close/>
                <a:moveTo>
                  <a:pt x="103333" y="5699602"/>
                </a:moveTo>
                <a:cubicBezTo>
                  <a:pt x="133282" y="5726353"/>
                  <a:pt x="175725" y="5762843"/>
                  <a:pt x="233938" y="5809416"/>
                </a:cubicBezTo>
                <a:cubicBezTo>
                  <a:pt x="390802" y="5935412"/>
                  <a:pt x="652575" y="6145703"/>
                  <a:pt x="883580" y="6180710"/>
                </a:cubicBezTo>
                <a:cubicBezTo>
                  <a:pt x="736829" y="6133021"/>
                  <a:pt x="610173" y="6040280"/>
                  <a:pt x="487337" y="5950182"/>
                </a:cubicBezTo>
                <a:cubicBezTo>
                  <a:pt x="443670" y="5917932"/>
                  <a:pt x="398584" y="5885270"/>
                  <a:pt x="354051" y="5854912"/>
                </a:cubicBezTo>
                <a:cubicBezTo>
                  <a:pt x="302352" y="5819720"/>
                  <a:pt x="247963" y="5787429"/>
                  <a:pt x="195436" y="5755068"/>
                </a:cubicBezTo>
                <a:lnTo>
                  <a:pt x="103333" y="5699602"/>
                </a:lnTo>
                <a:close/>
                <a:moveTo>
                  <a:pt x="5539432" y="5642928"/>
                </a:moveTo>
                <a:cubicBezTo>
                  <a:pt x="5544304" y="5659969"/>
                  <a:pt x="5549664" y="5677449"/>
                  <a:pt x="5555462" y="5694454"/>
                </a:cubicBezTo>
                <a:cubicBezTo>
                  <a:pt x="5631122" y="5909386"/>
                  <a:pt x="5731219" y="6118228"/>
                  <a:pt x="5828270" y="6320663"/>
                </a:cubicBezTo>
                <a:cubicBezTo>
                  <a:pt x="5868407" y="6404290"/>
                  <a:pt x="5908582" y="6488842"/>
                  <a:pt x="5947416" y="6574846"/>
                </a:cubicBezTo>
                <a:cubicBezTo>
                  <a:pt x="5894674" y="6327329"/>
                  <a:pt x="5793018" y="5718484"/>
                  <a:pt x="5539432" y="5642928"/>
                </a:cubicBezTo>
                <a:close/>
                <a:moveTo>
                  <a:pt x="51253" y="5631825"/>
                </a:moveTo>
                <a:lnTo>
                  <a:pt x="211622" y="5728803"/>
                </a:lnTo>
                <a:cubicBezTo>
                  <a:pt x="264592" y="5760684"/>
                  <a:pt x="319013" y="5793908"/>
                  <a:pt x="371652" y="5829062"/>
                </a:cubicBezTo>
                <a:cubicBezTo>
                  <a:pt x="417589" y="5859824"/>
                  <a:pt x="462230" y="5892964"/>
                  <a:pt x="505903" y="5925221"/>
                </a:cubicBezTo>
                <a:cubicBezTo>
                  <a:pt x="628246" y="6014875"/>
                  <a:pt x="754907" y="6107611"/>
                  <a:pt x="899240" y="6153068"/>
                </a:cubicBezTo>
                <a:cubicBezTo>
                  <a:pt x="928476" y="6162153"/>
                  <a:pt x="958088" y="6168887"/>
                  <a:pt x="988114" y="6174204"/>
                </a:cubicBezTo>
                <a:cubicBezTo>
                  <a:pt x="943280" y="6136411"/>
                  <a:pt x="896194" y="6100100"/>
                  <a:pt x="845971" y="6067177"/>
                </a:cubicBezTo>
                <a:cubicBezTo>
                  <a:pt x="720131" y="5983257"/>
                  <a:pt x="580034" y="5915740"/>
                  <a:pt x="448057" y="5841376"/>
                </a:cubicBezTo>
                <a:cubicBezTo>
                  <a:pt x="341781" y="5780886"/>
                  <a:pt x="90319" y="5630263"/>
                  <a:pt x="51253" y="5631825"/>
                </a:cubicBezTo>
                <a:close/>
                <a:moveTo>
                  <a:pt x="2606687" y="5630718"/>
                </a:moveTo>
                <a:cubicBezTo>
                  <a:pt x="2484040" y="5952782"/>
                  <a:pt x="2550772" y="6305470"/>
                  <a:pt x="2645658" y="6640259"/>
                </a:cubicBezTo>
                <a:cubicBezTo>
                  <a:pt x="2605413" y="6320984"/>
                  <a:pt x="2566733" y="5970903"/>
                  <a:pt x="2606687" y="5630718"/>
                </a:cubicBezTo>
                <a:close/>
                <a:moveTo>
                  <a:pt x="3642057" y="5573487"/>
                </a:moveTo>
                <a:cubicBezTo>
                  <a:pt x="3639338" y="5575453"/>
                  <a:pt x="3635693" y="5577466"/>
                  <a:pt x="3632981" y="5579437"/>
                </a:cubicBezTo>
                <a:cubicBezTo>
                  <a:pt x="3509182" y="5674738"/>
                  <a:pt x="3441993" y="5811556"/>
                  <a:pt x="3382436" y="5952726"/>
                </a:cubicBezTo>
                <a:cubicBezTo>
                  <a:pt x="3286719" y="6179641"/>
                  <a:pt x="3231101" y="6419386"/>
                  <a:pt x="3191929" y="6662669"/>
                </a:cubicBezTo>
                <a:cubicBezTo>
                  <a:pt x="3237125" y="6465250"/>
                  <a:pt x="3296425" y="6271000"/>
                  <a:pt x="3369898" y="6081771"/>
                </a:cubicBezTo>
                <a:cubicBezTo>
                  <a:pt x="3454377" y="5865084"/>
                  <a:pt x="3540614" y="5703753"/>
                  <a:pt x="3642057" y="5573487"/>
                </a:cubicBezTo>
                <a:close/>
                <a:moveTo>
                  <a:pt x="2650666" y="5530686"/>
                </a:moveTo>
                <a:cubicBezTo>
                  <a:pt x="2650695" y="5531619"/>
                  <a:pt x="2650695" y="5531619"/>
                  <a:pt x="2650249" y="5532101"/>
                </a:cubicBezTo>
                <a:cubicBezTo>
                  <a:pt x="2594633" y="5864991"/>
                  <a:pt x="2624834" y="6212617"/>
                  <a:pt x="2663808" y="6535215"/>
                </a:cubicBezTo>
                <a:cubicBezTo>
                  <a:pt x="2664345" y="6401062"/>
                  <a:pt x="2664881" y="6266909"/>
                  <a:pt x="2665418" y="6132756"/>
                </a:cubicBezTo>
                <a:cubicBezTo>
                  <a:pt x="2666315" y="5945493"/>
                  <a:pt x="2661038" y="5743579"/>
                  <a:pt x="2650666" y="5530686"/>
                </a:cubicBezTo>
                <a:close/>
                <a:moveTo>
                  <a:pt x="2680277" y="5479204"/>
                </a:moveTo>
                <a:cubicBezTo>
                  <a:pt x="2679826" y="5479692"/>
                  <a:pt x="2679381" y="5480173"/>
                  <a:pt x="2678972" y="5481582"/>
                </a:cubicBezTo>
                <a:cubicBezTo>
                  <a:pt x="2691463" y="5712555"/>
                  <a:pt x="2697451" y="5932139"/>
                  <a:pt x="2696666" y="6133836"/>
                </a:cubicBezTo>
                <a:lnTo>
                  <a:pt x="2695769" y="6390955"/>
                </a:lnTo>
                <a:cubicBezTo>
                  <a:pt x="2712509" y="6297144"/>
                  <a:pt x="2727840" y="6202916"/>
                  <a:pt x="2739893" y="6108357"/>
                </a:cubicBezTo>
                <a:cubicBezTo>
                  <a:pt x="2767348" y="5886500"/>
                  <a:pt x="2737035" y="5687445"/>
                  <a:pt x="2680277" y="5479204"/>
                </a:cubicBezTo>
                <a:close/>
                <a:moveTo>
                  <a:pt x="1132195" y="5467980"/>
                </a:moveTo>
                <a:cubicBezTo>
                  <a:pt x="1313054" y="5495211"/>
                  <a:pt x="1494925" y="5512628"/>
                  <a:pt x="1679056" y="5516907"/>
                </a:cubicBezTo>
                <a:cubicBezTo>
                  <a:pt x="1838007" y="5520331"/>
                  <a:pt x="1983050" y="5490313"/>
                  <a:pt x="2128648" y="5474249"/>
                </a:cubicBezTo>
                <a:cubicBezTo>
                  <a:pt x="2028248" y="5467548"/>
                  <a:pt x="1925543" y="5473055"/>
                  <a:pt x="1825619" y="5478447"/>
                </a:cubicBezTo>
                <a:lnTo>
                  <a:pt x="1737798" y="5483353"/>
                </a:lnTo>
                <a:cubicBezTo>
                  <a:pt x="1536509" y="5492800"/>
                  <a:pt x="1332771" y="5487439"/>
                  <a:pt x="1132195" y="5467980"/>
                </a:cubicBezTo>
                <a:close/>
                <a:moveTo>
                  <a:pt x="1456157" y="5371404"/>
                </a:moveTo>
                <a:cubicBezTo>
                  <a:pt x="1385125" y="5373535"/>
                  <a:pt x="1314200" y="5378444"/>
                  <a:pt x="1244432" y="5385601"/>
                </a:cubicBezTo>
                <a:cubicBezTo>
                  <a:pt x="1151404" y="5395142"/>
                  <a:pt x="1060429" y="5408677"/>
                  <a:pt x="973990" y="5424940"/>
                </a:cubicBezTo>
                <a:cubicBezTo>
                  <a:pt x="1017323" y="5425535"/>
                  <a:pt x="1061253" y="5429367"/>
                  <a:pt x="1103809" y="5433720"/>
                </a:cubicBezTo>
                <a:lnTo>
                  <a:pt x="1123454" y="5435727"/>
                </a:lnTo>
                <a:cubicBezTo>
                  <a:pt x="1326373" y="5455563"/>
                  <a:pt x="1533386" y="5461253"/>
                  <a:pt x="1737017" y="5452183"/>
                </a:cubicBezTo>
                <a:lnTo>
                  <a:pt x="1824397" y="5447757"/>
                </a:lnTo>
                <a:cubicBezTo>
                  <a:pt x="1905266" y="5443590"/>
                  <a:pt x="1987993" y="5439352"/>
                  <a:pt x="2070059" y="5441660"/>
                </a:cubicBezTo>
                <a:cubicBezTo>
                  <a:pt x="1883310" y="5383634"/>
                  <a:pt x="1669251" y="5365013"/>
                  <a:pt x="1456157" y="5371404"/>
                </a:cubicBezTo>
                <a:close/>
                <a:moveTo>
                  <a:pt x="4988186" y="5216467"/>
                </a:moveTo>
                <a:cubicBezTo>
                  <a:pt x="4914642" y="5275764"/>
                  <a:pt x="4843105" y="5338703"/>
                  <a:pt x="4777334" y="5406072"/>
                </a:cubicBezTo>
                <a:cubicBezTo>
                  <a:pt x="4757662" y="5426414"/>
                  <a:pt x="4737537" y="5447249"/>
                  <a:pt x="4718341" y="5468043"/>
                </a:cubicBezTo>
                <a:cubicBezTo>
                  <a:pt x="4681696" y="5506771"/>
                  <a:pt x="4644162" y="5546455"/>
                  <a:pt x="4604655" y="5583434"/>
                </a:cubicBezTo>
                <a:cubicBezTo>
                  <a:pt x="4591636" y="5595592"/>
                  <a:pt x="4578581" y="5606832"/>
                  <a:pt x="4565074" y="5618550"/>
                </a:cubicBezTo>
                <a:cubicBezTo>
                  <a:pt x="4712605" y="5511121"/>
                  <a:pt x="4908425" y="5376611"/>
                  <a:pt x="4988186" y="5216467"/>
                </a:cubicBezTo>
                <a:close/>
                <a:moveTo>
                  <a:pt x="4978032" y="5183809"/>
                </a:moveTo>
                <a:cubicBezTo>
                  <a:pt x="4748175" y="5235846"/>
                  <a:pt x="4611576" y="5430393"/>
                  <a:pt x="4463413" y="5615162"/>
                </a:cubicBezTo>
                <a:cubicBezTo>
                  <a:pt x="4428815" y="5658459"/>
                  <a:pt x="4393697" y="5700384"/>
                  <a:pt x="4358134" y="5742791"/>
                </a:cubicBezTo>
                <a:lnTo>
                  <a:pt x="4376219" y="5729027"/>
                </a:lnTo>
                <a:cubicBezTo>
                  <a:pt x="4445817" y="5675939"/>
                  <a:pt x="4517680" y="5621374"/>
                  <a:pt x="4582340" y="5561037"/>
                </a:cubicBezTo>
                <a:cubicBezTo>
                  <a:pt x="4621394" y="5524545"/>
                  <a:pt x="4658482" y="5485345"/>
                  <a:pt x="4694684" y="5447098"/>
                </a:cubicBezTo>
                <a:cubicBezTo>
                  <a:pt x="4714806" y="5426264"/>
                  <a:pt x="4733997" y="5405475"/>
                  <a:pt x="4754123" y="5384643"/>
                </a:cubicBezTo>
                <a:cubicBezTo>
                  <a:pt x="4823909" y="5312925"/>
                  <a:pt x="4899949" y="5246074"/>
                  <a:pt x="4978032" y="5183809"/>
                </a:cubicBezTo>
                <a:close/>
                <a:moveTo>
                  <a:pt x="1903353" y="5044827"/>
                </a:moveTo>
                <a:cubicBezTo>
                  <a:pt x="1900901" y="5049058"/>
                  <a:pt x="1913196" y="5065331"/>
                  <a:pt x="1936931" y="5093954"/>
                </a:cubicBezTo>
                <a:cubicBezTo>
                  <a:pt x="2021149" y="5196773"/>
                  <a:pt x="2108079" y="5297623"/>
                  <a:pt x="2195868" y="5396574"/>
                </a:cubicBezTo>
                <a:cubicBezTo>
                  <a:pt x="2196092" y="5309013"/>
                  <a:pt x="2155695" y="5230515"/>
                  <a:pt x="2088852" y="5166123"/>
                </a:cubicBezTo>
                <a:cubicBezTo>
                  <a:pt x="2054441" y="5132572"/>
                  <a:pt x="2001584" y="5091839"/>
                  <a:pt x="1958241" y="5067955"/>
                </a:cubicBezTo>
                <a:cubicBezTo>
                  <a:pt x="1922998" y="5048408"/>
                  <a:pt x="1905803" y="5040595"/>
                  <a:pt x="1903353" y="5044827"/>
                </a:cubicBezTo>
                <a:close/>
                <a:moveTo>
                  <a:pt x="1979378" y="4769504"/>
                </a:moveTo>
                <a:cubicBezTo>
                  <a:pt x="2251008" y="4946802"/>
                  <a:pt x="2557265" y="5046794"/>
                  <a:pt x="2882120" y="5064547"/>
                </a:cubicBezTo>
                <a:cubicBezTo>
                  <a:pt x="2852884" y="5055476"/>
                  <a:pt x="2822307" y="5047842"/>
                  <a:pt x="2793103" y="5039699"/>
                </a:cubicBezTo>
                <a:lnTo>
                  <a:pt x="2770041" y="5033634"/>
                </a:lnTo>
                <a:cubicBezTo>
                  <a:pt x="2500352" y="4962917"/>
                  <a:pt x="2236095" y="4864963"/>
                  <a:pt x="1979378" y="4769504"/>
                </a:cubicBezTo>
                <a:close/>
                <a:moveTo>
                  <a:pt x="1927410" y="4716164"/>
                </a:moveTo>
                <a:cubicBezTo>
                  <a:pt x="1938311" y="4720848"/>
                  <a:pt x="1949172" y="4724604"/>
                  <a:pt x="1959587" y="4728849"/>
                </a:cubicBezTo>
                <a:cubicBezTo>
                  <a:pt x="2224818" y="4827692"/>
                  <a:pt x="2499050" y="4930367"/>
                  <a:pt x="2777707" y="5003991"/>
                </a:cubicBezTo>
                <a:lnTo>
                  <a:pt x="2800768" y="5010056"/>
                </a:lnTo>
                <a:lnTo>
                  <a:pt x="2879408" y="5031590"/>
                </a:lnTo>
                <a:cubicBezTo>
                  <a:pt x="2873718" y="5029024"/>
                  <a:pt x="2868475" y="5025973"/>
                  <a:pt x="2862295" y="5022958"/>
                </a:cubicBezTo>
                <a:cubicBezTo>
                  <a:pt x="2846112" y="5014292"/>
                  <a:pt x="2829972" y="5006555"/>
                  <a:pt x="2813343" y="4998369"/>
                </a:cubicBezTo>
                <a:cubicBezTo>
                  <a:pt x="2759214" y="4972589"/>
                  <a:pt x="2702010" y="4951123"/>
                  <a:pt x="2646245" y="4930999"/>
                </a:cubicBezTo>
                <a:cubicBezTo>
                  <a:pt x="2437298" y="4853662"/>
                  <a:pt x="2221285" y="4774272"/>
                  <a:pt x="1999243" y="4730524"/>
                </a:cubicBezTo>
                <a:lnTo>
                  <a:pt x="1979527" y="4726651"/>
                </a:lnTo>
                <a:lnTo>
                  <a:pt x="1927410" y="4716164"/>
                </a:lnTo>
                <a:close/>
                <a:moveTo>
                  <a:pt x="1997014" y="4698007"/>
                </a:moveTo>
                <a:lnTo>
                  <a:pt x="2005458" y="4699540"/>
                </a:lnTo>
                <a:cubicBezTo>
                  <a:pt x="2229844" y="4743659"/>
                  <a:pt x="2447268" y="4823456"/>
                  <a:pt x="2657186" y="4901687"/>
                </a:cubicBezTo>
                <a:cubicBezTo>
                  <a:pt x="2713431" y="4922259"/>
                  <a:pt x="2771565" y="4943688"/>
                  <a:pt x="2826662" y="4970362"/>
                </a:cubicBezTo>
                <a:cubicBezTo>
                  <a:pt x="2843286" y="4978544"/>
                  <a:pt x="2859914" y="4986729"/>
                  <a:pt x="2876100" y="4995397"/>
                </a:cubicBezTo>
                <a:cubicBezTo>
                  <a:pt x="2929811" y="5022592"/>
                  <a:pt x="2984941" y="5050189"/>
                  <a:pt x="3042600" y="5059532"/>
                </a:cubicBezTo>
                <a:cubicBezTo>
                  <a:pt x="2779645" y="4772909"/>
                  <a:pt x="2376891" y="4705645"/>
                  <a:pt x="1997014" y="4698007"/>
                </a:cubicBezTo>
                <a:close/>
                <a:moveTo>
                  <a:pt x="2305292" y="4219492"/>
                </a:moveTo>
                <a:cubicBezTo>
                  <a:pt x="2631112" y="4377847"/>
                  <a:pt x="3011879" y="4535878"/>
                  <a:pt x="3360922" y="4529373"/>
                </a:cubicBezTo>
                <a:cubicBezTo>
                  <a:pt x="3408391" y="4528405"/>
                  <a:pt x="3451278" y="4517839"/>
                  <a:pt x="3492420" y="4510145"/>
                </a:cubicBezTo>
                <a:cubicBezTo>
                  <a:pt x="3448862" y="4503966"/>
                  <a:pt x="3405674" y="4495449"/>
                  <a:pt x="3364086" y="4480340"/>
                </a:cubicBezTo>
                <a:cubicBezTo>
                  <a:pt x="3314946" y="4462747"/>
                  <a:pt x="3269673" y="4437082"/>
                  <a:pt x="3225818" y="4411822"/>
                </a:cubicBezTo>
                <a:cubicBezTo>
                  <a:pt x="3194830" y="4393966"/>
                  <a:pt x="3162431" y="4375699"/>
                  <a:pt x="3129696" y="4360704"/>
                </a:cubicBezTo>
                <a:cubicBezTo>
                  <a:pt x="3030558" y="4315774"/>
                  <a:pt x="2920899" y="4298731"/>
                  <a:pt x="2814545" y="4282955"/>
                </a:cubicBezTo>
                <a:cubicBezTo>
                  <a:pt x="2648192" y="4257474"/>
                  <a:pt x="2475773" y="4231762"/>
                  <a:pt x="2305292" y="4219492"/>
                </a:cubicBezTo>
                <a:close/>
                <a:moveTo>
                  <a:pt x="2626982" y="4206450"/>
                </a:moveTo>
                <a:cubicBezTo>
                  <a:pt x="2581807" y="4205467"/>
                  <a:pt x="2536327" y="4205706"/>
                  <a:pt x="2490617" y="4206951"/>
                </a:cubicBezTo>
                <a:cubicBezTo>
                  <a:pt x="2601507" y="4219748"/>
                  <a:pt x="2711611" y="4236309"/>
                  <a:pt x="2819869" y="4252936"/>
                </a:cubicBezTo>
                <a:cubicBezTo>
                  <a:pt x="2928115" y="4269564"/>
                  <a:pt x="3040565" y="4286495"/>
                  <a:pt x="3143018" y="4332698"/>
                </a:cubicBezTo>
                <a:cubicBezTo>
                  <a:pt x="3177162" y="4348099"/>
                  <a:pt x="3210046" y="4366808"/>
                  <a:pt x="3241520" y="4385112"/>
                </a:cubicBezTo>
                <a:cubicBezTo>
                  <a:pt x="3284409" y="4409477"/>
                  <a:pt x="3328265" y="4434739"/>
                  <a:pt x="3374575" y="4451517"/>
                </a:cubicBezTo>
                <a:cubicBezTo>
                  <a:pt x="3416609" y="4466134"/>
                  <a:pt x="3460730" y="4474620"/>
                  <a:pt x="3505221" y="4480757"/>
                </a:cubicBezTo>
                <a:cubicBezTo>
                  <a:pt x="3244537" y="4280088"/>
                  <a:pt x="2943211" y="4213332"/>
                  <a:pt x="2626982" y="4206450"/>
                </a:cubicBezTo>
                <a:close/>
                <a:moveTo>
                  <a:pt x="1310106" y="3943217"/>
                </a:moveTo>
                <a:cubicBezTo>
                  <a:pt x="1129544" y="4063332"/>
                  <a:pt x="976804" y="4212308"/>
                  <a:pt x="854994" y="4399136"/>
                </a:cubicBezTo>
                <a:cubicBezTo>
                  <a:pt x="813550" y="4462067"/>
                  <a:pt x="777442" y="4528637"/>
                  <a:pt x="742462" y="4594648"/>
                </a:cubicBezTo>
                <a:cubicBezTo>
                  <a:pt x="769633" y="4559245"/>
                  <a:pt x="795392" y="4522436"/>
                  <a:pt x="820602" y="4485915"/>
                </a:cubicBezTo>
                <a:cubicBezTo>
                  <a:pt x="839644" y="4458097"/>
                  <a:pt x="858127" y="4430568"/>
                  <a:pt x="878295" y="4403594"/>
                </a:cubicBezTo>
                <a:cubicBezTo>
                  <a:pt x="984168" y="4259170"/>
                  <a:pt x="1114491" y="4132679"/>
                  <a:pt x="1240607" y="4010401"/>
                </a:cubicBezTo>
                <a:lnTo>
                  <a:pt x="1310106" y="3943217"/>
                </a:lnTo>
                <a:close/>
                <a:moveTo>
                  <a:pt x="1423113" y="3874565"/>
                </a:moveTo>
                <a:lnTo>
                  <a:pt x="1260565" y="4031982"/>
                </a:lnTo>
                <a:cubicBezTo>
                  <a:pt x="1135292" y="4153135"/>
                  <a:pt x="1006090" y="4279065"/>
                  <a:pt x="901900" y="4421236"/>
                </a:cubicBezTo>
                <a:cubicBezTo>
                  <a:pt x="882292" y="4447928"/>
                  <a:pt x="863806" y="4475465"/>
                  <a:pt x="845044" y="4502436"/>
                </a:cubicBezTo>
                <a:cubicBezTo>
                  <a:pt x="797719" y="4571828"/>
                  <a:pt x="747866" y="4643196"/>
                  <a:pt x="685926" y="4703069"/>
                </a:cubicBezTo>
                <a:cubicBezTo>
                  <a:pt x="685087" y="4704192"/>
                  <a:pt x="684806" y="4705038"/>
                  <a:pt x="684248" y="4706721"/>
                </a:cubicBezTo>
                <a:cubicBezTo>
                  <a:pt x="955830" y="4450343"/>
                  <a:pt x="1215323" y="4185291"/>
                  <a:pt x="1423113" y="3874565"/>
                </a:cubicBezTo>
                <a:close/>
                <a:moveTo>
                  <a:pt x="3316479" y="3872136"/>
                </a:moveTo>
                <a:lnTo>
                  <a:pt x="3546806" y="4356139"/>
                </a:lnTo>
                <a:cubicBezTo>
                  <a:pt x="3510992" y="4217388"/>
                  <a:pt x="3440535" y="4086075"/>
                  <a:pt x="3364433" y="3953121"/>
                </a:cubicBezTo>
                <a:lnTo>
                  <a:pt x="3316479" y="3872136"/>
                </a:lnTo>
                <a:close/>
                <a:moveTo>
                  <a:pt x="3291335" y="3767420"/>
                </a:moveTo>
                <a:cubicBezTo>
                  <a:pt x="3324815" y="3824296"/>
                  <a:pt x="3358740" y="3880691"/>
                  <a:pt x="3390805" y="3937163"/>
                </a:cubicBezTo>
                <a:cubicBezTo>
                  <a:pt x="3469925" y="4075583"/>
                  <a:pt x="3543427" y="4213298"/>
                  <a:pt x="3579062" y="4359040"/>
                </a:cubicBezTo>
                <a:cubicBezTo>
                  <a:pt x="3585500" y="4228842"/>
                  <a:pt x="3547302" y="4112076"/>
                  <a:pt x="3467355" y="3988130"/>
                </a:cubicBezTo>
                <a:cubicBezTo>
                  <a:pt x="3420192" y="3915029"/>
                  <a:pt x="3371016" y="3849934"/>
                  <a:pt x="3310753" y="3787140"/>
                </a:cubicBezTo>
                <a:cubicBezTo>
                  <a:pt x="3303466" y="3779509"/>
                  <a:pt x="3297626" y="3773227"/>
                  <a:pt x="3291335" y="3767420"/>
                </a:cubicBezTo>
                <a:close/>
                <a:moveTo>
                  <a:pt x="1635889" y="3709494"/>
                </a:moveTo>
                <a:lnTo>
                  <a:pt x="1634800" y="3731111"/>
                </a:lnTo>
                <a:cubicBezTo>
                  <a:pt x="1634800" y="3731111"/>
                  <a:pt x="1635342" y="3716795"/>
                  <a:pt x="1635889" y="3709494"/>
                </a:cubicBezTo>
                <a:close/>
                <a:moveTo>
                  <a:pt x="1510397" y="3684705"/>
                </a:moveTo>
                <a:cubicBezTo>
                  <a:pt x="1390337" y="3729510"/>
                  <a:pt x="1267181" y="3766747"/>
                  <a:pt x="1146550" y="3802012"/>
                </a:cubicBezTo>
                <a:cubicBezTo>
                  <a:pt x="997862" y="3845736"/>
                  <a:pt x="843568" y="3890871"/>
                  <a:pt x="698834" y="3952272"/>
                </a:cubicBezTo>
                <a:cubicBezTo>
                  <a:pt x="460140" y="4053106"/>
                  <a:pt x="242842" y="4196577"/>
                  <a:pt x="34256" y="4347603"/>
                </a:cubicBezTo>
                <a:cubicBezTo>
                  <a:pt x="196048" y="4248849"/>
                  <a:pt x="358125" y="4150653"/>
                  <a:pt x="527241" y="4065078"/>
                </a:cubicBezTo>
                <a:cubicBezTo>
                  <a:pt x="838255" y="3908281"/>
                  <a:pt x="1212318" y="3863093"/>
                  <a:pt x="1510397" y="3684705"/>
                </a:cubicBezTo>
                <a:close/>
                <a:moveTo>
                  <a:pt x="1313114" y="3655216"/>
                </a:moveTo>
                <a:cubicBezTo>
                  <a:pt x="1247578" y="3654578"/>
                  <a:pt x="1180153" y="3656293"/>
                  <a:pt x="1109304" y="3669030"/>
                </a:cubicBezTo>
                <a:cubicBezTo>
                  <a:pt x="689821" y="3744031"/>
                  <a:pt x="334655" y="4032530"/>
                  <a:pt x="8129" y="4330519"/>
                </a:cubicBezTo>
                <a:cubicBezTo>
                  <a:pt x="220923" y="4176682"/>
                  <a:pt x="442983" y="4028720"/>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lose/>
                <a:moveTo>
                  <a:pt x="3655073" y="3650884"/>
                </a:moveTo>
                <a:cubicBezTo>
                  <a:pt x="3768399" y="3765347"/>
                  <a:pt x="3873410" y="3884450"/>
                  <a:pt x="3989938" y="3991685"/>
                </a:cubicBezTo>
                <a:cubicBezTo>
                  <a:pt x="4106468" y="4098916"/>
                  <a:pt x="4234512" y="4194281"/>
                  <a:pt x="4393907" y="4261258"/>
                </a:cubicBezTo>
                <a:cubicBezTo>
                  <a:pt x="4484865" y="4299540"/>
                  <a:pt x="4571866" y="4332385"/>
                  <a:pt x="4648051" y="4374051"/>
                </a:cubicBezTo>
                <a:cubicBezTo>
                  <a:pt x="4566919" y="4301848"/>
                  <a:pt x="4474187" y="4242216"/>
                  <a:pt x="4383389" y="4184369"/>
                </a:cubicBez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lose/>
                <a:moveTo>
                  <a:pt x="3670252" y="3622798"/>
                </a:move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97546" y="4220788"/>
                  <a:pt x="4597907" y="4284772"/>
                  <a:pt x="4684469" y="4364680"/>
                </a:cubicBezTo>
                <a:lnTo>
                  <a:pt x="4690271" y="4370034"/>
                </a:lnTo>
                <a:cubicBezTo>
                  <a:pt x="4617960" y="4134006"/>
                  <a:pt x="4326618" y="3976128"/>
                  <a:pt x="4136093" y="3858466"/>
                </a:cubicBezTo>
                <a:cubicBezTo>
                  <a:pt x="3985171" y="3764831"/>
                  <a:pt x="3831168" y="3687155"/>
                  <a:pt x="3670252" y="3622798"/>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4441737" y="3399734"/>
                </a:move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99925" y="4149276"/>
                  <a:pt x="5291490" y="4229096"/>
                  <a:pt x="5388878" y="4300185"/>
                </a:cubicBezTo>
                <a:cubicBezTo>
                  <a:pt x="5401114" y="4303421"/>
                  <a:pt x="5413353" y="4306662"/>
                  <a:pt x="5425556" y="4308967"/>
                </a:cubicBezTo>
                <a:cubicBezTo>
                  <a:pt x="5290970" y="4122931"/>
                  <a:pt x="5119226" y="3974244"/>
                  <a:pt x="4943646" y="3822916"/>
                </a:cubicBezTo>
                <a:cubicBezTo>
                  <a:pt x="4828850" y="3724110"/>
                  <a:pt x="4714058" y="3625311"/>
                  <a:pt x="4594837" y="3532274"/>
                </a:cubicBezTo>
                <a:cubicBezTo>
                  <a:pt x="4562450" y="3507077"/>
                  <a:pt x="4474786" y="3410282"/>
                  <a:pt x="4441737" y="3399734"/>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lnTo>
                  <a:pt x="5425834" y="3162785"/>
                </a:lnTo>
                <a:close/>
                <a:moveTo>
                  <a:pt x="1318687" y="3113840"/>
                </a:moveTo>
                <a:cubicBezTo>
                  <a:pt x="1233126" y="3142037"/>
                  <a:pt x="1148133" y="3174161"/>
                  <a:pt x="1066793" y="3212171"/>
                </a:cubicBezTo>
                <a:lnTo>
                  <a:pt x="993319" y="3247648"/>
                </a:ln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1238695" y="3076820"/>
                </a:moveTo>
                <a:cubicBezTo>
                  <a:pt x="1051055" y="3082190"/>
                  <a:pt x="886407" y="3192548"/>
                  <a:pt x="716371" y="3293249"/>
                </a:cubicBezTo>
                <a:cubicBezTo>
                  <a:pt x="670943" y="3320259"/>
                  <a:pt x="625512" y="3345868"/>
                  <a:pt x="579522" y="3371759"/>
                </a:cubicBezTo>
                <a:lnTo>
                  <a:pt x="600288" y="3365555"/>
                </a:lnTo>
                <a:cubicBezTo>
                  <a:pt x="680240" y="3341573"/>
                  <a:pt x="762713" y="3317034"/>
                  <a:pt x="840692" y="3284921"/>
                </a:cubicBezTo>
                <a:cubicBezTo>
                  <a:pt x="887813" y="3265484"/>
                  <a:pt x="934087" y="3242968"/>
                  <a:pt x="979248" y="3221003"/>
                </a:cubicBezTo>
                <a:lnTo>
                  <a:pt x="1053282" y="3185247"/>
                </a:ln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608772" y="3451680"/>
                  <a:pt x="5674122" y="3909676"/>
                  <a:pt x="5519779" y="4359223"/>
                </a:cubicBezTo>
                <a:cubicBezTo>
                  <a:pt x="5520262" y="4359669"/>
                  <a:pt x="5520293" y="4360602"/>
                  <a:pt x="5520293" y="4360602"/>
                </a:cubicBezTo>
                <a:cubicBezTo>
                  <a:pt x="5627244" y="4437825"/>
                  <a:pt x="5699666" y="4548575"/>
                  <a:pt x="5767221" y="4665564"/>
                </a:cubicBezTo>
                <a:cubicBezTo>
                  <a:pt x="6275281" y="4699277"/>
                  <a:pt x="6739386" y="4778523"/>
                  <a:pt x="6937169" y="4815941"/>
                </a:cubicBezTo>
                <a:cubicBezTo>
                  <a:pt x="7134952" y="4853359"/>
                  <a:pt x="7020263" y="4903218"/>
                  <a:pt x="6953922" y="4890068"/>
                </a:cubicBezTo>
                <a:cubicBezTo>
                  <a:pt x="6799988" y="4859556"/>
                  <a:pt x="6485790" y="4815676"/>
                  <a:pt x="6071359" y="4770770"/>
                </a:cubicBezTo>
                <a:lnTo>
                  <a:pt x="6038839" y="4764474"/>
                </a:lnTo>
                <a:cubicBezTo>
                  <a:pt x="6038795" y="4764265"/>
                  <a:pt x="6038750" y="4764056"/>
                  <a:pt x="6038706" y="4763847"/>
                </a:cubicBezTo>
                <a:lnTo>
                  <a:pt x="6037784" y="4764270"/>
                </a:lnTo>
                <a:lnTo>
                  <a:pt x="6038839" y="4764474"/>
                </a:lnTo>
                <a:lnTo>
                  <a:pt x="6040338" y="4771418"/>
                </a:lnTo>
                <a:cubicBezTo>
                  <a:pt x="6039088" y="4781803"/>
                  <a:pt x="6034314" y="4794510"/>
                  <a:pt x="6024488" y="4809903"/>
                </a:cubicBezTo>
                <a:cubicBezTo>
                  <a:pt x="5910095" y="5058984"/>
                  <a:pt x="5773348" y="5296385"/>
                  <a:pt x="5599771" y="5509652"/>
                </a:cubicBezTo>
                <a:cubicBezTo>
                  <a:pt x="5583815" y="5529842"/>
                  <a:pt x="5566811" y="5547293"/>
                  <a:pt x="5548843" y="5563845"/>
                </a:cubicBezTo>
                <a:cubicBezTo>
                  <a:pt x="5773782" y="5645205"/>
                  <a:pt x="5890323" y="6067151"/>
                  <a:pt x="5940952" y="6250028"/>
                </a:cubicBezTo>
                <a:cubicBezTo>
                  <a:pt x="5979301" y="6387982"/>
                  <a:pt x="6009900" y="6527294"/>
                  <a:pt x="6043441" y="6665847"/>
                </a:cubicBezTo>
                <a:lnTo>
                  <a:pt x="6093432" y="6858000"/>
                </a:lnTo>
                <a:lnTo>
                  <a:pt x="6034344" y="6858000"/>
                </a:lnTo>
                <a:lnTo>
                  <a:pt x="6026679" y="6836959"/>
                </a:lnTo>
                <a:cubicBezTo>
                  <a:pt x="5958957" y="6665497"/>
                  <a:pt x="5878558" y="6498078"/>
                  <a:pt x="5800441" y="6335286"/>
                </a:cubicBezTo>
                <a:cubicBezTo>
                  <a:pt x="5703359" y="6131918"/>
                  <a:pt x="5602295" y="5922187"/>
                  <a:pt x="5526562" y="5705388"/>
                </a:cubicBezTo>
                <a:cubicBezTo>
                  <a:pt x="5523956" y="5698505"/>
                  <a:pt x="5521803" y="5691139"/>
                  <a:pt x="5519640" y="5683774"/>
                </a:cubicBezTo>
                <a:cubicBezTo>
                  <a:pt x="5523207" y="5970988"/>
                  <a:pt x="5738292" y="6306566"/>
                  <a:pt x="5844559" y="6553349"/>
                </a:cubicBezTo>
                <a:lnTo>
                  <a:pt x="5975994" y="6858000"/>
                </a:lnTo>
                <a:lnTo>
                  <a:pt x="5898547" y="6858000"/>
                </a:lnTo>
                <a:lnTo>
                  <a:pt x="5682041" y="6355860"/>
                </a:lnTo>
                <a:cubicBezTo>
                  <a:pt x="5609136" y="6186449"/>
                  <a:pt x="5505535" y="6006625"/>
                  <a:pt x="5461758" y="5820220"/>
                </a:cubicBezTo>
                <a:cubicBezTo>
                  <a:pt x="5415457" y="6083349"/>
                  <a:pt x="5335494" y="6334433"/>
                  <a:pt x="5237282" y="6579086"/>
                </a:cubicBezTo>
                <a:lnTo>
                  <a:pt x="5115009" y="6858000"/>
                </a:lnTo>
                <a:lnTo>
                  <a:pt x="5028074" y="6858000"/>
                </a:lnTo>
                <a:lnTo>
                  <a:pt x="5079508" y="6749074"/>
                </a:lnTo>
                <a:cubicBezTo>
                  <a:pt x="5200211" y="6482556"/>
                  <a:pt x="5305048" y="6210716"/>
                  <a:pt x="5371846" y="5924413"/>
                </a:cubicBezTo>
                <a:lnTo>
                  <a:pt x="5270512" y="6138975"/>
                </a:lnTo>
                <a:cubicBezTo>
                  <a:pt x="5192357" y="6304175"/>
                  <a:pt x="5112108" y="6475512"/>
                  <a:pt x="5062409" y="6653544"/>
                </a:cubicBezTo>
                <a:cubicBezTo>
                  <a:pt x="5053035" y="6686987"/>
                  <a:pt x="5045072" y="6720843"/>
                  <a:pt x="5036628" y="6754247"/>
                </a:cubicBezTo>
                <a:lnTo>
                  <a:pt x="5009112" y="6858000"/>
                </a:lnTo>
                <a:lnTo>
                  <a:pt x="4976679" y="6858000"/>
                </a:lnTo>
                <a:lnTo>
                  <a:pt x="5006537" y="6747068"/>
                </a:lnTo>
                <a:cubicBezTo>
                  <a:pt x="5014940" y="6712729"/>
                  <a:pt x="5022903" y="6678883"/>
                  <a:pt x="5032723" y="6644957"/>
                </a:cubicBezTo>
                <a:cubicBezTo>
                  <a:pt x="5083245" y="6464091"/>
                  <a:pt x="5164383" y="6291790"/>
                  <a:pt x="5242949" y="6125175"/>
                </a:cubicBezTo>
                <a:lnTo>
                  <a:pt x="5286321" y="6033555"/>
                </a:lnTo>
                <a:cubicBezTo>
                  <a:pt x="5153522" y="6218172"/>
                  <a:pt x="5058694" y="6420826"/>
                  <a:pt x="5008210" y="6649194"/>
                </a:cubicBezTo>
                <a:cubicBezTo>
                  <a:pt x="4999505" y="6687732"/>
                  <a:pt x="4992445" y="6726670"/>
                  <a:pt x="4986321" y="6765687"/>
                </a:cubicBezTo>
                <a:lnTo>
                  <a:pt x="4973474" y="6858000"/>
                </a:lnTo>
                <a:lnTo>
                  <a:pt x="4907178" y="6858000"/>
                </a:lnTo>
                <a:lnTo>
                  <a:pt x="4910810" y="6829660"/>
                </a:lnTo>
                <a:cubicBezTo>
                  <a:pt x="4927183" y="6695980"/>
                  <a:pt x="4945608" y="6562743"/>
                  <a:pt x="4987461" y="6432994"/>
                </a:cubicBezTo>
                <a:cubicBezTo>
                  <a:pt x="5033887" y="6289556"/>
                  <a:pt x="5098947" y="6157948"/>
                  <a:pt x="5179262" y="6035044"/>
                </a:cubicBezTo>
                <a:cubicBezTo>
                  <a:pt x="5016033" y="6169178"/>
                  <a:pt x="4838252" y="6288995"/>
                  <a:pt x="4689678" y="6440241"/>
                </a:cubicBezTo>
                <a:cubicBezTo>
                  <a:pt x="4615724" y="6515503"/>
                  <a:pt x="4545518" y="6594166"/>
                  <a:pt x="4477543" y="6674836"/>
                </a:cubicBezTo>
                <a:lnTo>
                  <a:pt x="4329957" y="6858000"/>
                </a:lnTo>
                <a:lnTo>
                  <a:pt x="4218595" y="6858000"/>
                </a:lnTo>
                <a:lnTo>
                  <a:pt x="4368888" y="6668412"/>
                </a:lnTo>
                <a:cubicBezTo>
                  <a:pt x="4431654" y="6591444"/>
                  <a:pt x="4495926" y="6515754"/>
                  <a:pt x="4563091" y="6442508"/>
                </a:cubicBezTo>
                <a:cubicBezTo>
                  <a:pt x="4810353" y="6173676"/>
                  <a:pt x="5160740" y="5991069"/>
                  <a:pt x="5387324" y="5705830"/>
                </a:cubicBezTo>
                <a:cubicBezTo>
                  <a:pt x="5286064" y="5794177"/>
                  <a:pt x="5178968" y="5876241"/>
                  <a:pt x="5073620" y="5955437"/>
                </a:cubicBezTo>
                <a:cubicBezTo>
                  <a:pt x="4943865" y="6053305"/>
                  <a:pt x="4809130" y="6154627"/>
                  <a:pt x="4689789" y="6268382"/>
                </a:cubicBezTo>
                <a:cubicBezTo>
                  <a:pt x="4591303" y="6361972"/>
                  <a:pt x="4502007" y="6464046"/>
                  <a:pt x="4418722" y="6570886"/>
                </a:cubicBezTo>
                <a:lnTo>
                  <a:pt x="4214944" y="6858000"/>
                </a:lnTo>
                <a:lnTo>
                  <a:pt x="4177898" y="6858000"/>
                </a:lnTo>
                <a:lnTo>
                  <a:pt x="4391597" y="6556370"/>
                </a:lnTo>
                <a:cubicBezTo>
                  <a:pt x="4476641" y="6446900"/>
                  <a:pt x="4567929" y="6342186"/>
                  <a:pt x="4668889" y="6246399"/>
                </a:cubicBezTo>
                <a:cubicBezTo>
                  <a:pt x="4789603" y="6132122"/>
                  <a:pt x="4925227" y="6029827"/>
                  <a:pt x="5055427" y="5931476"/>
                </a:cubicBezTo>
                <a:cubicBezTo>
                  <a:pt x="5161670" y="5851314"/>
                  <a:pt x="5270142" y="5768732"/>
                  <a:pt x="5371814" y="5678975"/>
                </a:cubicBezTo>
                <a:cubicBezTo>
                  <a:pt x="5250056" y="5732278"/>
                  <a:pt x="5117554" y="5761328"/>
                  <a:pt x="4987918" y="5838701"/>
                </a:cubicBezTo>
                <a:cubicBezTo>
                  <a:pt x="4699961" y="6010191"/>
                  <a:pt x="4491898" y="6286162"/>
                  <a:pt x="4317146" y="6587716"/>
                </a:cubicBezTo>
                <a:lnTo>
                  <a:pt x="4171627" y="6858000"/>
                </a:lnTo>
                <a:lnTo>
                  <a:pt x="4081585" y="6858000"/>
                </a:lnTo>
                <a:lnTo>
                  <a:pt x="4238603" y="6559341"/>
                </a:lnTo>
                <a:cubicBezTo>
                  <a:pt x="4385995" y="6299856"/>
                  <a:pt x="4555804" y="6056475"/>
                  <a:pt x="4778333" y="5873626"/>
                </a:cubicBezTo>
                <a:cubicBezTo>
                  <a:pt x="4974935" y="5712072"/>
                  <a:pt x="5214460" y="5703893"/>
                  <a:pt x="5414185" y="5573882"/>
                </a:cubicBezTo>
                <a:cubicBezTo>
                  <a:pt x="5665168" y="5409695"/>
                  <a:pt x="5834734" y="5037780"/>
                  <a:pt x="5959648" y="4760797"/>
                </a:cubicBezTo>
                <a:cubicBezTo>
                  <a:pt x="5758178" y="4742307"/>
                  <a:pt x="5556149" y="4733150"/>
                  <a:pt x="5355019" y="4734672"/>
                </a:cubicBezTo>
                <a:cubicBezTo>
                  <a:pt x="5292258" y="4900655"/>
                  <a:pt x="5203125" y="5047664"/>
                  <a:pt x="5083565" y="5179121"/>
                </a:cubicBezTo>
                <a:cubicBezTo>
                  <a:pt x="5049677" y="5379813"/>
                  <a:pt x="4862890" y="5495797"/>
                  <a:pt x="4713577" y="5616803"/>
                </a:cubicBezTo>
                <a:cubicBezTo>
                  <a:pt x="4481263" y="5805403"/>
                  <a:pt x="4239092" y="5980417"/>
                  <a:pt x="3989559" y="6145945"/>
                </a:cubicBezTo>
                <a:cubicBezTo>
                  <a:pt x="3958721" y="6166743"/>
                  <a:pt x="3915645" y="6091150"/>
                  <a:pt x="3939824" y="6066900"/>
                </a:cubicBezTo>
                <a:cubicBezTo>
                  <a:pt x="4170724" y="5831323"/>
                  <a:pt x="4361787" y="5566131"/>
                  <a:pt x="4584537" y="5324826"/>
                </a:cubicBezTo>
                <a:cubicBezTo>
                  <a:pt x="4710868" y="5187971"/>
                  <a:pt x="4848359" y="5097244"/>
                  <a:pt x="5037105" y="5088765"/>
                </a:cubicBezTo>
                <a:cubicBezTo>
                  <a:pt x="5038033" y="5088728"/>
                  <a:pt x="5039001" y="5089622"/>
                  <a:pt x="5039930" y="5089585"/>
                </a:cubicBezTo>
                <a:cubicBezTo>
                  <a:pt x="5133008" y="4982937"/>
                  <a:pt x="5207480" y="4865387"/>
                  <a:pt x="5263764" y="4735525"/>
                </a:cubicBezTo>
                <a:cubicBezTo>
                  <a:pt x="4867298" y="4743930"/>
                  <a:pt x="4472427" y="4792315"/>
                  <a:pt x="4086300" y="4884599"/>
                </a:cubicBezTo>
                <a:cubicBezTo>
                  <a:pt x="4087456" y="4890142"/>
                  <a:pt x="4087673" y="4895720"/>
                  <a:pt x="4085485" y="4899070"/>
                </a:cubicBezTo>
                <a:cubicBezTo>
                  <a:pt x="4003302" y="5010406"/>
                  <a:pt x="3928312" y="5126573"/>
                  <a:pt x="3871915" y="5253645"/>
                </a:cubicBezTo>
                <a:cubicBezTo>
                  <a:pt x="3845467" y="5314321"/>
                  <a:pt x="3832705" y="5402857"/>
                  <a:pt x="3799374" y="5466127"/>
                </a:cubicBezTo>
                <a:cubicBezTo>
                  <a:pt x="3785138" y="5845399"/>
                  <a:pt x="3675506" y="6277604"/>
                  <a:pt x="3498850" y="6661888"/>
                </a:cubicBezTo>
                <a:lnTo>
                  <a:pt x="3399216" y="6858000"/>
                </a:lnTo>
                <a:lnTo>
                  <a:pt x="3303688" y="6858000"/>
                </a:lnTo>
                <a:lnTo>
                  <a:pt x="3391774" y="6697181"/>
                </a:lnTo>
                <a:cubicBezTo>
                  <a:pt x="3573729" y="6337659"/>
                  <a:pt x="3697480" y="5922895"/>
                  <a:pt x="3735540" y="5546923"/>
                </a:cubicBezTo>
                <a:cubicBezTo>
                  <a:pt x="3733489" y="5553993"/>
                  <a:pt x="3731483" y="5561993"/>
                  <a:pt x="3729438" y="5569058"/>
                </a:cubicBezTo>
                <a:cubicBezTo>
                  <a:pt x="3722922" y="5592607"/>
                  <a:pt x="3715485" y="5616189"/>
                  <a:pt x="3707782" y="5644908"/>
                </a:cubicBezTo>
                <a:cubicBezTo>
                  <a:pt x="3671550" y="5775366"/>
                  <a:pt x="3633159" y="5910098"/>
                  <a:pt x="3583827" y="6039215"/>
                </a:cubicBezTo>
                <a:cubicBezTo>
                  <a:pt x="3571998" y="6069498"/>
                  <a:pt x="3559686" y="6099330"/>
                  <a:pt x="3547861" y="6129609"/>
                </a:cubicBezTo>
                <a:cubicBezTo>
                  <a:pt x="3528366" y="6177894"/>
                  <a:pt x="3507534" y="6227631"/>
                  <a:pt x="3490905" y="6277660"/>
                </a:cubicBezTo>
                <a:cubicBezTo>
                  <a:pt x="3477958" y="6314973"/>
                  <a:pt x="3466463" y="6353624"/>
                  <a:pt x="3455859" y="6391301"/>
                </a:cubicBezTo>
                <a:cubicBezTo>
                  <a:pt x="3447266" y="6420993"/>
                  <a:pt x="3438672" y="6450673"/>
                  <a:pt x="3429112" y="6479469"/>
                </a:cubicBezTo>
                <a:cubicBezTo>
                  <a:pt x="3394330" y="6587977"/>
                  <a:pt x="3348719" y="6693654"/>
                  <a:pt x="3304862" y="6796476"/>
                </a:cubicBezTo>
                <a:lnTo>
                  <a:pt x="3276071" y="6858000"/>
                </a:lnTo>
                <a:lnTo>
                  <a:pt x="3240805" y="6858000"/>
                </a:lnTo>
                <a:lnTo>
                  <a:pt x="3275917" y="6783192"/>
                </a:lnTo>
                <a:cubicBezTo>
                  <a:pt x="3319817" y="6681303"/>
                  <a:pt x="3364982" y="6576108"/>
                  <a:pt x="3399358" y="6469011"/>
                </a:cubicBezTo>
                <a:cubicBezTo>
                  <a:pt x="3408430" y="6439778"/>
                  <a:pt x="3417061" y="6411021"/>
                  <a:pt x="3425650" y="6381333"/>
                </a:cubicBezTo>
                <a:cubicBezTo>
                  <a:pt x="3436256" y="6343653"/>
                  <a:pt x="3448199" y="6304520"/>
                  <a:pt x="3460661" y="6266763"/>
                </a:cubicBezTo>
                <a:cubicBezTo>
                  <a:pt x="3477731" y="6216246"/>
                  <a:pt x="3498530" y="6165579"/>
                  <a:pt x="3518021" y="6117298"/>
                </a:cubicBezTo>
                <a:cubicBezTo>
                  <a:pt x="3530339" y="6087462"/>
                  <a:pt x="3542206" y="6058115"/>
                  <a:pt x="3554035" y="6027832"/>
                </a:cubicBezTo>
                <a:cubicBezTo>
                  <a:pt x="3602956" y="5900128"/>
                  <a:pt x="3640454" y="5766362"/>
                  <a:pt x="3677174" y="5636351"/>
                </a:cubicBezTo>
                <a:cubicBezTo>
                  <a:pt x="3685353" y="5608086"/>
                  <a:pt x="3692308" y="5584047"/>
                  <a:pt x="3698819" y="5560503"/>
                </a:cubicBezTo>
                <a:cubicBezTo>
                  <a:pt x="3699603" y="5556742"/>
                  <a:pt x="3701314" y="5552952"/>
                  <a:pt x="3702094" y="5549194"/>
                </a:cubicBezTo>
                <a:cubicBezTo>
                  <a:pt x="3586407" y="5684227"/>
                  <a:pt x="3491727" y="5855671"/>
                  <a:pt x="3398355" y="6094603"/>
                </a:cubicBezTo>
                <a:cubicBezTo>
                  <a:pt x="3309322" y="6322763"/>
                  <a:pt x="3241029" y="6558474"/>
                  <a:pt x="3193941" y="6798775"/>
                </a:cubicBezTo>
                <a:lnTo>
                  <a:pt x="3184140" y="6858000"/>
                </a:lnTo>
                <a:lnTo>
                  <a:pt x="3099978" y="6858000"/>
                </a:lnTo>
                <a:lnTo>
                  <a:pt x="3101556" y="6843337"/>
                </a:lnTo>
                <a:cubicBezTo>
                  <a:pt x="3144932" y="6479621"/>
                  <a:pt x="3209988" y="6112612"/>
                  <a:pt x="3370162" y="5785550"/>
                </a:cubicBezTo>
                <a:cubicBezTo>
                  <a:pt x="3467073" y="5588398"/>
                  <a:pt x="3627623" y="5538666"/>
                  <a:pt x="3746477" y="5377889"/>
                </a:cubicBezTo>
                <a:cubicBezTo>
                  <a:pt x="3800786" y="5303532"/>
                  <a:pt x="3818424" y="5173820"/>
                  <a:pt x="3863399" y="5087257"/>
                </a:cubicBezTo>
                <a:cubicBezTo>
                  <a:pt x="3894981" y="5026843"/>
                  <a:pt x="3930436" y="4970007"/>
                  <a:pt x="3968712" y="4913989"/>
                </a:cubicBezTo>
                <a:cubicBezTo>
                  <a:pt x="3564505" y="5020029"/>
                  <a:pt x="3170154" y="5174588"/>
                  <a:pt x="2792390" y="5382974"/>
                </a:cubicBezTo>
                <a:lnTo>
                  <a:pt x="2714982" y="5427051"/>
                </a:lnTo>
                <a:cubicBezTo>
                  <a:pt x="2773600" y="5623577"/>
                  <a:pt x="2823261" y="5817201"/>
                  <a:pt x="2813361" y="6023912"/>
                </a:cubicBezTo>
                <a:cubicBezTo>
                  <a:pt x="2800935" y="6283826"/>
                  <a:pt x="2738768" y="6546188"/>
                  <a:pt x="2688430" y="6801564"/>
                </a:cubicBezTo>
                <a:cubicBezTo>
                  <a:pt x="2680286" y="6842403"/>
                  <a:pt x="2633415" y="6776749"/>
                  <a:pt x="2629626" y="6763394"/>
                </a:cubicBezTo>
                <a:cubicBezTo>
                  <a:pt x="2507208" y="6357509"/>
                  <a:pt x="2389664" y="5910450"/>
                  <a:pt x="2565328" y="5516399"/>
                </a:cubicBezTo>
                <a:cubicBezTo>
                  <a:pt x="2340344" y="5655334"/>
                  <a:pt x="2126262" y="5810607"/>
                  <a:pt x="1922999" y="5980343"/>
                </a:cubicBezTo>
                <a:cubicBezTo>
                  <a:pt x="1913735" y="6121357"/>
                  <a:pt x="1951823" y="6270268"/>
                  <a:pt x="1950261" y="6405858"/>
                </a:cubicBezTo>
                <a:cubicBezTo>
                  <a:pt x="2095468" y="6403315"/>
                  <a:pt x="2243415" y="6568324"/>
                  <a:pt x="2365554" y="6759107"/>
                </a:cubicBezTo>
                <a:lnTo>
                  <a:pt x="2424142" y="6858000"/>
                </a:lnTo>
                <a:lnTo>
                  <a:pt x="2395994" y="6858000"/>
                </a:lnTo>
                <a:lnTo>
                  <a:pt x="2392863" y="6852964"/>
                </a:lnTo>
                <a:cubicBezTo>
                  <a:pt x="2286592" y="6697030"/>
                  <a:pt x="2128210" y="6530604"/>
                  <a:pt x="2017589" y="6493982"/>
                </a:cubicBezTo>
                <a:cubicBezTo>
                  <a:pt x="2065428" y="6525607"/>
                  <a:pt x="2108651" y="6558340"/>
                  <a:pt x="2147336" y="6594052"/>
                </a:cubicBezTo>
                <a:cubicBezTo>
                  <a:pt x="2168131" y="6613249"/>
                  <a:pt x="2188032" y="6633414"/>
                  <a:pt x="2207047" y="6654540"/>
                </a:cubicBezTo>
                <a:cubicBezTo>
                  <a:pt x="2240670" y="6691852"/>
                  <a:pt x="2268864" y="6733110"/>
                  <a:pt x="2299106" y="6778931"/>
                </a:cubicBezTo>
                <a:lnTo>
                  <a:pt x="2314430" y="6801144"/>
                </a:lnTo>
                <a:lnTo>
                  <a:pt x="2352406" y="6858000"/>
                </a:lnTo>
                <a:lnTo>
                  <a:pt x="2314492" y="6858000"/>
                </a:lnTo>
                <a:lnTo>
                  <a:pt x="2288095" y="6818030"/>
                </a:lnTo>
                <a:lnTo>
                  <a:pt x="2272768" y="6795822"/>
                </a:lnTo>
                <a:cubicBezTo>
                  <a:pt x="2242565" y="6750921"/>
                  <a:pt x="2214890" y="6711042"/>
                  <a:pt x="2182715" y="6675071"/>
                </a:cubicBezTo>
                <a:cubicBezTo>
                  <a:pt x="2139301" y="6626043"/>
                  <a:pt x="2090046" y="6582375"/>
                  <a:pt x="2032061" y="6541380"/>
                </a:cubicBezTo>
                <a:cubicBezTo>
                  <a:pt x="2113005" y="6632219"/>
                  <a:pt x="2185837" y="6729905"/>
                  <a:pt x="2257220" y="6826257"/>
                </a:cubicBezTo>
                <a:lnTo>
                  <a:pt x="2281324" y="6858000"/>
                </a:lnTo>
                <a:lnTo>
                  <a:pt x="2242860" y="6858000"/>
                </a:lnTo>
                <a:lnTo>
                  <a:pt x="2232818" y="6844926"/>
                </a:lnTo>
                <a:cubicBezTo>
                  <a:pt x="2156524" y="6742256"/>
                  <a:pt x="2077809" y="6637351"/>
                  <a:pt x="1990172" y="6542121"/>
                </a:cubicBezTo>
                <a:cubicBezTo>
                  <a:pt x="2025229" y="6615236"/>
                  <a:pt x="2072239" y="6690202"/>
                  <a:pt x="2124090" y="6761017"/>
                </a:cubicBezTo>
                <a:lnTo>
                  <a:pt x="2200380" y="6858000"/>
                </a:lnTo>
                <a:lnTo>
                  <a:pt x="2147507" y="6858000"/>
                </a:lnTo>
                <a:lnTo>
                  <a:pt x="2070668" y="6761520"/>
                </a:lnTo>
                <a:cubicBezTo>
                  <a:pt x="2050397" y="6732060"/>
                  <a:pt x="1955949" y="6524860"/>
                  <a:pt x="1975142" y="6585570"/>
                </a:cubicBezTo>
                <a:cubicBezTo>
                  <a:pt x="1998651" y="6661010"/>
                  <a:pt x="2025657" y="6736543"/>
                  <a:pt x="2050035" y="6813345"/>
                </a:cubicBezTo>
                <a:lnTo>
                  <a:pt x="2063025" y="6858000"/>
                </a:lnTo>
                <a:lnTo>
                  <a:pt x="2021675" y="6858000"/>
                </a:lnTo>
                <a:lnTo>
                  <a:pt x="2019308" y="6847118"/>
                </a:lnTo>
                <a:cubicBezTo>
                  <a:pt x="1994223" y="6748278"/>
                  <a:pt x="1963999" y="6650518"/>
                  <a:pt x="1938835" y="6551160"/>
                </a:cubicBezTo>
                <a:cubicBezTo>
                  <a:pt x="1929908" y="6619047"/>
                  <a:pt x="1941143" y="6690322"/>
                  <a:pt x="1953230" y="6759699"/>
                </a:cubicBezTo>
                <a:lnTo>
                  <a:pt x="1956763" y="6778191"/>
                </a:lnTo>
                <a:lnTo>
                  <a:pt x="1967925" y="6858000"/>
                </a:lnTo>
                <a:lnTo>
                  <a:pt x="1936622" y="6858000"/>
                </a:lnTo>
                <a:lnTo>
                  <a:pt x="1926261" y="6784064"/>
                </a:lnTo>
                <a:lnTo>
                  <a:pt x="1922724" y="6765577"/>
                </a:lnTo>
                <a:cubicBezTo>
                  <a:pt x="1915473" y="6723948"/>
                  <a:pt x="1907737" y="6681875"/>
                  <a:pt x="1904650" y="6639616"/>
                </a:cubicBezTo>
                <a:lnTo>
                  <a:pt x="1885273" y="6858000"/>
                </a:lnTo>
                <a:lnTo>
                  <a:pt x="1854363" y="6858000"/>
                </a:lnTo>
                <a:lnTo>
                  <a:pt x="1880391" y="6603796"/>
                </a:lnTo>
                <a:cubicBezTo>
                  <a:pt x="1857032" y="6636864"/>
                  <a:pt x="1833268" y="6671346"/>
                  <a:pt x="1818273" y="6715729"/>
                </a:cubicBezTo>
                <a:cubicBezTo>
                  <a:pt x="1804852" y="6755735"/>
                  <a:pt x="1797634" y="6798725"/>
                  <a:pt x="1794691" y="6843239"/>
                </a:cubicBezTo>
                <a:cubicBezTo>
                  <a:pt x="1794765" y="6848159"/>
                  <a:pt x="1794840" y="6853080"/>
                  <a:pt x="1794914" y="6858000"/>
                </a:cubicBezTo>
                <a:lnTo>
                  <a:pt x="1746128" y="6858000"/>
                </a:lnTo>
                <a:lnTo>
                  <a:pt x="1753934" y="6724796"/>
                </a:lnTo>
                <a:cubicBezTo>
                  <a:pt x="1761216" y="6674140"/>
                  <a:pt x="1773366" y="6623443"/>
                  <a:pt x="1792053" y="6572396"/>
                </a:cubicBezTo>
                <a:cubicBezTo>
                  <a:pt x="1831929" y="6463223"/>
                  <a:pt x="1865036" y="6394363"/>
                  <a:pt x="1862248" y="6266397"/>
                </a:cubicBezTo>
                <a:cubicBezTo>
                  <a:pt x="1860953" y="6187277"/>
                  <a:pt x="1859762" y="6110946"/>
                  <a:pt x="1862250" y="6033531"/>
                </a:cubicBezTo>
                <a:cubicBezTo>
                  <a:pt x="1629459" y="6233327"/>
                  <a:pt x="1412286" y="6451119"/>
                  <a:pt x="1211999" y="6683610"/>
                </a:cubicBezTo>
                <a:cubicBezTo>
                  <a:pt x="1212594" y="6686848"/>
                  <a:pt x="1213637" y="6689601"/>
                  <a:pt x="1213266" y="6691947"/>
                </a:cubicBezTo>
                <a:cubicBezTo>
                  <a:pt x="1207239" y="6745048"/>
                  <a:pt x="1203941" y="6797982"/>
                  <a:pt x="1203370" y="6850676"/>
                </a:cubicBezTo>
                <a:cubicBezTo>
                  <a:pt x="1203470" y="6853117"/>
                  <a:pt x="1203571" y="6855559"/>
                  <a:pt x="1203671" y="6858000"/>
                </a:cubicBezTo>
                <a:lnTo>
                  <a:pt x="1143180" y="6858000"/>
                </a:lnTo>
                <a:cubicBezTo>
                  <a:pt x="1142845" y="6827348"/>
                  <a:pt x="1142511" y="6796697"/>
                  <a:pt x="1142176" y="6766045"/>
                </a:cubicBezTo>
                <a:lnTo>
                  <a:pt x="1067484" y="6858000"/>
                </a:lnTo>
                <a:lnTo>
                  <a:pt x="953928" y="6858000"/>
                </a:lnTo>
                <a:lnTo>
                  <a:pt x="959715" y="6850185"/>
                </a:lnTo>
                <a:cubicBezTo>
                  <a:pt x="1122351" y="6642955"/>
                  <a:pt x="1297493" y="6445464"/>
                  <a:pt x="1483788" y="6259174"/>
                </a:cubicBezTo>
                <a:cubicBezTo>
                  <a:pt x="1354519" y="6252700"/>
                  <a:pt x="1219786" y="6272526"/>
                  <a:pt x="1100671" y="6252137"/>
                </a:cubicBezTo>
                <a:cubicBezTo>
                  <a:pt x="1097473" y="6253667"/>
                  <a:pt x="1093344" y="6255226"/>
                  <a:pt x="1090144" y="6256748"/>
                </a:cubicBezTo>
                <a:cubicBezTo>
                  <a:pt x="1093160" y="6262221"/>
                  <a:pt x="1095726" y="6268172"/>
                  <a:pt x="1095872" y="6271892"/>
                </a:cubicBezTo>
                <a:cubicBezTo>
                  <a:pt x="1117034" y="6614754"/>
                  <a:pt x="501310" y="6765589"/>
                  <a:pt x="262785" y="6845450"/>
                </a:cubicBezTo>
                <a:cubicBezTo>
                  <a:pt x="240730" y="6852851"/>
                  <a:pt x="197167" y="6788461"/>
                  <a:pt x="209968" y="6770713"/>
                </a:cubicBezTo>
                <a:cubicBezTo>
                  <a:pt x="383281" y="6527661"/>
                  <a:pt x="615742" y="6377713"/>
                  <a:pt x="873460" y="6253768"/>
                </a:cubicBezTo>
                <a:cubicBezTo>
                  <a:pt x="626943" y="6191900"/>
                  <a:pt x="365733" y="5960633"/>
                  <a:pt x="192686" y="5849257"/>
                </a:cubicBezTo>
                <a:cubicBezTo>
                  <a:pt x="116185" y="5799690"/>
                  <a:pt x="52073" y="5754165"/>
                  <a:pt x="4696" y="5697668"/>
                </a:cubicBezTo>
                <a:lnTo>
                  <a:pt x="0" y="5689984"/>
                </a:lnTo>
                <a:lnTo>
                  <a:pt x="0" y="5513472"/>
                </a:lnTo>
                <a:lnTo>
                  <a:pt x="174101" y="5620277"/>
                </a:lnTo>
                <a:cubicBezTo>
                  <a:pt x="413334" y="5759164"/>
                  <a:pt x="660435" y="5885160"/>
                  <a:pt x="891800" y="6036935"/>
                </a:cubicBezTo>
                <a:cubicBezTo>
                  <a:pt x="944884" y="6071606"/>
                  <a:pt x="1012106" y="6145300"/>
                  <a:pt x="1072219" y="6169443"/>
                </a:cubicBezTo>
                <a:cubicBezTo>
                  <a:pt x="1072700" y="6169886"/>
                  <a:pt x="1073629" y="6169850"/>
                  <a:pt x="1074117" y="6170301"/>
                </a:cubicBezTo>
                <a:cubicBezTo>
                  <a:pt x="1077423" y="6171567"/>
                  <a:pt x="1080285" y="6173315"/>
                  <a:pt x="1083114" y="6174131"/>
                </a:cubicBezTo>
                <a:cubicBezTo>
                  <a:pt x="1205686" y="6211148"/>
                  <a:pt x="1403553" y="6162717"/>
                  <a:pt x="1543010" y="6191140"/>
                </a:cubicBezTo>
                <a:cubicBezTo>
                  <a:pt x="1545352" y="6191516"/>
                  <a:pt x="1548218" y="6193258"/>
                  <a:pt x="1551080" y="6195006"/>
                </a:cubicBezTo>
                <a:cubicBezTo>
                  <a:pt x="1796784" y="5956970"/>
                  <a:pt x="2061981" y="5740521"/>
                  <a:pt x="2345443" y="5549882"/>
                </a:cubicBezTo>
                <a:cubicBezTo>
                  <a:pt x="2141371" y="5547786"/>
                  <a:pt x="1930334" y="5604666"/>
                  <a:pt x="1721499" y="5599969"/>
                </a:cubicBezTo>
                <a:cubicBezTo>
                  <a:pt x="1398951" y="5593309"/>
                  <a:pt x="1081337" y="5547329"/>
                  <a:pt x="767716" y="5472768"/>
                </a:cubicBezTo>
                <a:cubicBezTo>
                  <a:pt x="753133" y="5469162"/>
                  <a:pt x="700946" y="5398599"/>
                  <a:pt x="722147" y="5393091"/>
                </a:cubicBezTo>
                <a:cubicBezTo>
                  <a:pt x="968781" y="5329673"/>
                  <a:pt x="1232259" y="5326588"/>
                  <a:pt x="1485552" y="5313202"/>
                </a:cubicBezTo>
                <a:cubicBezTo>
                  <a:pt x="1722589" y="5300930"/>
                  <a:pt x="1934026" y="5312502"/>
                  <a:pt x="2143004" y="5402420"/>
                </a:cubicBezTo>
                <a:cubicBezTo>
                  <a:pt x="2072259" y="5321879"/>
                  <a:pt x="2001915" y="5239927"/>
                  <a:pt x="1933391" y="5156971"/>
                </a:cubicBezTo>
                <a:cubicBezTo>
                  <a:pt x="1884964" y="5098829"/>
                  <a:pt x="1830279" y="5047453"/>
                  <a:pt x="1827118" y="4968410"/>
                </a:cubicBezTo>
                <a:cubicBezTo>
                  <a:pt x="1826899" y="4962830"/>
                  <a:pt x="1831287" y="4956131"/>
                  <a:pt x="1837349" y="4956357"/>
                </a:cubicBezTo>
                <a:cubicBezTo>
                  <a:pt x="1954786" y="4958180"/>
                  <a:pt x="2095955" y="5099243"/>
                  <a:pt x="2162835" y="5187853"/>
                </a:cubicBezTo>
                <a:cubicBezTo>
                  <a:pt x="2223806" y="5268314"/>
                  <a:pt x="2261117" y="5362764"/>
                  <a:pt x="2257167" y="5462123"/>
                </a:cubicBezTo>
                <a:cubicBezTo>
                  <a:pt x="2258619" y="5463463"/>
                  <a:pt x="2260110" y="5465731"/>
                  <a:pt x="2261598" y="5467998"/>
                </a:cubicBezTo>
                <a:cubicBezTo>
                  <a:pt x="2319293" y="5466627"/>
                  <a:pt x="2377620" y="5469418"/>
                  <a:pt x="2437177" y="5479608"/>
                </a:cubicBezTo>
                <a:cubicBezTo>
                  <a:pt x="2440002" y="5480429"/>
                  <a:pt x="2442387" y="5481726"/>
                  <a:pt x="2445247" y="5483476"/>
                </a:cubicBezTo>
                <a:cubicBezTo>
                  <a:pt x="2542410" y="5420910"/>
                  <a:pt x="2642483" y="5361023"/>
                  <a:pt x="2743626" y="5304819"/>
                </a:cubicBezTo>
                <a:cubicBezTo>
                  <a:pt x="2843877" y="5249576"/>
                  <a:pt x="2945694" y="5198471"/>
                  <a:pt x="3048102" y="5150595"/>
                </a:cubicBezTo>
                <a:cubicBezTo>
                  <a:pt x="2585795" y="5154639"/>
                  <a:pt x="2153807" y="4996795"/>
                  <a:pt x="1799414" y="4694732"/>
                </a:cubicBezTo>
                <a:cubicBezTo>
                  <a:pt x="1791709" y="4688523"/>
                  <a:pt x="1742423" y="4620635"/>
                  <a:pt x="1771735" y="4619929"/>
                </a:cubicBezTo>
                <a:cubicBezTo>
                  <a:pt x="2256142" y="4609405"/>
                  <a:pt x="2784409" y="4670721"/>
                  <a:pt x="3104273" y="5076159"/>
                </a:cubicBezTo>
                <a:cubicBezTo>
                  <a:pt x="3108183" y="5080663"/>
                  <a:pt x="3110711" y="5085686"/>
                  <a:pt x="3113245" y="5090705"/>
                </a:cubicBezTo>
                <a:cubicBezTo>
                  <a:pt x="3118189" y="5097958"/>
                  <a:pt x="3122727" y="5106622"/>
                  <a:pt x="3126294" y="5114400"/>
                </a:cubicBezTo>
                <a:cubicBezTo>
                  <a:pt x="3390302" y="4996262"/>
                  <a:pt x="3661785" y="4902036"/>
                  <a:pt x="3937433" y="4830473"/>
                </a:cubicBezTo>
                <a:cubicBezTo>
                  <a:pt x="3836176" y="4732523"/>
                  <a:pt x="3721785" y="4620668"/>
                  <a:pt x="3590475" y="4597974"/>
                </a:cubicBezTo>
                <a:cubicBezTo>
                  <a:pt x="3435249" y="4571111"/>
                  <a:pt x="3264279" y="4616605"/>
                  <a:pt x="3100264" y="4579845"/>
                </a:cubicBezTo>
                <a:cubicBezTo>
                  <a:pt x="2787310" y="4510393"/>
                  <a:pt x="2468738" y="4370372"/>
                  <a:pt x="2183576" y="4227150"/>
                </a:cubicBezTo>
                <a:cubicBezTo>
                  <a:pt x="2170260" y="4220226"/>
                  <a:pt x="2115765" y="4150220"/>
                  <a:pt x="2151029" y="4146947"/>
                </a:cubicBezTo>
                <a:cubicBezTo>
                  <a:pt x="2677991" y="4094203"/>
                  <a:pt x="3159089" y="4117356"/>
                  <a:pt x="3563434" y="4469115"/>
                </a:cubicBezTo>
                <a:lnTo>
                  <a:pt x="3177952" y="3657386"/>
                </a:lnTo>
                <a:cubicBezTo>
                  <a:pt x="3171337" y="3643210"/>
                  <a:pt x="3161442" y="3605414"/>
                  <a:pt x="3189263" y="3625726"/>
                </a:cubicBezTo>
                <a:cubicBezTo>
                  <a:pt x="3348177" y="3744655"/>
                  <a:pt x="3463235" y="3908187"/>
                  <a:pt x="3560912" y="4079863"/>
                </a:cubicBezTo>
                <a:cubicBezTo>
                  <a:pt x="3646545" y="4229668"/>
                  <a:pt x="3658964" y="4353983"/>
                  <a:pt x="3626636" y="4512230"/>
                </a:cubicBezTo>
                <a:cubicBezTo>
                  <a:pt x="3635603" y="4515129"/>
                  <a:pt x="3644081" y="4517586"/>
                  <a:pt x="3653088" y="4521417"/>
                </a:cubicBezTo>
                <a:cubicBezTo>
                  <a:pt x="3765052" y="4572828"/>
                  <a:pt x="3892199" y="4724230"/>
                  <a:pt x="3988128" y="4817267"/>
                </a:cubicBezTo>
                <a:cubicBezTo>
                  <a:pt x="4265269" y="4747971"/>
                  <a:pt x="4547054" y="4701774"/>
                  <a:pt x="4830582" y="4676000"/>
                </a:cubicBezTo>
                <a:lnTo>
                  <a:pt x="4830100" y="4675554"/>
                </a:lnTo>
                <a:cubicBezTo>
                  <a:pt x="4727027" y="4369030"/>
                  <a:pt x="4271973" y="4333199"/>
                  <a:pt x="4036318" y="4147013"/>
                </a:cubicBezTo>
                <a:cubicBezTo>
                  <a:pt x="3810777" y="3969273"/>
                  <a:pt x="3654591" y="3720297"/>
                  <a:pt x="3432098" y="3537312"/>
                </a:cubicBezTo>
                <a:cubicBezTo>
                  <a:pt x="3405134" y="3515099"/>
                  <a:pt x="3391592" y="3444385"/>
                  <a:pt x="3446761" y="3461278"/>
                </a:cubicBezTo>
                <a:cubicBezTo>
                  <a:pt x="3801752" y="3568638"/>
                  <a:pt x="4119982" y="3746863"/>
                  <a:pt x="4419733" y="3963555"/>
                </a:cubicBezTo>
                <a:cubicBezTo>
                  <a:pt x="4597168" y="4091520"/>
                  <a:pt x="4760991" y="4228417"/>
                  <a:pt x="4781371" y="4458604"/>
                </a:cubicBezTo>
                <a:cubicBezTo>
                  <a:pt x="4781562" y="4463257"/>
                  <a:pt x="4780772" y="4467014"/>
                  <a:pt x="4780440" y="4470290"/>
                </a:cubicBezTo>
                <a:cubicBezTo>
                  <a:pt x="4830364" y="4519056"/>
                  <a:pt x="4870983" y="4579844"/>
                  <a:pt x="4898954" y="4662092"/>
                </a:cubicBezTo>
                <a:cubicBezTo>
                  <a:pt x="4900480" y="4665288"/>
                  <a:pt x="4900107" y="4667630"/>
                  <a:pt x="4900699" y="4670867"/>
                </a:cubicBezTo>
                <a:cubicBezTo>
                  <a:pt x="5170915" y="4649815"/>
                  <a:pt x="5442360" y="4647817"/>
                  <a:pt x="5714511" y="4663483"/>
                </a:cubicBezTo>
                <a:cubicBezTo>
                  <a:pt x="5651495" y="4555157"/>
                  <a:pt x="5582088" y="4449879"/>
                  <a:pt x="5464793" y="4393556"/>
                </a:cubicBezTo>
                <a:cubicBezTo>
                  <a:pt x="5463384" y="4393148"/>
                  <a:pt x="5462860" y="4391770"/>
                  <a:pt x="5461897" y="4390879"/>
                </a:cubicBezTo>
                <a:cubicBezTo>
                  <a:pt x="4970387" y="4293633"/>
                  <a:pt x="4556299" y="367493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cubicBezTo>
                  <a:pt x="5763687" y="2828007"/>
                  <a:pt x="5764331" y="2813808"/>
                  <a:pt x="5764974" y="2799609"/>
                </a:cubicBez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lnTo>
                  <a:pt x="2399523" y="1428234"/>
                </a:ln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lnTo>
                  <a:pt x="278707" y="1352270"/>
                </a:ln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lnTo>
                  <a:pt x="655236" y="1268632"/>
                </a:ln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lnTo>
                  <a:pt x="6605473" y="1184686"/>
                </a:lnTo>
                <a:cubicBezTo>
                  <a:pt x="6633823" y="1169483"/>
                  <a:pt x="6662531" y="1154778"/>
                  <a:pt x="6691602" y="1140573"/>
                </a:cubicBezTo>
                <a:close/>
                <a:moveTo>
                  <a:pt x="4002475" y="1037802"/>
                </a:moveTo>
                <a:lnTo>
                  <a:pt x="4000324" y="1039362"/>
                </a:lnTo>
                <a:lnTo>
                  <a:pt x="4002862" y="1042866"/>
                </a:ln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278852" y="4250311"/>
                  <a:pt x="915356" y="4600566"/>
                  <a:pt x="542867" y="4944092"/>
                </a:cubicBezTo>
                <a:cubicBezTo>
                  <a:pt x="521291" y="4964055"/>
                  <a:pt x="503482" y="4879596"/>
                  <a:pt x="515800" y="4862180"/>
                </a:cubicBezTo>
                <a:cubicBezTo>
                  <a:pt x="664236" y="4650055"/>
                  <a:pt x="747224" y="4402666"/>
                  <a:pt x="909145" y="4199225"/>
                </a:cubicBezTo>
                <a:cubicBezTo>
                  <a:pt x="998789" y="4086824"/>
                  <a:pt x="1101084" y="3991246"/>
                  <a:pt x="1214067" y="3908561"/>
                </a:cubicBezTo>
                <a:cubicBezTo>
                  <a:pt x="1023317" y="3973399"/>
                  <a:pt x="824392" y="4020568"/>
                  <a:pt x="640967" y="4105601"/>
                </a:cubicBezTo>
                <a:cubicBezTo>
                  <a:pt x="458381" y="4190213"/>
                  <a:pt x="284593" y="4292005"/>
                  <a:pt x="112563" y="4396952"/>
                </a:cubicBezTo>
                <a:lnTo>
                  <a:pt x="0" y="4466006"/>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lnTo>
                  <a:pt x="5460148" y="911442"/>
                </a:ln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lnTo>
                  <a:pt x="5208466" y="257550"/>
                </a:ln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lnTo>
                  <a:pt x="5261015" y="227087"/>
                </a:ln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lnTo>
                  <a:pt x="6537433" y="1907790"/>
                </a:ln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lnTo>
                  <a:pt x="3882765" y="0"/>
                </a:ln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lnTo>
                  <a:pt x="3721337" y="0"/>
                </a:ln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lnTo>
                  <a:pt x="2867960" y="0"/>
                </a:ln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lnTo>
                  <a:pt x="1057230" y="0"/>
                </a:ln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lnTo>
                  <a:pt x="43151" y="0"/>
                </a:ln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29" name="Rectangle 28">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990600"/>
            <a:ext cx="11734800" cy="4876800"/>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pic>
        <p:nvPicPr>
          <p:cNvPr id="8" name="Picture 2" descr="UWTSD logo | Discover Dylan Thomas">
            <a:extLst>
              <a:ext uri="{FF2B5EF4-FFF2-40B4-BE49-F238E27FC236}">
                <a16:creationId xmlns:a16="http://schemas.microsoft.com/office/drawing/2014/main" id="{4F4B2DE9-9DBD-72F4-E409-E4A4405C0FB2}"/>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914400" y="2529840"/>
            <a:ext cx="4495801" cy="1798320"/>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149F2E8F-6E89-CC75-C542-AFBAA586DCB0}"/>
              </a:ext>
            </a:extLst>
          </p:cNvPr>
          <p:cNvSpPr txBox="1"/>
          <p:nvPr/>
        </p:nvSpPr>
        <p:spPr>
          <a:xfrm>
            <a:off x="6096000" y="3425954"/>
            <a:ext cx="5638800" cy="1755646"/>
          </a:xfrm>
          <a:prstGeom prst="rect">
            <a:avLst/>
          </a:prstGeom>
        </p:spPr>
        <p:txBody>
          <a:bodyPr vert="horz" lIns="91440" tIns="45720" rIns="91440" bIns="45720" rtlCol="0">
            <a:normAutofit lnSpcReduction="10000"/>
          </a:bodyPr>
          <a:lstStyle/>
          <a:p>
            <a:pPr>
              <a:lnSpc>
                <a:spcPct val="90000"/>
              </a:lnSpc>
              <a:spcAft>
                <a:spcPts val="600"/>
              </a:spcAft>
            </a:pPr>
            <a:r>
              <a:rPr lang="en-US" sz="2400" b="1" dirty="0">
                <a:solidFill>
                  <a:schemeClr val="tx1">
                    <a:alpha val="55000"/>
                  </a:schemeClr>
                </a:solidFill>
                <a:latin typeface="Arial" panose="020B0604020202020204" pitchFamily="34" charset="0"/>
                <a:cs typeface="Arial" panose="020B0604020202020204" pitchFamily="34" charset="0"/>
              </a:rPr>
              <a:t>Module: Psychology</a:t>
            </a:r>
          </a:p>
          <a:p>
            <a:pPr>
              <a:lnSpc>
                <a:spcPct val="90000"/>
              </a:lnSpc>
              <a:spcAft>
                <a:spcPts val="600"/>
              </a:spcAft>
            </a:pPr>
            <a:r>
              <a:rPr lang="en-US" sz="2400" b="1" dirty="0">
                <a:solidFill>
                  <a:schemeClr val="tx1">
                    <a:alpha val="55000"/>
                  </a:schemeClr>
                </a:solidFill>
                <a:latin typeface="Arial" panose="020B0604020202020204" pitchFamily="34" charset="0"/>
                <a:cs typeface="Arial" panose="020B0604020202020204" pitchFamily="34" charset="0"/>
              </a:rPr>
              <a:t>Module Number: LCHS4010</a:t>
            </a:r>
            <a:br>
              <a:rPr lang="en-US" sz="2400" b="1" dirty="0">
                <a:solidFill>
                  <a:schemeClr val="tx1">
                    <a:alpha val="55000"/>
                  </a:schemeClr>
                </a:solidFill>
                <a:latin typeface="Arial" panose="020B0604020202020204" pitchFamily="34" charset="0"/>
                <a:cs typeface="Arial" panose="020B0604020202020204" pitchFamily="34" charset="0"/>
              </a:rPr>
            </a:br>
            <a:r>
              <a:rPr lang="en-US" sz="2400" b="1" dirty="0">
                <a:solidFill>
                  <a:schemeClr val="tx1">
                    <a:alpha val="55000"/>
                  </a:schemeClr>
                </a:solidFill>
                <a:latin typeface="Arial" panose="020B0604020202020204" pitchFamily="34" charset="0"/>
                <a:cs typeface="Arial" panose="020B0604020202020204" pitchFamily="34" charset="0"/>
              </a:rPr>
              <a:t>Student name : Nicholas </a:t>
            </a:r>
            <a:r>
              <a:rPr lang="en-US" sz="2400" b="1" dirty="0" err="1">
                <a:solidFill>
                  <a:schemeClr val="tx1">
                    <a:alpha val="55000"/>
                  </a:schemeClr>
                </a:solidFill>
                <a:latin typeface="Arial" panose="020B0604020202020204" pitchFamily="34" charset="0"/>
                <a:cs typeface="Arial" panose="020B0604020202020204" pitchFamily="34" charset="0"/>
              </a:rPr>
              <a:t>Mudebo</a:t>
            </a:r>
            <a:br>
              <a:rPr lang="en-US" sz="2400" b="1" dirty="0">
                <a:solidFill>
                  <a:schemeClr val="tx1">
                    <a:alpha val="55000"/>
                  </a:schemeClr>
                </a:solidFill>
                <a:latin typeface="Arial" panose="020B0604020202020204" pitchFamily="34" charset="0"/>
                <a:cs typeface="Arial" panose="020B0604020202020204" pitchFamily="34" charset="0"/>
              </a:rPr>
            </a:br>
            <a:r>
              <a:rPr lang="en-US" sz="2400" b="1" dirty="0">
                <a:solidFill>
                  <a:schemeClr val="tx1">
                    <a:alpha val="55000"/>
                  </a:schemeClr>
                </a:solidFill>
                <a:latin typeface="Arial" panose="020B0604020202020204" pitchFamily="34" charset="0"/>
                <a:cs typeface="Arial" panose="020B0604020202020204" pitchFamily="34" charset="0"/>
              </a:rPr>
              <a:t>Student number: 2334078</a:t>
            </a:r>
            <a:br>
              <a:rPr lang="en-US" sz="2400" b="1" dirty="0">
                <a:solidFill>
                  <a:schemeClr val="tx1">
                    <a:alpha val="55000"/>
                  </a:schemeClr>
                </a:solidFill>
                <a:latin typeface="Arial" panose="020B0604020202020204" pitchFamily="34" charset="0"/>
                <a:cs typeface="Arial" panose="020B0604020202020204" pitchFamily="34" charset="0"/>
              </a:rPr>
            </a:br>
            <a:r>
              <a:rPr lang="en-US" sz="2400" b="1" dirty="0">
                <a:solidFill>
                  <a:schemeClr val="tx1">
                    <a:alpha val="55000"/>
                  </a:schemeClr>
                </a:solidFill>
                <a:latin typeface="Arial" panose="020B0604020202020204" pitchFamily="34" charset="0"/>
                <a:cs typeface="Arial" panose="020B0604020202020204" pitchFamily="34" charset="0"/>
              </a:rPr>
              <a:t>Lecturer’s name : Lou Wells</a:t>
            </a:r>
          </a:p>
        </p:txBody>
      </p:sp>
    </p:spTree>
    <p:extLst>
      <p:ext uri="{BB962C8B-B14F-4D97-AF65-F5344CB8AC3E}">
        <p14:creationId xmlns:p14="http://schemas.microsoft.com/office/powerpoint/2010/main" val="241434750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7C7FC92-8367-01A1-BFF5-7F4AB51187AC}"/>
              </a:ext>
            </a:extLst>
          </p:cNvPr>
          <p:cNvSpPr>
            <a:spLocks noGrp="1"/>
          </p:cNvSpPr>
          <p:nvPr>
            <p:ph type="title"/>
          </p:nvPr>
        </p:nvSpPr>
        <p:spPr>
          <a:xfrm>
            <a:off x="589560" y="856180"/>
            <a:ext cx="4560584" cy="1128068"/>
          </a:xfrm>
        </p:spPr>
        <p:txBody>
          <a:bodyPr anchor="ctr">
            <a:normAutofit/>
          </a:bodyPr>
          <a:lstStyle/>
          <a:p>
            <a:r>
              <a:rPr lang="en-GB" sz="3600" b="1" dirty="0">
                <a:latin typeface="Arial" panose="020B0604020202020204" pitchFamily="34" charset="0"/>
                <a:cs typeface="Arial" panose="020B0604020202020204" pitchFamily="34" charset="0"/>
              </a:rPr>
              <a:t>INTRODUCTION</a:t>
            </a:r>
            <a:endParaRPr lang="en-GB" sz="4000" b="1" dirty="0">
              <a:latin typeface="Arial" panose="020B0604020202020204" pitchFamily="34" charset="0"/>
              <a:cs typeface="Arial" panose="020B0604020202020204" pitchFamily="34" charset="0"/>
            </a:endParaRPr>
          </a:p>
        </p:txBody>
      </p:sp>
      <p:grpSp>
        <p:nvGrpSpPr>
          <p:cNvPr id="14" name="Group 13">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5" name="Rectangle 14">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8" name="Rectangle 17">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0EE46BF-08B8-8DA0-1CD0-097784D4FFA9}"/>
              </a:ext>
            </a:extLst>
          </p:cNvPr>
          <p:cNvSpPr>
            <a:spLocks noGrp="1"/>
          </p:cNvSpPr>
          <p:nvPr>
            <p:ph idx="1"/>
          </p:nvPr>
        </p:nvSpPr>
        <p:spPr>
          <a:xfrm>
            <a:off x="590719" y="2330505"/>
            <a:ext cx="4559425" cy="3979585"/>
          </a:xfrm>
        </p:spPr>
        <p:txBody>
          <a:bodyPr anchor="ctr">
            <a:normAutofit fontScale="92500" lnSpcReduction="10000"/>
          </a:bodyPr>
          <a:lstStyle/>
          <a:p>
            <a:pPr>
              <a:buFont typeface="Wingdings" panose="05000000000000000000" pitchFamily="2" charset="2"/>
              <a:buChar char="Ø"/>
            </a:pPr>
            <a:r>
              <a:rPr lang="en-GB" sz="2400" b="1" dirty="0">
                <a:latin typeface="Arial" panose="020B0604020202020204" pitchFamily="34" charset="0"/>
                <a:cs typeface="Arial" panose="020B0604020202020204" pitchFamily="34" charset="0"/>
              </a:rPr>
              <a:t>Jenny's 16, caring for her mum since she was 11 after her dad passed away. According to Erikson's theory, she's in the Identity vs. Role Confusion stage, but her caring role's likely impacting her identity formation. </a:t>
            </a:r>
          </a:p>
          <a:p>
            <a:pPr>
              <a:buFont typeface="Wingdings" panose="05000000000000000000" pitchFamily="2" charset="2"/>
              <a:buChar char="Ø"/>
            </a:pPr>
            <a:r>
              <a:rPr lang="en-GB" sz="2400" b="1" dirty="0">
                <a:latin typeface="Arial" panose="020B0604020202020204" pitchFamily="34" charset="0"/>
                <a:cs typeface="Arial" panose="020B0604020202020204" pitchFamily="34" charset="0"/>
              </a:rPr>
              <a:t>I'm to show the impact of the past 5 years on Jenny’s own development and needs and plan to support her well-being and meet her needs. </a:t>
            </a:r>
          </a:p>
        </p:txBody>
      </p:sp>
      <p:sp>
        <p:nvSpPr>
          <p:cNvPr id="20" name="Rectangle 19">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DBD77181-96B3-8F43-A912-BE0876AA472F}"/>
              </a:ext>
            </a:extLst>
          </p:cNvPr>
          <p:cNvPicPr>
            <a:picLocks noChangeAspect="1"/>
          </p:cNvPicPr>
          <p:nvPr/>
        </p:nvPicPr>
        <p:blipFill>
          <a:blip r:embed="rId2"/>
          <a:srcRect l="8557" r="22068" b="-1"/>
          <a:stretch>
            <a:fillRect/>
          </a:stretch>
        </p:blipFill>
        <p:spPr>
          <a:xfrm>
            <a:off x="5977788" y="799352"/>
            <a:ext cx="5425410" cy="5259296"/>
          </a:xfrm>
          <a:prstGeom prst="rect">
            <a:avLst/>
          </a:prstGeom>
        </p:spPr>
      </p:pic>
    </p:spTree>
    <p:extLst>
      <p:ext uri="{BB962C8B-B14F-4D97-AF65-F5344CB8AC3E}">
        <p14:creationId xmlns:p14="http://schemas.microsoft.com/office/powerpoint/2010/main" val="7294986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6AF05D-6079-0D3A-570E-067810AF6503}"/>
              </a:ext>
            </a:extLst>
          </p:cNvPr>
          <p:cNvSpPr>
            <a:spLocks noGrp="1"/>
          </p:cNvSpPr>
          <p:nvPr>
            <p:ph type="title"/>
          </p:nvPr>
        </p:nvSpPr>
        <p:spPr/>
        <p:txBody>
          <a:bodyPr>
            <a:normAutofit/>
          </a:bodyPr>
          <a:lstStyle/>
          <a:p>
            <a:r>
              <a:rPr lang="en-GB" sz="3600" b="1" dirty="0">
                <a:latin typeface="Arial" panose="020B0604020202020204" pitchFamily="34" charset="0"/>
                <a:cs typeface="Arial" panose="020B0604020202020204" pitchFamily="34" charset="0"/>
              </a:rPr>
              <a:t>Explanation About Eriksons Theory</a:t>
            </a:r>
          </a:p>
        </p:txBody>
      </p:sp>
      <p:sp>
        <p:nvSpPr>
          <p:cNvPr id="3" name="Content Placeholder 2">
            <a:extLst>
              <a:ext uri="{FF2B5EF4-FFF2-40B4-BE49-F238E27FC236}">
                <a16:creationId xmlns:a16="http://schemas.microsoft.com/office/drawing/2014/main" id="{35F2DB0A-47B3-D999-B3CC-F82D611AE708}"/>
              </a:ext>
            </a:extLst>
          </p:cNvPr>
          <p:cNvSpPr>
            <a:spLocks noGrp="1"/>
          </p:cNvSpPr>
          <p:nvPr>
            <p:ph idx="1"/>
          </p:nvPr>
        </p:nvSpPr>
        <p:spPr/>
        <p:txBody>
          <a:bodyPr>
            <a:normAutofit fontScale="77500" lnSpcReduction="20000"/>
          </a:bodyPr>
          <a:lstStyle/>
          <a:p>
            <a:r>
              <a:rPr lang="en-GB" dirty="0">
                <a:latin typeface="Arial" panose="020B0604020202020204" pitchFamily="34" charset="0"/>
                <a:cs typeface="Arial" panose="020B0604020202020204" pitchFamily="34" charset="0"/>
              </a:rPr>
              <a:t>1. Trust vs. Mistrust (0-1.5 years): Trust is built when caregivers meet needs.</a:t>
            </a:r>
          </a:p>
          <a:p>
            <a:r>
              <a:rPr lang="en-GB" dirty="0">
                <a:latin typeface="Arial" panose="020B0604020202020204" pitchFamily="34" charset="0"/>
                <a:cs typeface="Arial" panose="020B0604020202020204" pitchFamily="34" charset="0"/>
              </a:rPr>
              <a:t>2. Autonomy vs. Shame and Doubt (1.5-3 years): Toddlers explore independence.</a:t>
            </a:r>
          </a:p>
          <a:p>
            <a:r>
              <a:rPr lang="en-GB" dirty="0">
                <a:latin typeface="Arial" panose="020B0604020202020204" pitchFamily="34" charset="0"/>
                <a:cs typeface="Arial" panose="020B0604020202020204" pitchFamily="34" charset="0"/>
              </a:rPr>
              <a:t>3. Initiative vs. Guilt (3-6 years): Children take on responsibilities and plan activities.</a:t>
            </a:r>
          </a:p>
          <a:p>
            <a:r>
              <a:rPr lang="en-GB" dirty="0">
                <a:latin typeface="Arial" panose="020B0604020202020204" pitchFamily="34" charset="0"/>
                <a:cs typeface="Arial" panose="020B0604020202020204" pitchFamily="34" charset="0"/>
              </a:rPr>
              <a:t>4. Industry vs. Inferiority (6-12 years): Competence is developed through achievements.5. Identity vs. Role Confusion (12-18 years): Teens explore identities and roles.</a:t>
            </a:r>
          </a:p>
          <a:p>
            <a:r>
              <a:rPr lang="en-GB" dirty="0">
                <a:latin typeface="Arial" panose="020B0604020202020204" pitchFamily="34" charset="0"/>
                <a:cs typeface="Arial" panose="020B0604020202020204" pitchFamily="34" charset="0"/>
              </a:rPr>
              <a:t>6. Intimacy vs. Isolation (18-40 years): Adults form close relationships.</a:t>
            </a:r>
          </a:p>
          <a:p>
            <a:r>
              <a:rPr lang="en-GB" dirty="0">
                <a:latin typeface="Arial" panose="020B0604020202020204" pitchFamily="34" charset="0"/>
                <a:cs typeface="Arial" panose="020B0604020202020204" pitchFamily="34" charset="0"/>
              </a:rPr>
              <a:t>7. Generativity vs. Stagnation (40-65 years): Middle-aged adults contribute to society.</a:t>
            </a:r>
          </a:p>
          <a:p>
            <a:r>
              <a:rPr lang="en-GB" dirty="0">
                <a:latin typeface="Arial" panose="020B0604020202020204" pitchFamily="34" charset="0"/>
                <a:cs typeface="Arial" panose="020B0604020202020204" pitchFamily="34" charset="0"/>
              </a:rPr>
              <a:t>8. Integrity vs. Despair (65+ years): Reflection on life, feeling fulfilled or regretful</a:t>
            </a:r>
          </a:p>
          <a:p>
            <a:pPr marL="0" indent="0">
              <a:buNone/>
            </a:pPr>
            <a:r>
              <a:rPr lang="en-GB" dirty="0">
                <a:latin typeface="Arial" panose="020B0604020202020204" pitchFamily="34" charset="0"/>
                <a:cs typeface="Arial" panose="020B0604020202020204" pitchFamily="34" charset="0"/>
              </a:rPr>
              <a:t>                                                     Erikson, E. H. (1950).</a:t>
            </a:r>
          </a:p>
        </p:txBody>
      </p:sp>
    </p:spTree>
    <p:extLst>
      <p:ext uri="{BB962C8B-B14F-4D97-AF65-F5344CB8AC3E}">
        <p14:creationId xmlns:p14="http://schemas.microsoft.com/office/powerpoint/2010/main" val="275295363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AC6B390-BC59-4F1D-A0EE-D71A92F0A0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2" name="Freeform: Shape 11">
            <a:extLst>
              <a:ext uri="{FF2B5EF4-FFF2-40B4-BE49-F238E27FC236}">
                <a16:creationId xmlns:a16="http://schemas.microsoft.com/office/drawing/2014/main" id="{B6C60D79-16F1-4C4B-B7E3-7634E7069C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19137"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a:extLst>
              <a:ext uri="{FF2B5EF4-FFF2-40B4-BE49-F238E27FC236}">
                <a16:creationId xmlns:a16="http://schemas.microsoft.com/office/drawing/2014/main" id="{01B13B40-63AF-7E87-925E-79A842006366}"/>
              </a:ext>
            </a:extLst>
          </p:cNvPr>
          <p:cNvPicPr>
            <a:picLocks noChangeAspect="1"/>
          </p:cNvPicPr>
          <p:nvPr/>
        </p:nvPicPr>
        <p:blipFill>
          <a:blip r:embed="rId2"/>
          <a:stretch>
            <a:fillRect/>
          </a:stretch>
        </p:blipFill>
        <p:spPr>
          <a:xfrm>
            <a:off x="6541053" y="1688478"/>
            <a:ext cx="4777381" cy="3308336"/>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14" name="Arc 13">
            <a:extLst>
              <a:ext uri="{FF2B5EF4-FFF2-40B4-BE49-F238E27FC236}">
                <a16:creationId xmlns:a16="http://schemas.microsoft.com/office/drawing/2014/main" id="{426B127E-6498-4C77-9C9D-4553A5113B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02050" y="650160"/>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9C577BE-0354-6C49-EF72-73DBF2FE2B92}"/>
              </a:ext>
            </a:extLst>
          </p:cNvPr>
          <p:cNvSpPr>
            <a:spLocks noGrp="1"/>
          </p:cNvSpPr>
          <p:nvPr>
            <p:ph type="title"/>
          </p:nvPr>
        </p:nvSpPr>
        <p:spPr>
          <a:xfrm>
            <a:off x="838201" y="479493"/>
            <a:ext cx="5257800" cy="1325563"/>
          </a:xfrm>
        </p:spPr>
        <p:txBody>
          <a:bodyPr>
            <a:normAutofit/>
          </a:bodyPr>
          <a:lstStyle/>
          <a:p>
            <a:r>
              <a:rPr lang="en-GB" b="1">
                <a:latin typeface="Arial" panose="020B0604020202020204" pitchFamily="34" charset="0"/>
                <a:cs typeface="Arial" panose="020B0604020202020204" pitchFamily="34" charset="0"/>
              </a:rPr>
              <a:t>Potential Impact To Jenny.</a:t>
            </a:r>
          </a:p>
        </p:txBody>
      </p:sp>
      <p:sp>
        <p:nvSpPr>
          <p:cNvPr id="3" name="Content Placeholder 2">
            <a:extLst>
              <a:ext uri="{FF2B5EF4-FFF2-40B4-BE49-F238E27FC236}">
                <a16:creationId xmlns:a16="http://schemas.microsoft.com/office/drawing/2014/main" id="{E5020568-5038-8F48-ED45-1DAD25946D01}"/>
              </a:ext>
            </a:extLst>
          </p:cNvPr>
          <p:cNvSpPr>
            <a:spLocks noGrp="1"/>
          </p:cNvSpPr>
          <p:nvPr>
            <p:ph idx="1"/>
          </p:nvPr>
        </p:nvSpPr>
        <p:spPr>
          <a:xfrm>
            <a:off x="838201" y="1879600"/>
            <a:ext cx="5257800" cy="4297363"/>
          </a:xfrm>
        </p:spPr>
        <p:txBody>
          <a:bodyPr>
            <a:normAutofit fontScale="92500" lnSpcReduction="10000"/>
          </a:bodyPr>
          <a:lstStyle/>
          <a:p>
            <a:r>
              <a:rPr lang="en-GB" sz="1800" b="1" dirty="0">
                <a:latin typeface="Arial" panose="020B0604020202020204" pitchFamily="34" charset="0"/>
                <a:cs typeface="Arial" panose="020B0604020202020204" pitchFamily="34" charset="0"/>
              </a:rPr>
              <a:t>Role confusion: Jenny's caring role might have overshadowed her own identity and potentially leading to confusion about her own needs and desires.</a:t>
            </a:r>
          </a:p>
          <a:p>
            <a:r>
              <a:rPr lang="en-GB" sz="1800" b="1" dirty="0">
                <a:latin typeface="Arial" panose="020B0604020202020204" pitchFamily="34" charset="0"/>
                <a:cs typeface="Arial" panose="020B0604020202020204" pitchFamily="34" charset="0"/>
              </a:rPr>
              <a:t> Delayed identity formation: She might be struggling to develop her own identity separate from her caring role.</a:t>
            </a:r>
          </a:p>
          <a:p>
            <a:r>
              <a:rPr lang="en-GB" sz="1800" b="1" dirty="0">
                <a:latin typeface="Arial" panose="020B0604020202020204" pitchFamily="34" charset="0"/>
                <a:cs typeface="Arial" panose="020B0604020202020204" pitchFamily="34" charset="0"/>
              </a:rPr>
              <a:t>Impact on autonomy: Jenny's caring responsibilities might have limited her autonomy and decision-making opportunities. </a:t>
            </a:r>
            <a:r>
              <a:rPr lang="en-GB" sz="1800" dirty="0">
                <a:latin typeface="Arial" panose="020B0604020202020204" pitchFamily="34" charset="0"/>
                <a:cs typeface="Arial" panose="020B0604020202020204" pitchFamily="34" charset="0"/>
              </a:rPr>
              <a:t>Erikson, E. H. (1950).</a:t>
            </a:r>
          </a:p>
          <a:p>
            <a:r>
              <a:rPr lang="en-GB" sz="1800" b="1" dirty="0">
                <a:latin typeface="Arial" panose="020B0604020202020204" pitchFamily="34" charset="0"/>
                <a:cs typeface="Arial" panose="020B0604020202020204" pitchFamily="34" charset="0"/>
              </a:rPr>
              <a:t>Jenny's needs:- Support with identity exploration and autonomy- Emotional support to process her experiences- Opportunities for socialisation and peer connections- Respite care to give her breaks from caring duties </a:t>
            </a:r>
          </a:p>
          <a:p>
            <a:pPr marL="0" indent="0">
              <a:buNone/>
            </a:pPr>
            <a:r>
              <a:rPr lang="en-GB" sz="1800" b="1" dirty="0">
                <a:latin typeface="Arial" panose="020B0604020202020204" pitchFamily="34" charset="0"/>
                <a:cs typeface="Arial" panose="020B0604020202020204" pitchFamily="34" charset="0"/>
              </a:rPr>
              <a:t>           </a:t>
            </a:r>
            <a:r>
              <a:rPr lang="en-GB" sz="1800" dirty="0">
                <a:latin typeface="Arial" panose="020B0604020202020204" pitchFamily="34" charset="0"/>
                <a:cs typeface="Arial" panose="020B0604020202020204" pitchFamily="34" charset="0"/>
              </a:rPr>
              <a:t>Erikson, E. H. (1950). </a:t>
            </a:r>
            <a:endParaRPr lang="en-GB" sz="18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70929280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F2B3B1A-7922-ECA5-26CE-99DE348D9368}"/>
              </a:ext>
            </a:extLst>
          </p:cNvPr>
          <p:cNvSpPr>
            <a:spLocks noGrp="1"/>
          </p:cNvSpPr>
          <p:nvPr>
            <p:ph type="title"/>
          </p:nvPr>
        </p:nvSpPr>
        <p:spPr>
          <a:xfrm>
            <a:off x="630936" y="640080"/>
            <a:ext cx="4818888" cy="1481328"/>
          </a:xfrm>
        </p:spPr>
        <p:txBody>
          <a:bodyPr anchor="b">
            <a:normAutofit/>
          </a:bodyPr>
          <a:lstStyle/>
          <a:p>
            <a:r>
              <a:rPr lang="en-GB" sz="3600" b="1" dirty="0">
                <a:latin typeface="Arial" panose="020B0604020202020204" pitchFamily="34" charset="0"/>
                <a:cs typeface="Arial" panose="020B0604020202020204" pitchFamily="34" charset="0"/>
              </a:rPr>
              <a:t>Jenny’s</a:t>
            </a:r>
            <a:r>
              <a:rPr lang="en-GB" sz="5000" b="1" dirty="0">
                <a:latin typeface="Arial" panose="020B0604020202020204" pitchFamily="34" charset="0"/>
                <a:cs typeface="Arial" panose="020B0604020202020204" pitchFamily="34" charset="0"/>
              </a:rPr>
              <a:t> Needs:</a:t>
            </a:r>
          </a:p>
        </p:txBody>
      </p:sp>
      <p:sp>
        <p:nvSpPr>
          <p:cNvPr id="12" name="sketch line">
            <a:extLst>
              <a:ext uri="{FF2B5EF4-FFF2-40B4-BE49-F238E27FC236}">
                <a16:creationId xmlns:a16="http://schemas.microsoft.com/office/drawing/2014/main" id="{650D18FE-0824-4A46-B22C-A86B52E578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F811A3B-246D-55F1-112D-5B904675DB26}"/>
              </a:ext>
            </a:extLst>
          </p:cNvPr>
          <p:cNvSpPr>
            <a:spLocks noGrp="1"/>
          </p:cNvSpPr>
          <p:nvPr>
            <p:ph idx="1"/>
          </p:nvPr>
        </p:nvSpPr>
        <p:spPr>
          <a:xfrm>
            <a:off x="630936" y="2660904"/>
            <a:ext cx="4818888" cy="3547872"/>
          </a:xfrm>
        </p:spPr>
        <p:txBody>
          <a:bodyPr anchor="t">
            <a:normAutofit/>
          </a:bodyPr>
          <a:lstStyle/>
          <a:p>
            <a:r>
              <a:rPr lang="en-GB" sz="2200" b="1" dirty="0">
                <a:latin typeface="Arial" panose="020B0604020202020204" pitchFamily="34" charset="0"/>
                <a:cs typeface="Arial" panose="020B0604020202020204" pitchFamily="34" charset="0"/>
              </a:rPr>
              <a:t>Support with identity exploration and autonomy.</a:t>
            </a:r>
          </a:p>
          <a:p>
            <a:r>
              <a:rPr lang="en-GB" sz="2200" b="1" dirty="0">
                <a:latin typeface="Arial" panose="020B0604020202020204" pitchFamily="34" charset="0"/>
                <a:cs typeface="Arial" panose="020B0604020202020204" pitchFamily="34" charset="0"/>
              </a:rPr>
              <a:t>Emotional support to process her experiences.</a:t>
            </a:r>
          </a:p>
          <a:p>
            <a:r>
              <a:rPr lang="en-GB" sz="2200" b="1" dirty="0">
                <a:latin typeface="Arial" panose="020B0604020202020204" pitchFamily="34" charset="0"/>
                <a:cs typeface="Arial" panose="020B0604020202020204" pitchFamily="34" charset="0"/>
              </a:rPr>
              <a:t>Opportunities for socialisation and peer connections.</a:t>
            </a:r>
          </a:p>
          <a:p>
            <a:r>
              <a:rPr lang="en-GB" sz="2200" b="1" dirty="0">
                <a:latin typeface="Arial" panose="020B0604020202020204" pitchFamily="34" charset="0"/>
                <a:cs typeface="Arial" panose="020B0604020202020204" pitchFamily="34" charset="0"/>
              </a:rPr>
              <a:t>Respite care to give her breaks from caring duties.</a:t>
            </a:r>
          </a:p>
          <a:p>
            <a:r>
              <a:rPr lang="en-GB" sz="2000" dirty="0">
                <a:latin typeface="Arial" panose="020B0604020202020204" pitchFamily="34" charset="0"/>
                <a:cs typeface="Arial" panose="020B0604020202020204" pitchFamily="34" charset="0"/>
              </a:rPr>
              <a:t>Erikson, E.H. (1950).</a:t>
            </a:r>
            <a:endParaRPr lang="en-GB" sz="2200" b="1" dirty="0">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12CC60D6-DF94-6FAE-162F-E91FB84C8A3A}"/>
              </a:ext>
            </a:extLst>
          </p:cNvPr>
          <p:cNvPicPr>
            <a:picLocks noChangeAspect="1"/>
          </p:cNvPicPr>
          <p:nvPr/>
        </p:nvPicPr>
        <p:blipFill>
          <a:blip r:embed="rId2"/>
          <a:stretch>
            <a:fillRect/>
          </a:stretch>
        </p:blipFill>
        <p:spPr>
          <a:xfrm>
            <a:off x="6213919" y="640080"/>
            <a:ext cx="5229225" cy="5577840"/>
          </a:xfrm>
          <a:prstGeom prst="rect">
            <a:avLst/>
          </a:prstGeom>
        </p:spPr>
      </p:pic>
    </p:spTree>
    <p:extLst>
      <p:ext uri="{BB962C8B-B14F-4D97-AF65-F5344CB8AC3E}">
        <p14:creationId xmlns:p14="http://schemas.microsoft.com/office/powerpoint/2010/main" val="385807215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DBC6133C-0615-4CE4-9132-37E609A9BD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826D20B-95C3-0238-CC0E-7540A41798C4}"/>
              </a:ext>
            </a:extLst>
          </p:cNvPr>
          <p:cNvSpPr>
            <a:spLocks noGrp="1"/>
          </p:cNvSpPr>
          <p:nvPr>
            <p:ph type="title"/>
          </p:nvPr>
        </p:nvSpPr>
        <p:spPr>
          <a:xfrm>
            <a:off x="645064" y="525982"/>
            <a:ext cx="4282983" cy="1200361"/>
          </a:xfrm>
        </p:spPr>
        <p:txBody>
          <a:bodyPr anchor="b">
            <a:normAutofit/>
          </a:bodyPr>
          <a:lstStyle/>
          <a:p>
            <a:pPr algn="just"/>
            <a:r>
              <a:rPr lang="en-GB" sz="3600" b="1" dirty="0">
                <a:latin typeface="Arial" panose="020B0604020202020204" pitchFamily="34" charset="0"/>
                <a:cs typeface="Arial" panose="020B0604020202020204" pitchFamily="34" charset="0"/>
              </a:rPr>
              <a:t>Current Situation.</a:t>
            </a:r>
          </a:p>
        </p:txBody>
      </p:sp>
      <p:sp>
        <p:nvSpPr>
          <p:cNvPr id="17" name="Rectangle 16">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16533"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D1DAF8B-A7F0-0470-5FF9-A0103EFC9845}"/>
              </a:ext>
            </a:extLst>
          </p:cNvPr>
          <p:cNvSpPr>
            <a:spLocks noGrp="1"/>
          </p:cNvSpPr>
          <p:nvPr>
            <p:ph idx="1"/>
          </p:nvPr>
        </p:nvSpPr>
        <p:spPr>
          <a:xfrm>
            <a:off x="645066" y="2031101"/>
            <a:ext cx="4282984" cy="3511943"/>
          </a:xfrm>
        </p:spPr>
        <p:txBody>
          <a:bodyPr anchor="ctr">
            <a:normAutofit/>
          </a:bodyPr>
          <a:lstStyle/>
          <a:p>
            <a:r>
              <a:rPr lang="en-GB" sz="2400" b="1" dirty="0">
                <a:latin typeface="Arial" panose="020B0604020202020204" pitchFamily="34" charset="0"/>
                <a:cs typeface="Arial" panose="020B0604020202020204" pitchFamily="34" charset="0"/>
              </a:rPr>
              <a:t>Her mum needs practical and emotional support.</a:t>
            </a:r>
          </a:p>
          <a:p>
            <a:r>
              <a:rPr lang="en-GB" sz="2400" b="1" dirty="0">
                <a:latin typeface="Arial" panose="020B0604020202020204" pitchFamily="34" charset="0"/>
                <a:cs typeface="Arial" panose="020B0604020202020204" pitchFamily="34" charset="0"/>
              </a:rPr>
              <a:t>Jenny's missing out on typical teenage experiences.</a:t>
            </a:r>
          </a:p>
          <a:p>
            <a:endParaRPr lang="en-GB" sz="2400" b="1"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Erikson, E.H. (1950).</a:t>
            </a:r>
            <a:endParaRPr lang="en-GB" sz="2400" b="1" dirty="0">
              <a:latin typeface="Arial" panose="020B0604020202020204" pitchFamily="34" charset="0"/>
              <a:cs typeface="Arial" panose="020B0604020202020204" pitchFamily="34" charset="0"/>
            </a:endParaRPr>
          </a:p>
        </p:txBody>
      </p:sp>
      <p:sp>
        <p:nvSpPr>
          <p:cNvPr id="14" name="Rectangle 13">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25843"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90492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6793"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44D2A103-46CC-54AE-46CE-A89EB36BF35F}"/>
              </a:ext>
            </a:extLst>
          </p:cNvPr>
          <p:cNvPicPr>
            <a:picLocks noChangeAspect="1"/>
          </p:cNvPicPr>
          <p:nvPr/>
        </p:nvPicPr>
        <p:blipFill>
          <a:blip r:embed="rId2"/>
          <a:stretch>
            <a:fillRect/>
          </a:stretch>
        </p:blipFill>
        <p:spPr>
          <a:xfrm>
            <a:off x="5987738" y="1722650"/>
            <a:ext cx="5628018" cy="3179830"/>
          </a:xfrm>
          <a:prstGeom prst="rect">
            <a:avLst/>
          </a:prstGeom>
        </p:spPr>
      </p:pic>
    </p:spTree>
    <p:extLst>
      <p:ext uri="{BB962C8B-B14F-4D97-AF65-F5344CB8AC3E}">
        <p14:creationId xmlns:p14="http://schemas.microsoft.com/office/powerpoint/2010/main" val="281219018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7E8FA05-61AB-C010-5847-416C367F4E38}"/>
              </a:ext>
            </a:extLst>
          </p:cNvPr>
          <p:cNvSpPr>
            <a:spLocks noGrp="1"/>
          </p:cNvSpPr>
          <p:nvPr>
            <p:ph type="title"/>
          </p:nvPr>
        </p:nvSpPr>
        <p:spPr>
          <a:xfrm>
            <a:off x="640080" y="325369"/>
            <a:ext cx="4368602" cy="1956841"/>
          </a:xfrm>
        </p:spPr>
        <p:txBody>
          <a:bodyPr anchor="b">
            <a:normAutofit/>
          </a:bodyPr>
          <a:lstStyle/>
          <a:p>
            <a:r>
              <a:rPr lang="en-GB" sz="5400" b="1">
                <a:latin typeface="Arial" panose="020B0604020202020204" pitchFamily="34" charset="0"/>
                <a:cs typeface="Arial" panose="020B0604020202020204" pitchFamily="34" charset="0"/>
              </a:rPr>
              <a:t>Best Plan For Jenny</a:t>
            </a:r>
          </a:p>
        </p:txBody>
      </p:sp>
      <p:sp>
        <p:nvSpPr>
          <p:cNvPr id="12"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46DCDE5-F817-D852-4C25-4C4DAB2495A6}"/>
              </a:ext>
            </a:extLst>
          </p:cNvPr>
          <p:cNvSpPr>
            <a:spLocks noGrp="1"/>
          </p:cNvSpPr>
          <p:nvPr>
            <p:ph idx="1"/>
          </p:nvPr>
        </p:nvSpPr>
        <p:spPr>
          <a:xfrm>
            <a:off x="558799" y="2757675"/>
            <a:ext cx="6622996" cy="4115557"/>
          </a:xfrm>
        </p:spPr>
        <p:txBody>
          <a:bodyPr>
            <a:noAutofit/>
          </a:bodyPr>
          <a:lstStyle/>
          <a:p>
            <a:r>
              <a:rPr lang="en-GB" sz="2000" dirty="0">
                <a:latin typeface="Arial" panose="020B0604020202020204" pitchFamily="34" charset="0"/>
                <a:cs typeface="Arial" panose="020B0604020202020204" pitchFamily="34" charset="0"/>
              </a:rPr>
              <a:t>1. </a:t>
            </a:r>
            <a:r>
              <a:rPr lang="en-GB" sz="2000" b="1" dirty="0">
                <a:latin typeface="Arial" panose="020B0604020202020204" pitchFamily="34" charset="0"/>
                <a:cs typeface="Arial" panose="020B0604020202020204" pitchFamily="34" charset="0"/>
              </a:rPr>
              <a:t>Respite care: </a:t>
            </a:r>
            <a:r>
              <a:rPr lang="en-GB" sz="2000" dirty="0">
                <a:latin typeface="Arial" panose="020B0604020202020204" pitchFamily="34" charset="0"/>
                <a:cs typeface="Arial" panose="020B0604020202020204" pitchFamily="34" charset="0"/>
              </a:rPr>
              <a:t>Regular breaks for Jenny to recharge and focus on herself.</a:t>
            </a:r>
          </a:p>
          <a:p>
            <a:r>
              <a:rPr lang="en-GB" sz="2000" dirty="0">
                <a:latin typeface="Arial" panose="020B0604020202020204" pitchFamily="34" charset="0"/>
                <a:cs typeface="Arial" panose="020B0604020202020204" pitchFamily="34" charset="0"/>
              </a:rPr>
              <a:t>2. </a:t>
            </a:r>
            <a:r>
              <a:rPr lang="en-GB" sz="2000" b="1" dirty="0">
                <a:latin typeface="Arial" panose="020B0604020202020204" pitchFamily="34" charset="0"/>
                <a:cs typeface="Arial" panose="020B0604020202020204" pitchFamily="34" charset="0"/>
              </a:rPr>
              <a:t>Practical support: </a:t>
            </a:r>
            <a:r>
              <a:rPr lang="en-GB" sz="2000" dirty="0">
                <a:latin typeface="Arial" panose="020B0604020202020204" pitchFamily="34" charset="0"/>
                <a:cs typeface="Arial" panose="020B0604020202020204" pitchFamily="34" charset="0"/>
              </a:rPr>
              <a:t>Home help for cooking, cleaning, shopping, and admin tasks for her mum.</a:t>
            </a:r>
          </a:p>
          <a:p>
            <a:r>
              <a:rPr lang="en-GB" sz="2000" dirty="0">
                <a:latin typeface="Arial" panose="020B0604020202020204" pitchFamily="34" charset="0"/>
                <a:cs typeface="Arial" panose="020B0604020202020204" pitchFamily="34" charset="0"/>
              </a:rPr>
              <a:t>3. </a:t>
            </a:r>
            <a:r>
              <a:rPr lang="en-GB" sz="2000" b="1" dirty="0">
                <a:latin typeface="Arial" panose="020B0604020202020204" pitchFamily="34" charset="0"/>
                <a:cs typeface="Arial" panose="020B0604020202020204" pitchFamily="34" charset="0"/>
              </a:rPr>
              <a:t>Emotional support: </a:t>
            </a:r>
            <a:r>
              <a:rPr lang="en-GB" sz="2000" dirty="0">
                <a:latin typeface="Arial" panose="020B0604020202020204" pitchFamily="34" charset="0"/>
                <a:cs typeface="Arial" panose="020B0604020202020204" pitchFamily="34" charset="0"/>
              </a:rPr>
              <a:t>Counselling or therapy for Jenny to process her emotions and experiences.</a:t>
            </a:r>
          </a:p>
          <a:p>
            <a:r>
              <a:rPr lang="en-GB" sz="2000" dirty="0">
                <a:latin typeface="Arial" panose="020B0604020202020204" pitchFamily="34" charset="0"/>
                <a:cs typeface="Arial" panose="020B0604020202020204" pitchFamily="34" charset="0"/>
              </a:rPr>
              <a:t>4. </a:t>
            </a:r>
            <a:r>
              <a:rPr lang="en-GB" sz="2000" b="1" dirty="0">
                <a:latin typeface="Arial" panose="020B0604020202020204" pitchFamily="34" charset="0"/>
                <a:cs typeface="Arial" panose="020B0604020202020204" pitchFamily="34" charset="0"/>
              </a:rPr>
              <a:t>Social connections: </a:t>
            </a:r>
            <a:r>
              <a:rPr lang="en-GB" sz="2000" dirty="0">
                <a:latin typeface="Arial" panose="020B0604020202020204" pitchFamily="34" charset="0"/>
                <a:cs typeface="Arial" panose="020B0604020202020204" pitchFamily="34" charset="0"/>
              </a:rPr>
              <a:t>Link Jenny with local youth groups to build friendships and a support network / connection.</a:t>
            </a:r>
          </a:p>
          <a:p>
            <a:r>
              <a:rPr lang="en-GB" sz="2000" dirty="0">
                <a:latin typeface="Arial" panose="020B0604020202020204" pitchFamily="34" charset="0"/>
                <a:cs typeface="Arial" panose="020B0604020202020204" pitchFamily="34" charset="0"/>
              </a:rPr>
              <a:t>5. </a:t>
            </a:r>
            <a:r>
              <a:rPr lang="en-GB" sz="2000" b="1" dirty="0">
                <a:latin typeface="Arial" panose="020B0604020202020204" pitchFamily="34" charset="0"/>
                <a:cs typeface="Arial" panose="020B0604020202020204" pitchFamily="34" charset="0"/>
              </a:rPr>
              <a:t>Education support: </a:t>
            </a:r>
            <a:r>
              <a:rPr lang="en-GB" sz="2000" dirty="0">
                <a:latin typeface="Arial" panose="020B0604020202020204" pitchFamily="34" charset="0"/>
                <a:cs typeface="Arial" panose="020B0604020202020204" pitchFamily="34" charset="0"/>
              </a:rPr>
              <a:t>Flexible schooling to help her keep up with studies.</a:t>
            </a:r>
          </a:p>
          <a:p>
            <a:pPr>
              <a:buFont typeface="Wingdings" panose="05000000000000000000" pitchFamily="2" charset="2"/>
              <a:buChar char="v"/>
            </a:pPr>
            <a:r>
              <a:rPr lang="en-GB" sz="2000" dirty="0">
                <a:latin typeface="Arial" panose="020B0604020202020204" pitchFamily="34" charset="0"/>
                <a:cs typeface="Arial" panose="020B0604020202020204" pitchFamily="34" charset="0"/>
              </a:rPr>
              <a:t>  Erikson, E. H. (1968).</a:t>
            </a:r>
          </a:p>
        </p:txBody>
      </p:sp>
      <p:pic>
        <p:nvPicPr>
          <p:cNvPr id="5" name="Picture 4">
            <a:extLst>
              <a:ext uri="{FF2B5EF4-FFF2-40B4-BE49-F238E27FC236}">
                <a16:creationId xmlns:a16="http://schemas.microsoft.com/office/drawing/2014/main" id="{623D9932-C3D1-DB34-AB5A-7875FE179750}"/>
              </a:ext>
            </a:extLst>
          </p:cNvPr>
          <p:cNvPicPr>
            <a:picLocks noChangeAspect="1"/>
          </p:cNvPicPr>
          <p:nvPr/>
        </p:nvPicPr>
        <p:blipFill>
          <a:blip r:embed="rId2"/>
          <a:srcRect l="14402" r="15638" b="2"/>
          <a:stretch>
            <a:fillRect/>
          </a:stretch>
        </p:blipFill>
        <p:spPr>
          <a:xfrm>
            <a:off x="7183320" y="10"/>
            <a:ext cx="5007157"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32397675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Slide Background Fill">
            <a:extLst>
              <a:ext uri="{FF2B5EF4-FFF2-40B4-BE49-F238E27FC236}">
                <a16:creationId xmlns:a16="http://schemas.microsoft.com/office/drawing/2014/main" id="{C7D023E4-8DE1-436E-9847-ED6A4B4B04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2" name="Group 11">
            <a:extLst>
              <a:ext uri="{FF2B5EF4-FFF2-40B4-BE49-F238E27FC236}">
                <a16:creationId xmlns:a16="http://schemas.microsoft.com/office/drawing/2014/main" id="{4D5934AA-9F35-4DC2-BDEF-C88AEF973FA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848" y="0"/>
            <a:ext cx="12188949" cy="6858000"/>
            <a:chOff x="-2848" y="0"/>
            <a:chExt cx="12188949" cy="6858000"/>
          </a:xfrm>
        </p:grpSpPr>
        <p:sp>
          <p:nvSpPr>
            <p:cNvPr id="13" name="Color Cover">
              <a:extLst>
                <a:ext uri="{FF2B5EF4-FFF2-40B4-BE49-F238E27FC236}">
                  <a16:creationId xmlns:a16="http://schemas.microsoft.com/office/drawing/2014/main" id="{8B2B1708-8CE4-4A20-94F5-55118AE2CB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5">
                <a:alpha val="4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Color Cover">
              <a:extLst>
                <a:ext uri="{FF2B5EF4-FFF2-40B4-BE49-F238E27FC236}">
                  <a16:creationId xmlns:a16="http://schemas.microsoft.com/office/drawing/2014/main" id="{B2BC243A-AB39-4DEF-B708-A656BA5A6B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6">
                <a:alpha val="1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6" name="Group 15">
            <a:extLst>
              <a:ext uri="{FF2B5EF4-FFF2-40B4-BE49-F238E27FC236}">
                <a16:creationId xmlns:a16="http://schemas.microsoft.com/office/drawing/2014/main" id="{D95590E9-5E18-4877-8515-94EBE05E1F2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51279" y="598259"/>
            <a:ext cx="10889442" cy="5680742"/>
            <a:chOff x="651279" y="598259"/>
            <a:chExt cx="10889442" cy="5680742"/>
          </a:xfrm>
        </p:grpSpPr>
        <p:sp>
          <p:nvSpPr>
            <p:cNvPr id="17" name="Color">
              <a:extLst>
                <a:ext uri="{FF2B5EF4-FFF2-40B4-BE49-F238E27FC236}">
                  <a16:creationId xmlns:a16="http://schemas.microsoft.com/office/drawing/2014/main" id="{8B4AF456-0671-432E-AD5B-FFAF8D6461E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Color">
              <a:extLst>
                <a:ext uri="{FF2B5EF4-FFF2-40B4-BE49-F238E27FC236}">
                  <a16:creationId xmlns:a16="http://schemas.microsoft.com/office/drawing/2014/main" id="{3CE7848D-78F7-4020-9603-9ED2941664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5" name="Picture 4">
            <a:extLst>
              <a:ext uri="{FF2B5EF4-FFF2-40B4-BE49-F238E27FC236}">
                <a16:creationId xmlns:a16="http://schemas.microsoft.com/office/drawing/2014/main" id="{032C6A03-F70D-24A4-C6D3-78078F33B837}"/>
              </a:ext>
            </a:extLst>
          </p:cNvPr>
          <p:cNvPicPr>
            <a:picLocks noChangeAspect="1"/>
          </p:cNvPicPr>
          <p:nvPr/>
        </p:nvPicPr>
        <p:blipFill>
          <a:blip r:embed="rId2"/>
          <a:srcRect r="-3" b="2593"/>
          <a:stretch>
            <a:fillRect/>
          </a:stretch>
        </p:blipFill>
        <p:spPr>
          <a:xfrm>
            <a:off x="7082810" y="841663"/>
            <a:ext cx="4166151" cy="5185923"/>
          </a:xfrm>
          <a:prstGeom prst="rect">
            <a:avLst/>
          </a:prstGeom>
        </p:spPr>
      </p:pic>
      <p:grpSp>
        <p:nvGrpSpPr>
          <p:cNvPr id="20" name="Group 19">
            <a:extLst>
              <a:ext uri="{FF2B5EF4-FFF2-40B4-BE49-F238E27FC236}">
                <a16:creationId xmlns:a16="http://schemas.microsoft.com/office/drawing/2014/main" id="{5CA0097F-05D8-41AA-ABF9-33C69879113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88952" cy="6858000"/>
            <a:chOff x="0" y="0"/>
            <a:chExt cx="12188952" cy="6858000"/>
          </a:xfrm>
        </p:grpSpPr>
        <p:sp>
          <p:nvSpPr>
            <p:cNvPr id="21" name="Freeform: Shape 20">
              <a:extLst>
                <a:ext uri="{FF2B5EF4-FFF2-40B4-BE49-F238E27FC236}">
                  <a16:creationId xmlns:a16="http://schemas.microsoft.com/office/drawing/2014/main" id="{F662F899-4295-416F-919F-934ED76978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955A3F4B-68DC-4F36-BCE6-C507ACC537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Freeform: Shape 22">
              <a:extLst>
                <a:ext uri="{FF2B5EF4-FFF2-40B4-BE49-F238E27FC236}">
                  <a16:creationId xmlns:a16="http://schemas.microsoft.com/office/drawing/2014/main" id="{3483BE2D-C85A-4DE3-A6F4-AE65BB3EF9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Shape 23">
              <a:extLst>
                <a:ext uri="{FF2B5EF4-FFF2-40B4-BE49-F238E27FC236}">
                  <a16:creationId xmlns:a16="http://schemas.microsoft.com/office/drawing/2014/main" id="{064C550A-7A80-4B73-B7BF-7426DD1C35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reeform: Shape 24">
              <a:extLst>
                <a:ext uri="{FF2B5EF4-FFF2-40B4-BE49-F238E27FC236}">
                  <a16:creationId xmlns:a16="http://schemas.microsoft.com/office/drawing/2014/main" id="{7D956BA8-D252-430A-9E58-C7F3D1AC93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Freeform: Shape 25">
              <a:extLst>
                <a:ext uri="{FF2B5EF4-FFF2-40B4-BE49-F238E27FC236}">
                  <a16:creationId xmlns:a16="http://schemas.microsoft.com/office/drawing/2014/main" id="{E5345BF4-9F1D-4388-A778-56FAE2C425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Freeform: Shape 26">
              <a:extLst>
                <a:ext uri="{FF2B5EF4-FFF2-40B4-BE49-F238E27FC236}">
                  <a16:creationId xmlns:a16="http://schemas.microsoft.com/office/drawing/2014/main" id="{022B00E1-8709-469F-A9F4-F974D3FED6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FA6AC4B9-2059-2FE9-C039-DFCB946ACBA2}"/>
              </a:ext>
            </a:extLst>
          </p:cNvPr>
          <p:cNvSpPr>
            <a:spLocks noGrp="1"/>
          </p:cNvSpPr>
          <p:nvPr>
            <p:ph type="title"/>
          </p:nvPr>
        </p:nvSpPr>
        <p:spPr>
          <a:xfrm>
            <a:off x="1012644" y="841664"/>
            <a:ext cx="5203990" cy="2782723"/>
          </a:xfrm>
        </p:spPr>
        <p:txBody>
          <a:bodyPr vert="horz" lIns="91440" tIns="45720" rIns="91440" bIns="45720" rtlCol="0" anchor="b">
            <a:normAutofit/>
          </a:bodyPr>
          <a:lstStyle/>
          <a:p>
            <a:r>
              <a:rPr lang="en-US" sz="3600" b="1" dirty="0">
                <a:solidFill>
                  <a:schemeClr val="bg1"/>
                </a:solidFill>
                <a:latin typeface="Arial" panose="020B0604020202020204" pitchFamily="34" charset="0"/>
                <a:cs typeface="Arial" panose="020B0604020202020204" pitchFamily="34" charset="0"/>
              </a:rPr>
              <a:t>Theoretical perspectives:</a:t>
            </a:r>
          </a:p>
        </p:txBody>
      </p:sp>
      <p:sp>
        <p:nvSpPr>
          <p:cNvPr id="3" name="Content Placeholder 2">
            <a:extLst>
              <a:ext uri="{FF2B5EF4-FFF2-40B4-BE49-F238E27FC236}">
                <a16:creationId xmlns:a16="http://schemas.microsoft.com/office/drawing/2014/main" id="{29B61394-D621-1F83-1488-3E470355211A}"/>
              </a:ext>
            </a:extLst>
          </p:cNvPr>
          <p:cNvSpPr>
            <a:spLocks noGrp="1"/>
          </p:cNvSpPr>
          <p:nvPr>
            <p:ph idx="1"/>
          </p:nvPr>
        </p:nvSpPr>
        <p:spPr>
          <a:xfrm>
            <a:off x="1012644" y="3764655"/>
            <a:ext cx="5203990" cy="2374078"/>
          </a:xfrm>
        </p:spPr>
        <p:txBody>
          <a:bodyPr vert="horz" lIns="91440" tIns="45720" rIns="91440" bIns="45720" rtlCol="0" anchor="t">
            <a:normAutofit/>
          </a:bodyPr>
          <a:lstStyle/>
          <a:p>
            <a:pPr marL="0" indent="0">
              <a:buNone/>
            </a:pPr>
            <a:r>
              <a:rPr lang="en-US" sz="2400" dirty="0">
                <a:solidFill>
                  <a:schemeClr val="bg1"/>
                </a:solidFill>
                <a:latin typeface="Arial" panose="020B0604020202020204" pitchFamily="34" charset="0"/>
                <a:cs typeface="Arial" panose="020B0604020202020204" pitchFamily="34" charset="0"/>
              </a:rPr>
              <a:t>Erikson's theory suggests supporting Jenny's autonomy and identity exploration is key.</a:t>
            </a:r>
          </a:p>
          <a:p>
            <a:pPr marL="0" indent="0">
              <a:buNone/>
            </a:pPr>
            <a:endParaRPr lang="en-US" sz="2400" dirty="0">
              <a:solidFill>
                <a:schemeClr val="bg1"/>
              </a:solidFill>
              <a:latin typeface="Arial" panose="020B0604020202020204" pitchFamily="34" charset="0"/>
              <a:cs typeface="Arial" panose="020B0604020202020204" pitchFamily="34" charset="0"/>
            </a:endParaRPr>
          </a:p>
          <a:p>
            <a:pPr marL="0" indent="0">
              <a:buNone/>
            </a:pPr>
            <a:r>
              <a:rPr lang="en-GB" sz="2400" dirty="0">
                <a:latin typeface="Arial" panose="020B0604020202020204" pitchFamily="34" charset="0"/>
                <a:cs typeface="Arial" panose="020B0604020202020204" pitchFamily="34" charset="0"/>
              </a:rPr>
              <a:t>Erikson, E.H. (1980).</a:t>
            </a:r>
            <a:endParaRPr lang="en-US" sz="2400"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5485741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A963883-6DC5-5049-1502-55E8A9DAF7AE}"/>
              </a:ext>
            </a:extLst>
          </p:cNvPr>
          <p:cNvSpPr>
            <a:spLocks noGrp="1"/>
          </p:cNvSpPr>
          <p:nvPr>
            <p:ph type="title"/>
          </p:nvPr>
        </p:nvSpPr>
        <p:spPr>
          <a:xfrm>
            <a:off x="686834" y="1153572"/>
            <a:ext cx="3200400" cy="4461163"/>
          </a:xfrm>
        </p:spPr>
        <p:txBody>
          <a:bodyPr>
            <a:normAutofit/>
          </a:bodyPr>
          <a:lstStyle/>
          <a:p>
            <a:r>
              <a:rPr lang="en-GB" sz="3400" b="1">
                <a:solidFill>
                  <a:srgbClr val="FFFFFF"/>
                </a:solidFill>
                <a:latin typeface="Arial" panose="020B0604020202020204" pitchFamily="34" charset="0"/>
                <a:cs typeface="Arial" panose="020B0604020202020204" pitchFamily="34" charset="0"/>
              </a:rPr>
              <a:t>Erikson’s Theory That Focuses On Psychosocial Development.</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BAF7A8FE-BA7E-1233-1ECB-58373F526121}"/>
              </a:ext>
            </a:extLst>
          </p:cNvPr>
          <p:cNvSpPr>
            <a:spLocks noGrp="1"/>
          </p:cNvSpPr>
          <p:nvPr>
            <p:ph idx="1"/>
          </p:nvPr>
        </p:nvSpPr>
        <p:spPr>
          <a:xfrm>
            <a:off x="4447308" y="591344"/>
            <a:ext cx="6906491" cy="5585619"/>
          </a:xfrm>
        </p:spPr>
        <p:txBody>
          <a:bodyPr anchor="ctr">
            <a:normAutofit/>
          </a:bodyPr>
          <a:lstStyle/>
          <a:p>
            <a:r>
              <a:rPr lang="en-GB" sz="2200" b="1" dirty="0">
                <a:latin typeface="Arial" panose="020B0604020202020204" pitchFamily="34" charset="0"/>
                <a:cs typeface="Arial" panose="020B0604020202020204" pitchFamily="34" charset="0"/>
              </a:rPr>
              <a:t>Emotional development: </a:t>
            </a:r>
            <a:r>
              <a:rPr lang="en-GB" sz="2200" dirty="0">
                <a:latin typeface="Arial" panose="020B0604020202020204" pitchFamily="34" charset="0"/>
                <a:cs typeface="Arial" panose="020B0604020202020204" pitchFamily="34" charset="0"/>
              </a:rPr>
              <a:t>Trust vs. Mistrust influences emotional security and attachment style. If caregivers are responsive, children develop trust and emotional resilience.- </a:t>
            </a:r>
          </a:p>
          <a:p>
            <a:r>
              <a:rPr lang="en-GB" sz="2200" b="1" dirty="0">
                <a:latin typeface="Arial" panose="020B0604020202020204" pitchFamily="34" charset="0"/>
                <a:cs typeface="Arial" panose="020B0604020202020204" pitchFamily="34" charset="0"/>
              </a:rPr>
              <a:t>Social development: </a:t>
            </a:r>
            <a:r>
              <a:rPr lang="en-GB" sz="2200" dirty="0">
                <a:latin typeface="Arial" panose="020B0604020202020204" pitchFamily="34" charset="0"/>
                <a:cs typeface="Arial" panose="020B0604020202020204" pitchFamily="34" charset="0"/>
              </a:rPr>
              <a:t>This stage lays the foundation for social relationships and attachment. </a:t>
            </a:r>
          </a:p>
          <a:p>
            <a:r>
              <a:rPr lang="en-GB" sz="2200" dirty="0">
                <a:latin typeface="Arial" panose="020B0604020202020204" pitchFamily="34" charset="0"/>
                <a:cs typeface="Arial" panose="020B0604020202020204" pitchFamily="34" charset="0"/>
              </a:rPr>
              <a:t>For example, if Jenny had a secure attachment in early years, she might be more resilient in her caring role. But given her history, there might be some emotional and social impacts to explore.</a:t>
            </a:r>
          </a:p>
          <a:p>
            <a:endParaRPr lang="en-GB" sz="2200" dirty="0">
              <a:latin typeface="Arial" panose="020B0604020202020204" pitchFamily="34" charset="0"/>
              <a:cs typeface="Arial" panose="020B0604020202020204" pitchFamily="34" charset="0"/>
            </a:endParaRPr>
          </a:p>
          <a:p>
            <a:endParaRPr lang="en-GB" sz="2200" dirty="0">
              <a:latin typeface="Arial" panose="020B0604020202020204" pitchFamily="34" charset="0"/>
              <a:cs typeface="Arial" panose="020B0604020202020204" pitchFamily="34" charset="0"/>
            </a:endParaRPr>
          </a:p>
          <a:p>
            <a:pPr>
              <a:buFont typeface="Wingdings" panose="05000000000000000000" pitchFamily="2" charset="2"/>
              <a:buChar char="v"/>
            </a:pPr>
            <a:r>
              <a:rPr lang="en-GB" sz="2200" dirty="0">
                <a:latin typeface="Arial" panose="020B0604020202020204" pitchFamily="34" charset="0"/>
                <a:cs typeface="Arial" panose="020B0604020202020204" pitchFamily="34" charset="0"/>
              </a:rPr>
              <a:t> Maslow, A. H. (1943).</a:t>
            </a:r>
          </a:p>
        </p:txBody>
      </p:sp>
    </p:spTree>
    <p:extLst>
      <p:ext uri="{BB962C8B-B14F-4D97-AF65-F5344CB8AC3E}">
        <p14:creationId xmlns:p14="http://schemas.microsoft.com/office/powerpoint/2010/main" val="242908683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DB4D19-B8EA-DB7D-5A59-B20A2D3B7942}"/>
              </a:ext>
            </a:extLst>
          </p:cNvPr>
          <p:cNvSpPr>
            <a:spLocks noGrp="1"/>
          </p:cNvSpPr>
          <p:nvPr>
            <p:ph type="title"/>
          </p:nvPr>
        </p:nvSpPr>
        <p:spPr/>
        <p:txBody>
          <a:bodyPr>
            <a:normAutofit/>
          </a:bodyPr>
          <a:lstStyle/>
          <a:p>
            <a:r>
              <a:rPr lang="en-GB" sz="3600" b="1" dirty="0">
                <a:latin typeface="Arial" panose="020B0604020202020204" pitchFamily="34" charset="0"/>
                <a:cs typeface="Arial" panose="020B0604020202020204" pitchFamily="34" charset="0"/>
              </a:rPr>
              <a:t>Nature (Biological) And Nurture (Environmental). </a:t>
            </a:r>
            <a:endParaRPr lang="en-GB" sz="3600" b="1" dirty="0"/>
          </a:p>
        </p:txBody>
      </p:sp>
      <p:sp>
        <p:nvSpPr>
          <p:cNvPr id="3" name="Content Placeholder 2">
            <a:extLst>
              <a:ext uri="{FF2B5EF4-FFF2-40B4-BE49-F238E27FC236}">
                <a16:creationId xmlns:a16="http://schemas.microsoft.com/office/drawing/2014/main" id="{13569B64-E2E0-FF7A-6B87-3AF30636C05F}"/>
              </a:ext>
            </a:extLst>
          </p:cNvPr>
          <p:cNvSpPr>
            <a:spLocks noGrp="1"/>
          </p:cNvSpPr>
          <p:nvPr>
            <p:ph sz="half" idx="1"/>
          </p:nvPr>
        </p:nvSpPr>
        <p:spPr/>
        <p:txBody>
          <a:bodyPr>
            <a:normAutofit/>
          </a:bodyPr>
          <a:lstStyle/>
          <a:p>
            <a:r>
              <a:rPr lang="en-GB" dirty="0">
                <a:latin typeface="Arial" panose="020B0604020202020204" pitchFamily="34" charset="0"/>
                <a:cs typeface="Arial" panose="020B0604020202020204" pitchFamily="34" charset="0"/>
              </a:rPr>
              <a:t>Brain development: Adolescent brain changes could impact her emotional regulation and decision making.    Rutter, M. (1985). </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Erikson, E.H. (1993).</a:t>
            </a:r>
          </a:p>
          <a:p>
            <a:endParaRPr lang="en-GB" dirty="0"/>
          </a:p>
        </p:txBody>
      </p:sp>
      <p:graphicFrame>
        <p:nvGraphicFramePr>
          <p:cNvPr id="10" name="Content Placeholder 3">
            <a:extLst>
              <a:ext uri="{FF2B5EF4-FFF2-40B4-BE49-F238E27FC236}">
                <a16:creationId xmlns:a16="http://schemas.microsoft.com/office/drawing/2014/main" id="{4C09EE0E-A7BF-1EF5-7C48-16447328DFBC}"/>
              </a:ext>
            </a:extLst>
          </p:cNvPr>
          <p:cNvGraphicFramePr>
            <a:graphicFrameLocks noGrp="1"/>
          </p:cNvGraphicFramePr>
          <p:nvPr>
            <p:ph sz="half" idx="2"/>
          </p:nvPr>
        </p:nvGraphicFramePr>
        <p:xfrm>
          <a:off x="6172200" y="1825625"/>
          <a:ext cx="5181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5" name="Picture 4">
            <a:extLst>
              <a:ext uri="{FF2B5EF4-FFF2-40B4-BE49-F238E27FC236}">
                <a16:creationId xmlns:a16="http://schemas.microsoft.com/office/drawing/2014/main" id="{2CECA8CC-51A8-AA2C-C050-60DAAC9028C2}"/>
              </a:ext>
            </a:extLst>
          </p:cNvPr>
          <p:cNvPicPr>
            <a:picLocks noChangeAspect="1"/>
          </p:cNvPicPr>
          <p:nvPr/>
        </p:nvPicPr>
        <p:blipFill>
          <a:blip r:embed="rId7"/>
          <a:stretch>
            <a:fillRect/>
          </a:stretch>
        </p:blipFill>
        <p:spPr>
          <a:xfrm>
            <a:off x="990301" y="3885057"/>
            <a:ext cx="4877397" cy="2426843"/>
          </a:xfrm>
          <a:prstGeom prst="rect">
            <a:avLst/>
          </a:prstGeom>
        </p:spPr>
      </p:pic>
    </p:spTree>
    <p:extLst>
      <p:ext uri="{BB962C8B-B14F-4D97-AF65-F5344CB8AC3E}">
        <p14:creationId xmlns:p14="http://schemas.microsoft.com/office/powerpoint/2010/main" val="407005478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6C8B371-B265-F424-6456-97DED188E4CB}"/>
              </a:ext>
            </a:extLst>
          </p:cNvPr>
          <p:cNvSpPr>
            <a:spLocks noGrp="1"/>
          </p:cNvSpPr>
          <p:nvPr>
            <p:ph type="title"/>
          </p:nvPr>
        </p:nvSpPr>
        <p:spPr>
          <a:xfrm>
            <a:off x="589560" y="856180"/>
            <a:ext cx="4560584" cy="1128068"/>
          </a:xfrm>
        </p:spPr>
        <p:txBody>
          <a:bodyPr anchor="ctr">
            <a:normAutofit/>
          </a:bodyPr>
          <a:lstStyle/>
          <a:p>
            <a:r>
              <a:rPr lang="en-GB" sz="3600" b="1" dirty="0">
                <a:latin typeface="Arial" panose="020B0604020202020204" pitchFamily="34" charset="0"/>
                <a:cs typeface="Arial" panose="020B0604020202020204" pitchFamily="34" charset="0"/>
              </a:rPr>
              <a:t>CONCLUSION. </a:t>
            </a:r>
          </a:p>
        </p:txBody>
      </p:sp>
      <p:grpSp>
        <p:nvGrpSpPr>
          <p:cNvPr id="12" name="Group 11">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3" name="Rectangle 12">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E11706E-8ACB-E145-AFC9-5E411E8B7F7B}"/>
              </a:ext>
            </a:extLst>
          </p:cNvPr>
          <p:cNvSpPr>
            <a:spLocks noGrp="1"/>
          </p:cNvSpPr>
          <p:nvPr>
            <p:ph idx="1"/>
          </p:nvPr>
        </p:nvSpPr>
        <p:spPr>
          <a:xfrm>
            <a:off x="590719" y="2330505"/>
            <a:ext cx="4559425" cy="3979585"/>
          </a:xfrm>
        </p:spPr>
        <p:txBody>
          <a:bodyPr anchor="ctr">
            <a:normAutofit/>
          </a:bodyPr>
          <a:lstStyle/>
          <a:p>
            <a:r>
              <a:rPr lang="en-GB" sz="2400" b="1" dirty="0">
                <a:latin typeface="Arial" panose="020B0604020202020204" pitchFamily="34" charset="0"/>
                <a:cs typeface="Arial" panose="020B0604020202020204" pitchFamily="34" charset="0"/>
              </a:rPr>
              <a:t>In conclusion, Jenny's caring roles impacted her identity formation, per Erikson's theory. Supporting her autonomy, providing emotional support, and offering practical help can help her navigate this challenging time.</a:t>
            </a:r>
          </a:p>
          <a:p>
            <a:r>
              <a:rPr lang="en-GB" sz="2400" b="1" dirty="0">
                <a:latin typeface="Arial" panose="020B0604020202020204" pitchFamily="34" charset="0"/>
                <a:cs typeface="Arial" panose="020B0604020202020204" pitchFamily="34" charset="0"/>
              </a:rPr>
              <a:t> </a:t>
            </a:r>
            <a:r>
              <a:rPr lang="en-GB" sz="2400" dirty="0">
                <a:latin typeface="Arial" panose="020B0604020202020204" pitchFamily="34" charset="0"/>
                <a:cs typeface="Arial" panose="020B0604020202020204" pitchFamily="34" charset="0"/>
              </a:rPr>
              <a:t>Erikson, E.H. (1980). </a:t>
            </a:r>
            <a:endParaRPr lang="en-GB" sz="2400" b="1" dirty="0">
              <a:latin typeface="Arial" panose="020B0604020202020204" pitchFamily="34" charset="0"/>
              <a:cs typeface="Arial" panose="020B0604020202020204" pitchFamily="34" charset="0"/>
            </a:endParaRPr>
          </a:p>
          <a:p>
            <a:endParaRPr lang="en-GB" sz="2400" b="1" dirty="0">
              <a:latin typeface="Arial" panose="020B0604020202020204" pitchFamily="34" charset="0"/>
              <a:cs typeface="Arial" panose="020B0604020202020204" pitchFamily="34" charset="0"/>
            </a:endParaRPr>
          </a:p>
        </p:txBody>
      </p:sp>
      <p:sp>
        <p:nvSpPr>
          <p:cNvPr id="18" name="Rectangle 17">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EA69FA21-6850-46C6-9E9F-88E7086DDAD2}"/>
              </a:ext>
            </a:extLst>
          </p:cNvPr>
          <p:cNvPicPr>
            <a:picLocks noChangeAspect="1"/>
          </p:cNvPicPr>
          <p:nvPr/>
        </p:nvPicPr>
        <p:blipFill>
          <a:blip r:embed="rId2"/>
          <a:srcRect r="2" b="24148"/>
          <a:stretch>
            <a:fillRect/>
          </a:stretch>
        </p:blipFill>
        <p:spPr>
          <a:xfrm>
            <a:off x="5977788" y="799352"/>
            <a:ext cx="5425410" cy="5259296"/>
          </a:xfrm>
          <a:prstGeom prst="rect">
            <a:avLst/>
          </a:prstGeom>
        </p:spPr>
      </p:pic>
    </p:spTree>
    <p:extLst>
      <p:ext uri="{BB962C8B-B14F-4D97-AF65-F5344CB8AC3E}">
        <p14:creationId xmlns:p14="http://schemas.microsoft.com/office/powerpoint/2010/main" val="91984538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A4AD9C4-2521-DCB7-1E6E-1EC3A3E54ABB}"/>
              </a:ext>
            </a:extLst>
          </p:cNvPr>
          <p:cNvSpPr>
            <a:spLocks noGrp="1"/>
          </p:cNvSpPr>
          <p:nvPr>
            <p:ph type="title"/>
          </p:nvPr>
        </p:nvSpPr>
        <p:spPr>
          <a:xfrm>
            <a:off x="686834" y="1153572"/>
            <a:ext cx="3200400" cy="4461163"/>
          </a:xfrm>
        </p:spPr>
        <p:txBody>
          <a:bodyPr>
            <a:normAutofit/>
          </a:bodyPr>
          <a:lstStyle/>
          <a:p>
            <a:r>
              <a:rPr lang="en-GB" dirty="0">
                <a:solidFill>
                  <a:srgbClr val="FFFFFF"/>
                </a:solidFill>
                <a:latin typeface="Arial" panose="020B0604020202020204" pitchFamily="34" charset="0"/>
                <a:cs typeface="Arial" panose="020B0604020202020204" pitchFamily="34" charset="0"/>
              </a:rPr>
              <a:t>References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3" name="Content Placeholder 2">
            <a:extLst>
              <a:ext uri="{FF2B5EF4-FFF2-40B4-BE49-F238E27FC236}">
                <a16:creationId xmlns:a16="http://schemas.microsoft.com/office/drawing/2014/main" id="{0C0A1F15-2B6F-3DC4-0A13-B27D439F2F08}"/>
              </a:ext>
            </a:extLst>
          </p:cNvPr>
          <p:cNvSpPr>
            <a:spLocks noGrp="1"/>
          </p:cNvSpPr>
          <p:nvPr>
            <p:ph idx="1"/>
          </p:nvPr>
        </p:nvSpPr>
        <p:spPr>
          <a:xfrm>
            <a:off x="4447308" y="591344"/>
            <a:ext cx="6906491" cy="5585619"/>
          </a:xfrm>
        </p:spPr>
        <p:txBody>
          <a:bodyPr anchor="ctr">
            <a:normAutofit fontScale="92500" lnSpcReduction="20000"/>
          </a:bodyPr>
          <a:lstStyle/>
          <a:p>
            <a:pPr marL="457200" indent="-457200">
              <a:buFont typeface="+mj-lt"/>
              <a:buAutoNum type="alphaUcPeriod"/>
            </a:pPr>
            <a:r>
              <a:rPr lang="en-GB" sz="2400" dirty="0">
                <a:latin typeface="Arial" panose="020B0604020202020204" pitchFamily="34" charset="0"/>
                <a:cs typeface="Arial" panose="020B0604020202020204" pitchFamily="34" charset="0"/>
              </a:rPr>
              <a:t>Erikson, E.H. (1950) Childhood and society. New York: W.W. Norton &amp; Co. Available at: </a:t>
            </a:r>
            <a:r>
              <a:rPr lang="en-GB" sz="2400" dirty="0">
                <a:latin typeface="Arial" panose="020B0604020202020204" pitchFamily="34" charset="0"/>
                <a:cs typeface="Arial" panose="020B0604020202020204" pitchFamily="34" charset="0"/>
                <a:hlinkClick r:id="rId2"/>
              </a:rPr>
              <a:t>https://wwnorton.com</a:t>
            </a:r>
            <a:r>
              <a:rPr lang="en-GB" sz="2400" dirty="0">
                <a:latin typeface="Arial" panose="020B0604020202020204" pitchFamily="34" charset="0"/>
                <a:cs typeface="Arial" panose="020B0604020202020204" pitchFamily="34" charset="0"/>
              </a:rPr>
              <a:t> (Accessed: 12 March 2026).</a:t>
            </a:r>
          </a:p>
          <a:p>
            <a:pPr marL="457200" indent="-457200">
              <a:buFont typeface="+mj-lt"/>
              <a:buAutoNum type="alphaUcPeriod"/>
            </a:pPr>
            <a:r>
              <a:rPr lang="en-GB" sz="2400" dirty="0">
                <a:latin typeface="Arial" panose="020B0604020202020204" pitchFamily="34" charset="0"/>
                <a:cs typeface="Arial" panose="020B0604020202020204" pitchFamily="34" charset="0"/>
              </a:rPr>
              <a:t>Erikson, E. H. (1950). Childhood and Society. New York: Norton.</a:t>
            </a:r>
          </a:p>
          <a:p>
            <a:pPr marL="457200" indent="-457200">
              <a:buFont typeface="+mj-lt"/>
              <a:buAutoNum type="alphaUcPeriod"/>
            </a:pPr>
            <a:r>
              <a:rPr lang="en-GB" sz="2400" dirty="0">
                <a:latin typeface="Arial" panose="020B0604020202020204" pitchFamily="34" charset="0"/>
                <a:cs typeface="Arial" panose="020B0604020202020204" pitchFamily="34" charset="0"/>
              </a:rPr>
              <a:t>Erikson, E.H. (1968) Identity: youth and crisis. London: Faber &amp; Faber. Available at: </a:t>
            </a:r>
            <a:r>
              <a:rPr lang="en-GB" sz="2400" dirty="0">
                <a:latin typeface="Arial" panose="020B0604020202020204" pitchFamily="34" charset="0"/>
                <a:cs typeface="Arial" panose="020B0604020202020204" pitchFamily="34" charset="0"/>
                <a:hlinkClick r:id="rId2"/>
              </a:rPr>
              <a:t>https://wwnorton.com</a:t>
            </a:r>
            <a:r>
              <a:rPr lang="en-GB" sz="2400" dirty="0">
                <a:latin typeface="Arial" panose="020B0604020202020204" pitchFamily="34" charset="0"/>
                <a:cs typeface="Arial" panose="020B0604020202020204" pitchFamily="34" charset="0"/>
              </a:rPr>
              <a:t>  (Accessed: 12 March 2026).</a:t>
            </a:r>
          </a:p>
          <a:p>
            <a:pPr marL="457200" indent="-457200">
              <a:buFont typeface="+mj-lt"/>
              <a:buAutoNum type="alphaUcPeriod"/>
            </a:pPr>
            <a:r>
              <a:rPr lang="en-GB" sz="2400" dirty="0">
                <a:latin typeface="Arial" panose="020B0604020202020204" pitchFamily="34" charset="0"/>
                <a:cs typeface="Arial" panose="020B0604020202020204" pitchFamily="34" charset="0"/>
              </a:rPr>
              <a:t>Erikson, E.H. (1980). Identity and the life cycle. New York: W.W. Norton &amp; Co. Available at: </a:t>
            </a:r>
            <a:r>
              <a:rPr lang="en-GB" sz="2400" dirty="0">
                <a:latin typeface="Arial" panose="020B0604020202020204" pitchFamily="34" charset="0"/>
                <a:cs typeface="Arial" panose="020B0604020202020204" pitchFamily="34" charset="0"/>
                <a:hlinkClick r:id="rId2"/>
              </a:rPr>
              <a:t>https://wwnorton.com</a:t>
            </a:r>
            <a:r>
              <a:rPr lang="en-GB" sz="2400" dirty="0">
                <a:latin typeface="Arial" panose="020B0604020202020204" pitchFamily="34" charset="0"/>
                <a:cs typeface="Arial" panose="020B0604020202020204" pitchFamily="34" charset="0"/>
              </a:rPr>
              <a:t> (Accessed: 12 March 2026).</a:t>
            </a:r>
          </a:p>
          <a:p>
            <a:pPr marL="457200" indent="-457200">
              <a:buFont typeface="+mj-lt"/>
              <a:buAutoNum type="alphaUcPeriod"/>
            </a:pPr>
            <a:r>
              <a:rPr lang="en-GB" sz="2400" dirty="0">
                <a:latin typeface="Arial" panose="020B0604020202020204" pitchFamily="34" charset="0"/>
                <a:cs typeface="Arial" panose="020B0604020202020204" pitchFamily="34" charset="0"/>
              </a:rPr>
              <a:t>Erikson, E.H. (1993). Gandhi's Truth: On the Origins of Militant Nonviolence. New York: W.W. Norton &amp; Co. Available at: </a:t>
            </a:r>
            <a:r>
              <a:rPr lang="en-GB" sz="2400" dirty="0">
                <a:latin typeface="Arial" panose="020B0604020202020204" pitchFamily="34" charset="0"/>
                <a:cs typeface="Arial" panose="020B0604020202020204" pitchFamily="34" charset="0"/>
                <a:hlinkClick r:id="rId2"/>
              </a:rPr>
              <a:t>https://wwnorton.com</a:t>
            </a:r>
            <a:r>
              <a:rPr lang="en-GB" sz="2400" dirty="0">
                <a:latin typeface="Arial" panose="020B0604020202020204" pitchFamily="34" charset="0"/>
                <a:cs typeface="Arial" panose="020B0604020202020204" pitchFamily="34" charset="0"/>
              </a:rPr>
              <a:t>  (Accessed: 12 March 2026).</a:t>
            </a:r>
          </a:p>
          <a:p>
            <a:pPr marL="457200" indent="-457200">
              <a:buFont typeface="+mj-lt"/>
              <a:buAutoNum type="alphaUcPeriod"/>
            </a:pPr>
            <a:r>
              <a:rPr lang="en-GB" sz="2400" dirty="0">
                <a:latin typeface="Arial" panose="020B0604020202020204" pitchFamily="34" charset="0"/>
                <a:cs typeface="Arial" panose="020B0604020202020204" pitchFamily="34" charset="0"/>
              </a:rPr>
              <a:t>Rutter, M. (1985). Resilience in the Face of Adversity: Protective Factors and Resistance to Psychiatric Disorder. </a:t>
            </a:r>
          </a:p>
        </p:txBody>
      </p:sp>
    </p:spTree>
    <p:extLst>
      <p:ext uri="{BB962C8B-B14F-4D97-AF65-F5344CB8AC3E}">
        <p14:creationId xmlns:p14="http://schemas.microsoft.com/office/powerpoint/2010/main" val="411638887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1024</Words>
  <Application>Microsoft Office PowerPoint</Application>
  <PresentationFormat>Widescreen</PresentationFormat>
  <Paragraphs>67</Paragraphs>
  <Slides>12</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Aptos</vt:lpstr>
      <vt:lpstr>Aptos Display</vt:lpstr>
      <vt:lpstr>Arial</vt:lpstr>
      <vt:lpstr>Calibri</vt:lpstr>
      <vt:lpstr>Wingdings</vt:lpstr>
      <vt:lpstr>Office Theme</vt:lpstr>
      <vt:lpstr>PowerPoint Presentation</vt:lpstr>
      <vt:lpstr>INTRODUCTION</vt:lpstr>
      <vt:lpstr>Explanation About Eriksons Theory</vt:lpstr>
      <vt:lpstr>Potential Impact To Jenny.</vt:lpstr>
      <vt:lpstr>Jenny’s Needs:</vt:lpstr>
      <vt:lpstr>Current Situation.</vt:lpstr>
      <vt:lpstr>Best Plan For Jenny</vt:lpstr>
      <vt:lpstr>Theoretical perspectives:</vt:lpstr>
      <vt:lpstr>Erikson’s Theory That Focuses On Psychosocial Development.</vt:lpstr>
      <vt:lpstr>Nature (Biological) And Nurture (Environmental). </vt:lpstr>
      <vt:lpstr>CONCLUSION.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Farah Wiita</dc:creator>
  <cp:lastModifiedBy>nicholasmudebo1234@gmail.com</cp:lastModifiedBy>
  <cp:revision>4</cp:revision>
  <dcterms:created xsi:type="dcterms:W3CDTF">2025-10-14T20:52:47Z</dcterms:created>
  <dcterms:modified xsi:type="dcterms:W3CDTF">2026-03-13T21:56:11Z</dcterms:modified>
</cp:coreProperties>
</file>