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77" r:id="rId4"/>
    <p:sldId id="278" r:id="rId5"/>
    <p:sldId id="279" r:id="rId6"/>
    <p:sldId id="275" r:id="rId7"/>
    <p:sldId id="276" r:id="rId8"/>
    <p:sldId id="260" r:id="rId9"/>
    <p:sldId id="265" r:id="rId10"/>
    <p:sldId id="266" r:id="rId11"/>
    <p:sldId id="258" r:id="rId12"/>
    <p:sldId id="261" r:id="rId13"/>
    <p:sldId id="263" r:id="rId14"/>
    <p:sldId id="264" r:id="rId15"/>
    <p:sldId id="262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E200A"/>
    <a:srgbClr val="FF3300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387F85-B64B-4923-8764-FB3929389AD2}" v="763" dt="2026-03-06T15:51:42.3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nea, Laura" userId="4ea4cd47-e20f-477d-9f02-e0561f17469e" providerId="ADAL" clId="{E9D18256-3393-45B4-A74F-5E70E5AB88D1}"/>
    <pc:docChg chg="undo custSel addSld delSld modSld sldOrd">
      <pc:chgData name="Minea, Laura" userId="4ea4cd47-e20f-477d-9f02-e0561f17469e" providerId="ADAL" clId="{E9D18256-3393-45B4-A74F-5E70E5AB88D1}" dt="2026-03-06T15:51:42.333" v="3339"/>
      <pc:docMkLst>
        <pc:docMk/>
      </pc:docMkLst>
      <pc:sldChg chg="addSp delSp modSp new mod modTransition setBg">
        <pc:chgData name="Minea, Laura" userId="4ea4cd47-e20f-477d-9f02-e0561f17469e" providerId="ADAL" clId="{E9D18256-3393-45B4-A74F-5E70E5AB88D1}" dt="2026-03-06T14:43:18.777" v="2431"/>
        <pc:sldMkLst>
          <pc:docMk/>
          <pc:sldMk cId="3187083265" sldId="256"/>
        </pc:sldMkLst>
        <pc:spChg chg="add mod">
          <ac:chgData name="Minea, Laura" userId="4ea4cd47-e20f-477d-9f02-e0561f17469e" providerId="ADAL" clId="{E9D18256-3393-45B4-A74F-5E70E5AB88D1}" dt="2026-03-03T16:28:39.355" v="93" actId="1076"/>
          <ac:spMkLst>
            <pc:docMk/>
            <pc:sldMk cId="3187083265" sldId="256"/>
            <ac:spMk id="6" creationId="{C8FD8880-72CF-6AC9-D45C-896414A1EE05}"/>
          </ac:spMkLst>
        </pc:spChg>
        <pc:picChg chg="add mod ord">
          <ac:chgData name="Minea, Laura" userId="4ea4cd47-e20f-477d-9f02-e0561f17469e" providerId="ADAL" clId="{E9D18256-3393-45B4-A74F-5E70E5AB88D1}" dt="2026-03-03T16:28:20.438" v="90" actId="171"/>
          <ac:picMkLst>
            <pc:docMk/>
            <pc:sldMk cId="3187083265" sldId="256"/>
            <ac:picMk id="2" creationId="{25BFEA22-9CB4-2F4B-3664-51882033ADBA}"/>
          </ac:picMkLst>
        </pc:picChg>
        <pc:picChg chg="add mod ord modCrop">
          <ac:chgData name="Minea, Laura" userId="4ea4cd47-e20f-477d-9f02-e0561f17469e" providerId="ADAL" clId="{E9D18256-3393-45B4-A74F-5E70E5AB88D1}" dt="2026-03-06T14:42:53.508" v="2427" actId="14100"/>
          <ac:picMkLst>
            <pc:docMk/>
            <pc:sldMk cId="3187083265" sldId="256"/>
            <ac:picMk id="10" creationId="{E0AE4BC8-A009-3C20-7DB5-BF122E0BC66B}"/>
          </ac:picMkLst>
        </pc:picChg>
      </pc:sldChg>
      <pc:sldChg chg="addSp delSp modSp new mod setBg delAnim modAnim">
        <pc:chgData name="Minea, Laura" userId="4ea4cd47-e20f-477d-9f02-e0561f17469e" providerId="ADAL" clId="{E9D18256-3393-45B4-A74F-5E70E5AB88D1}" dt="2026-03-06T15:47:57.266" v="3313"/>
        <pc:sldMkLst>
          <pc:docMk/>
          <pc:sldMk cId="1318709646" sldId="257"/>
        </pc:sldMkLst>
        <pc:spChg chg="add del mod">
          <ac:chgData name="Minea, Laura" userId="4ea4cd47-e20f-477d-9f02-e0561f17469e" providerId="ADAL" clId="{E9D18256-3393-45B4-A74F-5E70E5AB88D1}" dt="2026-03-06T14:38:00.422" v="2339" actId="478"/>
          <ac:spMkLst>
            <pc:docMk/>
            <pc:sldMk cId="1318709646" sldId="257"/>
            <ac:spMk id="4" creationId="{A9D69AB7-F292-BB4E-C250-4BC56368ECDF}"/>
          </ac:spMkLst>
        </pc:spChg>
        <pc:spChg chg="add mod">
          <ac:chgData name="Minea, Laura" userId="4ea4cd47-e20f-477d-9f02-e0561f17469e" providerId="ADAL" clId="{E9D18256-3393-45B4-A74F-5E70E5AB88D1}" dt="2026-03-06T15:38:29.573" v="3257" actId="113"/>
          <ac:spMkLst>
            <pc:docMk/>
            <pc:sldMk cId="1318709646" sldId="257"/>
            <ac:spMk id="5" creationId="{4157F351-0CBE-1341-5182-546A4CDD47A3}"/>
          </ac:spMkLst>
        </pc:spChg>
        <pc:spChg chg="add">
          <ac:chgData name="Minea, Laura" userId="4ea4cd47-e20f-477d-9f02-e0561f17469e" providerId="ADAL" clId="{E9D18256-3393-45B4-A74F-5E70E5AB88D1}" dt="2026-03-03T16:39:27.173" v="569" actId="26606"/>
          <ac:spMkLst>
            <pc:docMk/>
            <pc:sldMk cId="1318709646" sldId="257"/>
            <ac:spMk id="21" creationId="{8F90786E-B72D-4C32-BDCE-A170B007822D}"/>
          </ac:spMkLst>
        </pc:spChg>
        <pc:spChg chg="add">
          <ac:chgData name="Minea, Laura" userId="4ea4cd47-e20f-477d-9f02-e0561f17469e" providerId="ADAL" clId="{E9D18256-3393-45B4-A74F-5E70E5AB88D1}" dt="2026-03-03T16:39:27.173" v="569" actId="26606"/>
          <ac:spMkLst>
            <pc:docMk/>
            <pc:sldMk cId="1318709646" sldId="257"/>
            <ac:spMk id="23" creationId="{5E46F2E7-848F-4A6C-A098-4764FDEA771A}"/>
          </ac:spMkLst>
        </pc:spChg>
        <pc:picChg chg="add mod ord">
          <ac:chgData name="Minea, Laura" userId="4ea4cd47-e20f-477d-9f02-e0561f17469e" providerId="ADAL" clId="{E9D18256-3393-45B4-A74F-5E70E5AB88D1}" dt="2026-03-03T16:39:38.233" v="571" actId="29295"/>
          <ac:picMkLst>
            <pc:docMk/>
            <pc:sldMk cId="1318709646" sldId="257"/>
            <ac:picMk id="3" creationId="{89C05D9E-CC06-EFD6-9C58-FC1566575AD6}"/>
          </ac:picMkLst>
        </pc:picChg>
      </pc:sldChg>
      <pc:sldChg chg="addSp delSp modSp new mod ord setBg modAnim modNotesTx">
        <pc:chgData name="Minea, Laura" userId="4ea4cd47-e20f-477d-9f02-e0561f17469e" providerId="ADAL" clId="{E9D18256-3393-45B4-A74F-5E70E5AB88D1}" dt="2026-03-06T15:30:03.487" v="2916"/>
        <pc:sldMkLst>
          <pc:docMk/>
          <pc:sldMk cId="2308512959" sldId="258"/>
        </pc:sldMkLst>
        <pc:spChg chg="add mod">
          <ac:chgData name="Minea, Laura" userId="4ea4cd47-e20f-477d-9f02-e0561f17469e" providerId="ADAL" clId="{E9D18256-3393-45B4-A74F-5E70E5AB88D1}" dt="2026-03-06T15:28:58.374" v="2911" actId="1076"/>
          <ac:spMkLst>
            <pc:docMk/>
            <pc:sldMk cId="2308512959" sldId="258"/>
            <ac:spMk id="5" creationId="{788113A3-7217-9167-E6E0-25E3F86D6962}"/>
          </ac:spMkLst>
        </pc:spChg>
        <pc:spChg chg="add mod">
          <ac:chgData name="Minea, Laura" userId="4ea4cd47-e20f-477d-9f02-e0561f17469e" providerId="ADAL" clId="{E9D18256-3393-45B4-A74F-5E70E5AB88D1}" dt="2026-03-03T16:49:08.952" v="701" actId="1076"/>
          <ac:spMkLst>
            <pc:docMk/>
            <pc:sldMk cId="2308512959" sldId="258"/>
            <ac:spMk id="7" creationId="{9198999E-4CED-F04B-BCF1-2C69921C5531}"/>
          </ac:spMkLst>
        </pc:spChg>
        <pc:spChg chg="add mod">
          <ac:chgData name="Minea, Laura" userId="4ea4cd47-e20f-477d-9f02-e0561f17469e" providerId="ADAL" clId="{E9D18256-3393-45B4-A74F-5E70E5AB88D1}" dt="2026-03-03T16:49:30.927" v="704" actId="14100"/>
          <ac:spMkLst>
            <pc:docMk/>
            <pc:sldMk cId="2308512959" sldId="258"/>
            <ac:spMk id="8" creationId="{F3AE211E-B27B-163D-9B73-DB101E7FB14C}"/>
          </ac:spMkLst>
        </pc:spChg>
        <pc:spChg chg="add mod">
          <ac:chgData name="Minea, Laura" userId="4ea4cd47-e20f-477d-9f02-e0561f17469e" providerId="ADAL" clId="{E9D18256-3393-45B4-A74F-5E70E5AB88D1}" dt="2026-03-03T16:57:22.369" v="755" actId="1076"/>
          <ac:spMkLst>
            <pc:docMk/>
            <pc:sldMk cId="2308512959" sldId="258"/>
            <ac:spMk id="18" creationId="{2E03984A-7951-CDC6-EC30-CEEA5B167E37}"/>
          </ac:spMkLst>
        </pc:spChg>
        <pc:spChg chg="add mod">
          <ac:chgData name="Minea, Laura" userId="4ea4cd47-e20f-477d-9f02-e0561f17469e" providerId="ADAL" clId="{E9D18256-3393-45B4-A74F-5E70E5AB88D1}" dt="2026-03-03T16:57:29.921" v="757" actId="1076"/>
          <ac:spMkLst>
            <pc:docMk/>
            <pc:sldMk cId="2308512959" sldId="258"/>
            <ac:spMk id="22" creationId="{E87752F2-D178-0964-09F9-1EA6E0B1F7B6}"/>
          </ac:spMkLst>
        </pc:spChg>
        <pc:picChg chg="add mod">
          <ac:chgData name="Minea, Laura" userId="4ea4cd47-e20f-477d-9f02-e0561f17469e" providerId="ADAL" clId="{E9D18256-3393-45B4-A74F-5E70E5AB88D1}" dt="2026-03-03T16:53:48.267" v="741"/>
          <ac:picMkLst>
            <pc:docMk/>
            <pc:sldMk cId="2308512959" sldId="258"/>
            <ac:picMk id="11" creationId="{B81693AB-8646-1FDA-0259-BC86972ABE97}"/>
          </ac:picMkLst>
        </pc:picChg>
        <pc:picChg chg="add mod">
          <ac:chgData name="Minea, Laura" userId="4ea4cd47-e20f-477d-9f02-e0561f17469e" providerId="ADAL" clId="{E9D18256-3393-45B4-A74F-5E70E5AB88D1}" dt="2026-03-03T16:57:25.762" v="756" actId="1076"/>
          <ac:picMkLst>
            <pc:docMk/>
            <pc:sldMk cId="2308512959" sldId="258"/>
            <ac:picMk id="16" creationId="{2E1E7448-DB3E-B084-432D-96A6FB272FC5}"/>
          </ac:picMkLst>
        </pc:picChg>
        <pc:picChg chg="add mod">
          <ac:chgData name="Minea, Laura" userId="4ea4cd47-e20f-477d-9f02-e0561f17469e" providerId="ADAL" clId="{E9D18256-3393-45B4-A74F-5E70E5AB88D1}" dt="2026-03-03T16:57:32.689" v="758" actId="1076"/>
          <ac:picMkLst>
            <pc:docMk/>
            <pc:sldMk cId="2308512959" sldId="258"/>
            <ac:picMk id="20" creationId="{344A89CF-8781-0A49-4C64-B8DBFE12AE83}"/>
          </ac:picMkLst>
        </pc:picChg>
      </pc:sldChg>
      <pc:sldChg chg="addSp delSp modSp new del mod setBg delAnim modAnim">
        <pc:chgData name="Minea, Laura" userId="4ea4cd47-e20f-477d-9f02-e0561f17469e" providerId="ADAL" clId="{E9D18256-3393-45B4-A74F-5E70E5AB88D1}" dt="2026-03-06T15:27:57.974" v="2856" actId="47"/>
        <pc:sldMkLst>
          <pc:docMk/>
          <pc:sldMk cId="3162165925" sldId="259"/>
        </pc:sldMkLst>
      </pc:sldChg>
      <pc:sldChg chg="addSp delSp modSp new mod ord setBg modAnim">
        <pc:chgData name="Minea, Laura" userId="4ea4cd47-e20f-477d-9f02-e0561f17469e" providerId="ADAL" clId="{E9D18256-3393-45B4-A74F-5E70E5AB88D1}" dt="2026-03-06T15:18:54.627" v="2783" actId="20577"/>
        <pc:sldMkLst>
          <pc:docMk/>
          <pc:sldMk cId="4196890514" sldId="260"/>
        </pc:sldMkLst>
        <pc:spChg chg="add mod">
          <ac:chgData name="Minea, Laura" userId="4ea4cd47-e20f-477d-9f02-e0561f17469e" providerId="ADAL" clId="{E9D18256-3393-45B4-A74F-5E70E5AB88D1}" dt="2026-03-06T15:18:54.627" v="2783" actId="20577"/>
          <ac:spMkLst>
            <pc:docMk/>
            <pc:sldMk cId="4196890514" sldId="260"/>
            <ac:spMk id="2" creationId="{7E3BF5BB-D8E9-8829-7B24-D1FA3D1EE717}"/>
          </ac:spMkLst>
        </pc:spChg>
        <pc:spChg chg="add mod">
          <ac:chgData name="Minea, Laura" userId="4ea4cd47-e20f-477d-9f02-e0561f17469e" providerId="ADAL" clId="{E9D18256-3393-45B4-A74F-5E70E5AB88D1}" dt="2026-03-06T15:05:08.406" v="2657" actId="1076"/>
          <ac:spMkLst>
            <pc:docMk/>
            <pc:sldMk cId="4196890514" sldId="260"/>
            <ac:spMk id="4" creationId="{B9FC35EB-0354-CFF8-E42D-B9DD5A910EAC}"/>
          </ac:spMkLst>
        </pc:spChg>
        <pc:spChg chg="mod topLvl">
          <ac:chgData name="Minea, Laura" userId="4ea4cd47-e20f-477d-9f02-e0561f17469e" providerId="ADAL" clId="{E9D18256-3393-45B4-A74F-5E70E5AB88D1}" dt="2026-03-03T17:41:04.518" v="1425" actId="1076"/>
          <ac:spMkLst>
            <pc:docMk/>
            <pc:sldMk cId="4196890514" sldId="260"/>
            <ac:spMk id="13" creationId="{B03181D4-63DC-743E-13F0-65152849A5B9}"/>
          </ac:spMkLst>
        </pc:spChg>
        <pc:spChg chg="mod topLvl">
          <ac:chgData name="Minea, Laura" userId="4ea4cd47-e20f-477d-9f02-e0561f17469e" providerId="ADAL" clId="{E9D18256-3393-45B4-A74F-5E70E5AB88D1}" dt="2026-03-03T17:40:59.636" v="1424" actId="1076"/>
          <ac:spMkLst>
            <pc:docMk/>
            <pc:sldMk cId="4196890514" sldId="260"/>
            <ac:spMk id="14" creationId="{44ED0FB9-CDEC-3545-D7C0-69BE653E5163}"/>
          </ac:spMkLst>
        </pc:spChg>
        <pc:spChg chg="mod topLvl">
          <ac:chgData name="Minea, Laura" userId="4ea4cd47-e20f-477d-9f02-e0561f17469e" providerId="ADAL" clId="{E9D18256-3393-45B4-A74F-5E70E5AB88D1}" dt="2026-03-03T17:41:15.835" v="1428" actId="14100"/>
          <ac:spMkLst>
            <pc:docMk/>
            <pc:sldMk cId="4196890514" sldId="260"/>
            <ac:spMk id="15" creationId="{A4EB4925-781F-335A-0A5D-51350D61DCD9}"/>
          </ac:spMkLst>
        </pc:spChg>
        <pc:spChg chg="mod topLvl">
          <ac:chgData name="Minea, Laura" userId="4ea4cd47-e20f-477d-9f02-e0561f17469e" providerId="ADAL" clId="{E9D18256-3393-45B4-A74F-5E70E5AB88D1}" dt="2026-03-03T17:41:08.403" v="1426" actId="1076"/>
          <ac:spMkLst>
            <pc:docMk/>
            <pc:sldMk cId="4196890514" sldId="260"/>
            <ac:spMk id="16" creationId="{BDB63DBC-9116-4E6B-DC25-D8E092A2162E}"/>
          </ac:spMkLst>
        </pc:spChg>
        <pc:spChg chg="mod topLvl">
          <ac:chgData name="Minea, Laura" userId="4ea4cd47-e20f-477d-9f02-e0561f17469e" providerId="ADAL" clId="{E9D18256-3393-45B4-A74F-5E70E5AB88D1}" dt="2026-03-03T17:41:36.882" v="1433" actId="1076"/>
          <ac:spMkLst>
            <pc:docMk/>
            <pc:sldMk cId="4196890514" sldId="260"/>
            <ac:spMk id="17" creationId="{CCDC4A82-060B-8BF8-51DD-520A2647BA21}"/>
          </ac:spMkLst>
        </pc:spChg>
        <pc:spChg chg="mod topLvl">
          <ac:chgData name="Minea, Laura" userId="4ea4cd47-e20f-477d-9f02-e0561f17469e" providerId="ADAL" clId="{E9D18256-3393-45B4-A74F-5E70E5AB88D1}" dt="2026-03-03T17:41:29.077" v="1432" actId="1076"/>
          <ac:spMkLst>
            <pc:docMk/>
            <pc:sldMk cId="4196890514" sldId="260"/>
            <ac:spMk id="18" creationId="{0815F3B7-2B2B-60DD-6605-A7F7BB52CFB3}"/>
          </ac:spMkLst>
        </pc:spChg>
        <pc:spChg chg="add mod">
          <ac:chgData name="Minea, Laura" userId="4ea4cd47-e20f-477d-9f02-e0561f17469e" providerId="ADAL" clId="{E9D18256-3393-45B4-A74F-5E70E5AB88D1}" dt="2026-03-06T15:05:20.112" v="2659" actId="113"/>
          <ac:spMkLst>
            <pc:docMk/>
            <pc:sldMk cId="4196890514" sldId="260"/>
            <ac:spMk id="20" creationId="{4A19DCE0-32FA-88DE-B915-79475F9C0257}"/>
          </ac:spMkLst>
        </pc:spChg>
      </pc:sldChg>
      <pc:sldChg chg="addSp modSp new mod ord setBg modAnim">
        <pc:chgData name="Minea, Laura" userId="4ea4cd47-e20f-477d-9f02-e0561f17469e" providerId="ADAL" clId="{E9D18256-3393-45B4-A74F-5E70E5AB88D1}" dt="2026-03-06T15:51:42.333" v="3339"/>
        <pc:sldMkLst>
          <pc:docMk/>
          <pc:sldMk cId="2923738771" sldId="261"/>
        </pc:sldMkLst>
        <pc:spChg chg="add mod">
          <ac:chgData name="Minea, Laura" userId="4ea4cd47-e20f-477d-9f02-e0561f17469e" providerId="ADAL" clId="{E9D18256-3393-45B4-A74F-5E70E5AB88D1}" dt="2026-03-06T15:34:52.269" v="3181" actId="20577"/>
          <ac:spMkLst>
            <pc:docMk/>
            <pc:sldMk cId="2923738771" sldId="261"/>
            <ac:spMk id="3" creationId="{7208A3F5-CF98-3998-7CA2-E878723248C7}"/>
          </ac:spMkLst>
        </pc:spChg>
        <pc:spChg chg="add mod">
          <ac:chgData name="Minea, Laura" userId="4ea4cd47-e20f-477d-9f02-e0561f17469e" providerId="ADAL" clId="{E9D18256-3393-45B4-A74F-5E70E5AB88D1}" dt="2026-03-04T17:04:56.250" v="1533" actId="1076"/>
          <ac:spMkLst>
            <pc:docMk/>
            <pc:sldMk cId="2923738771" sldId="261"/>
            <ac:spMk id="6" creationId="{B0094E7D-79D7-1FF8-A529-C7CCA2CFD6AD}"/>
          </ac:spMkLst>
        </pc:spChg>
        <pc:spChg chg="add mod">
          <ac:chgData name="Minea, Laura" userId="4ea4cd47-e20f-477d-9f02-e0561f17469e" providerId="ADAL" clId="{E9D18256-3393-45B4-A74F-5E70E5AB88D1}" dt="2026-03-06T15:35:26.323" v="3191" actId="113"/>
          <ac:spMkLst>
            <pc:docMk/>
            <pc:sldMk cId="2923738771" sldId="261"/>
            <ac:spMk id="8" creationId="{78DBBCAC-6C8F-6626-7DF6-2C63A5700670}"/>
          </ac:spMkLst>
        </pc:spChg>
        <pc:spChg chg="add mod">
          <ac:chgData name="Minea, Laura" userId="4ea4cd47-e20f-477d-9f02-e0561f17469e" providerId="ADAL" clId="{E9D18256-3393-45B4-A74F-5E70E5AB88D1}" dt="2026-03-06T15:34:58.507" v="3182" actId="2711"/>
          <ac:spMkLst>
            <pc:docMk/>
            <pc:sldMk cId="2923738771" sldId="261"/>
            <ac:spMk id="10" creationId="{D502D0F4-6106-827D-1578-0C2B3AA9E9F7}"/>
          </ac:spMkLst>
        </pc:spChg>
        <pc:graphicFrameChg chg="add mod modVis">
          <ac:chgData name="Minea, Laura" userId="4ea4cd47-e20f-477d-9f02-e0561f17469e" providerId="ADAL" clId="{E9D18256-3393-45B4-A74F-5E70E5AB88D1}" dt="2026-03-06T15:34:01.973" v="3162" actId="1076"/>
          <ac:graphicFrameMkLst>
            <pc:docMk/>
            <pc:sldMk cId="2923738771" sldId="261"/>
            <ac:graphicFrameMk id="4" creationId="{F6E8E1F1-7D36-C126-6B6C-28842543FE4C}"/>
          </ac:graphicFrameMkLst>
        </pc:graphicFrameChg>
      </pc:sldChg>
      <pc:sldChg chg="addSp delSp modSp new mod ord modTransition setBg">
        <pc:chgData name="Minea, Laura" userId="4ea4cd47-e20f-477d-9f02-e0561f17469e" providerId="ADAL" clId="{E9D18256-3393-45B4-A74F-5E70E5AB88D1}" dt="2026-03-06T15:37:13.624" v="3249" actId="1076"/>
        <pc:sldMkLst>
          <pc:docMk/>
          <pc:sldMk cId="383768975" sldId="262"/>
        </pc:sldMkLst>
        <pc:spChg chg="add mod">
          <ac:chgData name="Minea, Laura" userId="4ea4cd47-e20f-477d-9f02-e0561f17469e" providerId="ADAL" clId="{E9D18256-3393-45B4-A74F-5E70E5AB88D1}" dt="2026-03-06T15:37:13.624" v="3249" actId="1076"/>
          <ac:spMkLst>
            <pc:docMk/>
            <pc:sldMk cId="383768975" sldId="262"/>
            <ac:spMk id="2" creationId="{F8CD0D7F-0D09-CB6C-F241-B4E33E5846EE}"/>
          </ac:spMkLst>
        </pc:spChg>
        <pc:spChg chg="add mod">
          <ac:chgData name="Minea, Laura" userId="4ea4cd47-e20f-477d-9f02-e0561f17469e" providerId="ADAL" clId="{E9D18256-3393-45B4-A74F-5E70E5AB88D1}" dt="2026-03-04T17:23:24.883" v="1716" actId="1076"/>
          <ac:spMkLst>
            <pc:docMk/>
            <pc:sldMk cId="383768975" sldId="262"/>
            <ac:spMk id="5" creationId="{F310D988-062F-9644-9181-27B6075E19AA}"/>
          </ac:spMkLst>
        </pc:spChg>
        <pc:spChg chg="add mod">
          <ac:chgData name="Minea, Laura" userId="4ea4cd47-e20f-477d-9f02-e0561f17469e" providerId="ADAL" clId="{E9D18256-3393-45B4-A74F-5E70E5AB88D1}" dt="2026-03-04T17:24:56.836" v="1732" actId="1076"/>
          <ac:spMkLst>
            <pc:docMk/>
            <pc:sldMk cId="383768975" sldId="262"/>
            <ac:spMk id="6" creationId="{82CD02F4-FA8F-2EC6-170E-4829F4E3836B}"/>
          </ac:spMkLst>
        </pc:spChg>
        <pc:spChg chg="add mod">
          <ac:chgData name="Minea, Laura" userId="4ea4cd47-e20f-477d-9f02-e0561f17469e" providerId="ADAL" clId="{E9D18256-3393-45B4-A74F-5E70E5AB88D1}" dt="2026-03-04T17:25:04.567" v="1734" actId="1076"/>
          <ac:spMkLst>
            <pc:docMk/>
            <pc:sldMk cId="383768975" sldId="262"/>
            <ac:spMk id="7" creationId="{786EDF7A-8D73-1944-4A92-21E0A92875D8}"/>
          </ac:spMkLst>
        </pc:spChg>
        <pc:spChg chg="add del mod">
          <ac:chgData name="Minea, Laura" userId="4ea4cd47-e20f-477d-9f02-e0561f17469e" providerId="ADAL" clId="{E9D18256-3393-45B4-A74F-5E70E5AB88D1}" dt="2026-03-06T15:37:08.707" v="3247" actId="478"/>
          <ac:spMkLst>
            <pc:docMk/>
            <pc:sldMk cId="383768975" sldId="262"/>
            <ac:spMk id="11" creationId="{6659277C-9493-210D-504F-3D9906D1E61B}"/>
          </ac:spMkLst>
        </pc:spChg>
        <pc:picChg chg="add mod ord">
          <ac:chgData name="Minea, Laura" userId="4ea4cd47-e20f-477d-9f02-e0561f17469e" providerId="ADAL" clId="{E9D18256-3393-45B4-A74F-5E70E5AB88D1}" dt="2026-03-04T17:24:51.197" v="1731" actId="167"/>
          <ac:picMkLst>
            <pc:docMk/>
            <pc:sldMk cId="383768975" sldId="262"/>
            <ac:picMk id="8" creationId="{07B4DF06-0A9E-28BB-B06D-A4E1424A6185}"/>
          </ac:picMkLst>
        </pc:picChg>
        <pc:picChg chg="add mod ord">
          <ac:chgData name="Minea, Laura" userId="4ea4cd47-e20f-477d-9f02-e0561f17469e" providerId="ADAL" clId="{E9D18256-3393-45B4-A74F-5E70E5AB88D1}" dt="2026-03-04T17:25:07.154" v="1735" actId="167"/>
          <ac:picMkLst>
            <pc:docMk/>
            <pc:sldMk cId="383768975" sldId="262"/>
            <ac:picMk id="9" creationId="{BAD56A54-4B1C-F7BD-8142-F7ACDE1D8B2D}"/>
          </ac:picMkLst>
        </pc:picChg>
        <pc:picChg chg="add mod">
          <ac:chgData name="Minea, Laura" userId="4ea4cd47-e20f-477d-9f02-e0561f17469e" providerId="ADAL" clId="{E9D18256-3393-45B4-A74F-5E70E5AB88D1}" dt="2026-03-04T17:25:09.749" v="1736" actId="1076"/>
          <ac:picMkLst>
            <pc:docMk/>
            <pc:sldMk cId="383768975" sldId="262"/>
            <ac:picMk id="10" creationId="{A216D464-8580-4196-BDBB-A11C27128762}"/>
          </ac:picMkLst>
        </pc:picChg>
      </pc:sldChg>
      <pc:sldChg chg="addSp delSp modSp add mod ord modTransition setBg">
        <pc:chgData name="Minea, Laura" userId="4ea4cd47-e20f-477d-9f02-e0561f17469e" providerId="ADAL" clId="{E9D18256-3393-45B4-A74F-5E70E5AB88D1}" dt="2026-03-06T15:36:58.025" v="3246" actId="122"/>
        <pc:sldMkLst>
          <pc:docMk/>
          <pc:sldMk cId="870674489" sldId="263"/>
        </pc:sldMkLst>
        <pc:spChg chg="add mod">
          <ac:chgData name="Minea, Laura" userId="4ea4cd47-e20f-477d-9f02-e0561f17469e" providerId="ADAL" clId="{E9D18256-3393-45B4-A74F-5E70E5AB88D1}" dt="2026-03-04T17:21:55.615" v="1709" actId="1076"/>
          <ac:spMkLst>
            <pc:docMk/>
            <pc:sldMk cId="870674489" sldId="263"/>
            <ac:spMk id="5" creationId="{94DE960A-DBFA-8AC8-72A3-4086A6E265EB}"/>
          </ac:spMkLst>
        </pc:spChg>
        <pc:spChg chg="add mod">
          <ac:chgData name="Minea, Laura" userId="4ea4cd47-e20f-477d-9f02-e0561f17469e" providerId="ADAL" clId="{E9D18256-3393-45B4-A74F-5E70E5AB88D1}" dt="2026-03-04T17:22:00.711" v="1710" actId="1076"/>
          <ac:spMkLst>
            <pc:docMk/>
            <pc:sldMk cId="870674489" sldId="263"/>
            <ac:spMk id="7" creationId="{1F1072E8-92AF-5F1E-2C50-671827F2AE2B}"/>
          </ac:spMkLst>
        </pc:spChg>
        <pc:spChg chg="add mod">
          <ac:chgData name="Minea, Laura" userId="4ea4cd47-e20f-477d-9f02-e0561f17469e" providerId="ADAL" clId="{E9D18256-3393-45B4-A74F-5E70E5AB88D1}" dt="2026-03-04T17:22:08.529" v="1712" actId="1076"/>
          <ac:spMkLst>
            <pc:docMk/>
            <pc:sldMk cId="870674489" sldId="263"/>
            <ac:spMk id="10" creationId="{C09A3D18-188E-D2BB-1895-17210CC810EC}"/>
          </ac:spMkLst>
        </pc:spChg>
        <pc:spChg chg="add mod">
          <ac:chgData name="Minea, Laura" userId="4ea4cd47-e20f-477d-9f02-e0561f17469e" providerId="ADAL" clId="{E9D18256-3393-45B4-A74F-5E70E5AB88D1}" dt="2026-03-06T15:36:58.025" v="3246" actId="122"/>
          <ac:spMkLst>
            <pc:docMk/>
            <pc:sldMk cId="870674489" sldId="263"/>
            <ac:spMk id="13" creationId="{70E7FACD-E2CE-4E02-7A30-9222476E9EA8}"/>
          </ac:spMkLst>
        </pc:spChg>
        <pc:picChg chg="add mod">
          <ac:chgData name="Minea, Laura" userId="4ea4cd47-e20f-477d-9f02-e0561f17469e" providerId="ADAL" clId="{E9D18256-3393-45B4-A74F-5E70E5AB88D1}" dt="2026-03-04T17:20:58.790" v="1698"/>
          <ac:picMkLst>
            <pc:docMk/>
            <pc:sldMk cId="870674489" sldId="263"/>
            <ac:picMk id="6" creationId="{D804E2E2-635F-09B1-CB7D-B62B4F725332}"/>
          </ac:picMkLst>
        </pc:picChg>
        <pc:picChg chg="add mod">
          <ac:chgData name="Minea, Laura" userId="4ea4cd47-e20f-477d-9f02-e0561f17469e" providerId="ADAL" clId="{E9D18256-3393-45B4-A74F-5E70E5AB88D1}" dt="2026-03-04T17:22:05.169" v="1711" actId="1076"/>
          <ac:picMkLst>
            <pc:docMk/>
            <pc:sldMk cId="870674489" sldId="263"/>
            <ac:picMk id="8" creationId="{49481C9E-BD66-694C-9D71-772269414489}"/>
          </ac:picMkLst>
        </pc:picChg>
        <pc:picChg chg="add mod">
          <ac:chgData name="Minea, Laura" userId="4ea4cd47-e20f-477d-9f02-e0561f17469e" providerId="ADAL" clId="{E9D18256-3393-45B4-A74F-5E70E5AB88D1}" dt="2026-03-04T17:22:11.858" v="1713" actId="1076"/>
          <ac:picMkLst>
            <pc:docMk/>
            <pc:sldMk cId="870674489" sldId="263"/>
            <ac:picMk id="11" creationId="{8F5ED3AC-8EAC-B970-97CB-4B764A48945A}"/>
          </ac:picMkLst>
        </pc:picChg>
      </pc:sldChg>
      <pc:sldChg chg="addSp modSp add mod ord modTransition">
        <pc:chgData name="Minea, Laura" userId="4ea4cd47-e20f-477d-9f02-e0561f17469e" providerId="ADAL" clId="{E9D18256-3393-45B4-A74F-5E70E5AB88D1}" dt="2026-03-04T17:19:43.351" v="1685"/>
        <pc:sldMkLst>
          <pc:docMk/>
          <pc:sldMk cId="1425487239" sldId="264"/>
        </pc:sldMkLst>
        <pc:spChg chg="mod">
          <ac:chgData name="Minea, Laura" userId="4ea4cd47-e20f-477d-9f02-e0561f17469e" providerId="ADAL" clId="{E9D18256-3393-45B4-A74F-5E70E5AB88D1}" dt="2026-03-04T17:19:18.240" v="1681" actId="2085"/>
          <ac:spMkLst>
            <pc:docMk/>
            <pc:sldMk cId="1425487239" sldId="264"/>
            <ac:spMk id="2" creationId="{A4190087-0DD8-FA03-723A-63B9EF613EB4}"/>
          </ac:spMkLst>
        </pc:spChg>
        <pc:spChg chg="mod">
          <ac:chgData name="Minea, Laura" userId="4ea4cd47-e20f-477d-9f02-e0561f17469e" providerId="ADAL" clId="{E9D18256-3393-45B4-A74F-5E70E5AB88D1}" dt="2026-03-04T17:16:32.903" v="1645" actId="20577"/>
          <ac:spMkLst>
            <pc:docMk/>
            <pc:sldMk cId="1425487239" sldId="264"/>
            <ac:spMk id="3" creationId="{56242D2E-1D79-1BEC-7B01-58C99964F6C9}"/>
          </ac:spMkLst>
        </pc:spChg>
        <pc:spChg chg="mod">
          <ac:chgData name="Minea, Laura" userId="4ea4cd47-e20f-477d-9f02-e0561f17469e" providerId="ADAL" clId="{E9D18256-3393-45B4-A74F-5E70E5AB88D1}" dt="2026-03-04T17:19:05.975" v="1680" actId="113"/>
          <ac:spMkLst>
            <pc:docMk/>
            <pc:sldMk cId="1425487239" sldId="264"/>
            <ac:spMk id="4" creationId="{4CC24F19-54F4-15AE-F9BD-18EA780D819D}"/>
          </ac:spMkLst>
        </pc:spChg>
        <pc:picChg chg="add mod">
          <ac:chgData name="Minea, Laura" userId="4ea4cd47-e20f-477d-9f02-e0561f17469e" providerId="ADAL" clId="{E9D18256-3393-45B4-A74F-5E70E5AB88D1}" dt="2026-03-04T17:19:01.577" v="1679" actId="14100"/>
          <ac:picMkLst>
            <pc:docMk/>
            <pc:sldMk cId="1425487239" sldId="264"/>
            <ac:picMk id="6" creationId="{0C971BC2-0A3C-F474-CADD-FECBC19904A7}"/>
          </ac:picMkLst>
        </pc:picChg>
        <pc:picChg chg="add mod">
          <ac:chgData name="Minea, Laura" userId="4ea4cd47-e20f-477d-9f02-e0561f17469e" providerId="ADAL" clId="{E9D18256-3393-45B4-A74F-5E70E5AB88D1}" dt="2026-03-04T17:16:02.209" v="1627" actId="1076"/>
          <ac:picMkLst>
            <pc:docMk/>
            <pc:sldMk cId="1425487239" sldId="264"/>
            <ac:picMk id="8" creationId="{C8BCFB2D-B21A-9394-9706-897814C07798}"/>
          </ac:picMkLst>
        </pc:picChg>
        <pc:picChg chg="add mod">
          <ac:chgData name="Minea, Laura" userId="4ea4cd47-e20f-477d-9f02-e0561f17469e" providerId="ADAL" clId="{E9D18256-3393-45B4-A74F-5E70E5AB88D1}" dt="2026-03-04T17:18:59.092" v="1678" actId="1076"/>
          <ac:picMkLst>
            <pc:docMk/>
            <pc:sldMk cId="1425487239" sldId="264"/>
            <ac:picMk id="9" creationId="{C5B5DDF9-B8A4-3520-DE99-069A5875EDBC}"/>
          </ac:picMkLst>
        </pc:picChg>
      </pc:sldChg>
      <pc:sldChg chg="modSp new mod ord setBg">
        <pc:chgData name="Minea, Laura" userId="4ea4cd47-e20f-477d-9f02-e0561f17469e" providerId="ADAL" clId="{E9D18256-3393-45B4-A74F-5E70E5AB88D1}" dt="2026-03-06T15:18:41.550" v="2773" actId="1076"/>
        <pc:sldMkLst>
          <pc:docMk/>
          <pc:sldMk cId="3303626453" sldId="265"/>
        </pc:sldMkLst>
        <pc:spChg chg="mod">
          <ac:chgData name="Minea, Laura" userId="4ea4cd47-e20f-477d-9f02-e0561f17469e" providerId="ADAL" clId="{E9D18256-3393-45B4-A74F-5E70E5AB88D1}" dt="2026-03-06T15:18:41.550" v="2773" actId="1076"/>
          <ac:spMkLst>
            <pc:docMk/>
            <pc:sldMk cId="3303626453" sldId="265"/>
            <ac:spMk id="8" creationId="{DFAF3A99-1C2D-79B5-B073-DBC947C78C5B}"/>
          </ac:spMkLst>
        </pc:spChg>
        <pc:spChg chg="mod">
          <ac:chgData name="Minea, Laura" userId="4ea4cd47-e20f-477d-9f02-e0561f17469e" providerId="ADAL" clId="{E9D18256-3393-45B4-A74F-5E70E5AB88D1}" dt="2026-03-06T14:15:00.856" v="2006" actId="1076"/>
          <ac:spMkLst>
            <pc:docMk/>
            <pc:sldMk cId="3303626453" sldId="265"/>
            <ac:spMk id="9" creationId="{6481DE12-BBF5-24CF-6271-F24B6D9F2CB6}"/>
          </ac:spMkLst>
        </pc:spChg>
        <pc:spChg chg="mod">
          <ac:chgData name="Minea, Laura" userId="4ea4cd47-e20f-477d-9f02-e0561f17469e" providerId="ADAL" clId="{E9D18256-3393-45B4-A74F-5E70E5AB88D1}" dt="2026-03-06T14:15:16.222" v="2008" actId="113"/>
          <ac:spMkLst>
            <pc:docMk/>
            <pc:sldMk cId="3303626453" sldId="265"/>
            <ac:spMk id="11" creationId="{EB5805A7-8B54-F8E1-F456-DE6ED626909F}"/>
          </ac:spMkLst>
        </pc:spChg>
        <pc:graphicFrameChg chg="mod">
          <ac:chgData name="Minea, Laura" userId="4ea4cd47-e20f-477d-9f02-e0561f17469e" providerId="ADAL" clId="{E9D18256-3393-45B4-A74F-5E70E5AB88D1}" dt="2026-03-06T14:14:57.004" v="2005" actId="14100"/>
          <ac:graphicFrameMkLst>
            <pc:docMk/>
            <pc:sldMk cId="3303626453" sldId="265"/>
            <ac:graphicFrameMk id="6" creationId="{49A72C26-0D08-EC85-CFC9-FB4A10A4D25C}"/>
          </ac:graphicFrameMkLst>
        </pc:graphicFrameChg>
      </pc:sldChg>
      <pc:sldChg chg="addSp delSp modSp mod ord setBg">
        <pc:chgData name="Minea, Laura" userId="4ea4cd47-e20f-477d-9f02-e0561f17469e" providerId="ADAL" clId="{E9D18256-3393-45B4-A74F-5E70E5AB88D1}" dt="2026-03-06T15:51:05.932" v="3335" actId="2711"/>
        <pc:sldMkLst>
          <pc:docMk/>
          <pc:sldMk cId="4245623697" sldId="266"/>
        </pc:sldMkLst>
        <pc:spChg chg="del mod">
          <ac:chgData name="Minea, Laura" userId="4ea4cd47-e20f-477d-9f02-e0561f17469e" providerId="ADAL" clId="{E9D18256-3393-45B4-A74F-5E70E5AB88D1}" dt="2026-03-06T14:04:43.840" v="1760" actId="478"/>
          <ac:spMkLst>
            <pc:docMk/>
            <pc:sldMk cId="4245623697" sldId="266"/>
            <ac:spMk id="3" creationId="{5489C05E-8B62-542B-60AB-9CF6675ECEBD}"/>
          </ac:spMkLst>
        </pc:spChg>
        <pc:spChg chg="del">
          <ac:chgData name="Minea, Laura" userId="4ea4cd47-e20f-477d-9f02-e0561f17469e" providerId="ADAL" clId="{E9D18256-3393-45B4-A74F-5E70E5AB88D1}" dt="2026-03-06T14:04:51.258" v="1762" actId="478"/>
          <ac:spMkLst>
            <pc:docMk/>
            <pc:sldMk cId="4245623697" sldId="266"/>
            <ac:spMk id="4" creationId="{65F1B43D-E309-E3AA-9AEE-97ECE405C00B}"/>
          </ac:spMkLst>
        </pc:spChg>
        <pc:spChg chg="del">
          <ac:chgData name="Minea, Laura" userId="4ea4cd47-e20f-477d-9f02-e0561f17469e" providerId="ADAL" clId="{E9D18256-3393-45B4-A74F-5E70E5AB88D1}" dt="2026-03-06T14:04:52.492" v="1763" actId="478"/>
          <ac:spMkLst>
            <pc:docMk/>
            <pc:sldMk cId="4245623697" sldId="266"/>
            <ac:spMk id="5" creationId="{48CC442E-8CC5-8A1D-1D76-BAB7FE1EAE34}"/>
          </ac:spMkLst>
        </pc:spChg>
        <pc:spChg chg="add mod">
          <ac:chgData name="Minea, Laura" userId="4ea4cd47-e20f-477d-9f02-e0561f17469e" providerId="ADAL" clId="{E9D18256-3393-45B4-A74F-5E70E5AB88D1}" dt="2026-03-06T15:18:28.093" v="2767" actId="20577"/>
          <ac:spMkLst>
            <pc:docMk/>
            <pc:sldMk cId="4245623697" sldId="266"/>
            <ac:spMk id="10" creationId="{7B5B4369-FFDB-DFD2-8A72-6C63C2BA69C2}"/>
          </ac:spMkLst>
        </pc:spChg>
        <pc:graphicFrameChg chg="add mod modGraphic">
          <ac:chgData name="Minea, Laura" userId="4ea4cd47-e20f-477d-9f02-e0561f17469e" providerId="ADAL" clId="{E9D18256-3393-45B4-A74F-5E70E5AB88D1}" dt="2026-03-06T15:51:05.932" v="3335" actId="2711"/>
          <ac:graphicFrameMkLst>
            <pc:docMk/>
            <pc:sldMk cId="4245623697" sldId="266"/>
            <ac:graphicFrameMk id="8" creationId="{D7B396D5-2CC7-407E-D1B7-09D107043834}"/>
          </ac:graphicFrameMkLst>
        </pc:graphicFrameChg>
        <pc:picChg chg="del mod">
          <ac:chgData name="Minea, Laura" userId="4ea4cd47-e20f-477d-9f02-e0561f17469e" providerId="ADAL" clId="{E9D18256-3393-45B4-A74F-5E70E5AB88D1}" dt="2026-03-06T14:05:53.606" v="1768" actId="478"/>
          <ac:picMkLst>
            <pc:docMk/>
            <pc:sldMk cId="4245623697" sldId="266"/>
            <ac:picMk id="7" creationId="{F08A3869-4D76-E158-4B3E-7B29670A8DE7}"/>
          </ac:picMkLst>
        </pc:picChg>
      </pc:sldChg>
      <pc:sldChg chg="modSp mod">
        <pc:chgData name="Minea, Laura" userId="4ea4cd47-e20f-477d-9f02-e0561f17469e" providerId="ADAL" clId="{E9D18256-3393-45B4-A74F-5E70E5AB88D1}" dt="2026-03-06T15:38:40.975" v="3260" actId="20577"/>
        <pc:sldMkLst>
          <pc:docMk/>
          <pc:sldMk cId="2789276163" sldId="267"/>
        </pc:sldMkLst>
        <pc:spChg chg="mod">
          <ac:chgData name="Minea, Laura" userId="4ea4cd47-e20f-477d-9f02-e0561f17469e" providerId="ADAL" clId="{E9D18256-3393-45B4-A74F-5E70E5AB88D1}" dt="2026-03-06T15:38:40.975" v="3260" actId="20577"/>
          <ac:spMkLst>
            <pc:docMk/>
            <pc:sldMk cId="2789276163" sldId="267"/>
            <ac:spMk id="6" creationId="{6AADDBCD-D02B-6530-AC2A-FD6FE6DD6BD8}"/>
          </ac:spMkLst>
        </pc:spChg>
      </pc:sldChg>
      <pc:sldChg chg="addSp delSp modSp mod">
        <pc:chgData name="Minea, Laura" userId="4ea4cd47-e20f-477d-9f02-e0561f17469e" providerId="ADAL" clId="{E9D18256-3393-45B4-A74F-5E70E5AB88D1}" dt="2026-03-06T15:38:57.117" v="3265"/>
        <pc:sldMkLst>
          <pc:docMk/>
          <pc:sldMk cId="1720014520" sldId="268"/>
        </pc:sldMkLst>
        <pc:spChg chg="add mod">
          <ac:chgData name="Minea, Laura" userId="4ea4cd47-e20f-477d-9f02-e0561f17469e" providerId="ADAL" clId="{E9D18256-3393-45B4-A74F-5E70E5AB88D1}" dt="2026-03-06T15:38:57.117" v="3265"/>
          <ac:spMkLst>
            <pc:docMk/>
            <pc:sldMk cId="1720014520" sldId="268"/>
            <ac:spMk id="2" creationId="{D2545C1C-E4F4-2D77-F2B1-D6EA37F77A8E}"/>
          </ac:spMkLst>
        </pc:spChg>
        <pc:spChg chg="del mod">
          <ac:chgData name="Minea, Laura" userId="4ea4cd47-e20f-477d-9f02-e0561f17469e" providerId="ADAL" clId="{E9D18256-3393-45B4-A74F-5E70E5AB88D1}" dt="2026-03-06T15:38:56.606" v="3264" actId="478"/>
          <ac:spMkLst>
            <pc:docMk/>
            <pc:sldMk cId="1720014520" sldId="268"/>
            <ac:spMk id="6" creationId="{7EEB1A4B-D9C9-DE10-D824-7488B65288D7}"/>
          </ac:spMkLst>
        </pc:spChg>
      </pc:sldChg>
      <pc:sldChg chg="addSp delSp modSp mod">
        <pc:chgData name="Minea, Laura" userId="4ea4cd47-e20f-477d-9f02-e0561f17469e" providerId="ADAL" clId="{E9D18256-3393-45B4-A74F-5E70E5AB88D1}" dt="2026-03-06T15:39:01.873" v="3267"/>
        <pc:sldMkLst>
          <pc:docMk/>
          <pc:sldMk cId="3159260815" sldId="269"/>
        </pc:sldMkLst>
        <pc:spChg chg="add mod">
          <ac:chgData name="Minea, Laura" userId="4ea4cd47-e20f-477d-9f02-e0561f17469e" providerId="ADAL" clId="{E9D18256-3393-45B4-A74F-5E70E5AB88D1}" dt="2026-03-06T15:39:01.873" v="3267"/>
          <ac:spMkLst>
            <pc:docMk/>
            <pc:sldMk cId="3159260815" sldId="269"/>
            <ac:spMk id="2" creationId="{5E6AF272-9CDB-EEFC-BBB1-B56058FAA674}"/>
          </ac:spMkLst>
        </pc:spChg>
        <pc:spChg chg="del">
          <ac:chgData name="Minea, Laura" userId="4ea4cd47-e20f-477d-9f02-e0561f17469e" providerId="ADAL" clId="{E9D18256-3393-45B4-A74F-5E70E5AB88D1}" dt="2026-03-06T15:39:01.040" v="3266" actId="478"/>
          <ac:spMkLst>
            <pc:docMk/>
            <pc:sldMk cId="3159260815" sldId="269"/>
            <ac:spMk id="6" creationId="{64975230-4931-7E00-F407-34F037B93AB4}"/>
          </ac:spMkLst>
        </pc:spChg>
      </pc:sldChg>
      <pc:sldChg chg="addSp delSp modSp mod">
        <pc:chgData name="Minea, Laura" userId="4ea4cd47-e20f-477d-9f02-e0561f17469e" providerId="ADAL" clId="{E9D18256-3393-45B4-A74F-5E70E5AB88D1}" dt="2026-03-06T15:39:06.368" v="3269"/>
        <pc:sldMkLst>
          <pc:docMk/>
          <pc:sldMk cId="3455018006" sldId="270"/>
        </pc:sldMkLst>
        <pc:spChg chg="add mod">
          <ac:chgData name="Minea, Laura" userId="4ea4cd47-e20f-477d-9f02-e0561f17469e" providerId="ADAL" clId="{E9D18256-3393-45B4-A74F-5E70E5AB88D1}" dt="2026-03-06T15:39:06.368" v="3269"/>
          <ac:spMkLst>
            <pc:docMk/>
            <pc:sldMk cId="3455018006" sldId="270"/>
            <ac:spMk id="2" creationId="{0FEAF286-041A-D956-9297-74FA3E08C936}"/>
          </ac:spMkLst>
        </pc:spChg>
        <pc:spChg chg="del">
          <ac:chgData name="Minea, Laura" userId="4ea4cd47-e20f-477d-9f02-e0561f17469e" providerId="ADAL" clId="{E9D18256-3393-45B4-A74F-5E70E5AB88D1}" dt="2026-03-06T15:39:05.734" v="3268" actId="478"/>
          <ac:spMkLst>
            <pc:docMk/>
            <pc:sldMk cId="3455018006" sldId="270"/>
            <ac:spMk id="6" creationId="{4896A3C8-8F83-7111-A8C7-9FB7560BF48A}"/>
          </ac:spMkLst>
        </pc:spChg>
      </pc:sldChg>
      <pc:sldChg chg="addSp delSp modSp mod">
        <pc:chgData name="Minea, Laura" userId="4ea4cd47-e20f-477d-9f02-e0561f17469e" providerId="ADAL" clId="{E9D18256-3393-45B4-A74F-5E70E5AB88D1}" dt="2026-03-06T15:39:16.607" v="3272" actId="1076"/>
        <pc:sldMkLst>
          <pc:docMk/>
          <pc:sldMk cId="1510318862" sldId="271"/>
        </pc:sldMkLst>
        <pc:spChg chg="add mod">
          <ac:chgData name="Minea, Laura" userId="4ea4cd47-e20f-477d-9f02-e0561f17469e" providerId="ADAL" clId="{E9D18256-3393-45B4-A74F-5E70E5AB88D1}" dt="2026-03-06T15:39:16.607" v="3272" actId="1076"/>
          <ac:spMkLst>
            <pc:docMk/>
            <pc:sldMk cId="1510318862" sldId="271"/>
            <ac:spMk id="2" creationId="{B305CEC7-A982-CC26-8598-E73D1BFD2D23}"/>
          </ac:spMkLst>
        </pc:spChg>
        <pc:spChg chg="del">
          <ac:chgData name="Minea, Laura" userId="4ea4cd47-e20f-477d-9f02-e0561f17469e" providerId="ADAL" clId="{E9D18256-3393-45B4-A74F-5E70E5AB88D1}" dt="2026-03-06T15:39:12.597" v="3271" actId="478"/>
          <ac:spMkLst>
            <pc:docMk/>
            <pc:sldMk cId="1510318862" sldId="271"/>
            <ac:spMk id="6" creationId="{919AC436-9570-7E97-104D-9E11C3B944A2}"/>
          </ac:spMkLst>
        </pc:spChg>
      </pc:sldChg>
      <pc:sldChg chg="modSp mod setBg">
        <pc:chgData name="Minea, Laura" userId="4ea4cd47-e20f-477d-9f02-e0561f17469e" providerId="ADAL" clId="{E9D18256-3393-45B4-A74F-5E70E5AB88D1}" dt="2026-03-06T15:42:02.260" v="3310" actId="1076"/>
        <pc:sldMkLst>
          <pc:docMk/>
          <pc:sldMk cId="2913656999" sldId="272"/>
        </pc:sldMkLst>
        <pc:spChg chg="mod">
          <ac:chgData name="Minea, Laura" userId="4ea4cd47-e20f-477d-9f02-e0561f17469e" providerId="ADAL" clId="{E9D18256-3393-45B4-A74F-5E70E5AB88D1}" dt="2026-03-06T15:41:26.956" v="3300" actId="2711"/>
          <ac:spMkLst>
            <pc:docMk/>
            <pc:sldMk cId="2913656999" sldId="272"/>
            <ac:spMk id="6" creationId="{134C5326-4DE5-C1F1-EADE-7038EA6FEC76}"/>
          </ac:spMkLst>
        </pc:spChg>
        <pc:spChg chg="mod">
          <ac:chgData name="Minea, Laura" userId="4ea4cd47-e20f-477d-9f02-e0561f17469e" providerId="ADAL" clId="{E9D18256-3393-45B4-A74F-5E70E5AB88D1}" dt="2026-03-06T15:41:51.972" v="3306" actId="1076"/>
          <ac:spMkLst>
            <pc:docMk/>
            <pc:sldMk cId="2913656999" sldId="272"/>
            <ac:spMk id="8" creationId="{16C78B19-5EDD-4525-67F1-9C7C79DA7446}"/>
          </ac:spMkLst>
        </pc:spChg>
        <pc:picChg chg="mod">
          <ac:chgData name="Minea, Laura" userId="4ea4cd47-e20f-477d-9f02-e0561f17469e" providerId="ADAL" clId="{E9D18256-3393-45B4-A74F-5E70E5AB88D1}" dt="2026-03-06T15:41:35.423" v="3304" actId="1076"/>
          <ac:picMkLst>
            <pc:docMk/>
            <pc:sldMk cId="2913656999" sldId="272"/>
            <ac:picMk id="4" creationId="{713899A2-68E7-4896-9804-12DAF1DDF555}"/>
          </ac:picMkLst>
        </pc:picChg>
        <pc:picChg chg="mod">
          <ac:chgData name="Minea, Laura" userId="4ea4cd47-e20f-477d-9f02-e0561f17469e" providerId="ADAL" clId="{E9D18256-3393-45B4-A74F-5E70E5AB88D1}" dt="2026-03-06T15:41:54.074" v="3307" actId="1076"/>
          <ac:picMkLst>
            <pc:docMk/>
            <pc:sldMk cId="2913656999" sldId="272"/>
            <ac:picMk id="10" creationId="{19FBD59B-17E5-4125-FA62-C1CC56173E04}"/>
          </ac:picMkLst>
        </pc:picChg>
        <pc:picChg chg="mod">
          <ac:chgData name="Minea, Laura" userId="4ea4cd47-e20f-477d-9f02-e0561f17469e" providerId="ADAL" clId="{E9D18256-3393-45B4-A74F-5E70E5AB88D1}" dt="2026-03-06T15:41:57.072" v="3308" actId="1076"/>
          <ac:picMkLst>
            <pc:docMk/>
            <pc:sldMk cId="2913656999" sldId="272"/>
            <ac:picMk id="12" creationId="{ED706C03-4EA0-48AC-F13A-F717AEC83775}"/>
          </ac:picMkLst>
        </pc:picChg>
        <pc:picChg chg="mod">
          <ac:chgData name="Minea, Laura" userId="4ea4cd47-e20f-477d-9f02-e0561f17469e" providerId="ADAL" clId="{E9D18256-3393-45B4-A74F-5E70E5AB88D1}" dt="2026-03-06T15:41:59.123" v="3309" actId="1076"/>
          <ac:picMkLst>
            <pc:docMk/>
            <pc:sldMk cId="2913656999" sldId="272"/>
            <ac:picMk id="14" creationId="{C2CEB4BA-A549-BCDB-FF60-1AA9E7E40BE7}"/>
          </ac:picMkLst>
        </pc:picChg>
        <pc:picChg chg="mod">
          <ac:chgData name="Minea, Laura" userId="4ea4cd47-e20f-477d-9f02-e0561f17469e" providerId="ADAL" clId="{E9D18256-3393-45B4-A74F-5E70E5AB88D1}" dt="2026-03-06T15:42:02.260" v="3310" actId="1076"/>
          <ac:picMkLst>
            <pc:docMk/>
            <pc:sldMk cId="2913656999" sldId="272"/>
            <ac:picMk id="16" creationId="{806454B8-5997-A980-6619-48E2B69494DF}"/>
          </ac:picMkLst>
        </pc:picChg>
      </pc:sldChg>
      <pc:sldChg chg="modSp mod">
        <pc:chgData name="Minea, Laura" userId="4ea4cd47-e20f-477d-9f02-e0561f17469e" providerId="ADAL" clId="{E9D18256-3393-45B4-A74F-5E70E5AB88D1}" dt="2026-03-06T15:39:49.290" v="3284" actId="20577"/>
        <pc:sldMkLst>
          <pc:docMk/>
          <pc:sldMk cId="1413522852" sldId="273"/>
        </pc:sldMkLst>
        <pc:spChg chg="mod">
          <ac:chgData name="Minea, Laura" userId="4ea4cd47-e20f-477d-9f02-e0561f17469e" providerId="ADAL" clId="{E9D18256-3393-45B4-A74F-5E70E5AB88D1}" dt="2026-03-06T15:39:49.290" v="3284" actId="20577"/>
          <ac:spMkLst>
            <pc:docMk/>
            <pc:sldMk cId="1413522852" sldId="273"/>
            <ac:spMk id="6" creationId="{F1D42385-ACCF-B78A-5C34-6D2440D371C6}"/>
          </ac:spMkLst>
        </pc:spChg>
      </pc:sldChg>
      <pc:sldChg chg="modSp mod">
        <pc:chgData name="Minea, Laura" userId="4ea4cd47-e20f-477d-9f02-e0561f17469e" providerId="ADAL" clId="{E9D18256-3393-45B4-A74F-5E70E5AB88D1}" dt="2026-03-06T15:39:42.290" v="3283" actId="20577"/>
        <pc:sldMkLst>
          <pc:docMk/>
          <pc:sldMk cId="2974465130" sldId="274"/>
        </pc:sldMkLst>
        <pc:spChg chg="mod">
          <ac:chgData name="Minea, Laura" userId="4ea4cd47-e20f-477d-9f02-e0561f17469e" providerId="ADAL" clId="{E9D18256-3393-45B4-A74F-5E70E5AB88D1}" dt="2026-03-06T15:39:42.290" v="3283" actId="20577"/>
          <ac:spMkLst>
            <pc:docMk/>
            <pc:sldMk cId="2974465130" sldId="274"/>
            <ac:spMk id="5" creationId="{8C1AEB7F-2D08-E869-9DC2-DBE7248C258E}"/>
          </ac:spMkLst>
        </pc:spChg>
      </pc:sldChg>
      <pc:sldChg chg="addSp modSp new mod modTransition setBg modShow">
        <pc:chgData name="Minea, Laura" userId="4ea4cd47-e20f-477d-9f02-e0561f17469e" providerId="ADAL" clId="{E9D18256-3393-45B4-A74F-5E70E5AB88D1}" dt="2026-03-06T15:48:25.850" v="3318" actId="122"/>
        <pc:sldMkLst>
          <pc:docMk/>
          <pc:sldMk cId="3869986978" sldId="275"/>
        </pc:sldMkLst>
        <pc:spChg chg="add mod">
          <ac:chgData name="Minea, Laura" userId="4ea4cd47-e20f-477d-9f02-e0561f17469e" providerId="ADAL" clId="{E9D18256-3393-45B4-A74F-5E70E5AB88D1}" dt="2026-03-06T14:34:11.012" v="2325" actId="14100"/>
          <ac:spMkLst>
            <pc:docMk/>
            <pc:sldMk cId="3869986978" sldId="275"/>
            <ac:spMk id="2" creationId="{594B52D0-DA3B-A1E6-A1F0-A3DDFFB513A1}"/>
          </ac:spMkLst>
        </pc:spChg>
        <pc:spChg chg="add mod">
          <ac:chgData name="Minea, Laura" userId="4ea4cd47-e20f-477d-9f02-e0561f17469e" providerId="ADAL" clId="{E9D18256-3393-45B4-A74F-5E70E5AB88D1}" dt="2026-03-06T15:48:25.850" v="3318" actId="122"/>
          <ac:spMkLst>
            <pc:docMk/>
            <pc:sldMk cId="3869986978" sldId="275"/>
            <ac:spMk id="6" creationId="{93554529-DB4D-A20C-439D-511936611EFD}"/>
          </ac:spMkLst>
        </pc:spChg>
        <pc:picChg chg="add mod">
          <ac:chgData name="Minea, Laura" userId="4ea4cd47-e20f-477d-9f02-e0561f17469e" providerId="ADAL" clId="{E9D18256-3393-45B4-A74F-5E70E5AB88D1}" dt="2026-03-06T14:34:14.422" v="2327" actId="1076"/>
          <ac:picMkLst>
            <pc:docMk/>
            <pc:sldMk cId="3869986978" sldId="275"/>
            <ac:picMk id="4" creationId="{6103C4A6-B81F-FDD9-A218-407B4474C2FC}"/>
          </ac:picMkLst>
        </pc:picChg>
      </pc:sldChg>
      <pc:sldChg chg="addSp delSp modSp add mod modTransition modAnim">
        <pc:chgData name="Minea, Laura" userId="4ea4cd47-e20f-477d-9f02-e0561f17469e" providerId="ADAL" clId="{E9D18256-3393-45B4-A74F-5E70E5AB88D1}" dt="2026-03-06T15:22:41.315" v="2850"/>
        <pc:sldMkLst>
          <pc:docMk/>
          <pc:sldMk cId="2078197416" sldId="276"/>
        </pc:sldMkLst>
        <pc:spChg chg="mod">
          <ac:chgData name="Minea, Laura" userId="4ea4cd47-e20f-477d-9f02-e0561f17469e" providerId="ADAL" clId="{E9D18256-3393-45B4-A74F-5E70E5AB88D1}" dt="2026-03-06T14:34:20.960" v="2328" actId="14100"/>
          <ac:spMkLst>
            <pc:docMk/>
            <pc:sldMk cId="2078197416" sldId="276"/>
            <ac:spMk id="2" creationId="{20159933-A054-FB2A-70FB-18C617F08A06}"/>
          </ac:spMkLst>
        </pc:spChg>
        <pc:spChg chg="add mod">
          <ac:chgData name="Minea, Laura" userId="4ea4cd47-e20f-477d-9f02-e0561f17469e" providerId="ADAL" clId="{E9D18256-3393-45B4-A74F-5E70E5AB88D1}" dt="2026-03-06T14:34:32.422" v="2333" actId="1076"/>
          <ac:spMkLst>
            <pc:docMk/>
            <pc:sldMk cId="2078197416" sldId="276"/>
            <ac:spMk id="3" creationId="{F193B372-BB56-B428-57ED-66E89AF8C346}"/>
          </ac:spMkLst>
        </pc:spChg>
        <pc:spChg chg="add del mod">
          <ac:chgData name="Minea, Laura" userId="4ea4cd47-e20f-477d-9f02-e0561f17469e" providerId="ADAL" clId="{E9D18256-3393-45B4-A74F-5E70E5AB88D1}" dt="2026-03-06T14:29:26.796" v="2282" actId="478"/>
          <ac:spMkLst>
            <pc:docMk/>
            <pc:sldMk cId="2078197416" sldId="276"/>
            <ac:spMk id="5" creationId="{F8380705-A03A-ADE9-C979-26144C062B4F}"/>
          </ac:spMkLst>
        </pc:spChg>
        <pc:spChg chg="add mod">
          <ac:chgData name="Minea, Laura" userId="4ea4cd47-e20f-477d-9f02-e0561f17469e" providerId="ADAL" clId="{E9D18256-3393-45B4-A74F-5E70E5AB88D1}" dt="2026-03-06T15:02:33.349" v="2618" actId="1076"/>
          <ac:spMkLst>
            <pc:docMk/>
            <pc:sldMk cId="2078197416" sldId="276"/>
            <ac:spMk id="7" creationId="{1AEAD0D2-91E9-D2FC-0BDF-C6B135585AB6}"/>
          </ac:spMkLst>
        </pc:spChg>
        <pc:spChg chg="add mod">
          <ac:chgData name="Minea, Laura" userId="4ea4cd47-e20f-477d-9f02-e0561f17469e" providerId="ADAL" clId="{E9D18256-3393-45B4-A74F-5E70E5AB88D1}" dt="2026-03-06T15:02:41.018" v="2620" actId="1076"/>
          <ac:spMkLst>
            <pc:docMk/>
            <pc:sldMk cId="2078197416" sldId="276"/>
            <ac:spMk id="9" creationId="{E4AD04C3-35A8-D8EB-4AEC-70B338450152}"/>
          </ac:spMkLst>
        </pc:spChg>
        <pc:spChg chg="add mod">
          <ac:chgData name="Minea, Laura" userId="4ea4cd47-e20f-477d-9f02-e0561f17469e" providerId="ADAL" clId="{E9D18256-3393-45B4-A74F-5E70E5AB88D1}" dt="2026-03-06T15:03:14.173" v="2628" actId="1076"/>
          <ac:spMkLst>
            <pc:docMk/>
            <pc:sldMk cId="2078197416" sldId="276"/>
            <ac:spMk id="11" creationId="{A312D7CE-A0F7-3B2A-0C16-95545E779EDB}"/>
          </ac:spMkLst>
        </pc:spChg>
        <pc:spChg chg="add mod">
          <ac:chgData name="Minea, Laura" userId="4ea4cd47-e20f-477d-9f02-e0561f17469e" providerId="ADAL" clId="{E9D18256-3393-45B4-A74F-5E70E5AB88D1}" dt="2026-03-06T14:59:44.475" v="2557" actId="113"/>
          <ac:spMkLst>
            <pc:docMk/>
            <pc:sldMk cId="2078197416" sldId="276"/>
            <ac:spMk id="13" creationId="{63B1F629-3BC1-725C-BEAF-A44A22B9E81F}"/>
          </ac:spMkLst>
        </pc:spChg>
        <pc:spChg chg="add mod">
          <ac:chgData name="Minea, Laura" userId="4ea4cd47-e20f-477d-9f02-e0561f17469e" providerId="ADAL" clId="{E9D18256-3393-45B4-A74F-5E70E5AB88D1}" dt="2026-03-06T15:03:29.924" v="2634"/>
          <ac:spMkLst>
            <pc:docMk/>
            <pc:sldMk cId="2078197416" sldId="276"/>
            <ac:spMk id="15" creationId="{98D8FEF0-5B7E-E0D0-1846-D45BD0690368}"/>
          </ac:spMkLst>
        </pc:spChg>
        <pc:picChg chg="mod">
          <ac:chgData name="Minea, Laura" userId="4ea4cd47-e20f-477d-9f02-e0561f17469e" providerId="ADAL" clId="{E9D18256-3393-45B4-A74F-5E70E5AB88D1}" dt="2026-03-06T14:34:28.999" v="2332" actId="1076"/>
          <ac:picMkLst>
            <pc:docMk/>
            <pc:sldMk cId="2078197416" sldId="276"/>
            <ac:picMk id="4" creationId="{CAC7C786-8A9D-7A2C-B8AD-86E6DD4B3A85}"/>
          </ac:picMkLst>
        </pc:picChg>
      </pc:sldChg>
      <pc:sldChg chg="addSp delSp modSp new mod modTransition setBg">
        <pc:chgData name="Minea, Laura" userId="4ea4cd47-e20f-477d-9f02-e0561f17469e" providerId="ADAL" clId="{E9D18256-3393-45B4-A74F-5E70E5AB88D1}" dt="2026-03-06T15:19:49.648" v="2788" actId="1076"/>
        <pc:sldMkLst>
          <pc:docMk/>
          <pc:sldMk cId="1410381369" sldId="277"/>
        </pc:sldMkLst>
        <pc:spChg chg="add del mod">
          <ac:chgData name="Minea, Laura" userId="4ea4cd47-e20f-477d-9f02-e0561f17469e" providerId="ADAL" clId="{E9D18256-3393-45B4-A74F-5E70E5AB88D1}" dt="2026-03-06T14:47:20.420" v="2449" actId="478"/>
          <ac:spMkLst>
            <pc:docMk/>
            <pc:sldMk cId="1410381369" sldId="277"/>
            <ac:spMk id="2" creationId="{6FB78246-3B4F-6BEB-85B7-049696EEAF19}"/>
          </ac:spMkLst>
        </pc:spChg>
        <pc:spChg chg="add del mod">
          <ac:chgData name="Minea, Laura" userId="4ea4cd47-e20f-477d-9f02-e0561f17469e" providerId="ADAL" clId="{E9D18256-3393-45B4-A74F-5E70E5AB88D1}" dt="2026-03-06T14:51:39.845" v="2480" actId="478"/>
          <ac:spMkLst>
            <pc:docMk/>
            <pc:sldMk cId="1410381369" sldId="277"/>
            <ac:spMk id="3" creationId="{5C6C27D8-2076-2436-F1CF-7A9A02D4F2E6}"/>
          </ac:spMkLst>
        </pc:spChg>
        <pc:spChg chg="add mod">
          <ac:chgData name="Minea, Laura" userId="4ea4cd47-e20f-477d-9f02-e0561f17469e" providerId="ADAL" clId="{E9D18256-3393-45B4-A74F-5E70E5AB88D1}" dt="2026-03-06T14:55:02.666" v="2514" actId="207"/>
          <ac:spMkLst>
            <pc:docMk/>
            <pc:sldMk cId="1410381369" sldId="277"/>
            <ac:spMk id="4" creationId="{E3FC2AF9-67E2-C58E-505B-FEF9AD6E811B}"/>
          </ac:spMkLst>
        </pc:spChg>
        <pc:spChg chg="add mod">
          <ac:chgData name="Minea, Laura" userId="4ea4cd47-e20f-477d-9f02-e0561f17469e" providerId="ADAL" clId="{E9D18256-3393-45B4-A74F-5E70E5AB88D1}" dt="2026-03-06T15:19:49.648" v="2788" actId="1076"/>
          <ac:spMkLst>
            <pc:docMk/>
            <pc:sldMk cId="1410381369" sldId="277"/>
            <ac:spMk id="6" creationId="{5FB56063-55AE-F5EF-62C5-D98266D736EB}"/>
          </ac:spMkLst>
        </pc:spChg>
        <pc:picChg chg="add mod">
          <ac:chgData name="Minea, Laura" userId="4ea4cd47-e20f-477d-9f02-e0561f17469e" providerId="ADAL" clId="{E9D18256-3393-45B4-A74F-5E70E5AB88D1}" dt="2026-03-06T14:57:16.292" v="2546" actId="1076"/>
          <ac:picMkLst>
            <pc:docMk/>
            <pc:sldMk cId="1410381369" sldId="277"/>
            <ac:picMk id="5" creationId="{431EEC07-C038-C569-53F3-6A4E26ABB044}"/>
          </ac:picMkLst>
        </pc:picChg>
      </pc:sldChg>
      <pc:sldChg chg="addSp modSp add mod modTransition">
        <pc:chgData name="Minea, Laura" userId="4ea4cd47-e20f-477d-9f02-e0561f17469e" providerId="ADAL" clId="{E9D18256-3393-45B4-A74F-5E70E5AB88D1}" dt="2026-03-06T15:21:17.873" v="2842" actId="14100"/>
        <pc:sldMkLst>
          <pc:docMk/>
          <pc:sldMk cId="470081367" sldId="278"/>
        </pc:sldMkLst>
        <pc:spChg chg="mod">
          <ac:chgData name="Minea, Laura" userId="4ea4cd47-e20f-477d-9f02-e0561f17469e" providerId="ADAL" clId="{E9D18256-3393-45B4-A74F-5E70E5AB88D1}" dt="2026-03-06T14:55:08.719" v="2515" actId="207"/>
          <ac:spMkLst>
            <pc:docMk/>
            <pc:sldMk cId="470081367" sldId="278"/>
            <ac:spMk id="4" creationId="{F5A4DB33-A6C3-79B5-95BC-6A5D5AECFC00}"/>
          </ac:spMkLst>
        </pc:spChg>
        <pc:spChg chg="add mod">
          <ac:chgData name="Minea, Laura" userId="4ea4cd47-e20f-477d-9f02-e0561f17469e" providerId="ADAL" clId="{E9D18256-3393-45B4-A74F-5E70E5AB88D1}" dt="2026-03-06T15:21:17.873" v="2842" actId="14100"/>
          <ac:spMkLst>
            <pc:docMk/>
            <pc:sldMk cId="470081367" sldId="278"/>
            <ac:spMk id="5" creationId="{CAE27434-0E51-894A-7117-5AB4EBFA2EB6}"/>
          </ac:spMkLst>
        </pc:spChg>
        <pc:picChg chg="add mod">
          <ac:chgData name="Minea, Laura" userId="4ea4cd47-e20f-477d-9f02-e0561f17469e" providerId="ADAL" clId="{E9D18256-3393-45B4-A74F-5E70E5AB88D1}" dt="2026-03-06T14:56:55.927" v="2543" actId="1076"/>
          <ac:picMkLst>
            <pc:docMk/>
            <pc:sldMk cId="470081367" sldId="278"/>
            <ac:picMk id="3" creationId="{B2CA6CAE-8E1B-A0E0-6AE9-1B5810D4C114}"/>
          </ac:picMkLst>
        </pc:picChg>
      </pc:sldChg>
      <pc:sldChg chg="addSp modSp add del mod">
        <pc:chgData name="Minea, Laura" userId="4ea4cd47-e20f-477d-9f02-e0561f17469e" providerId="ADAL" clId="{E9D18256-3393-45B4-A74F-5E70E5AB88D1}" dt="2026-03-06T14:51:35.757" v="2478" actId="47"/>
        <pc:sldMkLst>
          <pc:docMk/>
          <pc:sldMk cId="2369547288" sldId="278"/>
        </pc:sldMkLst>
        <pc:spChg chg="add mod">
          <ac:chgData name="Minea, Laura" userId="4ea4cd47-e20f-477d-9f02-e0561f17469e" providerId="ADAL" clId="{E9D18256-3393-45B4-A74F-5E70E5AB88D1}" dt="2026-03-06T14:51:14.424" v="2475" actId="14100"/>
          <ac:spMkLst>
            <pc:docMk/>
            <pc:sldMk cId="2369547288" sldId="278"/>
            <ac:spMk id="2" creationId="{80CAD7E0-6A27-BB51-6B1A-DE0DFE7CDE05}"/>
          </ac:spMkLst>
        </pc:spChg>
        <pc:spChg chg="mod">
          <ac:chgData name="Minea, Laura" userId="4ea4cd47-e20f-477d-9f02-e0561f17469e" providerId="ADAL" clId="{E9D18256-3393-45B4-A74F-5E70E5AB88D1}" dt="2026-03-06T14:50:47.989" v="2469" actId="14100"/>
          <ac:spMkLst>
            <pc:docMk/>
            <pc:sldMk cId="2369547288" sldId="278"/>
            <ac:spMk id="3" creationId="{CF1799EB-E66D-89B4-02CF-BFA06F148F2D}"/>
          </ac:spMkLst>
        </pc:spChg>
      </pc:sldChg>
      <pc:sldChg chg="modSp add del mod">
        <pc:chgData name="Minea, Laura" userId="4ea4cd47-e20f-477d-9f02-e0561f17469e" providerId="ADAL" clId="{E9D18256-3393-45B4-A74F-5E70E5AB88D1}" dt="2026-03-06T14:51:36.648" v="2479" actId="47"/>
        <pc:sldMkLst>
          <pc:docMk/>
          <pc:sldMk cId="42170746" sldId="279"/>
        </pc:sldMkLst>
        <pc:spChg chg="mod">
          <ac:chgData name="Minea, Laura" userId="4ea4cd47-e20f-477d-9f02-e0561f17469e" providerId="ADAL" clId="{E9D18256-3393-45B4-A74F-5E70E5AB88D1}" dt="2026-03-06T14:51:25.248" v="2477" actId="14100"/>
          <ac:spMkLst>
            <pc:docMk/>
            <pc:sldMk cId="42170746" sldId="279"/>
            <ac:spMk id="2" creationId="{809E3ED2-B62D-CB00-66CD-CBE3E90AEFAF}"/>
          </ac:spMkLst>
        </pc:spChg>
      </pc:sldChg>
      <pc:sldChg chg="addSp delSp modSp add mod">
        <pc:chgData name="Minea, Laura" userId="4ea4cd47-e20f-477d-9f02-e0561f17469e" providerId="ADAL" clId="{E9D18256-3393-45B4-A74F-5E70E5AB88D1}" dt="2026-03-06T14:59:13.424" v="2553" actId="404"/>
        <pc:sldMkLst>
          <pc:docMk/>
          <pc:sldMk cId="930976318" sldId="279"/>
        </pc:sldMkLst>
        <pc:spChg chg="add del mod">
          <ac:chgData name="Minea, Laura" userId="4ea4cd47-e20f-477d-9f02-e0561f17469e" providerId="ADAL" clId="{E9D18256-3393-45B4-A74F-5E70E5AB88D1}" dt="2026-03-06T14:52:50.794" v="2494" actId="478"/>
          <ac:spMkLst>
            <pc:docMk/>
            <pc:sldMk cId="930976318" sldId="279"/>
            <ac:spMk id="2" creationId="{0506E7B7-0217-FAF4-C57D-15D5DD398954}"/>
          </ac:spMkLst>
        </pc:spChg>
        <pc:spChg chg="add del mod">
          <ac:chgData name="Minea, Laura" userId="4ea4cd47-e20f-477d-9f02-e0561f17469e" providerId="ADAL" clId="{E9D18256-3393-45B4-A74F-5E70E5AB88D1}" dt="2026-03-06T14:54:02.480" v="2512" actId="478"/>
          <ac:spMkLst>
            <pc:docMk/>
            <pc:sldMk cId="930976318" sldId="279"/>
            <ac:spMk id="3" creationId="{F70C5B6B-5888-FF9F-DCA6-704EE07B3AE4}"/>
          </ac:spMkLst>
        </pc:spChg>
        <pc:spChg chg="mod">
          <ac:chgData name="Minea, Laura" userId="4ea4cd47-e20f-477d-9f02-e0561f17469e" providerId="ADAL" clId="{E9D18256-3393-45B4-A74F-5E70E5AB88D1}" dt="2026-03-06T14:54:57.216" v="2513" actId="207"/>
          <ac:spMkLst>
            <pc:docMk/>
            <pc:sldMk cId="930976318" sldId="279"/>
            <ac:spMk id="4" creationId="{06CD42BD-9754-AD30-8D6F-B3B8FB833DEE}"/>
          </ac:spMkLst>
        </pc:spChg>
        <pc:spChg chg="add mod">
          <ac:chgData name="Minea, Laura" userId="4ea4cd47-e20f-477d-9f02-e0561f17469e" providerId="ADAL" clId="{E9D18256-3393-45B4-A74F-5E70E5AB88D1}" dt="2026-03-06T14:56:07.065" v="2525" actId="1076"/>
          <ac:spMkLst>
            <pc:docMk/>
            <pc:sldMk cId="930976318" sldId="279"/>
            <ac:spMk id="5" creationId="{CE3B7060-BE85-DB8D-007C-7DD7007536EE}"/>
          </ac:spMkLst>
        </pc:spChg>
        <pc:spChg chg="add mod">
          <ac:chgData name="Minea, Laura" userId="4ea4cd47-e20f-477d-9f02-e0561f17469e" providerId="ADAL" clId="{E9D18256-3393-45B4-A74F-5E70E5AB88D1}" dt="2026-03-06T14:59:13.424" v="2553" actId="404"/>
          <ac:spMkLst>
            <pc:docMk/>
            <pc:sldMk cId="930976318" sldId="279"/>
            <ac:spMk id="8" creationId="{B07AC49F-BCFD-EDD9-67D3-23FCBEB21BBD}"/>
          </ac:spMkLst>
        </pc:spChg>
        <pc:picChg chg="add mod">
          <ac:chgData name="Minea, Laura" userId="4ea4cd47-e20f-477d-9f02-e0561f17469e" providerId="ADAL" clId="{E9D18256-3393-45B4-A74F-5E70E5AB88D1}" dt="2026-03-06T14:57:02.068" v="2544"/>
          <ac:picMkLst>
            <pc:docMk/>
            <pc:sldMk cId="930976318" sldId="279"/>
            <ac:picMk id="6" creationId="{371BBF6B-BE19-117B-B3D7-D509957543CB}"/>
          </ac:picMkLst>
        </pc:picChg>
      </pc:sldChg>
      <pc:sldChg chg="new del">
        <pc:chgData name="Minea, Laura" userId="4ea4cd47-e20f-477d-9f02-e0561f17469e" providerId="ADAL" clId="{E9D18256-3393-45B4-A74F-5E70E5AB88D1}" dt="2026-03-06T15:27:53.689" v="2855" actId="47"/>
        <pc:sldMkLst>
          <pc:docMk/>
          <pc:sldMk cId="1914043085" sldId="280"/>
        </pc:sldMkLst>
      </pc:sldChg>
    </pc:docChg>
  </pc:docChgLst>
  <pc:docChgLst>
    <pc:chgData name="Laura Minea" userId="a672a33a09b3e119" providerId="LiveId" clId="{98310E02-606D-4197-8C32-A2A0E0BC1AA1}"/>
    <pc:docChg chg="undo custSel addSld delSld modSld sldOrd">
      <pc:chgData name="Laura Minea" userId="a672a33a09b3e119" providerId="LiveId" clId="{98310E02-606D-4197-8C32-A2A0E0BC1AA1}" dt="2026-03-04T23:37:01.623" v="2018" actId="20577"/>
      <pc:docMkLst>
        <pc:docMk/>
      </pc:docMkLst>
      <pc:sldChg chg="modSp mod">
        <pc:chgData name="Laura Minea" userId="a672a33a09b3e119" providerId="LiveId" clId="{98310E02-606D-4197-8C32-A2A0E0BC1AA1}" dt="2026-03-04T23:35:00.393" v="1955" actId="115"/>
        <pc:sldMkLst>
          <pc:docMk/>
          <pc:sldMk cId="3187083265" sldId="256"/>
        </pc:sldMkLst>
        <pc:spChg chg="mod">
          <ac:chgData name="Laura Minea" userId="a672a33a09b3e119" providerId="LiveId" clId="{98310E02-606D-4197-8C32-A2A0E0BC1AA1}" dt="2026-03-04T23:35:00.393" v="1955" actId="115"/>
          <ac:spMkLst>
            <pc:docMk/>
            <pc:sldMk cId="3187083265" sldId="256"/>
            <ac:spMk id="6" creationId="{C8FD8880-72CF-6AC9-D45C-896414A1EE05}"/>
          </ac:spMkLst>
        </pc:spChg>
      </pc:sldChg>
      <pc:sldChg chg="modSp mod modAnim">
        <pc:chgData name="Laura Minea" userId="a672a33a09b3e119" providerId="LiveId" clId="{98310E02-606D-4197-8C32-A2A0E0BC1AA1}" dt="2026-03-04T23:31:00.678" v="1851" actId="207"/>
        <pc:sldMkLst>
          <pc:docMk/>
          <pc:sldMk cId="1318709646" sldId="257"/>
        </pc:sldMkLst>
        <pc:picChg chg="mod">
          <ac:chgData name="Laura Minea" userId="a672a33a09b3e119" providerId="LiveId" clId="{98310E02-606D-4197-8C32-A2A0E0BC1AA1}" dt="2026-03-04T23:29:38.202" v="1822" actId="1076"/>
          <ac:picMkLst>
            <pc:docMk/>
            <pc:sldMk cId="1318709646" sldId="257"/>
            <ac:picMk id="3" creationId="{89C05D9E-CC06-EFD6-9C58-FC1566575AD6}"/>
          </ac:picMkLst>
        </pc:picChg>
      </pc:sldChg>
      <pc:sldChg chg="addSp delSp modSp mod setBg modAnim">
        <pc:chgData name="Laura Minea" userId="a672a33a09b3e119" providerId="LiveId" clId="{98310E02-606D-4197-8C32-A2A0E0BC1AA1}" dt="2026-03-04T22:24:46.832" v="289" actId="1076"/>
        <pc:sldMkLst>
          <pc:docMk/>
          <pc:sldMk cId="3303626453" sldId="265"/>
        </pc:sldMkLst>
        <pc:spChg chg="add mod">
          <ac:chgData name="Laura Minea" userId="a672a33a09b3e119" providerId="LiveId" clId="{98310E02-606D-4197-8C32-A2A0E0BC1AA1}" dt="2026-03-04T22:18:08.496" v="125" actId="1076"/>
          <ac:spMkLst>
            <pc:docMk/>
            <pc:sldMk cId="3303626453" sldId="265"/>
            <ac:spMk id="8" creationId="{DFAF3A99-1C2D-79B5-B073-DBC947C78C5B}"/>
          </ac:spMkLst>
        </pc:spChg>
        <pc:spChg chg="add mod">
          <ac:chgData name="Laura Minea" userId="a672a33a09b3e119" providerId="LiveId" clId="{98310E02-606D-4197-8C32-A2A0E0BC1AA1}" dt="2026-03-04T22:20:54.004" v="200" actId="1076"/>
          <ac:spMkLst>
            <pc:docMk/>
            <pc:sldMk cId="3303626453" sldId="265"/>
            <ac:spMk id="9" creationId="{6481DE12-BBF5-24CF-6271-F24B6D9F2CB6}"/>
          </ac:spMkLst>
        </pc:spChg>
        <pc:spChg chg="add mod">
          <ac:chgData name="Laura Minea" userId="a672a33a09b3e119" providerId="LiveId" clId="{98310E02-606D-4197-8C32-A2A0E0BC1AA1}" dt="2026-03-04T22:23:06.952" v="284" actId="207"/>
          <ac:spMkLst>
            <pc:docMk/>
            <pc:sldMk cId="3303626453" sldId="265"/>
            <ac:spMk id="11" creationId="{EB5805A7-8B54-F8E1-F456-DE6ED626909F}"/>
          </ac:spMkLst>
        </pc:spChg>
        <pc:spChg chg="add mod">
          <ac:chgData name="Laura Minea" userId="a672a33a09b3e119" providerId="LiveId" clId="{98310E02-606D-4197-8C32-A2A0E0BC1AA1}" dt="2026-03-04T22:24:46.832" v="289" actId="1076"/>
          <ac:spMkLst>
            <pc:docMk/>
            <pc:sldMk cId="3303626453" sldId="265"/>
            <ac:spMk id="13" creationId="{48110DAD-6349-A79C-C03E-F80DAE081F32}"/>
          </ac:spMkLst>
        </pc:spChg>
        <pc:graphicFrameChg chg="add del mod">
          <ac:chgData name="Laura Minea" userId="a672a33a09b3e119" providerId="LiveId" clId="{98310E02-606D-4197-8C32-A2A0E0BC1AA1}" dt="2026-03-04T22:20:50.779" v="199" actId="1076"/>
          <ac:graphicFrameMkLst>
            <pc:docMk/>
            <pc:sldMk cId="3303626453" sldId="265"/>
            <ac:graphicFrameMk id="6" creationId="{49A72C26-0D08-EC85-CFC9-FB4A10A4D25C}"/>
          </ac:graphicFrameMkLst>
        </pc:graphicFrameChg>
      </pc:sldChg>
      <pc:sldChg chg="addSp modSp new mod modTransition setBg">
        <pc:chgData name="Laura Minea" userId="a672a33a09b3e119" providerId="LiveId" clId="{98310E02-606D-4197-8C32-A2A0E0BC1AA1}" dt="2026-03-04T22:40:14.711" v="460"/>
        <pc:sldMkLst>
          <pc:docMk/>
          <pc:sldMk cId="4245623697" sldId="266"/>
        </pc:sldMkLst>
      </pc:sldChg>
      <pc:sldChg chg="addSp modSp new mod modTransition setBg modAnim">
        <pc:chgData name="Laura Minea" userId="a672a33a09b3e119" providerId="LiveId" clId="{98310E02-606D-4197-8C32-A2A0E0BC1AA1}" dt="2026-03-04T23:36:36.058" v="1977" actId="207"/>
        <pc:sldMkLst>
          <pc:docMk/>
          <pc:sldMk cId="2789276163" sldId="267"/>
        </pc:sldMkLst>
        <pc:spChg chg="add mod">
          <ac:chgData name="Laura Minea" userId="a672a33a09b3e119" providerId="LiveId" clId="{98310E02-606D-4197-8C32-A2A0E0BC1AA1}" dt="2026-03-04T23:36:36.058" v="1977" actId="207"/>
          <ac:spMkLst>
            <pc:docMk/>
            <pc:sldMk cId="2789276163" sldId="267"/>
            <ac:spMk id="6" creationId="{6AADDBCD-D02B-6530-AC2A-FD6FE6DD6BD8}"/>
          </ac:spMkLst>
        </pc:spChg>
        <pc:grpChg chg="mod">
          <ac:chgData name="Laura Minea" userId="a672a33a09b3e119" providerId="LiveId" clId="{98310E02-606D-4197-8C32-A2A0E0BC1AA1}" dt="2026-03-04T22:47:58.071" v="515" actId="33934"/>
          <ac:grpSpMkLst>
            <pc:docMk/>
            <pc:sldMk cId="2789276163" sldId="267"/>
            <ac:grpSpMk id="1" creationId="{00000000-0000-0000-0000-000000000000}"/>
          </ac:grpSpMkLst>
        </pc:grpChg>
        <pc:graphicFrameChg chg="add mod modVis">
          <ac:chgData name="Laura Minea" userId="a672a33a09b3e119" providerId="LiveId" clId="{98310E02-606D-4197-8C32-A2A0E0BC1AA1}" dt="2026-03-04T22:52:49.387" v="683"/>
          <ac:graphicFrameMkLst>
            <pc:docMk/>
            <pc:sldMk cId="2789276163" sldId="267"/>
            <ac:graphicFrameMk id="4" creationId="{1E6AC01B-E83D-12CA-6665-42C795D473A4}"/>
          </ac:graphicFrameMkLst>
        </pc:graphicFrameChg>
      </pc:sldChg>
      <pc:sldChg chg="addSp modSp add mod modTransition modAnim">
        <pc:chgData name="Laura Minea" userId="a672a33a09b3e119" providerId="LiveId" clId="{98310E02-606D-4197-8C32-A2A0E0BC1AA1}" dt="2026-03-04T23:37:01.623" v="2018" actId="20577"/>
        <pc:sldMkLst>
          <pc:docMk/>
          <pc:sldMk cId="1720014520" sldId="268"/>
        </pc:sldMkLst>
        <pc:spChg chg="add mod">
          <ac:chgData name="Laura Minea" userId="a672a33a09b3e119" providerId="LiveId" clId="{98310E02-606D-4197-8C32-A2A0E0BC1AA1}" dt="2026-03-04T22:54:35.683" v="701" actId="20577"/>
          <ac:spMkLst>
            <pc:docMk/>
            <pc:sldMk cId="1720014520" sldId="268"/>
            <ac:spMk id="3" creationId="{F4F8305C-C5BE-762E-EC10-A62A388DBEBA}"/>
          </ac:spMkLst>
        </pc:spChg>
        <pc:graphicFrameChg chg="mod">
          <ac:chgData name="Laura Minea" userId="a672a33a09b3e119" providerId="LiveId" clId="{98310E02-606D-4197-8C32-A2A0E0BC1AA1}" dt="2026-03-04T22:53:23.082" v="692" actId="14100"/>
          <ac:graphicFrameMkLst>
            <pc:docMk/>
            <pc:sldMk cId="1720014520" sldId="268"/>
            <ac:graphicFrameMk id="4" creationId="{8C571C7B-AB35-E30D-889B-C2429ACFFC9B}"/>
          </ac:graphicFrameMkLst>
        </pc:graphicFrameChg>
      </pc:sldChg>
      <pc:sldChg chg="addSp modSp add mod ord">
        <pc:chgData name="Laura Minea" userId="a672a33a09b3e119" providerId="LiveId" clId="{98310E02-606D-4197-8C32-A2A0E0BC1AA1}" dt="2026-03-04T22:57:38.034" v="723" actId="20577"/>
        <pc:sldMkLst>
          <pc:docMk/>
          <pc:sldMk cId="3159260815" sldId="269"/>
        </pc:sldMkLst>
        <pc:spChg chg="add mod">
          <ac:chgData name="Laura Minea" userId="a672a33a09b3e119" providerId="LiveId" clId="{98310E02-606D-4197-8C32-A2A0E0BC1AA1}" dt="2026-03-04T22:57:38.034" v="723" actId="20577"/>
          <ac:spMkLst>
            <pc:docMk/>
            <pc:sldMk cId="3159260815" sldId="269"/>
            <ac:spMk id="3" creationId="{CC10F89A-C82D-ABE3-5452-0AA52135B2F0}"/>
          </ac:spMkLst>
        </pc:spChg>
        <pc:graphicFrameChg chg="mod">
          <ac:chgData name="Laura Minea" userId="a672a33a09b3e119" providerId="LiveId" clId="{98310E02-606D-4197-8C32-A2A0E0BC1AA1}" dt="2026-03-04T22:57:05.992" v="714" actId="14100"/>
          <ac:graphicFrameMkLst>
            <pc:docMk/>
            <pc:sldMk cId="3159260815" sldId="269"/>
            <ac:graphicFrameMk id="4" creationId="{7E651886-78B3-145F-7EAA-9EB014E4ED28}"/>
          </ac:graphicFrameMkLst>
        </pc:graphicFrameChg>
      </pc:sldChg>
      <pc:sldChg chg="addSp modSp add mod ord">
        <pc:chgData name="Laura Minea" userId="a672a33a09b3e119" providerId="LiveId" clId="{98310E02-606D-4197-8C32-A2A0E0BC1AA1}" dt="2026-03-04T22:59:48.138" v="763" actId="20577"/>
        <pc:sldMkLst>
          <pc:docMk/>
          <pc:sldMk cId="3455018006" sldId="270"/>
        </pc:sldMkLst>
        <pc:spChg chg="add mod">
          <ac:chgData name="Laura Minea" userId="a672a33a09b3e119" providerId="LiveId" clId="{98310E02-606D-4197-8C32-A2A0E0BC1AA1}" dt="2026-03-04T22:59:48.138" v="763" actId="20577"/>
          <ac:spMkLst>
            <pc:docMk/>
            <pc:sldMk cId="3455018006" sldId="270"/>
            <ac:spMk id="3" creationId="{2957907A-DCAA-63B9-D15C-74752521A61E}"/>
          </ac:spMkLst>
        </pc:spChg>
        <pc:graphicFrameChg chg="mod">
          <ac:chgData name="Laura Minea" userId="a672a33a09b3e119" providerId="LiveId" clId="{98310E02-606D-4197-8C32-A2A0E0BC1AA1}" dt="2026-03-04T22:59:24.140" v="752"/>
          <ac:graphicFrameMkLst>
            <pc:docMk/>
            <pc:sldMk cId="3455018006" sldId="270"/>
            <ac:graphicFrameMk id="4" creationId="{57F806F6-127A-E5B1-37EC-A144CF11EFCF}"/>
          </ac:graphicFrameMkLst>
        </pc:graphicFrameChg>
      </pc:sldChg>
      <pc:sldChg chg="addSp modSp add mod ord">
        <pc:chgData name="Laura Minea" userId="a672a33a09b3e119" providerId="LiveId" clId="{98310E02-606D-4197-8C32-A2A0E0BC1AA1}" dt="2026-03-04T23:00:53.661" v="778" actId="1076"/>
        <pc:sldMkLst>
          <pc:docMk/>
          <pc:sldMk cId="1510318862" sldId="271"/>
        </pc:sldMkLst>
        <pc:spChg chg="add mod">
          <ac:chgData name="Laura Minea" userId="a672a33a09b3e119" providerId="LiveId" clId="{98310E02-606D-4197-8C32-A2A0E0BC1AA1}" dt="2026-03-04T23:00:53.661" v="778" actId="1076"/>
          <ac:spMkLst>
            <pc:docMk/>
            <pc:sldMk cId="1510318862" sldId="271"/>
            <ac:spMk id="3" creationId="{7E596299-FF97-6E8C-FC71-68B3D8417C89}"/>
          </ac:spMkLst>
        </pc:spChg>
        <pc:graphicFrameChg chg="mod">
          <ac:chgData name="Laura Minea" userId="a672a33a09b3e119" providerId="LiveId" clId="{98310E02-606D-4197-8C32-A2A0E0BC1AA1}" dt="2026-03-04T23:00:21.019" v="770" actId="14100"/>
          <ac:graphicFrameMkLst>
            <pc:docMk/>
            <pc:sldMk cId="1510318862" sldId="271"/>
            <ac:graphicFrameMk id="4" creationId="{0DD8BDB2-701F-1485-2A3A-F609F4047C35}"/>
          </ac:graphicFrameMkLst>
        </pc:graphicFrameChg>
      </pc:sldChg>
      <pc:sldChg chg="addSp delSp modSp new mod setBg setClrOvrMap">
        <pc:chgData name="Laura Minea" userId="a672a33a09b3e119" providerId="LiveId" clId="{98310E02-606D-4197-8C32-A2A0E0BC1AA1}" dt="2026-03-04T23:18:28.598" v="1126"/>
        <pc:sldMkLst>
          <pc:docMk/>
          <pc:sldMk cId="2913656999" sldId="272"/>
        </pc:sldMkLst>
        <pc:spChg chg="add mod">
          <ac:chgData name="Laura Minea" userId="a672a33a09b3e119" providerId="LiveId" clId="{98310E02-606D-4197-8C32-A2A0E0BC1AA1}" dt="2026-03-04T23:16:56.408" v="934" actId="1076"/>
          <ac:spMkLst>
            <pc:docMk/>
            <pc:sldMk cId="2913656999" sldId="272"/>
            <ac:spMk id="6" creationId="{134C5326-4DE5-C1F1-EADE-7038EA6FEC76}"/>
          </ac:spMkLst>
        </pc:spChg>
        <pc:spChg chg="add mod ord">
          <ac:chgData name="Laura Minea" userId="a672a33a09b3e119" providerId="LiveId" clId="{98310E02-606D-4197-8C32-A2A0E0BC1AA1}" dt="2026-03-04T23:17:12.150" v="937" actId="113"/>
          <ac:spMkLst>
            <pc:docMk/>
            <pc:sldMk cId="2913656999" sldId="272"/>
            <ac:spMk id="8" creationId="{16C78B19-5EDD-4525-67F1-9C7C79DA7446}"/>
          </ac:spMkLst>
        </pc:spChg>
        <pc:picChg chg="add mod ord">
          <ac:chgData name="Laura Minea" userId="a672a33a09b3e119" providerId="LiveId" clId="{98310E02-606D-4197-8C32-A2A0E0BC1AA1}" dt="2026-03-04T23:16:44.971" v="933" actId="26606"/>
          <ac:picMkLst>
            <pc:docMk/>
            <pc:sldMk cId="2913656999" sldId="272"/>
            <ac:picMk id="4" creationId="{713899A2-68E7-4896-9804-12DAF1DDF555}"/>
          </ac:picMkLst>
        </pc:picChg>
        <pc:picChg chg="add mod">
          <ac:chgData name="Laura Minea" userId="a672a33a09b3e119" providerId="LiveId" clId="{98310E02-606D-4197-8C32-A2A0E0BC1AA1}" dt="2026-03-04T23:17:16.681" v="938" actId="1076"/>
          <ac:picMkLst>
            <pc:docMk/>
            <pc:sldMk cId="2913656999" sldId="272"/>
            <ac:picMk id="10" creationId="{19FBD59B-17E5-4125-FA62-C1CC56173E04}"/>
          </ac:picMkLst>
        </pc:picChg>
        <pc:picChg chg="add mod">
          <ac:chgData name="Laura Minea" userId="a672a33a09b3e119" providerId="LiveId" clId="{98310E02-606D-4197-8C32-A2A0E0BC1AA1}" dt="2026-03-04T23:17:21.116" v="939" actId="1076"/>
          <ac:picMkLst>
            <pc:docMk/>
            <pc:sldMk cId="2913656999" sldId="272"/>
            <ac:picMk id="12" creationId="{ED706C03-4EA0-48AC-F13A-F717AEC83775}"/>
          </ac:picMkLst>
        </pc:picChg>
        <pc:picChg chg="add mod">
          <ac:chgData name="Laura Minea" userId="a672a33a09b3e119" providerId="LiveId" clId="{98310E02-606D-4197-8C32-A2A0E0BC1AA1}" dt="2026-03-04T23:17:24.648" v="940" actId="1076"/>
          <ac:picMkLst>
            <pc:docMk/>
            <pc:sldMk cId="2913656999" sldId="272"/>
            <ac:picMk id="14" creationId="{C2CEB4BA-A549-BCDB-FF60-1AA9E7E40BE7}"/>
          </ac:picMkLst>
        </pc:picChg>
        <pc:picChg chg="add mod ord">
          <ac:chgData name="Laura Minea" userId="a672a33a09b3e119" providerId="LiveId" clId="{98310E02-606D-4197-8C32-A2A0E0BC1AA1}" dt="2026-03-04T23:17:35.130" v="941" actId="1076"/>
          <ac:picMkLst>
            <pc:docMk/>
            <pc:sldMk cId="2913656999" sldId="272"/>
            <ac:picMk id="16" creationId="{806454B8-5997-A980-6619-48E2B69494DF}"/>
          </ac:picMkLst>
        </pc:picChg>
      </pc:sldChg>
      <pc:sldChg chg="addSp delSp modSp new mod setBg">
        <pc:chgData name="Laura Minea" userId="a672a33a09b3e119" providerId="LiveId" clId="{98310E02-606D-4197-8C32-A2A0E0BC1AA1}" dt="2026-03-04T23:28:41.254" v="1776"/>
        <pc:sldMkLst>
          <pc:docMk/>
          <pc:sldMk cId="1413522852" sldId="273"/>
        </pc:sldMkLst>
        <pc:spChg chg="add mod">
          <ac:chgData name="Laura Minea" userId="a672a33a09b3e119" providerId="LiveId" clId="{98310E02-606D-4197-8C32-A2A0E0BC1AA1}" dt="2026-03-04T23:27:38.388" v="1698" actId="1076"/>
          <ac:spMkLst>
            <pc:docMk/>
            <pc:sldMk cId="1413522852" sldId="273"/>
            <ac:spMk id="5" creationId="{FDBC45F0-789B-CADC-1A51-DDCACC74ADBC}"/>
          </ac:spMkLst>
        </pc:spChg>
        <pc:spChg chg="add mod">
          <ac:chgData name="Laura Minea" userId="a672a33a09b3e119" providerId="LiveId" clId="{98310E02-606D-4197-8C32-A2A0E0BC1AA1}" dt="2026-03-04T23:28:19.975" v="1726" actId="14100"/>
          <ac:spMkLst>
            <pc:docMk/>
            <pc:sldMk cId="1413522852" sldId="273"/>
            <ac:spMk id="6" creationId="{F1D42385-ACCF-B78A-5C34-6D2440D371C6}"/>
          </ac:spMkLst>
        </pc:spChg>
      </pc:sldChg>
      <pc:sldChg chg="addSp delSp modSp new mod setBg modClrScheme chgLayout">
        <pc:chgData name="Laura Minea" userId="a672a33a09b3e119" providerId="LiveId" clId="{98310E02-606D-4197-8C32-A2A0E0BC1AA1}" dt="2026-03-04T23:34:19.095" v="1931" actId="14100"/>
        <pc:sldMkLst>
          <pc:docMk/>
          <pc:sldMk cId="2974465130" sldId="274"/>
        </pc:sldMkLst>
        <pc:spChg chg="add mod">
          <ac:chgData name="Laura Minea" userId="a672a33a09b3e119" providerId="LiveId" clId="{98310E02-606D-4197-8C32-A2A0E0BC1AA1}" dt="2026-03-04T23:34:08.515" v="1927" actId="26606"/>
          <ac:spMkLst>
            <pc:docMk/>
            <pc:sldMk cId="2974465130" sldId="274"/>
            <ac:spMk id="5" creationId="{8C1AEB7F-2D08-E869-9DC2-DBE7248C258E}"/>
          </ac:spMkLst>
        </pc:spChg>
        <pc:spChg chg="add mod">
          <ac:chgData name="Laura Minea" userId="a672a33a09b3e119" providerId="LiveId" clId="{98310E02-606D-4197-8C32-A2A0E0BC1AA1}" dt="2026-03-04T23:34:19.095" v="1931" actId="14100"/>
          <ac:spMkLst>
            <pc:docMk/>
            <pc:sldMk cId="2974465130" sldId="274"/>
            <ac:spMk id="7" creationId="{4BAA0B62-1DFC-6B1A-3250-53DFA83C3DEF}"/>
          </ac:spMkLst>
        </pc:spChg>
        <pc:spChg chg="add">
          <ac:chgData name="Laura Minea" userId="a672a33a09b3e119" providerId="LiveId" clId="{98310E02-606D-4197-8C32-A2A0E0BC1AA1}" dt="2026-03-04T23:34:08.515" v="1927" actId="26606"/>
          <ac:spMkLst>
            <pc:docMk/>
            <pc:sldMk cId="2974465130" sldId="274"/>
            <ac:spMk id="13" creationId="{3ECBE1F1-D69B-4AFA-ABD5-8E41720EF6DE}"/>
          </ac:spMkLst>
        </pc:spChg>
        <pc:spChg chg="add">
          <ac:chgData name="Laura Minea" userId="a672a33a09b3e119" providerId="LiveId" clId="{98310E02-606D-4197-8C32-A2A0E0BC1AA1}" dt="2026-03-04T23:34:08.515" v="1927" actId="26606"/>
          <ac:spMkLst>
            <pc:docMk/>
            <pc:sldMk cId="2974465130" sldId="274"/>
            <ac:spMk id="15" creationId="{603A6265-E10C-4B85-9C20-E75FCAF9CC63}"/>
          </ac:spMkLst>
        </pc:spChg>
        <pc:picChg chg="add">
          <ac:chgData name="Laura Minea" userId="a672a33a09b3e119" providerId="LiveId" clId="{98310E02-606D-4197-8C32-A2A0E0BC1AA1}" dt="2026-03-04T23:34:08.515" v="1927" actId="26606"/>
          <ac:picMkLst>
            <pc:docMk/>
            <pc:sldMk cId="2974465130" sldId="274"/>
            <ac:picMk id="9" creationId="{E3391A24-64EE-3596-BE44-529A8AC19BDC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cap="none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Year 1 Financial Forecast PurePlate Kits</a:t>
            </a:r>
          </a:p>
          <a:p>
            <a:pPr>
              <a:defRPr/>
            </a:pPr>
            <a:endParaRPr lang="ro-RO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704504389165886"/>
          <c:y val="0.35566442628248329"/>
          <c:w val="0.85695900604289532"/>
          <c:h val="0.5263586422589827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Column2</c:v>
                </c:pt>
              </c:strCache>
            </c:strRef>
          </c:tx>
          <c:spPr>
            <a:noFill/>
            <a:ln w="9525" cap="flat" cmpd="sng" algn="ctr">
              <a:solidFill>
                <a:schemeClr val="accent1"/>
              </a:solidFill>
              <a:miter lim="800000"/>
            </a:ln>
            <a:effectLst>
              <a:glow rad="63500">
                <a:schemeClr val="accent1">
                  <a:satMod val="175000"/>
                  <a:alpha val="25000"/>
                </a:schemeClr>
              </a:glow>
            </a:effectLst>
          </c:spPr>
          <c:invertIfNegative val="0"/>
          <c:dPt>
            <c:idx val="0"/>
            <c:invertIfNegative val="0"/>
            <c:bubble3D val="0"/>
            <c:spPr>
              <a:solidFill>
                <a:schemeClr val="accent3">
                  <a:lumMod val="40000"/>
                  <a:lumOff val="60000"/>
                </a:schemeClr>
              </a:solidFill>
              <a:ln w="9525" cap="flat" cmpd="sng" algn="ctr">
                <a:solidFill>
                  <a:schemeClr val="accent1"/>
                </a:solidFill>
                <a:miter lim="800000"/>
              </a:ln>
              <a:effectLst>
                <a:glow rad="63500">
                  <a:schemeClr val="accent1">
                    <a:satMod val="175000"/>
                    <a:alpha val="25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9-6D3B-48DD-83D3-F7C30A2D8191}"/>
              </c:ext>
            </c:extLst>
          </c:dPt>
          <c:dPt>
            <c:idx val="1"/>
            <c:invertIfNegative val="0"/>
            <c:bubble3D val="0"/>
            <c:spPr>
              <a:solidFill>
                <a:srgbClr val="FF0000"/>
              </a:solidFill>
              <a:ln w="9525" cap="flat" cmpd="sng" algn="ctr">
                <a:solidFill>
                  <a:schemeClr val="accent1"/>
                </a:solidFill>
                <a:miter lim="800000"/>
              </a:ln>
              <a:effectLst>
                <a:glow rad="63500">
                  <a:schemeClr val="accent1">
                    <a:satMod val="175000"/>
                    <a:alpha val="25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A-6D3B-48DD-83D3-F7C30A2D8191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>
                  <a:lumMod val="60000"/>
                  <a:lumOff val="40000"/>
                </a:schemeClr>
              </a:solidFill>
              <a:ln w="9525" cap="flat" cmpd="sng" algn="ctr">
                <a:solidFill>
                  <a:schemeClr val="accent1"/>
                </a:solidFill>
                <a:miter lim="800000"/>
              </a:ln>
              <a:effectLst>
                <a:glow rad="63500">
                  <a:schemeClr val="accent1">
                    <a:satMod val="175000"/>
                    <a:alpha val="25000"/>
                  </a:schemeClr>
                </a:glow>
              </a:effectLst>
            </c:spPr>
            <c:extLst>
              <c:ext xmlns:c16="http://schemas.microsoft.com/office/drawing/2014/chart" uri="{C3380CC4-5D6E-409C-BE32-E72D297353CC}">
                <c16:uniqueId val="{0000000B-6D3B-48DD-83D3-F7C30A2D8191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Revenue</c:v>
                </c:pt>
                <c:pt idx="1">
                  <c:v>Costs </c:v>
                </c:pt>
                <c:pt idx="2">
                  <c:v>Net Profit 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26700</c:v>
                </c:pt>
                <c:pt idx="1">
                  <c:v>15684</c:v>
                </c:pt>
                <c:pt idx="2">
                  <c:v>11016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D3B-48DD-83D3-F7C30A2D819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315"/>
        <c:overlap val="-40"/>
        <c:axId val="1692692863"/>
        <c:axId val="1692683743"/>
      </c:barChart>
      <c:catAx>
        <c:axId val="1692692863"/>
        <c:scaling>
          <c:orientation val="minMax"/>
        </c:scaling>
        <c:delete val="0"/>
        <c:axPos val="b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92683743"/>
        <c:crosses val="autoZero"/>
        <c:auto val="1"/>
        <c:lblAlgn val="ctr"/>
        <c:lblOffset val="100"/>
        <c:noMultiLvlLbl val="0"/>
      </c:catAx>
      <c:valAx>
        <c:axId val="1692683743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9269286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Key Factors Influencing Meal Kit Purchases </c:v>
                </c:pt>
              </c:strCache>
            </c:strRef>
          </c:tx>
          <c:explosion val="2"/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0-2450-4E77-B710-6769685C7B60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2450-4E77-B710-6769685C7B60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2-2450-4E77-B710-6769685C7B60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softEdge rad="0"/>
              </a:effectLst>
              <a:scene3d>
                <a:camera prst="orthographicFront"/>
                <a:lightRig rig="threePt" dir="t"/>
              </a:scene3d>
              <a:sp3d>
                <a:bevelT w="12700"/>
              </a:sp3d>
            </c:spPr>
            <c:extLst>
              <c:ext xmlns:c16="http://schemas.microsoft.com/office/drawing/2014/chart" uri="{C3380CC4-5D6E-409C-BE32-E72D297353CC}">
                <c16:uniqueId val="{00000003-2450-4E77-B710-6769685C7B60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1">
                  <c:v>Affordability </c:v>
                </c:pt>
                <c:pt idx="2">
                  <c:v>Convenience </c:v>
                </c:pt>
                <c:pt idx="3">
                  <c:v>Sustainability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906-4589-B562-3C426F56F19A}"/>
            </c:ext>
          </c:extLst>
        </c:ser>
        <c:dLbls>
          <c:dLblPos val="out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1" dirty="0">
                <a:solidFill>
                  <a:schemeClr val="tx1"/>
                </a:solidFill>
              </a:rPr>
              <a:t>Expansion Plan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Expansion Plan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9804-459A-ADD7-8C996094B74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416F-4ACB-834F-97ECCB70AC4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416F-4ACB-834F-97ECCB70AC49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416F-4ACB-834F-97ECCB70AC49}"/>
              </c:ext>
            </c:extLst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4"/>
                <c:pt idx="0">
                  <c:v>Marketing </c:v>
                </c:pt>
                <c:pt idx="1">
                  <c:v>Staffing</c:v>
                </c:pt>
                <c:pt idx="2">
                  <c:v>Technology</c:v>
                </c:pt>
                <c:pt idx="3">
                  <c:v>Working Capital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40</c:v>
                </c:pt>
                <c:pt idx="1">
                  <c:v>25</c:v>
                </c:pt>
                <c:pt idx="2">
                  <c:v>20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04-459A-ADD7-8C996094B7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1" dirty="0">
                <a:solidFill>
                  <a:schemeClr val="tx1"/>
                </a:solidFill>
              </a:rPr>
              <a:t>Expansion Plan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Expansion Plan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9804-459A-ADD7-8C996094B749}"/>
              </c:ext>
            </c:extLst>
          </c:dPt>
          <c:dPt>
            <c:idx val="1"/>
            <c:bubble3D val="0"/>
            <c:explosion val="37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71CD-428E-A1D1-3CE8D4764800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71CD-428E-A1D1-3CE8D476480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71CD-428E-A1D1-3CE8D4764800}"/>
              </c:ext>
            </c:extLst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4"/>
                <c:pt idx="0">
                  <c:v>Marketing </c:v>
                </c:pt>
                <c:pt idx="1">
                  <c:v>Staffing</c:v>
                </c:pt>
                <c:pt idx="2">
                  <c:v>Technology</c:v>
                </c:pt>
                <c:pt idx="3">
                  <c:v>Working Capital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40</c:v>
                </c:pt>
                <c:pt idx="1">
                  <c:v>25</c:v>
                </c:pt>
                <c:pt idx="2">
                  <c:v>20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04-459A-ADD7-8C996094B7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1" dirty="0">
                <a:solidFill>
                  <a:schemeClr val="tx1"/>
                </a:solidFill>
              </a:rPr>
              <a:t>Expansion Plan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Expansion Plan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9804-459A-ADD7-8C996094B74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B4C0-4D62-B0D5-09EB5416F4F5}"/>
              </c:ext>
            </c:extLst>
          </c:dPt>
          <c:dPt>
            <c:idx val="2"/>
            <c:bubble3D val="0"/>
            <c:explosion val="19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B4C0-4D62-B0D5-09EB5416F4F5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B4C0-4D62-B0D5-09EB5416F4F5}"/>
              </c:ext>
            </c:extLst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4"/>
                <c:pt idx="0">
                  <c:v>Marketing </c:v>
                </c:pt>
                <c:pt idx="1">
                  <c:v>Staffing</c:v>
                </c:pt>
                <c:pt idx="2">
                  <c:v>Technology</c:v>
                </c:pt>
                <c:pt idx="3">
                  <c:v>Working Capital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40</c:v>
                </c:pt>
                <c:pt idx="1">
                  <c:v>25</c:v>
                </c:pt>
                <c:pt idx="2">
                  <c:v>20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04-459A-ADD7-8C996094B7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1" dirty="0">
                <a:solidFill>
                  <a:schemeClr val="tx1"/>
                </a:solidFill>
              </a:rPr>
              <a:t>Expansion Plan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Expansion Plan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9804-459A-ADD7-8C996094B74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4F51-465C-A2DE-85CB4585EB3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4F51-465C-A2DE-85CB4585EB35}"/>
              </c:ext>
            </c:extLst>
          </c:dPt>
          <c:dPt>
            <c:idx val="3"/>
            <c:bubble3D val="0"/>
            <c:explosion val="9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4F51-465C-A2DE-85CB4585EB35}"/>
              </c:ext>
            </c:extLst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4"/>
                <c:pt idx="0">
                  <c:v>Marketing </c:v>
                </c:pt>
                <c:pt idx="1">
                  <c:v>Staffing</c:v>
                </c:pt>
                <c:pt idx="2">
                  <c:v>Technology</c:v>
                </c:pt>
                <c:pt idx="3">
                  <c:v>Working Capital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40</c:v>
                </c:pt>
                <c:pt idx="1">
                  <c:v>25</c:v>
                </c:pt>
                <c:pt idx="2">
                  <c:v>20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04-459A-ADD7-8C996094B7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1" dirty="0">
                <a:solidFill>
                  <a:schemeClr val="tx1"/>
                </a:solidFill>
              </a:rPr>
              <a:t>Expansion Plan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Expansion Plan </c:v>
                </c:pt>
              </c:strCache>
            </c:strRef>
          </c:tx>
          <c:dPt>
            <c:idx val="0"/>
            <c:bubble3D val="0"/>
            <c:explosion val="4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9804-459A-ADD7-8C996094B74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D79E-4F47-B3AC-C20EC0E81B0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D79E-4F47-B3AC-C20EC0E81B0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D79E-4F47-B3AC-C20EC0E81B03}"/>
              </c:ext>
            </c:extLst>
          </c:dPt>
          <c:dLbls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4"/>
                <c:pt idx="0">
                  <c:v>Marketing </c:v>
                </c:pt>
                <c:pt idx="1">
                  <c:v>Staffing</c:v>
                </c:pt>
                <c:pt idx="2">
                  <c:v>Technology</c:v>
                </c:pt>
                <c:pt idx="3">
                  <c:v>Working Capital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40</c:v>
                </c:pt>
                <c:pt idx="1">
                  <c:v>25</c:v>
                </c:pt>
                <c:pt idx="2">
                  <c:v>20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04-459A-ADD7-8C996094B7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4">
  <a:schemeClr val="accent1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3">
  <cs:axisTitle>
    <cs:lnRef idx="0"/>
    <cs:fillRef idx="0"/>
    <cs:effectRef idx="0"/>
    <cs:fontRef idx="minor">
      <a:schemeClr val="lt1">
        <a:lumMod val="75000"/>
      </a:schemeClr>
    </cs:fontRef>
    <cs:defRPr sz="1197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</a:schemeClr>
            </a:gs>
            <a:gs pos="0">
              <a:schemeClr val="dk1">
                <a:lumMod val="65000"/>
                <a:lumOff val="3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  <a:alpha val="25000"/>
              </a:schemeClr>
            </a:gs>
            <a:gs pos="0">
              <a:schemeClr val="dk1">
                <a:lumMod val="65000"/>
                <a:lumOff val="35000"/>
                <a:alpha val="2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862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44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905ED1-C8DC-430D-9C22-7296D8605B68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58B74CD-3249-4C4C-AAA6-CE49DA9DEBFB}">
      <dgm:prSet phldrT="[Text]" phldr="0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1600" b="1" dirty="0">
              <a:latin typeface="Amasis MT Pro Black" panose="02040A04050005020304" pitchFamily="18" charset="0"/>
            </a:rPr>
            <a:t>SWOT </a:t>
          </a:r>
        </a:p>
        <a:p>
          <a:r>
            <a:rPr lang="en-GB" sz="1600" b="1" dirty="0">
              <a:latin typeface="Amasis MT Pro Black" panose="02040A04050005020304" pitchFamily="18" charset="0"/>
            </a:rPr>
            <a:t>Analysis </a:t>
          </a:r>
        </a:p>
        <a:p>
          <a:r>
            <a:rPr lang="en-GB" sz="1600" b="1" dirty="0">
              <a:latin typeface="Amasis MT Pro Black" panose="02040A04050005020304" pitchFamily="18" charset="0"/>
            </a:rPr>
            <a:t>Pure Plate Kits </a:t>
          </a:r>
        </a:p>
      </dgm:t>
    </dgm:pt>
    <dgm:pt modelId="{B2E82103-511B-40B8-A48F-53B2D60ED0E8}" type="parTrans" cxnId="{7A8139DB-715B-41B9-8DEF-8A5F6EFC2A61}">
      <dgm:prSet/>
      <dgm:spPr/>
      <dgm:t>
        <a:bodyPr/>
        <a:lstStyle/>
        <a:p>
          <a:endParaRPr lang="en-GB"/>
        </a:p>
      </dgm:t>
    </dgm:pt>
    <dgm:pt modelId="{8220741D-36B0-44FB-B9BC-F86F847D9E52}" type="sibTrans" cxnId="{7A8139DB-715B-41B9-8DEF-8A5F6EFC2A61}">
      <dgm:prSet/>
      <dgm:spPr/>
      <dgm:t>
        <a:bodyPr/>
        <a:lstStyle/>
        <a:p>
          <a:endParaRPr lang="en-GB"/>
        </a:p>
      </dgm:t>
    </dgm:pt>
    <dgm:pt modelId="{406A0805-F3E5-4F72-B5EB-40155218C274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 anchor="b"/>
        <a:lstStyle/>
        <a:p>
          <a:pPr algn="ctr">
            <a:buNone/>
          </a:pPr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Strengths</a:t>
          </a:r>
        </a:p>
        <a:p>
          <a:pPr algn="ctr">
            <a:buNone/>
          </a:pPr>
          <a:endParaRPr lang="en-GB" dirty="0">
            <a:solidFill>
              <a:schemeClr val="tx1"/>
            </a:solidFill>
            <a:latin typeface="Amasis MT Pro Medium" panose="02040604050005020304" pitchFamily="18" charset="0"/>
          </a:endParaRPr>
        </a:p>
        <a:p>
          <a:pPr algn="ctr"/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• Affordable pricing</a:t>
          </a:r>
        </a:p>
        <a:p>
          <a:pPr algn="ctr"/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• Subscription revenue model</a:t>
          </a:r>
        </a:p>
        <a:p>
          <a:pPr algn="ctr"/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• Sustainable positioning</a:t>
          </a:r>
        </a:p>
        <a:p>
          <a:pPr algn="ctr">
            <a:buFont typeface="Wingdings" panose="05000000000000000000" pitchFamily="2" charset="2"/>
            <a:buNone/>
          </a:pPr>
          <a:r>
            <a:rPr lang="en-GB" dirty="0">
              <a:solidFill>
                <a:schemeClr val="tx1"/>
              </a:solidFill>
            </a:rPr>
            <a:t> </a:t>
          </a:r>
        </a:p>
      </dgm:t>
    </dgm:pt>
    <dgm:pt modelId="{CBA6339A-D841-4420-8456-417118466631}" type="parTrans" cxnId="{3D9EB17C-5AFF-4416-BA8C-06EFACD2E219}">
      <dgm:prSet/>
      <dgm:spPr/>
      <dgm:t>
        <a:bodyPr/>
        <a:lstStyle/>
        <a:p>
          <a:endParaRPr lang="en-GB"/>
        </a:p>
      </dgm:t>
    </dgm:pt>
    <dgm:pt modelId="{42F50FBA-FE84-4D9E-A4C0-D1F1F23E9D7D}" type="sibTrans" cxnId="{3D9EB17C-5AFF-4416-BA8C-06EFACD2E219}">
      <dgm:prSet/>
      <dgm:spPr/>
      <dgm:t>
        <a:bodyPr/>
        <a:lstStyle/>
        <a:p>
          <a:endParaRPr lang="en-GB"/>
        </a:p>
      </dgm:t>
    </dgm:pt>
    <dgm:pt modelId="{C72C377F-BD17-493D-81DF-7F0922BBA072}">
      <dgm:prSet phldrT="[Text]" phldr="0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buNone/>
          </a:pPr>
          <a:r>
            <a:rPr lang="en-GB" u="none" dirty="0">
              <a:solidFill>
                <a:schemeClr val="tx1"/>
              </a:solidFill>
              <a:latin typeface="Amasis MT Pro Medium" panose="02040604050005020304" pitchFamily="18" charset="0"/>
            </a:rPr>
            <a:t>Weaknesses</a:t>
          </a:r>
        </a:p>
        <a:p>
          <a:pPr>
            <a:buNone/>
          </a:pPr>
          <a:endParaRPr lang="en-GB" u="none" dirty="0">
            <a:solidFill>
              <a:schemeClr val="tx1"/>
            </a:solidFill>
            <a:latin typeface="Amasis MT Pro Medium" panose="02040604050005020304" pitchFamily="18" charset="0"/>
          </a:endParaRPr>
        </a:p>
        <a:p>
          <a:pPr>
            <a:buNone/>
          </a:pPr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Limited brand awareness 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Limited financial resources </a:t>
          </a:r>
        </a:p>
        <a:p>
          <a:pPr>
            <a:buNone/>
          </a:pPr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Dependence on suppliers</a:t>
          </a:r>
        </a:p>
      </dgm:t>
    </dgm:pt>
    <dgm:pt modelId="{10C02BFB-73A5-4CAC-86D8-E8B69B535028}" type="parTrans" cxnId="{71CCD0FD-0D4E-4F5E-BD94-0E31DD928A06}">
      <dgm:prSet/>
      <dgm:spPr/>
      <dgm:t>
        <a:bodyPr/>
        <a:lstStyle/>
        <a:p>
          <a:endParaRPr lang="en-GB"/>
        </a:p>
      </dgm:t>
    </dgm:pt>
    <dgm:pt modelId="{33EF5719-9AF6-4E62-B626-BE1A96B12172}" type="sibTrans" cxnId="{71CCD0FD-0D4E-4F5E-BD94-0E31DD928A06}">
      <dgm:prSet/>
      <dgm:spPr/>
      <dgm:t>
        <a:bodyPr/>
        <a:lstStyle/>
        <a:p>
          <a:endParaRPr lang="en-GB"/>
        </a:p>
      </dgm:t>
    </dgm:pt>
    <dgm:pt modelId="{661E439D-7730-44A9-B525-E8EA7D827840}">
      <dgm:prSet phldrT="[Text]" phldr="0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algn="ctr"/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Opportunities</a:t>
          </a:r>
        </a:p>
        <a:p>
          <a:pPr algn="ctr"/>
          <a:endParaRPr lang="en-GB" dirty="0">
            <a:solidFill>
              <a:schemeClr val="tx1"/>
            </a:solidFill>
            <a:latin typeface="Amasis MT Pro Medium" panose="02040604050005020304" pitchFamily="18" charset="0"/>
          </a:endParaRPr>
        </a:p>
        <a:p>
          <a:pPr algn="ctr"/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• Growing UK meal-kit market</a:t>
          </a:r>
        </a:p>
        <a:p>
          <a:pPr algn="ctr"/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• Rising consumer interest in sustainable food choices</a:t>
          </a:r>
        </a:p>
        <a:p>
          <a:pPr algn="ctr"/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• Growth of subscription-based purchasing models</a:t>
          </a:r>
        </a:p>
      </dgm:t>
    </dgm:pt>
    <dgm:pt modelId="{2526C22C-C87B-4419-B120-5A0890E93DA8}" type="parTrans" cxnId="{B225B49C-B69E-4385-88FB-4C4D9AA9188A}">
      <dgm:prSet/>
      <dgm:spPr/>
      <dgm:t>
        <a:bodyPr/>
        <a:lstStyle/>
        <a:p>
          <a:endParaRPr lang="en-GB"/>
        </a:p>
      </dgm:t>
    </dgm:pt>
    <dgm:pt modelId="{73E3E932-93D8-464F-917C-7221C991C2F7}" type="sibTrans" cxnId="{B225B49C-B69E-4385-88FB-4C4D9AA9188A}">
      <dgm:prSet/>
      <dgm:spPr/>
      <dgm:t>
        <a:bodyPr/>
        <a:lstStyle/>
        <a:p>
          <a:endParaRPr lang="en-GB"/>
        </a:p>
      </dgm:t>
    </dgm:pt>
    <dgm:pt modelId="{4D2822ED-64F7-4A93-960E-880808112496}">
      <dgm:prSet phldrT="[Text]" phldr="0"/>
      <dgm:spPr>
        <a:solidFill>
          <a:srgbClr val="8E200A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Threats</a:t>
          </a:r>
        </a:p>
        <a:p>
          <a:endParaRPr lang="en-GB" dirty="0">
            <a:solidFill>
              <a:schemeClr val="tx1"/>
            </a:solidFill>
            <a:latin typeface="Amasis MT Pro Medium" panose="02040604050005020304" pitchFamily="18" charset="0"/>
          </a:endParaRPr>
        </a:p>
        <a:p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• Strong competitors</a:t>
          </a:r>
        </a:p>
        <a:p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• Rising ingredient costs </a:t>
          </a:r>
        </a:p>
        <a:p>
          <a:r>
            <a:rPr lang="en-GB" dirty="0">
              <a:solidFill>
                <a:schemeClr val="tx1"/>
              </a:solidFill>
              <a:latin typeface="Amasis MT Pro Medium" panose="02040604050005020304" pitchFamily="18" charset="0"/>
            </a:rPr>
            <a:t>• Changing consumer preferences</a:t>
          </a:r>
        </a:p>
      </dgm:t>
    </dgm:pt>
    <dgm:pt modelId="{F0EC424A-57C4-4416-8CFE-63FD3BA2CAEC}" type="parTrans" cxnId="{31B2F3E8-BF93-4F84-903B-5F1BB39F415F}">
      <dgm:prSet/>
      <dgm:spPr/>
      <dgm:t>
        <a:bodyPr/>
        <a:lstStyle/>
        <a:p>
          <a:endParaRPr lang="en-GB"/>
        </a:p>
      </dgm:t>
    </dgm:pt>
    <dgm:pt modelId="{7BD070B1-B59F-4D22-B566-2C4035F1AAAA}" type="sibTrans" cxnId="{31B2F3E8-BF93-4F84-903B-5F1BB39F415F}">
      <dgm:prSet/>
      <dgm:spPr/>
      <dgm:t>
        <a:bodyPr/>
        <a:lstStyle/>
        <a:p>
          <a:endParaRPr lang="en-GB"/>
        </a:p>
      </dgm:t>
    </dgm:pt>
    <dgm:pt modelId="{41961D47-3021-42EB-8D85-BB066F7107F8}" type="pres">
      <dgm:prSet presAssocID="{F0905ED1-C8DC-430D-9C22-7296D8605B68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46CAAE7-5073-4701-9E3A-0967ADDF91FE}" type="pres">
      <dgm:prSet presAssocID="{F0905ED1-C8DC-430D-9C22-7296D8605B68}" presName="matrix" presStyleCnt="0"/>
      <dgm:spPr/>
    </dgm:pt>
    <dgm:pt modelId="{2B88B585-EFE4-4128-B1C9-8CF43808D461}" type="pres">
      <dgm:prSet presAssocID="{F0905ED1-C8DC-430D-9C22-7296D8605B68}" presName="tile1" presStyleLbl="node1" presStyleIdx="0" presStyleCnt="4" custLinFactNeighborY="-351"/>
      <dgm:spPr/>
    </dgm:pt>
    <dgm:pt modelId="{C88C8B7D-8B0A-492F-AE7A-1DD4A89A55A5}" type="pres">
      <dgm:prSet presAssocID="{F0905ED1-C8DC-430D-9C22-7296D8605B68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7E5B8F9-E91F-414D-973F-008A4BF3AC54}" type="pres">
      <dgm:prSet presAssocID="{F0905ED1-C8DC-430D-9C22-7296D8605B68}" presName="tile2" presStyleLbl="node1" presStyleIdx="1" presStyleCnt="4" custLinFactNeighborX="0"/>
      <dgm:spPr/>
    </dgm:pt>
    <dgm:pt modelId="{0D941853-0052-4B3E-B915-88841C05D861}" type="pres">
      <dgm:prSet presAssocID="{F0905ED1-C8DC-430D-9C22-7296D8605B6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9981B15-DD14-4FEB-939D-681C78844427}" type="pres">
      <dgm:prSet presAssocID="{F0905ED1-C8DC-430D-9C22-7296D8605B68}" presName="tile3" presStyleLbl="node1" presStyleIdx="2" presStyleCnt="4"/>
      <dgm:spPr/>
    </dgm:pt>
    <dgm:pt modelId="{DA0255AC-B081-49E2-8D69-A772986D88DA}" type="pres">
      <dgm:prSet presAssocID="{F0905ED1-C8DC-430D-9C22-7296D8605B6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BC5D8FA-F9C1-4EAD-9367-BED3979A8724}" type="pres">
      <dgm:prSet presAssocID="{F0905ED1-C8DC-430D-9C22-7296D8605B68}" presName="tile4" presStyleLbl="node1" presStyleIdx="3" presStyleCnt="4"/>
      <dgm:spPr/>
    </dgm:pt>
    <dgm:pt modelId="{F272B80B-40F9-463F-933E-BB99F8D67A42}" type="pres">
      <dgm:prSet presAssocID="{F0905ED1-C8DC-430D-9C22-7296D8605B6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CB1AC550-4F5D-4078-B497-55875DF85EFD}" type="pres">
      <dgm:prSet presAssocID="{F0905ED1-C8DC-430D-9C22-7296D8605B68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6DB24D12-7A59-43B3-9A30-EFEA03524DCA}" type="presOf" srcId="{406A0805-F3E5-4F72-B5EB-40155218C274}" destId="{2B88B585-EFE4-4128-B1C9-8CF43808D461}" srcOrd="0" destOrd="0" presId="urn:microsoft.com/office/officeart/2005/8/layout/matrix1"/>
    <dgm:cxn modelId="{0742CF32-B876-4D43-BE91-821723BBCDA3}" type="presOf" srcId="{4D2822ED-64F7-4A93-960E-880808112496}" destId="{0BC5D8FA-F9C1-4EAD-9367-BED3979A8724}" srcOrd="0" destOrd="0" presId="urn:microsoft.com/office/officeart/2005/8/layout/matrix1"/>
    <dgm:cxn modelId="{95D6D169-BDD9-4B57-95C0-0585B02E4A14}" type="presOf" srcId="{4D2822ED-64F7-4A93-960E-880808112496}" destId="{F272B80B-40F9-463F-933E-BB99F8D67A42}" srcOrd="1" destOrd="0" presId="urn:microsoft.com/office/officeart/2005/8/layout/matrix1"/>
    <dgm:cxn modelId="{4CFBC552-9E3F-4B80-A90A-E7700DEB076B}" type="presOf" srcId="{406A0805-F3E5-4F72-B5EB-40155218C274}" destId="{C88C8B7D-8B0A-492F-AE7A-1DD4A89A55A5}" srcOrd="1" destOrd="0" presId="urn:microsoft.com/office/officeart/2005/8/layout/matrix1"/>
    <dgm:cxn modelId="{1D25C758-8F0D-4D9E-B549-4A28924C77D4}" type="presOf" srcId="{C72C377F-BD17-493D-81DF-7F0922BBA072}" destId="{0D941853-0052-4B3E-B915-88841C05D861}" srcOrd="1" destOrd="0" presId="urn:microsoft.com/office/officeart/2005/8/layout/matrix1"/>
    <dgm:cxn modelId="{3D9EB17C-5AFF-4416-BA8C-06EFACD2E219}" srcId="{958B74CD-3249-4C4C-AAA6-CE49DA9DEBFB}" destId="{406A0805-F3E5-4F72-B5EB-40155218C274}" srcOrd="0" destOrd="0" parTransId="{CBA6339A-D841-4420-8456-417118466631}" sibTransId="{42F50FBA-FE84-4D9E-A4C0-D1F1F23E9D7D}"/>
    <dgm:cxn modelId="{E00D6C7E-53FB-4563-BE97-DC2316245990}" type="presOf" srcId="{F0905ED1-C8DC-430D-9C22-7296D8605B68}" destId="{41961D47-3021-42EB-8D85-BB066F7107F8}" srcOrd="0" destOrd="0" presId="urn:microsoft.com/office/officeart/2005/8/layout/matrix1"/>
    <dgm:cxn modelId="{B225B49C-B69E-4385-88FB-4C4D9AA9188A}" srcId="{958B74CD-3249-4C4C-AAA6-CE49DA9DEBFB}" destId="{661E439D-7730-44A9-B525-E8EA7D827840}" srcOrd="2" destOrd="0" parTransId="{2526C22C-C87B-4419-B120-5A0890E93DA8}" sibTransId="{73E3E932-93D8-464F-917C-7221C991C2F7}"/>
    <dgm:cxn modelId="{C33605AF-5051-4DE3-9F1E-8393CBBE09B6}" type="presOf" srcId="{958B74CD-3249-4C4C-AAA6-CE49DA9DEBFB}" destId="{CB1AC550-4F5D-4078-B497-55875DF85EFD}" srcOrd="0" destOrd="0" presId="urn:microsoft.com/office/officeart/2005/8/layout/matrix1"/>
    <dgm:cxn modelId="{FB6129B5-D51A-45E6-8761-495742F037B5}" type="presOf" srcId="{661E439D-7730-44A9-B525-E8EA7D827840}" destId="{DA0255AC-B081-49E2-8D69-A772986D88DA}" srcOrd="1" destOrd="0" presId="urn:microsoft.com/office/officeart/2005/8/layout/matrix1"/>
    <dgm:cxn modelId="{7A8139DB-715B-41B9-8DEF-8A5F6EFC2A61}" srcId="{F0905ED1-C8DC-430D-9C22-7296D8605B68}" destId="{958B74CD-3249-4C4C-AAA6-CE49DA9DEBFB}" srcOrd="0" destOrd="0" parTransId="{B2E82103-511B-40B8-A48F-53B2D60ED0E8}" sibTransId="{8220741D-36B0-44FB-B9BC-F86F847D9E52}"/>
    <dgm:cxn modelId="{FB2AB9E3-DBBE-4E34-AC03-D7F7360B4F24}" type="presOf" srcId="{C72C377F-BD17-493D-81DF-7F0922BBA072}" destId="{17E5B8F9-E91F-414D-973F-008A4BF3AC54}" srcOrd="0" destOrd="0" presId="urn:microsoft.com/office/officeart/2005/8/layout/matrix1"/>
    <dgm:cxn modelId="{31B2F3E8-BF93-4F84-903B-5F1BB39F415F}" srcId="{958B74CD-3249-4C4C-AAA6-CE49DA9DEBFB}" destId="{4D2822ED-64F7-4A93-960E-880808112496}" srcOrd="3" destOrd="0" parTransId="{F0EC424A-57C4-4416-8CFE-63FD3BA2CAEC}" sibTransId="{7BD070B1-B59F-4D22-B566-2C4035F1AAAA}"/>
    <dgm:cxn modelId="{7A4DACEB-62D0-4678-9284-453D578E1F5E}" type="presOf" srcId="{661E439D-7730-44A9-B525-E8EA7D827840}" destId="{89981B15-DD14-4FEB-939D-681C78844427}" srcOrd="0" destOrd="0" presId="urn:microsoft.com/office/officeart/2005/8/layout/matrix1"/>
    <dgm:cxn modelId="{71CCD0FD-0D4E-4F5E-BD94-0E31DD928A06}" srcId="{958B74CD-3249-4C4C-AAA6-CE49DA9DEBFB}" destId="{C72C377F-BD17-493D-81DF-7F0922BBA072}" srcOrd="1" destOrd="0" parTransId="{10C02BFB-73A5-4CAC-86D8-E8B69B535028}" sibTransId="{33EF5719-9AF6-4E62-B626-BE1A96B12172}"/>
    <dgm:cxn modelId="{D8F4BDC1-661F-4BBA-BB3E-52445C944A10}" type="presParOf" srcId="{41961D47-3021-42EB-8D85-BB066F7107F8}" destId="{D46CAAE7-5073-4701-9E3A-0967ADDF91FE}" srcOrd="0" destOrd="0" presId="urn:microsoft.com/office/officeart/2005/8/layout/matrix1"/>
    <dgm:cxn modelId="{6196F486-FFFE-4041-866D-11B1F00DA126}" type="presParOf" srcId="{D46CAAE7-5073-4701-9E3A-0967ADDF91FE}" destId="{2B88B585-EFE4-4128-B1C9-8CF43808D461}" srcOrd="0" destOrd="0" presId="urn:microsoft.com/office/officeart/2005/8/layout/matrix1"/>
    <dgm:cxn modelId="{3174A716-93E5-4AEC-94AA-0F3DE789B64C}" type="presParOf" srcId="{D46CAAE7-5073-4701-9E3A-0967ADDF91FE}" destId="{C88C8B7D-8B0A-492F-AE7A-1DD4A89A55A5}" srcOrd="1" destOrd="0" presId="urn:microsoft.com/office/officeart/2005/8/layout/matrix1"/>
    <dgm:cxn modelId="{741FBB9F-88A4-4132-9796-E9A73D92A289}" type="presParOf" srcId="{D46CAAE7-5073-4701-9E3A-0967ADDF91FE}" destId="{17E5B8F9-E91F-414D-973F-008A4BF3AC54}" srcOrd="2" destOrd="0" presId="urn:microsoft.com/office/officeart/2005/8/layout/matrix1"/>
    <dgm:cxn modelId="{3901241D-3B9A-4051-801F-932F576DE401}" type="presParOf" srcId="{D46CAAE7-5073-4701-9E3A-0967ADDF91FE}" destId="{0D941853-0052-4B3E-B915-88841C05D861}" srcOrd="3" destOrd="0" presId="urn:microsoft.com/office/officeart/2005/8/layout/matrix1"/>
    <dgm:cxn modelId="{35CCCADD-37C5-46BC-9626-66670C9704A0}" type="presParOf" srcId="{D46CAAE7-5073-4701-9E3A-0967ADDF91FE}" destId="{89981B15-DD14-4FEB-939D-681C78844427}" srcOrd="4" destOrd="0" presId="urn:microsoft.com/office/officeart/2005/8/layout/matrix1"/>
    <dgm:cxn modelId="{D0B021D9-A8D5-46DD-8AFC-ACB39336DFE8}" type="presParOf" srcId="{D46CAAE7-5073-4701-9E3A-0967ADDF91FE}" destId="{DA0255AC-B081-49E2-8D69-A772986D88DA}" srcOrd="5" destOrd="0" presId="urn:microsoft.com/office/officeart/2005/8/layout/matrix1"/>
    <dgm:cxn modelId="{F3659C8F-088C-4389-82DC-AEBEF42D50A9}" type="presParOf" srcId="{D46CAAE7-5073-4701-9E3A-0967ADDF91FE}" destId="{0BC5D8FA-F9C1-4EAD-9367-BED3979A8724}" srcOrd="6" destOrd="0" presId="urn:microsoft.com/office/officeart/2005/8/layout/matrix1"/>
    <dgm:cxn modelId="{311B0F62-8F1E-41E2-B570-DD3304F11DDD}" type="presParOf" srcId="{D46CAAE7-5073-4701-9E3A-0967ADDF91FE}" destId="{F272B80B-40F9-463F-933E-BB99F8D67A42}" srcOrd="7" destOrd="0" presId="urn:microsoft.com/office/officeart/2005/8/layout/matrix1"/>
    <dgm:cxn modelId="{BE488D03-BAC7-4730-8BCF-9318D534BF07}" type="presParOf" srcId="{41961D47-3021-42EB-8D85-BB066F7107F8}" destId="{CB1AC550-4F5D-4078-B497-55875DF85EFD}" srcOrd="1" destOrd="0" presId="urn:microsoft.com/office/officeart/2005/8/layout/matrix1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8B585-EFE4-4128-B1C9-8CF43808D461}">
      <dsp:nvSpPr>
        <dsp:cNvPr id="0" name=""/>
        <dsp:cNvSpPr/>
      </dsp:nvSpPr>
      <dsp:spPr>
        <a:xfrm rot="16200000">
          <a:off x="609684" y="-609684"/>
          <a:ext cx="2598250" cy="3817620"/>
        </a:xfrm>
        <a:prstGeom prst="round1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Strengths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solidFill>
              <a:schemeClr val="tx1"/>
            </a:solidFill>
            <a:latin typeface="Amasis MT Pro Medium" panose="020406040500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• Affordable pricing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• Subscription revenue model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• Sustainable positioning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400" kern="1200" dirty="0">
              <a:solidFill>
                <a:schemeClr val="tx1"/>
              </a:solidFill>
            </a:rPr>
            <a:t> </a:t>
          </a:r>
        </a:p>
      </dsp:txBody>
      <dsp:txXfrm rot="5400000">
        <a:off x="0" y="0"/>
        <a:ext cx="3817620" cy="1948687"/>
      </dsp:txXfrm>
    </dsp:sp>
    <dsp:sp modelId="{17E5B8F9-E91F-414D-973F-008A4BF3AC54}">
      <dsp:nvSpPr>
        <dsp:cNvPr id="0" name=""/>
        <dsp:cNvSpPr/>
      </dsp:nvSpPr>
      <dsp:spPr>
        <a:xfrm>
          <a:off x="3817620" y="0"/>
          <a:ext cx="3817620" cy="2598250"/>
        </a:xfrm>
        <a:prstGeom prst="round1Rect">
          <a:avLst/>
        </a:prstGeom>
        <a:solidFill>
          <a:schemeClr val="accent4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solidFill>
                <a:schemeClr val="tx1"/>
              </a:solidFill>
              <a:latin typeface="Amasis MT Pro Medium" panose="02040604050005020304" pitchFamily="18" charset="0"/>
            </a:rPr>
            <a:t>Weaknesses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none" kern="1200" dirty="0">
            <a:solidFill>
              <a:schemeClr val="tx1"/>
            </a:solidFill>
            <a:latin typeface="Amasis MT Pro Medium" panose="020406040500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Limited brand awareness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Limited financial resources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Dependence on suppliers</a:t>
          </a:r>
        </a:p>
      </dsp:txBody>
      <dsp:txXfrm>
        <a:off x="3817620" y="0"/>
        <a:ext cx="3817620" cy="1948687"/>
      </dsp:txXfrm>
    </dsp:sp>
    <dsp:sp modelId="{89981B15-DD14-4FEB-939D-681C78844427}">
      <dsp:nvSpPr>
        <dsp:cNvPr id="0" name=""/>
        <dsp:cNvSpPr/>
      </dsp:nvSpPr>
      <dsp:spPr>
        <a:xfrm rot="10800000">
          <a:off x="0" y="2598250"/>
          <a:ext cx="3817620" cy="2598250"/>
        </a:xfrm>
        <a:prstGeom prst="round1Rect">
          <a:avLst/>
        </a:prstGeom>
        <a:solidFill>
          <a:schemeClr val="accent3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Opportunities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solidFill>
              <a:schemeClr val="tx1"/>
            </a:solidFill>
            <a:latin typeface="Amasis MT Pro Medium" panose="020406040500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• Growing UK meal-kit market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• Rising consumer interest in sustainable food choices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• Growth of subscription-based purchasing models</a:t>
          </a:r>
        </a:p>
      </dsp:txBody>
      <dsp:txXfrm rot="10800000">
        <a:off x="0" y="3247813"/>
        <a:ext cx="3817620" cy="1948687"/>
      </dsp:txXfrm>
    </dsp:sp>
    <dsp:sp modelId="{0BC5D8FA-F9C1-4EAD-9367-BED3979A8724}">
      <dsp:nvSpPr>
        <dsp:cNvPr id="0" name=""/>
        <dsp:cNvSpPr/>
      </dsp:nvSpPr>
      <dsp:spPr>
        <a:xfrm rot="5400000">
          <a:off x="4427304" y="1988565"/>
          <a:ext cx="2598250" cy="3817620"/>
        </a:xfrm>
        <a:prstGeom prst="round1Rect">
          <a:avLst/>
        </a:prstGeom>
        <a:solidFill>
          <a:srgbClr val="8E200A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Threats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solidFill>
              <a:schemeClr val="tx1"/>
            </a:solidFill>
            <a:latin typeface="Amasis MT Pro Medium" panose="020406040500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• Strong competitors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• Rising ingredient costs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Medium" panose="02040604050005020304" pitchFamily="18" charset="0"/>
            </a:rPr>
            <a:t>• Changing consumer preferences</a:t>
          </a:r>
        </a:p>
      </dsp:txBody>
      <dsp:txXfrm rot="-5400000">
        <a:off x="3817620" y="3247813"/>
        <a:ext cx="3817620" cy="1948687"/>
      </dsp:txXfrm>
    </dsp:sp>
    <dsp:sp modelId="{CB1AC550-4F5D-4078-B497-55875DF85EFD}">
      <dsp:nvSpPr>
        <dsp:cNvPr id="0" name=""/>
        <dsp:cNvSpPr/>
      </dsp:nvSpPr>
      <dsp:spPr>
        <a:xfrm>
          <a:off x="2672334" y="1948687"/>
          <a:ext cx="2290572" cy="1299125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masis MT Pro Black" panose="02040A04050005020304" pitchFamily="18" charset="0"/>
            </a:rPr>
            <a:t>SWOT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masis MT Pro Black" panose="02040A04050005020304" pitchFamily="18" charset="0"/>
            </a:rPr>
            <a:t>Analysis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masis MT Pro Black" panose="02040A04050005020304" pitchFamily="18" charset="0"/>
            </a:rPr>
            <a:t>Pure Plate Kits </a:t>
          </a:r>
        </a:p>
      </dsp:txBody>
      <dsp:txXfrm>
        <a:off x="2735752" y="2012105"/>
        <a:ext cx="2163736" cy="1172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59D0D0-3820-4BB6-964D-5F83E48319E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6C13BD-7589-426E-94E4-7CFF87976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009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UK meal-kit market continues to expand and is forecast to exceed £1.9 billion by 2027. At the same time, food price inflation has placed pressure on household budgets, increasing demand for affordable alternatives. Research from Deloitte and Mintel shows that sustainability remains a significant purchasing driver, particularly among younger consumers. Additionally, subscription-based purchasing models continue to grow globally. </a:t>
            </a:r>
            <a:r>
              <a:rPr lang="en-GB" dirty="0" err="1"/>
              <a:t>PurePlate</a:t>
            </a:r>
            <a:r>
              <a:rPr lang="en-GB" dirty="0"/>
              <a:t> Kits operates at the intersection of these economic and behavioural trends ,affordability, sustainability and convenience.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6C13BD-7589-426E-94E4-7CFF87976C0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444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95389-4282-71E7-42F0-DD6C2D3F34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42F694-4B43-3164-A685-B9D708900E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99D42-25E4-8CAC-6230-8FD330D60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622CC-58E2-AE5B-4047-389AB0181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88094-AF9B-345E-7739-C8DD6AE83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976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7BE9D-50F2-ED98-D75B-66EC5EAA2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DE708-892F-6642-BAAA-B10C23F0C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AEFC8-124C-BC65-B3BF-94C69D24B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7A3EB-EC6F-D041-D9E4-67947055A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2894B8-83AE-0F48-7C12-5F328D70B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446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05BF3-BEF8-AF7A-9058-255AAE584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C888A3-3501-5FC6-107A-38DA17AC6A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FD4EE-4AD1-5BC5-4A19-351D7D1C3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5345A8-AC6D-3087-70E1-F36B5C353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851A42-D98D-52A2-110A-5BE0798C9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428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7419C-28FD-154D-B1B7-32DF944F4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29BBF-7F61-1DB3-D567-B05C9FC2E2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167EBC-8E1D-D442-10E9-57601B80A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62CE4C-1798-F0D2-BE7F-9CB786DB9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B4673-76FB-76B0-F7B3-9A34B1FEF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B14FED-1C0E-340F-3A84-E439205D7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311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9A14A-7E4F-204F-8F1C-8D4F090A6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711664-6778-70EB-F354-3D4F3E32C6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4B0B0C-E5A9-63F7-AD2B-061D012A6F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B3F5A8-3DB5-3DF2-88D5-D5855FEA12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C4E092-574F-9C19-AE41-574297BAE7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FEA8BF-8BCF-FAFD-C1D5-7A14504D3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7825F8-53B6-3A42-079B-18C98BE1A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487DD8-35E0-F551-F676-78E9DAC97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675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6E7D4-795F-5921-F6E2-30CC86C3A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90921D-76F0-FC42-1F8B-44301C3BB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E2FA0-8DC8-00C2-607C-32342D65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7E6B57-4B20-2DDA-A792-C6E0F9B62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503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0DB866-A481-099B-C0B8-9EB65899A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4A83F4-3EEC-D2EB-C7AF-F9CBD2076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A65AED-2754-C9B5-4A53-87ED6406D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681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3CCEF-A2E9-5907-EE95-6F37915F4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0698F-531B-9533-86BF-FEE949A4A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45583E-E0FC-28E9-D476-E46C246B6D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9FA137-618C-BE59-4FEF-6AEE284C0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FB697A-1C01-AB11-7406-D09530DE9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6B3D52-BCDE-331F-4C4F-53A793109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848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A4E45-0001-790D-63D0-D832BAC1E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6C30BE-CE04-A4D1-5EAE-158FCD9F54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3B12F1-0175-EA01-DFE6-E23A97864C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D3C5CF-7581-8A32-0FA1-9643E53E5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916C04-36B6-BD9B-2152-12DB6A64C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BF1F6D-5E47-8E70-8B53-2261B3F82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331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FA590-D352-051A-BB0F-1A68AFEAB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7C5B9C-EE33-AB05-0F55-145818570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C333F9-79AB-D613-3E4F-6436C3816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72749-F804-708C-E876-6C7A232AC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890920-785C-D088-47C9-E61D8F8D0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989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042226-C679-704D-0FA3-F2F88C7BB4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79877A-B034-2303-D160-A0D020881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65765-B124-71FE-FE05-0C786C117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9B3AF-D81A-807B-A156-CD6C63432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1C184-6AAD-9406-5054-C86A6687D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88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FE510C-8823-058B-1B5D-D498B130E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1EB0A0-5FAB-2D9C-ED65-DDACF2A1E7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612CA-1C2E-7355-DBBA-2252456125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EDA996-EEE0-45FB-A4CC-845950F797D5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162748-CD48-5DEB-1C62-B05B6237CB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401AE-9B0B-64DE-CAA2-CF3D257F56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B364BA-3D68-4E32-9F9E-9DFBD9B3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80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microsoft.com/office/2007/relationships/hdphoto" Target="../media/hdphoto2.wdp"/><Relationship Id="rId9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36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yellow logo&#10;&#10;AI-generated content may be incorrect.">
            <a:extLst>
              <a:ext uri="{FF2B5EF4-FFF2-40B4-BE49-F238E27FC236}">
                <a16:creationId xmlns:a16="http://schemas.microsoft.com/office/drawing/2014/main" id="{25BFEA22-9CB4-2F4B-3664-51882033ADB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7673" y="21130"/>
            <a:ext cx="2624327" cy="15140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0AE4BC8-A009-3C20-7DB5-BF122E0BC66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FD8880-72CF-6AC9-D45C-896414A1EE05}"/>
              </a:ext>
            </a:extLst>
          </p:cNvPr>
          <p:cNvSpPr txBox="1"/>
          <p:nvPr/>
        </p:nvSpPr>
        <p:spPr>
          <a:xfrm>
            <a:off x="448056" y="1378889"/>
            <a:ext cx="11658600" cy="5321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Certificate of Higher Education in Employability Skills 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LEVEL 4 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Name – BMSW4011 – Managing Enterprise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Lead: Melanie Squire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Laura Minea 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Number: 2321195 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i="1" u="sng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PurePlate</a:t>
            </a:r>
            <a:r>
              <a:rPr lang="en-GB" sz="2000" b="1" i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Kits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i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Proposal </a:t>
            </a:r>
            <a:endParaRPr lang="en-GB" sz="1400" b="1" i="1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r">
              <a:buNone/>
            </a:pPr>
            <a:r>
              <a:rPr lang="en-GB" sz="16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2025-2026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0832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Salad with black beans and dressing">
            <a:extLst>
              <a:ext uri="{FF2B5EF4-FFF2-40B4-BE49-F238E27FC236}">
                <a16:creationId xmlns:a16="http://schemas.microsoft.com/office/drawing/2014/main" id="{89C05D9E-CC06-EFD6-9C58-FC1566575AD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6136" b="26317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57F351-0CBE-1341-5182-546A4CDD47A3}"/>
              </a:ext>
            </a:extLst>
          </p:cNvPr>
          <p:cNvSpPr txBox="1"/>
          <p:nvPr/>
        </p:nvSpPr>
        <p:spPr>
          <a:xfrm>
            <a:off x="224720" y="142794"/>
            <a:ext cx="8529066" cy="6586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b="1" i="1" dirty="0"/>
          </a:p>
          <a:p>
            <a:r>
              <a:rPr lang="en-GB" sz="2400" b="1" i="1" dirty="0">
                <a:solidFill>
                  <a:schemeClr val="bg1"/>
                </a:solidFill>
              </a:rPr>
              <a:t>Presentation Overview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1.Business Proposition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 1.1 Product / Service Overview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 1.2 Mission Statement, Aim, Objectives and USP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 1.3 Legal Structure &amp; HRM Strategy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 1.4 Brief Financial Overview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 1.5 SWOT Analysis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 1.6 Market Research</a:t>
            </a:r>
          </a:p>
          <a:p>
            <a:endParaRPr lang="en-GB" dirty="0">
              <a:solidFill>
                <a:schemeClr val="bg1"/>
              </a:solidFill>
              <a:latin typeface="Amasis MT Pro Medium" panose="020406040500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2.12-Month Marketing Strategy and Brand Identity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    2.1 Gathering and Interpretation of Data 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    2.2 Brand Identity &amp; Marketing Strategy </a:t>
            </a:r>
          </a:p>
          <a:p>
            <a:endParaRPr lang="en-GB" dirty="0">
              <a:solidFill>
                <a:schemeClr val="bg1"/>
              </a:solidFill>
              <a:latin typeface="Amasis MT Pro Medium" panose="020406040500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3.</a:t>
            </a:r>
            <a:r>
              <a:rPr lang="ro-RO" dirty="0"/>
              <a:t> </a:t>
            </a:r>
            <a:r>
              <a:rPr lang="ro-RO" dirty="0">
                <a:solidFill>
                  <a:schemeClr val="bg1"/>
                </a:solidFill>
                <a:latin typeface="Amasis MT Pro Medium" panose="02040604050005020304" pitchFamily="18" charset="0"/>
              </a:rPr>
              <a:t>£100,000 Growth Investment Plan</a:t>
            </a:r>
            <a:endParaRPr lang="en-GB" dirty="0">
              <a:solidFill>
                <a:schemeClr val="bg1"/>
              </a:solidFill>
              <a:latin typeface="Amasis MT Pro Medium" panose="02040604050005020304" pitchFamily="18" charset="0"/>
            </a:endParaRPr>
          </a:p>
          <a:p>
            <a:endParaRPr lang="en-GB" dirty="0">
              <a:solidFill>
                <a:schemeClr val="bg1"/>
              </a:solidFill>
              <a:latin typeface="Amasis MT Pro Medium" panose="020406040500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4. Conclusion </a:t>
            </a:r>
          </a:p>
          <a:p>
            <a:endParaRPr lang="en-GB" dirty="0">
              <a:solidFill>
                <a:schemeClr val="bg1"/>
              </a:solidFill>
              <a:latin typeface="Amasis MT Pro Medium" panose="020406040500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5. Reference List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  <a:latin typeface="Amasis MT Pro Medium" panose="02040604050005020304" pitchFamily="18" charset="0"/>
              </a:rPr>
              <a:t>6 . AI Statement </a:t>
            </a:r>
          </a:p>
        </p:txBody>
      </p:sp>
    </p:spTree>
    <p:extLst>
      <p:ext uri="{BB962C8B-B14F-4D97-AF65-F5344CB8AC3E}">
        <p14:creationId xmlns:p14="http://schemas.microsoft.com/office/powerpoint/2010/main" val="131870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E3FC2AF9-67E2-C58E-505B-FEF9AD6E811B}"/>
              </a:ext>
            </a:extLst>
          </p:cNvPr>
          <p:cNvSpPr/>
          <p:nvPr/>
        </p:nvSpPr>
        <p:spPr>
          <a:xfrm>
            <a:off x="-2078182" y="1549400"/>
            <a:ext cx="3666836" cy="375920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1EEC07-C038-C569-53F3-6A4E26ABB0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1350" y1="43000" x2="47500" y2="46200"/>
                        <a14:foregroundMark x1="40100" y1="36350" x2="45850" y2="49150"/>
                        <a14:foregroundMark x1="45850" y1="49150" x2="58000" y2="36100"/>
                        <a14:foregroundMark x1="58000" y1="36100" x2="58050" y2="32900"/>
                        <a14:foregroundMark x1="54100" y1="56500" x2="50900" y2="60200"/>
                        <a14:foregroundMark x1="58800" y1="60450" x2="58050" y2="61150"/>
                        <a14:foregroundMark x1="60750" y1="35600" x2="62000" y2="37800"/>
                        <a14:foregroundMark x1="81900" y1="51600" x2="81900" y2="51850"/>
                        <a14:foregroundMark x1="82350" y1="57950" x2="82350" y2="54050"/>
                        <a14:foregroundMark x1="80900" y1="55750" x2="81650" y2="54300"/>
                        <a14:foregroundMark x1="78200" y1="65600" x2="82350" y2="61650"/>
                        <a14:foregroundMark x1="80900" y1="72200" x2="85300" y2="65350"/>
                        <a14:foregroundMark x1="26850" y1="63850" x2="22650" y2="67800"/>
                        <a14:foregroundMark x1="21450" y1="63150" x2="19250" y2="69050"/>
                        <a14:foregroundMark x1="19700" y1="44950" x2="18750" y2="520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24364" y="1549400"/>
            <a:ext cx="3759200" cy="375920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B56063-55AE-F5EF-62C5-D98266D736EB}"/>
              </a:ext>
            </a:extLst>
          </p:cNvPr>
          <p:cNvSpPr/>
          <p:nvPr/>
        </p:nvSpPr>
        <p:spPr>
          <a:xfrm>
            <a:off x="-1380744" y="3022092"/>
            <a:ext cx="3447288" cy="81381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3813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4330C1-5A32-D102-0678-2513E467A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F5A4DB33-A6C3-79B5-95BC-6A5D5AECFC00}"/>
              </a:ext>
            </a:extLst>
          </p:cNvPr>
          <p:cNvSpPr/>
          <p:nvPr/>
        </p:nvSpPr>
        <p:spPr>
          <a:xfrm>
            <a:off x="155971" y="1690802"/>
            <a:ext cx="3666836" cy="375920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CA6CAE-8E1B-A0E0-6AE9-1B5810D4C1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1350" y1="43000" x2="47500" y2="46200"/>
                        <a14:foregroundMark x1="40100" y1="36350" x2="45850" y2="49150"/>
                        <a14:foregroundMark x1="45850" y1="49150" x2="58000" y2="36100"/>
                        <a14:foregroundMark x1="58000" y1="36100" x2="58050" y2="32900"/>
                        <a14:foregroundMark x1="54100" y1="56500" x2="50900" y2="60200"/>
                        <a14:foregroundMark x1="58800" y1="60450" x2="58050" y2="61150"/>
                        <a14:foregroundMark x1="60750" y1="35600" x2="62000" y2="37800"/>
                        <a14:foregroundMark x1="81900" y1="51600" x2="81900" y2="51850"/>
                        <a14:foregroundMark x1="82350" y1="57950" x2="82350" y2="54050"/>
                        <a14:foregroundMark x1="80900" y1="55750" x2="81650" y2="54300"/>
                        <a14:foregroundMark x1="78200" y1="65600" x2="82350" y2="61650"/>
                        <a14:foregroundMark x1="80900" y1="72200" x2="85300" y2="65350"/>
                        <a14:foregroundMark x1="26850" y1="63850" x2="22650" y2="67800"/>
                        <a14:foregroundMark x1="21450" y1="63150" x2="19250" y2="69050"/>
                        <a14:foregroundMark x1="19700" y1="44950" x2="18750" y2="520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89" y="1690802"/>
            <a:ext cx="3759200" cy="37592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AE27434-0E51-894A-7117-5AB4EBFA2EB6}"/>
              </a:ext>
            </a:extLst>
          </p:cNvPr>
          <p:cNvSpPr/>
          <p:nvPr/>
        </p:nvSpPr>
        <p:spPr>
          <a:xfrm>
            <a:off x="3686108" y="3022092"/>
            <a:ext cx="6097971" cy="81381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i="1" dirty="0">
                <a:solidFill>
                  <a:schemeClr val="tx1"/>
                </a:solidFill>
                <a:latin typeface="Amasis MT Pro Black" panose="02040A04050005020304" pitchFamily="18" charset="0"/>
              </a:rPr>
              <a:t>1.1 - Product / Service Overview </a:t>
            </a:r>
          </a:p>
        </p:txBody>
      </p:sp>
    </p:spTree>
    <p:extLst>
      <p:ext uri="{BB962C8B-B14F-4D97-AF65-F5344CB8AC3E}">
        <p14:creationId xmlns:p14="http://schemas.microsoft.com/office/powerpoint/2010/main" val="4700813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BE82C7-1F48-D424-F432-5804949BC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06CD42BD-9754-AD30-8D6F-B3B8FB833DEE}"/>
              </a:ext>
            </a:extLst>
          </p:cNvPr>
          <p:cNvSpPr/>
          <p:nvPr/>
        </p:nvSpPr>
        <p:spPr>
          <a:xfrm>
            <a:off x="155971" y="1690802"/>
            <a:ext cx="3666836" cy="375920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3B7060-BE85-DB8D-007C-7DD7007536EE}"/>
              </a:ext>
            </a:extLst>
          </p:cNvPr>
          <p:cNvSpPr txBox="1"/>
          <p:nvPr/>
        </p:nvSpPr>
        <p:spPr>
          <a:xfrm>
            <a:off x="4655127" y="2136338"/>
            <a:ext cx="536632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• Subscription-based meal-kit delivery service</a:t>
            </a:r>
          </a:p>
          <a:p>
            <a:endParaRPr lang="en-GB" b="1" i="1" dirty="0"/>
          </a:p>
          <a:p>
            <a:r>
              <a:rPr lang="en-GB" b="1" i="1" dirty="0"/>
              <a:t>• Pre-portioned ingredients with simple recipes</a:t>
            </a:r>
          </a:p>
          <a:p>
            <a:endParaRPr lang="en-GB" b="1" i="1" dirty="0"/>
          </a:p>
          <a:p>
            <a:r>
              <a:rPr lang="en-GB" b="1" i="1" dirty="0"/>
              <a:t>• Meals from £6 per serving</a:t>
            </a:r>
          </a:p>
          <a:p>
            <a:endParaRPr lang="en-GB" b="1" i="1" dirty="0"/>
          </a:p>
          <a:p>
            <a:r>
              <a:rPr lang="en-GB" b="1" i="1" dirty="0"/>
              <a:t>• Locally sourced ingredients where possible</a:t>
            </a:r>
          </a:p>
          <a:p>
            <a:endParaRPr lang="en-GB" b="1" i="1" dirty="0"/>
          </a:p>
          <a:p>
            <a:r>
              <a:rPr lang="en-GB" b="1" i="1" dirty="0"/>
              <a:t>• Recyclable and sustainable packaging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1BBF6B-BE19-117B-B3D7-D509957543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1350" y1="43000" x2="47500" y2="46200"/>
                        <a14:foregroundMark x1="40100" y1="36350" x2="45850" y2="49150"/>
                        <a14:foregroundMark x1="45850" y1="49150" x2="58000" y2="36100"/>
                        <a14:foregroundMark x1="58000" y1="36100" x2="58050" y2="32900"/>
                        <a14:foregroundMark x1="54100" y1="56500" x2="50900" y2="60200"/>
                        <a14:foregroundMark x1="58800" y1="60450" x2="58050" y2="61150"/>
                        <a14:foregroundMark x1="60750" y1="35600" x2="62000" y2="37800"/>
                        <a14:foregroundMark x1="81900" y1="51600" x2="81900" y2="51850"/>
                        <a14:foregroundMark x1="82350" y1="57950" x2="82350" y2="54050"/>
                        <a14:foregroundMark x1="80900" y1="55750" x2="81650" y2="54300"/>
                        <a14:foregroundMark x1="78200" y1="65600" x2="82350" y2="61650"/>
                        <a14:foregroundMark x1="80900" y1="72200" x2="85300" y2="65350"/>
                        <a14:foregroundMark x1="26850" y1="63850" x2="22650" y2="67800"/>
                        <a14:foregroundMark x1="21450" y1="63150" x2="19250" y2="69050"/>
                        <a14:foregroundMark x1="19700" y1="44950" x2="18750" y2="520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89" y="1690802"/>
            <a:ext cx="3759200" cy="3759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7AC49F-BCFD-EDD9-67D3-23FCBEB21BBD}"/>
              </a:ext>
            </a:extLst>
          </p:cNvPr>
          <p:cNvSpPr txBox="1"/>
          <p:nvPr/>
        </p:nvSpPr>
        <p:spPr>
          <a:xfrm>
            <a:off x="8629620" y="6384235"/>
            <a:ext cx="356238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Statista (2024a); Deloitte (2023)</a:t>
            </a:r>
          </a:p>
        </p:txBody>
      </p:sp>
    </p:spTree>
    <p:extLst>
      <p:ext uri="{BB962C8B-B14F-4D97-AF65-F5344CB8AC3E}">
        <p14:creationId xmlns:p14="http://schemas.microsoft.com/office/powerpoint/2010/main" val="9309763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4000" contrast="15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Alternate Process 1">
            <a:extLst>
              <a:ext uri="{FF2B5EF4-FFF2-40B4-BE49-F238E27FC236}">
                <a16:creationId xmlns:a16="http://schemas.microsoft.com/office/drawing/2014/main" id="{594B52D0-DA3B-A1E6-A1F0-A3DDFFB513A1}"/>
              </a:ext>
            </a:extLst>
          </p:cNvPr>
          <p:cNvSpPr/>
          <p:nvPr/>
        </p:nvSpPr>
        <p:spPr>
          <a:xfrm>
            <a:off x="0" y="-448056"/>
            <a:ext cx="1847088" cy="1956816"/>
          </a:xfrm>
          <a:prstGeom prst="flowChartAlternateProcess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03C4A6-B81F-FDD9-A218-407B4474C2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34000" y1="47450" x2="36300" y2="36800"/>
                        <a14:foregroundMark x1="59900" y1="31450" x2="60650" y2="42150"/>
                        <a14:foregroundMark x1="37050" y1="37550" x2="40100" y2="38300"/>
                        <a14:foregroundMark x1="62950" y1="62700" x2="50000" y2="61950"/>
                        <a14:foregroundMark x1="39350" y1="43650" x2="41600" y2="47450"/>
                        <a14:foregroundMark x1="57600" y1="32250" x2="64450" y2="47450"/>
                        <a14:foregroundMark x1="81200" y1="47450" x2="82750" y2="51250"/>
                        <a14:foregroundMark x1="79700" y1="47450" x2="79700" y2="59650"/>
                        <a14:foregroundMark x1="82750" y1="49750" x2="82750" y2="60400"/>
                        <a14:foregroundMark x1="85050" y1="65750" x2="78150" y2="63450"/>
                        <a14:foregroundMark x1="78150" y1="67250" x2="78150" y2="60400"/>
                        <a14:foregroundMark x1="83500" y1="66500" x2="78950" y2="71850"/>
                        <a14:foregroundMark x1="22600" y1="66500" x2="22600" y2="58900"/>
                        <a14:foregroundMark x1="18000" y1="45950" x2="18000" y2="55850"/>
                        <a14:foregroundMark x1="18000" y1="67250" x2="22600" y2="73350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692" y="143256"/>
            <a:ext cx="1441704" cy="1200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554529-DB4D-A20C-439D-511936611EFD}"/>
              </a:ext>
            </a:extLst>
          </p:cNvPr>
          <p:cNvSpPr txBox="1"/>
          <p:nvPr/>
        </p:nvSpPr>
        <p:spPr>
          <a:xfrm>
            <a:off x="2958084" y="3244334"/>
            <a:ext cx="689000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1" dirty="0">
                <a:latin typeface="Amasis MT Pro Black" panose="02040A04050005020304" pitchFamily="18" charset="0"/>
              </a:rPr>
              <a:t>1.2 Mission Statement, Aim, Objectives and USP</a:t>
            </a:r>
          </a:p>
        </p:txBody>
      </p:sp>
    </p:spTree>
    <p:extLst>
      <p:ext uri="{BB962C8B-B14F-4D97-AF65-F5344CB8AC3E}">
        <p14:creationId xmlns:p14="http://schemas.microsoft.com/office/powerpoint/2010/main" val="38699869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4000" contrast="15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5D5FD1-5482-8228-2464-D101E5D4C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Alternate Process 1">
            <a:extLst>
              <a:ext uri="{FF2B5EF4-FFF2-40B4-BE49-F238E27FC236}">
                <a16:creationId xmlns:a16="http://schemas.microsoft.com/office/drawing/2014/main" id="{20159933-A054-FB2A-70FB-18C617F08A06}"/>
              </a:ext>
            </a:extLst>
          </p:cNvPr>
          <p:cNvSpPr/>
          <p:nvPr/>
        </p:nvSpPr>
        <p:spPr>
          <a:xfrm>
            <a:off x="0" y="-448056"/>
            <a:ext cx="1810512" cy="3145536"/>
          </a:xfrm>
          <a:prstGeom prst="flowChartAlternateProcess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C7C786-8A9D-7A2C-B8AD-86E6DD4B3A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34000" y1="47450" x2="36300" y2="36800"/>
                        <a14:foregroundMark x1="59900" y1="31450" x2="60650" y2="42150"/>
                        <a14:foregroundMark x1="37050" y1="37550" x2="40100" y2="38300"/>
                        <a14:foregroundMark x1="62950" y1="62700" x2="50000" y2="61950"/>
                        <a14:foregroundMark x1="39350" y1="43650" x2="41600" y2="47450"/>
                        <a14:foregroundMark x1="57600" y1="32250" x2="64450" y2="47450"/>
                        <a14:foregroundMark x1="81200" y1="47450" x2="82750" y2="51250"/>
                        <a14:foregroundMark x1="79700" y1="47450" x2="79700" y2="59650"/>
                        <a14:foregroundMark x1="82750" y1="49750" x2="82750" y2="60400"/>
                        <a14:foregroundMark x1="85050" y1="65750" x2="78150" y2="63450"/>
                        <a14:foregroundMark x1="78150" y1="67250" x2="78150" y2="60400"/>
                        <a14:foregroundMark x1="83500" y1="66500" x2="78950" y2="71850"/>
                        <a14:foregroundMark x1="22600" y1="66500" x2="22600" y2="58900"/>
                        <a14:foregroundMark x1="18000" y1="45950" x2="18000" y2="55850"/>
                        <a14:foregroundMark x1="18000" y1="67250" x2="22600" y2="73350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8908"/>
            <a:ext cx="1691639" cy="1484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93B372-BB56-B428-57ED-66E89AF8C346}"/>
              </a:ext>
            </a:extLst>
          </p:cNvPr>
          <p:cNvSpPr txBox="1"/>
          <p:nvPr/>
        </p:nvSpPr>
        <p:spPr>
          <a:xfrm>
            <a:off x="164591" y="652882"/>
            <a:ext cx="1527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Who are we?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EAD0D2-91E9-D2FC-0BDF-C6B135585AB6}"/>
              </a:ext>
            </a:extLst>
          </p:cNvPr>
          <p:cNvSpPr txBox="1"/>
          <p:nvPr/>
        </p:nvSpPr>
        <p:spPr>
          <a:xfrm>
            <a:off x="2292858" y="370659"/>
            <a:ext cx="5122926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/>
              <a:t>Mission Statement</a:t>
            </a:r>
          </a:p>
          <a:p>
            <a:endParaRPr lang="en-GB" dirty="0"/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provide affordable, sustainable and convenient meal-kit solutions for busy households.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AD04C3-35A8-D8EB-4AEC-70B338450152}"/>
              </a:ext>
            </a:extLst>
          </p:cNvPr>
          <p:cNvSpPr txBox="1"/>
          <p:nvPr/>
        </p:nvSpPr>
        <p:spPr>
          <a:xfrm>
            <a:off x="7028878" y="1710833"/>
            <a:ext cx="4792599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/>
              <a:t>Business Aim</a:t>
            </a:r>
          </a:p>
          <a:p>
            <a:endParaRPr lang="en-GB" dirty="0"/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establish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PurePlate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Kits as a recognised regional meal-kit provider within three years.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12D7CE-A0F7-3B2A-0C16-95545E779EDB}"/>
              </a:ext>
            </a:extLst>
          </p:cNvPr>
          <p:cNvSpPr txBox="1"/>
          <p:nvPr/>
        </p:nvSpPr>
        <p:spPr>
          <a:xfrm>
            <a:off x="82297" y="3144858"/>
            <a:ext cx="426110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/>
              <a:t>SMART Objectives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Reach 500 subscribers within 12 months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Generate £26,700 revenue in Year 1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Maintain profit margins above 35%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Partner with 5 local suppliers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B1F629-3BC1-725C-BEAF-A44A22B9E81F}"/>
              </a:ext>
            </a:extLst>
          </p:cNvPr>
          <p:cNvSpPr txBox="1"/>
          <p:nvPr/>
        </p:nvSpPr>
        <p:spPr>
          <a:xfrm>
            <a:off x="9425178" y="6417302"/>
            <a:ext cx="28735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Barringer &amp; Ireland (2022)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8D8FEF0-5B7E-E0D0-1846-D45BD0690368}"/>
              </a:ext>
            </a:extLst>
          </p:cNvPr>
          <p:cNvSpPr txBox="1"/>
          <p:nvPr/>
        </p:nvSpPr>
        <p:spPr>
          <a:xfrm>
            <a:off x="5995416" y="3815931"/>
            <a:ext cx="565404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/>
              <a:t>Unique Selling Proposition</a:t>
            </a:r>
          </a:p>
          <a:p>
            <a:endParaRPr lang="en-GB" dirty="0"/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Affordable meal kits from £6 per serving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Locally sourced ingredients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Environmentally responsible packaging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Convenient subscription model</a:t>
            </a:r>
          </a:p>
        </p:txBody>
      </p:sp>
    </p:spTree>
    <p:extLst>
      <p:ext uri="{BB962C8B-B14F-4D97-AF65-F5344CB8AC3E}">
        <p14:creationId xmlns:p14="http://schemas.microsoft.com/office/powerpoint/2010/main" val="20781974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3BF5BB-D8E9-8829-7B24-D1FA3D1EE717}"/>
              </a:ext>
            </a:extLst>
          </p:cNvPr>
          <p:cNvSpPr txBox="1"/>
          <p:nvPr/>
        </p:nvSpPr>
        <p:spPr>
          <a:xfrm>
            <a:off x="2779776" y="374904"/>
            <a:ext cx="6199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1.3 - Legal Structure and HMR Strategy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3181D4-63DC-743E-13F0-65152849A5B9}"/>
              </a:ext>
            </a:extLst>
          </p:cNvPr>
          <p:cNvSpPr/>
          <p:nvPr/>
        </p:nvSpPr>
        <p:spPr>
          <a:xfrm>
            <a:off x="577834" y="1195319"/>
            <a:ext cx="3043652" cy="2020399"/>
          </a:xfrm>
          <a:custGeom>
            <a:avLst/>
            <a:gdLst>
              <a:gd name="csX0" fmla="*/ 0 w 2311336"/>
              <a:gd name="csY0" fmla="*/ 303060 h 2020399"/>
              <a:gd name="csX1" fmla="*/ 1301137 w 2311336"/>
              <a:gd name="csY1" fmla="*/ 303060 h 2020399"/>
              <a:gd name="csX2" fmla="*/ 1301137 w 2311336"/>
              <a:gd name="csY2" fmla="*/ 0 h 2020399"/>
              <a:gd name="csX3" fmla="*/ 2311336 w 2311336"/>
              <a:gd name="csY3" fmla="*/ 1010200 h 2020399"/>
              <a:gd name="csX4" fmla="*/ 1301137 w 2311336"/>
              <a:gd name="csY4" fmla="*/ 2020399 h 2020399"/>
              <a:gd name="csX5" fmla="*/ 1301137 w 2311336"/>
              <a:gd name="csY5" fmla="*/ 1717339 h 2020399"/>
              <a:gd name="csX6" fmla="*/ 0 w 2311336"/>
              <a:gd name="csY6" fmla="*/ 1717339 h 2020399"/>
              <a:gd name="csX7" fmla="*/ 0 w 2311336"/>
              <a:gd name="csY7" fmla="*/ 303060 h 202039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2311336" h="2020399">
                <a:moveTo>
                  <a:pt x="0" y="303060"/>
                </a:moveTo>
                <a:lnTo>
                  <a:pt x="1301137" y="303060"/>
                </a:lnTo>
                <a:lnTo>
                  <a:pt x="1301137" y="0"/>
                </a:lnTo>
                <a:lnTo>
                  <a:pt x="2311336" y="1010200"/>
                </a:lnTo>
                <a:lnTo>
                  <a:pt x="1301137" y="2020399"/>
                </a:lnTo>
                <a:lnTo>
                  <a:pt x="1301137" y="1717339"/>
                </a:lnTo>
                <a:lnTo>
                  <a:pt x="0" y="1717339"/>
                </a:lnTo>
                <a:lnTo>
                  <a:pt x="0" y="303060"/>
                </a:lnTo>
                <a:close/>
              </a:path>
            </a:pathLst>
          </a:custGeom>
          <a:solidFill>
            <a:schemeClr val="bg2">
              <a:lumMod val="75000"/>
              <a:alpha val="90000"/>
            </a:schemeClr>
          </a:solidFill>
          <a:scene3d>
            <a:camera prst="isometricOffAxis2Left" zoom="95000"/>
            <a:lightRig rig="flat" dir="t"/>
          </a:scene3d>
          <a:sp3d z="-400500" extrusionH="63500" contourW="12700" prstMaterial="matte">
            <a:contourClr>
              <a:schemeClr val="lt1"/>
            </a:contourClr>
          </a:sp3d>
        </p:spPr>
        <p:style>
          <a:ln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46414" tIns="320205" rIns="641016" bIns="320205" numCol="1" spcCol="1270" anchor="ctr" anchorCtr="0">
            <a:noAutofit/>
          </a:bodyPr>
          <a:lstStyle/>
          <a:p>
            <a:pPr marL="228600" lvl="1" indent="-228600" algn="l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120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1" indent="-171450" algn="l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200" kern="1200" dirty="0">
                <a:latin typeface="Arial" panose="020B0604020202020204" pitchFamily="34" charset="0"/>
                <a:cs typeface="Arial" panose="020B0604020202020204" pitchFamily="34" charset="0"/>
              </a:rPr>
              <a:t>Sole trader model </a:t>
            </a:r>
          </a:p>
          <a:p>
            <a:pPr marL="171450" lvl="1" indent="-171450" algn="l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 administrative costs </a:t>
            </a:r>
          </a:p>
          <a:p>
            <a:pPr marL="171450" lvl="1" indent="-171450" algn="l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200" kern="1200" dirty="0">
                <a:latin typeface="Arial" panose="020B0604020202020204" pitchFamily="34" charset="0"/>
                <a:cs typeface="Arial" panose="020B0604020202020204" pitchFamily="34" charset="0"/>
              </a:rPr>
              <a:t>Full control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4ED0FB9-CDEC-3545-D7C0-69BE653E5163}"/>
              </a:ext>
            </a:extLst>
          </p:cNvPr>
          <p:cNvSpPr/>
          <p:nvPr/>
        </p:nvSpPr>
        <p:spPr>
          <a:xfrm>
            <a:off x="0" y="1377266"/>
            <a:ext cx="1155668" cy="1155668"/>
          </a:xfrm>
          <a:custGeom>
            <a:avLst/>
            <a:gdLst>
              <a:gd name="csX0" fmla="*/ 0 w 1155668"/>
              <a:gd name="csY0" fmla="*/ 577834 h 1155668"/>
              <a:gd name="csX1" fmla="*/ 577834 w 1155668"/>
              <a:gd name="csY1" fmla="*/ 0 h 1155668"/>
              <a:gd name="csX2" fmla="*/ 1155668 w 1155668"/>
              <a:gd name="csY2" fmla="*/ 577834 h 1155668"/>
              <a:gd name="csX3" fmla="*/ 577834 w 1155668"/>
              <a:gd name="csY3" fmla="*/ 1155668 h 1155668"/>
              <a:gd name="csX4" fmla="*/ 0 w 1155668"/>
              <a:gd name="csY4" fmla="*/ 577834 h 11556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155668" h="1155668">
                <a:moveTo>
                  <a:pt x="0" y="577834"/>
                </a:moveTo>
                <a:cubicBezTo>
                  <a:pt x="0" y="258705"/>
                  <a:pt x="258705" y="0"/>
                  <a:pt x="577834" y="0"/>
                </a:cubicBezTo>
                <a:cubicBezTo>
                  <a:pt x="896963" y="0"/>
                  <a:pt x="1155668" y="258705"/>
                  <a:pt x="1155668" y="577834"/>
                </a:cubicBezTo>
                <a:cubicBezTo>
                  <a:pt x="1155668" y="896963"/>
                  <a:pt x="896963" y="1155668"/>
                  <a:pt x="577834" y="1155668"/>
                </a:cubicBezTo>
                <a:cubicBezTo>
                  <a:pt x="258705" y="1155668"/>
                  <a:pt x="0" y="896963"/>
                  <a:pt x="0" y="577834"/>
                </a:cubicBezTo>
                <a:close/>
              </a:path>
            </a:pathLst>
          </a:custGeom>
          <a:solidFill>
            <a:schemeClr val="tx1">
              <a:lumMod val="65000"/>
              <a:lumOff val="35000"/>
            </a:schemeClr>
          </a:solidFill>
          <a:scene3d>
            <a:camera prst="isometricOffAxis2Left" zoom="95000"/>
            <a:lightRig rig="flat" dir="t"/>
          </a:scene3d>
          <a:sp3d extrusionH="381000" contourW="38100" prstMaterial="matte">
            <a:contourClr>
              <a:schemeClr val="lt1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389" tIns="186389" rIns="186389" bIns="186389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kern="1200" dirty="0">
                <a:latin typeface="Arial" panose="020B0604020202020204" pitchFamily="34" charset="0"/>
                <a:cs typeface="Arial" panose="020B0604020202020204" pitchFamily="34" charset="0"/>
              </a:rPr>
              <a:t>Start up Structure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4EB4925-781F-335A-0A5D-51350D61DCD9}"/>
              </a:ext>
            </a:extLst>
          </p:cNvPr>
          <p:cNvSpPr/>
          <p:nvPr/>
        </p:nvSpPr>
        <p:spPr>
          <a:xfrm>
            <a:off x="4157480" y="1614442"/>
            <a:ext cx="3441184" cy="2030111"/>
          </a:xfrm>
          <a:custGeom>
            <a:avLst/>
            <a:gdLst>
              <a:gd name="csX0" fmla="*/ 0 w 2311336"/>
              <a:gd name="csY0" fmla="*/ 303060 h 2020399"/>
              <a:gd name="csX1" fmla="*/ 1301137 w 2311336"/>
              <a:gd name="csY1" fmla="*/ 303060 h 2020399"/>
              <a:gd name="csX2" fmla="*/ 1301137 w 2311336"/>
              <a:gd name="csY2" fmla="*/ 0 h 2020399"/>
              <a:gd name="csX3" fmla="*/ 2311336 w 2311336"/>
              <a:gd name="csY3" fmla="*/ 1010200 h 2020399"/>
              <a:gd name="csX4" fmla="*/ 1301137 w 2311336"/>
              <a:gd name="csY4" fmla="*/ 2020399 h 2020399"/>
              <a:gd name="csX5" fmla="*/ 1301137 w 2311336"/>
              <a:gd name="csY5" fmla="*/ 1717339 h 2020399"/>
              <a:gd name="csX6" fmla="*/ 0 w 2311336"/>
              <a:gd name="csY6" fmla="*/ 1717339 h 2020399"/>
              <a:gd name="csX7" fmla="*/ 0 w 2311336"/>
              <a:gd name="csY7" fmla="*/ 303060 h 202039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2311336" h="2020399">
                <a:moveTo>
                  <a:pt x="0" y="303060"/>
                </a:moveTo>
                <a:lnTo>
                  <a:pt x="1301137" y="303060"/>
                </a:lnTo>
                <a:lnTo>
                  <a:pt x="1301137" y="0"/>
                </a:lnTo>
                <a:lnTo>
                  <a:pt x="2311336" y="1010200"/>
                </a:lnTo>
                <a:lnTo>
                  <a:pt x="1301137" y="2020399"/>
                </a:lnTo>
                <a:lnTo>
                  <a:pt x="1301137" y="1717339"/>
                </a:lnTo>
                <a:lnTo>
                  <a:pt x="0" y="1717339"/>
                </a:lnTo>
                <a:lnTo>
                  <a:pt x="0" y="30306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90000"/>
            </a:schemeClr>
          </a:solidFill>
          <a:scene3d>
            <a:camera prst="isometricOffAxis2Left" zoom="95000"/>
            <a:lightRig rig="flat" dir="t"/>
          </a:scene3d>
          <a:sp3d z="-400500" extrusionH="63500" contourW="12700" prstMaterial="matte">
            <a:contourClr>
              <a:schemeClr val="lt1"/>
            </a:contourClr>
          </a:sp3d>
        </p:spPr>
        <p:style>
          <a:ln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46414" tIns="320205" rIns="641016" bIns="320205" numCol="1" spcCol="1270" anchor="ctr" anchorCtr="0">
            <a:noAutofit/>
          </a:bodyPr>
          <a:lstStyle/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Regional market focus</a:t>
            </a:r>
          </a:p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Lean cost structure</a:t>
            </a:r>
          </a:p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Revenue consolidation</a:t>
            </a:r>
            <a:endParaRPr lang="en-GB" sz="120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 indent="-228600" algn="l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2700" kern="12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DB63DBC-9116-4E6B-DC25-D8E092A2162E}"/>
              </a:ext>
            </a:extLst>
          </p:cNvPr>
          <p:cNvSpPr/>
          <p:nvPr/>
        </p:nvSpPr>
        <p:spPr>
          <a:xfrm>
            <a:off x="3549256" y="1809684"/>
            <a:ext cx="1300127" cy="1155668"/>
          </a:xfrm>
          <a:custGeom>
            <a:avLst/>
            <a:gdLst>
              <a:gd name="csX0" fmla="*/ 0 w 1155668"/>
              <a:gd name="csY0" fmla="*/ 577834 h 1155668"/>
              <a:gd name="csX1" fmla="*/ 577834 w 1155668"/>
              <a:gd name="csY1" fmla="*/ 0 h 1155668"/>
              <a:gd name="csX2" fmla="*/ 1155668 w 1155668"/>
              <a:gd name="csY2" fmla="*/ 577834 h 1155668"/>
              <a:gd name="csX3" fmla="*/ 577834 w 1155668"/>
              <a:gd name="csY3" fmla="*/ 1155668 h 1155668"/>
              <a:gd name="csX4" fmla="*/ 0 w 1155668"/>
              <a:gd name="csY4" fmla="*/ 577834 h 11556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155668" h="1155668">
                <a:moveTo>
                  <a:pt x="0" y="577834"/>
                </a:moveTo>
                <a:cubicBezTo>
                  <a:pt x="0" y="258705"/>
                  <a:pt x="258705" y="0"/>
                  <a:pt x="577834" y="0"/>
                </a:cubicBezTo>
                <a:cubicBezTo>
                  <a:pt x="896963" y="0"/>
                  <a:pt x="1155668" y="258705"/>
                  <a:pt x="1155668" y="577834"/>
                </a:cubicBezTo>
                <a:cubicBezTo>
                  <a:pt x="1155668" y="896963"/>
                  <a:pt x="896963" y="1155668"/>
                  <a:pt x="577834" y="1155668"/>
                </a:cubicBezTo>
                <a:cubicBezTo>
                  <a:pt x="258705" y="1155668"/>
                  <a:pt x="0" y="896963"/>
                  <a:pt x="0" y="577834"/>
                </a:cubicBezTo>
                <a:close/>
              </a:path>
            </a:pathLst>
          </a:custGeom>
          <a:solidFill>
            <a:schemeClr val="tx2">
              <a:lumMod val="75000"/>
              <a:lumOff val="25000"/>
            </a:schemeClr>
          </a:solidFill>
          <a:scene3d>
            <a:camera prst="isometricOffAxis2Left" zoom="95000"/>
            <a:lightRig rig="flat" dir="t"/>
          </a:scene3d>
          <a:sp3d extrusionH="381000" contourW="38100" prstMaterial="matte">
            <a:contourClr>
              <a:schemeClr val="lt1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389" tIns="186389" rIns="186389" bIns="186389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Operational Stabilization</a:t>
            </a:r>
            <a:endParaRPr lang="en-GB" sz="12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CDC4A82-060B-8BF8-51DD-520A2647BA21}"/>
              </a:ext>
            </a:extLst>
          </p:cNvPr>
          <p:cNvSpPr/>
          <p:nvPr/>
        </p:nvSpPr>
        <p:spPr>
          <a:xfrm>
            <a:off x="8134658" y="2200662"/>
            <a:ext cx="3646694" cy="2030112"/>
          </a:xfrm>
          <a:custGeom>
            <a:avLst/>
            <a:gdLst>
              <a:gd name="csX0" fmla="*/ 0 w 2311336"/>
              <a:gd name="csY0" fmla="*/ 303060 h 2020399"/>
              <a:gd name="csX1" fmla="*/ 1301137 w 2311336"/>
              <a:gd name="csY1" fmla="*/ 303060 h 2020399"/>
              <a:gd name="csX2" fmla="*/ 1301137 w 2311336"/>
              <a:gd name="csY2" fmla="*/ 0 h 2020399"/>
              <a:gd name="csX3" fmla="*/ 2311336 w 2311336"/>
              <a:gd name="csY3" fmla="*/ 1010200 h 2020399"/>
              <a:gd name="csX4" fmla="*/ 1301137 w 2311336"/>
              <a:gd name="csY4" fmla="*/ 2020399 h 2020399"/>
              <a:gd name="csX5" fmla="*/ 1301137 w 2311336"/>
              <a:gd name="csY5" fmla="*/ 1717339 h 2020399"/>
              <a:gd name="csX6" fmla="*/ 0 w 2311336"/>
              <a:gd name="csY6" fmla="*/ 1717339 h 2020399"/>
              <a:gd name="csX7" fmla="*/ 0 w 2311336"/>
              <a:gd name="csY7" fmla="*/ 303060 h 202039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2311336" h="2020399">
                <a:moveTo>
                  <a:pt x="0" y="303060"/>
                </a:moveTo>
                <a:lnTo>
                  <a:pt x="1301137" y="303060"/>
                </a:lnTo>
                <a:lnTo>
                  <a:pt x="1301137" y="0"/>
                </a:lnTo>
                <a:lnTo>
                  <a:pt x="2311336" y="1010200"/>
                </a:lnTo>
                <a:lnTo>
                  <a:pt x="1301137" y="2020399"/>
                </a:lnTo>
                <a:lnTo>
                  <a:pt x="1301137" y="1717339"/>
                </a:lnTo>
                <a:lnTo>
                  <a:pt x="0" y="1717339"/>
                </a:lnTo>
                <a:lnTo>
                  <a:pt x="0" y="30306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  <a:alpha val="90000"/>
            </a:schemeClr>
          </a:solidFill>
          <a:scene3d>
            <a:camera prst="isometricOffAxis2Left" zoom="95000"/>
            <a:lightRig rig="flat" dir="t"/>
          </a:scene3d>
          <a:sp3d z="-400500" extrusionH="63500" contourW="12700" prstMaterial="matte">
            <a:contourClr>
              <a:schemeClr val="lt1"/>
            </a:contourClr>
          </a:sp3d>
        </p:spPr>
        <p:style>
          <a:ln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46415" tIns="320205" rIns="641015" bIns="320205" numCol="1" spcCol="1270" anchor="ctr" anchorCtr="0">
            <a:noAutofit/>
          </a:bodyPr>
          <a:lstStyle/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Transition to limited company</a:t>
            </a:r>
          </a:p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liability exposure</a:t>
            </a:r>
          </a:p>
          <a:p>
            <a:pPr marL="171450" lvl="1" indent="-171450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scaling strategy</a:t>
            </a:r>
            <a:endParaRPr lang="en-GB" sz="120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 indent="-228600" algn="l" defTabSz="1200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2700" kern="1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815F3B7-2B2B-60DD-6605-A7F7BB52CFB3}"/>
              </a:ext>
            </a:extLst>
          </p:cNvPr>
          <p:cNvSpPr/>
          <p:nvPr/>
        </p:nvSpPr>
        <p:spPr>
          <a:xfrm>
            <a:off x="7484595" y="2303460"/>
            <a:ext cx="1300126" cy="1155668"/>
          </a:xfrm>
          <a:custGeom>
            <a:avLst/>
            <a:gdLst>
              <a:gd name="csX0" fmla="*/ 0 w 1155668"/>
              <a:gd name="csY0" fmla="*/ 577834 h 1155668"/>
              <a:gd name="csX1" fmla="*/ 577834 w 1155668"/>
              <a:gd name="csY1" fmla="*/ 0 h 1155668"/>
              <a:gd name="csX2" fmla="*/ 1155668 w 1155668"/>
              <a:gd name="csY2" fmla="*/ 577834 h 1155668"/>
              <a:gd name="csX3" fmla="*/ 577834 w 1155668"/>
              <a:gd name="csY3" fmla="*/ 1155668 h 1155668"/>
              <a:gd name="csX4" fmla="*/ 0 w 1155668"/>
              <a:gd name="csY4" fmla="*/ 577834 h 115566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155668" h="1155668">
                <a:moveTo>
                  <a:pt x="0" y="577834"/>
                </a:moveTo>
                <a:cubicBezTo>
                  <a:pt x="0" y="258705"/>
                  <a:pt x="258705" y="0"/>
                  <a:pt x="577834" y="0"/>
                </a:cubicBezTo>
                <a:cubicBezTo>
                  <a:pt x="896963" y="0"/>
                  <a:pt x="1155668" y="258705"/>
                  <a:pt x="1155668" y="577834"/>
                </a:cubicBezTo>
                <a:cubicBezTo>
                  <a:pt x="1155668" y="896963"/>
                  <a:pt x="896963" y="1155668"/>
                  <a:pt x="577834" y="1155668"/>
                </a:cubicBezTo>
                <a:cubicBezTo>
                  <a:pt x="258705" y="1155668"/>
                  <a:pt x="0" y="896963"/>
                  <a:pt x="0" y="577834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scene3d>
            <a:camera prst="isometricOffAxis2Left" zoom="95000"/>
            <a:lightRig rig="flat" dir="t"/>
          </a:scene3d>
          <a:sp3d extrusionH="381000" contourW="38100" prstMaterial="matte">
            <a:contourClr>
              <a:schemeClr val="lt1"/>
            </a:contourClr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389" tIns="186389" rIns="186389" bIns="186389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kern="1200" dirty="0">
                <a:latin typeface="Arial" panose="020B0604020202020204" pitchFamily="34" charset="0"/>
                <a:cs typeface="Arial" panose="020B0604020202020204" pitchFamily="34" charset="0"/>
              </a:rPr>
              <a:t>Growth&amp; Expansion</a:t>
            </a:r>
          </a:p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12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A19DCE0-32FA-88DE-B915-79475F9C0257}"/>
              </a:ext>
            </a:extLst>
          </p:cNvPr>
          <p:cNvSpPr txBox="1"/>
          <p:nvPr/>
        </p:nvSpPr>
        <p:spPr>
          <a:xfrm>
            <a:off x="276967" y="4432243"/>
            <a:ext cx="951256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PurePlate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 Kits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will begin as a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sole trader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, allowing </a:t>
            </a:r>
            <a:r>
              <a:rPr lang="en-GB" i="1" u="sng" dirty="0">
                <a:latin typeface="Arial" panose="020B0604020202020204" pitchFamily="34" charset="0"/>
                <a:cs typeface="Arial" panose="020B0604020202020204" pitchFamily="34" charset="0"/>
              </a:rPr>
              <a:t>low administrative costs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i="1" u="sng" dirty="0">
                <a:latin typeface="Arial" panose="020B0604020202020204" pitchFamily="34" charset="0"/>
                <a:cs typeface="Arial" panose="020B0604020202020204" pitchFamily="34" charset="0"/>
              </a:rPr>
              <a:t>flexible decision-making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during the start-up phase.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business will initially focus on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stabilising operations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within a regional market, maintaining a lean cost structure to support cost leadership. Once revenue becomes consistent, the structure will transition to a limited company. This reduces personal liability and supports national scaling.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FC35EB-0354-CFF8-E42D-B9DD5A910EAC}"/>
              </a:ext>
            </a:extLst>
          </p:cNvPr>
          <p:cNvSpPr txBox="1"/>
          <p:nvPr/>
        </p:nvSpPr>
        <p:spPr>
          <a:xfrm>
            <a:off x="10673334" y="6380726"/>
            <a:ext cx="14407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CIPD (2023)</a:t>
            </a:r>
          </a:p>
        </p:txBody>
      </p:sp>
    </p:spTree>
    <p:extLst>
      <p:ext uri="{BB962C8B-B14F-4D97-AF65-F5344CB8AC3E}">
        <p14:creationId xmlns:p14="http://schemas.microsoft.com/office/powerpoint/2010/main" val="419689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9000"/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49A72C26-0D08-EC85-CFC9-FB4A10A4D2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3686351"/>
              </p:ext>
            </p:extLst>
          </p:nvPr>
        </p:nvGraphicFramePr>
        <p:xfrm>
          <a:off x="4463143" y="423727"/>
          <a:ext cx="6028890" cy="30790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FAF3A99-1C2D-79B5-B073-DBC947C78C5B}"/>
              </a:ext>
            </a:extLst>
          </p:cNvPr>
          <p:cNvSpPr txBox="1"/>
          <p:nvPr/>
        </p:nvSpPr>
        <p:spPr>
          <a:xfrm rot="16200000">
            <a:off x="-2334387" y="3242777"/>
            <a:ext cx="596265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1.4 -</a:t>
            </a:r>
            <a:r>
              <a:rPr lang="ro-RO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Financial Forecast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81DE12-BBF5-24CF-6271-F24B6D9F2CB6}"/>
              </a:ext>
            </a:extLst>
          </p:cNvPr>
          <p:cNvSpPr txBox="1"/>
          <p:nvPr/>
        </p:nvSpPr>
        <p:spPr>
          <a:xfrm>
            <a:off x="6096000" y="3627498"/>
            <a:ext cx="34226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Figure: Year1 Financial Forecast </a:t>
            </a:r>
            <a:endParaRPr lang="ro-RO" sz="1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5805A7-8B54-F8E1-F456-DE6ED626909F}"/>
              </a:ext>
            </a:extLst>
          </p:cNvPr>
          <p:cNvSpPr txBox="1"/>
          <p:nvPr/>
        </p:nvSpPr>
        <p:spPr>
          <a:xfrm>
            <a:off x="1653268" y="3828853"/>
            <a:ext cx="561975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b="1" dirty="0"/>
              <a:t>Year 1 Financial Overview</a:t>
            </a:r>
          </a:p>
          <a:p>
            <a:endParaRPr lang="ro-RO" b="1" dirty="0"/>
          </a:p>
          <a:p>
            <a:r>
              <a:rPr lang="ro-RO" b="1" dirty="0"/>
              <a:t>• Projected revenue: £26,700</a:t>
            </a:r>
          </a:p>
          <a:p>
            <a:r>
              <a:rPr lang="ro-RO" b="1" dirty="0"/>
              <a:t>• Operating costs: £15,684</a:t>
            </a:r>
          </a:p>
          <a:p>
            <a:r>
              <a:rPr lang="ro-RO" b="1" dirty="0"/>
              <a:t>• Net profit: £11,016</a:t>
            </a:r>
          </a:p>
          <a:p>
            <a:r>
              <a:rPr lang="ro-RO" b="1" dirty="0"/>
              <a:t>• Estimated profit margin: 41%</a:t>
            </a:r>
          </a:p>
          <a:p>
            <a:endParaRPr lang="ro-RO" b="1" dirty="0"/>
          </a:p>
          <a:p>
            <a:r>
              <a:rPr lang="ro-RO" b="1" dirty="0"/>
              <a:t>Break-even point: approximately </a:t>
            </a:r>
            <a:r>
              <a:rPr lang="ro-RO" b="1" dirty="0">
                <a:solidFill>
                  <a:schemeClr val="accent2">
                    <a:lumMod val="75000"/>
                  </a:schemeClr>
                </a:solidFill>
              </a:rPr>
              <a:t>491 </a:t>
            </a:r>
            <a:r>
              <a:rPr lang="ro-RO" b="1" dirty="0"/>
              <a:t>meals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110DAD-6349-A79C-C03E-F80DAE081F32}"/>
              </a:ext>
            </a:extLst>
          </p:cNvPr>
          <p:cNvSpPr txBox="1"/>
          <p:nvPr/>
        </p:nvSpPr>
        <p:spPr>
          <a:xfrm>
            <a:off x="9112569" y="6463219"/>
            <a:ext cx="45459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dirty="0"/>
              <a:t>Williams (2023); ONS (2024)</a:t>
            </a:r>
          </a:p>
        </p:txBody>
      </p:sp>
    </p:spTree>
    <p:extLst>
      <p:ext uri="{BB962C8B-B14F-4D97-AF65-F5344CB8AC3E}">
        <p14:creationId xmlns:p14="http://schemas.microsoft.com/office/powerpoint/2010/main" val="3303626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Chart bld="series"/>
        </p:bldSub>
      </p:bldGraphic>
      <p:bldP spid="8" grpId="0"/>
      <p:bldP spid="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D7B396D5-2CC7-407E-D1B7-09D1070438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858997"/>
              </p:ext>
            </p:extLst>
          </p:nvPr>
        </p:nvGraphicFramePr>
        <p:xfrm>
          <a:off x="2112264" y="1289304"/>
          <a:ext cx="7635240" cy="5196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B5B4369-FFDB-DFD2-8A72-6C63C2BA69C2}"/>
              </a:ext>
            </a:extLst>
          </p:cNvPr>
          <p:cNvSpPr txBox="1"/>
          <p:nvPr/>
        </p:nvSpPr>
        <p:spPr>
          <a:xfrm>
            <a:off x="971550" y="281678"/>
            <a:ext cx="53195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latin typeface="Amasis MT Pro Black" panose="020F0502020204030204" pitchFamily="18" charset="0"/>
              </a:rPr>
              <a:t>1.5 - SWOT Analysis for Pure Plate Kits</a:t>
            </a:r>
          </a:p>
        </p:txBody>
      </p:sp>
    </p:spTree>
    <p:extLst>
      <p:ext uri="{BB962C8B-B14F-4D97-AF65-F5344CB8AC3E}">
        <p14:creationId xmlns:p14="http://schemas.microsoft.com/office/powerpoint/2010/main" val="4245623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61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88113A3-7217-9167-E6E0-25E3F86D6962}"/>
              </a:ext>
            </a:extLst>
          </p:cNvPr>
          <p:cNvSpPr txBox="1"/>
          <p:nvPr/>
        </p:nvSpPr>
        <p:spPr>
          <a:xfrm>
            <a:off x="957072" y="329775"/>
            <a:ext cx="6601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latin typeface="Amasis MT Pro Black" panose="02040A04050005020304" pitchFamily="18" charset="0"/>
                <a:cs typeface="Arial" panose="020B0604020202020204" pitchFamily="34" charset="0"/>
              </a:rPr>
              <a:t>1.5 - Market Research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98999E-4CED-F04B-BCF1-2C69921C5531}"/>
              </a:ext>
            </a:extLst>
          </p:cNvPr>
          <p:cNvSpPr txBox="1"/>
          <p:nvPr/>
        </p:nvSpPr>
        <p:spPr>
          <a:xfrm>
            <a:off x="624078" y="1432483"/>
            <a:ext cx="355473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UK meal-kit market projected to exceed £1.9 billion by 2027 (Statista, 2024a)</a:t>
            </a:r>
          </a:p>
        </p:txBody>
      </p:sp>
      <p:sp>
        <p:nvSpPr>
          <p:cNvPr id="8" name="AutoShape 2">
            <a:extLst>
              <a:ext uri="{FF2B5EF4-FFF2-40B4-BE49-F238E27FC236}">
                <a16:creationId xmlns:a16="http://schemas.microsoft.com/office/drawing/2014/main" id="{F3AE211E-B27B-163D-9B73-DB101E7FB14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267712" y="3276600"/>
            <a:ext cx="3980688" cy="2776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1693AB-8646-1FDA-0259-BC86972ABE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75" y="2530379"/>
            <a:ext cx="2957136" cy="149244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E1E7448-DB3E-B084-432D-96A6FB272F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487" y="4769227"/>
            <a:ext cx="2845113" cy="184647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2E03984A-7951-CDC6-EC30-CEEA5B167E37}"/>
              </a:ext>
            </a:extLst>
          </p:cNvPr>
          <p:cNvSpPr txBox="1"/>
          <p:nvPr/>
        </p:nvSpPr>
        <p:spPr>
          <a:xfrm>
            <a:off x="5018727" y="3845897"/>
            <a:ext cx="37284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food choices (Deloitte, 2023; Mintel, 2023)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44A89CF-8781-0A49-4C64-B8DBFE12AE8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2133339"/>
            <a:ext cx="2336019" cy="157863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87752F2-D178-0964-09F9-1EA6E0B1F7B6}"/>
              </a:ext>
            </a:extLst>
          </p:cNvPr>
          <p:cNvSpPr txBox="1"/>
          <p:nvPr/>
        </p:nvSpPr>
        <p:spPr>
          <a:xfrm>
            <a:off x="7826013" y="1076089"/>
            <a:ext cx="380161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adoption of subscription-based purchasing (Statista, 2024b)</a:t>
            </a:r>
          </a:p>
        </p:txBody>
      </p:sp>
    </p:spTree>
    <p:extLst>
      <p:ext uri="{BB962C8B-B14F-4D97-AF65-F5344CB8AC3E}">
        <p14:creationId xmlns:p14="http://schemas.microsoft.com/office/powerpoint/2010/main" val="2308512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8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F6E8E1F1-7D36-C126-6B6C-28842543FE4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15120595"/>
              </p:ext>
            </p:extLst>
          </p:nvPr>
        </p:nvGraphicFramePr>
        <p:xfrm>
          <a:off x="95504" y="1791669"/>
          <a:ext cx="5898896" cy="4297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0094E7D-79D7-1FF8-A529-C7CCA2CFD6AD}"/>
              </a:ext>
            </a:extLst>
          </p:cNvPr>
          <p:cNvSpPr txBox="1"/>
          <p:nvPr/>
        </p:nvSpPr>
        <p:spPr>
          <a:xfrm>
            <a:off x="304038" y="6339628"/>
            <a:ext cx="613333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Mintel (2023); CMA (2023); Barringer &amp; Ireland (2022)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DBBCAC-6C8F-6626-7DF6-2C63A5700670}"/>
              </a:ext>
            </a:extLst>
          </p:cNvPr>
          <p:cNvSpPr txBox="1"/>
          <p:nvPr/>
        </p:nvSpPr>
        <p:spPr>
          <a:xfrm>
            <a:off x="6096000" y="2899925"/>
            <a:ext cx="563956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/>
              <a:t>Primary Research (21 Responses</a:t>
            </a:r>
            <a:r>
              <a:rPr lang="en-GB" dirty="0"/>
              <a:t>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/>
              <a:t>Affordability</a:t>
            </a:r>
            <a:r>
              <a:rPr lang="en-GB" dirty="0"/>
              <a:t> is the strongest purchasing driver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/>
              <a:t> Convenience </a:t>
            </a:r>
            <a:r>
              <a:rPr lang="en-GB" dirty="0"/>
              <a:t>increases interest in meal-kit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b="1" i="1" dirty="0"/>
              <a:t>Sustainability</a:t>
            </a:r>
            <a:r>
              <a:rPr lang="en-GB" dirty="0"/>
              <a:t> influences food purchasing decisions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02D0F4-6106-827D-1578-0C2B3AA9E9F7}"/>
              </a:ext>
            </a:extLst>
          </p:cNvPr>
          <p:cNvSpPr txBox="1"/>
          <p:nvPr/>
        </p:nvSpPr>
        <p:spPr>
          <a:xfrm>
            <a:off x="4394014" y="974032"/>
            <a:ext cx="734154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masis MT Pro Black" panose="02040A04050005020304" pitchFamily="18" charset="0"/>
              </a:rPr>
              <a:t>2.1 - Gathering and Interpretation of Data’s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08A3F5-CF98-3998-7CA2-E878723248C7}"/>
              </a:ext>
            </a:extLst>
          </p:cNvPr>
          <p:cNvSpPr txBox="1"/>
          <p:nvPr/>
        </p:nvSpPr>
        <p:spPr>
          <a:xfrm>
            <a:off x="2124363" y="441150"/>
            <a:ext cx="77400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2. 12-Month Marketing Strategy and Brand Identity</a:t>
            </a:r>
          </a:p>
        </p:txBody>
      </p:sp>
    </p:spTree>
    <p:extLst>
      <p:ext uri="{BB962C8B-B14F-4D97-AF65-F5344CB8AC3E}">
        <p14:creationId xmlns:p14="http://schemas.microsoft.com/office/powerpoint/2010/main" val="292373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22561C-608F-3AAA-F142-6AFFF3ED58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4DE960A-DBFA-8AC8-72A3-4086A6E265EB}"/>
              </a:ext>
            </a:extLst>
          </p:cNvPr>
          <p:cNvSpPr/>
          <p:nvPr/>
        </p:nvSpPr>
        <p:spPr>
          <a:xfrm>
            <a:off x="-2206785" y="0"/>
            <a:ext cx="3895689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r>
              <a:rPr lang="en-GB" b="1" i="1" dirty="0">
                <a:solidFill>
                  <a:schemeClr val="tx1"/>
                </a:solidFill>
              </a:rPr>
              <a:t>Brand Identity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just"/>
            <a:r>
              <a:rPr lang="en-GB" dirty="0">
                <a:solidFill>
                  <a:schemeClr val="tx1"/>
                </a:solidFill>
              </a:rPr>
              <a:t>• Positioning centred on affordable and sustainable meal solutions</a:t>
            </a:r>
          </a:p>
          <a:p>
            <a:pPr algn="just"/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en-GB" dirty="0">
                <a:solidFill>
                  <a:schemeClr val="tx1"/>
                </a:solidFill>
              </a:rPr>
              <a:t>• Visual identity using natural colours to reflect freshness and sustainability</a:t>
            </a:r>
          </a:p>
          <a:p>
            <a:pPr algn="just"/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en-GB" dirty="0">
                <a:solidFill>
                  <a:schemeClr val="tx1"/>
                </a:solidFill>
              </a:rPr>
              <a:t>• Clear brand message focused on convenience, health, and value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04E2E2-635F-09B1-CB7D-B62B4F7253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117" y="377071"/>
            <a:ext cx="1904515" cy="17439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F1072E8-92AF-5F1E-2C50-671827F2AE2B}"/>
              </a:ext>
            </a:extLst>
          </p:cNvPr>
          <p:cNvSpPr/>
          <p:nvPr/>
        </p:nvSpPr>
        <p:spPr>
          <a:xfrm>
            <a:off x="-827140" y="0"/>
            <a:ext cx="4148155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r>
              <a:rPr lang="en-GB" b="1" i="1" dirty="0">
                <a:solidFill>
                  <a:schemeClr val="tx1"/>
                </a:solidFill>
              </a:rPr>
              <a:t>Digital Presence</a:t>
            </a:r>
            <a:endParaRPr lang="en-GB" dirty="0"/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Website platform enabling easy subscription and ordering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User-friendly interface designed to simplify the customer journey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Consistent branding across website and promotional materials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481C9E-BD66-694C-9D71-7722694144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1922" y="261793"/>
            <a:ext cx="3377717" cy="22152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09A3D18-188E-D2BB-1895-17210CC810EC}"/>
              </a:ext>
            </a:extLst>
          </p:cNvPr>
          <p:cNvSpPr/>
          <p:nvPr/>
        </p:nvSpPr>
        <p:spPr>
          <a:xfrm>
            <a:off x="1143425" y="0"/>
            <a:ext cx="4148155" cy="6858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Social Media Engagement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Promotional campaigns through Instagram and TikTok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Visually appealing content to attract younger consumers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Digital marketing supports cost-effective brand awareness</a:t>
            </a:r>
          </a:p>
        </p:txBody>
      </p:sp>
      <p:pic>
        <p:nvPicPr>
          <p:cNvPr id="11" name="Picture 10" descr="A bowl of food with text overlay">
            <a:extLst>
              <a:ext uri="{FF2B5EF4-FFF2-40B4-BE49-F238E27FC236}">
                <a16:creationId xmlns:a16="http://schemas.microsoft.com/office/drawing/2014/main" id="{8F5ED3AC-8EAC-B970-97CB-4B764A48945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577" y="377069"/>
            <a:ext cx="3633347" cy="1984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0E7FACD-E2CE-4E02-7A30-9222476E9EA8}"/>
              </a:ext>
            </a:extLst>
          </p:cNvPr>
          <p:cNvSpPr txBox="1"/>
          <p:nvPr/>
        </p:nvSpPr>
        <p:spPr>
          <a:xfrm>
            <a:off x="6096000" y="3429000"/>
            <a:ext cx="52760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0"/>
              </a:rPr>
              <a:t>2.2 - Brand Identity &amp; Marketing Strategy </a:t>
            </a:r>
          </a:p>
        </p:txBody>
      </p:sp>
    </p:spTree>
    <p:extLst>
      <p:ext uri="{BB962C8B-B14F-4D97-AF65-F5344CB8AC3E}">
        <p14:creationId xmlns:p14="http://schemas.microsoft.com/office/powerpoint/2010/main" val="8706744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8BD801-BDEF-EB2A-F861-07A1A2A7C2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190087-0DD8-FA03-723A-63B9EF613EB4}"/>
              </a:ext>
            </a:extLst>
          </p:cNvPr>
          <p:cNvSpPr/>
          <p:nvPr/>
        </p:nvSpPr>
        <p:spPr>
          <a:xfrm>
            <a:off x="-1" y="0"/>
            <a:ext cx="3895689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r>
              <a:rPr lang="en-GB" b="1" i="1" dirty="0">
                <a:solidFill>
                  <a:schemeClr val="tx1"/>
                </a:solidFill>
              </a:rPr>
              <a:t>Brand Identity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just"/>
            <a:r>
              <a:rPr lang="en-GB" dirty="0">
                <a:solidFill>
                  <a:schemeClr val="tx1"/>
                </a:solidFill>
              </a:rPr>
              <a:t>• Positioning centred on affordable and sustainable meal solutions</a:t>
            </a:r>
          </a:p>
          <a:p>
            <a:pPr algn="just"/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en-GB" dirty="0">
                <a:solidFill>
                  <a:schemeClr val="tx1"/>
                </a:solidFill>
              </a:rPr>
              <a:t>• Visual identity using natural colours to reflect freshness and sustainability</a:t>
            </a:r>
          </a:p>
          <a:p>
            <a:pPr algn="just"/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en-GB" dirty="0">
                <a:solidFill>
                  <a:schemeClr val="tx1"/>
                </a:solidFill>
              </a:rPr>
              <a:t>• Clear brand message focused on convenience, health, and value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242D2E-1D79-1BEC-7B01-58C99964F6C9}"/>
              </a:ext>
            </a:extLst>
          </p:cNvPr>
          <p:cNvSpPr/>
          <p:nvPr/>
        </p:nvSpPr>
        <p:spPr>
          <a:xfrm>
            <a:off x="3895689" y="0"/>
            <a:ext cx="4148155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r>
              <a:rPr lang="en-GB" b="1" i="1" dirty="0">
                <a:solidFill>
                  <a:schemeClr val="tx1"/>
                </a:solidFill>
              </a:rPr>
              <a:t>Digital Presence</a:t>
            </a:r>
            <a:endParaRPr lang="en-GB" dirty="0"/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Website platform enabling easy subscription and ordering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User-friendly interface designed to simplify the customer journey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Consistent branding across website and promotional materials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C24F19-54F4-15AE-F9BD-18EA780D819D}"/>
              </a:ext>
            </a:extLst>
          </p:cNvPr>
          <p:cNvSpPr/>
          <p:nvPr/>
        </p:nvSpPr>
        <p:spPr>
          <a:xfrm>
            <a:off x="8043845" y="0"/>
            <a:ext cx="4148155" cy="6858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Social Media Engagement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Promotional campaigns through Instagram and TikTok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Visually appealing content to attract younger consumers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Digital marketing supports cost-effective brand awareness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971BC2-0A3C-F474-CADD-FECBC19904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117" y="377071"/>
            <a:ext cx="1904515" cy="17439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8BCFB2D-B21A-9394-9706-897814C077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002" y="216815"/>
            <a:ext cx="3377717" cy="22152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 descr="A bowl of food with text overlay&#10;&#10;AI-generated content may be incorrect.">
            <a:extLst>
              <a:ext uri="{FF2B5EF4-FFF2-40B4-BE49-F238E27FC236}">
                <a16:creationId xmlns:a16="http://schemas.microsoft.com/office/drawing/2014/main" id="{C5B5DDF9-B8A4-3520-DE99-069A5875EDB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1248" y="377071"/>
            <a:ext cx="3633347" cy="1984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54872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AD56A54-4B1C-F7BD-8142-F7ACDE1D8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778" y="261793"/>
            <a:ext cx="3377717" cy="22152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310D988-062F-9644-9181-27B6075E19AA}"/>
              </a:ext>
            </a:extLst>
          </p:cNvPr>
          <p:cNvSpPr/>
          <p:nvPr/>
        </p:nvSpPr>
        <p:spPr>
          <a:xfrm>
            <a:off x="0" y="0"/>
            <a:ext cx="3895689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r>
              <a:rPr lang="en-GB" b="1" i="1" dirty="0">
                <a:solidFill>
                  <a:schemeClr val="tx1"/>
                </a:solidFill>
              </a:rPr>
              <a:t>Brand Identity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just"/>
            <a:r>
              <a:rPr lang="en-GB" dirty="0">
                <a:solidFill>
                  <a:schemeClr val="tx1"/>
                </a:solidFill>
              </a:rPr>
              <a:t>• Positioning centred on affordable and sustainable meal solutions</a:t>
            </a:r>
          </a:p>
          <a:p>
            <a:pPr algn="just"/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en-GB" dirty="0">
                <a:solidFill>
                  <a:schemeClr val="tx1"/>
                </a:solidFill>
              </a:rPr>
              <a:t>• Visual identity using natural colours to reflect freshness and sustainability</a:t>
            </a:r>
          </a:p>
          <a:p>
            <a:pPr algn="just"/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en-GB" dirty="0">
                <a:solidFill>
                  <a:schemeClr val="tx1"/>
                </a:solidFill>
              </a:rPr>
              <a:t>• Clear brand message focused on convenience, health, and value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B4DF06-0A9E-28BB-B06D-A4E1424A61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117" y="377071"/>
            <a:ext cx="1904515" cy="174395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2CD02F4-FA8F-2EC6-170E-4829F4E3836B}"/>
              </a:ext>
            </a:extLst>
          </p:cNvPr>
          <p:cNvSpPr/>
          <p:nvPr/>
        </p:nvSpPr>
        <p:spPr>
          <a:xfrm>
            <a:off x="585560" y="0"/>
            <a:ext cx="4148155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  <a:p>
            <a:pPr algn="ctr"/>
            <a:r>
              <a:rPr lang="en-GB" b="1" i="1" dirty="0">
                <a:solidFill>
                  <a:schemeClr val="tx1"/>
                </a:solidFill>
              </a:rPr>
              <a:t>Digital Presence</a:t>
            </a:r>
            <a:endParaRPr lang="en-GB" dirty="0"/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Website platform enabling easy subscription and ordering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User-friendly interface designed to simplify the customer journey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Consistent branding across website and promotional materials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86EDF7A-8D73-1944-4A92-21E0A92875D8}"/>
              </a:ext>
            </a:extLst>
          </p:cNvPr>
          <p:cNvSpPr/>
          <p:nvPr/>
        </p:nvSpPr>
        <p:spPr>
          <a:xfrm>
            <a:off x="2584877" y="0"/>
            <a:ext cx="4148155" cy="6858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Social Media Engagement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Promotional campaigns through Instagram and TikTok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Visually appealing content to attract younger consumers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• Digital marketing supports cost-effective brand awareness</a:t>
            </a:r>
          </a:p>
        </p:txBody>
      </p:sp>
      <p:pic>
        <p:nvPicPr>
          <p:cNvPr id="10" name="Picture 9" descr="A bowl of food with text overlay">
            <a:extLst>
              <a:ext uri="{FF2B5EF4-FFF2-40B4-BE49-F238E27FC236}">
                <a16:creationId xmlns:a16="http://schemas.microsoft.com/office/drawing/2014/main" id="{A216D464-8580-4196-BDBB-A11C2712876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293" y="256677"/>
            <a:ext cx="3633347" cy="1984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8CD0D7F-0D09-CB6C-F241-B4E33E5846EE}"/>
              </a:ext>
            </a:extLst>
          </p:cNvPr>
          <p:cNvSpPr txBox="1"/>
          <p:nvPr/>
        </p:nvSpPr>
        <p:spPr>
          <a:xfrm>
            <a:off x="6733032" y="3429000"/>
            <a:ext cx="52760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0"/>
              </a:rPr>
              <a:t>2.2 - Brand Identity &amp; Marketing Strategy </a:t>
            </a:r>
          </a:p>
        </p:txBody>
      </p:sp>
    </p:spTree>
    <p:extLst>
      <p:ext uri="{BB962C8B-B14F-4D97-AF65-F5344CB8AC3E}">
        <p14:creationId xmlns:p14="http://schemas.microsoft.com/office/powerpoint/2010/main" val="3837689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alpha val="18000"/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1E6AC01B-E83D-12CA-6665-42C795D473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6887405"/>
              </p:ext>
            </p:extLst>
          </p:nvPr>
        </p:nvGraphicFramePr>
        <p:xfrm>
          <a:off x="0" y="1212850"/>
          <a:ext cx="12192000" cy="558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AADDBCD-D02B-6530-AC2A-FD6FE6DD6BD8}"/>
              </a:ext>
            </a:extLst>
          </p:cNvPr>
          <p:cNvSpPr txBox="1"/>
          <p:nvPr/>
        </p:nvSpPr>
        <p:spPr>
          <a:xfrm>
            <a:off x="330201" y="355447"/>
            <a:ext cx="76708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1" dirty="0"/>
              <a:t>4. </a:t>
            </a:r>
            <a:r>
              <a:rPr lang="ro-RO" sz="3200" b="1" i="1" dirty="0"/>
              <a:t>£100,000 Growth Investment Plan</a:t>
            </a:r>
            <a:endParaRPr lang="en-GB" sz="3200" b="1" i="1" dirty="0"/>
          </a:p>
          <a:p>
            <a:r>
              <a:rPr lang="en-GB" sz="3200" b="1" i="1" dirty="0">
                <a:solidFill>
                  <a:schemeClr val="accent3"/>
                </a:solidFill>
              </a:rPr>
              <a:t>Pure Plate Kits </a:t>
            </a:r>
            <a:endParaRPr lang="ro-RO" sz="3200" b="1" i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2761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alpha val="18000"/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D67A39-F36B-FB11-91DA-5A6CA3411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8C571C7B-AB35-E30D-889B-C2429ACFFC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4221472"/>
              </p:ext>
            </p:extLst>
          </p:nvPr>
        </p:nvGraphicFramePr>
        <p:xfrm>
          <a:off x="0" y="1541416"/>
          <a:ext cx="8242663" cy="52594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4F8305C-C5BE-762E-EC10-A62A388DBEBA}"/>
              </a:ext>
            </a:extLst>
          </p:cNvPr>
          <p:cNvSpPr txBox="1"/>
          <p:nvPr/>
        </p:nvSpPr>
        <p:spPr>
          <a:xfrm>
            <a:off x="7907928" y="3359221"/>
            <a:ext cx="339144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b="1" dirty="0"/>
              <a:t>Operations – £25k</a:t>
            </a:r>
            <a:endParaRPr lang="en-GB" b="1" dirty="0"/>
          </a:p>
          <a:p>
            <a:endParaRPr lang="ro-RO" b="1" dirty="0"/>
          </a:p>
          <a:p>
            <a:r>
              <a:rPr lang="ro-RO" dirty="0"/>
              <a:t>• Delivery capacity</a:t>
            </a:r>
          </a:p>
          <a:p>
            <a:r>
              <a:rPr lang="ro-RO" dirty="0"/>
              <a:t>• Operational staff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545C1C-E4F4-2D77-F2B1-D6EA37F77A8E}"/>
              </a:ext>
            </a:extLst>
          </p:cNvPr>
          <p:cNvSpPr txBox="1"/>
          <p:nvPr/>
        </p:nvSpPr>
        <p:spPr>
          <a:xfrm>
            <a:off x="330201" y="355447"/>
            <a:ext cx="76708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1" dirty="0"/>
              <a:t>4. </a:t>
            </a:r>
            <a:r>
              <a:rPr lang="ro-RO" sz="3200" b="1" i="1" dirty="0"/>
              <a:t>£100,000 Growth Investment Plan</a:t>
            </a:r>
            <a:endParaRPr lang="en-GB" sz="3200" b="1" i="1" dirty="0"/>
          </a:p>
          <a:p>
            <a:r>
              <a:rPr lang="en-GB" sz="3200" b="1" i="1" dirty="0">
                <a:solidFill>
                  <a:schemeClr val="accent3"/>
                </a:solidFill>
              </a:rPr>
              <a:t>Pure Plate Kits </a:t>
            </a:r>
            <a:endParaRPr lang="ro-RO" sz="3200" b="1" i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0145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alpha val="18000"/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629190-8BE9-5C3E-86D7-72850C20E2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7E651886-78B3-145F-7EAA-9EB014E4ED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7007852"/>
              </p:ext>
            </p:extLst>
          </p:nvPr>
        </p:nvGraphicFramePr>
        <p:xfrm>
          <a:off x="0" y="1443446"/>
          <a:ext cx="6975566" cy="53574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C10F89A-C82D-ABE3-5452-0AA52135B2F0}"/>
              </a:ext>
            </a:extLst>
          </p:cNvPr>
          <p:cNvSpPr txBox="1"/>
          <p:nvPr/>
        </p:nvSpPr>
        <p:spPr>
          <a:xfrm>
            <a:off x="7137218" y="3660483"/>
            <a:ext cx="388783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b="1" dirty="0"/>
              <a:t>Technology – £20k</a:t>
            </a:r>
            <a:endParaRPr lang="en-GB" b="1" dirty="0"/>
          </a:p>
          <a:p>
            <a:endParaRPr lang="ro-RO" b="1" dirty="0"/>
          </a:p>
          <a:p>
            <a:r>
              <a:rPr lang="ro-RO" dirty="0"/>
              <a:t>• Website optimisation</a:t>
            </a:r>
          </a:p>
          <a:p>
            <a:r>
              <a:rPr lang="ro-RO" dirty="0"/>
              <a:t>• Subscription automation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6AF272-9CDB-EEFC-BBB1-B56058FAA674}"/>
              </a:ext>
            </a:extLst>
          </p:cNvPr>
          <p:cNvSpPr txBox="1"/>
          <p:nvPr/>
        </p:nvSpPr>
        <p:spPr>
          <a:xfrm>
            <a:off x="330201" y="355447"/>
            <a:ext cx="76708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1" dirty="0"/>
              <a:t>4. </a:t>
            </a:r>
            <a:r>
              <a:rPr lang="ro-RO" sz="3200" b="1" i="1" dirty="0"/>
              <a:t>£100,000 Growth Investment Plan</a:t>
            </a:r>
            <a:endParaRPr lang="en-GB" sz="3200" b="1" i="1" dirty="0"/>
          </a:p>
          <a:p>
            <a:r>
              <a:rPr lang="en-GB" sz="3200" b="1" i="1" dirty="0">
                <a:solidFill>
                  <a:schemeClr val="accent3"/>
                </a:solidFill>
              </a:rPr>
              <a:t>Pure Plate Kits </a:t>
            </a:r>
            <a:endParaRPr lang="ro-RO" sz="3200" b="1" i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2608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alpha val="18000"/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CD53AF-7705-7C71-159C-32E5698E22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57F806F6-127A-E5B1-37EC-A144CF11EF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6786140"/>
              </p:ext>
            </p:extLst>
          </p:nvPr>
        </p:nvGraphicFramePr>
        <p:xfrm>
          <a:off x="0" y="1417320"/>
          <a:ext cx="7615646" cy="53835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957907A-DCAA-63B9-D15C-74752521A61E}"/>
              </a:ext>
            </a:extLst>
          </p:cNvPr>
          <p:cNvSpPr txBox="1"/>
          <p:nvPr/>
        </p:nvSpPr>
        <p:spPr>
          <a:xfrm>
            <a:off x="8025493" y="3396343"/>
            <a:ext cx="349594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dirty="0"/>
              <a:t> </a:t>
            </a:r>
            <a:r>
              <a:rPr lang="ro-RO" b="1" dirty="0"/>
              <a:t>Working Capital </a:t>
            </a:r>
            <a:r>
              <a:rPr lang="en-GB" b="1" dirty="0"/>
              <a:t>- </a:t>
            </a:r>
            <a:r>
              <a:rPr lang="ro-RO" b="1" dirty="0"/>
              <a:t>£15k</a:t>
            </a:r>
            <a:endParaRPr lang="en-GB" b="1" dirty="0"/>
          </a:p>
          <a:p>
            <a:endParaRPr lang="ro-RO" b="1" dirty="0"/>
          </a:p>
          <a:p>
            <a:r>
              <a:rPr lang="ro-RO" dirty="0"/>
              <a:t>• Inventory purchases</a:t>
            </a:r>
          </a:p>
          <a:p>
            <a:r>
              <a:rPr lang="ro-RO" dirty="0"/>
              <a:t>• Cash flow stability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EAF286-041A-D956-9297-74FA3E08C936}"/>
              </a:ext>
            </a:extLst>
          </p:cNvPr>
          <p:cNvSpPr txBox="1"/>
          <p:nvPr/>
        </p:nvSpPr>
        <p:spPr>
          <a:xfrm>
            <a:off x="330201" y="355447"/>
            <a:ext cx="76708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1" dirty="0"/>
              <a:t>4. </a:t>
            </a:r>
            <a:r>
              <a:rPr lang="ro-RO" sz="3200" b="1" i="1" dirty="0"/>
              <a:t>£100,000 Growth Investment Plan</a:t>
            </a:r>
            <a:endParaRPr lang="en-GB" sz="3200" b="1" i="1" dirty="0"/>
          </a:p>
          <a:p>
            <a:r>
              <a:rPr lang="en-GB" sz="3200" b="1" i="1" dirty="0">
                <a:solidFill>
                  <a:schemeClr val="accent3"/>
                </a:solidFill>
              </a:rPr>
              <a:t>Pure Plate Kits </a:t>
            </a:r>
            <a:endParaRPr lang="ro-RO" sz="3200" b="1" i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0180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alpha val="18000"/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7E1776-CE0B-1AB6-A4ED-96DDF6A90A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0DD8BDB2-701F-1485-2A3A-F609F4047C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4537880"/>
              </p:ext>
            </p:extLst>
          </p:nvPr>
        </p:nvGraphicFramePr>
        <p:xfrm>
          <a:off x="0" y="1123950"/>
          <a:ext cx="7772400" cy="56769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E596299-FF97-6E8C-FC71-68B3D8417C89}"/>
              </a:ext>
            </a:extLst>
          </p:cNvPr>
          <p:cNvSpPr txBox="1"/>
          <p:nvPr/>
        </p:nvSpPr>
        <p:spPr>
          <a:xfrm>
            <a:off x="7975600" y="3178086"/>
            <a:ext cx="384175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b="1" dirty="0"/>
              <a:t>Marketing – £40k</a:t>
            </a:r>
            <a:endParaRPr lang="en-GB" b="1" dirty="0"/>
          </a:p>
          <a:p>
            <a:endParaRPr lang="ro-RO" b="1" dirty="0"/>
          </a:p>
          <a:p>
            <a:r>
              <a:rPr lang="ro-RO" dirty="0"/>
              <a:t>• Social media advertising</a:t>
            </a:r>
          </a:p>
          <a:p>
            <a:r>
              <a:rPr lang="ro-RO" dirty="0"/>
              <a:t>• Influencer collaborations</a:t>
            </a:r>
          </a:p>
          <a:p>
            <a:r>
              <a:rPr lang="ro-RO" dirty="0"/>
              <a:t>• Brand awareness campaigns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05CEC7-A982-CC26-8598-E73D1BFD2D23}"/>
              </a:ext>
            </a:extLst>
          </p:cNvPr>
          <p:cNvSpPr txBox="1"/>
          <p:nvPr/>
        </p:nvSpPr>
        <p:spPr>
          <a:xfrm>
            <a:off x="101600" y="190855"/>
            <a:ext cx="76708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1" dirty="0"/>
              <a:t>4. </a:t>
            </a:r>
            <a:r>
              <a:rPr lang="ro-RO" sz="3200" b="1" i="1" dirty="0"/>
              <a:t>£100,000 Growth Investment Plan</a:t>
            </a:r>
            <a:endParaRPr lang="en-GB" sz="3200" b="1" i="1" dirty="0"/>
          </a:p>
          <a:p>
            <a:r>
              <a:rPr lang="en-GB" sz="3200" b="1" i="1" dirty="0">
                <a:solidFill>
                  <a:schemeClr val="accent3"/>
                </a:solidFill>
              </a:rPr>
              <a:t>Pure Plate Kits </a:t>
            </a:r>
            <a:endParaRPr lang="ro-RO" sz="3200" b="1" i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3188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late with vegetables and fruits on it">
            <a:extLst>
              <a:ext uri="{FF2B5EF4-FFF2-40B4-BE49-F238E27FC236}">
                <a16:creationId xmlns:a16="http://schemas.microsoft.com/office/drawing/2014/main" id="{713899A2-68E7-4896-9804-12DAF1DDF5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37150" y1="16100" x2="19550" y2="62100"/>
                        <a14:foregroundMark x1="19550" y1="62100" x2="43750" y2="78750"/>
                        <a14:foregroundMark x1="43750" y1="78750" x2="69850" y2="56250"/>
                        <a14:foregroundMark x1="69850" y1="56250" x2="48100" y2="15850"/>
                        <a14:foregroundMark x1="48100" y1="15850" x2="43450" y2="71500"/>
                        <a14:foregroundMark x1="43450" y1="71500" x2="68800" y2="64850"/>
                        <a14:foregroundMark x1="46550" y1="12400" x2="38850" y2="18800"/>
                        <a14:foregroundMark x1="45300" y1="35400" x2="36900" y2="39600"/>
                        <a14:foregroundMark x1="40850" y1="41850" x2="40100" y2="43050"/>
                        <a14:foregroundMark x1="17550" y1="47500" x2="19300" y2="48500"/>
                        <a14:foregroundMark x1="16600" y1="67550" x2="22050" y2="73250"/>
                        <a14:foregroundMark x1="20550" y1="45550" x2="20800" y2="49250"/>
                        <a14:foregroundMark x1="20800" y1="48000" x2="16600" y2="51500"/>
                        <a14:foregroundMark x1="21550" y1="48500" x2="17100" y2="52000"/>
                        <a14:foregroundMark x1="16350" y1="49750" x2="17100" y2="53950"/>
                        <a14:foregroundMark x1="82650" y1="50250" x2="77250" y2="54950"/>
                        <a14:foregroundMark x1="76000" y1="51250" x2="79950" y2="54700"/>
                        <a14:foregroundMark x1="80200" y1="50250" x2="80950" y2="56450"/>
                        <a14:foregroundMark x1="80950" y1="54950" x2="80950" y2="60650"/>
                        <a14:foregroundMark x1="77700" y1="66850" x2="81450" y2="55200"/>
                        <a14:foregroundMark x1="81700" y1="53700" x2="84650" y2="71550"/>
                        <a14:foregroundMark x1="82200" y1="65100" x2="82200" y2="69550"/>
                        <a14:foregroundMark x1="81450" y1="71050" x2="80950" y2="72300"/>
                        <a14:foregroundMark x1="17550" y1="27250" x2="11400" y2="36650"/>
                        <a14:foregroundMark x1="18800" y1="26000" x2="14850" y2="31200"/>
                        <a14:backgroundMark x1="12801" y1="37462" x2="8100" y2="46100"/>
                        <a14:backgroundMark x1="23500" y1="17800" x2="18976" y2="26114"/>
                        <a14:backgroundMark x1="8100" y1="46100" x2="8450" y2="67000"/>
                        <a14:backgroundMark x1="8450" y1="67000" x2="23650" y2="85850"/>
                        <a14:backgroundMark x1="23650" y1="85850" x2="51800" y2="91150"/>
                        <a14:backgroundMark x1="51800" y1="91150" x2="76850" y2="90000"/>
                        <a14:backgroundMark x1="76850" y1="90000" x2="93650" y2="66550"/>
                        <a14:backgroundMark x1="93650" y1="66550" x2="95000" y2="31350"/>
                        <a14:backgroundMark x1="95000" y1="31350" x2="84300" y2="11950"/>
                        <a14:backgroundMark x1="84300" y1="11950" x2="57950" y2="6300"/>
                        <a14:backgroundMark x1="57950" y1="6300" x2="34300" y2="10700"/>
                        <a14:backgroundMark x1="34300" y1="10700" x2="22750" y2="178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349" y="0"/>
            <a:ext cx="1726746" cy="17267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4C5326-4DE5-C1F1-EADE-7038EA6FEC76}"/>
              </a:ext>
            </a:extLst>
          </p:cNvPr>
          <p:cNvSpPr txBox="1"/>
          <p:nvPr/>
        </p:nvSpPr>
        <p:spPr>
          <a:xfrm>
            <a:off x="202622" y="193905"/>
            <a:ext cx="402763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masis MT Pro Medium" panose="02040604050005020304" pitchFamily="18" charset="0"/>
              </a:rPr>
              <a:t>5. </a:t>
            </a:r>
            <a:r>
              <a:rPr lang="ro-RO" sz="3200" b="1" dirty="0">
                <a:latin typeface="Amasis MT Pro Medium" panose="02040604050005020304" pitchFamily="18" charset="0"/>
              </a:rPr>
              <a:t>Conclusion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C78B19-5EDD-4525-67F1-9C7C79DA7446}"/>
              </a:ext>
            </a:extLst>
          </p:cNvPr>
          <p:cNvSpPr txBox="1"/>
          <p:nvPr/>
        </p:nvSpPr>
        <p:spPr>
          <a:xfrm>
            <a:off x="410098" y="1584921"/>
            <a:ext cx="1067954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o-RO" b="1" i="1" dirty="0">
                <a:latin typeface="Amasis MT Pro Black" panose="02040A04050005020304" pitchFamily="18" charset="0"/>
              </a:rPr>
              <a:t>Key Takeaways</a:t>
            </a:r>
          </a:p>
          <a:p>
            <a:pPr algn="ctr"/>
            <a:endParaRPr lang="en-GB" dirty="0">
              <a:latin typeface="Amasis MT Pro Black" panose="02040A04050005020304" pitchFamily="18" charset="0"/>
            </a:endParaRPr>
          </a:p>
          <a:p>
            <a:endParaRPr lang="en-GB" dirty="0">
              <a:latin typeface="Amasis MT Pro Black" panose="02040A04050005020304" pitchFamily="18" charset="0"/>
            </a:endParaRPr>
          </a:p>
          <a:p>
            <a:endParaRPr lang="ro-RO" dirty="0">
              <a:latin typeface="Amasis MT Pro Black" panose="02040A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b="1" dirty="0">
                <a:latin typeface="Amasis MT Pro Black" panose="02040A04050005020304" pitchFamily="18" charset="0"/>
              </a:rPr>
              <a:t>Growing demand for affordable and sustainable meal-kit solutions in the UK market</a:t>
            </a:r>
          </a:p>
          <a:p>
            <a:endParaRPr lang="en-GB" b="1" dirty="0">
              <a:latin typeface="Amasis MT Pro Black" panose="02040A04050005020304" pitchFamily="18" charset="0"/>
            </a:endParaRPr>
          </a:p>
          <a:p>
            <a:endParaRPr lang="ro-RO" b="1" dirty="0">
              <a:latin typeface="Amasis MT Pro Black" panose="02040A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b="1" dirty="0">
                <a:latin typeface="Amasis MT Pro Black" panose="02040A04050005020304" pitchFamily="18" charset="0"/>
              </a:rPr>
              <a:t>PurePlate Kits offers a competitive value proposition through affordability, sustainability and convenience</a:t>
            </a:r>
          </a:p>
          <a:p>
            <a:endParaRPr lang="en-GB" b="1" dirty="0">
              <a:latin typeface="Amasis MT Pro Black" panose="02040A04050005020304" pitchFamily="18" charset="0"/>
            </a:endParaRPr>
          </a:p>
          <a:p>
            <a:endParaRPr lang="ro-RO" b="1" dirty="0">
              <a:latin typeface="Amasis MT Pro Black" panose="02040A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b="1" dirty="0">
                <a:latin typeface="Amasis MT Pro Black" panose="02040A04050005020304" pitchFamily="18" charset="0"/>
              </a:rPr>
              <a:t>Financial projections demonstrate strong profitability and early break-even potential</a:t>
            </a:r>
          </a:p>
          <a:p>
            <a:endParaRPr lang="en-GB" b="1" dirty="0">
              <a:latin typeface="Amasis MT Pro Black" panose="02040A04050005020304" pitchFamily="18" charset="0"/>
            </a:endParaRPr>
          </a:p>
          <a:p>
            <a:endParaRPr lang="ro-RO" b="1" dirty="0">
              <a:latin typeface="Amasis MT Pro Black" panose="02040A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b="1" dirty="0">
                <a:latin typeface="Amasis MT Pro Black" panose="02040A04050005020304" pitchFamily="18" charset="0"/>
              </a:rPr>
              <a:t>A £100,000 investment plan supports scalable growth through marketing, operations and technology development</a:t>
            </a:r>
            <a:endParaRPr lang="en-GB" b="1" dirty="0">
              <a:latin typeface="Amasis MT Pro Black" panose="02040A04050005020304" pitchFamily="18" charset="0"/>
            </a:endParaRPr>
          </a:p>
          <a:p>
            <a:pPr algn="ctr"/>
            <a:endParaRPr lang="ro-RO" dirty="0"/>
          </a:p>
        </p:txBody>
      </p:sp>
      <p:pic>
        <p:nvPicPr>
          <p:cNvPr id="10" name="Graphic 9" descr="Open hand with plant with solid fill">
            <a:extLst>
              <a:ext uri="{FF2B5EF4-FFF2-40B4-BE49-F238E27FC236}">
                <a16:creationId xmlns:a16="http://schemas.microsoft.com/office/drawing/2014/main" id="{19FBD59B-17E5-4125-FA62-C1CC56173E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640802" y="2351318"/>
            <a:ext cx="685374" cy="685374"/>
          </a:xfrm>
          <a:prstGeom prst="rect">
            <a:avLst/>
          </a:prstGeom>
        </p:spPr>
      </p:pic>
      <p:pic>
        <p:nvPicPr>
          <p:cNvPr id="12" name="Graphic 11" descr="Coins outline">
            <a:extLst>
              <a:ext uri="{FF2B5EF4-FFF2-40B4-BE49-F238E27FC236}">
                <a16:creationId xmlns:a16="http://schemas.microsoft.com/office/drawing/2014/main" id="{ED706C03-4EA0-48AC-F13A-F717AEC8377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502210" y="3420428"/>
            <a:ext cx="680113" cy="565150"/>
          </a:xfrm>
          <a:prstGeom prst="rect">
            <a:avLst/>
          </a:prstGeom>
        </p:spPr>
      </p:pic>
      <p:pic>
        <p:nvPicPr>
          <p:cNvPr id="14" name="Graphic 13" descr="Bar graph with upward trend with solid fill">
            <a:extLst>
              <a:ext uri="{FF2B5EF4-FFF2-40B4-BE49-F238E27FC236}">
                <a16:creationId xmlns:a16="http://schemas.microsoft.com/office/drawing/2014/main" id="{C2CEB4BA-A549-BCDB-FF60-1AA9E7E40BE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746956" y="4280594"/>
            <a:ext cx="685374" cy="685374"/>
          </a:xfrm>
          <a:prstGeom prst="rect">
            <a:avLst/>
          </a:prstGeom>
        </p:spPr>
      </p:pic>
      <p:pic>
        <p:nvPicPr>
          <p:cNvPr id="16" name="Graphic 15" descr="Business Growth outline">
            <a:extLst>
              <a:ext uri="{FF2B5EF4-FFF2-40B4-BE49-F238E27FC236}">
                <a16:creationId xmlns:a16="http://schemas.microsoft.com/office/drawing/2014/main" id="{806454B8-5997-A980-6619-48E2B69494D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691583" y="5273079"/>
            <a:ext cx="796119" cy="796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6569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BC45F0-789B-CADC-1A51-DDCACC74ADBC}"/>
              </a:ext>
            </a:extLst>
          </p:cNvPr>
          <p:cNvSpPr txBox="1"/>
          <p:nvPr/>
        </p:nvSpPr>
        <p:spPr>
          <a:xfrm>
            <a:off x="0" y="810000"/>
            <a:ext cx="12192000" cy="6048000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r>
              <a:rPr lang="en-GB" dirty="0"/>
              <a:t>1.</a:t>
            </a:r>
            <a:r>
              <a:rPr lang="ro-RO" dirty="0"/>
              <a:t>Barringer, B.R. and Ireland, R.D. (2022) Entrepreneurship: Successfully Launching New Ventures. Pearson.</a:t>
            </a:r>
          </a:p>
          <a:p>
            <a:endParaRPr lang="ro-RO" dirty="0"/>
          </a:p>
          <a:p>
            <a:r>
              <a:rPr lang="en-GB" dirty="0"/>
              <a:t>2.</a:t>
            </a:r>
            <a:r>
              <a:rPr lang="ro-RO" dirty="0"/>
              <a:t>Chaffey, D. and Ellis-Chadwick, F. (2022) Digital Marketing: Strategy, Implementation and Practice. Pearson.</a:t>
            </a:r>
          </a:p>
          <a:p>
            <a:endParaRPr lang="ro-RO" dirty="0"/>
          </a:p>
          <a:p>
            <a:r>
              <a:rPr lang="en-GB" dirty="0"/>
              <a:t>3.</a:t>
            </a:r>
            <a:r>
              <a:rPr lang="ro-RO" dirty="0"/>
              <a:t>Competition and Markets Authority (CMA) (2023) Online Retail Market Overview.</a:t>
            </a:r>
          </a:p>
          <a:p>
            <a:endParaRPr lang="ro-RO" dirty="0"/>
          </a:p>
          <a:p>
            <a:r>
              <a:rPr lang="en-GB" dirty="0"/>
              <a:t>4.</a:t>
            </a:r>
            <a:r>
              <a:rPr lang="ro-RO" dirty="0"/>
              <a:t>Deloitte (2023) Sustainable Consumer Report.</a:t>
            </a:r>
          </a:p>
          <a:p>
            <a:endParaRPr lang="ro-RO" dirty="0"/>
          </a:p>
          <a:p>
            <a:r>
              <a:rPr lang="en-GB" dirty="0"/>
              <a:t>5.</a:t>
            </a:r>
            <a:r>
              <a:rPr lang="ro-RO" dirty="0"/>
              <a:t>Keir Thomas-Bryant (2018) ‘Sole Trader or Limited Company’. Sage Advice.</a:t>
            </a:r>
          </a:p>
          <a:p>
            <a:endParaRPr lang="ro-RO" dirty="0"/>
          </a:p>
          <a:p>
            <a:r>
              <a:rPr lang="en-GB" dirty="0"/>
              <a:t>6.</a:t>
            </a:r>
            <a:r>
              <a:rPr lang="ro-RO" dirty="0"/>
              <a:t>Kotler, P., Armstrong, G. and Opresnik, M.O. (2021) Principles of Marketing. Pearson.</a:t>
            </a:r>
          </a:p>
          <a:p>
            <a:endParaRPr lang="ro-RO" dirty="0"/>
          </a:p>
          <a:p>
            <a:r>
              <a:rPr lang="en-GB" dirty="0"/>
              <a:t>7.</a:t>
            </a:r>
            <a:r>
              <a:rPr lang="ro-RO" dirty="0"/>
              <a:t>Kotler, P. and Keller, K.L. (2016) Marketing Management. Pearson.</a:t>
            </a:r>
          </a:p>
          <a:p>
            <a:endParaRPr lang="ro-RO" dirty="0"/>
          </a:p>
          <a:p>
            <a:r>
              <a:rPr lang="en-GB" dirty="0"/>
              <a:t>8.</a:t>
            </a:r>
            <a:r>
              <a:rPr lang="ro-RO" dirty="0"/>
              <a:t>Mintel (2023) UK Meal Kits and Recipe Boxes Market Report.</a:t>
            </a:r>
          </a:p>
          <a:p>
            <a:endParaRPr lang="ro-RO" dirty="0"/>
          </a:p>
          <a:p>
            <a:r>
              <a:rPr lang="en-GB" dirty="0"/>
              <a:t>9.</a:t>
            </a:r>
            <a:r>
              <a:rPr lang="ro-RO" dirty="0"/>
              <a:t>Office for National Statistics (ONS) (2024) Consumer Price Inflation, UK. Available at: https://www.ons.gov.uk</a:t>
            </a:r>
          </a:p>
          <a:p>
            <a:endParaRPr lang="ro-RO" dirty="0"/>
          </a:p>
          <a:p>
            <a:r>
              <a:rPr lang="en-GB" dirty="0"/>
              <a:t>10.</a:t>
            </a:r>
            <a:r>
              <a:rPr lang="ro-RO" dirty="0"/>
              <a:t>Porter, M.E. (1980) Competitive Strategy. Free Press.</a:t>
            </a:r>
          </a:p>
          <a:p>
            <a:endParaRPr lang="ro-RO" dirty="0"/>
          </a:p>
          <a:p>
            <a:r>
              <a:rPr lang="en-GB" dirty="0"/>
              <a:t>11.</a:t>
            </a:r>
            <a:r>
              <a:rPr lang="ro-RO" dirty="0"/>
              <a:t>Scarborough, N.M. and Cornwall, J.R. (2019) Essentials of Entrepreneurship and Small Business Management. Pearson.</a:t>
            </a:r>
          </a:p>
          <a:p>
            <a:endParaRPr lang="ro-RO" dirty="0"/>
          </a:p>
          <a:p>
            <a:r>
              <a:rPr lang="en-GB" dirty="0"/>
              <a:t>12.</a:t>
            </a:r>
            <a:r>
              <a:rPr lang="ro-RO" dirty="0"/>
              <a:t>Statista (2024a) Meal Kit Delivery Market Revenue in the UK.</a:t>
            </a:r>
          </a:p>
          <a:p>
            <a:endParaRPr lang="ro-RO" dirty="0"/>
          </a:p>
          <a:p>
            <a:r>
              <a:rPr lang="en-GB" dirty="0"/>
              <a:t>13.</a:t>
            </a:r>
            <a:r>
              <a:rPr lang="ro-RO" dirty="0"/>
              <a:t>Statista (2024b) Subscription E-commerce Market Size Worldwide.</a:t>
            </a:r>
          </a:p>
          <a:p>
            <a:endParaRPr lang="ro-RO" dirty="0"/>
          </a:p>
          <a:p>
            <a:r>
              <a:rPr lang="en-GB" dirty="0"/>
              <a:t>14.</a:t>
            </a:r>
            <a:r>
              <a:rPr lang="ro-RO" dirty="0"/>
              <a:t>Welsh Government (2023) Freeport Programme for Wales.</a:t>
            </a:r>
          </a:p>
          <a:p>
            <a:endParaRPr lang="ro-RO" dirty="0"/>
          </a:p>
          <a:p>
            <a:r>
              <a:rPr lang="en-GB" dirty="0"/>
              <a:t>15.</a:t>
            </a:r>
            <a:r>
              <a:rPr lang="ro-RO" dirty="0"/>
              <a:t>Williams, S. (2023) The Financial Times Guide to Business Start Up. Pearson.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D42385-ACCF-B78A-5C34-6D2440D371C6}"/>
              </a:ext>
            </a:extLst>
          </p:cNvPr>
          <p:cNvSpPr txBox="1"/>
          <p:nvPr/>
        </p:nvSpPr>
        <p:spPr>
          <a:xfrm>
            <a:off x="4413250" y="133350"/>
            <a:ext cx="363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latin typeface="Amasis MT Pro Medium" panose="02040604050005020304" pitchFamily="18" charset="0"/>
              </a:rPr>
              <a:t>6. Reference List </a:t>
            </a:r>
            <a:endParaRPr lang="ro-RO" sz="2800" b="1" i="1" dirty="0"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5228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3D art of a person">
            <a:extLst>
              <a:ext uri="{FF2B5EF4-FFF2-40B4-BE49-F238E27FC236}">
                <a16:creationId xmlns:a16="http://schemas.microsoft.com/office/drawing/2014/main" id="{E3391A24-64EE-3596-BE44-529A8AC19B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11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1AEB7F-2D08-E869-9DC2-DBE7248C258E}"/>
              </a:ext>
            </a:extLst>
          </p:cNvPr>
          <p:cNvSpPr txBox="1"/>
          <p:nvPr/>
        </p:nvSpPr>
        <p:spPr>
          <a:xfrm>
            <a:off x="6115317" y="405685"/>
            <a:ext cx="5464968" cy="15593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i="1" dirty="0">
                <a:latin typeface="+mj-lt"/>
                <a:ea typeface="+mj-ea"/>
                <a:cs typeface="+mj-cs"/>
              </a:rPr>
              <a:t>7. AI ( Artificial Intelligence) STATEMENT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AA0B62-1DFC-6B1A-3250-53DFA83C3DEF}"/>
              </a:ext>
            </a:extLst>
          </p:cNvPr>
          <p:cNvSpPr txBox="1"/>
          <p:nvPr/>
        </p:nvSpPr>
        <p:spPr>
          <a:xfrm>
            <a:off x="5575110" y="2743200"/>
            <a:ext cx="5787547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800"/>
              </a:spcBef>
              <a:spcAft>
                <a:spcPts val="400"/>
              </a:spcAft>
            </a:pPr>
            <a:r>
              <a:rPr lang="en-US" sz="2000" b="1" dirty="0">
                <a:effectLst/>
              </a:rPr>
              <a:t>I confirm that I have not presented any AI generated materials as my own work. I confirm that I have copies of my drafts, notes, and other resources I used, which I may be asked to provide in evidence.</a:t>
            </a:r>
          </a:p>
          <a:p>
            <a:pPr>
              <a:lnSpc>
                <a:spcPct val="90000"/>
              </a:lnSpc>
              <a:spcBef>
                <a:spcPts val="1800"/>
              </a:spcBef>
              <a:spcAft>
                <a:spcPts val="400"/>
              </a:spcAft>
            </a:pPr>
            <a:endParaRPr lang="en-US" sz="20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74465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1488</Words>
  <Application>Microsoft Office PowerPoint</Application>
  <PresentationFormat>Widescreen</PresentationFormat>
  <Paragraphs>350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Amasis MT Pro Black</vt:lpstr>
      <vt:lpstr>Amasis MT Pro Medium</vt:lpstr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Minea, Laura</dc:creator>
  <cp:lastModifiedBy>Minea, Laura</cp:lastModifiedBy>
  <cp:revision>1</cp:revision>
  <dcterms:created xsi:type="dcterms:W3CDTF">2026-03-03T15:26:24Z</dcterms:created>
  <dcterms:modified xsi:type="dcterms:W3CDTF">2026-03-06T15:51:51Z</dcterms:modified>
</cp:coreProperties>
</file>