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9" r:id="rId7"/>
    <p:sldId id="260" r:id="rId8"/>
    <p:sldId id="261" r:id="rId9"/>
    <p:sldId id="258" r:id="rId10"/>
    <p:sldId id="267" r:id="rId11"/>
    <p:sldId id="262" r:id="rId12"/>
    <p:sldId id="263" r:id="rId13"/>
    <p:sldId id="264" r:id="rId14"/>
    <p:sldId id="265" r:id="rId15"/>
    <p:sldId id="268" r:id="rId16"/>
    <p:sldId id="266" r:id="rId17"/>
    <p:sldId id="269" r:id="rId18"/>
    <p:sldId id="270" r:id="rId19"/>
    <p:sldId id="271" r:id="rId20"/>
    <p:sldId id="272" r:id="rId21"/>
    <p:sldId id="273" r:id="rId22"/>
    <p:sldId id="274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9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svg"/><Relationship Id="rId1" Type="http://schemas.openxmlformats.org/officeDocument/2006/relationships/image" Target="../media/image9.svg"/><Relationship Id="rId4" Type="http://schemas.openxmlformats.org/officeDocument/2006/relationships/image" Target="../media/image12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svg"/><Relationship Id="rId1" Type="http://schemas.openxmlformats.org/officeDocument/2006/relationships/image" Target="../media/image13.svg"/><Relationship Id="rId4" Type="http://schemas.openxmlformats.org/officeDocument/2006/relationships/image" Target="../media/image16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svg"/><Relationship Id="rId1" Type="http://schemas.openxmlformats.org/officeDocument/2006/relationships/image" Target="../media/image9.svg"/><Relationship Id="rId4" Type="http://schemas.openxmlformats.org/officeDocument/2006/relationships/image" Target="../media/image12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svg"/><Relationship Id="rId1" Type="http://schemas.openxmlformats.org/officeDocument/2006/relationships/image" Target="../media/image13.svg"/><Relationship Id="rId4" Type="http://schemas.openxmlformats.org/officeDocument/2006/relationships/image" Target="../media/image1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7270FF-E73D-4AF6-9104-CB732298D306}" type="doc">
      <dgm:prSet loTypeId="urn:microsoft.com/office/officeart/2005/8/layout/matrix3" loCatId="matrix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9043EBF4-4C4D-43FF-AB7D-AD3678B6388D}">
      <dgm:prSet/>
      <dgm:spPr/>
      <dgm:t>
        <a:bodyPr/>
        <a:lstStyle/>
        <a:p>
          <a:r>
            <a:rPr lang="en-GB" b="0" i="0"/>
            <a:t>The UK population is ageing </a:t>
          </a:r>
          <a:endParaRPr lang="en-US"/>
        </a:p>
      </dgm:t>
    </dgm:pt>
    <dgm:pt modelId="{9CA1603D-09AA-42C0-9423-7B226C464F95}" type="parTrans" cxnId="{422AAF24-EF57-4D37-B324-BA7F91AA5AF3}">
      <dgm:prSet/>
      <dgm:spPr/>
      <dgm:t>
        <a:bodyPr/>
        <a:lstStyle/>
        <a:p>
          <a:endParaRPr lang="en-US"/>
        </a:p>
      </dgm:t>
    </dgm:pt>
    <dgm:pt modelId="{EDD7BF3E-2565-4250-8B0C-B2807E84C6BD}" type="sibTrans" cxnId="{422AAF24-EF57-4D37-B324-BA7F91AA5AF3}">
      <dgm:prSet/>
      <dgm:spPr/>
      <dgm:t>
        <a:bodyPr/>
        <a:lstStyle/>
        <a:p>
          <a:endParaRPr lang="en-US"/>
        </a:p>
      </dgm:t>
    </dgm:pt>
    <dgm:pt modelId="{BAE4EDAA-DE91-447E-998F-E9E770A43958}">
      <dgm:prSet/>
      <dgm:spPr/>
      <dgm:t>
        <a:bodyPr/>
        <a:lstStyle/>
        <a:p>
          <a:r>
            <a:rPr lang="en-GB" b="0" i="0"/>
            <a:t>The number of people aged 65+ is rising</a:t>
          </a:r>
          <a:endParaRPr lang="en-US"/>
        </a:p>
      </dgm:t>
    </dgm:pt>
    <dgm:pt modelId="{EAB19D50-F01C-4C14-AC2D-30CF0F644A88}" type="parTrans" cxnId="{676E8883-8C64-4A71-A091-95752A7BD9FE}">
      <dgm:prSet/>
      <dgm:spPr/>
      <dgm:t>
        <a:bodyPr/>
        <a:lstStyle/>
        <a:p>
          <a:endParaRPr lang="en-US"/>
        </a:p>
      </dgm:t>
    </dgm:pt>
    <dgm:pt modelId="{D2844B8B-5873-4D8B-ABC0-8B12188622C4}" type="sibTrans" cxnId="{676E8883-8C64-4A71-A091-95752A7BD9FE}">
      <dgm:prSet/>
      <dgm:spPr/>
      <dgm:t>
        <a:bodyPr/>
        <a:lstStyle/>
        <a:p>
          <a:endParaRPr lang="en-US"/>
        </a:p>
      </dgm:t>
    </dgm:pt>
    <dgm:pt modelId="{14243C37-3B5D-4F1A-9BDF-41969EA73972}">
      <dgm:prSet/>
      <dgm:spPr/>
      <dgm:t>
        <a:bodyPr/>
        <a:lstStyle/>
        <a:p>
          <a:r>
            <a:rPr lang="en-GB" b="0" i="0"/>
            <a:t>The 85+ group is growing the fastest  </a:t>
          </a:r>
          <a:endParaRPr lang="en-US"/>
        </a:p>
      </dgm:t>
    </dgm:pt>
    <dgm:pt modelId="{49781720-FC1B-407B-BE57-5D80B716B21A}" type="parTrans" cxnId="{EBD56509-AF93-40EC-B5CB-88DD2697CD15}">
      <dgm:prSet/>
      <dgm:spPr/>
      <dgm:t>
        <a:bodyPr/>
        <a:lstStyle/>
        <a:p>
          <a:endParaRPr lang="en-US"/>
        </a:p>
      </dgm:t>
    </dgm:pt>
    <dgm:pt modelId="{CEBE3EFC-77C8-41C8-9EF4-BA6FDB4A5402}" type="sibTrans" cxnId="{EBD56509-AF93-40EC-B5CB-88DD2697CD15}">
      <dgm:prSet/>
      <dgm:spPr/>
      <dgm:t>
        <a:bodyPr/>
        <a:lstStyle/>
        <a:p>
          <a:endParaRPr lang="en-US"/>
        </a:p>
      </dgm:t>
    </dgm:pt>
    <dgm:pt modelId="{7C7A73AD-6A8F-4521-8EF2-B92B33ADE339}">
      <dgm:prSet/>
      <dgm:spPr/>
      <dgm:t>
        <a:bodyPr/>
        <a:lstStyle/>
        <a:p>
          <a:r>
            <a:rPr lang="en-GB" b="0" i="0"/>
            <a:t>This increases demand for health and social care  </a:t>
          </a:r>
          <a:endParaRPr lang="en-US"/>
        </a:p>
      </dgm:t>
    </dgm:pt>
    <dgm:pt modelId="{122BA478-8C36-4E1F-954C-612EB0071842}" type="parTrans" cxnId="{E678F19E-EA40-4586-8C77-30DC98BDA1FE}">
      <dgm:prSet/>
      <dgm:spPr/>
      <dgm:t>
        <a:bodyPr/>
        <a:lstStyle/>
        <a:p>
          <a:endParaRPr lang="en-US"/>
        </a:p>
      </dgm:t>
    </dgm:pt>
    <dgm:pt modelId="{9D1156FE-22CA-4C75-B942-281A708F43E8}" type="sibTrans" cxnId="{E678F19E-EA40-4586-8C77-30DC98BDA1FE}">
      <dgm:prSet/>
      <dgm:spPr/>
      <dgm:t>
        <a:bodyPr/>
        <a:lstStyle/>
        <a:p>
          <a:endParaRPr lang="en-US"/>
        </a:p>
      </dgm:t>
    </dgm:pt>
    <dgm:pt modelId="{CF1B6E80-2D1D-46FE-B0BD-560BE74ACC6E}" type="pres">
      <dgm:prSet presAssocID="{3A7270FF-E73D-4AF6-9104-CB732298D306}" presName="matrix" presStyleCnt="0">
        <dgm:presLayoutVars>
          <dgm:chMax val="1"/>
          <dgm:dir/>
          <dgm:resizeHandles val="exact"/>
        </dgm:presLayoutVars>
      </dgm:prSet>
      <dgm:spPr/>
    </dgm:pt>
    <dgm:pt modelId="{07C34F1D-911D-4828-8FDD-5AE2D7C83476}" type="pres">
      <dgm:prSet presAssocID="{3A7270FF-E73D-4AF6-9104-CB732298D306}" presName="diamond" presStyleLbl="bgShp" presStyleIdx="0" presStyleCnt="1"/>
      <dgm:spPr/>
    </dgm:pt>
    <dgm:pt modelId="{456EFD5A-4956-4224-B06B-2BABB6510733}" type="pres">
      <dgm:prSet presAssocID="{3A7270FF-E73D-4AF6-9104-CB732298D306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250DB6F9-88AB-4144-90C1-4F94031CF48B}" type="pres">
      <dgm:prSet presAssocID="{3A7270FF-E73D-4AF6-9104-CB732298D306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9F1053A1-5EBA-49A7-A7EC-CFA698B29A7F}" type="pres">
      <dgm:prSet presAssocID="{3A7270FF-E73D-4AF6-9104-CB732298D306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5105FAB2-3231-4261-B601-795795819B86}" type="pres">
      <dgm:prSet presAssocID="{3A7270FF-E73D-4AF6-9104-CB732298D306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EBD56509-AF93-40EC-B5CB-88DD2697CD15}" srcId="{3A7270FF-E73D-4AF6-9104-CB732298D306}" destId="{14243C37-3B5D-4F1A-9BDF-41969EA73972}" srcOrd="2" destOrd="0" parTransId="{49781720-FC1B-407B-BE57-5D80B716B21A}" sibTransId="{CEBE3EFC-77C8-41C8-9EF4-BA6FDB4A5402}"/>
    <dgm:cxn modelId="{422AAF24-EF57-4D37-B324-BA7F91AA5AF3}" srcId="{3A7270FF-E73D-4AF6-9104-CB732298D306}" destId="{9043EBF4-4C4D-43FF-AB7D-AD3678B6388D}" srcOrd="0" destOrd="0" parTransId="{9CA1603D-09AA-42C0-9423-7B226C464F95}" sibTransId="{EDD7BF3E-2565-4250-8B0C-B2807E84C6BD}"/>
    <dgm:cxn modelId="{1C82C551-D02B-4CD0-8DDB-B6318892FAE2}" type="presOf" srcId="{9043EBF4-4C4D-43FF-AB7D-AD3678B6388D}" destId="{456EFD5A-4956-4224-B06B-2BABB6510733}" srcOrd="0" destOrd="0" presId="urn:microsoft.com/office/officeart/2005/8/layout/matrix3"/>
    <dgm:cxn modelId="{676E8883-8C64-4A71-A091-95752A7BD9FE}" srcId="{3A7270FF-E73D-4AF6-9104-CB732298D306}" destId="{BAE4EDAA-DE91-447E-998F-E9E770A43958}" srcOrd="1" destOrd="0" parTransId="{EAB19D50-F01C-4C14-AC2D-30CF0F644A88}" sibTransId="{D2844B8B-5873-4D8B-ABC0-8B12188622C4}"/>
    <dgm:cxn modelId="{DB140087-A961-43EE-A9B3-5AAD69D50E8E}" type="presOf" srcId="{7C7A73AD-6A8F-4521-8EF2-B92B33ADE339}" destId="{5105FAB2-3231-4261-B601-795795819B86}" srcOrd="0" destOrd="0" presId="urn:microsoft.com/office/officeart/2005/8/layout/matrix3"/>
    <dgm:cxn modelId="{E678F19E-EA40-4586-8C77-30DC98BDA1FE}" srcId="{3A7270FF-E73D-4AF6-9104-CB732298D306}" destId="{7C7A73AD-6A8F-4521-8EF2-B92B33ADE339}" srcOrd="3" destOrd="0" parTransId="{122BA478-8C36-4E1F-954C-612EB0071842}" sibTransId="{9D1156FE-22CA-4C75-B942-281A708F43E8}"/>
    <dgm:cxn modelId="{E8F6B9B9-EB08-4A4D-8740-8A7F92CA99B5}" type="presOf" srcId="{14243C37-3B5D-4F1A-9BDF-41969EA73972}" destId="{9F1053A1-5EBA-49A7-A7EC-CFA698B29A7F}" srcOrd="0" destOrd="0" presId="urn:microsoft.com/office/officeart/2005/8/layout/matrix3"/>
    <dgm:cxn modelId="{10D801BB-BB3A-4E38-AC55-98A49B4518F3}" type="presOf" srcId="{3A7270FF-E73D-4AF6-9104-CB732298D306}" destId="{CF1B6E80-2D1D-46FE-B0BD-560BE74ACC6E}" srcOrd="0" destOrd="0" presId="urn:microsoft.com/office/officeart/2005/8/layout/matrix3"/>
    <dgm:cxn modelId="{A47CADC4-D8EA-4D19-B38D-3D77BD4195A9}" type="presOf" srcId="{BAE4EDAA-DE91-447E-998F-E9E770A43958}" destId="{250DB6F9-88AB-4144-90C1-4F94031CF48B}" srcOrd="0" destOrd="0" presId="urn:microsoft.com/office/officeart/2005/8/layout/matrix3"/>
    <dgm:cxn modelId="{D55E6150-F72C-4A4A-961F-0A16FAF9E3F7}" type="presParOf" srcId="{CF1B6E80-2D1D-46FE-B0BD-560BE74ACC6E}" destId="{07C34F1D-911D-4828-8FDD-5AE2D7C83476}" srcOrd="0" destOrd="0" presId="urn:microsoft.com/office/officeart/2005/8/layout/matrix3"/>
    <dgm:cxn modelId="{41AFAAAA-C7AF-4D3A-9964-8F355E88E0D0}" type="presParOf" srcId="{CF1B6E80-2D1D-46FE-B0BD-560BE74ACC6E}" destId="{456EFD5A-4956-4224-B06B-2BABB6510733}" srcOrd="1" destOrd="0" presId="urn:microsoft.com/office/officeart/2005/8/layout/matrix3"/>
    <dgm:cxn modelId="{D7D47BD2-562D-4AF2-BE01-4D85382D6F07}" type="presParOf" srcId="{CF1B6E80-2D1D-46FE-B0BD-560BE74ACC6E}" destId="{250DB6F9-88AB-4144-90C1-4F94031CF48B}" srcOrd="2" destOrd="0" presId="urn:microsoft.com/office/officeart/2005/8/layout/matrix3"/>
    <dgm:cxn modelId="{13D08BB7-8A25-4823-BB43-C87AFFD2CC3B}" type="presParOf" srcId="{CF1B6E80-2D1D-46FE-B0BD-560BE74ACC6E}" destId="{9F1053A1-5EBA-49A7-A7EC-CFA698B29A7F}" srcOrd="3" destOrd="0" presId="urn:microsoft.com/office/officeart/2005/8/layout/matrix3"/>
    <dgm:cxn modelId="{3B1EA42D-0A61-4FA7-AD75-55868ECD3FBE}" type="presParOf" srcId="{CF1B6E80-2D1D-46FE-B0BD-560BE74ACC6E}" destId="{5105FAB2-3231-4261-B601-795795819B86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1556626-CD2C-4339-AA10-AB419B099866}" type="doc">
      <dgm:prSet loTypeId="urn:microsoft.com/office/officeart/2005/8/layout/process5" loCatId="process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199B8CD5-D40B-4C3F-9BB8-B57643C557C5}">
      <dgm:prSet/>
      <dgm:spPr/>
      <dgm:t>
        <a:bodyPr/>
        <a:lstStyle/>
        <a:p>
          <a:r>
            <a:rPr lang="en-GB" b="0" i="0"/>
            <a:t>More people living longer</a:t>
          </a:r>
          <a:endParaRPr lang="en-US"/>
        </a:p>
      </dgm:t>
    </dgm:pt>
    <dgm:pt modelId="{CFA1F8FD-893E-4291-8AC9-34A9505A77E8}" type="parTrans" cxnId="{672BB06D-09FD-4A41-8BE0-A7D78F950CA9}">
      <dgm:prSet/>
      <dgm:spPr/>
      <dgm:t>
        <a:bodyPr/>
        <a:lstStyle/>
        <a:p>
          <a:endParaRPr lang="en-US"/>
        </a:p>
      </dgm:t>
    </dgm:pt>
    <dgm:pt modelId="{5C4F2A33-8DD1-4013-9281-AC6482319A68}" type="sibTrans" cxnId="{672BB06D-09FD-4A41-8BE0-A7D78F950CA9}">
      <dgm:prSet/>
      <dgm:spPr/>
      <dgm:t>
        <a:bodyPr/>
        <a:lstStyle/>
        <a:p>
          <a:endParaRPr lang="en-US"/>
        </a:p>
      </dgm:t>
    </dgm:pt>
    <dgm:pt modelId="{392146CD-FA17-4465-94D0-2DC13F8615FD}">
      <dgm:prSet/>
      <dgm:spPr/>
      <dgm:t>
        <a:bodyPr/>
        <a:lstStyle/>
        <a:p>
          <a:r>
            <a:rPr lang="en-GB" b="0" i="0"/>
            <a:t>Many are living with multiple long-term conditions</a:t>
          </a:r>
          <a:endParaRPr lang="en-US"/>
        </a:p>
      </dgm:t>
    </dgm:pt>
    <dgm:pt modelId="{C2A5BAA3-027E-439A-A512-E1E0CDF1F567}" type="parTrans" cxnId="{49B9DDBC-1422-4147-958C-2B92CB265B92}">
      <dgm:prSet/>
      <dgm:spPr/>
      <dgm:t>
        <a:bodyPr/>
        <a:lstStyle/>
        <a:p>
          <a:endParaRPr lang="en-US"/>
        </a:p>
      </dgm:t>
    </dgm:pt>
    <dgm:pt modelId="{7274FF28-30A8-4CDE-B4FF-684027C7350F}" type="sibTrans" cxnId="{49B9DDBC-1422-4147-958C-2B92CB265B92}">
      <dgm:prSet/>
      <dgm:spPr/>
      <dgm:t>
        <a:bodyPr/>
        <a:lstStyle/>
        <a:p>
          <a:endParaRPr lang="en-US"/>
        </a:p>
      </dgm:t>
    </dgm:pt>
    <dgm:pt modelId="{FA049CA0-AC95-41CC-9728-ADEF71E09CEE}">
      <dgm:prSet/>
      <dgm:spPr/>
      <dgm:t>
        <a:bodyPr/>
        <a:lstStyle/>
        <a:p>
          <a:r>
            <a:rPr lang="en-GB" b="0" i="0"/>
            <a:t>Demand for care and support is increasing </a:t>
          </a:r>
          <a:endParaRPr lang="en-US"/>
        </a:p>
      </dgm:t>
    </dgm:pt>
    <dgm:pt modelId="{597CA69A-59E3-4047-817E-86EF6B42BE2B}" type="parTrans" cxnId="{B9016137-EA3F-4296-81BC-8F832290C76F}">
      <dgm:prSet/>
      <dgm:spPr/>
      <dgm:t>
        <a:bodyPr/>
        <a:lstStyle/>
        <a:p>
          <a:endParaRPr lang="en-US"/>
        </a:p>
      </dgm:t>
    </dgm:pt>
    <dgm:pt modelId="{CB96A799-EF54-43E7-9997-2685D06B52EF}" type="sibTrans" cxnId="{B9016137-EA3F-4296-81BC-8F832290C76F}">
      <dgm:prSet/>
      <dgm:spPr/>
      <dgm:t>
        <a:bodyPr/>
        <a:lstStyle/>
        <a:p>
          <a:endParaRPr lang="en-US"/>
        </a:p>
      </dgm:t>
    </dgm:pt>
    <dgm:pt modelId="{CC9CF84E-816B-4470-880A-BFF785008EA3}">
      <dgm:prSet/>
      <dgm:spPr/>
      <dgm:t>
        <a:bodyPr/>
        <a:lstStyle/>
        <a:p>
          <a:r>
            <a:rPr lang="en-GB" b="0" i="0"/>
            <a:t>Ageism can reduce wellbeing and access</a:t>
          </a:r>
          <a:endParaRPr lang="en-US"/>
        </a:p>
      </dgm:t>
    </dgm:pt>
    <dgm:pt modelId="{35AD96CB-0C3D-413A-A12A-A15A6137404D}" type="parTrans" cxnId="{BC992B30-BD8B-48F8-9A5A-A8A892AECDD0}">
      <dgm:prSet/>
      <dgm:spPr/>
      <dgm:t>
        <a:bodyPr/>
        <a:lstStyle/>
        <a:p>
          <a:endParaRPr lang="en-US"/>
        </a:p>
      </dgm:t>
    </dgm:pt>
    <dgm:pt modelId="{D74DF602-26DE-4775-995C-AB1A7ACFC5B5}" type="sibTrans" cxnId="{BC992B30-BD8B-48F8-9A5A-A8A892AECDD0}">
      <dgm:prSet/>
      <dgm:spPr/>
      <dgm:t>
        <a:bodyPr/>
        <a:lstStyle/>
        <a:p>
          <a:endParaRPr lang="en-US"/>
        </a:p>
      </dgm:t>
    </dgm:pt>
    <dgm:pt modelId="{09703FCE-BD0F-47AA-BBA4-9AB04AFA9CAC}" type="pres">
      <dgm:prSet presAssocID="{31556626-CD2C-4339-AA10-AB419B099866}" presName="diagram" presStyleCnt="0">
        <dgm:presLayoutVars>
          <dgm:dir/>
          <dgm:resizeHandles val="exact"/>
        </dgm:presLayoutVars>
      </dgm:prSet>
      <dgm:spPr/>
    </dgm:pt>
    <dgm:pt modelId="{64691257-3AAB-4D0A-898B-134F66B6B238}" type="pres">
      <dgm:prSet presAssocID="{199B8CD5-D40B-4C3F-9BB8-B57643C557C5}" presName="node" presStyleLbl="node1" presStyleIdx="0" presStyleCnt="4">
        <dgm:presLayoutVars>
          <dgm:bulletEnabled val="1"/>
        </dgm:presLayoutVars>
      </dgm:prSet>
      <dgm:spPr/>
    </dgm:pt>
    <dgm:pt modelId="{789FD63D-511C-4E00-B91D-D8A57AC9635B}" type="pres">
      <dgm:prSet presAssocID="{5C4F2A33-8DD1-4013-9281-AC6482319A68}" presName="sibTrans" presStyleLbl="sibTrans2D1" presStyleIdx="0" presStyleCnt="3"/>
      <dgm:spPr/>
    </dgm:pt>
    <dgm:pt modelId="{A954439D-EBEC-4554-9B3C-13103ABE2402}" type="pres">
      <dgm:prSet presAssocID="{5C4F2A33-8DD1-4013-9281-AC6482319A68}" presName="connectorText" presStyleLbl="sibTrans2D1" presStyleIdx="0" presStyleCnt="3"/>
      <dgm:spPr/>
    </dgm:pt>
    <dgm:pt modelId="{2EC1C847-D5F0-4656-A0ED-904701F9AE6F}" type="pres">
      <dgm:prSet presAssocID="{392146CD-FA17-4465-94D0-2DC13F8615FD}" presName="node" presStyleLbl="node1" presStyleIdx="1" presStyleCnt="4">
        <dgm:presLayoutVars>
          <dgm:bulletEnabled val="1"/>
        </dgm:presLayoutVars>
      </dgm:prSet>
      <dgm:spPr/>
    </dgm:pt>
    <dgm:pt modelId="{2CE8F257-4652-4F4D-8DC2-99BD1A10BD18}" type="pres">
      <dgm:prSet presAssocID="{7274FF28-30A8-4CDE-B4FF-684027C7350F}" presName="sibTrans" presStyleLbl="sibTrans2D1" presStyleIdx="1" presStyleCnt="3"/>
      <dgm:spPr/>
    </dgm:pt>
    <dgm:pt modelId="{0FB0A5D1-2975-496C-82DA-B8D524CA27D8}" type="pres">
      <dgm:prSet presAssocID="{7274FF28-30A8-4CDE-B4FF-684027C7350F}" presName="connectorText" presStyleLbl="sibTrans2D1" presStyleIdx="1" presStyleCnt="3"/>
      <dgm:spPr/>
    </dgm:pt>
    <dgm:pt modelId="{3AA09644-72A1-4A3F-896C-1E8FE1BAE743}" type="pres">
      <dgm:prSet presAssocID="{FA049CA0-AC95-41CC-9728-ADEF71E09CEE}" presName="node" presStyleLbl="node1" presStyleIdx="2" presStyleCnt="4">
        <dgm:presLayoutVars>
          <dgm:bulletEnabled val="1"/>
        </dgm:presLayoutVars>
      </dgm:prSet>
      <dgm:spPr/>
    </dgm:pt>
    <dgm:pt modelId="{BE34EC7E-0BAC-49CC-9144-D0A304CD5F4C}" type="pres">
      <dgm:prSet presAssocID="{CB96A799-EF54-43E7-9997-2685D06B52EF}" presName="sibTrans" presStyleLbl="sibTrans2D1" presStyleIdx="2" presStyleCnt="3"/>
      <dgm:spPr/>
    </dgm:pt>
    <dgm:pt modelId="{D58F042C-C390-417D-A647-129AD4C5F8EC}" type="pres">
      <dgm:prSet presAssocID="{CB96A799-EF54-43E7-9997-2685D06B52EF}" presName="connectorText" presStyleLbl="sibTrans2D1" presStyleIdx="2" presStyleCnt="3"/>
      <dgm:spPr/>
    </dgm:pt>
    <dgm:pt modelId="{3EF20D86-9FD8-4A39-BA76-E04EA1C71DC6}" type="pres">
      <dgm:prSet presAssocID="{CC9CF84E-816B-4470-880A-BFF785008EA3}" presName="node" presStyleLbl="node1" presStyleIdx="3" presStyleCnt="4">
        <dgm:presLayoutVars>
          <dgm:bulletEnabled val="1"/>
        </dgm:presLayoutVars>
      </dgm:prSet>
      <dgm:spPr/>
    </dgm:pt>
  </dgm:ptLst>
  <dgm:cxnLst>
    <dgm:cxn modelId="{4050DA15-792C-4414-9A0C-1FCC0B8C2B55}" type="presOf" srcId="{CC9CF84E-816B-4470-880A-BFF785008EA3}" destId="{3EF20D86-9FD8-4A39-BA76-E04EA1C71DC6}" srcOrd="0" destOrd="0" presId="urn:microsoft.com/office/officeart/2005/8/layout/process5"/>
    <dgm:cxn modelId="{BC992B30-BD8B-48F8-9A5A-A8A892AECDD0}" srcId="{31556626-CD2C-4339-AA10-AB419B099866}" destId="{CC9CF84E-816B-4470-880A-BFF785008EA3}" srcOrd="3" destOrd="0" parTransId="{35AD96CB-0C3D-413A-A12A-A15A6137404D}" sibTransId="{D74DF602-26DE-4775-995C-AB1A7ACFC5B5}"/>
    <dgm:cxn modelId="{B9016137-EA3F-4296-81BC-8F832290C76F}" srcId="{31556626-CD2C-4339-AA10-AB419B099866}" destId="{FA049CA0-AC95-41CC-9728-ADEF71E09CEE}" srcOrd="2" destOrd="0" parTransId="{597CA69A-59E3-4047-817E-86EF6B42BE2B}" sibTransId="{CB96A799-EF54-43E7-9997-2685D06B52EF}"/>
    <dgm:cxn modelId="{C295EB3B-064B-4B13-A0ED-E0CF78B32208}" type="presOf" srcId="{392146CD-FA17-4465-94D0-2DC13F8615FD}" destId="{2EC1C847-D5F0-4656-A0ED-904701F9AE6F}" srcOrd="0" destOrd="0" presId="urn:microsoft.com/office/officeart/2005/8/layout/process5"/>
    <dgm:cxn modelId="{E36DB33F-8D3D-43EB-A538-CFBF8E9037EA}" type="presOf" srcId="{7274FF28-30A8-4CDE-B4FF-684027C7350F}" destId="{2CE8F257-4652-4F4D-8DC2-99BD1A10BD18}" srcOrd="0" destOrd="0" presId="urn:microsoft.com/office/officeart/2005/8/layout/process5"/>
    <dgm:cxn modelId="{D2F37A6D-E6DD-41F0-B6DE-2FE36C48B4EC}" type="presOf" srcId="{FA049CA0-AC95-41CC-9728-ADEF71E09CEE}" destId="{3AA09644-72A1-4A3F-896C-1E8FE1BAE743}" srcOrd="0" destOrd="0" presId="urn:microsoft.com/office/officeart/2005/8/layout/process5"/>
    <dgm:cxn modelId="{672BB06D-09FD-4A41-8BE0-A7D78F950CA9}" srcId="{31556626-CD2C-4339-AA10-AB419B099866}" destId="{199B8CD5-D40B-4C3F-9BB8-B57643C557C5}" srcOrd="0" destOrd="0" parTransId="{CFA1F8FD-893E-4291-8AC9-34A9505A77E8}" sibTransId="{5C4F2A33-8DD1-4013-9281-AC6482319A68}"/>
    <dgm:cxn modelId="{DEF69959-5137-40BD-B814-044B4709386D}" type="presOf" srcId="{199B8CD5-D40B-4C3F-9BB8-B57643C557C5}" destId="{64691257-3AAB-4D0A-898B-134F66B6B238}" srcOrd="0" destOrd="0" presId="urn:microsoft.com/office/officeart/2005/8/layout/process5"/>
    <dgm:cxn modelId="{C8482C9A-C9EB-444A-B0E2-9A2141B3385D}" type="presOf" srcId="{5C4F2A33-8DD1-4013-9281-AC6482319A68}" destId="{789FD63D-511C-4E00-B91D-D8A57AC9635B}" srcOrd="0" destOrd="0" presId="urn:microsoft.com/office/officeart/2005/8/layout/process5"/>
    <dgm:cxn modelId="{62C3B8A8-5775-4E05-8D4B-979267B6CB77}" type="presOf" srcId="{7274FF28-30A8-4CDE-B4FF-684027C7350F}" destId="{0FB0A5D1-2975-496C-82DA-B8D524CA27D8}" srcOrd="1" destOrd="0" presId="urn:microsoft.com/office/officeart/2005/8/layout/process5"/>
    <dgm:cxn modelId="{49B9DDBC-1422-4147-958C-2B92CB265B92}" srcId="{31556626-CD2C-4339-AA10-AB419B099866}" destId="{392146CD-FA17-4465-94D0-2DC13F8615FD}" srcOrd="1" destOrd="0" parTransId="{C2A5BAA3-027E-439A-A512-E1E0CDF1F567}" sibTransId="{7274FF28-30A8-4CDE-B4FF-684027C7350F}"/>
    <dgm:cxn modelId="{763699CD-DA00-42BE-AB53-610135EB521F}" type="presOf" srcId="{31556626-CD2C-4339-AA10-AB419B099866}" destId="{09703FCE-BD0F-47AA-BBA4-9AB04AFA9CAC}" srcOrd="0" destOrd="0" presId="urn:microsoft.com/office/officeart/2005/8/layout/process5"/>
    <dgm:cxn modelId="{6EFFE0D5-628C-47B8-BAFD-49FF1CCDB376}" type="presOf" srcId="{CB96A799-EF54-43E7-9997-2685D06B52EF}" destId="{BE34EC7E-0BAC-49CC-9144-D0A304CD5F4C}" srcOrd="0" destOrd="0" presId="urn:microsoft.com/office/officeart/2005/8/layout/process5"/>
    <dgm:cxn modelId="{B00696E8-5165-4D18-ACC9-5BD9ACA71D29}" type="presOf" srcId="{5C4F2A33-8DD1-4013-9281-AC6482319A68}" destId="{A954439D-EBEC-4554-9B3C-13103ABE2402}" srcOrd="1" destOrd="0" presId="urn:microsoft.com/office/officeart/2005/8/layout/process5"/>
    <dgm:cxn modelId="{ECB838FC-D86A-4CBC-B321-C9AF3B444293}" type="presOf" srcId="{CB96A799-EF54-43E7-9997-2685D06B52EF}" destId="{D58F042C-C390-417D-A647-129AD4C5F8EC}" srcOrd="1" destOrd="0" presId="urn:microsoft.com/office/officeart/2005/8/layout/process5"/>
    <dgm:cxn modelId="{53B5FFBB-0BA9-45BD-BA0F-0F663BAB79AA}" type="presParOf" srcId="{09703FCE-BD0F-47AA-BBA4-9AB04AFA9CAC}" destId="{64691257-3AAB-4D0A-898B-134F66B6B238}" srcOrd="0" destOrd="0" presId="urn:microsoft.com/office/officeart/2005/8/layout/process5"/>
    <dgm:cxn modelId="{45EF8C71-DD56-4177-A909-7036DEEF0B38}" type="presParOf" srcId="{09703FCE-BD0F-47AA-BBA4-9AB04AFA9CAC}" destId="{789FD63D-511C-4E00-B91D-D8A57AC9635B}" srcOrd="1" destOrd="0" presId="urn:microsoft.com/office/officeart/2005/8/layout/process5"/>
    <dgm:cxn modelId="{D210E392-480D-48CF-A15C-51D43373D242}" type="presParOf" srcId="{789FD63D-511C-4E00-B91D-D8A57AC9635B}" destId="{A954439D-EBEC-4554-9B3C-13103ABE2402}" srcOrd="0" destOrd="0" presId="urn:microsoft.com/office/officeart/2005/8/layout/process5"/>
    <dgm:cxn modelId="{E9823C2D-394B-47D3-BFEB-2E6FFCBC5D08}" type="presParOf" srcId="{09703FCE-BD0F-47AA-BBA4-9AB04AFA9CAC}" destId="{2EC1C847-D5F0-4656-A0ED-904701F9AE6F}" srcOrd="2" destOrd="0" presId="urn:microsoft.com/office/officeart/2005/8/layout/process5"/>
    <dgm:cxn modelId="{DD4549AB-94F8-4982-918A-DB3ADF1921C7}" type="presParOf" srcId="{09703FCE-BD0F-47AA-BBA4-9AB04AFA9CAC}" destId="{2CE8F257-4652-4F4D-8DC2-99BD1A10BD18}" srcOrd="3" destOrd="0" presId="urn:microsoft.com/office/officeart/2005/8/layout/process5"/>
    <dgm:cxn modelId="{6090C555-BC4E-4C9B-9436-78446FB90E53}" type="presParOf" srcId="{2CE8F257-4652-4F4D-8DC2-99BD1A10BD18}" destId="{0FB0A5D1-2975-496C-82DA-B8D524CA27D8}" srcOrd="0" destOrd="0" presId="urn:microsoft.com/office/officeart/2005/8/layout/process5"/>
    <dgm:cxn modelId="{E34916C5-4B3F-4660-97F6-7160B87CF2DA}" type="presParOf" srcId="{09703FCE-BD0F-47AA-BBA4-9AB04AFA9CAC}" destId="{3AA09644-72A1-4A3F-896C-1E8FE1BAE743}" srcOrd="4" destOrd="0" presId="urn:microsoft.com/office/officeart/2005/8/layout/process5"/>
    <dgm:cxn modelId="{81F37E5A-AD7F-427A-894C-1260A02A4B45}" type="presParOf" srcId="{09703FCE-BD0F-47AA-BBA4-9AB04AFA9CAC}" destId="{BE34EC7E-0BAC-49CC-9144-D0A304CD5F4C}" srcOrd="5" destOrd="0" presId="urn:microsoft.com/office/officeart/2005/8/layout/process5"/>
    <dgm:cxn modelId="{C3D8D30C-BFA8-454C-89F8-8AC7FE69FD99}" type="presParOf" srcId="{BE34EC7E-0BAC-49CC-9144-D0A304CD5F4C}" destId="{D58F042C-C390-417D-A647-129AD4C5F8EC}" srcOrd="0" destOrd="0" presId="urn:microsoft.com/office/officeart/2005/8/layout/process5"/>
    <dgm:cxn modelId="{01B78E40-F229-4241-89AC-B77E9A3801D2}" type="presParOf" srcId="{09703FCE-BD0F-47AA-BBA4-9AB04AFA9CAC}" destId="{3EF20D86-9FD8-4A39-BA76-E04EA1C71DC6}" srcOrd="6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94F13D2-1D02-4D77-B8AE-8D4E862319DC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1B2E0AF4-7762-441D-92DA-3FD61F0B7A91}">
      <dgm:prSet/>
      <dgm:spPr/>
      <dgm:t>
        <a:bodyPr/>
        <a:lstStyle/>
        <a:p>
          <a:r>
            <a:rPr lang="en-GB" b="0" i="0"/>
            <a:t>Care Act 2014</a:t>
          </a:r>
          <a:endParaRPr lang="en-US"/>
        </a:p>
      </dgm:t>
    </dgm:pt>
    <dgm:pt modelId="{E12C6297-86C6-427B-9878-BA886FB364C5}" type="parTrans" cxnId="{D3DE1108-D4A0-43CF-A9F9-3E9486C92774}">
      <dgm:prSet/>
      <dgm:spPr/>
      <dgm:t>
        <a:bodyPr/>
        <a:lstStyle/>
        <a:p>
          <a:endParaRPr lang="en-US"/>
        </a:p>
      </dgm:t>
    </dgm:pt>
    <dgm:pt modelId="{E4C6A47B-0114-4024-B433-AA4AB65694F9}" type="sibTrans" cxnId="{D3DE1108-D4A0-43CF-A9F9-3E9486C92774}">
      <dgm:prSet/>
      <dgm:spPr/>
      <dgm:t>
        <a:bodyPr/>
        <a:lstStyle/>
        <a:p>
          <a:endParaRPr lang="en-US"/>
        </a:p>
      </dgm:t>
    </dgm:pt>
    <dgm:pt modelId="{96973A56-0AFC-4E17-AF73-BF09FC4D6D87}">
      <dgm:prSet/>
      <dgm:spPr/>
      <dgm:t>
        <a:bodyPr/>
        <a:lstStyle/>
        <a:p>
          <a:r>
            <a:rPr lang="en-GB" b="0" i="0"/>
            <a:t>Wellbeing principle </a:t>
          </a:r>
          <a:endParaRPr lang="en-US"/>
        </a:p>
      </dgm:t>
    </dgm:pt>
    <dgm:pt modelId="{980FE024-2FC8-4F53-B89B-7FDFF5948B8B}" type="parTrans" cxnId="{5F191698-23ED-4E50-8798-10D4E4147BF5}">
      <dgm:prSet/>
      <dgm:spPr/>
      <dgm:t>
        <a:bodyPr/>
        <a:lstStyle/>
        <a:p>
          <a:endParaRPr lang="en-US"/>
        </a:p>
      </dgm:t>
    </dgm:pt>
    <dgm:pt modelId="{B841E0BC-54E2-42BC-A41B-2F99202E59E6}" type="sibTrans" cxnId="{5F191698-23ED-4E50-8798-10D4E4147BF5}">
      <dgm:prSet/>
      <dgm:spPr/>
      <dgm:t>
        <a:bodyPr/>
        <a:lstStyle/>
        <a:p>
          <a:endParaRPr lang="en-US"/>
        </a:p>
      </dgm:t>
    </dgm:pt>
    <dgm:pt modelId="{A499BD81-2E70-4390-BC0F-129DCCD7A3F5}">
      <dgm:prSet/>
      <dgm:spPr/>
      <dgm:t>
        <a:bodyPr/>
        <a:lstStyle/>
        <a:p>
          <a:r>
            <a:rPr lang="en-GB" b="0" i="0"/>
            <a:t>Needs assessment and care support </a:t>
          </a:r>
          <a:endParaRPr lang="en-US"/>
        </a:p>
      </dgm:t>
    </dgm:pt>
    <dgm:pt modelId="{38B22C61-B06F-47AE-B285-46069AF46E6C}" type="parTrans" cxnId="{38E20706-294C-46E9-B1BD-5E60A234C2F4}">
      <dgm:prSet/>
      <dgm:spPr/>
      <dgm:t>
        <a:bodyPr/>
        <a:lstStyle/>
        <a:p>
          <a:endParaRPr lang="en-US"/>
        </a:p>
      </dgm:t>
    </dgm:pt>
    <dgm:pt modelId="{50685612-1855-49F9-88A7-2A47AC151B00}" type="sibTrans" cxnId="{38E20706-294C-46E9-B1BD-5E60A234C2F4}">
      <dgm:prSet/>
      <dgm:spPr/>
      <dgm:t>
        <a:bodyPr/>
        <a:lstStyle/>
        <a:p>
          <a:endParaRPr lang="en-US"/>
        </a:p>
      </dgm:t>
    </dgm:pt>
    <dgm:pt modelId="{0ECDE635-6D5A-4954-9E2F-A2ED75CE0A85}">
      <dgm:prSet/>
      <dgm:spPr/>
      <dgm:t>
        <a:bodyPr/>
        <a:lstStyle/>
        <a:p>
          <a:r>
            <a:rPr lang="en-GB" b="0" i="0"/>
            <a:t>NICE guidance on integrated, person-centred care </a:t>
          </a:r>
          <a:endParaRPr lang="en-US"/>
        </a:p>
      </dgm:t>
    </dgm:pt>
    <dgm:pt modelId="{21585383-BA6D-4787-B150-F96D5FA9DDBF}" type="parTrans" cxnId="{1EF78510-064B-4C9A-826E-C6804E159E82}">
      <dgm:prSet/>
      <dgm:spPr/>
      <dgm:t>
        <a:bodyPr/>
        <a:lstStyle/>
        <a:p>
          <a:endParaRPr lang="en-US"/>
        </a:p>
      </dgm:t>
    </dgm:pt>
    <dgm:pt modelId="{4BB3ACD2-31A9-4366-B673-19C425B3B7B8}" type="sibTrans" cxnId="{1EF78510-064B-4C9A-826E-C6804E159E82}">
      <dgm:prSet/>
      <dgm:spPr/>
      <dgm:t>
        <a:bodyPr/>
        <a:lstStyle/>
        <a:p>
          <a:endParaRPr lang="en-US"/>
        </a:p>
      </dgm:t>
    </dgm:pt>
    <dgm:pt modelId="{4FE29131-A565-4582-8F5D-7128DEE4603E}" type="pres">
      <dgm:prSet presAssocID="{894F13D2-1D02-4D77-B8AE-8D4E862319DC}" presName="outerComposite" presStyleCnt="0">
        <dgm:presLayoutVars>
          <dgm:chMax val="5"/>
          <dgm:dir/>
          <dgm:resizeHandles val="exact"/>
        </dgm:presLayoutVars>
      </dgm:prSet>
      <dgm:spPr/>
    </dgm:pt>
    <dgm:pt modelId="{D48D8B22-2505-4E34-BD53-6635C7DBBCBE}" type="pres">
      <dgm:prSet presAssocID="{894F13D2-1D02-4D77-B8AE-8D4E862319DC}" presName="dummyMaxCanvas" presStyleCnt="0">
        <dgm:presLayoutVars/>
      </dgm:prSet>
      <dgm:spPr/>
    </dgm:pt>
    <dgm:pt modelId="{8ECD43C7-9CCF-4A4C-B7E2-C150EF362B15}" type="pres">
      <dgm:prSet presAssocID="{894F13D2-1D02-4D77-B8AE-8D4E862319DC}" presName="FourNodes_1" presStyleLbl="node1" presStyleIdx="0" presStyleCnt="4">
        <dgm:presLayoutVars>
          <dgm:bulletEnabled val="1"/>
        </dgm:presLayoutVars>
      </dgm:prSet>
      <dgm:spPr/>
    </dgm:pt>
    <dgm:pt modelId="{451CD81C-95A4-4E11-B9AE-41E1E8553DAC}" type="pres">
      <dgm:prSet presAssocID="{894F13D2-1D02-4D77-B8AE-8D4E862319DC}" presName="FourNodes_2" presStyleLbl="node1" presStyleIdx="1" presStyleCnt="4">
        <dgm:presLayoutVars>
          <dgm:bulletEnabled val="1"/>
        </dgm:presLayoutVars>
      </dgm:prSet>
      <dgm:spPr/>
    </dgm:pt>
    <dgm:pt modelId="{651AE8C6-C8EF-4FDA-9E1C-86B53FFCD7C9}" type="pres">
      <dgm:prSet presAssocID="{894F13D2-1D02-4D77-B8AE-8D4E862319DC}" presName="FourNodes_3" presStyleLbl="node1" presStyleIdx="2" presStyleCnt="4">
        <dgm:presLayoutVars>
          <dgm:bulletEnabled val="1"/>
        </dgm:presLayoutVars>
      </dgm:prSet>
      <dgm:spPr/>
    </dgm:pt>
    <dgm:pt modelId="{2E0DD746-7FDA-4926-8848-E5A0460B0236}" type="pres">
      <dgm:prSet presAssocID="{894F13D2-1D02-4D77-B8AE-8D4E862319DC}" presName="FourNodes_4" presStyleLbl="node1" presStyleIdx="3" presStyleCnt="4">
        <dgm:presLayoutVars>
          <dgm:bulletEnabled val="1"/>
        </dgm:presLayoutVars>
      </dgm:prSet>
      <dgm:spPr/>
    </dgm:pt>
    <dgm:pt modelId="{D173220F-1733-489B-81DE-04460CCDD9DE}" type="pres">
      <dgm:prSet presAssocID="{894F13D2-1D02-4D77-B8AE-8D4E862319DC}" presName="FourConn_1-2" presStyleLbl="fgAccFollowNode1" presStyleIdx="0" presStyleCnt="3">
        <dgm:presLayoutVars>
          <dgm:bulletEnabled val="1"/>
        </dgm:presLayoutVars>
      </dgm:prSet>
      <dgm:spPr/>
    </dgm:pt>
    <dgm:pt modelId="{876AAB65-3104-48EB-8D8B-A3404C141516}" type="pres">
      <dgm:prSet presAssocID="{894F13D2-1D02-4D77-B8AE-8D4E862319DC}" presName="FourConn_2-3" presStyleLbl="fgAccFollowNode1" presStyleIdx="1" presStyleCnt="3">
        <dgm:presLayoutVars>
          <dgm:bulletEnabled val="1"/>
        </dgm:presLayoutVars>
      </dgm:prSet>
      <dgm:spPr/>
    </dgm:pt>
    <dgm:pt modelId="{B32B83E0-15DF-4E9A-8D24-76B5535FB51E}" type="pres">
      <dgm:prSet presAssocID="{894F13D2-1D02-4D77-B8AE-8D4E862319DC}" presName="FourConn_3-4" presStyleLbl="fgAccFollowNode1" presStyleIdx="2" presStyleCnt="3">
        <dgm:presLayoutVars>
          <dgm:bulletEnabled val="1"/>
        </dgm:presLayoutVars>
      </dgm:prSet>
      <dgm:spPr/>
    </dgm:pt>
    <dgm:pt modelId="{3AC12483-B275-429C-883B-D8056B9A54DE}" type="pres">
      <dgm:prSet presAssocID="{894F13D2-1D02-4D77-B8AE-8D4E862319DC}" presName="FourNodes_1_text" presStyleLbl="node1" presStyleIdx="3" presStyleCnt="4">
        <dgm:presLayoutVars>
          <dgm:bulletEnabled val="1"/>
        </dgm:presLayoutVars>
      </dgm:prSet>
      <dgm:spPr/>
    </dgm:pt>
    <dgm:pt modelId="{4F1629E5-64B6-4A19-B65A-275A11BAEB99}" type="pres">
      <dgm:prSet presAssocID="{894F13D2-1D02-4D77-B8AE-8D4E862319DC}" presName="FourNodes_2_text" presStyleLbl="node1" presStyleIdx="3" presStyleCnt="4">
        <dgm:presLayoutVars>
          <dgm:bulletEnabled val="1"/>
        </dgm:presLayoutVars>
      </dgm:prSet>
      <dgm:spPr/>
    </dgm:pt>
    <dgm:pt modelId="{6D556A56-39A6-42D5-B33C-5F11DA107A07}" type="pres">
      <dgm:prSet presAssocID="{894F13D2-1D02-4D77-B8AE-8D4E862319DC}" presName="FourNodes_3_text" presStyleLbl="node1" presStyleIdx="3" presStyleCnt="4">
        <dgm:presLayoutVars>
          <dgm:bulletEnabled val="1"/>
        </dgm:presLayoutVars>
      </dgm:prSet>
      <dgm:spPr/>
    </dgm:pt>
    <dgm:pt modelId="{FD970C17-5548-45EF-9BD9-21750CC4CCA1}" type="pres">
      <dgm:prSet presAssocID="{894F13D2-1D02-4D77-B8AE-8D4E862319DC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38E20706-294C-46E9-B1BD-5E60A234C2F4}" srcId="{894F13D2-1D02-4D77-B8AE-8D4E862319DC}" destId="{A499BD81-2E70-4390-BC0F-129DCCD7A3F5}" srcOrd="2" destOrd="0" parTransId="{38B22C61-B06F-47AE-B285-46069AF46E6C}" sibTransId="{50685612-1855-49F9-88A7-2A47AC151B00}"/>
    <dgm:cxn modelId="{D3DE1108-D4A0-43CF-A9F9-3E9486C92774}" srcId="{894F13D2-1D02-4D77-B8AE-8D4E862319DC}" destId="{1B2E0AF4-7762-441D-92DA-3FD61F0B7A91}" srcOrd="0" destOrd="0" parTransId="{E12C6297-86C6-427B-9878-BA886FB364C5}" sibTransId="{E4C6A47B-0114-4024-B433-AA4AB65694F9}"/>
    <dgm:cxn modelId="{5FDB8208-0197-4EDE-8AC9-5EF8EEB1405D}" type="presOf" srcId="{894F13D2-1D02-4D77-B8AE-8D4E862319DC}" destId="{4FE29131-A565-4582-8F5D-7128DEE4603E}" srcOrd="0" destOrd="0" presId="urn:microsoft.com/office/officeart/2005/8/layout/vProcess5"/>
    <dgm:cxn modelId="{1EF78510-064B-4C9A-826E-C6804E159E82}" srcId="{894F13D2-1D02-4D77-B8AE-8D4E862319DC}" destId="{0ECDE635-6D5A-4954-9E2F-A2ED75CE0A85}" srcOrd="3" destOrd="0" parTransId="{21585383-BA6D-4787-B150-F96D5FA9DDBF}" sibTransId="{4BB3ACD2-31A9-4366-B673-19C425B3B7B8}"/>
    <dgm:cxn modelId="{D3956422-487E-4B78-A58D-9A9026D15EE8}" type="presOf" srcId="{0ECDE635-6D5A-4954-9E2F-A2ED75CE0A85}" destId="{FD970C17-5548-45EF-9BD9-21750CC4CCA1}" srcOrd="1" destOrd="0" presId="urn:microsoft.com/office/officeart/2005/8/layout/vProcess5"/>
    <dgm:cxn modelId="{0381D248-2C7E-4872-BB55-435D203505BC}" type="presOf" srcId="{96973A56-0AFC-4E17-AF73-BF09FC4D6D87}" destId="{4F1629E5-64B6-4A19-B65A-275A11BAEB99}" srcOrd="1" destOrd="0" presId="urn:microsoft.com/office/officeart/2005/8/layout/vProcess5"/>
    <dgm:cxn modelId="{9AAAB980-8CAC-4DA7-9EFD-AAAA4422BB1C}" type="presOf" srcId="{B841E0BC-54E2-42BC-A41B-2F99202E59E6}" destId="{876AAB65-3104-48EB-8D8B-A3404C141516}" srcOrd="0" destOrd="0" presId="urn:microsoft.com/office/officeart/2005/8/layout/vProcess5"/>
    <dgm:cxn modelId="{5F191698-23ED-4E50-8798-10D4E4147BF5}" srcId="{894F13D2-1D02-4D77-B8AE-8D4E862319DC}" destId="{96973A56-0AFC-4E17-AF73-BF09FC4D6D87}" srcOrd="1" destOrd="0" parTransId="{980FE024-2FC8-4F53-B89B-7FDFF5948B8B}" sibTransId="{B841E0BC-54E2-42BC-A41B-2F99202E59E6}"/>
    <dgm:cxn modelId="{8EBB6EA7-0F92-47F8-960E-1620D52DBB82}" type="presOf" srcId="{1B2E0AF4-7762-441D-92DA-3FD61F0B7A91}" destId="{3AC12483-B275-429C-883B-D8056B9A54DE}" srcOrd="1" destOrd="0" presId="urn:microsoft.com/office/officeart/2005/8/layout/vProcess5"/>
    <dgm:cxn modelId="{88CDC3A7-EBF1-4FBF-A8B5-22045D67B6E5}" type="presOf" srcId="{50685612-1855-49F9-88A7-2A47AC151B00}" destId="{B32B83E0-15DF-4E9A-8D24-76B5535FB51E}" srcOrd="0" destOrd="0" presId="urn:microsoft.com/office/officeart/2005/8/layout/vProcess5"/>
    <dgm:cxn modelId="{F722FEB3-929D-4343-9E59-CCEE636AD236}" type="presOf" srcId="{1B2E0AF4-7762-441D-92DA-3FD61F0B7A91}" destId="{8ECD43C7-9CCF-4A4C-B7E2-C150EF362B15}" srcOrd="0" destOrd="0" presId="urn:microsoft.com/office/officeart/2005/8/layout/vProcess5"/>
    <dgm:cxn modelId="{744276B6-685E-4D61-9368-3F2D1A1CB317}" type="presOf" srcId="{0ECDE635-6D5A-4954-9E2F-A2ED75CE0A85}" destId="{2E0DD746-7FDA-4926-8848-E5A0460B0236}" srcOrd="0" destOrd="0" presId="urn:microsoft.com/office/officeart/2005/8/layout/vProcess5"/>
    <dgm:cxn modelId="{DE7814C0-2343-458F-930B-640752EEA029}" type="presOf" srcId="{A499BD81-2E70-4390-BC0F-129DCCD7A3F5}" destId="{6D556A56-39A6-42D5-B33C-5F11DA107A07}" srcOrd="1" destOrd="0" presId="urn:microsoft.com/office/officeart/2005/8/layout/vProcess5"/>
    <dgm:cxn modelId="{8099C6CB-C427-4CB8-A7D9-67422A5828E1}" type="presOf" srcId="{E4C6A47B-0114-4024-B433-AA4AB65694F9}" destId="{D173220F-1733-489B-81DE-04460CCDD9DE}" srcOrd="0" destOrd="0" presId="urn:microsoft.com/office/officeart/2005/8/layout/vProcess5"/>
    <dgm:cxn modelId="{2439C4DD-682D-4EA5-9227-303554B5E306}" type="presOf" srcId="{96973A56-0AFC-4E17-AF73-BF09FC4D6D87}" destId="{451CD81C-95A4-4E11-B9AE-41E1E8553DAC}" srcOrd="0" destOrd="0" presId="urn:microsoft.com/office/officeart/2005/8/layout/vProcess5"/>
    <dgm:cxn modelId="{6FCFBEEA-248B-4B48-BDE8-0EDDE8E5C9B4}" type="presOf" srcId="{A499BD81-2E70-4390-BC0F-129DCCD7A3F5}" destId="{651AE8C6-C8EF-4FDA-9E1C-86B53FFCD7C9}" srcOrd="0" destOrd="0" presId="urn:microsoft.com/office/officeart/2005/8/layout/vProcess5"/>
    <dgm:cxn modelId="{12E1D3DA-639F-4D65-B963-A6DE7BFB0D5D}" type="presParOf" srcId="{4FE29131-A565-4582-8F5D-7128DEE4603E}" destId="{D48D8B22-2505-4E34-BD53-6635C7DBBCBE}" srcOrd="0" destOrd="0" presId="urn:microsoft.com/office/officeart/2005/8/layout/vProcess5"/>
    <dgm:cxn modelId="{75D1A55F-F610-465A-8F87-7F4B51D53D2C}" type="presParOf" srcId="{4FE29131-A565-4582-8F5D-7128DEE4603E}" destId="{8ECD43C7-9CCF-4A4C-B7E2-C150EF362B15}" srcOrd="1" destOrd="0" presId="urn:microsoft.com/office/officeart/2005/8/layout/vProcess5"/>
    <dgm:cxn modelId="{D4703A41-5BA2-4DAC-8030-F84AC6768282}" type="presParOf" srcId="{4FE29131-A565-4582-8F5D-7128DEE4603E}" destId="{451CD81C-95A4-4E11-B9AE-41E1E8553DAC}" srcOrd="2" destOrd="0" presId="urn:microsoft.com/office/officeart/2005/8/layout/vProcess5"/>
    <dgm:cxn modelId="{44831DEC-985D-4818-A3D0-9A0D3FB00171}" type="presParOf" srcId="{4FE29131-A565-4582-8F5D-7128DEE4603E}" destId="{651AE8C6-C8EF-4FDA-9E1C-86B53FFCD7C9}" srcOrd="3" destOrd="0" presId="urn:microsoft.com/office/officeart/2005/8/layout/vProcess5"/>
    <dgm:cxn modelId="{49CAB285-DA36-4CAC-97E0-9C47F41427D1}" type="presParOf" srcId="{4FE29131-A565-4582-8F5D-7128DEE4603E}" destId="{2E0DD746-7FDA-4926-8848-E5A0460B0236}" srcOrd="4" destOrd="0" presId="urn:microsoft.com/office/officeart/2005/8/layout/vProcess5"/>
    <dgm:cxn modelId="{153E1D4B-D3AE-430A-9C19-868F9FB95BB2}" type="presParOf" srcId="{4FE29131-A565-4582-8F5D-7128DEE4603E}" destId="{D173220F-1733-489B-81DE-04460CCDD9DE}" srcOrd="5" destOrd="0" presId="urn:microsoft.com/office/officeart/2005/8/layout/vProcess5"/>
    <dgm:cxn modelId="{19A868BD-2283-48D5-9FBB-BEF37EC920B3}" type="presParOf" srcId="{4FE29131-A565-4582-8F5D-7128DEE4603E}" destId="{876AAB65-3104-48EB-8D8B-A3404C141516}" srcOrd="6" destOrd="0" presId="urn:microsoft.com/office/officeart/2005/8/layout/vProcess5"/>
    <dgm:cxn modelId="{A0A6D0CE-57A3-4C47-B0E6-370CA6791626}" type="presParOf" srcId="{4FE29131-A565-4582-8F5D-7128DEE4603E}" destId="{B32B83E0-15DF-4E9A-8D24-76B5535FB51E}" srcOrd="7" destOrd="0" presId="urn:microsoft.com/office/officeart/2005/8/layout/vProcess5"/>
    <dgm:cxn modelId="{D47290C8-7EE3-406F-ADAF-69D0A8DD8EC6}" type="presParOf" srcId="{4FE29131-A565-4582-8F5D-7128DEE4603E}" destId="{3AC12483-B275-429C-883B-D8056B9A54DE}" srcOrd="8" destOrd="0" presId="urn:microsoft.com/office/officeart/2005/8/layout/vProcess5"/>
    <dgm:cxn modelId="{240DC3CF-F946-4DFE-A180-65E2C0800C75}" type="presParOf" srcId="{4FE29131-A565-4582-8F5D-7128DEE4603E}" destId="{4F1629E5-64B6-4A19-B65A-275A11BAEB99}" srcOrd="9" destOrd="0" presId="urn:microsoft.com/office/officeart/2005/8/layout/vProcess5"/>
    <dgm:cxn modelId="{DC6E7CF2-0EEA-4C17-A58B-039F6DAD3DE3}" type="presParOf" srcId="{4FE29131-A565-4582-8F5D-7128DEE4603E}" destId="{6D556A56-39A6-42D5-B33C-5F11DA107A07}" srcOrd="10" destOrd="0" presId="urn:microsoft.com/office/officeart/2005/8/layout/vProcess5"/>
    <dgm:cxn modelId="{E2908E80-D883-43F2-AC89-CEE42099906B}" type="presParOf" srcId="{4FE29131-A565-4582-8F5D-7128DEE4603E}" destId="{FD970C17-5548-45EF-9BD9-21750CC4CCA1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8B11558-4A86-4946-8A72-DFD35C255FD9}" type="doc">
      <dgm:prSet loTypeId="urn:microsoft.com/office/officeart/2005/8/layout/process5" loCatId="process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399E2191-9612-4570-9389-93201ED0315E}">
      <dgm:prSet/>
      <dgm:spPr/>
      <dgm:t>
        <a:bodyPr/>
        <a:lstStyle/>
        <a:p>
          <a:r>
            <a:rPr lang="en-GB" b="0" i="0"/>
            <a:t>Local authority social care </a:t>
          </a:r>
          <a:endParaRPr lang="en-US"/>
        </a:p>
      </dgm:t>
    </dgm:pt>
    <dgm:pt modelId="{1DDC660C-F6F9-4B66-AF90-7E89B488E18C}" type="parTrans" cxnId="{FA399476-7E95-4C5F-BF24-A04701E2CB14}">
      <dgm:prSet/>
      <dgm:spPr/>
      <dgm:t>
        <a:bodyPr/>
        <a:lstStyle/>
        <a:p>
          <a:endParaRPr lang="en-US"/>
        </a:p>
      </dgm:t>
    </dgm:pt>
    <dgm:pt modelId="{9F528574-FF67-4521-B4A7-B5FE40A8A3A2}" type="sibTrans" cxnId="{FA399476-7E95-4C5F-BF24-A04701E2CB14}">
      <dgm:prSet/>
      <dgm:spPr/>
      <dgm:t>
        <a:bodyPr/>
        <a:lstStyle/>
        <a:p>
          <a:endParaRPr lang="en-US"/>
        </a:p>
      </dgm:t>
    </dgm:pt>
    <dgm:pt modelId="{81325C30-7C1D-42C4-8746-C97F11CBF260}">
      <dgm:prSet/>
      <dgm:spPr/>
      <dgm:t>
        <a:bodyPr/>
        <a:lstStyle/>
        <a:p>
          <a:r>
            <a:rPr lang="en-GB" b="0" i="0"/>
            <a:t>Home care and domiciliary support </a:t>
          </a:r>
          <a:endParaRPr lang="en-US"/>
        </a:p>
      </dgm:t>
    </dgm:pt>
    <dgm:pt modelId="{7407B3EB-090B-4F96-8A15-8A8CF107CF17}" type="parTrans" cxnId="{4773955E-93E3-4BAC-822F-9D3919E1B4E0}">
      <dgm:prSet/>
      <dgm:spPr/>
      <dgm:t>
        <a:bodyPr/>
        <a:lstStyle/>
        <a:p>
          <a:endParaRPr lang="en-US"/>
        </a:p>
      </dgm:t>
    </dgm:pt>
    <dgm:pt modelId="{11F111B2-166E-42C4-8832-9E62132BF7F8}" type="sibTrans" cxnId="{4773955E-93E3-4BAC-822F-9D3919E1B4E0}">
      <dgm:prSet/>
      <dgm:spPr/>
      <dgm:t>
        <a:bodyPr/>
        <a:lstStyle/>
        <a:p>
          <a:endParaRPr lang="en-US"/>
        </a:p>
      </dgm:t>
    </dgm:pt>
    <dgm:pt modelId="{D58F0129-5357-4D04-899E-FE41E851B8AE}">
      <dgm:prSet/>
      <dgm:spPr/>
      <dgm:t>
        <a:bodyPr/>
        <a:lstStyle/>
        <a:p>
          <a:r>
            <a:rPr lang="en-GB" b="0" i="0"/>
            <a:t>Residential and nursing care </a:t>
          </a:r>
          <a:endParaRPr lang="en-US"/>
        </a:p>
      </dgm:t>
    </dgm:pt>
    <dgm:pt modelId="{253E533A-C590-4E06-A751-C745E0415340}" type="parTrans" cxnId="{B049FE76-312E-409B-9DC5-3FABAFF25390}">
      <dgm:prSet/>
      <dgm:spPr/>
      <dgm:t>
        <a:bodyPr/>
        <a:lstStyle/>
        <a:p>
          <a:endParaRPr lang="en-US"/>
        </a:p>
      </dgm:t>
    </dgm:pt>
    <dgm:pt modelId="{2E6F5F10-A139-448D-A8CF-547C69415AA1}" type="sibTrans" cxnId="{B049FE76-312E-409B-9DC5-3FABAFF25390}">
      <dgm:prSet/>
      <dgm:spPr/>
      <dgm:t>
        <a:bodyPr/>
        <a:lstStyle/>
        <a:p>
          <a:endParaRPr lang="en-US"/>
        </a:p>
      </dgm:t>
    </dgm:pt>
    <dgm:pt modelId="{B2311632-115A-40A6-8F65-BEBFEFE051E2}">
      <dgm:prSet/>
      <dgm:spPr/>
      <dgm:t>
        <a:bodyPr/>
        <a:lstStyle/>
        <a:p>
          <a:r>
            <a:rPr lang="en-GB" b="0" i="0"/>
            <a:t>Day services, respite, equipment and adaptations</a:t>
          </a:r>
          <a:endParaRPr lang="en-US"/>
        </a:p>
      </dgm:t>
    </dgm:pt>
    <dgm:pt modelId="{DB2BA9AD-8B7A-474C-8C0D-993411AC7737}" type="parTrans" cxnId="{AD45E6F8-7D52-4C99-BD5A-48CC20710511}">
      <dgm:prSet/>
      <dgm:spPr/>
      <dgm:t>
        <a:bodyPr/>
        <a:lstStyle/>
        <a:p>
          <a:endParaRPr lang="en-US"/>
        </a:p>
      </dgm:t>
    </dgm:pt>
    <dgm:pt modelId="{EF15509E-F52C-4D16-9D4B-A60ED163904D}" type="sibTrans" cxnId="{AD45E6F8-7D52-4C99-BD5A-48CC20710511}">
      <dgm:prSet/>
      <dgm:spPr/>
      <dgm:t>
        <a:bodyPr/>
        <a:lstStyle/>
        <a:p>
          <a:endParaRPr lang="en-US"/>
        </a:p>
      </dgm:t>
    </dgm:pt>
    <dgm:pt modelId="{E3422ACD-F646-4ABB-92BE-E449E778BA44}">
      <dgm:prSet/>
      <dgm:spPr/>
      <dgm:t>
        <a:bodyPr/>
        <a:lstStyle/>
        <a:p>
          <a:r>
            <a:rPr lang="en-GB" b="0" i="0"/>
            <a:t>Hospices/end of life care </a:t>
          </a:r>
          <a:endParaRPr lang="en-US"/>
        </a:p>
      </dgm:t>
    </dgm:pt>
    <dgm:pt modelId="{F8D6EE6E-A324-4BAA-ADBF-9EE917D50317}" type="parTrans" cxnId="{C268CE88-096C-4A3D-AA9E-754B71BC86E2}">
      <dgm:prSet/>
      <dgm:spPr/>
      <dgm:t>
        <a:bodyPr/>
        <a:lstStyle/>
        <a:p>
          <a:endParaRPr lang="en-US"/>
        </a:p>
      </dgm:t>
    </dgm:pt>
    <dgm:pt modelId="{D424BC3C-07AB-46AF-B500-BF334D1AFDE6}" type="sibTrans" cxnId="{C268CE88-096C-4A3D-AA9E-754B71BC86E2}">
      <dgm:prSet/>
      <dgm:spPr/>
      <dgm:t>
        <a:bodyPr/>
        <a:lstStyle/>
        <a:p>
          <a:endParaRPr lang="en-US"/>
        </a:p>
      </dgm:t>
    </dgm:pt>
    <dgm:pt modelId="{729B34EE-C6E0-4C2D-AC58-B2295AE639B1}" type="pres">
      <dgm:prSet presAssocID="{A8B11558-4A86-4946-8A72-DFD35C255FD9}" presName="diagram" presStyleCnt="0">
        <dgm:presLayoutVars>
          <dgm:dir/>
          <dgm:resizeHandles val="exact"/>
        </dgm:presLayoutVars>
      </dgm:prSet>
      <dgm:spPr/>
    </dgm:pt>
    <dgm:pt modelId="{4D65496F-C6A5-42F1-B48E-20114C545978}" type="pres">
      <dgm:prSet presAssocID="{399E2191-9612-4570-9389-93201ED0315E}" presName="node" presStyleLbl="node1" presStyleIdx="0" presStyleCnt="5">
        <dgm:presLayoutVars>
          <dgm:bulletEnabled val="1"/>
        </dgm:presLayoutVars>
      </dgm:prSet>
      <dgm:spPr/>
    </dgm:pt>
    <dgm:pt modelId="{08806DF7-6196-45C3-8EFC-ABC3A4EEA051}" type="pres">
      <dgm:prSet presAssocID="{9F528574-FF67-4521-B4A7-B5FE40A8A3A2}" presName="sibTrans" presStyleLbl="sibTrans2D1" presStyleIdx="0" presStyleCnt="4"/>
      <dgm:spPr/>
    </dgm:pt>
    <dgm:pt modelId="{C6827321-1067-4D66-80AC-2524443AE5A7}" type="pres">
      <dgm:prSet presAssocID="{9F528574-FF67-4521-B4A7-B5FE40A8A3A2}" presName="connectorText" presStyleLbl="sibTrans2D1" presStyleIdx="0" presStyleCnt="4"/>
      <dgm:spPr/>
    </dgm:pt>
    <dgm:pt modelId="{DE86431F-82DC-425C-AF5D-EE23D637FFAB}" type="pres">
      <dgm:prSet presAssocID="{81325C30-7C1D-42C4-8746-C97F11CBF260}" presName="node" presStyleLbl="node1" presStyleIdx="1" presStyleCnt="5">
        <dgm:presLayoutVars>
          <dgm:bulletEnabled val="1"/>
        </dgm:presLayoutVars>
      </dgm:prSet>
      <dgm:spPr/>
    </dgm:pt>
    <dgm:pt modelId="{CB524834-4651-4FDB-BF3B-185211C6CC73}" type="pres">
      <dgm:prSet presAssocID="{11F111B2-166E-42C4-8832-9E62132BF7F8}" presName="sibTrans" presStyleLbl="sibTrans2D1" presStyleIdx="1" presStyleCnt="4"/>
      <dgm:spPr/>
    </dgm:pt>
    <dgm:pt modelId="{58305ED1-BC35-4008-970D-C453E50A5489}" type="pres">
      <dgm:prSet presAssocID="{11F111B2-166E-42C4-8832-9E62132BF7F8}" presName="connectorText" presStyleLbl="sibTrans2D1" presStyleIdx="1" presStyleCnt="4"/>
      <dgm:spPr/>
    </dgm:pt>
    <dgm:pt modelId="{D4685B28-28A5-4AB7-8172-32D6565A9C97}" type="pres">
      <dgm:prSet presAssocID="{D58F0129-5357-4D04-899E-FE41E851B8AE}" presName="node" presStyleLbl="node1" presStyleIdx="2" presStyleCnt="5">
        <dgm:presLayoutVars>
          <dgm:bulletEnabled val="1"/>
        </dgm:presLayoutVars>
      </dgm:prSet>
      <dgm:spPr/>
    </dgm:pt>
    <dgm:pt modelId="{0C169AFA-0472-4A09-AA0F-DAF3CDFE1556}" type="pres">
      <dgm:prSet presAssocID="{2E6F5F10-A139-448D-A8CF-547C69415AA1}" presName="sibTrans" presStyleLbl="sibTrans2D1" presStyleIdx="2" presStyleCnt="4"/>
      <dgm:spPr/>
    </dgm:pt>
    <dgm:pt modelId="{7B674EE6-CF6F-4228-A2DE-6D951A9B6E02}" type="pres">
      <dgm:prSet presAssocID="{2E6F5F10-A139-448D-A8CF-547C69415AA1}" presName="connectorText" presStyleLbl="sibTrans2D1" presStyleIdx="2" presStyleCnt="4"/>
      <dgm:spPr/>
    </dgm:pt>
    <dgm:pt modelId="{FAC58290-9EF0-4BE3-93BE-3D7C6DDDA40F}" type="pres">
      <dgm:prSet presAssocID="{B2311632-115A-40A6-8F65-BEBFEFE051E2}" presName="node" presStyleLbl="node1" presStyleIdx="3" presStyleCnt="5">
        <dgm:presLayoutVars>
          <dgm:bulletEnabled val="1"/>
        </dgm:presLayoutVars>
      </dgm:prSet>
      <dgm:spPr/>
    </dgm:pt>
    <dgm:pt modelId="{839523AA-624B-4554-BB05-34828DF6C533}" type="pres">
      <dgm:prSet presAssocID="{EF15509E-F52C-4D16-9D4B-A60ED163904D}" presName="sibTrans" presStyleLbl="sibTrans2D1" presStyleIdx="3" presStyleCnt="4"/>
      <dgm:spPr/>
    </dgm:pt>
    <dgm:pt modelId="{51C95138-BFF1-43AE-B887-65CEA7788942}" type="pres">
      <dgm:prSet presAssocID="{EF15509E-F52C-4D16-9D4B-A60ED163904D}" presName="connectorText" presStyleLbl="sibTrans2D1" presStyleIdx="3" presStyleCnt="4"/>
      <dgm:spPr/>
    </dgm:pt>
    <dgm:pt modelId="{A722E790-23AA-4412-AA45-35239F7F016A}" type="pres">
      <dgm:prSet presAssocID="{E3422ACD-F646-4ABB-92BE-E449E778BA44}" presName="node" presStyleLbl="node1" presStyleIdx="4" presStyleCnt="5">
        <dgm:presLayoutVars>
          <dgm:bulletEnabled val="1"/>
        </dgm:presLayoutVars>
      </dgm:prSet>
      <dgm:spPr/>
    </dgm:pt>
  </dgm:ptLst>
  <dgm:cxnLst>
    <dgm:cxn modelId="{AB78DB08-83E1-4565-8191-B1328F895272}" type="presOf" srcId="{E3422ACD-F646-4ABB-92BE-E449E778BA44}" destId="{A722E790-23AA-4412-AA45-35239F7F016A}" srcOrd="0" destOrd="0" presId="urn:microsoft.com/office/officeart/2005/8/layout/process5"/>
    <dgm:cxn modelId="{23C2C05C-0BA3-41D4-833E-B95FD2B41F22}" type="presOf" srcId="{EF15509E-F52C-4D16-9D4B-A60ED163904D}" destId="{839523AA-624B-4554-BB05-34828DF6C533}" srcOrd="0" destOrd="0" presId="urn:microsoft.com/office/officeart/2005/8/layout/process5"/>
    <dgm:cxn modelId="{4773955E-93E3-4BAC-822F-9D3919E1B4E0}" srcId="{A8B11558-4A86-4946-8A72-DFD35C255FD9}" destId="{81325C30-7C1D-42C4-8746-C97F11CBF260}" srcOrd="1" destOrd="0" parTransId="{7407B3EB-090B-4F96-8A15-8A8CF107CF17}" sibTransId="{11F111B2-166E-42C4-8832-9E62132BF7F8}"/>
    <dgm:cxn modelId="{D3CA9741-8ECB-4497-BC03-4C5B32454842}" type="presOf" srcId="{A8B11558-4A86-4946-8A72-DFD35C255FD9}" destId="{729B34EE-C6E0-4C2D-AC58-B2295AE639B1}" srcOrd="0" destOrd="0" presId="urn:microsoft.com/office/officeart/2005/8/layout/process5"/>
    <dgm:cxn modelId="{6E813767-9929-4754-BD79-D37B228032F3}" type="presOf" srcId="{11F111B2-166E-42C4-8832-9E62132BF7F8}" destId="{58305ED1-BC35-4008-970D-C453E50A5489}" srcOrd="1" destOrd="0" presId="urn:microsoft.com/office/officeart/2005/8/layout/process5"/>
    <dgm:cxn modelId="{D4239E71-A26A-444E-946F-BBAF39A9B027}" type="presOf" srcId="{9F528574-FF67-4521-B4A7-B5FE40A8A3A2}" destId="{C6827321-1067-4D66-80AC-2524443AE5A7}" srcOrd="1" destOrd="0" presId="urn:microsoft.com/office/officeart/2005/8/layout/process5"/>
    <dgm:cxn modelId="{FA399476-7E95-4C5F-BF24-A04701E2CB14}" srcId="{A8B11558-4A86-4946-8A72-DFD35C255FD9}" destId="{399E2191-9612-4570-9389-93201ED0315E}" srcOrd="0" destOrd="0" parTransId="{1DDC660C-F6F9-4B66-AF90-7E89B488E18C}" sibTransId="{9F528574-FF67-4521-B4A7-B5FE40A8A3A2}"/>
    <dgm:cxn modelId="{B049FE76-312E-409B-9DC5-3FABAFF25390}" srcId="{A8B11558-4A86-4946-8A72-DFD35C255FD9}" destId="{D58F0129-5357-4D04-899E-FE41E851B8AE}" srcOrd="2" destOrd="0" parTransId="{253E533A-C590-4E06-A751-C745E0415340}" sibTransId="{2E6F5F10-A139-448D-A8CF-547C69415AA1}"/>
    <dgm:cxn modelId="{2EFFC457-5C98-492A-823F-D882D424A500}" type="presOf" srcId="{81325C30-7C1D-42C4-8746-C97F11CBF260}" destId="{DE86431F-82DC-425C-AF5D-EE23D637FFAB}" srcOrd="0" destOrd="0" presId="urn:microsoft.com/office/officeart/2005/8/layout/process5"/>
    <dgm:cxn modelId="{D4D86479-A846-4486-A0B9-50ADE1EB0D17}" type="presOf" srcId="{D58F0129-5357-4D04-899E-FE41E851B8AE}" destId="{D4685B28-28A5-4AB7-8172-32D6565A9C97}" srcOrd="0" destOrd="0" presId="urn:microsoft.com/office/officeart/2005/8/layout/process5"/>
    <dgm:cxn modelId="{C268CE88-096C-4A3D-AA9E-754B71BC86E2}" srcId="{A8B11558-4A86-4946-8A72-DFD35C255FD9}" destId="{E3422ACD-F646-4ABB-92BE-E449E778BA44}" srcOrd="4" destOrd="0" parTransId="{F8D6EE6E-A324-4BAA-ADBF-9EE917D50317}" sibTransId="{D424BC3C-07AB-46AF-B500-BF334D1AFDE6}"/>
    <dgm:cxn modelId="{91C2A48C-9274-4990-BA1A-2540A1F7DE01}" type="presOf" srcId="{B2311632-115A-40A6-8F65-BEBFEFE051E2}" destId="{FAC58290-9EF0-4BE3-93BE-3D7C6DDDA40F}" srcOrd="0" destOrd="0" presId="urn:microsoft.com/office/officeart/2005/8/layout/process5"/>
    <dgm:cxn modelId="{078789C5-6AF9-4A5F-94D3-3D3ED5D27ADD}" type="presOf" srcId="{9F528574-FF67-4521-B4A7-B5FE40A8A3A2}" destId="{08806DF7-6196-45C3-8EFC-ABC3A4EEA051}" srcOrd="0" destOrd="0" presId="urn:microsoft.com/office/officeart/2005/8/layout/process5"/>
    <dgm:cxn modelId="{A41198D7-EFCF-4F4E-869C-E0F38F05BD85}" type="presOf" srcId="{2E6F5F10-A139-448D-A8CF-547C69415AA1}" destId="{0C169AFA-0472-4A09-AA0F-DAF3CDFE1556}" srcOrd="0" destOrd="0" presId="urn:microsoft.com/office/officeart/2005/8/layout/process5"/>
    <dgm:cxn modelId="{622CD2E0-834D-497E-B547-98D37A5BCFB2}" type="presOf" srcId="{2E6F5F10-A139-448D-A8CF-547C69415AA1}" destId="{7B674EE6-CF6F-4228-A2DE-6D951A9B6E02}" srcOrd="1" destOrd="0" presId="urn:microsoft.com/office/officeart/2005/8/layout/process5"/>
    <dgm:cxn modelId="{6A7B37E4-8AD0-4F57-988A-4B1372B341CD}" type="presOf" srcId="{11F111B2-166E-42C4-8832-9E62132BF7F8}" destId="{CB524834-4651-4FDB-BF3B-185211C6CC73}" srcOrd="0" destOrd="0" presId="urn:microsoft.com/office/officeart/2005/8/layout/process5"/>
    <dgm:cxn modelId="{F57A98E5-0AF0-4D98-B1D7-0F947B85CDD3}" type="presOf" srcId="{399E2191-9612-4570-9389-93201ED0315E}" destId="{4D65496F-C6A5-42F1-B48E-20114C545978}" srcOrd="0" destOrd="0" presId="urn:microsoft.com/office/officeart/2005/8/layout/process5"/>
    <dgm:cxn modelId="{761605EB-9D6F-4D2D-93EE-8105019A9EAB}" type="presOf" srcId="{EF15509E-F52C-4D16-9D4B-A60ED163904D}" destId="{51C95138-BFF1-43AE-B887-65CEA7788942}" srcOrd="1" destOrd="0" presId="urn:microsoft.com/office/officeart/2005/8/layout/process5"/>
    <dgm:cxn modelId="{AD45E6F8-7D52-4C99-BD5A-48CC20710511}" srcId="{A8B11558-4A86-4946-8A72-DFD35C255FD9}" destId="{B2311632-115A-40A6-8F65-BEBFEFE051E2}" srcOrd="3" destOrd="0" parTransId="{DB2BA9AD-8B7A-474C-8C0D-993411AC7737}" sibTransId="{EF15509E-F52C-4D16-9D4B-A60ED163904D}"/>
    <dgm:cxn modelId="{21753E10-B0C2-47C3-AE9F-B707557C0907}" type="presParOf" srcId="{729B34EE-C6E0-4C2D-AC58-B2295AE639B1}" destId="{4D65496F-C6A5-42F1-B48E-20114C545978}" srcOrd="0" destOrd="0" presId="urn:microsoft.com/office/officeart/2005/8/layout/process5"/>
    <dgm:cxn modelId="{C0ABB0CB-B45C-4DFE-BED2-68898CDAA6E4}" type="presParOf" srcId="{729B34EE-C6E0-4C2D-AC58-B2295AE639B1}" destId="{08806DF7-6196-45C3-8EFC-ABC3A4EEA051}" srcOrd="1" destOrd="0" presId="urn:microsoft.com/office/officeart/2005/8/layout/process5"/>
    <dgm:cxn modelId="{95B49E81-627D-4ADE-86D8-37176C596060}" type="presParOf" srcId="{08806DF7-6196-45C3-8EFC-ABC3A4EEA051}" destId="{C6827321-1067-4D66-80AC-2524443AE5A7}" srcOrd="0" destOrd="0" presId="urn:microsoft.com/office/officeart/2005/8/layout/process5"/>
    <dgm:cxn modelId="{81A5E7D3-8F23-4887-B05A-400FA83F77E8}" type="presParOf" srcId="{729B34EE-C6E0-4C2D-AC58-B2295AE639B1}" destId="{DE86431F-82DC-425C-AF5D-EE23D637FFAB}" srcOrd="2" destOrd="0" presId="urn:microsoft.com/office/officeart/2005/8/layout/process5"/>
    <dgm:cxn modelId="{E0789959-0ECD-4D63-957F-A1FEA78FDD7E}" type="presParOf" srcId="{729B34EE-C6E0-4C2D-AC58-B2295AE639B1}" destId="{CB524834-4651-4FDB-BF3B-185211C6CC73}" srcOrd="3" destOrd="0" presId="urn:microsoft.com/office/officeart/2005/8/layout/process5"/>
    <dgm:cxn modelId="{34239894-20BB-495F-B6C5-953DA13E7F39}" type="presParOf" srcId="{CB524834-4651-4FDB-BF3B-185211C6CC73}" destId="{58305ED1-BC35-4008-970D-C453E50A5489}" srcOrd="0" destOrd="0" presId="urn:microsoft.com/office/officeart/2005/8/layout/process5"/>
    <dgm:cxn modelId="{7C362444-1660-4501-8431-792E80C1B44B}" type="presParOf" srcId="{729B34EE-C6E0-4C2D-AC58-B2295AE639B1}" destId="{D4685B28-28A5-4AB7-8172-32D6565A9C97}" srcOrd="4" destOrd="0" presId="urn:microsoft.com/office/officeart/2005/8/layout/process5"/>
    <dgm:cxn modelId="{A84803AF-868C-4FA9-A89B-6135825A4E3D}" type="presParOf" srcId="{729B34EE-C6E0-4C2D-AC58-B2295AE639B1}" destId="{0C169AFA-0472-4A09-AA0F-DAF3CDFE1556}" srcOrd="5" destOrd="0" presId="urn:microsoft.com/office/officeart/2005/8/layout/process5"/>
    <dgm:cxn modelId="{E8D18447-4330-4A95-B367-1D39797BF437}" type="presParOf" srcId="{0C169AFA-0472-4A09-AA0F-DAF3CDFE1556}" destId="{7B674EE6-CF6F-4228-A2DE-6D951A9B6E02}" srcOrd="0" destOrd="0" presId="urn:microsoft.com/office/officeart/2005/8/layout/process5"/>
    <dgm:cxn modelId="{BD9659C7-5D19-480A-ADF5-0C10F34E5AF8}" type="presParOf" srcId="{729B34EE-C6E0-4C2D-AC58-B2295AE639B1}" destId="{FAC58290-9EF0-4BE3-93BE-3D7C6DDDA40F}" srcOrd="6" destOrd="0" presId="urn:microsoft.com/office/officeart/2005/8/layout/process5"/>
    <dgm:cxn modelId="{75CF055B-80A5-4EF1-8B8D-BB28ACBAEDB1}" type="presParOf" srcId="{729B34EE-C6E0-4C2D-AC58-B2295AE639B1}" destId="{839523AA-624B-4554-BB05-34828DF6C533}" srcOrd="7" destOrd="0" presId="urn:microsoft.com/office/officeart/2005/8/layout/process5"/>
    <dgm:cxn modelId="{2444CE4B-3F5C-45A6-8ED4-0EF4DF86AC28}" type="presParOf" srcId="{839523AA-624B-4554-BB05-34828DF6C533}" destId="{51C95138-BFF1-43AE-B887-65CEA7788942}" srcOrd="0" destOrd="0" presId="urn:microsoft.com/office/officeart/2005/8/layout/process5"/>
    <dgm:cxn modelId="{48B9A613-6AA4-45D2-A6AD-E10435A8C432}" type="presParOf" srcId="{729B34EE-C6E0-4C2D-AC58-B2295AE639B1}" destId="{A722E790-23AA-4412-AA45-35239F7F016A}" srcOrd="8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801B0A0-C03F-43C1-A872-4CCFBD976778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D6F99025-5DED-4687-9BC9-AFA6652EF4A5}">
      <dgm:prSet/>
      <dgm:spPr/>
      <dgm:t>
        <a:bodyPr/>
        <a:lstStyle/>
        <a:p>
          <a:r>
            <a:rPr lang="en-GB" b="0" i="0"/>
            <a:t>Strengths: familiar environment, supports independence</a:t>
          </a:r>
          <a:endParaRPr lang="en-US"/>
        </a:p>
      </dgm:t>
    </dgm:pt>
    <dgm:pt modelId="{9652E9A9-05CF-47C8-80BA-EF277A339FA6}" type="parTrans" cxnId="{593940EA-9318-4861-9F15-C78FC80B564E}">
      <dgm:prSet/>
      <dgm:spPr/>
      <dgm:t>
        <a:bodyPr/>
        <a:lstStyle/>
        <a:p>
          <a:endParaRPr lang="en-US"/>
        </a:p>
      </dgm:t>
    </dgm:pt>
    <dgm:pt modelId="{531D4538-08A4-4BAC-B577-A2B4C0DF29DB}" type="sibTrans" cxnId="{593940EA-9318-4861-9F15-C78FC80B564E}">
      <dgm:prSet/>
      <dgm:spPr/>
      <dgm:t>
        <a:bodyPr/>
        <a:lstStyle/>
        <a:p>
          <a:endParaRPr lang="en-US"/>
        </a:p>
      </dgm:t>
    </dgm:pt>
    <dgm:pt modelId="{7571D2B8-8A3E-4E7F-9FD4-76D015C7B073}">
      <dgm:prSet/>
      <dgm:spPr/>
      <dgm:t>
        <a:bodyPr/>
        <a:lstStyle/>
        <a:p>
          <a:r>
            <a:rPr lang="en-GB" b="0" i="0"/>
            <a:t>Strengths: flexible and person-centred </a:t>
          </a:r>
          <a:endParaRPr lang="en-US"/>
        </a:p>
      </dgm:t>
    </dgm:pt>
    <dgm:pt modelId="{4A30E27A-0A26-4922-A1FF-E1F8881FB4D7}" type="parTrans" cxnId="{98C4D789-BEA8-474A-9819-5C16300DFA7B}">
      <dgm:prSet/>
      <dgm:spPr/>
      <dgm:t>
        <a:bodyPr/>
        <a:lstStyle/>
        <a:p>
          <a:endParaRPr lang="en-US"/>
        </a:p>
      </dgm:t>
    </dgm:pt>
    <dgm:pt modelId="{9CA92055-D0A0-4950-82DD-0D19CA0E0042}" type="sibTrans" cxnId="{98C4D789-BEA8-474A-9819-5C16300DFA7B}">
      <dgm:prSet/>
      <dgm:spPr/>
      <dgm:t>
        <a:bodyPr/>
        <a:lstStyle/>
        <a:p>
          <a:endParaRPr lang="en-US"/>
        </a:p>
      </dgm:t>
    </dgm:pt>
    <dgm:pt modelId="{62202661-C3C4-4CB7-B8AE-55499A8C0F77}">
      <dgm:prSet/>
      <dgm:spPr/>
      <dgm:t>
        <a:bodyPr/>
        <a:lstStyle/>
        <a:p>
          <a:r>
            <a:rPr lang="en-GB" b="0" i="0"/>
            <a:t>Limits: time pressures, staffing shortages, inconsistency</a:t>
          </a:r>
          <a:endParaRPr lang="en-US"/>
        </a:p>
      </dgm:t>
    </dgm:pt>
    <dgm:pt modelId="{35C7995E-CA91-4E23-A7FB-507F58F827B0}" type="parTrans" cxnId="{FC92739E-CF36-4B10-82B7-3689B80FCD27}">
      <dgm:prSet/>
      <dgm:spPr/>
      <dgm:t>
        <a:bodyPr/>
        <a:lstStyle/>
        <a:p>
          <a:endParaRPr lang="en-US"/>
        </a:p>
      </dgm:t>
    </dgm:pt>
    <dgm:pt modelId="{29C4A68B-6BC4-4450-8F63-CE4786CC0A6D}" type="sibTrans" cxnId="{FC92739E-CF36-4B10-82B7-3689B80FCD27}">
      <dgm:prSet/>
      <dgm:spPr/>
      <dgm:t>
        <a:bodyPr/>
        <a:lstStyle/>
        <a:p>
          <a:endParaRPr lang="en-US"/>
        </a:p>
      </dgm:t>
    </dgm:pt>
    <dgm:pt modelId="{282798DA-93B2-4055-A14B-6CC74926EBD0}">
      <dgm:prSet/>
      <dgm:spPr/>
      <dgm:t>
        <a:bodyPr/>
        <a:lstStyle/>
        <a:p>
          <a:r>
            <a:rPr lang="en-GB" b="0" i="0"/>
            <a:t>Limits: may not meet complex needs alone </a:t>
          </a:r>
          <a:endParaRPr lang="en-US"/>
        </a:p>
      </dgm:t>
    </dgm:pt>
    <dgm:pt modelId="{64162446-E819-42E1-A466-348C14801840}" type="parTrans" cxnId="{A440ABA5-ADD0-4EC7-8E3A-13939F525B53}">
      <dgm:prSet/>
      <dgm:spPr/>
      <dgm:t>
        <a:bodyPr/>
        <a:lstStyle/>
        <a:p>
          <a:endParaRPr lang="en-US"/>
        </a:p>
      </dgm:t>
    </dgm:pt>
    <dgm:pt modelId="{319BFE0E-C9B1-4B71-A4D2-34B62FDDBEC1}" type="sibTrans" cxnId="{A440ABA5-ADD0-4EC7-8E3A-13939F525B53}">
      <dgm:prSet/>
      <dgm:spPr/>
      <dgm:t>
        <a:bodyPr/>
        <a:lstStyle/>
        <a:p>
          <a:endParaRPr lang="en-US"/>
        </a:p>
      </dgm:t>
    </dgm:pt>
    <dgm:pt modelId="{F3EE0496-142A-4D13-B0B7-80B6757056E6}" type="pres">
      <dgm:prSet presAssocID="{9801B0A0-C03F-43C1-A872-4CCFBD976778}" presName="root" presStyleCnt="0">
        <dgm:presLayoutVars>
          <dgm:dir/>
          <dgm:resizeHandles val="exact"/>
        </dgm:presLayoutVars>
      </dgm:prSet>
      <dgm:spPr/>
    </dgm:pt>
    <dgm:pt modelId="{FCF4321F-ACDF-4B35-B725-2142A8AB8C32}" type="pres">
      <dgm:prSet presAssocID="{D6F99025-5DED-4687-9BC9-AFA6652EF4A5}" presName="compNode" presStyleCnt="0"/>
      <dgm:spPr/>
    </dgm:pt>
    <dgm:pt modelId="{80202E57-08D5-4835-AFED-B2A2CB188F0C}" type="pres">
      <dgm:prSet presAssocID="{D6F99025-5DED-4687-9BC9-AFA6652EF4A5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dy Builder"/>
        </a:ext>
      </dgm:extLst>
    </dgm:pt>
    <dgm:pt modelId="{9065781E-C45D-4D85-B61C-7A17BF598796}" type="pres">
      <dgm:prSet presAssocID="{D6F99025-5DED-4687-9BC9-AFA6652EF4A5}" presName="spaceRect" presStyleCnt="0"/>
      <dgm:spPr/>
    </dgm:pt>
    <dgm:pt modelId="{1D67817F-C4CF-4AD5-9ECF-EA5586FE2379}" type="pres">
      <dgm:prSet presAssocID="{D6F99025-5DED-4687-9BC9-AFA6652EF4A5}" presName="textRect" presStyleLbl="revTx" presStyleIdx="0" presStyleCnt="4">
        <dgm:presLayoutVars>
          <dgm:chMax val="1"/>
          <dgm:chPref val="1"/>
        </dgm:presLayoutVars>
      </dgm:prSet>
      <dgm:spPr/>
    </dgm:pt>
    <dgm:pt modelId="{DF863E48-3A77-45A7-9A8A-95369186BF5B}" type="pres">
      <dgm:prSet presAssocID="{531D4538-08A4-4BAC-B577-A2B4C0DF29DB}" presName="sibTrans" presStyleCnt="0"/>
      <dgm:spPr/>
    </dgm:pt>
    <dgm:pt modelId="{B6930653-DD6D-45E4-8E94-46EB2DCFD24D}" type="pres">
      <dgm:prSet presAssocID="{7571D2B8-8A3E-4E7F-9FD4-76D015C7B073}" presName="compNode" presStyleCnt="0"/>
      <dgm:spPr/>
    </dgm:pt>
    <dgm:pt modelId="{C1892D37-7C25-462D-9820-24172F1B381F}" type="pres">
      <dgm:prSet presAssocID="{7571D2B8-8A3E-4E7F-9FD4-76D015C7B073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ocial Network"/>
        </a:ext>
      </dgm:extLst>
    </dgm:pt>
    <dgm:pt modelId="{BFCE9602-71A7-4EE9-B7A3-04E0B9EF6938}" type="pres">
      <dgm:prSet presAssocID="{7571D2B8-8A3E-4E7F-9FD4-76D015C7B073}" presName="spaceRect" presStyleCnt="0"/>
      <dgm:spPr/>
    </dgm:pt>
    <dgm:pt modelId="{5BDE1DF6-9676-4C0C-95E8-7A5962AB3448}" type="pres">
      <dgm:prSet presAssocID="{7571D2B8-8A3E-4E7F-9FD4-76D015C7B073}" presName="textRect" presStyleLbl="revTx" presStyleIdx="1" presStyleCnt="4">
        <dgm:presLayoutVars>
          <dgm:chMax val="1"/>
          <dgm:chPref val="1"/>
        </dgm:presLayoutVars>
      </dgm:prSet>
      <dgm:spPr/>
    </dgm:pt>
    <dgm:pt modelId="{6BD05C10-E8F9-40DD-B8D9-F11F764550E2}" type="pres">
      <dgm:prSet presAssocID="{9CA92055-D0A0-4950-82DD-0D19CA0E0042}" presName="sibTrans" presStyleCnt="0"/>
      <dgm:spPr/>
    </dgm:pt>
    <dgm:pt modelId="{F9E162D3-B2F3-4EE4-9695-AB49E3BEB379}" type="pres">
      <dgm:prSet presAssocID="{62202661-C3C4-4CB7-B8AE-55499A8C0F77}" presName="compNode" presStyleCnt="0"/>
      <dgm:spPr/>
    </dgm:pt>
    <dgm:pt modelId="{69F5A2D1-2E77-446D-9FE2-28DA99208342}" type="pres">
      <dgm:prSet presAssocID="{62202661-C3C4-4CB7-B8AE-55499A8C0F77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39B83B01-8BAF-4E51-965D-1A8BE2E5951F}" type="pres">
      <dgm:prSet presAssocID="{62202661-C3C4-4CB7-B8AE-55499A8C0F77}" presName="spaceRect" presStyleCnt="0"/>
      <dgm:spPr/>
    </dgm:pt>
    <dgm:pt modelId="{FE22707E-38AE-4071-BBA9-D7CF7E6801AF}" type="pres">
      <dgm:prSet presAssocID="{62202661-C3C4-4CB7-B8AE-55499A8C0F77}" presName="textRect" presStyleLbl="revTx" presStyleIdx="2" presStyleCnt="4">
        <dgm:presLayoutVars>
          <dgm:chMax val="1"/>
          <dgm:chPref val="1"/>
        </dgm:presLayoutVars>
      </dgm:prSet>
      <dgm:spPr/>
    </dgm:pt>
    <dgm:pt modelId="{BE478523-6BF0-4A4A-95B9-E9531F7AD09C}" type="pres">
      <dgm:prSet presAssocID="{29C4A68B-6BC4-4450-8F63-CE4786CC0A6D}" presName="sibTrans" presStyleCnt="0"/>
      <dgm:spPr/>
    </dgm:pt>
    <dgm:pt modelId="{AEA63099-87BC-46CF-9AC7-5F7ABF1B87DF}" type="pres">
      <dgm:prSet presAssocID="{282798DA-93B2-4055-A14B-6CC74926EBD0}" presName="compNode" presStyleCnt="0"/>
      <dgm:spPr/>
    </dgm:pt>
    <dgm:pt modelId="{A181D795-8DB2-41EB-9702-8EA87862F88F}" type="pres">
      <dgm:prSet presAssocID="{282798DA-93B2-4055-A14B-6CC74926EBD0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ze"/>
        </a:ext>
      </dgm:extLst>
    </dgm:pt>
    <dgm:pt modelId="{06901160-81DE-4084-ADF3-D445A3BC85AB}" type="pres">
      <dgm:prSet presAssocID="{282798DA-93B2-4055-A14B-6CC74926EBD0}" presName="spaceRect" presStyleCnt="0"/>
      <dgm:spPr/>
    </dgm:pt>
    <dgm:pt modelId="{2F3802A0-0A8A-418C-A040-EF8FE528D9D5}" type="pres">
      <dgm:prSet presAssocID="{282798DA-93B2-4055-A14B-6CC74926EBD0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39FF970D-52FC-495F-A334-AEAD2749041E}" type="presOf" srcId="{9801B0A0-C03F-43C1-A872-4CCFBD976778}" destId="{F3EE0496-142A-4D13-B0B7-80B6757056E6}" srcOrd="0" destOrd="0" presId="urn:microsoft.com/office/officeart/2018/2/layout/IconLabelList"/>
    <dgm:cxn modelId="{4F02D96C-2C21-47E6-AE8E-6566B8F385ED}" type="presOf" srcId="{D6F99025-5DED-4687-9BC9-AFA6652EF4A5}" destId="{1D67817F-C4CF-4AD5-9ECF-EA5586FE2379}" srcOrd="0" destOrd="0" presId="urn:microsoft.com/office/officeart/2018/2/layout/IconLabelList"/>
    <dgm:cxn modelId="{98C4D789-BEA8-474A-9819-5C16300DFA7B}" srcId="{9801B0A0-C03F-43C1-A872-4CCFBD976778}" destId="{7571D2B8-8A3E-4E7F-9FD4-76D015C7B073}" srcOrd="1" destOrd="0" parTransId="{4A30E27A-0A26-4922-A1FF-E1F8881FB4D7}" sibTransId="{9CA92055-D0A0-4950-82DD-0D19CA0E0042}"/>
    <dgm:cxn modelId="{FC92739E-CF36-4B10-82B7-3689B80FCD27}" srcId="{9801B0A0-C03F-43C1-A872-4CCFBD976778}" destId="{62202661-C3C4-4CB7-B8AE-55499A8C0F77}" srcOrd="2" destOrd="0" parTransId="{35C7995E-CA91-4E23-A7FB-507F58F827B0}" sibTransId="{29C4A68B-6BC4-4450-8F63-CE4786CC0A6D}"/>
    <dgm:cxn modelId="{A440ABA5-ADD0-4EC7-8E3A-13939F525B53}" srcId="{9801B0A0-C03F-43C1-A872-4CCFBD976778}" destId="{282798DA-93B2-4055-A14B-6CC74926EBD0}" srcOrd="3" destOrd="0" parTransId="{64162446-E819-42E1-A466-348C14801840}" sibTransId="{319BFE0E-C9B1-4B71-A4D2-34B62FDDBEC1}"/>
    <dgm:cxn modelId="{0A9552C6-AE7C-4772-9D30-54FD79C4933B}" type="presOf" srcId="{282798DA-93B2-4055-A14B-6CC74926EBD0}" destId="{2F3802A0-0A8A-418C-A040-EF8FE528D9D5}" srcOrd="0" destOrd="0" presId="urn:microsoft.com/office/officeart/2018/2/layout/IconLabelList"/>
    <dgm:cxn modelId="{D11FD3CB-AB4B-481F-848C-02990565E687}" type="presOf" srcId="{7571D2B8-8A3E-4E7F-9FD4-76D015C7B073}" destId="{5BDE1DF6-9676-4C0C-95E8-7A5962AB3448}" srcOrd="0" destOrd="0" presId="urn:microsoft.com/office/officeart/2018/2/layout/IconLabelList"/>
    <dgm:cxn modelId="{970769CE-4789-414A-A88F-07061652C263}" type="presOf" srcId="{62202661-C3C4-4CB7-B8AE-55499A8C0F77}" destId="{FE22707E-38AE-4071-BBA9-D7CF7E6801AF}" srcOrd="0" destOrd="0" presId="urn:microsoft.com/office/officeart/2018/2/layout/IconLabelList"/>
    <dgm:cxn modelId="{593940EA-9318-4861-9F15-C78FC80B564E}" srcId="{9801B0A0-C03F-43C1-A872-4CCFBD976778}" destId="{D6F99025-5DED-4687-9BC9-AFA6652EF4A5}" srcOrd="0" destOrd="0" parTransId="{9652E9A9-05CF-47C8-80BA-EF277A339FA6}" sibTransId="{531D4538-08A4-4BAC-B577-A2B4C0DF29DB}"/>
    <dgm:cxn modelId="{BEB14706-6D1E-497C-B187-9E51E583FDE6}" type="presParOf" srcId="{F3EE0496-142A-4D13-B0B7-80B6757056E6}" destId="{FCF4321F-ACDF-4B35-B725-2142A8AB8C32}" srcOrd="0" destOrd="0" presId="urn:microsoft.com/office/officeart/2018/2/layout/IconLabelList"/>
    <dgm:cxn modelId="{FD4042A3-78EB-45B4-80B4-1CB440DD7EEE}" type="presParOf" srcId="{FCF4321F-ACDF-4B35-B725-2142A8AB8C32}" destId="{80202E57-08D5-4835-AFED-B2A2CB188F0C}" srcOrd="0" destOrd="0" presId="urn:microsoft.com/office/officeart/2018/2/layout/IconLabelList"/>
    <dgm:cxn modelId="{959F45EB-2EF5-4898-8480-81C19747C4E1}" type="presParOf" srcId="{FCF4321F-ACDF-4B35-B725-2142A8AB8C32}" destId="{9065781E-C45D-4D85-B61C-7A17BF598796}" srcOrd="1" destOrd="0" presId="urn:microsoft.com/office/officeart/2018/2/layout/IconLabelList"/>
    <dgm:cxn modelId="{CA19987E-8461-4952-8DB5-93134D0629CF}" type="presParOf" srcId="{FCF4321F-ACDF-4B35-B725-2142A8AB8C32}" destId="{1D67817F-C4CF-4AD5-9ECF-EA5586FE2379}" srcOrd="2" destOrd="0" presId="urn:microsoft.com/office/officeart/2018/2/layout/IconLabelList"/>
    <dgm:cxn modelId="{12F4EF1D-F0CD-4A86-B1E7-C8DAD6AFAC14}" type="presParOf" srcId="{F3EE0496-142A-4D13-B0B7-80B6757056E6}" destId="{DF863E48-3A77-45A7-9A8A-95369186BF5B}" srcOrd="1" destOrd="0" presId="urn:microsoft.com/office/officeart/2018/2/layout/IconLabelList"/>
    <dgm:cxn modelId="{0B2FEF0B-1A55-4FB5-B2FB-FC32FBE959C0}" type="presParOf" srcId="{F3EE0496-142A-4D13-B0B7-80B6757056E6}" destId="{B6930653-DD6D-45E4-8E94-46EB2DCFD24D}" srcOrd="2" destOrd="0" presId="urn:microsoft.com/office/officeart/2018/2/layout/IconLabelList"/>
    <dgm:cxn modelId="{B379BB73-EB7F-406B-B2A6-5428D5F3B5BC}" type="presParOf" srcId="{B6930653-DD6D-45E4-8E94-46EB2DCFD24D}" destId="{C1892D37-7C25-462D-9820-24172F1B381F}" srcOrd="0" destOrd="0" presId="urn:microsoft.com/office/officeart/2018/2/layout/IconLabelList"/>
    <dgm:cxn modelId="{3740BD36-EA68-4DCE-B69B-869EBDB40F46}" type="presParOf" srcId="{B6930653-DD6D-45E4-8E94-46EB2DCFD24D}" destId="{BFCE9602-71A7-4EE9-B7A3-04E0B9EF6938}" srcOrd="1" destOrd="0" presId="urn:microsoft.com/office/officeart/2018/2/layout/IconLabelList"/>
    <dgm:cxn modelId="{C4A381BC-5B3C-4949-9022-4C9ACA2DC1E0}" type="presParOf" srcId="{B6930653-DD6D-45E4-8E94-46EB2DCFD24D}" destId="{5BDE1DF6-9676-4C0C-95E8-7A5962AB3448}" srcOrd="2" destOrd="0" presId="urn:microsoft.com/office/officeart/2018/2/layout/IconLabelList"/>
    <dgm:cxn modelId="{A1323E64-29FF-4ABE-960B-71401150D9EF}" type="presParOf" srcId="{F3EE0496-142A-4D13-B0B7-80B6757056E6}" destId="{6BD05C10-E8F9-40DD-B8D9-F11F764550E2}" srcOrd="3" destOrd="0" presId="urn:microsoft.com/office/officeart/2018/2/layout/IconLabelList"/>
    <dgm:cxn modelId="{709C3807-6467-4411-A2D6-4AEAF4BB0637}" type="presParOf" srcId="{F3EE0496-142A-4D13-B0B7-80B6757056E6}" destId="{F9E162D3-B2F3-4EE4-9695-AB49E3BEB379}" srcOrd="4" destOrd="0" presId="urn:microsoft.com/office/officeart/2018/2/layout/IconLabelList"/>
    <dgm:cxn modelId="{F6A1278F-7CA0-41A6-836F-C6392F27600D}" type="presParOf" srcId="{F9E162D3-B2F3-4EE4-9695-AB49E3BEB379}" destId="{69F5A2D1-2E77-446D-9FE2-28DA99208342}" srcOrd="0" destOrd="0" presId="urn:microsoft.com/office/officeart/2018/2/layout/IconLabelList"/>
    <dgm:cxn modelId="{8CF9F6F0-FBF4-4699-9BDF-2E0D4D2E512D}" type="presParOf" srcId="{F9E162D3-B2F3-4EE4-9695-AB49E3BEB379}" destId="{39B83B01-8BAF-4E51-965D-1A8BE2E5951F}" srcOrd="1" destOrd="0" presId="urn:microsoft.com/office/officeart/2018/2/layout/IconLabelList"/>
    <dgm:cxn modelId="{F0456734-081C-41FF-A638-43A4DBF37E8C}" type="presParOf" srcId="{F9E162D3-B2F3-4EE4-9695-AB49E3BEB379}" destId="{FE22707E-38AE-4071-BBA9-D7CF7E6801AF}" srcOrd="2" destOrd="0" presId="urn:microsoft.com/office/officeart/2018/2/layout/IconLabelList"/>
    <dgm:cxn modelId="{C2F8F67A-B3F2-4982-B579-B5AEA060DC43}" type="presParOf" srcId="{F3EE0496-142A-4D13-B0B7-80B6757056E6}" destId="{BE478523-6BF0-4A4A-95B9-E9531F7AD09C}" srcOrd="5" destOrd="0" presId="urn:microsoft.com/office/officeart/2018/2/layout/IconLabelList"/>
    <dgm:cxn modelId="{F09DDE81-AA69-4CA5-89F7-F155F4964A96}" type="presParOf" srcId="{F3EE0496-142A-4D13-B0B7-80B6757056E6}" destId="{AEA63099-87BC-46CF-9AC7-5F7ABF1B87DF}" srcOrd="6" destOrd="0" presId="urn:microsoft.com/office/officeart/2018/2/layout/IconLabelList"/>
    <dgm:cxn modelId="{B9844B9A-10B9-4C39-BEFA-62DDE659E8DA}" type="presParOf" srcId="{AEA63099-87BC-46CF-9AC7-5F7ABF1B87DF}" destId="{A181D795-8DB2-41EB-9702-8EA87862F88F}" srcOrd="0" destOrd="0" presId="urn:microsoft.com/office/officeart/2018/2/layout/IconLabelList"/>
    <dgm:cxn modelId="{89D1BBBB-6B05-4136-9AFC-D86C6C71C166}" type="presParOf" srcId="{AEA63099-87BC-46CF-9AC7-5F7ABF1B87DF}" destId="{06901160-81DE-4084-ADF3-D445A3BC85AB}" srcOrd="1" destOrd="0" presId="urn:microsoft.com/office/officeart/2018/2/layout/IconLabelList"/>
    <dgm:cxn modelId="{862293BF-5ABF-4F2A-A672-F06B72EBE316}" type="presParOf" srcId="{AEA63099-87BC-46CF-9AC7-5F7ABF1B87DF}" destId="{2F3802A0-0A8A-418C-A040-EF8FE528D9D5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E9B5083-4849-45FF-BE54-7994C3C49A46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DC61F183-F7D0-4998-B884-C2E670DFDAC5}">
      <dgm:prSet/>
      <dgm:spPr/>
      <dgm:t>
        <a:bodyPr/>
        <a:lstStyle/>
        <a:p>
          <a:pPr>
            <a:defRPr cap="all"/>
          </a:pPr>
          <a:r>
            <a:rPr lang="en-GB" b="0" i="0"/>
            <a:t>Strengths: 24-hour supervision and safety </a:t>
          </a:r>
          <a:endParaRPr lang="en-US"/>
        </a:p>
      </dgm:t>
    </dgm:pt>
    <dgm:pt modelId="{C1EFCA3F-1849-469D-96B1-94ED38DD6EC0}" type="parTrans" cxnId="{954633CB-17F2-4F1D-AD5B-89F0B20E9460}">
      <dgm:prSet/>
      <dgm:spPr/>
      <dgm:t>
        <a:bodyPr/>
        <a:lstStyle/>
        <a:p>
          <a:endParaRPr lang="en-US"/>
        </a:p>
      </dgm:t>
    </dgm:pt>
    <dgm:pt modelId="{F5263C5B-4C82-4DB0-84C5-347E97A2CE50}" type="sibTrans" cxnId="{954633CB-17F2-4F1D-AD5B-89F0B20E9460}">
      <dgm:prSet/>
      <dgm:spPr/>
      <dgm:t>
        <a:bodyPr/>
        <a:lstStyle/>
        <a:p>
          <a:endParaRPr lang="en-US"/>
        </a:p>
      </dgm:t>
    </dgm:pt>
    <dgm:pt modelId="{F38191A3-EFD5-4F57-9FFF-DA375829C114}">
      <dgm:prSet/>
      <dgm:spPr/>
      <dgm:t>
        <a:bodyPr/>
        <a:lstStyle/>
        <a:p>
          <a:pPr>
            <a:defRPr cap="all"/>
          </a:pPr>
          <a:r>
            <a:rPr lang="en-GB" b="0" i="0"/>
            <a:t>Strengths: support for high or complex needs </a:t>
          </a:r>
          <a:endParaRPr lang="en-US"/>
        </a:p>
      </dgm:t>
    </dgm:pt>
    <dgm:pt modelId="{2232ACD9-2714-4191-9C72-6F1CC70C64F8}" type="parTrans" cxnId="{DEC35844-4372-4C48-86CB-02C54AECE31E}">
      <dgm:prSet/>
      <dgm:spPr/>
      <dgm:t>
        <a:bodyPr/>
        <a:lstStyle/>
        <a:p>
          <a:endParaRPr lang="en-US"/>
        </a:p>
      </dgm:t>
    </dgm:pt>
    <dgm:pt modelId="{7AC5CBE9-67D0-4C4A-AE00-A0EB52A25776}" type="sibTrans" cxnId="{DEC35844-4372-4C48-86CB-02C54AECE31E}">
      <dgm:prSet/>
      <dgm:spPr/>
      <dgm:t>
        <a:bodyPr/>
        <a:lstStyle/>
        <a:p>
          <a:endParaRPr lang="en-US"/>
        </a:p>
      </dgm:t>
    </dgm:pt>
    <dgm:pt modelId="{AC2E153F-27E0-45BE-8684-3067A706A04A}">
      <dgm:prSet/>
      <dgm:spPr/>
      <dgm:t>
        <a:bodyPr/>
        <a:lstStyle/>
        <a:p>
          <a:pPr>
            <a:defRPr cap="all"/>
          </a:pPr>
          <a:r>
            <a:rPr lang="en-GB" b="0" i="0"/>
            <a:t>Limits: cost, reduced privacy, possible loss of autonomy</a:t>
          </a:r>
          <a:endParaRPr lang="en-US"/>
        </a:p>
      </dgm:t>
    </dgm:pt>
    <dgm:pt modelId="{A30D70C6-8861-4761-8365-DCAF637CF610}" type="parTrans" cxnId="{B9FA99E5-6185-4758-9EF6-A9FE4A8C1CEE}">
      <dgm:prSet/>
      <dgm:spPr/>
      <dgm:t>
        <a:bodyPr/>
        <a:lstStyle/>
        <a:p>
          <a:endParaRPr lang="en-US"/>
        </a:p>
      </dgm:t>
    </dgm:pt>
    <dgm:pt modelId="{C02A05B2-E5E9-4718-ACE7-E58C1B607F5D}" type="sibTrans" cxnId="{B9FA99E5-6185-4758-9EF6-A9FE4A8C1CEE}">
      <dgm:prSet/>
      <dgm:spPr/>
      <dgm:t>
        <a:bodyPr/>
        <a:lstStyle/>
        <a:p>
          <a:endParaRPr lang="en-US"/>
        </a:p>
      </dgm:t>
    </dgm:pt>
    <dgm:pt modelId="{0B8F27B0-69FB-4B7B-A398-9C90801346B6}">
      <dgm:prSet/>
      <dgm:spPr/>
      <dgm:t>
        <a:bodyPr/>
        <a:lstStyle/>
        <a:p>
          <a:pPr>
            <a:defRPr cap="all"/>
          </a:pPr>
          <a:r>
            <a:rPr lang="en-GB" b="0" i="0"/>
            <a:t>Limits: variable quality and time  </a:t>
          </a:r>
          <a:endParaRPr lang="en-US"/>
        </a:p>
      </dgm:t>
    </dgm:pt>
    <dgm:pt modelId="{370ABFDD-3CB0-4F11-9D13-428DC98E9B7A}" type="parTrans" cxnId="{06305BA3-A382-453B-B00A-6440B572A5DD}">
      <dgm:prSet/>
      <dgm:spPr/>
      <dgm:t>
        <a:bodyPr/>
        <a:lstStyle/>
        <a:p>
          <a:endParaRPr lang="en-US"/>
        </a:p>
      </dgm:t>
    </dgm:pt>
    <dgm:pt modelId="{A7AA27BB-B114-47E7-A2B3-3B8E7F2DAE10}" type="sibTrans" cxnId="{06305BA3-A382-453B-B00A-6440B572A5DD}">
      <dgm:prSet/>
      <dgm:spPr/>
      <dgm:t>
        <a:bodyPr/>
        <a:lstStyle/>
        <a:p>
          <a:endParaRPr lang="en-US"/>
        </a:p>
      </dgm:t>
    </dgm:pt>
    <dgm:pt modelId="{4147AE45-7216-4B0A-B86C-3C31E12388C0}" type="pres">
      <dgm:prSet presAssocID="{AE9B5083-4849-45FF-BE54-7994C3C49A46}" presName="root" presStyleCnt="0">
        <dgm:presLayoutVars>
          <dgm:dir/>
          <dgm:resizeHandles val="exact"/>
        </dgm:presLayoutVars>
      </dgm:prSet>
      <dgm:spPr/>
    </dgm:pt>
    <dgm:pt modelId="{D77204BC-1BAE-4F37-94C5-04B4FA7857EC}" type="pres">
      <dgm:prSet presAssocID="{DC61F183-F7D0-4998-B884-C2E670DFDAC5}" presName="compNode" presStyleCnt="0"/>
      <dgm:spPr/>
    </dgm:pt>
    <dgm:pt modelId="{3FB11C2B-CA05-4458-B57A-8DAE22AF8B9E}" type="pres">
      <dgm:prSet presAssocID="{DC61F183-F7D0-4998-B884-C2E670DFDAC5}" presName="iconBgRect" presStyleLbl="bgShp" presStyleIdx="0" presStyleCnt="4"/>
      <dgm:spPr/>
    </dgm:pt>
    <dgm:pt modelId="{714B145D-1C5A-4583-81B5-101957A13418}" type="pres">
      <dgm:prSet presAssocID="{DC61F183-F7D0-4998-B884-C2E670DFDAC5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elder"/>
        </a:ext>
      </dgm:extLst>
    </dgm:pt>
    <dgm:pt modelId="{C1C38F59-42CB-4DBA-8E24-3955C5CD4C91}" type="pres">
      <dgm:prSet presAssocID="{DC61F183-F7D0-4998-B884-C2E670DFDAC5}" presName="spaceRect" presStyleCnt="0"/>
      <dgm:spPr/>
    </dgm:pt>
    <dgm:pt modelId="{BA08D961-566C-45F0-94C7-5BA9E4407E12}" type="pres">
      <dgm:prSet presAssocID="{DC61F183-F7D0-4998-B884-C2E670DFDAC5}" presName="textRect" presStyleLbl="revTx" presStyleIdx="0" presStyleCnt="4">
        <dgm:presLayoutVars>
          <dgm:chMax val="1"/>
          <dgm:chPref val="1"/>
        </dgm:presLayoutVars>
      </dgm:prSet>
      <dgm:spPr/>
    </dgm:pt>
    <dgm:pt modelId="{B43F7AD6-FA50-4B19-BF1F-2A4DDDBB4592}" type="pres">
      <dgm:prSet presAssocID="{F5263C5B-4C82-4DB0-84C5-347E97A2CE50}" presName="sibTrans" presStyleCnt="0"/>
      <dgm:spPr/>
    </dgm:pt>
    <dgm:pt modelId="{204E1C7E-8677-431E-ADB0-E650FDEDD493}" type="pres">
      <dgm:prSet presAssocID="{F38191A3-EFD5-4F57-9FFF-DA375829C114}" presName="compNode" presStyleCnt="0"/>
      <dgm:spPr/>
    </dgm:pt>
    <dgm:pt modelId="{E0743C33-0414-41D8-ADBA-143DD5508FD0}" type="pres">
      <dgm:prSet presAssocID="{F38191A3-EFD5-4F57-9FFF-DA375829C114}" presName="iconBgRect" presStyleLbl="bgShp" presStyleIdx="1" presStyleCnt="4"/>
      <dgm:spPr/>
    </dgm:pt>
    <dgm:pt modelId="{FD853710-A149-459E-9CFF-E60FB5838751}" type="pres">
      <dgm:prSet presAssocID="{F38191A3-EFD5-4F57-9FFF-DA375829C114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umbbell"/>
        </a:ext>
      </dgm:extLst>
    </dgm:pt>
    <dgm:pt modelId="{8F5970C4-2256-490C-A763-57EA91D17428}" type="pres">
      <dgm:prSet presAssocID="{F38191A3-EFD5-4F57-9FFF-DA375829C114}" presName="spaceRect" presStyleCnt="0"/>
      <dgm:spPr/>
    </dgm:pt>
    <dgm:pt modelId="{C0D79913-3C29-4BE2-9B5B-61A4AD524F97}" type="pres">
      <dgm:prSet presAssocID="{F38191A3-EFD5-4F57-9FFF-DA375829C114}" presName="textRect" presStyleLbl="revTx" presStyleIdx="1" presStyleCnt="4">
        <dgm:presLayoutVars>
          <dgm:chMax val="1"/>
          <dgm:chPref val="1"/>
        </dgm:presLayoutVars>
      </dgm:prSet>
      <dgm:spPr/>
    </dgm:pt>
    <dgm:pt modelId="{9EA59B1B-1C9C-4D3D-A0D3-8A9881CA1797}" type="pres">
      <dgm:prSet presAssocID="{7AC5CBE9-67D0-4C4A-AE00-A0EB52A25776}" presName="sibTrans" presStyleCnt="0"/>
      <dgm:spPr/>
    </dgm:pt>
    <dgm:pt modelId="{92E771CB-864C-4A29-9CE9-AA0AEAAB80C5}" type="pres">
      <dgm:prSet presAssocID="{AC2E153F-27E0-45BE-8684-3067A706A04A}" presName="compNode" presStyleCnt="0"/>
      <dgm:spPr/>
    </dgm:pt>
    <dgm:pt modelId="{C7CCEEE5-6845-41AD-9E98-A93CF468A9BB}" type="pres">
      <dgm:prSet presAssocID="{AC2E153F-27E0-45BE-8684-3067A706A04A}" presName="iconBgRect" presStyleLbl="bgShp" presStyleIdx="2" presStyleCnt="4"/>
      <dgm:spPr/>
    </dgm:pt>
    <dgm:pt modelId="{08733DE2-79F0-4A19-BB04-1FA3C0978BCD}" type="pres">
      <dgm:prSet presAssocID="{AC2E153F-27E0-45BE-8684-3067A706A04A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386D9A71-6B3D-4BD7-A67E-8A593B827E18}" type="pres">
      <dgm:prSet presAssocID="{AC2E153F-27E0-45BE-8684-3067A706A04A}" presName="spaceRect" presStyleCnt="0"/>
      <dgm:spPr/>
    </dgm:pt>
    <dgm:pt modelId="{2351D114-290C-4B9E-BE6B-03C63D90AED9}" type="pres">
      <dgm:prSet presAssocID="{AC2E153F-27E0-45BE-8684-3067A706A04A}" presName="textRect" presStyleLbl="revTx" presStyleIdx="2" presStyleCnt="4">
        <dgm:presLayoutVars>
          <dgm:chMax val="1"/>
          <dgm:chPref val="1"/>
        </dgm:presLayoutVars>
      </dgm:prSet>
      <dgm:spPr/>
    </dgm:pt>
    <dgm:pt modelId="{6EF066B1-6344-4754-8B71-D1E9064084B3}" type="pres">
      <dgm:prSet presAssocID="{C02A05B2-E5E9-4718-ACE7-E58C1B607F5D}" presName="sibTrans" presStyleCnt="0"/>
      <dgm:spPr/>
    </dgm:pt>
    <dgm:pt modelId="{A25ECCCC-2431-4DF9-850A-E6DBC933499C}" type="pres">
      <dgm:prSet presAssocID="{0B8F27B0-69FB-4B7B-A398-9C90801346B6}" presName="compNode" presStyleCnt="0"/>
      <dgm:spPr/>
    </dgm:pt>
    <dgm:pt modelId="{3936B1A3-6CC9-4CCA-86B3-E24C47731E8B}" type="pres">
      <dgm:prSet presAssocID="{0B8F27B0-69FB-4B7B-A398-9C90801346B6}" presName="iconBgRect" presStyleLbl="bgShp" presStyleIdx="3" presStyleCnt="4"/>
      <dgm:spPr/>
    </dgm:pt>
    <dgm:pt modelId="{03F779E1-C963-40C9-92B8-D03B5E518990}" type="pres">
      <dgm:prSet presAssocID="{0B8F27B0-69FB-4B7B-A398-9C90801346B6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ock"/>
        </a:ext>
      </dgm:extLst>
    </dgm:pt>
    <dgm:pt modelId="{55143870-0384-404A-8480-2DEC523E7118}" type="pres">
      <dgm:prSet presAssocID="{0B8F27B0-69FB-4B7B-A398-9C90801346B6}" presName="spaceRect" presStyleCnt="0"/>
      <dgm:spPr/>
    </dgm:pt>
    <dgm:pt modelId="{37EF5871-501D-4003-9120-72FCB684C71C}" type="pres">
      <dgm:prSet presAssocID="{0B8F27B0-69FB-4B7B-A398-9C90801346B6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2BF44B0A-4D98-48B7-8472-F3CE203C2E1A}" type="presOf" srcId="{AE9B5083-4849-45FF-BE54-7994C3C49A46}" destId="{4147AE45-7216-4B0A-B86C-3C31E12388C0}" srcOrd="0" destOrd="0" presId="urn:microsoft.com/office/officeart/2018/5/layout/IconCircleLabelList"/>
    <dgm:cxn modelId="{93F99112-D08F-4A3B-8CBE-A4105BC9296D}" type="presOf" srcId="{0B8F27B0-69FB-4B7B-A398-9C90801346B6}" destId="{37EF5871-501D-4003-9120-72FCB684C71C}" srcOrd="0" destOrd="0" presId="urn:microsoft.com/office/officeart/2018/5/layout/IconCircleLabelList"/>
    <dgm:cxn modelId="{DEC35844-4372-4C48-86CB-02C54AECE31E}" srcId="{AE9B5083-4849-45FF-BE54-7994C3C49A46}" destId="{F38191A3-EFD5-4F57-9FFF-DA375829C114}" srcOrd="1" destOrd="0" parTransId="{2232ACD9-2714-4191-9C72-6F1CC70C64F8}" sibTransId="{7AC5CBE9-67D0-4C4A-AE00-A0EB52A25776}"/>
    <dgm:cxn modelId="{06305BA3-A382-453B-B00A-6440B572A5DD}" srcId="{AE9B5083-4849-45FF-BE54-7994C3C49A46}" destId="{0B8F27B0-69FB-4B7B-A398-9C90801346B6}" srcOrd="3" destOrd="0" parTransId="{370ABFDD-3CB0-4F11-9D13-428DC98E9B7A}" sibTransId="{A7AA27BB-B114-47E7-A2B3-3B8E7F2DAE10}"/>
    <dgm:cxn modelId="{4B3268A4-E37B-4DBC-B3BA-747ADDE50904}" type="presOf" srcId="{DC61F183-F7D0-4998-B884-C2E670DFDAC5}" destId="{BA08D961-566C-45F0-94C7-5BA9E4407E12}" srcOrd="0" destOrd="0" presId="urn:microsoft.com/office/officeart/2018/5/layout/IconCircleLabelList"/>
    <dgm:cxn modelId="{BF172EAA-EF7E-42D6-B85A-794204A690D0}" type="presOf" srcId="{F38191A3-EFD5-4F57-9FFF-DA375829C114}" destId="{C0D79913-3C29-4BE2-9B5B-61A4AD524F97}" srcOrd="0" destOrd="0" presId="urn:microsoft.com/office/officeart/2018/5/layout/IconCircleLabelList"/>
    <dgm:cxn modelId="{954633CB-17F2-4F1D-AD5B-89F0B20E9460}" srcId="{AE9B5083-4849-45FF-BE54-7994C3C49A46}" destId="{DC61F183-F7D0-4998-B884-C2E670DFDAC5}" srcOrd="0" destOrd="0" parTransId="{C1EFCA3F-1849-469D-96B1-94ED38DD6EC0}" sibTransId="{F5263C5B-4C82-4DB0-84C5-347E97A2CE50}"/>
    <dgm:cxn modelId="{B9FA99E5-6185-4758-9EF6-A9FE4A8C1CEE}" srcId="{AE9B5083-4849-45FF-BE54-7994C3C49A46}" destId="{AC2E153F-27E0-45BE-8684-3067A706A04A}" srcOrd="2" destOrd="0" parTransId="{A30D70C6-8861-4761-8365-DCAF637CF610}" sibTransId="{C02A05B2-E5E9-4718-ACE7-E58C1B607F5D}"/>
    <dgm:cxn modelId="{699CCEF2-9F86-4E81-8DFA-3690B2795F40}" type="presOf" srcId="{AC2E153F-27E0-45BE-8684-3067A706A04A}" destId="{2351D114-290C-4B9E-BE6B-03C63D90AED9}" srcOrd="0" destOrd="0" presId="urn:microsoft.com/office/officeart/2018/5/layout/IconCircleLabelList"/>
    <dgm:cxn modelId="{86F614A2-6CF7-4BFF-9C94-058AAAEFAD71}" type="presParOf" srcId="{4147AE45-7216-4B0A-B86C-3C31E12388C0}" destId="{D77204BC-1BAE-4F37-94C5-04B4FA7857EC}" srcOrd="0" destOrd="0" presId="urn:microsoft.com/office/officeart/2018/5/layout/IconCircleLabelList"/>
    <dgm:cxn modelId="{79C7FAA2-2DF4-4B82-B6CB-44949925B75E}" type="presParOf" srcId="{D77204BC-1BAE-4F37-94C5-04B4FA7857EC}" destId="{3FB11C2B-CA05-4458-B57A-8DAE22AF8B9E}" srcOrd="0" destOrd="0" presId="urn:microsoft.com/office/officeart/2018/5/layout/IconCircleLabelList"/>
    <dgm:cxn modelId="{8F3813D2-9535-4510-A008-2391E2E0A954}" type="presParOf" srcId="{D77204BC-1BAE-4F37-94C5-04B4FA7857EC}" destId="{714B145D-1C5A-4583-81B5-101957A13418}" srcOrd="1" destOrd="0" presId="urn:microsoft.com/office/officeart/2018/5/layout/IconCircleLabelList"/>
    <dgm:cxn modelId="{B319CF18-8F35-45C4-8F74-3CF341EA6C76}" type="presParOf" srcId="{D77204BC-1BAE-4F37-94C5-04B4FA7857EC}" destId="{C1C38F59-42CB-4DBA-8E24-3955C5CD4C91}" srcOrd="2" destOrd="0" presId="urn:microsoft.com/office/officeart/2018/5/layout/IconCircleLabelList"/>
    <dgm:cxn modelId="{26246C90-D000-42CF-B20F-D1EA5B106B8F}" type="presParOf" srcId="{D77204BC-1BAE-4F37-94C5-04B4FA7857EC}" destId="{BA08D961-566C-45F0-94C7-5BA9E4407E12}" srcOrd="3" destOrd="0" presId="urn:microsoft.com/office/officeart/2018/5/layout/IconCircleLabelList"/>
    <dgm:cxn modelId="{BA6753CF-B2DA-4968-879F-D108F1688F46}" type="presParOf" srcId="{4147AE45-7216-4B0A-B86C-3C31E12388C0}" destId="{B43F7AD6-FA50-4B19-BF1F-2A4DDDBB4592}" srcOrd="1" destOrd="0" presId="urn:microsoft.com/office/officeart/2018/5/layout/IconCircleLabelList"/>
    <dgm:cxn modelId="{4CCD9C81-20E8-487F-B0F5-B05F7E90BF2B}" type="presParOf" srcId="{4147AE45-7216-4B0A-B86C-3C31E12388C0}" destId="{204E1C7E-8677-431E-ADB0-E650FDEDD493}" srcOrd="2" destOrd="0" presId="urn:microsoft.com/office/officeart/2018/5/layout/IconCircleLabelList"/>
    <dgm:cxn modelId="{B8277E47-B267-4D77-9297-7F007B354576}" type="presParOf" srcId="{204E1C7E-8677-431E-ADB0-E650FDEDD493}" destId="{E0743C33-0414-41D8-ADBA-143DD5508FD0}" srcOrd="0" destOrd="0" presId="urn:microsoft.com/office/officeart/2018/5/layout/IconCircleLabelList"/>
    <dgm:cxn modelId="{E00AFC4E-84D9-41E1-A134-478C4BE39DDC}" type="presParOf" srcId="{204E1C7E-8677-431E-ADB0-E650FDEDD493}" destId="{FD853710-A149-459E-9CFF-E60FB5838751}" srcOrd="1" destOrd="0" presId="urn:microsoft.com/office/officeart/2018/5/layout/IconCircleLabelList"/>
    <dgm:cxn modelId="{9ED51951-E335-4AEC-913F-2482F6E09553}" type="presParOf" srcId="{204E1C7E-8677-431E-ADB0-E650FDEDD493}" destId="{8F5970C4-2256-490C-A763-57EA91D17428}" srcOrd="2" destOrd="0" presId="urn:microsoft.com/office/officeart/2018/5/layout/IconCircleLabelList"/>
    <dgm:cxn modelId="{98C634ED-575F-49DC-AC59-C0866BC92B94}" type="presParOf" srcId="{204E1C7E-8677-431E-ADB0-E650FDEDD493}" destId="{C0D79913-3C29-4BE2-9B5B-61A4AD524F97}" srcOrd="3" destOrd="0" presId="urn:microsoft.com/office/officeart/2018/5/layout/IconCircleLabelList"/>
    <dgm:cxn modelId="{FBBD50FB-A204-4DFD-A5FB-6467DF53ABCA}" type="presParOf" srcId="{4147AE45-7216-4B0A-B86C-3C31E12388C0}" destId="{9EA59B1B-1C9C-4D3D-A0D3-8A9881CA1797}" srcOrd="3" destOrd="0" presId="urn:microsoft.com/office/officeart/2018/5/layout/IconCircleLabelList"/>
    <dgm:cxn modelId="{08A036E4-1E5D-4BD5-9AF0-A0FECE5A162E}" type="presParOf" srcId="{4147AE45-7216-4B0A-B86C-3C31E12388C0}" destId="{92E771CB-864C-4A29-9CE9-AA0AEAAB80C5}" srcOrd="4" destOrd="0" presId="urn:microsoft.com/office/officeart/2018/5/layout/IconCircleLabelList"/>
    <dgm:cxn modelId="{AB779EB1-5BE8-4559-9BA6-2D4BB62C6736}" type="presParOf" srcId="{92E771CB-864C-4A29-9CE9-AA0AEAAB80C5}" destId="{C7CCEEE5-6845-41AD-9E98-A93CF468A9BB}" srcOrd="0" destOrd="0" presId="urn:microsoft.com/office/officeart/2018/5/layout/IconCircleLabelList"/>
    <dgm:cxn modelId="{7BECACF3-4FBD-499A-85FA-67900602821F}" type="presParOf" srcId="{92E771CB-864C-4A29-9CE9-AA0AEAAB80C5}" destId="{08733DE2-79F0-4A19-BB04-1FA3C0978BCD}" srcOrd="1" destOrd="0" presId="urn:microsoft.com/office/officeart/2018/5/layout/IconCircleLabelList"/>
    <dgm:cxn modelId="{0E807A74-56DE-4EC2-87DD-7BC52B421C5B}" type="presParOf" srcId="{92E771CB-864C-4A29-9CE9-AA0AEAAB80C5}" destId="{386D9A71-6B3D-4BD7-A67E-8A593B827E18}" srcOrd="2" destOrd="0" presId="urn:microsoft.com/office/officeart/2018/5/layout/IconCircleLabelList"/>
    <dgm:cxn modelId="{6F485800-571D-4D6E-B2E6-940B3DF3910D}" type="presParOf" srcId="{92E771CB-864C-4A29-9CE9-AA0AEAAB80C5}" destId="{2351D114-290C-4B9E-BE6B-03C63D90AED9}" srcOrd="3" destOrd="0" presId="urn:microsoft.com/office/officeart/2018/5/layout/IconCircleLabelList"/>
    <dgm:cxn modelId="{F7673B0E-FF54-4561-B125-EA1101A18371}" type="presParOf" srcId="{4147AE45-7216-4B0A-B86C-3C31E12388C0}" destId="{6EF066B1-6344-4754-8B71-D1E9064084B3}" srcOrd="5" destOrd="0" presId="urn:microsoft.com/office/officeart/2018/5/layout/IconCircleLabelList"/>
    <dgm:cxn modelId="{1ECF281F-75B2-4117-8D4E-B5CDE57AC137}" type="presParOf" srcId="{4147AE45-7216-4B0A-B86C-3C31E12388C0}" destId="{A25ECCCC-2431-4DF9-850A-E6DBC933499C}" srcOrd="6" destOrd="0" presId="urn:microsoft.com/office/officeart/2018/5/layout/IconCircleLabelList"/>
    <dgm:cxn modelId="{B7AF1997-D63B-4924-82A9-0C5F49736937}" type="presParOf" srcId="{A25ECCCC-2431-4DF9-850A-E6DBC933499C}" destId="{3936B1A3-6CC9-4CCA-86B3-E24C47731E8B}" srcOrd="0" destOrd="0" presId="urn:microsoft.com/office/officeart/2018/5/layout/IconCircleLabelList"/>
    <dgm:cxn modelId="{D9AE3C2A-ED7E-4511-B5FE-19450BF23D26}" type="presParOf" srcId="{A25ECCCC-2431-4DF9-850A-E6DBC933499C}" destId="{03F779E1-C963-40C9-92B8-D03B5E518990}" srcOrd="1" destOrd="0" presId="urn:microsoft.com/office/officeart/2018/5/layout/IconCircleLabelList"/>
    <dgm:cxn modelId="{A56BB61B-C3F6-4237-BC26-3621A785BB7E}" type="presParOf" srcId="{A25ECCCC-2431-4DF9-850A-E6DBC933499C}" destId="{55143870-0384-404A-8480-2DEC523E7118}" srcOrd="2" destOrd="0" presId="urn:microsoft.com/office/officeart/2018/5/layout/IconCircleLabelList"/>
    <dgm:cxn modelId="{49CD5065-FB74-4D13-895C-1C03F2892CC8}" type="presParOf" srcId="{A25ECCCC-2431-4DF9-850A-E6DBC933499C}" destId="{37EF5871-501D-4003-9120-72FCB684C71C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8DD1AD8-4EB2-404F-8303-E53F94323071}" type="doc">
      <dgm:prSet loTypeId="urn:microsoft.com/office/officeart/2005/8/layout/matrix3" loCatId="matrix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530807FF-C1B9-47FF-A1B1-DF6ED78D3F7E}">
      <dgm:prSet/>
      <dgm:spPr/>
      <dgm:t>
        <a:bodyPr/>
        <a:lstStyle/>
        <a:p>
          <a:r>
            <a:rPr lang="en-GB" b="0" i="0"/>
            <a:t>Day centres and social participation </a:t>
          </a:r>
          <a:endParaRPr lang="en-US"/>
        </a:p>
      </dgm:t>
    </dgm:pt>
    <dgm:pt modelId="{3ED897B3-54D8-41C8-863F-F7C147F8121C}" type="parTrans" cxnId="{DA246CE1-CEA4-4A3D-8FE5-A380A180E138}">
      <dgm:prSet/>
      <dgm:spPr/>
      <dgm:t>
        <a:bodyPr/>
        <a:lstStyle/>
        <a:p>
          <a:endParaRPr lang="en-US"/>
        </a:p>
      </dgm:t>
    </dgm:pt>
    <dgm:pt modelId="{A1BB08DE-359F-4534-ABEE-D1DCAE49C0B8}" type="sibTrans" cxnId="{DA246CE1-CEA4-4A3D-8FE5-A380A180E138}">
      <dgm:prSet/>
      <dgm:spPr/>
      <dgm:t>
        <a:bodyPr/>
        <a:lstStyle/>
        <a:p>
          <a:endParaRPr lang="en-US"/>
        </a:p>
      </dgm:t>
    </dgm:pt>
    <dgm:pt modelId="{4A0F0249-5043-4DA0-B2AE-5166E408C74A}">
      <dgm:prSet/>
      <dgm:spPr/>
      <dgm:t>
        <a:bodyPr/>
        <a:lstStyle/>
        <a:p>
          <a:r>
            <a:rPr lang="en-GB" b="0" i="0"/>
            <a:t>Respite care for carers </a:t>
          </a:r>
          <a:endParaRPr lang="en-US"/>
        </a:p>
      </dgm:t>
    </dgm:pt>
    <dgm:pt modelId="{E4F33E7D-BDF2-49DA-B57E-EA8B6DBD9E67}" type="parTrans" cxnId="{50D098DD-35C5-40C3-B016-1A6189841BB4}">
      <dgm:prSet/>
      <dgm:spPr/>
      <dgm:t>
        <a:bodyPr/>
        <a:lstStyle/>
        <a:p>
          <a:endParaRPr lang="en-US"/>
        </a:p>
      </dgm:t>
    </dgm:pt>
    <dgm:pt modelId="{E719B58F-8178-4AD3-9678-328E8764F0C9}" type="sibTrans" cxnId="{50D098DD-35C5-40C3-B016-1A6189841BB4}">
      <dgm:prSet/>
      <dgm:spPr/>
      <dgm:t>
        <a:bodyPr/>
        <a:lstStyle/>
        <a:p>
          <a:endParaRPr lang="en-US"/>
        </a:p>
      </dgm:t>
    </dgm:pt>
    <dgm:pt modelId="{7A5CC6D4-2EEE-4FB9-B4FE-BF37571FA938}">
      <dgm:prSet/>
      <dgm:spPr/>
      <dgm:t>
        <a:bodyPr/>
        <a:lstStyle/>
        <a:p>
          <a:r>
            <a:rPr lang="en-GB" b="0" i="0"/>
            <a:t>Reablement and rehabilitation </a:t>
          </a:r>
          <a:endParaRPr lang="en-US"/>
        </a:p>
      </dgm:t>
    </dgm:pt>
    <dgm:pt modelId="{DE124F6F-8E77-4512-A565-770F14679B30}" type="parTrans" cxnId="{792A4A3A-B8AF-41BC-B598-2170D55DA567}">
      <dgm:prSet/>
      <dgm:spPr/>
      <dgm:t>
        <a:bodyPr/>
        <a:lstStyle/>
        <a:p>
          <a:endParaRPr lang="en-US"/>
        </a:p>
      </dgm:t>
    </dgm:pt>
    <dgm:pt modelId="{1B6BD5F7-2F6E-4F4B-980B-74A9D96A1237}" type="sibTrans" cxnId="{792A4A3A-B8AF-41BC-B598-2170D55DA567}">
      <dgm:prSet/>
      <dgm:spPr/>
      <dgm:t>
        <a:bodyPr/>
        <a:lstStyle/>
        <a:p>
          <a:endParaRPr lang="en-US"/>
        </a:p>
      </dgm:t>
    </dgm:pt>
    <dgm:pt modelId="{52DA90EC-4F7D-4085-9758-608DD8AAC012}">
      <dgm:prSet/>
      <dgm:spPr/>
      <dgm:t>
        <a:bodyPr/>
        <a:lstStyle/>
        <a:p>
          <a:r>
            <a:rPr lang="en-GB" b="0" i="0"/>
            <a:t>Voluntary and sector support </a:t>
          </a:r>
          <a:endParaRPr lang="en-US"/>
        </a:p>
      </dgm:t>
    </dgm:pt>
    <dgm:pt modelId="{53535806-11F6-48C4-AF36-8EBA1313F03F}" type="parTrans" cxnId="{AA43BECE-0EF7-463F-915F-91816F03D9B9}">
      <dgm:prSet/>
      <dgm:spPr/>
      <dgm:t>
        <a:bodyPr/>
        <a:lstStyle/>
        <a:p>
          <a:endParaRPr lang="en-US"/>
        </a:p>
      </dgm:t>
    </dgm:pt>
    <dgm:pt modelId="{DF79A988-29D6-482D-ABA4-C27EB1AC7DE6}" type="sibTrans" cxnId="{AA43BECE-0EF7-463F-915F-91816F03D9B9}">
      <dgm:prSet/>
      <dgm:spPr/>
      <dgm:t>
        <a:bodyPr/>
        <a:lstStyle/>
        <a:p>
          <a:endParaRPr lang="en-US"/>
        </a:p>
      </dgm:t>
    </dgm:pt>
    <dgm:pt modelId="{DE6A36E7-7C5E-4F14-828F-FA9228F482DC}" type="pres">
      <dgm:prSet presAssocID="{C8DD1AD8-4EB2-404F-8303-E53F94323071}" presName="matrix" presStyleCnt="0">
        <dgm:presLayoutVars>
          <dgm:chMax val="1"/>
          <dgm:dir/>
          <dgm:resizeHandles val="exact"/>
        </dgm:presLayoutVars>
      </dgm:prSet>
      <dgm:spPr/>
    </dgm:pt>
    <dgm:pt modelId="{01B20E3D-2B54-4458-AC7B-733B3A845282}" type="pres">
      <dgm:prSet presAssocID="{C8DD1AD8-4EB2-404F-8303-E53F94323071}" presName="diamond" presStyleLbl="bgShp" presStyleIdx="0" presStyleCnt="1"/>
      <dgm:spPr/>
    </dgm:pt>
    <dgm:pt modelId="{E53E6D65-5023-4CF7-89D2-4D23BFE20513}" type="pres">
      <dgm:prSet presAssocID="{C8DD1AD8-4EB2-404F-8303-E53F94323071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5E7EFB83-E758-4855-8762-FED1BDCC9A19}" type="pres">
      <dgm:prSet presAssocID="{C8DD1AD8-4EB2-404F-8303-E53F94323071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2D4BF060-03E5-4A5F-AD24-649373450519}" type="pres">
      <dgm:prSet presAssocID="{C8DD1AD8-4EB2-404F-8303-E53F94323071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4437EEDE-8FEA-492F-94D6-568FB57C38B8}" type="pres">
      <dgm:prSet presAssocID="{C8DD1AD8-4EB2-404F-8303-E53F94323071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1D074536-9383-41B9-A312-704813BF322E}" type="presOf" srcId="{530807FF-C1B9-47FF-A1B1-DF6ED78D3F7E}" destId="{E53E6D65-5023-4CF7-89D2-4D23BFE20513}" srcOrd="0" destOrd="0" presId="urn:microsoft.com/office/officeart/2005/8/layout/matrix3"/>
    <dgm:cxn modelId="{792A4A3A-B8AF-41BC-B598-2170D55DA567}" srcId="{C8DD1AD8-4EB2-404F-8303-E53F94323071}" destId="{7A5CC6D4-2EEE-4FB9-B4FE-BF37571FA938}" srcOrd="2" destOrd="0" parTransId="{DE124F6F-8E77-4512-A565-770F14679B30}" sibTransId="{1B6BD5F7-2F6E-4F4B-980B-74A9D96A1237}"/>
    <dgm:cxn modelId="{74DF3A7B-C5C6-43BF-BE93-A7DD9E6606F6}" type="presOf" srcId="{52DA90EC-4F7D-4085-9758-608DD8AAC012}" destId="{4437EEDE-8FEA-492F-94D6-568FB57C38B8}" srcOrd="0" destOrd="0" presId="urn:microsoft.com/office/officeart/2005/8/layout/matrix3"/>
    <dgm:cxn modelId="{7585E691-6F43-40F2-916E-F27568AA073B}" type="presOf" srcId="{7A5CC6D4-2EEE-4FB9-B4FE-BF37571FA938}" destId="{2D4BF060-03E5-4A5F-AD24-649373450519}" srcOrd="0" destOrd="0" presId="urn:microsoft.com/office/officeart/2005/8/layout/matrix3"/>
    <dgm:cxn modelId="{1F59A4AE-F9F9-4E3B-9745-AD82244A6D7B}" type="presOf" srcId="{4A0F0249-5043-4DA0-B2AE-5166E408C74A}" destId="{5E7EFB83-E758-4855-8762-FED1BDCC9A19}" srcOrd="0" destOrd="0" presId="urn:microsoft.com/office/officeart/2005/8/layout/matrix3"/>
    <dgm:cxn modelId="{0C6743B1-B4E1-4BD4-ADD9-13FF37246CAB}" type="presOf" srcId="{C8DD1AD8-4EB2-404F-8303-E53F94323071}" destId="{DE6A36E7-7C5E-4F14-828F-FA9228F482DC}" srcOrd="0" destOrd="0" presId="urn:microsoft.com/office/officeart/2005/8/layout/matrix3"/>
    <dgm:cxn modelId="{AA43BECE-0EF7-463F-915F-91816F03D9B9}" srcId="{C8DD1AD8-4EB2-404F-8303-E53F94323071}" destId="{52DA90EC-4F7D-4085-9758-608DD8AAC012}" srcOrd="3" destOrd="0" parTransId="{53535806-11F6-48C4-AF36-8EBA1313F03F}" sibTransId="{DF79A988-29D6-482D-ABA4-C27EB1AC7DE6}"/>
    <dgm:cxn modelId="{50D098DD-35C5-40C3-B016-1A6189841BB4}" srcId="{C8DD1AD8-4EB2-404F-8303-E53F94323071}" destId="{4A0F0249-5043-4DA0-B2AE-5166E408C74A}" srcOrd="1" destOrd="0" parTransId="{E4F33E7D-BDF2-49DA-B57E-EA8B6DBD9E67}" sibTransId="{E719B58F-8178-4AD3-9678-328E8764F0C9}"/>
    <dgm:cxn modelId="{DA246CE1-CEA4-4A3D-8FE5-A380A180E138}" srcId="{C8DD1AD8-4EB2-404F-8303-E53F94323071}" destId="{530807FF-C1B9-47FF-A1B1-DF6ED78D3F7E}" srcOrd="0" destOrd="0" parTransId="{3ED897B3-54D8-41C8-863F-F7C147F8121C}" sibTransId="{A1BB08DE-359F-4534-ABEE-D1DCAE49C0B8}"/>
    <dgm:cxn modelId="{AABA7420-607D-4DB7-ADC7-76A95F7BB4A8}" type="presParOf" srcId="{DE6A36E7-7C5E-4F14-828F-FA9228F482DC}" destId="{01B20E3D-2B54-4458-AC7B-733B3A845282}" srcOrd="0" destOrd="0" presId="urn:microsoft.com/office/officeart/2005/8/layout/matrix3"/>
    <dgm:cxn modelId="{8D56A37A-B809-4712-ABEA-A26340ACFC4E}" type="presParOf" srcId="{DE6A36E7-7C5E-4F14-828F-FA9228F482DC}" destId="{E53E6D65-5023-4CF7-89D2-4D23BFE20513}" srcOrd="1" destOrd="0" presId="urn:microsoft.com/office/officeart/2005/8/layout/matrix3"/>
    <dgm:cxn modelId="{52925214-EA9A-4976-85FC-5155327F7EFA}" type="presParOf" srcId="{DE6A36E7-7C5E-4F14-828F-FA9228F482DC}" destId="{5E7EFB83-E758-4855-8762-FED1BDCC9A19}" srcOrd="2" destOrd="0" presId="urn:microsoft.com/office/officeart/2005/8/layout/matrix3"/>
    <dgm:cxn modelId="{105B25D9-6608-4BFC-96E3-53B87EE39E78}" type="presParOf" srcId="{DE6A36E7-7C5E-4F14-828F-FA9228F482DC}" destId="{2D4BF060-03E5-4A5F-AD24-649373450519}" srcOrd="3" destOrd="0" presId="urn:microsoft.com/office/officeart/2005/8/layout/matrix3"/>
    <dgm:cxn modelId="{C817501A-2307-4E4D-86D0-ADC500D5A19E}" type="presParOf" srcId="{DE6A36E7-7C5E-4F14-828F-FA9228F482DC}" destId="{4437EEDE-8FEA-492F-94D6-568FB57C38B8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C79B9C8-E1A8-49BE-944A-06FFAFB54398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8CBA1BA-1B5E-48F2-B612-9A2982785BFF}">
      <dgm:prSet/>
      <dgm:spPr/>
      <dgm:t>
        <a:bodyPr/>
        <a:lstStyle/>
        <a:p>
          <a:r>
            <a:rPr lang="en-GB" b="0" i="0"/>
            <a:t>Unequal access by area and income </a:t>
          </a:r>
          <a:endParaRPr lang="en-US"/>
        </a:p>
      </dgm:t>
    </dgm:pt>
    <dgm:pt modelId="{BEFDCB7B-814B-480D-8D7A-5F2777022F66}" type="parTrans" cxnId="{D36329F7-8E14-4CFC-9163-FD8BF2481461}">
      <dgm:prSet/>
      <dgm:spPr/>
      <dgm:t>
        <a:bodyPr/>
        <a:lstStyle/>
        <a:p>
          <a:endParaRPr lang="en-US"/>
        </a:p>
      </dgm:t>
    </dgm:pt>
    <dgm:pt modelId="{D1DECC81-EFA4-41B4-ABA8-AD73CF06B32C}" type="sibTrans" cxnId="{D36329F7-8E14-4CFC-9163-FD8BF2481461}">
      <dgm:prSet/>
      <dgm:spPr/>
      <dgm:t>
        <a:bodyPr/>
        <a:lstStyle/>
        <a:p>
          <a:endParaRPr lang="en-US"/>
        </a:p>
      </dgm:t>
    </dgm:pt>
    <dgm:pt modelId="{C1146BF1-DD39-4BDD-8335-BCADED49026C}">
      <dgm:prSet/>
      <dgm:spPr/>
      <dgm:t>
        <a:bodyPr/>
        <a:lstStyle/>
        <a:p>
          <a:r>
            <a:rPr lang="en-GB" b="0" i="0"/>
            <a:t>Workforce shortages affect quality</a:t>
          </a:r>
          <a:endParaRPr lang="en-US"/>
        </a:p>
      </dgm:t>
    </dgm:pt>
    <dgm:pt modelId="{4D4001B1-38CF-4542-982F-47D66E80D475}" type="parTrans" cxnId="{ABF1EB50-C0E8-49F6-933D-56409C8ED0C2}">
      <dgm:prSet/>
      <dgm:spPr/>
      <dgm:t>
        <a:bodyPr/>
        <a:lstStyle/>
        <a:p>
          <a:endParaRPr lang="en-US"/>
        </a:p>
      </dgm:t>
    </dgm:pt>
    <dgm:pt modelId="{4E37ED28-D835-424B-A3AE-9C4CFDB36FE2}" type="sibTrans" cxnId="{ABF1EB50-C0E8-49F6-933D-56409C8ED0C2}">
      <dgm:prSet/>
      <dgm:spPr/>
      <dgm:t>
        <a:bodyPr/>
        <a:lstStyle/>
        <a:p>
          <a:endParaRPr lang="en-US"/>
        </a:p>
      </dgm:t>
    </dgm:pt>
    <dgm:pt modelId="{E36D6463-12B7-4031-8445-5020A63D36D0}">
      <dgm:prSet/>
      <dgm:spPr/>
      <dgm:t>
        <a:bodyPr/>
        <a:lstStyle/>
        <a:p>
          <a:r>
            <a:rPr lang="en-GB" b="0" i="0"/>
            <a:t>Digital exclusion limits access </a:t>
          </a:r>
          <a:endParaRPr lang="en-US"/>
        </a:p>
      </dgm:t>
    </dgm:pt>
    <dgm:pt modelId="{4306BDB2-B6C7-4356-80AA-4298B1621091}" type="parTrans" cxnId="{A4C3747D-BB27-4E1D-B2F5-94CCF87FD146}">
      <dgm:prSet/>
      <dgm:spPr/>
      <dgm:t>
        <a:bodyPr/>
        <a:lstStyle/>
        <a:p>
          <a:endParaRPr lang="en-US"/>
        </a:p>
      </dgm:t>
    </dgm:pt>
    <dgm:pt modelId="{095877B5-95E3-4916-B652-B432EC4D4E73}" type="sibTrans" cxnId="{A4C3747D-BB27-4E1D-B2F5-94CCF87FD146}">
      <dgm:prSet/>
      <dgm:spPr/>
      <dgm:t>
        <a:bodyPr/>
        <a:lstStyle/>
        <a:p>
          <a:endParaRPr lang="en-US"/>
        </a:p>
      </dgm:t>
    </dgm:pt>
    <dgm:pt modelId="{0CFA11F7-89D7-49F6-80D2-D6A5D56F7737}">
      <dgm:prSet/>
      <dgm:spPr/>
      <dgm:t>
        <a:bodyPr/>
        <a:lstStyle/>
        <a:p>
          <a:r>
            <a:rPr lang="en-GB" b="0" i="0"/>
            <a:t>Waiting times and unmet need remain problems </a:t>
          </a:r>
          <a:endParaRPr lang="en-US"/>
        </a:p>
      </dgm:t>
    </dgm:pt>
    <dgm:pt modelId="{F8726BA9-A110-4A09-A3C5-4CCB3EB2FD2A}" type="parTrans" cxnId="{33479CDD-4426-400A-843E-61605881EF07}">
      <dgm:prSet/>
      <dgm:spPr/>
      <dgm:t>
        <a:bodyPr/>
        <a:lstStyle/>
        <a:p>
          <a:endParaRPr lang="en-US"/>
        </a:p>
      </dgm:t>
    </dgm:pt>
    <dgm:pt modelId="{520D3064-6CB4-4CB0-93C4-900C70A4EAED}" type="sibTrans" cxnId="{33479CDD-4426-400A-843E-61605881EF07}">
      <dgm:prSet/>
      <dgm:spPr/>
      <dgm:t>
        <a:bodyPr/>
        <a:lstStyle/>
        <a:p>
          <a:endParaRPr lang="en-US"/>
        </a:p>
      </dgm:t>
    </dgm:pt>
    <dgm:pt modelId="{D0B28CB6-1FE0-4764-817D-D41CDBC98A22}" type="pres">
      <dgm:prSet presAssocID="{BC79B9C8-E1A8-49BE-944A-06FFAFB54398}" presName="outerComposite" presStyleCnt="0">
        <dgm:presLayoutVars>
          <dgm:chMax val="5"/>
          <dgm:dir/>
          <dgm:resizeHandles val="exact"/>
        </dgm:presLayoutVars>
      </dgm:prSet>
      <dgm:spPr/>
    </dgm:pt>
    <dgm:pt modelId="{6B56F3C6-A13C-45B9-8BDE-590D7674C860}" type="pres">
      <dgm:prSet presAssocID="{BC79B9C8-E1A8-49BE-944A-06FFAFB54398}" presName="dummyMaxCanvas" presStyleCnt="0">
        <dgm:presLayoutVars/>
      </dgm:prSet>
      <dgm:spPr/>
    </dgm:pt>
    <dgm:pt modelId="{88A38273-B55F-4096-95A1-BAB0F0877322}" type="pres">
      <dgm:prSet presAssocID="{BC79B9C8-E1A8-49BE-944A-06FFAFB54398}" presName="FourNodes_1" presStyleLbl="node1" presStyleIdx="0" presStyleCnt="4">
        <dgm:presLayoutVars>
          <dgm:bulletEnabled val="1"/>
        </dgm:presLayoutVars>
      </dgm:prSet>
      <dgm:spPr/>
    </dgm:pt>
    <dgm:pt modelId="{A753DD88-60BE-4A10-BA4F-490579E0C04B}" type="pres">
      <dgm:prSet presAssocID="{BC79B9C8-E1A8-49BE-944A-06FFAFB54398}" presName="FourNodes_2" presStyleLbl="node1" presStyleIdx="1" presStyleCnt="4">
        <dgm:presLayoutVars>
          <dgm:bulletEnabled val="1"/>
        </dgm:presLayoutVars>
      </dgm:prSet>
      <dgm:spPr/>
    </dgm:pt>
    <dgm:pt modelId="{0426430A-6F81-43CE-8410-F985D2B0658D}" type="pres">
      <dgm:prSet presAssocID="{BC79B9C8-E1A8-49BE-944A-06FFAFB54398}" presName="FourNodes_3" presStyleLbl="node1" presStyleIdx="2" presStyleCnt="4">
        <dgm:presLayoutVars>
          <dgm:bulletEnabled val="1"/>
        </dgm:presLayoutVars>
      </dgm:prSet>
      <dgm:spPr/>
    </dgm:pt>
    <dgm:pt modelId="{2E1D897A-41BE-48D0-8521-071AC33EF5AC}" type="pres">
      <dgm:prSet presAssocID="{BC79B9C8-E1A8-49BE-944A-06FFAFB54398}" presName="FourNodes_4" presStyleLbl="node1" presStyleIdx="3" presStyleCnt="4">
        <dgm:presLayoutVars>
          <dgm:bulletEnabled val="1"/>
        </dgm:presLayoutVars>
      </dgm:prSet>
      <dgm:spPr/>
    </dgm:pt>
    <dgm:pt modelId="{772F7276-C40D-4D4C-AD88-D57A72549044}" type="pres">
      <dgm:prSet presAssocID="{BC79B9C8-E1A8-49BE-944A-06FFAFB54398}" presName="FourConn_1-2" presStyleLbl="fgAccFollowNode1" presStyleIdx="0" presStyleCnt="3">
        <dgm:presLayoutVars>
          <dgm:bulletEnabled val="1"/>
        </dgm:presLayoutVars>
      </dgm:prSet>
      <dgm:spPr/>
    </dgm:pt>
    <dgm:pt modelId="{DA732638-19AB-40CB-B061-4254581C9E86}" type="pres">
      <dgm:prSet presAssocID="{BC79B9C8-E1A8-49BE-944A-06FFAFB54398}" presName="FourConn_2-3" presStyleLbl="fgAccFollowNode1" presStyleIdx="1" presStyleCnt="3">
        <dgm:presLayoutVars>
          <dgm:bulletEnabled val="1"/>
        </dgm:presLayoutVars>
      </dgm:prSet>
      <dgm:spPr/>
    </dgm:pt>
    <dgm:pt modelId="{27711840-CFB9-4458-B21B-E932D6832D81}" type="pres">
      <dgm:prSet presAssocID="{BC79B9C8-E1A8-49BE-944A-06FFAFB54398}" presName="FourConn_3-4" presStyleLbl="fgAccFollowNode1" presStyleIdx="2" presStyleCnt="3">
        <dgm:presLayoutVars>
          <dgm:bulletEnabled val="1"/>
        </dgm:presLayoutVars>
      </dgm:prSet>
      <dgm:spPr/>
    </dgm:pt>
    <dgm:pt modelId="{985320F0-5E23-4F29-A914-DF143AEDDDD6}" type="pres">
      <dgm:prSet presAssocID="{BC79B9C8-E1A8-49BE-944A-06FFAFB54398}" presName="FourNodes_1_text" presStyleLbl="node1" presStyleIdx="3" presStyleCnt="4">
        <dgm:presLayoutVars>
          <dgm:bulletEnabled val="1"/>
        </dgm:presLayoutVars>
      </dgm:prSet>
      <dgm:spPr/>
    </dgm:pt>
    <dgm:pt modelId="{9D6E8CC0-B2AF-4487-A57E-AF8331E44CA5}" type="pres">
      <dgm:prSet presAssocID="{BC79B9C8-E1A8-49BE-944A-06FFAFB54398}" presName="FourNodes_2_text" presStyleLbl="node1" presStyleIdx="3" presStyleCnt="4">
        <dgm:presLayoutVars>
          <dgm:bulletEnabled val="1"/>
        </dgm:presLayoutVars>
      </dgm:prSet>
      <dgm:spPr/>
    </dgm:pt>
    <dgm:pt modelId="{9638C639-B193-44CF-B469-C1D09042C114}" type="pres">
      <dgm:prSet presAssocID="{BC79B9C8-E1A8-49BE-944A-06FFAFB54398}" presName="FourNodes_3_text" presStyleLbl="node1" presStyleIdx="3" presStyleCnt="4">
        <dgm:presLayoutVars>
          <dgm:bulletEnabled val="1"/>
        </dgm:presLayoutVars>
      </dgm:prSet>
      <dgm:spPr/>
    </dgm:pt>
    <dgm:pt modelId="{DB3ADA27-15F4-4A16-BBA9-3C43DCA31FC9}" type="pres">
      <dgm:prSet presAssocID="{BC79B9C8-E1A8-49BE-944A-06FFAFB54398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CA601C26-88E6-464C-A92C-65B41316D105}" type="presOf" srcId="{0CFA11F7-89D7-49F6-80D2-D6A5D56F7737}" destId="{2E1D897A-41BE-48D0-8521-071AC33EF5AC}" srcOrd="0" destOrd="0" presId="urn:microsoft.com/office/officeart/2005/8/layout/vProcess5"/>
    <dgm:cxn modelId="{35C99333-E108-46AA-BC49-FE4B7BBF6B7A}" type="presOf" srcId="{98CBA1BA-1B5E-48F2-B612-9A2982785BFF}" destId="{985320F0-5E23-4F29-A914-DF143AEDDDD6}" srcOrd="1" destOrd="0" presId="urn:microsoft.com/office/officeart/2005/8/layout/vProcess5"/>
    <dgm:cxn modelId="{4BFA605B-1CE3-44EA-978E-639E4A077E75}" type="presOf" srcId="{095877B5-95E3-4916-B652-B432EC4D4E73}" destId="{27711840-CFB9-4458-B21B-E932D6832D81}" srcOrd="0" destOrd="0" presId="urn:microsoft.com/office/officeart/2005/8/layout/vProcess5"/>
    <dgm:cxn modelId="{51191660-69CD-45A4-95B2-CC5D745C107A}" type="presOf" srcId="{C1146BF1-DD39-4BDD-8335-BCADED49026C}" destId="{9D6E8CC0-B2AF-4487-A57E-AF8331E44CA5}" srcOrd="1" destOrd="0" presId="urn:microsoft.com/office/officeart/2005/8/layout/vProcess5"/>
    <dgm:cxn modelId="{213F184F-89AA-417E-B692-962239B88EB3}" type="presOf" srcId="{E36D6463-12B7-4031-8445-5020A63D36D0}" destId="{0426430A-6F81-43CE-8410-F985D2B0658D}" srcOrd="0" destOrd="0" presId="urn:microsoft.com/office/officeart/2005/8/layout/vProcess5"/>
    <dgm:cxn modelId="{ABF1EB50-C0E8-49F6-933D-56409C8ED0C2}" srcId="{BC79B9C8-E1A8-49BE-944A-06FFAFB54398}" destId="{C1146BF1-DD39-4BDD-8335-BCADED49026C}" srcOrd="1" destOrd="0" parTransId="{4D4001B1-38CF-4542-982F-47D66E80D475}" sibTransId="{4E37ED28-D835-424B-A3AE-9C4CFDB36FE2}"/>
    <dgm:cxn modelId="{1D919058-436A-418E-AB76-0E1C12FFE682}" type="presOf" srcId="{0CFA11F7-89D7-49F6-80D2-D6A5D56F7737}" destId="{DB3ADA27-15F4-4A16-BBA9-3C43DCA31FC9}" srcOrd="1" destOrd="0" presId="urn:microsoft.com/office/officeart/2005/8/layout/vProcess5"/>
    <dgm:cxn modelId="{02AC8C7C-3356-4FAB-91FE-4FEB89AC326E}" type="presOf" srcId="{98CBA1BA-1B5E-48F2-B612-9A2982785BFF}" destId="{88A38273-B55F-4096-95A1-BAB0F0877322}" srcOrd="0" destOrd="0" presId="urn:microsoft.com/office/officeart/2005/8/layout/vProcess5"/>
    <dgm:cxn modelId="{A4C3747D-BB27-4E1D-B2F5-94CCF87FD146}" srcId="{BC79B9C8-E1A8-49BE-944A-06FFAFB54398}" destId="{E36D6463-12B7-4031-8445-5020A63D36D0}" srcOrd="2" destOrd="0" parTransId="{4306BDB2-B6C7-4356-80AA-4298B1621091}" sibTransId="{095877B5-95E3-4916-B652-B432EC4D4E73}"/>
    <dgm:cxn modelId="{0B581981-87E4-4909-B6CD-FA75F02FDDAE}" type="presOf" srcId="{E36D6463-12B7-4031-8445-5020A63D36D0}" destId="{9638C639-B193-44CF-B469-C1D09042C114}" srcOrd="1" destOrd="0" presId="urn:microsoft.com/office/officeart/2005/8/layout/vProcess5"/>
    <dgm:cxn modelId="{0E2A12B4-F46A-44A0-B61A-3B5E0EA76844}" type="presOf" srcId="{D1DECC81-EFA4-41B4-ABA8-AD73CF06B32C}" destId="{772F7276-C40D-4D4C-AD88-D57A72549044}" srcOrd="0" destOrd="0" presId="urn:microsoft.com/office/officeart/2005/8/layout/vProcess5"/>
    <dgm:cxn modelId="{1DBE82C9-56DB-4632-803D-7FDFCFB5CC6C}" type="presOf" srcId="{4E37ED28-D835-424B-A3AE-9C4CFDB36FE2}" destId="{DA732638-19AB-40CB-B061-4254581C9E86}" srcOrd="0" destOrd="0" presId="urn:microsoft.com/office/officeart/2005/8/layout/vProcess5"/>
    <dgm:cxn modelId="{E16D09DB-C787-43DC-876A-1A10B5DE65BB}" type="presOf" srcId="{C1146BF1-DD39-4BDD-8335-BCADED49026C}" destId="{A753DD88-60BE-4A10-BA4F-490579E0C04B}" srcOrd="0" destOrd="0" presId="urn:microsoft.com/office/officeart/2005/8/layout/vProcess5"/>
    <dgm:cxn modelId="{33479CDD-4426-400A-843E-61605881EF07}" srcId="{BC79B9C8-E1A8-49BE-944A-06FFAFB54398}" destId="{0CFA11F7-89D7-49F6-80D2-D6A5D56F7737}" srcOrd="3" destOrd="0" parTransId="{F8726BA9-A110-4A09-A3C5-4CCB3EB2FD2A}" sibTransId="{520D3064-6CB4-4CB0-93C4-900C70A4EAED}"/>
    <dgm:cxn modelId="{07215FEB-4E50-443D-BE56-A9572C224A67}" type="presOf" srcId="{BC79B9C8-E1A8-49BE-944A-06FFAFB54398}" destId="{D0B28CB6-1FE0-4764-817D-D41CDBC98A22}" srcOrd="0" destOrd="0" presId="urn:microsoft.com/office/officeart/2005/8/layout/vProcess5"/>
    <dgm:cxn modelId="{D36329F7-8E14-4CFC-9163-FD8BF2481461}" srcId="{BC79B9C8-E1A8-49BE-944A-06FFAFB54398}" destId="{98CBA1BA-1B5E-48F2-B612-9A2982785BFF}" srcOrd="0" destOrd="0" parTransId="{BEFDCB7B-814B-480D-8D7A-5F2777022F66}" sibTransId="{D1DECC81-EFA4-41B4-ABA8-AD73CF06B32C}"/>
    <dgm:cxn modelId="{59AC1C39-F560-4FBF-A481-9BA6EE508E3E}" type="presParOf" srcId="{D0B28CB6-1FE0-4764-817D-D41CDBC98A22}" destId="{6B56F3C6-A13C-45B9-8BDE-590D7674C860}" srcOrd="0" destOrd="0" presId="urn:microsoft.com/office/officeart/2005/8/layout/vProcess5"/>
    <dgm:cxn modelId="{6790A2FF-24F5-4B21-8E15-F2719CE35EA0}" type="presParOf" srcId="{D0B28CB6-1FE0-4764-817D-D41CDBC98A22}" destId="{88A38273-B55F-4096-95A1-BAB0F0877322}" srcOrd="1" destOrd="0" presId="urn:microsoft.com/office/officeart/2005/8/layout/vProcess5"/>
    <dgm:cxn modelId="{72507CE2-E0D4-41BB-9546-B886D9104C4E}" type="presParOf" srcId="{D0B28CB6-1FE0-4764-817D-D41CDBC98A22}" destId="{A753DD88-60BE-4A10-BA4F-490579E0C04B}" srcOrd="2" destOrd="0" presId="urn:microsoft.com/office/officeart/2005/8/layout/vProcess5"/>
    <dgm:cxn modelId="{1DD1CD3A-9EBE-444F-B69B-E05594D8F9A6}" type="presParOf" srcId="{D0B28CB6-1FE0-4764-817D-D41CDBC98A22}" destId="{0426430A-6F81-43CE-8410-F985D2B0658D}" srcOrd="3" destOrd="0" presId="urn:microsoft.com/office/officeart/2005/8/layout/vProcess5"/>
    <dgm:cxn modelId="{3082EF65-FA4A-4D60-A2B7-02C7FE10DC71}" type="presParOf" srcId="{D0B28CB6-1FE0-4764-817D-D41CDBC98A22}" destId="{2E1D897A-41BE-48D0-8521-071AC33EF5AC}" srcOrd="4" destOrd="0" presId="urn:microsoft.com/office/officeart/2005/8/layout/vProcess5"/>
    <dgm:cxn modelId="{1018FD60-0858-40F6-BA53-1AC82182C214}" type="presParOf" srcId="{D0B28CB6-1FE0-4764-817D-D41CDBC98A22}" destId="{772F7276-C40D-4D4C-AD88-D57A72549044}" srcOrd="5" destOrd="0" presId="urn:microsoft.com/office/officeart/2005/8/layout/vProcess5"/>
    <dgm:cxn modelId="{2618D3C3-58BC-45CE-9E19-210E43C7E91B}" type="presParOf" srcId="{D0B28CB6-1FE0-4764-817D-D41CDBC98A22}" destId="{DA732638-19AB-40CB-B061-4254581C9E86}" srcOrd="6" destOrd="0" presId="urn:microsoft.com/office/officeart/2005/8/layout/vProcess5"/>
    <dgm:cxn modelId="{A1FA1EB0-3DBD-4DF1-AAB1-1E597B91107D}" type="presParOf" srcId="{D0B28CB6-1FE0-4764-817D-D41CDBC98A22}" destId="{27711840-CFB9-4458-B21B-E932D6832D81}" srcOrd="7" destOrd="0" presId="urn:microsoft.com/office/officeart/2005/8/layout/vProcess5"/>
    <dgm:cxn modelId="{8479D6A5-DA13-47A5-A4A7-9E76837A8AB5}" type="presParOf" srcId="{D0B28CB6-1FE0-4764-817D-D41CDBC98A22}" destId="{985320F0-5E23-4F29-A914-DF143AEDDDD6}" srcOrd="8" destOrd="0" presId="urn:microsoft.com/office/officeart/2005/8/layout/vProcess5"/>
    <dgm:cxn modelId="{3C16A3DC-8BD2-430C-AF7C-C5A516712855}" type="presParOf" srcId="{D0B28CB6-1FE0-4764-817D-D41CDBC98A22}" destId="{9D6E8CC0-B2AF-4487-A57E-AF8331E44CA5}" srcOrd="9" destOrd="0" presId="urn:microsoft.com/office/officeart/2005/8/layout/vProcess5"/>
    <dgm:cxn modelId="{454DE3F9-0891-462E-9362-6D8859E959D4}" type="presParOf" srcId="{D0B28CB6-1FE0-4764-817D-D41CDBC98A22}" destId="{9638C639-B193-44CF-B469-C1D09042C114}" srcOrd="10" destOrd="0" presId="urn:microsoft.com/office/officeart/2005/8/layout/vProcess5"/>
    <dgm:cxn modelId="{E33E5BBE-6520-4268-A149-1F738597FCBE}" type="presParOf" srcId="{D0B28CB6-1FE0-4764-817D-D41CDBC98A22}" destId="{DB3ADA27-15F4-4A16-BBA9-3C43DCA31FC9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B75B3A7-40D9-46F2-AF84-F075ACC7B3A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37F282C-7EE3-48D6-A9A7-29B89D7A144B}">
      <dgm:prSet/>
      <dgm:spPr/>
      <dgm:t>
        <a:bodyPr/>
        <a:lstStyle/>
        <a:p>
          <a:r>
            <a:rPr lang="en-GB" b="0" i="0"/>
            <a:t>Telecare and remote monitoring</a:t>
          </a:r>
          <a:endParaRPr lang="en-US"/>
        </a:p>
      </dgm:t>
    </dgm:pt>
    <dgm:pt modelId="{85DC468B-D608-415F-A587-C959CCF8B5AB}" type="parTrans" cxnId="{05B11A21-8D39-467D-9F2F-A50A12E54F5D}">
      <dgm:prSet/>
      <dgm:spPr/>
      <dgm:t>
        <a:bodyPr/>
        <a:lstStyle/>
        <a:p>
          <a:endParaRPr lang="en-US"/>
        </a:p>
      </dgm:t>
    </dgm:pt>
    <dgm:pt modelId="{A12270A1-4408-440D-B986-FD0C95D11C30}" type="sibTrans" cxnId="{05B11A21-8D39-467D-9F2F-A50A12E54F5D}">
      <dgm:prSet/>
      <dgm:spPr/>
      <dgm:t>
        <a:bodyPr/>
        <a:lstStyle/>
        <a:p>
          <a:endParaRPr lang="en-US"/>
        </a:p>
      </dgm:t>
    </dgm:pt>
    <dgm:pt modelId="{CC52186C-80E1-4496-9582-B24489FA5402}">
      <dgm:prSet/>
      <dgm:spPr/>
      <dgm:t>
        <a:bodyPr/>
        <a:lstStyle/>
        <a:p>
          <a:r>
            <a:rPr lang="en-GB" b="0" i="0"/>
            <a:t>Digital Health and the NHS App</a:t>
          </a:r>
          <a:endParaRPr lang="en-US"/>
        </a:p>
      </dgm:t>
    </dgm:pt>
    <dgm:pt modelId="{A2D5D499-9D83-4EF1-AF98-031AC17A677B}" type="parTrans" cxnId="{DC370634-16E1-4D3E-95FA-5196B711D69A}">
      <dgm:prSet/>
      <dgm:spPr/>
      <dgm:t>
        <a:bodyPr/>
        <a:lstStyle/>
        <a:p>
          <a:endParaRPr lang="en-US"/>
        </a:p>
      </dgm:t>
    </dgm:pt>
    <dgm:pt modelId="{F3757FC8-8D78-4C77-B462-DE1A0ED1C8B2}" type="sibTrans" cxnId="{DC370634-16E1-4D3E-95FA-5196B711D69A}">
      <dgm:prSet/>
      <dgm:spPr/>
      <dgm:t>
        <a:bodyPr/>
        <a:lstStyle/>
        <a:p>
          <a:endParaRPr lang="en-US"/>
        </a:p>
      </dgm:t>
    </dgm:pt>
    <dgm:pt modelId="{7D20A99D-2E77-461B-9D77-A089C96FD487}">
      <dgm:prSet/>
      <dgm:spPr/>
      <dgm:t>
        <a:bodyPr/>
        <a:lstStyle/>
        <a:p>
          <a:r>
            <a:rPr lang="en-GB" b="0" i="0"/>
            <a:t>Assistive technology and adaptations </a:t>
          </a:r>
          <a:endParaRPr lang="en-US"/>
        </a:p>
      </dgm:t>
    </dgm:pt>
    <dgm:pt modelId="{A14852B7-8F16-4415-B238-A3CE63E8F875}" type="parTrans" cxnId="{98C1063C-BCCB-43FE-9217-9E08A80377F1}">
      <dgm:prSet/>
      <dgm:spPr/>
      <dgm:t>
        <a:bodyPr/>
        <a:lstStyle/>
        <a:p>
          <a:endParaRPr lang="en-US"/>
        </a:p>
      </dgm:t>
    </dgm:pt>
    <dgm:pt modelId="{EDD64258-E480-4A9E-AEBE-A38D5F1762CF}" type="sibTrans" cxnId="{98C1063C-BCCB-43FE-9217-9E08A80377F1}">
      <dgm:prSet/>
      <dgm:spPr/>
      <dgm:t>
        <a:bodyPr/>
        <a:lstStyle/>
        <a:p>
          <a:endParaRPr lang="en-US"/>
        </a:p>
      </dgm:t>
    </dgm:pt>
    <dgm:pt modelId="{3B35C785-43DB-4464-A6EF-F8DE902881FE}">
      <dgm:prSet/>
      <dgm:spPr/>
      <dgm:t>
        <a:bodyPr/>
        <a:lstStyle/>
        <a:p>
          <a:r>
            <a:rPr lang="en-GB" b="0" i="0"/>
            <a:t>Digital exclusion remains a high risk</a:t>
          </a:r>
          <a:endParaRPr lang="en-US"/>
        </a:p>
      </dgm:t>
    </dgm:pt>
    <dgm:pt modelId="{1AE785BB-5AC5-4E93-A6D8-B1DB175C488C}" type="parTrans" cxnId="{6203D048-48BA-40B3-BCA0-6A001B0EDED4}">
      <dgm:prSet/>
      <dgm:spPr/>
      <dgm:t>
        <a:bodyPr/>
        <a:lstStyle/>
        <a:p>
          <a:endParaRPr lang="en-US"/>
        </a:p>
      </dgm:t>
    </dgm:pt>
    <dgm:pt modelId="{6E5D8D87-EC38-43ED-A9CC-2D030CA01FA7}" type="sibTrans" cxnId="{6203D048-48BA-40B3-BCA0-6A001B0EDED4}">
      <dgm:prSet/>
      <dgm:spPr/>
      <dgm:t>
        <a:bodyPr/>
        <a:lstStyle/>
        <a:p>
          <a:endParaRPr lang="en-US"/>
        </a:p>
      </dgm:t>
    </dgm:pt>
    <dgm:pt modelId="{67DE1B8C-942E-40C0-917B-5C02F497020B}" type="pres">
      <dgm:prSet presAssocID="{0B75B3A7-40D9-46F2-AF84-F075ACC7B3A1}" presName="linear" presStyleCnt="0">
        <dgm:presLayoutVars>
          <dgm:animLvl val="lvl"/>
          <dgm:resizeHandles val="exact"/>
        </dgm:presLayoutVars>
      </dgm:prSet>
      <dgm:spPr/>
    </dgm:pt>
    <dgm:pt modelId="{FB8C5558-651B-4961-9DA9-07485BC08D9B}" type="pres">
      <dgm:prSet presAssocID="{537F282C-7EE3-48D6-A9A7-29B89D7A144B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42F6032F-AA98-49EE-BD3C-A1C5CA89756A}" type="pres">
      <dgm:prSet presAssocID="{A12270A1-4408-440D-B986-FD0C95D11C30}" presName="spacer" presStyleCnt="0"/>
      <dgm:spPr/>
    </dgm:pt>
    <dgm:pt modelId="{F059401E-9699-4D7D-9D97-2EF08D21FB4F}" type="pres">
      <dgm:prSet presAssocID="{CC52186C-80E1-4496-9582-B24489FA5402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5B25BDA7-608A-4C19-A86B-02EBCF0BD499}" type="pres">
      <dgm:prSet presAssocID="{F3757FC8-8D78-4C77-B462-DE1A0ED1C8B2}" presName="spacer" presStyleCnt="0"/>
      <dgm:spPr/>
    </dgm:pt>
    <dgm:pt modelId="{E552D551-4913-4A59-9751-64F0344BA6CC}" type="pres">
      <dgm:prSet presAssocID="{7D20A99D-2E77-461B-9D77-A089C96FD487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F433C803-6559-4EFE-A5D5-27819CCF7947}" type="pres">
      <dgm:prSet presAssocID="{EDD64258-E480-4A9E-AEBE-A38D5F1762CF}" presName="spacer" presStyleCnt="0"/>
      <dgm:spPr/>
    </dgm:pt>
    <dgm:pt modelId="{64E56453-6480-4896-84A3-BB7524AF16DA}" type="pres">
      <dgm:prSet presAssocID="{3B35C785-43DB-4464-A6EF-F8DE902881FE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05B11A21-8D39-467D-9F2F-A50A12E54F5D}" srcId="{0B75B3A7-40D9-46F2-AF84-F075ACC7B3A1}" destId="{537F282C-7EE3-48D6-A9A7-29B89D7A144B}" srcOrd="0" destOrd="0" parTransId="{85DC468B-D608-415F-A587-C959CCF8B5AB}" sibTransId="{A12270A1-4408-440D-B986-FD0C95D11C30}"/>
    <dgm:cxn modelId="{DC370634-16E1-4D3E-95FA-5196B711D69A}" srcId="{0B75B3A7-40D9-46F2-AF84-F075ACC7B3A1}" destId="{CC52186C-80E1-4496-9582-B24489FA5402}" srcOrd="1" destOrd="0" parTransId="{A2D5D499-9D83-4EF1-AF98-031AC17A677B}" sibTransId="{F3757FC8-8D78-4C77-B462-DE1A0ED1C8B2}"/>
    <dgm:cxn modelId="{98C1063C-BCCB-43FE-9217-9E08A80377F1}" srcId="{0B75B3A7-40D9-46F2-AF84-F075ACC7B3A1}" destId="{7D20A99D-2E77-461B-9D77-A089C96FD487}" srcOrd="2" destOrd="0" parTransId="{A14852B7-8F16-4415-B238-A3CE63E8F875}" sibTransId="{EDD64258-E480-4A9E-AEBE-A38D5F1762CF}"/>
    <dgm:cxn modelId="{130EEE67-10F6-4C92-980F-93A8D1183E82}" type="presOf" srcId="{537F282C-7EE3-48D6-A9A7-29B89D7A144B}" destId="{FB8C5558-651B-4961-9DA9-07485BC08D9B}" srcOrd="0" destOrd="0" presId="urn:microsoft.com/office/officeart/2005/8/layout/vList2"/>
    <dgm:cxn modelId="{6203D048-48BA-40B3-BCA0-6A001B0EDED4}" srcId="{0B75B3A7-40D9-46F2-AF84-F075ACC7B3A1}" destId="{3B35C785-43DB-4464-A6EF-F8DE902881FE}" srcOrd="3" destOrd="0" parTransId="{1AE785BB-5AC5-4E93-A6D8-B1DB175C488C}" sibTransId="{6E5D8D87-EC38-43ED-A9CC-2D030CA01FA7}"/>
    <dgm:cxn modelId="{5B741F86-9148-4EE9-8F21-C4D4A932FA9F}" type="presOf" srcId="{7D20A99D-2E77-461B-9D77-A089C96FD487}" destId="{E552D551-4913-4A59-9751-64F0344BA6CC}" srcOrd="0" destOrd="0" presId="urn:microsoft.com/office/officeart/2005/8/layout/vList2"/>
    <dgm:cxn modelId="{E1EF32AE-65EE-494B-8826-802618C49145}" type="presOf" srcId="{3B35C785-43DB-4464-A6EF-F8DE902881FE}" destId="{64E56453-6480-4896-84A3-BB7524AF16DA}" srcOrd="0" destOrd="0" presId="urn:microsoft.com/office/officeart/2005/8/layout/vList2"/>
    <dgm:cxn modelId="{749E86D4-229D-4869-80B3-047C7284353B}" type="presOf" srcId="{CC52186C-80E1-4496-9582-B24489FA5402}" destId="{F059401E-9699-4D7D-9D97-2EF08D21FB4F}" srcOrd="0" destOrd="0" presId="urn:microsoft.com/office/officeart/2005/8/layout/vList2"/>
    <dgm:cxn modelId="{8BE33DFE-1ED3-46E2-B469-2C9C6E377E0E}" type="presOf" srcId="{0B75B3A7-40D9-46F2-AF84-F075ACC7B3A1}" destId="{67DE1B8C-942E-40C0-917B-5C02F497020B}" srcOrd="0" destOrd="0" presId="urn:microsoft.com/office/officeart/2005/8/layout/vList2"/>
    <dgm:cxn modelId="{43BD4A22-FCD4-440C-AC17-C1589455F79A}" type="presParOf" srcId="{67DE1B8C-942E-40C0-917B-5C02F497020B}" destId="{FB8C5558-651B-4961-9DA9-07485BC08D9B}" srcOrd="0" destOrd="0" presId="urn:microsoft.com/office/officeart/2005/8/layout/vList2"/>
    <dgm:cxn modelId="{7BA67799-B4D1-45DA-80AE-A21CA0730077}" type="presParOf" srcId="{67DE1B8C-942E-40C0-917B-5C02F497020B}" destId="{42F6032F-AA98-49EE-BD3C-A1C5CA89756A}" srcOrd="1" destOrd="0" presId="urn:microsoft.com/office/officeart/2005/8/layout/vList2"/>
    <dgm:cxn modelId="{1E2353EC-F647-419D-A8C3-A02F88C94BA7}" type="presParOf" srcId="{67DE1B8C-942E-40C0-917B-5C02F497020B}" destId="{F059401E-9699-4D7D-9D97-2EF08D21FB4F}" srcOrd="2" destOrd="0" presId="urn:microsoft.com/office/officeart/2005/8/layout/vList2"/>
    <dgm:cxn modelId="{47263C3B-389F-4F6E-89BC-9E2B23EC54BA}" type="presParOf" srcId="{67DE1B8C-942E-40C0-917B-5C02F497020B}" destId="{5B25BDA7-608A-4C19-A86B-02EBCF0BD499}" srcOrd="3" destOrd="0" presId="urn:microsoft.com/office/officeart/2005/8/layout/vList2"/>
    <dgm:cxn modelId="{7EFB30C1-90A3-4F79-A803-100F113F2AA7}" type="presParOf" srcId="{67DE1B8C-942E-40C0-917B-5C02F497020B}" destId="{E552D551-4913-4A59-9751-64F0344BA6CC}" srcOrd="4" destOrd="0" presId="urn:microsoft.com/office/officeart/2005/8/layout/vList2"/>
    <dgm:cxn modelId="{83C86022-D38E-44F9-A787-D1CC9EB1DE2C}" type="presParOf" srcId="{67DE1B8C-942E-40C0-917B-5C02F497020B}" destId="{F433C803-6559-4EFE-A5D5-27819CCF7947}" srcOrd="5" destOrd="0" presId="urn:microsoft.com/office/officeart/2005/8/layout/vList2"/>
    <dgm:cxn modelId="{469BFB8C-4D26-46C5-8DCA-E65CAFD1DC78}" type="presParOf" srcId="{67DE1B8C-942E-40C0-917B-5C02F497020B}" destId="{64E56453-6480-4896-84A3-BB7524AF16DA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4002356-8256-46D4-B481-B5D22B4626C7}" type="doc">
      <dgm:prSet loTypeId="urn:microsoft.com/office/officeart/2005/8/layout/process5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1495D8FE-9C8C-4256-B2F4-E9F39D57C662}">
      <dgm:prSet/>
      <dgm:spPr/>
      <dgm:t>
        <a:bodyPr/>
        <a:lstStyle/>
        <a:p>
          <a:r>
            <a:rPr lang="en-GB" b="0" i="0"/>
            <a:t>Services support independence, but not consistently</a:t>
          </a:r>
          <a:endParaRPr lang="en-US"/>
        </a:p>
      </dgm:t>
    </dgm:pt>
    <dgm:pt modelId="{E59C7CAD-C1AC-48B0-BB06-76654109BD2E}" type="parTrans" cxnId="{CC9729AB-7F87-4713-94EE-60A477E748EC}">
      <dgm:prSet/>
      <dgm:spPr/>
      <dgm:t>
        <a:bodyPr/>
        <a:lstStyle/>
        <a:p>
          <a:endParaRPr lang="en-US"/>
        </a:p>
      </dgm:t>
    </dgm:pt>
    <dgm:pt modelId="{06FFB46C-0F25-4DB9-A9F6-2CF726C2D4B2}" type="sibTrans" cxnId="{CC9729AB-7F87-4713-94EE-60A477E748EC}">
      <dgm:prSet/>
      <dgm:spPr/>
      <dgm:t>
        <a:bodyPr/>
        <a:lstStyle/>
        <a:p>
          <a:endParaRPr lang="en-US"/>
        </a:p>
      </dgm:t>
    </dgm:pt>
    <dgm:pt modelId="{82B54B6F-1BF1-4684-8BD0-EB96B7CF7125}">
      <dgm:prSet/>
      <dgm:spPr/>
      <dgm:t>
        <a:bodyPr/>
        <a:lstStyle/>
        <a:p>
          <a:r>
            <a:rPr lang="en-GB" b="0" i="0"/>
            <a:t>Policy is strong, practice is uneven</a:t>
          </a:r>
          <a:endParaRPr lang="en-US"/>
        </a:p>
      </dgm:t>
    </dgm:pt>
    <dgm:pt modelId="{267635B9-C5CD-46C4-8FBF-003F1215B6AD}" type="parTrans" cxnId="{40C59D7F-945F-4920-9C9A-2F5939C7A300}">
      <dgm:prSet/>
      <dgm:spPr/>
      <dgm:t>
        <a:bodyPr/>
        <a:lstStyle/>
        <a:p>
          <a:endParaRPr lang="en-US"/>
        </a:p>
      </dgm:t>
    </dgm:pt>
    <dgm:pt modelId="{D565693B-E09A-44A8-B77C-801427544E7B}" type="sibTrans" cxnId="{40C59D7F-945F-4920-9C9A-2F5939C7A300}">
      <dgm:prSet/>
      <dgm:spPr/>
      <dgm:t>
        <a:bodyPr/>
        <a:lstStyle/>
        <a:p>
          <a:endParaRPr lang="en-US"/>
        </a:p>
      </dgm:t>
    </dgm:pt>
    <dgm:pt modelId="{32F9AFC6-B058-4C09-9F00-FB1E61F77A66}">
      <dgm:prSet/>
      <dgm:spPr/>
      <dgm:t>
        <a:bodyPr/>
        <a:lstStyle/>
        <a:p>
          <a:r>
            <a:rPr lang="en-GB" b="0" i="0"/>
            <a:t>Prevention and integration are essential</a:t>
          </a:r>
          <a:endParaRPr lang="en-US"/>
        </a:p>
      </dgm:t>
    </dgm:pt>
    <dgm:pt modelId="{B78DAFA1-EE88-4D63-ACD2-11BF142512D4}" type="parTrans" cxnId="{F2859F38-0404-43EF-AEEC-3B12BD5995E1}">
      <dgm:prSet/>
      <dgm:spPr/>
      <dgm:t>
        <a:bodyPr/>
        <a:lstStyle/>
        <a:p>
          <a:endParaRPr lang="en-US"/>
        </a:p>
      </dgm:t>
    </dgm:pt>
    <dgm:pt modelId="{B98A4189-4480-42CD-8E83-9C3B98F89E8D}" type="sibTrans" cxnId="{F2859F38-0404-43EF-AEEC-3B12BD5995E1}">
      <dgm:prSet/>
      <dgm:spPr/>
      <dgm:t>
        <a:bodyPr/>
        <a:lstStyle/>
        <a:p>
          <a:endParaRPr lang="en-US"/>
        </a:p>
      </dgm:t>
    </dgm:pt>
    <dgm:pt modelId="{CBC1FFA1-4DA5-4B89-A7B2-07833B9814F5}">
      <dgm:prSet/>
      <dgm:spPr/>
      <dgm:t>
        <a:bodyPr/>
        <a:lstStyle/>
        <a:p>
          <a:r>
            <a:rPr lang="en-GB" b="0" i="0"/>
            <a:t>Future care must be more person-centred  </a:t>
          </a:r>
          <a:endParaRPr lang="en-US"/>
        </a:p>
      </dgm:t>
    </dgm:pt>
    <dgm:pt modelId="{C86EE57E-6576-44EF-B518-1EE1A91ED98F}" type="parTrans" cxnId="{C34B739D-41B0-4EB4-8BD4-5A392274F6C3}">
      <dgm:prSet/>
      <dgm:spPr/>
      <dgm:t>
        <a:bodyPr/>
        <a:lstStyle/>
        <a:p>
          <a:endParaRPr lang="en-US"/>
        </a:p>
      </dgm:t>
    </dgm:pt>
    <dgm:pt modelId="{0654D749-0D2D-4196-8F41-BDBEF3455B64}" type="sibTrans" cxnId="{C34B739D-41B0-4EB4-8BD4-5A392274F6C3}">
      <dgm:prSet/>
      <dgm:spPr/>
      <dgm:t>
        <a:bodyPr/>
        <a:lstStyle/>
        <a:p>
          <a:endParaRPr lang="en-US"/>
        </a:p>
      </dgm:t>
    </dgm:pt>
    <dgm:pt modelId="{92424154-D6C2-40E1-B288-4B57EB66245C}" type="pres">
      <dgm:prSet presAssocID="{44002356-8256-46D4-B481-B5D22B4626C7}" presName="diagram" presStyleCnt="0">
        <dgm:presLayoutVars>
          <dgm:dir/>
          <dgm:resizeHandles val="exact"/>
        </dgm:presLayoutVars>
      </dgm:prSet>
      <dgm:spPr/>
    </dgm:pt>
    <dgm:pt modelId="{D705C7C4-F617-490E-9385-6AA88BB23C8C}" type="pres">
      <dgm:prSet presAssocID="{1495D8FE-9C8C-4256-B2F4-E9F39D57C662}" presName="node" presStyleLbl="node1" presStyleIdx="0" presStyleCnt="4">
        <dgm:presLayoutVars>
          <dgm:bulletEnabled val="1"/>
        </dgm:presLayoutVars>
      </dgm:prSet>
      <dgm:spPr/>
    </dgm:pt>
    <dgm:pt modelId="{FDE450FA-E6B0-434B-B206-F199DCCD5DA4}" type="pres">
      <dgm:prSet presAssocID="{06FFB46C-0F25-4DB9-A9F6-2CF726C2D4B2}" presName="sibTrans" presStyleLbl="sibTrans2D1" presStyleIdx="0" presStyleCnt="3"/>
      <dgm:spPr/>
    </dgm:pt>
    <dgm:pt modelId="{C158E68C-3F45-4BE9-A9AA-FA67620ECE66}" type="pres">
      <dgm:prSet presAssocID="{06FFB46C-0F25-4DB9-A9F6-2CF726C2D4B2}" presName="connectorText" presStyleLbl="sibTrans2D1" presStyleIdx="0" presStyleCnt="3"/>
      <dgm:spPr/>
    </dgm:pt>
    <dgm:pt modelId="{C5C0672C-260F-47A1-8237-75E7768A8669}" type="pres">
      <dgm:prSet presAssocID="{82B54B6F-1BF1-4684-8BD0-EB96B7CF7125}" presName="node" presStyleLbl="node1" presStyleIdx="1" presStyleCnt="4">
        <dgm:presLayoutVars>
          <dgm:bulletEnabled val="1"/>
        </dgm:presLayoutVars>
      </dgm:prSet>
      <dgm:spPr/>
    </dgm:pt>
    <dgm:pt modelId="{4FBF2F4A-D2FE-46D9-9E2A-6705E137A3C3}" type="pres">
      <dgm:prSet presAssocID="{D565693B-E09A-44A8-B77C-801427544E7B}" presName="sibTrans" presStyleLbl="sibTrans2D1" presStyleIdx="1" presStyleCnt="3"/>
      <dgm:spPr/>
    </dgm:pt>
    <dgm:pt modelId="{7B3AFB96-BCC3-4CEE-9DB5-A1948F1D0CB8}" type="pres">
      <dgm:prSet presAssocID="{D565693B-E09A-44A8-B77C-801427544E7B}" presName="connectorText" presStyleLbl="sibTrans2D1" presStyleIdx="1" presStyleCnt="3"/>
      <dgm:spPr/>
    </dgm:pt>
    <dgm:pt modelId="{F1A48538-2586-4D13-AC69-2DE3069C9B18}" type="pres">
      <dgm:prSet presAssocID="{32F9AFC6-B058-4C09-9F00-FB1E61F77A66}" presName="node" presStyleLbl="node1" presStyleIdx="2" presStyleCnt="4">
        <dgm:presLayoutVars>
          <dgm:bulletEnabled val="1"/>
        </dgm:presLayoutVars>
      </dgm:prSet>
      <dgm:spPr/>
    </dgm:pt>
    <dgm:pt modelId="{DA46CC56-1B0B-4B3E-9B83-21E8A168186F}" type="pres">
      <dgm:prSet presAssocID="{B98A4189-4480-42CD-8E83-9C3B98F89E8D}" presName="sibTrans" presStyleLbl="sibTrans2D1" presStyleIdx="2" presStyleCnt="3"/>
      <dgm:spPr/>
    </dgm:pt>
    <dgm:pt modelId="{1D1FCEB1-B643-4C1C-85F0-70C6FCAFB2F9}" type="pres">
      <dgm:prSet presAssocID="{B98A4189-4480-42CD-8E83-9C3B98F89E8D}" presName="connectorText" presStyleLbl="sibTrans2D1" presStyleIdx="2" presStyleCnt="3"/>
      <dgm:spPr/>
    </dgm:pt>
    <dgm:pt modelId="{C74A47ED-F3BA-4B51-9B68-8DA3C870A498}" type="pres">
      <dgm:prSet presAssocID="{CBC1FFA1-4DA5-4B89-A7B2-07833B9814F5}" presName="node" presStyleLbl="node1" presStyleIdx="3" presStyleCnt="4">
        <dgm:presLayoutVars>
          <dgm:bulletEnabled val="1"/>
        </dgm:presLayoutVars>
      </dgm:prSet>
      <dgm:spPr/>
    </dgm:pt>
  </dgm:ptLst>
  <dgm:cxnLst>
    <dgm:cxn modelId="{37A34415-388A-4E51-B658-9ACE9F0EE95E}" type="presOf" srcId="{06FFB46C-0F25-4DB9-A9F6-2CF726C2D4B2}" destId="{C158E68C-3F45-4BE9-A9AA-FA67620ECE66}" srcOrd="1" destOrd="0" presId="urn:microsoft.com/office/officeart/2005/8/layout/process5"/>
    <dgm:cxn modelId="{F2859F38-0404-43EF-AEEC-3B12BD5995E1}" srcId="{44002356-8256-46D4-B481-B5D22B4626C7}" destId="{32F9AFC6-B058-4C09-9F00-FB1E61F77A66}" srcOrd="2" destOrd="0" parTransId="{B78DAFA1-EE88-4D63-ACD2-11BF142512D4}" sibTransId="{B98A4189-4480-42CD-8E83-9C3B98F89E8D}"/>
    <dgm:cxn modelId="{5D8BF743-7981-44A5-84E6-493671E9A943}" type="presOf" srcId="{D565693B-E09A-44A8-B77C-801427544E7B}" destId="{7B3AFB96-BCC3-4CEE-9DB5-A1948F1D0CB8}" srcOrd="1" destOrd="0" presId="urn:microsoft.com/office/officeart/2005/8/layout/process5"/>
    <dgm:cxn modelId="{94CA2350-5C23-4C72-A91B-1B8CD236DE44}" type="presOf" srcId="{1495D8FE-9C8C-4256-B2F4-E9F39D57C662}" destId="{D705C7C4-F617-490E-9385-6AA88BB23C8C}" srcOrd="0" destOrd="0" presId="urn:microsoft.com/office/officeart/2005/8/layout/process5"/>
    <dgm:cxn modelId="{2A87AF58-305B-412E-BE5D-1FE1EB254D26}" type="presOf" srcId="{32F9AFC6-B058-4C09-9F00-FB1E61F77A66}" destId="{F1A48538-2586-4D13-AC69-2DE3069C9B18}" srcOrd="0" destOrd="0" presId="urn:microsoft.com/office/officeart/2005/8/layout/process5"/>
    <dgm:cxn modelId="{5141307A-6725-4EF8-AF6B-70EF28F3754E}" type="presOf" srcId="{82B54B6F-1BF1-4684-8BD0-EB96B7CF7125}" destId="{C5C0672C-260F-47A1-8237-75E7768A8669}" srcOrd="0" destOrd="0" presId="urn:microsoft.com/office/officeart/2005/8/layout/process5"/>
    <dgm:cxn modelId="{40C59D7F-945F-4920-9C9A-2F5939C7A300}" srcId="{44002356-8256-46D4-B481-B5D22B4626C7}" destId="{82B54B6F-1BF1-4684-8BD0-EB96B7CF7125}" srcOrd="1" destOrd="0" parTransId="{267635B9-C5CD-46C4-8FBF-003F1215B6AD}" sibTransId="{D565693B-E09A-44A8-B77C-801427544E7B}"/>
    <dgm:cxn modelId="{ABC3B089-B73C-4305-9163-E00C1CEB1CB3}" type="presOf" srcId="{D565693B-E09A-44A8-B77C-801427544E7B}" destId="{4FBF2F4A-D2FE-46D9-9E2A-6705E137A3C3}" srcOrd="0" destOrd="0" presId="urn:microsoft.com/office/officeart/2005/8/layout/process5"/>
    <dgm:cxn modelId="{C34B739D-41B0-4EB4-8BD4-5A392274F6C3}" srcId="{44002356-8256-46D4-B481-B5D22B4626C7}" destId="{CBC1FFA1-4DA5-4B89-A7B2-07833B9814F5}" srcOrd="3" destOrd="0" parTransId="{C86EE57E-6576-44EF-B518-1EE1A91ED98F}" sibTransId="{0654D749-0D2D-4196-8F41-BDBEF3455B64}"/>
    <dgm:cxn modelId="{CC9729AB-7F87-4713-94EE-60A477E748EC}" srcId="{44002356-8256-46D4-B481-B5D22B4626C7}" destId="{1495D8FE-9C8C-4256-B2F4-E9F39D57C662}" srcOrd="0" destOrd="0" parTransId="{E59C7CAD-C1AC-48B0-BB06-76654109BD2E}" sibTransId="{06FFB46C-0F25-4DB9-A9F6-2CF726C2D4B2}"/>
    <dgm:cxn modelId="{AE240EBE-7953-469E-93A1-020FB92D0173}" type="presOf" srcId="{B98A4189-4480-42CD-8E83-9C3B98F89E8D}" destId="{1D1FCEB1-B643-4C1C-85F0-70C6FCAFB2F9}" srcOrd="1" destOrd="0" presId="urn:microsoft.com/office/officeart/2005/8/layout/process5"/>
    <dgm:cxn modelId="{01AB67C8-72E3-4381-9FC4-1BF83F1CA080}" type="presOf" srcId="{B98A4189-4480-42CD-8E83-9C3B98F89E8D}" destId="{DA46CC56-1B0B-4B3E-9B83-21E8A168186F}" srcOrd="0" destOrd="0" presId="urn:microsoft.com/office/officeart/2005/8/layout/process5"/>
    <dgm:cxn modelId="{C1F931CB-7A33-4E29-91A1-7AE1F335D7F3}" type="presOf" srcId="{CBC1FFA1-4DA5-4B89-A7B2-07833B9814F5}" destId="{C74A47ED-F3BA-4B51-9B68-8DA3C870A498}" srcOrd="0" destOrd="0" presId="urn:microsoft.com/office/officeart/2005/8/layout/process5"/>
    <dgm:cxn modelId="{0040E8E8-65B8-4BA5-9C84-885F57C81D80}" type="presOf" srcId="{06FFB46C-0F25-4DB9-A9F6-2CF726C2D4B2}" destId="{FDE450FA-E6B0-434B-B206-F199DCCD5DA4}" srcOrd="0" destOrd="0" presId="urn:microsoft.com/office/officeart/2005/8/layout/process5"/>
    <dgm:cxn modelId="{F4BA63FE-F18A-4760-8F74-E0AA2DCDB954}" type="presOf" srcId="{44002356-8256-46D4-B481-B5D22B4626C7}" destId="{92424154-D6C2-40E1-B288-4B57EB66245C}" srcOrd="0" destOrd="0" presId="urn:microsoft.com/office/officeart/2005/8/layout/process5"/>
    <dgm:cxn modelId="{EA43D305-17AF-4AD0-9F1C-741F745805A9}" type="presParOf" srcId="{92424154-D6C2-40E1-B288-4B57EB66245C}" destId="{D705C7C4-F617-490E-9385-6AA88BB23C8C}" srcOrd="0" destOrd="0" presId="urn:microsoft.com/office/officeart/2005/8/layout/process5"/>
    <dgm:cxn modelId="{62C1F31B-B06E-4387-B6D2-6C298F0BD0DD}" type="presParOf" srcId="{92424154-D6C2-40E1-B288-4B57EB66245C}" destId="{FDE450FA-E6B0-434B-B206-F199DCCD5DA4}" srcOrd="1" destOrd="0" presId="urn:microsoft.com/office/officeart/2005/8/layout/process5"/>
    <dgm:cxn modelId="{22D6DA22-ED1C-42CB-BE5E-71ABF2C75F58}" type="presParOf" srcId="{FDE450FA-E6B0-434B-B206-F199DCCD5DA4}" destId="{C158E68C-3F45-4BE9-A9AA-FA67620ECE66}" srcOrd="0" destOrd="0" presId="urn:microsoft.com/office/officeart/2005/8/layout/process5"/>
    <dgm:cxn modelId="{8D024E25-67EB-47B4-B2A0-2033A67E8B04}" type="presParOf" srcId="{92424154-D6C2-40E1-B288-4B57EB66245C}" destId="{C5C0672C-260F-47A1-8237-75E7768A8669}" srcOrd="2" destOrd="0" presId="urn:microsoft.com/office/officeart/2005/8/layout/process5"/>
    <dgm:cxn modelId="{D07DC84E-2196-40C5-A9F5-54FA06DA4E4C}" type="presParOf" srcId="{92424154-D6C2-40E1-B288-4B57EB66245C}" destId="{4FBF2F4A-D2FE-46D9-9E2A-6705E137A3C3}" srcOrd="3" destOrd="0" presId="urn:microsoft.com/office/officeart/2005/8/layout/process5"/>
    <dgm:cxn modelId="{B170CAA7-B5C5-49A3-A51A-7E3AA163B6EB}" type="presParOf" srcId="{4FBF2F4A-D2FE-46D9-9E2A-6705E137A3C3}" destId="{7B3AFB96-BCC3-4CEE-9DB5-A1948F1D0CB8}" srcOrd="0" destOrd="0" presId="urn:microsoft.com/office/officeart/2005/8/layout/process5"/>
    <dgm:cxn modelId="{0F77EEC6-F690-448A-9B77-687757386679}" type="presParOf" srcId="{92424154-D6C2-40E1-B288-4B57EB66245C}" destId="{F1A48538-2586-4D13-AC69-2DE3069C9B18}" srcOrd="4" destOrd="0" presId="urn:microsoft.com/office/officeart/2005/8/layout/process5"/>
    <dgm:cxn modelId="{3FC0191E-051D-43B3-AC4E-2B50809408DE}" type="presParOf" srcId="{92424154-D6C2-40E1-B288-4B57EB66245C}" destId="{DA46CC56-1B0B-4B3E-9B83-21E8A168186F}" srcOrd="5" destOrd="0" presId="urn:microsoft.com/office/officeart/2005/8/layout/process5"/>
    <dgm:cxn modelId="{5C09E224-A27B-4708-9223-A0E0A3C34ECC}" type="presParOf" srcId="{DA46CC56-1B0B-4B3E-9B83-21E8A168186F}" destId="{1D1FCEB1-B643-4C1C-85F0-70C6FCAFB2F9}" srcOrd="0" destOrd="0" presId="urn:microsoft.com/office/officeart/2005/8/layout/process5"/>
    <dgm:cxn modelId="{50DAB27A-6251-4C58-94BB-4696CCA4F936}" type="presParOf" srcId="{92424154-D6C2-40E1-B288-4B57EB66245C}" destId="{C74A47ED-F3BA-4B51-9B68-8DA3C870A498}" srcOrd="6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490BC7E-36EC-45B8-B7B0-520E32350A2F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4FDEDBC5-B8A1-4B20-B9D4-24971C6444A6}">
      <dgm:prSet/>
      <dgm:spPr/>
      <dgm:t>
        <a:bodyPr/>
        <a:lstStyle/>
        <a:p>
          <a:r>
            <a:rPr lang="en-GB" b="0" i="0"/>
            <a:t>Older people have diverse and changing needs </a:t>
          </a:r>
          <a:endParaRPr lang="en-US"/>
        </a:p>
      </dgm:t>
    </dgm:pt>
    <dgm:pt modelId="{8ED71726-E25C-44FF-A9E7-29DE523EA570}" type="parTrans" cxnId="{5FF55224-79A9-4EA3-AEAC-C41D897F5539}">
      <dgm:prSet/>
      <dgm:spPr/>
      <dgm:t>
        <a:bodyPr/>
        <a:lstStyle/>
        <a:p>
          <a:endParaRPr lang="en-US"/>
        </a:p>
      </dgm:t>
    </dgm:pt>
    <dgm:pt modelId="{01041FE7-337E-4AE8-867B-035DF05005AE}" type="sibTrans" cxnId="{5FF55224-79A9-4EA3-AEAC-C41D897F5539}">
      <dgm:prSet/>
      <dgm:spPr/>
      <dgm:t>
        <a:bodyPr/>
        <a:lstStyle/>
        <a:p>
          <a:endParaRPr lang="en-US"/>
        </a:p>
      </dgm:t>
    </dgm:pt>
    <dgm:pt modelId="{5D12F504-F300-46EF-A7FA-5041B1F8C645}">
      <dgm:prSet/>
      <dgm:spPr/>
      <dgm:t>
        <a:bodyPr/>
        <a:lstStyle/>
        <a:p>
          <a:r>
            <a:rPr lang="en-GB" b="0" i="0"/>
            <a:t>Current support is valuable but under pressure</a:t>
          </a:r>
          <a:endParaRPr lang="en-US"/>
        </a:p>
      </dgm:t>
    </dgm:pt>
    <dgm:pt modelId="{76AB8855-6BF0-49A3-8878-F0F84C07EDAE}" type="parTrans" cxnId="{C06B7AF3-B6EC-4D5A-9A74-65516D84DF0F}">
      <dgm:prSet/>
      <dgm:spPr/>
      <dgm:t>
        <a:bodyPr/>
        <a:lstStyle/>
        <a:p>
          <a:endParaRPr lang="en-US"/>
        </a:p>
      </dgm:t>
    </dgm:pt>
    <dgm:pt modelId="{DA102768-CF7E-4FCE-B61B-EC43AD45AB34}" type="sibTrans" cxnId="{C06B7AF3-B6EC-4D5A-9A74-65516D84DF0F}">
      <dgm:prSet/>
      <dgm:spPr/>
      <dgm:t>
        <a:bodyPr/>
        <a:lstStyle/>
        <a:p>
          <a:endParaRPr lang="en-US"/>
        </a:p>
      </dgm:t>
    </dgm:pt>
    <dgm:pt modelId="{2C5A0A27-6710-4D63-ADE1-016B87C91F74}">
      <dgm:prSet/>
      <dgm:spPr/>
      <dgm:t>
        <a:bodyPr/>
        <a:lstStyle/>
        <a:p>
          <a:r>
            <a:rPr lang="en-GB" b="0" i="0"/>
            <a:t>Policy promotes wellbeing and person-centred care</a:t>
          </a:r>
          <a:endParaRPr lang="en-US"/>
        </a:p>
      </dgm:t>
    </dgm:pt>
    <dgm:pt modelId="{6832035D-0837-4235-BC8C-16A1FDB66EED}" type="parTrans" cxnId="{5E85E333-35C5-4325-A4E4-EC6EB83201CE}">
      <dgm:prSet/>
      <dgm:spPr/>
      <dgm:t>
        <a:bodyPr/>
        <a:lstStyle/>
        <a:p>
          <a:endParaRPr lang="en-US"/>
        </a:p>
      </dgm:t>
    </dgm:pt>
    <dgm:pt modelId="{141116E5-D4D1-4193-ABF3-7E75667BF55D}" type="sibTrans" cxnId="{5E85E333-35C5-4325-A4E4-EC6EB83201CE}">
      <dgm:prSet/>
      <dgm:spPr/>
      <dgm:t>
        <a:bodyPr/>
        <a:lstStyle/>
        <a:p>
          <a:endParaRPr lang="en-US"/>
        </a:p>
      </dgm:t>
    </dgm:pt>
    <dgm:pt modelId="{EA35951D-059A-46D3-A8C3-58BC8AA85114}">
      <dgm:prSet/>
      <dgm:spPr/>
      <dgm:t>
        <a:bodyPr/>
        <a:lstStyle/>
        <a:p>
          <a:r>
            <a:rPr lang="en-GB" b="0" i="0"/>
            <a:t>Future care must improve access, quality, and coordination</a:t>
          </a:r>
          <a:endParaRPr lang="en-US"/>
        </a:p>
      </dgm:t>
    </dgm:pt>
    <dgm:pt modelId="{69CD97B8-74B2-4E1E-91E5-B8B1FC2210EB}" type="parTrans" cxnId="{2F409AEB-0349-424A-8F49-76CD9282D41C}">
      <dgm:prSet/>
      <dgm:spPr/>
      <dgm:t>
        <a:bodyPr/>
        <a:lstStyle/>
        <a:p>
          <a:endParaRPr lang="en-US"/>
        </a:p>
      </dgm:t>
    </dgm:pt>
    <dgm:pt modelId="{B4711395-871B-46B4-84AE-B53D5F9EAACA}" type="sibTrans" cxnId="{2F409AEB-0349-424A-8F49-76CD9282D41C}">
      <dgm:prSet/>
      <dgm:spPr/>
      <dgm:t>
        <a:bodyPr/>
        <a:lstStyle/>
        <a:p>
          <a:endParaRPr lang="en-US"/>
        </a:p>
      </dgm:t>
    </dgm:pt>
    <dgm:pt modelId="{FF7BD5C3-8FE0-41CC-B00A-7BE6E112F2AE}" type="pres">
      <dgm:prSet presAssocID="{E490BC7E-36EC-45B8-B7B0-520E32350A2F}" presName="diagram" presStyleCnt="0">
        <dgm:presLayoutVars>
          <dgm:dir/>
          <dgm:resizeHandles val="exact"/>
        </dgm:presLayoutVars>
      </dgm:prSet>
      <dgm:spPr/>
    </dgm:pt>
    <dgm:pt modelId="{8DC9C026-916C-44D9-9DE3-DC29CCA2B808}" type="pres">
      <dgm:prSet presAssocID="{4FDEDBC5-B8A1-4B20-B9D4-24971C6444A6}" presName="node" presStyleLbl="node1" presStyleIdx="0" presStyleCnt="4">
        <dgm:presLayoutVars>
          <dgm:bulletEnabled val="1"/>
        </dgm:presLayoutVars>
      </dgm:prSet>
      <dgm:spPr/>
    </dgm:pt>
    <dgm:pt modelId="{F60FA3FD-BA4B-460A-B266-3CAFF6EE61E9}" type="pres">
      <dgm:prSet presAssocID="{01041FE7-337E-4AE8-867B-035DF05005AE}" presName="sibTrans" presStyleLbl="sibTrans2D1" presStyleIdx="0" presStyleCnt="3"/>
      <dgm:spPr/>
    </dgm:pt>
    <dgm:pt modelId="{6ACE6ED0-3E31-4CDC-A005-649ADF237B77}" type="pres">
      <dgm:prSet presAssocID="{01041FE7-337E-4AE8-867B-035DF05005AE}" presName="connectorText" presStyleLbl="sibTrans2D1" presStyleIdx="0" presStyleCnt="3"/>
      <dgm:spPr/>
    </dgm:pt>
    <dgm:pt modelId="{898970FE-6E0A-4421-9381-01E0003CB2B5}" type="pres">
      <dgm:prSet presAssocID="{5D12F504-F300-46EF-A7FA-5041B1F8C645}" presName="node" presStyleLbl="node1" presStyleIdx="1" presStyleCnt="4">
        <dgm:presLayoutVars>
          <dgm:bulletEnabled val="1"/>
        </dgm:presLayoutVars>
      </dgm:prSet>
      <dgm:spPr/>
    </dgm:pt>
    <dgm:pt modelId="{5D98D9C4-53EB-4752-A4B5-F00D1C49CA57}" type="pres">
      <dgm:prSet presAssocID="{DA102768-CF7E-4FCE-B61B-EC43AD45AB34}" presName="sibTrans" presStyleLbl="sibTrans2D1" presStyleIdx="1" presStyleCnt="3"/>
      <dgm:spPr/>
    </dgm:pt>
    <dgm:pt modelId="{0C3F24D5-420E-4620-A3DC-3561924FF489}" type="pres">
      <dgm:prSet presAssocID="{DA102768-CF7E-4FCE-B61B-EC43AD45AB34}" presName="connectorText" presStyleLbl="sibTrans2D1" presStyleIdx="1" presStyleCnt="3"/>
      <dgm:spPr/>
    </dgm:pt>
    <dgm:pt modelId="{CFC9AAD4-C648-40FF-ABA1-066738A3EB7D}" type="pres">
      <dgm:prSet presAssocID="{2C5A0A27-6710-4D63-ADE1-016B87C91F74}" presName="node" presStyleLbl="node1" presStyleIdx="2" presStyleCnt="4">
        <dgm:presLayoutVars>
          <dgm:bulletEnabled val="1"/>
        </dgm:presLayoutVars>
      </dgm:prSet>
      <dgm:spPr/>
    </dgm:pt>
    <dgm:pt modelId="{F3E2702D-4FF2-4868-855E-BD8182C90DAA}" type="pres">
      <dgm:prSet presAssocID="{141116E5-D4D1-4193-ABF3-7E75667BF55D}" presName="sibTrans" presStyleLbl="sibTrans2D1" presStyleIdx="2" presStyleCnt="3"/>
      <dgm:spPr/>
    </dgm:pt>
    <dgm:pt modelId="{ADB79A8C-CA0C-4229-A16B-528758564B81}" type="pres">
      <dgm:prSet presAssocID="{141116E5-D4D1-4193-ABF3-7E75667BF55D}" presName="connectorText" presStyleLbl="sibTrans2D1" presStyleIdx="2" presStyleCnt="3"/>
      <dgm:spPr/>
    </dgm:pt>
    <dgm:pt modelId="{924AAA8C-4C45-46F9-A908-7EEBDDD1DCFF}" type="pres">
      <dgm:prSet presAssocID="{EA35951D-059A-46D3-A8C3-58BC8AA85114}" presName="node" presStyleLbl="node1" presStyleIdx="3" presStyleCnt="4">
        <dgm:presLayoutVars>
          <dgm:bulletEnabled val="1"/>
        </dgm:presLayoutVars>
      </dgm:prSet>
      <dgm:spPr/>
    </dgm:pt>
  </dgm:ptLst>
  <dgm:cxnLst>
    <dgm:cxn modelId="{5530D621-E596-4CB5-AF03-85A39504114B}" type="presOf" srcId="{01041FE7-337E-4AE8-867B-035DF05005AE}" destId="{F60FA3FD-BA4B-460A-B266-3CAFF6EE61E9}" srcOrd="0" destOrd="0" presId="urn:microsoft.com/office/officeart/2005/8/layout/process5"/>
    <dgm:cxn modelId="{5FF55224-79A9-4EA3-AEAC-C41D897F5539}" srcId="{E490BC7E-36EC-45B8-B7B0-520E32350A2F}" destId="{4FDEDBC5-B8A1-4B20-B9D4-24971C6444A6}" srcOrd="0" destOrd="0" parTransId="{8ED71726-E25C-44FF-A9E7-29DE523EA570}" sibTransId="{01041FE7-337E-4AE8-867B-035DF05005AE}"/>
    <dgm:cxn modelId="{BF3CC62D-2B09-4B3E-9913-0F3A8E1FFE00}" type="presOf" srcId="{5D12F504-F300-46EF-A7FA-5041B1F8C645}" destId="{898970FE-6E0A-4421-9381-01E0003CB2B5}" srcOrd="0" destOrd="0" presId="urn:microsoft.com/office/officeart/2005/8/layout/process5"/>
    <dgm:cxn modelId="{5E85E333-35C5-4325-A4E4-EC6EB83201CE}" srcId="{E490BC7E-36EC-45B8-B7B0-520E32350A2F}" destId="{2C5A0A27-6710-4D63-ADE1-016B87C91F74}" srcOrd="2" destOrd="0" parTransId="{6832035D-0837-4235-BC8C-16A1FDB66EED}" sibTransId="{141116E5-D4D1-4193-ABF3-7E75667BF55D}"/>
    <dgm:cxn modelId="{D5464439-EB68-472E-9F95-03B0089C160F}" type="presOf" srcId="{DA102768-CF7E-4FCE-B61B-EC43AD45AB34}" destId="{0C3F24D5-420E-4620-A3DC-3561924FF489}" srcOrd="1" destOrd="0" presId="urn:microsoft.com/office/officeart/2005/8/layout/process5"/>
    <dgm:cxn modelId="{542C1260-D898-4094-BD56-20B743FB0D88}" type="presOf" srcId="{2C5A0A27-6710-4D63-ADE1-016B87C91F74}" destId="{CFC9AAD4-C648-40FF-ABA1-066738A3EB7D}" srcOrd="0" destOrd="0" presId="urn:microsoft.com/office/officeart/2005/8/layout/process5"/>
    <dgm:cxn modelId="{70D23542-B497-449C-8F0C-569D390F23AC}" type="presOf" srcId="{4FDEDBC5-B8A1-4B20-B9D4-24971C6444A6}" destId="{8DC9C026-916C-44D9-9DE3-DC29CCA2B808}" srcOrd="0" destOrd="0" presId="urn:microsoft.com/office/officeart/2005/8/layout/process5"/>
    <dgm:cxn modelId="{EFD66442-F45F-4BE2-B54B-DFB4F5B9B72F}" type="presOf" srcId="{141116E5-D4D1-4193-ABF3-7E75667BF55D}" destId="{F3E2702D-4FF2-4868-855E-BD8182C90DAA}" srcOrd="0" destOrd="0" presId="urn:microsoft.com/office/officeart/2005/8/layout/process5"/>
    <dgm:cxn modelId="{172CB855-551C-477D-B36E-0B620C446D02}" type="presOf" srcId="{141116E5-D4D1-4193-ABF3-7E75667BF55D}" destId="{ADB79A8C-CA0C-4229-A16B-528758564B81}" srcOrd="1" destOrd="0" presId="urn:microsoft.com/office/officeart/2005/8/layout/process5"/>
    <dgm:cxn modelId="{E10012B8-63E6-4C8F-9825-1868C1CBD7D3}" type="presOf" srcId="{DA102768-CF7E-4FCE-B61B-EC43AD45AB34}" destId="{5D98D9C4-53EB-4752-A4B5-F00D1C49CA57}" srcOrd="0" destOrd="0" presId="urn:microsoft.com/office/officeart/2005/8/layout/process5"/>
    <dgm:cxn modelId="{FA26B4CA-3553-4273-A7FE-3783EC1F4854}" type="presOf" srcId="{01041FE7-337E-4AE8-867B-035DF05005AE}" destId="{6ACE6ED0-3E31-4CDC-A005-649ADF237B77}" srcOrd="1" destOrd="0" presId="urn:microsoft.com/office/officeart/2005/8/layout/process5"/>
    <dgm:cxn modelId="{7701AECB-45C7-42A9-BE6A-1F128D00F1BE}" type="presOf" srcId="{E490BC7E-36EC-45B8-B7B0-520E32350A2F}" destId="{FF7BD5C3-8FE0-41CC-B00A-7BE6E112F2AE}" srcOrd="0" destOrd="0" presId="urn:microsoft.com/office/officeart/2005/8/layout/process5"/>
    <dgm:cxn modelId="{2F409AEB-0349-424A-8F49-76CD9282D41C}" srcId="{E490BC7E-36EC-45B8-B7B0-520E32350A2F}" destId="{EA35951D-059A-46D3-A8C3-58BC8AA85114}" srcOrd="3" destOrd="0" parTransId="{69CD97B8-74B2-4E1E-91E5-B8B1FC2210EB}" sibTransId="{B4711395-871B-46B4-84AE-B53D5F9EAACA}"/>
    <dgm:cxn modelId="{C06B7AF3-B6EC-4D5A-9A74-65516D84DF0F}" srcId="{E490BC7E-36EC-45B8-B7B0-520E32350A2F}" destId="{5D12F504-F300-46EF-A7FA-5041B1F8C645}" srcOrd="1" destOrd="0" parTransId="{76AB8855-6BF0-49A3-8878-F0F84C07EDAE}" sibTransId="{DA102768-CF7E-4FCE-B61B-EC43AD45AB34}"/>
    <dgm:cxn modelId="{C2DAE3F9-F6FB-4F86-87B3-4C9ACDABE7E4}" type="presOf" srcId="{EA35951D-059A-46D3-A8C3-58BC8AA85114}" destId="{924AAA8C-4C45-46F9-A908-7EEBDDD1DCFF}" srcOrd="0" destOrd="0" presId="urn:microsoft.com/office/officeart/2005/8/layout/process5"/>
    <dgm:cxn modelId="{B6FA507F-404E-490C-8792-EF2E4B788F8F}" type="presParOf" srcId="{FF7BD5C3-8FE0-41CC-B00A-7BE6E112F2AE}" destId="{8DC9C026-916C-44D9-9DE3-DC29CCA2B808}" srcOrd="0" destOrd="0" presId="urn:microsoft.com/office/officeart/2005/8/layout/process5"/>
    <dgm:cxn modelId="{C419A3F2-7962-4A58-875D-E317A8A9F657}" type="presParOf" srcId="{FF7BD5C3-8FE0-41CC-B00A-7BE6E112F2AE}" destId="{F60FA3FD-BA4B-460A-B266-3CAFF6EE61E9}" srcOrd="1" destOrd="0" presId="urn:microsoft.com/office/officeart/2005/8/layout/process5"/>
    <dgm:cxn modelId="{88F5E36A-C015-4C22-940D-E395DABE3E9E}" type="presParOf" srcId="{F60FA3FD-BA4B-460A-B266-3CAFF6EE61E9}" destId="{6ACE6ED0-3E31-4CDC-A005-649ADF237B77}" srcOrd="0" destOrd="0" presId="urn:microsoft.com/office/officeart/2005/8/layout/process5"/>
    <dgm:cxn modelId="{5AD74273-9F3F-4D6B-9099-263857E9FCC6}" type="presParOf" srcId="{FF7BD5C3-8FE0-41CC-B00A-7BE6E112F2AE}" destId="{898970FE-6E0A-4421-9381-01E0003CB2B5}" srcOrd="2" destOrd="0" presId="urn:microsoft.com/office/officeart/2005/8/layout/process5"/>
    <dgm:cxn modelId="{7C4239CC-179E-465F-B0E0-A04B76893470}" type="presParOf" srcId="{FF7BD5C3-8FE0-41CC-B00A-7BE6E112F2AE}" destId="{5D98D9C4-53EB-4752-A4B5-F00D1C49CA57}" srcOrd="3" destOrd="0" presId="urn:microsoft.com/office/officeart/2005/8/layout/process5"/>
    <dgm:cxn modelId="{40DD7A25-AFF9-4023-B2A7-9350E85ECE3A}" type="presParOf" srcId="{5D98D9C4-53EB-4752-A4B5-F00D1C49CA57}" destId="{0C3F24D5-420E-4620-A3DC-3561924FF489}" srcOrd="0" destOrd="0" presId="urn:microsoft.com/office/officeart/2005/8/layout/process5"/>
    <dgm:cxn modelId="{1DEC01A1-F765-41B0-BBCF-EDC3880C45BA}" type="presParOf" srcId="{FF7BD5C3-8FE0-41CC-B00A-7BE6E112F2AE}" destId="{CFC9AAD4-C648-40FF-ABA1-066738A3EB7D}" srcOrd="4" destOrd="0" presId="urn:microsoft.com/office/officeart/2005/8/layout/process5"/>
    <dgm:cxn modelId="{52BE8EA5-7EA8-4023-BFA5-2EC0611B8469}" type="presParOf" srcId="{FF7BD5C3-8FE0-41CC-B00A-7BE6E112F2AE}" destId="{F3E2702D-4FF2-4868-855E-BD8182C90DAA}" srcOrd="5" destOrd="0" presId="urn:microsoft.com/office/officeart/2005/8/layout/process5"/>
    <dgm:cxn modelId="{7666A705-BC7C-425B-9FFF-14E4D03FB7DC}" type="presParOf" srcId="{F3E2702D-4FF2-4868-855E-BD8182C90DAA}" destId="{ADB79A8C-CA0C-4229-A16B-528758564B81}" srcOrd="0" destOrd="0" presId="urn:microsoft.com/office/officeart/2005/8/layout/process5"/>
    <dgm:cxn modelId="{D71E9943-3E8D-4164-A312-532BCB6EE39A}" type="presParOf" srcId="{FF7BD5C3-8FE0-41CC-B00A-7BE6E112F2AE}" destId="{924AAA8C-4C45-46F9-A908-7EEBDDD1DCFF}" srcOrd="6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C34F1D-911D-4828-8FDD-5AE2D7C83476}">
      <dsp:nvSpPr>
        <dsp:cNvPr id="0" name=""/>
        <dsp:cNvSpPr/>
      </dsp:nvSpPr>
      <dsp:spPr>
        <a:xfrm>
          <a:off x="420687" y="0"/>
          <a:ext cx="4773613" cy="4773613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6EFD5A-4956-4224-B06B-2BABB6510733}">
      <dsp:nvSpPr>
        <dsp:cNvPr id="0" name=""/>
        <dsp:cNvSpPr/>
      </dsp:nvSpPr>
      <dsp:spPr>
        <a:xfrm>
          <a:off x="874180" y="453493"/>
          <a:ext cx="1861709" cy="186170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/>
            <a:t>The UK population is ageing </a:t>
          </a:r>
          <a:endParaRPr lang="en-US" sz="2000" kern="1200"/>
        </a:p>
      </dsp:txBody>
      <dsp:txXfrm>
        <a:off x="965061" y="544374"/>
        <a:ext cx="1679947" cy="1679947"/>
      </dsp:txXfrm>
    </dsp:sp>
    <dsp:sp modelId="{250DB6F9-88AB-4144-90C1-4F94031CF48B}">
      <dsp:nvSpPr>
        <dsp:cNvPr id="0" name=""/>
        <dsp:cNvSpPr/>
      </dsp:nvSpPr>
      <dsp:spPr>
        <a:xfrm>
          <a:off x="2879097" y="453493"/>
          <a:ext cx="1861709" cy="186170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/>
            <a:t>The number of people aged 65+ is rising</a:t>
          </a:r>
          <a:endParaRPr lang="en-US" sz="2000" kern="1200"/>
        </a:p>
      </dsp:txBody>
      <dsp:txXfrm>
        <a:off x="2969978" y="544374"/>
        <a:ext cx="1679947" cy="1679947"/>
      </dsp:txXfrm>
    </dsp:sp>
    <dsp:sp modelId="{9F1053A1-5EBA-49A7-A7EC-CFA698B29A7F}">
      <dsp:nvSpPr>
        <dsp:cNvPr id="0" name=""/>
        <dsp:cNvSpPr/>
      </dsp:nvSpPr>
      <dsp:spPr>
        <a:xfrm>
          <a:off x="874180" y="2458410"/>
          <a:ext cx="1861709" cy="186170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/>
            <a:t>The 85+ group is growing the fastest  </a:t>
          </a:r>
          <a:endParaRPr lang="en-US" sz="2000" kern="1200"/>
        </a:p>
      </dsp:txBody>
      <dsp:txXfrm>
        <a:off x="965061" y="2549291"/>
        <a:ext cx="1679947" cy="1679947"/>
      </dsp:txXfrm>
    </dsp:sp>
    <dsp:sp modelId="{5105FAB2-3231-4261-B601-795795819B86}">
      <dsp:nvSpPr>
        <dsp:cNvPr id="0" name=""/>
        <dsp:cNvSpPr/>
      </dsp:nvSpPr>
      <dsp:spPr>
        <a:xfrm>
          <a:off x="2879097" y="2458410"/>
          <a:ext cx="1861709" cy="186170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/>
            <a:t>This increases demand for health and social care  </a:t>
          </a:r>
          <a:endParaRPr lang="en-US" sz="2000" kern="1200"/>
        </a:p>
      </dsp:txBody>
      <dsp:txXfrm>
        <a:off x="2969978" y="2549291"/>
        <a:ext cx="1679947" cy="167994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691257-3AAB-4D0A-898B-134F66B6B238}">
      <dsp:nvSpPr>
        <dsp:cNvPr id="0" name=""/>
        <dsp:cNvSpPr/>
      </dsp:nvSpPr>
      <dsp:spPr>
        <a:xfrm>
          <a:off x="1409535" y="1864"/>
          <a:ext cx="2125341" cy="127520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More people living longer</a:t>
          </a:r>
          <a:endParaRPr lang="en-US" sz="1800" kern="1200"/>
        </a:p>
      </dsp:txBody>
      <dsp:txXfrm>
        <a:off x="1446884" y="39213"/>
        <a:ext cx="2050643" cy="1200507"/>
      </dsp:txXfrm>
    </dsp:sp>
    <dsp:sp modelId="{789FD63D-511C-4E00-B91D-D8A57AC9635B}">
      <dsp:nvSpPr>
        <dsp:cNvPr id="0" name=""/>
        <dsp:cNvSpPr/>
      </dsp:nvSpPr>
      <dsp:spPr>
        <a:xfrm>
          <a:off x="3721907" y="375925"/>
          <a:ext cx="450572" cy="52708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3721907" y="481342"/>
        <a:ext cx="315400" cy="316250"/>
      </dsp:txXfrm>
    </dsp:sp>
    <dsp:sp modelId="{2EC1C847-D5F0-4656-A0ED-904701F9AE6F}">
      <dsp:nvSpPr>
        <dsp:cNvPr id="0" name=""/>
        <dsp:cNvSpPr/>
      </dsp:nvSpPr>
      <dsp:spPr>
        <a:xfrm>
          <a:off x="4385014" y="1864"/>
          <a:ext cx="2125341" cy="1275205"/>
        </a:xfrm>
        <a:prstGeom prst="roundRect">
          <a:avLst>
            <a:gd name="adj" fmla="val 10000"/>
          </a:avLst>
        </a:prstGeom>
        <a:solidFill>
          <a:schemeClr val="accent5">
            <a:hueOff val="2079079"/>
            <a:satOff val="-1338"/>
            <a:lumOff val="91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Many are living with multiple long-term conditions</a:t>
          </a:r>
          <a:endParaRPr lang="en-US" sz="1800" kern="1200"/>
        </a:p>
      </dsp:txBody>
      <dsp:txXfrm>
        <a:off x="4422363" y="39213"/>
        <a:ext cx="2050643" cy="1200507"/>
      </dsp:txXfrm>
    </dsp:sp>
    <dsp:sp modelId="{2CE8F257-4652-4F4D-8DC2-99BD1A10BD18}">
      <dsp:nvSpPr>
        <dsp:cNvPr id="0" name=""/>
        <dsp:cNvSpPr/>
      </dsp:nvSpPr>
      <dsp:spPr>
        <a:xfrm>
          <a:off x="6697386" y="375925"/>
          <a:ext cx="450572" cy="52708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118619"/>
            <a:satOff val="-2006"/>
            <a:lumOff val="137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6697386" y="481342"/>
        <a:ext cx="315400" cy="316250"/>
      </dsp:txXfrm>
    </dsp:sp>
    <dsp:sp modelId="{3AA09644-72A1-4A3F-896C-1E8FE1BAE743}">
      <dsp:nvSpPr>
        <dsp:cNvPr id="0" name=""/>
        <dsp:cNvSpPr/>
      </dsp:nvSpPr>
      <dsp:spPr>
        <a:xfrm>
          <a:off x="7360492" y="1864"/>
          <a:ext cx="2125341" cy="1275205"/>
        </a:xfrm>
        <a:prstGeom prst="roundRect">
          <a:avLst>
            <a:gd name="adj" fmla="val 10000"/>
          </a:avLst>
        </a:prstGeom>
        <a:solidFill>
          <a:schemeClr val="accent5">
            <a:hueOff val="4158159"/>
            <a:satOff val="-2675"/>
            <a:lumOff val="182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Demand for care and support is increasing </a:t>
          </a:r>
          <a:endParaRPr lang="en-US" sz="1800" kern="1200"/>
        </a:p>
      </dsp:txBody>
      <dsp:txXfrm>
        <a:off x="7397841" y="39213"/>
        <a:ext cx="2050643" cy="1200507"/>
      </dsp:txXfrm>
    </dsp:sp>
    <dsp:sp modelId="{BE34EC7E-0BAC-49CC-9144-D0A304CD5F4C}">
      <dsp:nvSpPr>
        <dsp:cNvPr id="0" name=""/>
        <dsp:cNvSpPr/>
      </dsp:nvSpPr>
      <dsp:spPr>
        <a:xfrm rot="5400000">
          <a:off x="8197877" y="1425844"/>
          <a:ext cx="450572" cy="52708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237238"/>
            <a:satOff val="-4013"/>
            <a:lumOff val="274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 rot="-5400000">
        <a:off x="8265038" y="1464100"/>
        <a:ext cx="316250" cy="315400"/>
      </dsp:txXfrm>
    </dsp:sp>
    <dsp:sp modelId="{3EF20D86-9FD8-4A39-BA76-E04EA1C71DC6}">
      <dsp:nvSpPr>
        <dsp:cNvPr id="0" name=""/>
        <dsp:cNvSpPr/>
      </dsp:nvSpPr>
      <dsp:spPr>
        <a:xfrm>
          <a:off x="7360492" y="2127206"/>
          <a:ext cx="2125341" cy="1275205"/>
        </a:xfrm>
        <a:prstGeom prst="roundRect">
          <a:avLst>
            <a:gd name="adj" fmla="val 10000"/>
          </a:avLst>
        </a:prstGeom>
        <a:solidFill>
          <a:schemeClr val="accent5">
            <a:hueOff val="6237238"/>
            <a:satOff val="-4013"/>
            <a:lumOff val="274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Ageism can reduce wellbeing and access</a:t>
          </a:r>
          <a:endParaRPr lang="en-US" sz="1800" kern="1200"/>
        </a:p>
      </dsp:txBody>
      <dsp:txXfrm>
        <a:off x="7397841" y="2164555"/>
        <a:ext cx="2050643" cy="120050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CD43C7-9CCF-4A4C-B7E2-C150EF362B15}">
      <dsp:nvSpPr>
        <dsp:cNvPr id="0" name=""/>
        <dsp:cNvSpPr/>
      </dsp:nvSpPr>
      <dsp:spPr>
        <a:xfrm>
          <a:off x="0" y="0"/>
          <a:ext cx="4491989" cy="105019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0" i="0" kern="1200"/>
            <a:t>Care Act 2014</a:t>
          </a:r>
          <a:endParaRPr lang="en-US" sz="1900" kern="1200"/>
        </a:p>
      </dsp:txBody>
      <dsp:txXfrm>
        <a:off x="30759" y="30759"/>
        <a:ext cx="3270006" cy="988676"/>
      </dsp:txXfrm>
    </dsp:sp>
    <dsp:sp modelId="{451CD81C-95A4-4E11-B9AE-41E1E8553DAC}">
      <dsp:nvSpPr>
        <dsp:cNvPr id="0" name=""/>
        <dsp:cNvSpPr/>
      </dsp:nvSpPr>
      <dsp:spPr>
        <a:xfrm>
          <a:off x="376204" y="1241139"/>
          <a:ext cx="4491989" cy="1050194"/>
        </a:xfrm>
        <a:prstGeom prst="roundRect">
          <a:avLst>
            <a:gd name="adj" fmla="val 10000"/>
          </a:avLst>
        </a:prstGeom>
        <a:solidFill>
          <a:schemeClr val="accent2">
            <a:hueOff val="451605"/>
            <a:satOff val="-2211"/>
            <a:lumOff val="124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0" i="0" kern="1200"/>
            <a:t>Wellbeing principle </a:t>
          </a:r>
          <a:endParaRPr lang="en-US" sz="1900" kern="1200"/>
        </a:p>
      </dsp:txBody>
      <dsp:txXfrm>
        <a:off x="406963" y="1271898"/>
        <a:ext cx="3371640" cy="988676"/>
      </dsp:txXfrm>
    </dsp:sp>
    <dsp:sp modelId="{651AE8C6-C8EF-4FDA-9E1C-86B53FFCD7C9}">
      <dsp:nvSpPr>
        <dsp:cNvPr id="0" name=""/>
        <dsp:cNvSpPr/>
      </dsp:nvSpPr>
      <dsp:spPr>
        <a:xfrm>
          <a:off x="746793" y="2482278"/>
          <a:ext cx="4491989" cy="1050194"/>
        </a:xfrm>
        <a:prstGeom prst="roundRect">
          <a:avLst>
            <a:gd name="adj" fmla="val 10000"/>
          </a:avLst>
        </a:prstGeom>
        <a:solidFill>
          <a:schemeClr val="accent2">
            <a:hueOff val="903209"/>
            <a:satOff val="-4421"/>
            <a:lumOff val="248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0" i="0" kern="1200"/>
            <a:t>Needs assessment and care support </a:t>
          </a:r>
          <a:endParaRPr lang="en-US" sz="1900" kern="1200"/>
        </a:p>
      </dsp:txBody>
      <dsp:txXfrm>
        <a:off x="777552" y="2513037"/>
        <a:ext cx="3377255" cy="988676"/>
      </dsp:txXfrm>
    </dsp:sp>
    <dsp:sp modelId="{2E0DD746-7FDA-4926-8848-E5A0460B0236}">
      <dsp:nvSpPr>
        <dsp:cNvPr id="0" name=""/>
        <dsp:cNvSpPr/>
      </dsp:nvSpPr>
      <dsp:spPr>
        <a:xfrm>
          <a:off x="1122997" y="3723418"/>
          <a:ext cx="4491989" cy="1050194"/>
        </a:xfrm>
        <a:prstGeom prst="roundRect">
          <a:avLst>
            <a:gd name="adj" fmla="val 10000"/>
          </a:avLst>
        </a:prstGeom>
        <a:solidFill>
          <a:schemeClr val="accent2">
            <a:hueOff val="1354814"/>
            <a:satOff val="-6632"/>
            <a:lumOff val="372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0" i="0" kern="1200"/>
            <a:t>NICE guidance on integrated, person-centred care </a:t>
          </a:r>
          <a:endParaRPr lang="en-US" sz="1900" kern="1200"/>
        </a:p>
      </dsp:txBody>
      <dsp:txXfrm>
        <a:off x="1153756" y="3754177"/>
        <a:ext cx="3371640" cy="988676"/>
      </dsp:txXfrm>
    </dsp:sp>
    <dsp:sp modelId="{D173220F-1733-489B-81DE-04460CCDD9DE}">
      <dsp:nvSpPr>
        <dsp:cNvPr id="0" name=""/>
        <dsp:cNvSpPr/>
      </dsp:nvSpPr>
      <dsp:spPr>
        <a:xfrm>
          <a:off x="3809362" y="804353"/>
          <a:ext cx="682626" cy="68262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100" kern="1200"/>
        </a:p>
      </dsp:txBody>
      <dsp:txXfrm>
        <a:off x="3962953" y="804353"/>
        <a:ext cx="375444" cy="513676"/>
      </dsp:txXfrm>
    </dsp:sp>
    <dsp:sp modelId="{876AAB65-3104-48EB-8D8B-A3404C141516}">
      <dsp:nvSpPr>
        <dsp:cNvPr id="0" name=""/>
        <dsp:cNvSpPr/>
      </dsp:nvSpPr>
      <dsp:spPr>
        <a:xfrm>
          <a:off x="4185567" y="2045493"/>
          <a:ext cx="682626" cy="68262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814885"/>
            <a:satOff val="-2356"/>
            <a:lumOff val="-5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814885"/>
              <a:satOff val="-2356"/>
              <a:lumOff val="-5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100" kern="1200"/>
        </a:p>
      </dsp:txBody>
      <dsp:txXfrm>
        <a:off x="4339158" y="2045493"/>
        <a:ext cx="375444" cy="513676"/>
      </dsp:txXfrm>
    </dsp:sp>
    <dsp:sp modelId="{B32B83E0-15DF-4E9A-8D24-76B5535FB51E}">
      <dsp:nvSpPr>
        <dsp:cNvPr id="0" name=""/>
        <dsp:cNvSpPr/>
      </dsp:nvSpPr>
      <dsp:spPr>
        <a:xfrm>
          <a:off x="4556156" y="3286632"/>
          <a:ext cx="682626" cy="68262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1629769"/>
            <a:satOff val="-4713"/>
            <a:lumOff val="-10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1629769"/>
              <a:satOff val="-4713"/>
              <a:lumOff val="-10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100" kern="1200"/>
        </a:p>
      </dsp:txBody>
      <dsp:txXfrm>
        <a:off x="4709747" y="3286632"/>
        <a:ext cx="375444" cy="51367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65496F-C6A5-42F1-B48E-20114C545978}">
      <dsp:nvSpPr>
        <dsp:cNvPr id="0" name=""/>
        <dsp:cNvSpPr/>
      </dsp:nvSpPr>
      <dsp:spPr>
        <a:xfrm>
          <a:off x="1409535" y="1864"/>
          <a:ext cx="2125341" cy="127520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Local authority social care </a:t>
          </a:r>
          <a:endParaRPr lang="en-US" sz="1800" kern="1200"/>
        </a:p>
      </dsp:txBody>
      <dsp:txXfrm>
        <a:off x="1446884" y="39213"/>
        <a:ext cx="2050643" cy="1200507"/>
      </dsp:txXfrm>
    </dsp:sp>
    <dsp:sp modelId="{08806DF7-6196-45C3-8EFC-ABC3A4EEA051}">
      <dsp:nvSpPr>
        <dsp:cNvPr id="0" name=""/>
        <dsp:cNvSpPr/>
      </dsp:nvSpPr>
      <dsp:spPr>
        <a:xfrm>
          <a:off x="3721907" y="375925"/>
          <a:ext cx="450572" cy="52708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3721907" y="481342"/>
        <a:ext cx="315400" cy="316250"/>
      </dsp:txXfrm>
    </dsp:sp>
    <dsp:sp modelId="{DE86431F-82DC-425C-AF5D-EE23D637FFAB}">
      <dsp:nvSpPr>
        <dsp:cNvPr id="0" name=""/>
        <dsp:cNvSpPr/>
      </dsp:nvSpPr>
      <dsp:spPr>
        <a:xfrm>
          <a:off x="4385014" y="1864"/>
          <a:ext cx="2125341" cy="1275205"/>
        </a:xfrm>
        <a:prstGeom prst="roundRect">
          <a:avLst>
            <a:gd name="adj" fmla="val 10000"/>
          </a:avLst>
        </a:prstGeom>
        <a:solidFill>
          <a:schemeClr val="accent5">
            <a:hueOff val="1559309"/>
            <a:satOff val="-1003"/>
            <a:lumOff val="686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Home care and domiciliary support </a:t>
          </a:r>
          <a:endParaRPr lang="en-US" sz="1800" kern="1200"/>
        </a:p>
      </dsp:txBody>
      <dsp:txXfrm>
        <a:off x="4422363" y="39213"/>
        <a:ext cx="2050643" cy="1200507"/>
      </dsp:txXfrm>
    </dsp:sp>
    <dsp:sp modelId="{CB524834-4651-4FDB-BF3B-185211C6CC73}">
      <dsp:nvSpPr>
        <dsp:cNvPr id="0" name=""/>
        <dsp:cNvSpPr/>
      </dsp:nvSpPr>
      <dsp:spPr>
        <a:xfrm>
          <a:off x="6697386" y="375925"/>
          <a:ext cx="450572" cy="52708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2079079"/>
            <a:satOff val="-1338"/>
            <a:lumOff val="91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6697386" y="481342"/>
        <a:ext cx="315400" cy="316250"/>
      </dsp:txXfrm>
    </dsp:sp>
    <dsp:sp modelId="{D4685B28-28A5-4AB7-8172-32D6565A9C97}">
      <dsp:nvSpPr>
        <dsp:cNvPr id="0" name=""/>
        <dsp:cNvSpPr/>
      </dsp:nvSpPr>
      <dsp:spPr>
        <a:xfrm>
          <a:off x="7360492" y="1864"/>
          <a:ext cx="2125341" cy="1275205"/>
        </a:xfrm>
        <a:prstGeom prst="roundRect">
          <a:avLst>
            <a:gd name="adj" fmla="val 10000"/>
          </a:avLst>
        </a:prstGeom>
        <a:solidFill>
          <a:schemeClr val="accent5">
            <a:hueOff val="3118619"/>
            <a:satOff val="-2006"/>
            <a:lumOff val="137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Residential and nursing care </a:t>
          </a:r>
          <a:endParaRPr lang="en-US" sz="1800" kern="1200"/>
        </a:p>
      </dsp:txBody>
      <dsp:txXfrm>
        <a:off x="7397841" y="39213"/>
        <a:ext cx="2050643" cy="1200507"/>
      </dsp:txXfrm>
    </dsp:sp>
    <dsp:sp modelId="{0C169AFA-0472-4A09-AA0F-DAF3CDFE1556}">
      <dsp:nvSpPr>
        <dsp:cNvPr id="0" name=""/>
        <dsp:cNvSpPr/>
      </dsp:nvSpPr>
      <dsp:spPr>
        <a:xfrm rot="5400000">
          <a:off x="8197877" y="1425844"/>
          <a:ext cx="450572" cy="52708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158159"/>
            <a:satOff val="-2675"/>
            <a:lumOff val="182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 rot="-5400000">
        <a:off x="8265038" y="1464100"/>
        <a:ext cx="316250" cy="315400"/>
      </dsp:txXfrm>
    </dsp:sp>
    <dsp:sp modelId="{FAC58290-9EF0-4BE3-93BE-3D7C6DDDA40F}">
      <dsp:nvSpPr>
        <dsp:cNvPr id="0" name=""/>
        <dsp:cNvSpPr/>
      </dsp:nvSpPr>
      <dsp:spPr>
        <a:xfrm>
          <a:off x="7360492" y="2127206"/>
          <a:ext cx="2125341" cy="1275205"/>
        </a:xfrm>
        <a:prstGeom prst="roundRect">
          <a:avLst>
            <a:gd name="adj" fmla="val 10000"/>
          </a:avLst>
        </a:prstGeom>
        <a:solidFill>
          <a:schemeClr val="accent5">
            <a:hueOff val="4677928"/>
            <a:satOff val="-3010"/>
            <a:lumOff val="205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Day services, respite, equipment and adaptations</a:t>
          </a:r>
          <a:endParaRPr lang="en-US" sz="1800" kern="1200"/>
        </a:p>
      </dsp:txBody>
      <dsp:txXfrm>
        <a:off x="7397841" y="2164555"/>
        <a:ext cx="2050643" cy="1200507"/>
      </dsp:txXfrm>
    </dsp:sp>
    <dsp:sp modelId="{839523AA-624B-4554-BB05-34828DF6C533}">
      <dsp:nvSpPr>
        <dsp:cNvPr id="0" name=""/>
        <dsp:cNvSpPr/>
      </dsp:nvSpPr>
      <dsp:spPr>
        <a:xfrm rot="10800000">
          <a:off x="6722890" y="2501267"/>
          <a:ext cx="450572" cy="52708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237238"/>
            <a:satOff val="-4013"/>
            <a:lumOff val="274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 rot="10800000">
        <a:off x="6858062" y="2606684"/>
        <a:ext cx="315400" cy="316250"/>
      </dsp:txXfrm>
    </dsp:sp>
    <dsp:sp modelId="{A722E790-23AA-4412-AA45-35239F7F016A}">
      <dsp:nvSpPr>
        <dsp:cNvPr id="0" name=""/>
        <dsp:cNvSpPr/>
      </dsp:nvSpPr>
      <dsp:spPr>
        <a:xfrm>
          <a:off x="4385014" y="2127206"/>
          <a:ext cx="2125341" cy="1275205"/>
        </a:xfrm>
        <a:prstGeom prst="roundRect">
          <a:avLst>
            <a:gd name="adj" fmla="val 10000"/>
          </a:avLst>
        </a:prstGeom>
        <a:solidFill>
          <a:schemeClr val="accent5">
            <a:hueOff val="6237238"/>
            <a:satOff val="-4013"/>
            <a:lumOff val="274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Hospices/end of life care </a:t>
          </a:r>
          <a:endParaRPr lang="en-US" sz="1800" kern="1200"/>
        </a:p>
      </dsp:txBody>
      <dsp:txXfrm>
        <a:off x="4422363" y="2164555"/>
        <a:ext cx="2050643" cy="120050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202E57-08D5-4835-AFED-B2A2CB188F0C}">
      <dsp:nvSpPr>
        <dsp:cNvPr id="0" name=""/>
        <dsp:cNvSpPr/>
      </dsp:nvSpPr>
      <dsp:spPr>
        <a:xfrm>
          <a:off x="740369" y="651654"/>
          <a:ext cx="1065807" cy="106580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67817F-C4CF-4AD5-9ECF-EA5586FE2379}">
      <dsp:nvSpPr>
        <dsp:cNvPr id="0" name=""/>
        <dsp:cNvSpPr/>
      </dsp:nvSpPr>
      <dsp:spPr>
        <a:xfrm>
          <a:off x="89042" y="2032622"/>
          <a:ext cx="236846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0" i="0" kern="1200"/>
            <a:t>Strengths: familiar environment, supports independence</a:t>
          </a:r>
          <a:endParaRPr lang="en-US" sz="1700" kern="1200"/>
        </a:p>
      </dsp:txBody>
      <dsp:txXfrm>
        <a:off x="89042" y="2032622"/>
        <a:ext cx="2368460" cy="720000"/>
      </dsp:txXfrm>
    </dsp:sp>
    <dsp:sp modelId="{C1892D37-7C25-462D-9820-24172F1B381F}">
      <dsp:nvSpPr>
        <dsp:cNvPr id="0" name=""/>
        <dsp:cNvSpPr/>
      </dsp:nvSpPr>
      <dsp:spPr>
        <a:xfrm>
          <a:off x="3523310" y="651654"/>
          <a:ext cx="1065807" cy="106580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DE1DF6-9676-4C0C-95E8-7A5962AB3448}">
      <dsp:nvSpPr>
        <dsp:cNvPr id="0" name=""/>
        <dsp:cNvSpPr/>
      </dsp:nvSpPr>
      <dsp:spPr>
        <a:xfrm>
          <a:off x="2871984" y="2032622"/>
          <a:ext cx="236846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0" i="0" kern="1200"/>
            <a:t>Strengths: flexible and person-centred </a:t>
          </a:r>
          <a:endParaRPr lang="en-US" sz="1700" kern="1200"/>
        </a:p>
      </dsp:txBody>
      <dsp:txXfrm>
        <a:off x="2871984" y="2032622"/>
        <a:ext cx="2368460" cy="720000"/>
      </dsp:txXfrm>
    </dsp:sp>
    <dsp:sp modelId="{69F5A2D1-2E77-446D-9FE2-28DA99208342}">
      <dsp:nvSpPr>
        <dsp:cNvPr id="0" name=""/>
        <dsp:cNvSpPr/>
      </dsp:nvSpPr>
      <dsp:spPr>
        <a:xfrm>
          <a:off x="6306251" y="651654"/>
          <a:ext cx="1065807" cy="106580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22707E-38AE-4071-BBA9-D7CF7E6801AF}">
      <dsp:nvSpPr>
        <dsp:cNvPr id="0" name=""/>
        <dsp:cNvSpPr/>
      </dsp:nvSpPr>
      <dsp:spPr>
        <a:xfrm>
          <a:off x="5654925" y="2032622"/>
          <a:ext cx="236846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0" i="0" kern="1200"/>
            <a:t>Limits: time pressures, staffing shortages, inconsistency</a:t>
          </a:r>
          <a:endParaRPr lang="en-US" sz="1700" kern="1200"/>
        </a:p>
      </dsp:txBody>
      <dsp:txXfrm>
        <a:off x="5654925" y="2032622"/>
        <a:ext cx="2368460" cy="720000"/>
      </dsp:txXfrm>
    </dsp:sp>
    <dsp:sp modelId="{A181D795-8DB2-41EB-9702-8EA87862F88F}">
      <dsp:nvSpPr>
        <dsp:cNvPr id="0" name=""/>
        <dsp:cNvSpPr/>
      </dsp:nvSpPr>
      <dsp:spPr>
        <a:xfrm>
          <a:off x="9089193" y="651654"/>
          <a:ext cx="1065807" cy="106580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3802A0-0A8A-418C-A040-EF8FE528D9D5}">
      <dsp:nvSpPr>
        <dsp:cNvPr id="0" name=""/>
        <dsp:cNvSpPr/>
      </dsp:nvSpPr>
      <dsp:spPr>
        <a:xfrm>
          <a:off x="8437866" y="2032622"/>
          <a:ext cx="236846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0" i="0" kern="1200"/>
            <a:t>Limits: may not meet complex needs alone </a:t>
          </a:r>
          <a:endParaRPr lang="en-US" sz="1700" kern="1200"/>
        </a:p>
      </dsp:txBody>
      <dsp:txXfrm>
        <a:off x="8437866" y="2032622"/>
        <a:ext cx="2368460" cy="7200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B11C2B-CA05-4458-B57A-8DAE22AF8B9E}">
      <dsp:nvSpPr>
        <dsp:cNvPr id="0" name=""/>
        <dsp:cNvSpPr/>
      </dsp:nvSpPr>
      <dsp:spPr>
        <a:xfrm>
          <a:off x="550892" y="394754"/>
          <a:ext cx="1444760" cy="144476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4B145D-1C5A-4583-81B5-101957A13418}">
      <dsp:nvSpPr>
        <dsp:cNvPr id="0" name=""/>
        <dsp:cNvSpPr/>
      </dsp:nvSpPr>
      <dsp:spPr>
        <a:xfrm>
          <a:off x="858792" y="702654"/>
          <a:ext cx="828961" cy="82896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08D961-566C-45F0-94C7-5BA9E4407E12}">
      <dsp:nvSpPr>
        <dsp:cNvPr id="0" name=""/>
        <dsp:cNvSpPr/>
      </dsp:nvSpPr>
      <dsp:spPr>
        <a:xfrm>
          <a:off x="89042" y="2289522"/>
          <a:ext cx="236846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600" b="0" i="0" kern="1200"/>
            <a:t>Strengths: 24-hour supervision and safety </a:t>
          </a:r>
          <a:endParaRPr lang="en-US" sz="1600" kern="1200"/>
        </a:p>
      </dsp:txBody>
      <dsp:txXfrm>
        <a:off x="89042" y="2289522"/>
        <a:ext cx="2368460" cy="720000"/>
      </dsp:txXfrm>
    </dsp:sp>
    <dsp:sp modelId="{E0743C33-0414-41D8-ADBA-143DD5508FD0}">
      <dsp:nvSpPr>
        <dsp:cNvPr id="0" name=""/>
        <dsp:cNvSpPr/>
      </dsp:nvSpPr>
      <dsp:spPr>
        <a:xfrm>
          <a:off x="3333833" y="394754"/>
          <a:ext cx="1444760" cy="144476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853710-A149-459E-9CFF-E60FB5838751}">
      <dsp:nvSpPr>
        <dsp:cNvPr id="0" name=""/>
        <dsp:cNvSpPr/>
      </dsp:nvSpPr>
      <dsp:spPr>
        <a:xfrm>
          <a:off x="3641733" y="702654"/>
          <a:ext cx="828961" cy="82896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D79913-3C29-4BE2-9B5B-61A4AD524F97}">
      <dsp:nvSpPr>
        <dsp:cNvPr id="0" name=""/>
        <dsp:cNvSpPr/>
      </dsp:nvSpPr>
      <dsp:spPr>
        <a:xfrm>
          <a:off x="2871984" y="2289522"/>
          <a:ext cx="236846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600" b="0" i="0" kern="1200"/>
            <a:t>Strengths: support for high or complex needs </a:t>
          </a:r>
          <a:endParaRPr lang="en-US" sz="1600" kern="1200"/>
        </a:p>
      </dsp:txBody>
      <dsp:txXfrm>
        <a:off x="2871984" y="2289522"/>
        <a:ext cx="2368460" cy="720000"/>
      </dsp:txXfrm>
    </dsp:sp>
    <dsp:sp modelId="{C7CCEEE5-6845-41AD-9E98-A93CF468A9BB}">
      <dsp:nvSpPr>
        <dsp:cNvPr id="0" name=""/>
        <dsp:cNvSpPr/>
      </dsp:nvSpPr>
      <dsp:spPr>
        <a:xfrm>
          <a:off x="6116775" y="394754"/>
          <a:ext cx="1444760" cy="144476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733DE2-79F0-4A19-BB04-1FA3C0978BCD}">
      <dsp:nvSpPr>
        <dsp:cNvPr id="0" name=""/>
        <dsp:cNvSpPr/>
      </dsp:nvSpPr>
      <dsp:spPr>
        <a:xfrm>
          <a:off x="6424675" y="702654"/>
          <a:ext cx="828961" cy="82896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51D114-290C-4B9E-BE6B-03C63D90AED9}">
      <dsp:nvSpPr>
        <dsp:cNvPr id="0" name=""/>
        <dsp:cNvSpPr/>
      </dsp:nvSpPr>
      <dsp:spPr>
        <a:xfrm>
          <a:off x="5654925" y="2289522"/>
          <a:ext cx="236846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600" b="0" i="0" kern="1200"/>
            <a:t>Limits: cost, reduced privacy, possible loss of autonomy</a:t>
          </a:r>
          <a:endParaRPr lang="en-US" sz="1600" kern="1200"/>
        </a:p>
      </dsp:txBody>
      <dsp:txXfrm>
        <a:off x="5654925" y="2289522"/>
        <a:ext cx="2368460" cy="720000"/>
      </dsp:txXfrm>
    </dsp:sp>
    <dsp:sp modelId="{3936B1A3-6CC9-4CCA-86B3-E24C47731E8B}">
      <dsp:nvSpPr>
        <dsp:cNvPr id="0" name=""/>
        <dsp:cNvSpPr/>
      </dsp:nvSpPr>
      <dsp:spPr>
        <a:xfrm>
          <a:off x="8899716" y="394754"/>
          <a:ext cx="1444760" cy="144476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F779E1-C963-40C9-92B8-D03B5E518990}">
      <dsp:nvSpPr>
        <dsp:cNvPr id="0" name=""/>
        <dsp:cNvSpPr/>
      </dsp:nvSpPr>
      <dsp:spPr>
        <a:xfrm>
          <a:off x="9207616" y="702654"/>
          <a:ext cx="828961" cy="82896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EF5871-501D-4003-9120-72FCB684C71C}">
      <dsp:nvSpPr>
        <dsp:cNvPr id="0" name=""/>
        <dsp:cNvSpPr/>
      </dsp:nvSpPr>
      <dsp:spPr>
        <a:xfrm>
          <a:off x="8437866" y="2289522"/>
          <a:ext cx="236846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600" b="0" i="0" kern="1200"/>
            <a:t>Limits: variable quality and time  </a:t>
          </a:r>
          <a:endParaRPr lang="en-US" sz="1600" kern="1200"/>
        </a:p>
      </dsp:txBody>
      <dsp:txXfrm>
        <a:off x="8437866" y="2289522"/>
        <a:ext cx="2368460" cy="7200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B20E3D-2B54-4458-AC7B-733B3A845282}">
      <dsp:nvSpPr>
        <dsp:cNvPr id="0" name=""/>
        <dsp:cNvSpPr/>
      </dsp:nvSpPr>
      <dsp:spPr>
        <a:xfrm>
          <a:off x="420687" y="0"/>
          <a:ext cx="4773613" cy="4773613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3E6D65-5023-4CF7-89D2-4D23BFE20513}">
      <dsp:nvSpPr>
        <dsp:cNvPr id="0" name=""/>
        <dsp:cNvSpPr/>
      </dsp:nvSpPr>
      <dsp:spPr>
        <a:xfrm>
          <a:off x="874180" y="453493"/>
          <a:ext cx="1861709" cy="186170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0" i="0" kern="1200"/>
            <a:t>Day centres and social participation </a:t>
          </a:r>
          <a:endParaRPr lang="en-US" sz="1900" kern="1200"/>
        </a:p>
      </dsp:txBody>
      <dsp:txXfrm>
        <a:off x="965061" y="544374"/>
        <a:ext cx="1679947" cy="1679947"/>
      </dsp:txXfrm>
    </dsp:sp>
    <dsp:sp modelId="{5E7EFB83-E758-4855-8762-FED1BDCC9A19}">
      <dsp:nvSpPr>
        <dsp:cNvPr id="0" name=""/>
        <dsp:cNvSpPr/>
      </dsp:nvSpPr>
      <dsp:spPr>
        <a:xfrm>
          <a:off x="2879097" y="453493"/>
          <a:ext cx="1861709" cy="186170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0" i="0" kern="1200"/>
            <a:t>Respite care for carers </a:t>
          </a:r>
          <a:endParaRPr lang="en-US" sz="1900" kern="1200"/>
        </a:p>
      </dsp:txBody>
      <dsp:txXfrm>
        <a:off x="2969978" y="544374"/>
        <a:ext cx="1679947" cy="1679947"/>
      </dsp:txXfrm>
    </dsp:sp>
    <dsp:sp modelId="{2D4BF060-03E5-4A5F-AD24-649373450519}">
      <dsp:nvSpPr>
        <dsp:cNvPr id="0" name=""/>
        <dsp:cNvSpPr/>
      </dsp:nvSpPr>
      <dsp:spPr>
        <a:xfrm>
          <a:off x="874180" y="2458410"/>
          <a:ext cx="1861709" cy="186170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0" i="0" kern="1200"/>
            <a:t>Reablement and rehabilitation </a:t>
          </a:r>
          <a:endParaRPr lang="en-US" sz="1900" kern="1200"/>
        </a:p>
      </dsp:txBody>
      <dsp:txXfrm>
        <a:off x="965061" y="2549291"/>
        <a:ext cx="1679947" cy="1679947"/>
      </dsp:txXfrm>
    </dsp:sp>
    <dsp:sp modelId="{4437EEDE-8FEA-492F-94D6-568FB57C38B8}">
      <dsp:nvSpPr>
        <dsp:cNvPr id="0" name=""/>
        <dsp:cNvSpPr/>
      </dsp:nvSpPr>
      <dsp:spPr>
        <a:xfrm>
          <a:off x="2879097" y="2458410"/>
          <a:ext cx="1861709" cy="186170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0" i="0" kern="1200"/>
            <a:t>Voluntary and sector support </a:t>
          </a:r>
          <a:endParaRPr lang="en-US" sz="1900" kern="1200"/>
        </a:p>
      </dsp:txBody>
      <dsp:txXfrm>
        <a:off x="2969978" y="2549291"/>
        <a:ext cx="1679947" cy="167994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A38273-B55F-4096-95A1-BAB0F0877322}">
      <dsp:nvSpPr>
        <dsp:cNvPr id="0" name=""/>
        <dsp:cNvSpPr/>
      </dsp:nvSpPr>
      <dsp:spPr>
        <a:xfrm>
          <a:off x="0" y="0"/>
          <a:ext cx="4491989" cy="105019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/>
            <a:t>Unequal access by area and income </a:t>
          </a:r>
          <a:endParaRPr lang="en-US" sz="2000" kern="1200"/>
        </a:p>
      </dsp:txBody>
      <dsp:txXfrm>
        <a:off x="30759" y="30759"/>
        <a:ext cx="3270006" cy="988676"/>
      </dsp:txXfrm>
    </dsp:sp>
    <dsp:sp modelId="{A753DD88-60BE-4A10-BA4F-490579E0C04B}">
      <dsp:nvSpPr>
        <dsp:cNvPr id="0" name=""/>
        <dsp:cNvSpPr/>
      </dsp:nvSpPr>
      <dsp:spPr>
        <a:xfrm>
          <a:off x="376204" y="1241139"/>
          <a:ext cx="4491989" cy="1050194"/>
        </a:xfrm>
        <a:prstGeom prst="roundRect">
          <a:avLst>
            <a:gd name="adj" fmla="val 10000"/>
          </a:avLst>
        </a:prstGeom>
        <a:solidFill>
          <a:schemeClr val="accent2">
            <a:hueOff val="451605"/>
            <a:satOff val="-2211"/>
            <a:lumOff val="124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/>
            <a:t>Workforce shortages affect quality</a:t>
          </a:r>
          <a:endParaRPr lang="en-US" sz="2000" kern="1200"/>
        </a:p>
      </dsp:txBody>
      <dsp:txXfrm>
        <a:off x="406963" y="1271898"/>
        <a:ext cx="3371640" cy="988676"/>
      </dsp:txXfrm>
    </dsp:sp>
    <dsp:sp modelId="{0426430A-6F81-43CE-8410-F985D2B0658D}">
      <dsp:nvSpPr>
        <dsp:cNvPr id="0" name=""/>
        <dsp:cNvSpPr/>
      </dsp:nvSpPr>
      <dsp:spPr>
        <a:xfrm>
          <a:off x="746793" y="2482278"/>
          <a:ext cx="4491989" cy="1050194"/>
        </a:xfrm>
        <a:prstGeom prst="roundRect">
          <a:avLst>
            <a:gd name="adj" fmla="val 10000"/>
          </a:avLst>
        </a:prstGeom>
        <a:solidFill>
          <a:schemeClr val="accent2">
            <a:hueOff val="903209"/>
            <a:satOff val="-4421"/>
            <a:lumOff val="248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/>
            <a:t>Digital exclusion limits access </a:t>
          </a:r>
          <a:endParaRPr lang="en-US" sz="2000" kern="1200"/>
        </a:p>
      </dsp:txBody>
      <dsp:txXfrm>
        <a:off x="777552" y="2513037"/>
        <a:ext cx="3377255" cy="988676"/>
      </dsp:txXfrm>
    </dsp:sp>
    <dsp:sp modelId="{2E1D897A-41BE-48D0-8521-071AC33EF5AC}">
      <dsp:nvSpPr>
        <dsp:cNvPr id="0" name=""/>
        <dsp:cNvSpPr/>
      </dsp:nvSpPr>
      <dsp:spPr>
        <a:xfrm>
          <a:off x="1122997" y="3723418"/>
          <a:ext cx="4491989" cy="1050194"/>
        </a:xfrm>
        <a:prstGeom prst="roundRect">
          <a:avLst>
            <a:gd name="adj" fmla="val 10000"/>
          </a:avLst>
        </a:prstGeom>
        <a:solidFill>
          <a:schemeClr val="accent2">
            <a:hueOff val="1354814"/>
            <a:satOff val="-6632"/>
            <a:lumOff val="372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/>
            <a:t>Waiting times and unmet need remain problems </a:t>
          </a:r>
          <a:endParaRPr lang="en-US" sz="2000" kern="1200"/>
        </a:p>
      </dsp:txBody>
      <dsp:txXfrm>
        <a:off x="1153756" y="3754177"/>
        <a:ext cx="3371640" cy="988676"/>
      </dsp:txXfrm>
    </dsp:sp>
    <dsp:sp modelId="{772F7276-C40D-4D4C-AD88-D57A72549044}">
      <dsp:nvSpPr>
        <dsp:cNvPr id="0" name=""/>
        <dsp:cNvSpPr/>
      </dsp:nvSpPr>
      <dsp:spPr>
        <a:xfrm>
          <a:off x="3809362" y="804353"/>
          <a:ext cx="682626" cy="68262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100" kern="1200"/>
        </a:p>
      </dsp:txBody>
      <dsp:txXfrm>
        <a:off x="3962953" y="804353"/>
        <a:ext cx="375444" cy="513676"/>
      </dsp:txXfrm>
    </dsp:sp>
    <dsp:sp modelId="{DA732638-19AB-40CB-B061-4254581C9E86}">
      <dsp:nvSpPr>
        <dsp:cNvPr id="0" name=""/>
        <dsp:cNvSpPr/>
      </dsp:nvSpPr>
      <dsp:spPr>
        <a:xfrm>
          <a:off x="4185567" y="2045493"/>
          <a:ext cx="682626" cy="68262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814885"/>
            <a:satOff val="-2356"/>
            <a:lumOff val="-5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814885"/>
              <a:satOff val="-2356"/>
              <a:lumOff val="-5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100" kern="1200"/>
        </a:p>
      </dsp:txBody>
      <dsp:txXfrm>
        <a:off x="4339158" y="2045493"/>
        <a:ext cx="375444" cy="513676"/>
      </dsp:txXfrm>
    </dsp:sp>
    <dsp:sp modelId="{27711840-CFB9-4458-B21B-E932D6832D81}">
      <dsp:nvSpPr>
        <dsp:cNvPr id="0" name=""/>
        <dsp:cNvSpPr/>
      </dsp:nvSpPr>
      <dsp:spPr>
        <a:xfrm>
          <a:off x="4556156" y="3286632"/>
          <a:ext cx="682626" cy="68262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1629769"/>
            <a:satOff val="-4713"/>
            <a:lumOff val="-10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1629769"/>
              <a:satOff val="-4713"/>
              <a:lumOff val="-10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100" kern="1200"/>
        </a:p>
      </dsp:txBody>
      <dsp:txXfrm>
        <a:off x="4709747" y="3286632"/>
        <a:ext cx="375444" cy="51367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8C5558-651B-4961-9DA9-07485BC08D9B}">
      <dsp:nvSpPr>
        <dsp:cNvPr id="0" name=""/>
        <dsp:cNvSpPr/>
      </dsp:nvSpPr>
      <dsp:spPr>
        <a:xfrm>
          <a:off x="0" y="38166"/>
          <a:ext cx="5614987" cy="11138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0" i="0" kern="1200"/>
            <a:t>Telecare and remote monitoring</a:t>
          </a:r>
          <a:endParaRPr lang="en-US" sz="2800" kern="1200"/>
        </a:p>
      </dsp:txBody>
      <dsp:txXfrm>
        <a:off x="54373" y="92539"/>
        <a:ext cx="5506241" cy="1005094"/>
      </dsp:txXfrm>
    </dsp:sp>
    <dsp:sp modelId="{F059401E-9699-4D7D-9D97-2EF08D21FB4F}">
      <dsp:nvSpPr>
        <dsp:cNvPr id="0" name=""/>
        <dsp:cNvSpPr/>
      </dsp:nvSpPr>
      <dsp:spPr>
        <a:xfrm>
          <a:off x="0" y="1232646"/>
          <a:ext cx="5614987" cy="1113840"/>
        </a:xfrm>
        <a:prstGeom prst="roundRect">
          <a:avLst/>
        </a:prstGeom>
        <a:solidFill>
          <a:schemeClr val="accent2">
            <a:hueOff val="451605"/>
            <a:satOff val="-2211"/>
            <a:lumOff val="124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0" i="0" kern="1200"/>
            <a:t>Digital Health and the NHS App</a:t>
          </a:r>
          <a:endParaRPr lang="en-US" sz="2800" kern="1200"/>
        </a:p>
      </dsp:txBody>
      <dsp:txXfrm>
        <a:off x="54373" y="1287019"/>
        <a:ext cx="5506241" cy="1005094"/>
      </dsp:txXfrm>
    </dsp:sp>
    <dsp:sp modelId="{E552D551-4913-4A59-9751-64F0344BA6CC}">
      <dsp:nvSpPr>
        <dsp:cNvPr id="0" name=""/>
        <dsp:cNvSpPr/>
      </dsp:nvSpPr>
      <dsp:spPr>
        <a:xfrm>
          <a:off x="0" y="2427126"/>
          <a:ext cx="5614987" cy="1113840"/>
        </a:xfrm>
        <a:prstGeom prst="roundRect">
          <a:avLst/>
        </a:prstGeom>
        <a:solidFill>
          <a:schemeClr val="accent2">
            <a:hueOff val="903209"/>
            <a:satOff val="-4421"/>
            <a:lumOff val="248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0" i="0" kern="1200"/>
            <a:t>Assistive technology and adaptations </a:t>
          </a:r>
          <a:endParaRPr lang="en-US" sz="2800" kern="1200"/>
        </a:p>
      </dsp:txBody>
      <dsp:txXfrm>
        <a:off x="54373" y="2481499"/>
        <a:ext cx="5506241" cy="1005094"/>
      </dsp:txXfrm>
    </dsp:sp>
    <dsp:sp modelId="{64E56453-6480-4896-84A3-BB7524AF16DA}">
      <dsp:nvSpPr>
        <dsp:cNvPr id="0" name=""/>
        <dsp:cNvSpPr/>
      </dsp:nvSpPr>
      <dsp:spPr>
        <a:xfrm>
          <a:off x="0" y="3621606"/>
          <a:ext cx="5614987" cy="1113840"/>
        </a:xfrm>
        <a:prstGeom prst="roundRect">
          <a:avLst/>
        </a:prstGeom>
        <a:solidFill>
          <a:schemeClr val="accent2">
            <a:hueOff val="1354814"/>
            <a:satOff val="-6632"/>
            <a:lumOff val="372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0" i="0" kern="1200"/>
            <a:t>Digital exclusion remains a high risk</a:t>
          </a:r>
          <a:endParaRPr lang="en-US" sz="2800" kern="1200"/>
        </a:p>
      </dsp:txBody>
      <dsp:txXfrm>
        <a:off x="54373" y="3675979"/>
        <a:ext cx="5506241" cy="100509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05C7C4-F617-490E-9385-6AA88BB23C8C}">
      <dsp:nvSpPr>
        <dsp:cNvPr id="0" name=""/>
        <dsp:cNvSpPr/>
      </dsp:nvSpPr>
      <dsp:spPr>
        <a:xfrm>
          <a:off x="1409535" y="1864"/>
          <a:ext cx="2125341" cy="127520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Services support independence, but not consistently</a:t>
          </a:r>
          <a:endParaRPr lang="en-US" sz="1800" kern="1200"/>
        </a:p>
      </dsp:txBody>
      <dsp:txXfrm>
        <a:off x="1446884" y="39213"/>
        <a:ext cx="2050643" cy="1200507"/>
      </dsp:txXfrm>
    </dsp:sp>
    <dsp:sp modelId="{FDE450FA-E6B0-434B-B206-F199DCCD5DA4}">
      <dsp:nvSpPr>
        <dsp:cNvPr id="0" name=""/>
        <dsp:cNvSpPr/>
      </dsp:nvSpPr>
      <dsp:spPr>
        <a:xfrm>
          <a:off x="3721907" y="375925"/>
          <a:ext cx="450572" cy="527084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3721907" y="481342"/>
        <a:ext cx="315400" cy="316250"/>
      </dsp:txXfrm>
    </dsp:sp>
    <dsp:sp modelId="{C5C0672C-260F-47A1-8237-75E7768A8669}">
      <dsp:nvSpPr>
        <dsp:cNvPr id="0" name=""/>
        <dsp:cNvSpPr/>
      </dsp:nvSpPr>
      <dsp:spPr>
        <a:xfrm>
          <a:off x="4385014" y="1864"/>
          <a:ext cx="2125341" cy="127520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Policy is strong, practice is uneven</a:t>
          </a:r>
          <a:endParaRPr lang="en-US" sz="1800" kern="1200"/>
        </a:p>
      </dsp:txBody>
      <dsp:txXfrm>
        <a:off x="4422363" y="39213"/>
        <a:ext cx="2050643" cy="1200507"/>
      </dsp:txXfrm>
    </dsp:sp>
    <dsp:sp modelId="{4FBF2F4A-D2FE-46D9-9E2A-6705E137A3C3}">
      <dsp:nvSpPr>
        <dsp:cNvPr id="0" name=""/>
        <dsp:cNvSpPr/>
      </dsp:nvSpPr>
      <dsp:spPr>
        <a:xfrm>
          <a:off x="6697386" y="375925"/>
          <a:ext cx="450572" cy="52708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6697386" y="481342"/>
        <a:ext cx="315400" cy="316250"/>
      </dsp:txXfrm>
    </dsp:sp>
    <dsp:sp modelId="{F1A48538-2586-4D13-AC69-2DE3069C9B18}">
      <dsp:nvSpPr>
        <dsp:cNvPr id="0" name=""/>
        <dsp:cNvSpPr/>
      </dsp:nvSpPr>
      <dsp:spPr>
        <a:xfrm>
          <a:off x="7360492" y="1864"/>
          <a:ext cx="2125341" cy="127520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Prevention and integration are essential</a:t>
          </a:r>
          <a:endParaRPr lang="en-US" sz="1800" kern="1200"/>
        </a:p>
      </dsp:txBody>
      <dsp:txXfrm>
        <a:off x="7397841" y="39213"/>
        <a:ext cx="2050643" cy="1200507"/>
      </dsp:txXfrm>
    </dsp:sp>
    <dsp:sp modelId="{DA46CC56-1B0B-4B3E-9B83-21E8A168186F}">
      <dsp:nvSpPr>
        <dsp:cNvPr id="0" name=""/>
        <dsp:cNvSpPr/>
      </dsp:nvSpPr>
      <dsp:spPr>
        <a:xfrm rot="5400000">
          <a:off x="8197877" y="1425844"/>
          <a:ext cx="450572" cy="527084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 rot="-5400000">
        <a:off x="8265038" y="1464100"/>
        <a:ext cx="316250" cy="315400"/>
      </dsp:txXfrm>
    </dsp:sp>
    <dsp:sp modelId="{C74A47ED-F3BA-4B51-9B68-8DA3C870A498}">
      <dsp:nvSpPr>
        <dsp:cNvPr id="0" name=""/>
        <dsp:cNvSpPr/>
      </dsp:nvSpPr>
      <dsp:spPr>
        <a:xfrm>
          <a:off x="7360492" y="2127206"/>
          <a:ext cx="2125341" cy="127520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Future care must be more person-centred  </a:t>
          </a:r>
          <a:endParaRPr lang="en-US" sz="1800" kern="1200"/>
        </a:p>
      </dsp:txBody>
      <dsp:txXfrm>
        <a:off x="7397841" y="2164555"/>
        <a:ext cx="2050643" cy="120050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C9C026-916C-44D9-9DE3-DC29CCA2B808}">
      <dsp:nvSpPr>
        <dsp:cNvPr id="0" name=""/>
        <dsp:cNvSpPr/>
      </dsp:nvSpPr>
      <dsp:spPr>
        <a:xfrm>
          <a:off x="1409535" y="1864"/>
          <a:ext cx="2125341" cy="12752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Older people have diverse and changing needs </a:t>
          </a:r>
          <a:endParaRPr lang="en-US" sz="1800" kern="1200"/>
        </a:p>
      </dsp:txBody>
      <dsp:txXfrm>
        <a:off x="1446884" y="39213"/>
        <a:ext cx="2050643" cy="1200507"/>
      </dsp:txXfrm>
    </dsp:sp>
    <dsp:sp modelId="{F60FA3FD-BA4B-460A-B266-3CAFF6EE61E9}">
      <dsp:nvSpPr>
        <dsp:cNvPr id="0" name=""/>
        <dsp:cNvSpPr/>
      </dsp:nvSpPr>
      <dsp:spPr>
        <a:xfrm>
          <a:off x="3721907" y="375925"/>
          <a:ext cx="450572" cy="52708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3721907" y="481342"/>
        <a:ext cx="315400" cy="316250"/>
      </dsp:txXfrm>
    </dsp:sp>
    <dsp:sp modelId="{898970FE-6E0A-4421-9381-01E0003CB2B5}">
      <dsp:nvSpPr>
        <dsp:cNvPr id="0" name=""/>
        <dsp:cNvSpPr/>
      </dsp:nvSpPr>
      <dsp:spPr>
        <a:xfrm>
          <a:off x="4385014" y="1864"/>
          <a:ext cx="2125341" cy="12752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Current support is valuable but under pressure</a:t>
          </a:r>
          <a:endParaRPr lang="en-US" sz="1800" kern="1200"/>
        </a:p>
      </dsp:txBody>
      <dsp:txXfrm>
        <a:off x="4422363" y="39213"/>
        <a:ext cx="2050643" cy="1200507"/>
      </dsp:txXfrm>
    </dsp:sp>
    <dsp:sp modelId="{5D98D9C4-53EB-4752-A4B5-F00D1C49CA57}">
      <dsp:nvSpPr>
        <dsp:cNvPr id="0" name=""/>
        <dsp:cNvSpPr/>
      </dsp:nvSpPr>
      <dsp:spPr>
        <a:xfrm>
          <a:off x="6697386" y="375925"/>
          <a:ext cx="450572" cy="52708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6697386" y="481342"/>
        <a:ext cx="315400" cy="316250"/>
      </dsp:txXfrm>
    </dsp:sp>
    <dsp:sp modelId="{CFC9AAD4-C648-40FF-ABA1-066738A3EB7D}">
      <dsp:nvSpPr>
        <dsp:cNvPr id="0" name=""/>
        <dsp:cNvSpPr/>
      </dsp:nvSpPr>
      <dsp:spPr>
        <a:xfrm>
          <a:off x="7360492" y="1864"/>
          <a:ext cx="2125341" cy="12752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Policy promotes wellbeing and person-centred care</a:t>
          </a:r>
          <a:endParaRPr lang="en-US" sz="1800" kern="1200"/>
        </a:p>
      </dsp:txBody>
      <dsp:txXfrm>
        <a:off x="7397841" y="39213"/>
        <a:ext cx="2050643" cy="1200507"/>
      </dsp:txXfrm>
    </dsp:sp>
    <dsp:sp modelId="{F3E2702D-4FF2-4868-855E-BD8182C90DAA}">
      <dsp:nvSpPr>
        <dsp:cNvPr id="0" name=""/>
        <dsp:cNvSpPr/>
      </dsp:nvSpPr>
      <dsp:spPr>
        <a:xfrm rot="5400000">
          <a:off x="8197877" y="1425844"/>
          <a:ext cx="450572" cy="52708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 rot="-5400000">
        <a:off x="8265038" y="1464100"/>
        <a:ext cx="316250" cy="315400"/>
      </dsp:txXfrm>
    </dsp:sp>
    <dsp:sp modelId="{924AAA8C-4C45-46F9-A908-7EEBDDD1DCFF}">
      <dsp:nvSpPr>
        <dsp:cNvPr id="0" name=""/>
        <dsp:cNvSpPr/>
      </dsp:nvSpPr>
      <dsp:spPr>
        <a:xfrm>
          <a:off x="7360492" y="2127206"/>
          <a:ext cx="2125341" cy="12752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Future care must improve access, quality, and coordination</a:t>
          </a:r>
          <a:endParaRPr lang="en-US" sz="1800" kern="1200"/>
        </a:p>
      </dsp:txBody>
      <dsp:txXfrm>
        <a:off x="7397841" y="2164555"/>
        <a:ext cx="2050643" cy="12005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144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366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8541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708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324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5934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534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21411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9896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839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7152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512854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8087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8156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1117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7252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992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D7C61D3-B40C-4F56-970D-2EDC7E828E0E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0998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hyperlink" Target="https://creativecommons.org/licenses/by/3.0/" TargetMode="External"/><Relationship Id="rId5" Type="http://schemas.openxmlformats.org/officeDocument/2006/relationships/hyperlink" Target="https://www.frontiersin.org/articles/10.3389/fimmu.2020.579220/full" TargetMode="Externa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creativecommons.org/licenses/by-nc-sa/3.0/" TargetMode="Externa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hyperlink" Target="https://flatworldknowledge.lardbucket.org/books/a-primer-on-social-problems/s09-aging-and-ageism.html" TargetMode="External"/><Relationship Id="rId5" Type="http://schemas.openxmlformats.org/officeDocument/2006/relationships/image" Target="../media/image8.jpg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4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9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5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Relationship Id="rId9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6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Relationship Id="rId9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Relationship Id="rId9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8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Relationship Id="rId9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9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Relationship Id="rId9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0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Relationship Id="rId9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1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Relationship Id="rId9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6.png"/><Relationship Id="rId5" Type="http://schemas.openxmlformats.org/officeDocument/2006/relationships/hyperlink" Target="https://www.nhs.uk/social-care-and-support/care-services-equipment-and-care-homes/" TargetMode="External"/><Relationship Id="rId4" Type="http://schemas.openxmlformats.org/officeDocument/2006/relationships/hyperlink" Target="https://www.ageuk.org.uk/discover/2025/September/state-of-heaith-and-care-of-older-people-in-England-2025/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www.kingdfund.org.uk/insight-and-analysis/data-and-charts/key-facts-figures-adult-social-care" TargetMode="Externa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hyperlink" Target="https://www.skillsforcare.org.uk/Adult-Social-Care-Workforce-Data/Workforce-in-England.pdf" TargetMode="External"/><Relationship Id="rId5" Type="http://schemas.openxmlformats.org/officeDocument/2006/relationships/hyperlink" Target="https://www.england.nhs.uk/2024/08/libraries-supporting-more-people-to-use-nhs-app/" TargetMode="External"/><Relationship Id="rId4" Type="http://schemas.openxmlformats.org/officeDocument/2006/relationships/hyperlink" Target="https://www.nhs.uk/social-care-and-support/care-services-equipment-and-care-homes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6.png"/><Relationship Id="rId5" Type="http://schemas.openxmlformats.org/officeDocument/2006/relationships/hyperlink" Target="https://pubmed.ncbi.nlm.nih.gov/12970376/" TargetMode="External"/><Relationship Id="rId4" Type="http://schemas.openxmlformats.org/officeDocument/2006/relationships/hyperlink" Target="https://royalsocietypublishing.org/doi/10.1098/rsbl.2017.0463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www.rcn.org.uk/clinical-topics/Older-people/Professional-Resources" TargetMode="Externa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hyperlink" Target="https://www.ons.gov.uk/peoplepopulationandcommunity/populationestimates/bulletins/annualmidyearpopulationestimates" TargetMode="External"/><Relationship Id="rId5" Type="http://schemas.openxmlformats.org/officeDocument/2006/relationships/hyperlink" Target="https://ncbi.nim.nih.gov/pmc/articles/PMC3936540/" TargetMode="External"/><Relationship Id="rId4" Type="http://schemas.openxmlformats.org/officeDocument/2006/relationships/hyperlink" Target="https://www.who.int/teams/social-determinants-of-health/demographic-change-and-healthy-ageing/combatting-ageism/global-report-on-ageis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59F968-A1B9-710D-EF76-74B7C001955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2000" dirty="0"/>
              <a:t>Student Name Annie Zimba</a:t>
            </a:r>
            <a:br>
              <a:rPr lang="en-GB" sz="2000" dirty="0"/>
            </a:br>
            <a:r>
              <a:rPr lang="en-GB" sz="2000" dirty="0"/>
              <a:t>Student No: 2325571</a:t>
            </a:r>
            <a:br>
              <a:rPr lang="en-GB" sz="2000" dirty="0"/>
            </a:br>
            <a:r>
              <a:rPr lang="en-GB" sz="2000" dirty="0"/>
              <a:t>Module Name: BMHP6027</a:t>
            </a:r>
            <a:br>
              <a:rPr lang="en-GB" sz="2000" dirty="0"/>
            </a:br>
            <a:r>
              <a:rPr lang="en-GB" sz="2000" dirty="0"/>
              <a:t>Lecturer: Dr Kennedy </a:t>
            </a:r>
            <a:r>
              <a:rPr lang="en-GB" sz="2000"/>
              <a:t>Obohwemu </a:t>
            </a:r>
            <a:br>
              <a:rPr lang="en-GB" sz="2000" dirty="0"/>
            </a:br>
            <a:r>
              <a:rPr lang="en-GB" sz="2000" dirty="0"/>
              <a:t>Submission Date: 26/06/2026</a:t>
            </a:r>
            <a:br>
              <a:rPr lang="en-GB" sz="2000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B0D181-760E-532C-65C8-E8526332EA9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Care and Support Needs of older people in the UK</a:t>
            </a:r>
          </a:p>
          <a:p>
            <a:r>
              <a:rPr lang="en-GB" dirty="0"/>
              <a:t>An evaluation of current provision, ageing theory, policy and innovation </a:t>
            </a:r>
          </a:p>
        </p:txBody>
      </p:sp>
      <p:pic>
        <p:nvPicPr>
          <p:cNvPr id="23" name="Audio 22">
            <a:hlinkClick r:id="" action="ppaction://media"/>
            <a:extLst>
              <a:ext uri="{FF2B5EF4-FFF2-40B4-BE49-F238E27FC236}">
                <a16:creationId xmlns:a16="http://schemas.microsoft.com/office/drawing/2014/main" id="{F5484CF5-8B04-33F8-2E0C-BA53636827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9204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950399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593"/>
    </mc:Choice>
    <mc:Fallback>
      <p:transition spd="slow" advTm="335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EA55EC-778A-D840-7DB5-91FED1F441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000" dirty="0"/>
              <a:t>Introduction: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090F66-6541-FCD8-323C-AAAA112989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Ageing is a lifelong process linked to biological, psychological, and social changes . The UK population is ageing as reported by Age UK</a:t>
            </a:r>
          </a:p>
          <a:p>
            <a:r>
              <a:rPr lang="en-GB" dirty="0"/>
              <a:t>Effects vary widely between individuals</a:t>
            </a:r>
          </a:p>
          <a:p>
            <a:r>
              <a:rPr lang="en-GB" dirty="0"/>
              <a:t>Ageing is influenced by health, lifestyle and environment</a:t>
            </a:r>
          </a:p>
          <a:p>
            <a:endParaRPr lang="en-GB" dirty="0"/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0B2A44DD-8B57-5C04-4B7F-98301301DD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308488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350"/>
    </mc:Choice>
    <mc:Fallback>
      <p:transition spd="slow" advTm="663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BE6F9A3-300E-47F5-B41C-C8C5E758D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0DA29C-E8B9-5CEB-A5EC-FE6EB48C59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1063417"/>
            <a:ext cx="3505495" cy="4675396"/>
          </a:xfrm>
        </p:spPr>
        <p:txBody>
          <a:bodyPr anchor="ctr">
            <a:normAutofit/>
          </a:bodyPr>
          <a:lstStyle/>
          <a:p>
            <a:r>
              <a:rPr lang="en-GB" sz="3600" dirty="0">
                <a:solidFill>
                  <a:srgbClr val="F2F2F2"/>
                </a:solidFill>
              </a:rPr>
              <a:t>Demographic trends</a:t>
            </a:r>
            <a:br>
              <a:rPr lang="en-GB" sz="3600" dirty="0">
                <a:solidFill>
                  <a:srgbClr val="F2F2F2"/>
                </a:solidFill>
              </a:rPr>
            </a:br>
            <a:br>
              <a:rPr lang="en-GB" sz="3600" dirty="0">
                <a:solidFill>
                  <a:srgbClr val="F2F2F2"/>
                </a:solidFill>
              </a:rPr>
            </a:br>
            <a:br>
              <a:rPr lang="en-GB" sz="3600" dirty="0">
                <a:solidFill>
                  <a:srgbClr val="F2F2F2"/>
                </a:solidFill>
              </a:rPr>
            </a:br>
            <a:br>
              <a:rPr lang="en-GB" sz="3600" dirty="0">
                <a:solidFill>
                  <a:srgbClr val="F2F2F2"/>
                </a:solidFill>
              </a:rPr>
            </a:br>
            <a:br>
              <a:rPr lang="en-GB" sz="3600" dirty="0">
                <a:solidFill>
                  <a:srgbClr val="F2F2F2"/>
                </a:solidFill>
              </a:rPr>
            </a:br>
            <a:br>
              <a:rPr lang="en-GB" sz="3600" dirty="0">
                <a:solidFill>
                  <a:srgbClr val="F2F2F2"/>
                </a:solidFill>
              </a:rPr>
            </a:br>
            <a:r>
              <a:rPr lang="en-GB" sz="1400" dirty="0">
                <a:solidFill>
                  <a:srgbClr val="F2F2F2"/>
                </a:solidFill>
              </a:rPr>
              <a:t>(Office of Statistics, 2024)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1B4701B-39FE-43B8-86AA-D6B8789C2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ounded Rectangle 9">
            <a:extLst>
              <a:ext uri="{FF2B5EF4-FFF2-40B4-BE49-F238E27FC236}">
                <a16:creationId xmlns:a16="http://schemas.microsoft.com/office/drawing/2014/main" id="{E9A7EF13-49FA-4355-971A-34B065F35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484632"/>
            <a:ext cx="6584098" cy="5739187"/>
          </a:xfrm>
          <a:prstGeom prst="roundRect">
            <a:avLst>
              <a:gd name="adj" fmla="val 0"/>
            </a:avLst>
          </a:prstGeom>
          <a:ln w="12700" cap="sq">
            <a:solidFill>
              <a:schemeClr val="bg1">
                <a:lumMod val="75000"/>
              </a:schemeClr>
            </a:solidFill>
            <a:miter lim="800000"/>
          </a:ln>
          <a:effectLst>
            <a:outerShdw blurRad="63500" dist="25400" dir="5400000" algn="tl" rotWithShape="0">
              <a:srgbClr val="000000">
                <a:alpha val="3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2CF3C3E-0F7B-4F0C-8EBD-BDD38E9C66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AB55045-23D1-687F-0E36-DB2CBAEF2E9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3347379"/>
              </p:ext>
            </p:extLst>
          </p:nvPr>
        </p:nvGraphicFramePr>
        <p:xfrm>
          <a:off x="5608638" y="965200"/>
          <a:ext cx="5614987" cy="4773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7E4F6625-7EFE-4EF9-9705-2F1C4AF3CB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718783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72189"/>
    </mc:Choice>
    <mc:Fallback>
      <p:transition spd="slow" advTm="721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E4E366E-272A-409E-840F-9A6A64A9E3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721560C-E4AB-4287-A29C-3F6916794C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Freeform 7">
            <a:extLst>
              <a:ext uri="{FF2B5EF4-FFF2-40B4-BE49-F238E27FC236}">
                <a16:creationId xmlns:a16="http://schemas.microsoft.com/office/drawing/2014/main" id="{DF6CFF07-D953-4F9C-9A0E-E0A6AACB61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9B98DF-8E51-C33D-6E0A-D035D64811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7"/>
            <a:ext cx="9252154" cy="1016654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EBEBEB"/>
                </a:solidFill>
              </a:rPr>
              <a:t>Ageing theories: Biological ageing theories</a:t>
            </a:r>
          </a:p>
        </p:txBody>
      </p:sp>
      <p:sp useBgFill="1">
        <p:nvSpPr>
          <p:cNvPr id="17" name="Freeform: Shape 16">
            <a:extLst>
              <a:ext uri="{FF2B5EF4-FFF2-40B4-BE49-F238E27FC236}">
                <a16:creationId xmlns:a16="http://schemas.microsoft.com/office/drawing/2014/main" id="{DAA4FEEE-0B5F-41BF-825D-60F9FB0895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2417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1AEFDF-81C8-A285-9DD0-534D631692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1" y="2548281"/>
            <a:ext cx="5122606" cy="3658689"/>
          </a:xfrm>
        </p:spPr>
        <p:txBody>
          <a:bodyPr>
            <a:normAutofit/>
          </a:bodyPr>
          <a:lstStyle/>
          <a:p>
            <a:r>
              <a:rPr lang="en-GB" dirty="0"/>
              <a:t>Biological theories: wear and tear, free radicals, genetic change</a:t>
            </a:r>
          </a:p>
          <a:p>
            <a:r>
              <a:rPr lang="en-GB" dirty="0"/>
              <a:t>Activity theory: staying active supports wellbeing </a:t>
            </a:r>
          </a:p>
          <a:p>
            <a:r>
              <a:rPr lang="en-GB" dirty="0"/>
              <a:t>Disengagement theory: withdrawal in later life </a:t>
            </a:r>
          </a:p>
          <a:p>
            <a:r>
              <a:rPr lang="en-GB" dirty="0"/>
              <a:t>Continuity theory: people try to maintain identity and routines</a:t>
            </a:r>
          </a:p>
          <a:p>
            <a:r>
              <a:rPr lang="en-GB" sz="1400" dirty="0"/>
              <a:t>World Health Organisation (2025)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A2B3006-0280-EDD3-11C0-0747865F2A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477782" y="2721707"/>
            <a:ext cx="4679895" cy="3662018"/>
          </a:xfrm>
          <a:prstGeom prst="rect">
            <a:avLst/>
          </a:prstGeom>
          <a:effectLst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70E57D0-05B9-A60A-9750-4B42A9F1D6CC}"/>
              </a:ext>
            </a:extLst>
          </p:cNvPr>
          <p:cNvSpPr txBox="1"/>
          <p:nvPr/>
        </p:nvSpPr>
        <p:spPr>
          <a:xfrm>
            <a:off x="8618200" y="6183670"/>
            <a:ext cx="253947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5" tooltip="https://www.frontiersin.org/articles/10.3389/fimmu.2020.579220/ful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6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01B57E8A-16FA-2301-689A-405E3C313C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185466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175242"/>
    </mc:Choice>
    <mc:Fallback>
      <p:transition spd="slow" advTm="1752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C8A3C342-1D03-412F-8DD3-BF519E8E0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8E3A0B-9AF1-02D8-9D72-C92F840F1A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6"/>
            <a:ext cx="6188190" cy="1622321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EBEBEB"/>
                </a:solidFill>
              </a:rPr>
              <a:t>Social ageing theories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730DED-E255-0AE0-3E5E-79CC7F7F77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0" y="2438400"/>
            <a:ext cx="6188189" cy="3785419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Ageing is shaped by social ageing roles and relationships</a:t>
            </a:r>
          </a:p>
          <a:p>
            <a:r>
              <a:rPr lang="en-GB" dirty="0">
                <a:solidFill>
                  <a:srgbClr val="FFFFFF"/>
                </a:solidFill>
              </a:rPr>
              <a:t>Activity theory staying engaged supports wellbeing </a:t>
            </a:r>
          </a:p>
          <a:p>
            <a:r>
              <a:rPr lang="en-GB" dirty="0">
                <a:solidFill>
                  <a:srgbClr val="FFFFFF"/>
                </a:solidFill>
              </a:rPr>
              <a:t>Disengagement theory: withdrawal in later life </a:t>
            </a:r>
          </a:p>
          <a:p>
            <a:r>
              <a:rPr lang="en-GB" dirty="0">
                <a:solidFill>
                  <a:srgbClr val="FFFFFF"/>
                </a:solidFill>
              </a:rPr>
              <a:t>Continuity theory: people prefer familiar routines and identities </a:t>
            </a:r>
          </a:p>
          <a:p>
            <a:r>
              <a:rPr lang="en-GB" dirty="0">
                <a:solidFill>
                  <a:srgbClr val="FFFFFF"/>
                </a:solidFill>
              </a:rPr>
              <a:t>These theories help explain care needs in later life </a:t>
            </a:r>
          </a:p>
          <a:p>
            <a:r>
              <a:rPr lang="en-GB" sz="1400" dirty="0">
                <a:solidFill>
                  <a:srgbClr val="FFFFFF"/>
                </a:solidFill>
              </a:rPr>
              <a:t>(Royal College of Nursing, 2024)</a:t>
            </a:r>
          </a:p>
        </p:txBody>
      </p:sp>
      <p:sp>
        <p:nvSpPr>
          <p:cNvPr id="16" name="Freeform 31">
            <a:extLst>
              <a:ext uri="{FF2B5EF4-FFF2-40B4-BE49-F238E27FC236}">
                <a16:creationId xmlns:a16="http://schemas.microsoft.com/office/drawing/2014/main" id="{81CC9B02-E087-4350-AEBD-2C3CF001AF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15974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56AD9B21-C091-5435-2B39-3C8EAB98BA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25887" r="25887"/>
          <a:stretch/>
        </p:blipFill>
        <p:spPr>
          <a:xfrm>
            <a:off x="7229175" y="1"/>
            <a:ext cx="4963245" cy="6858001"/>
          </a:xfrm>
          <a:custGeom>
            <a:avLst/>
            <a:gdLst/>
            <a:ahLst/>
            <a:cxnLst/>
            <a:rect l="l" t="t" r="r" b="b"/>
            <a:pathLst>
              <a:path w="4963245" h="6858001">
                <a:moveTo>
                  <a:pt x="1177" y="0"/>
                </a:moveTo>
                <a:lnTo>
                  <a:pt x="1344715" y="0"/>
                </a:lnTo>
                <a:lnTo>
                  <a:pt x="1344715" y="1"/>
                </a:lnTo>
                <a:lnTo>
                  <a:pt x="4963245" y="1"/>
                </a:lnTo>
                <a:lnTo>
                  <a:pt x="4963244" y="6858001"/>
                </a:lnTo>
                <a:lnTo>
                  <a:pt x="900697" y="6858001"/>
                </a:lnTo>
                <a:lnTo>
                  <a:pt x="900697" y="6858000"/>
                </a:lnTo>
                <a:lnTo>
                  <a:pt x="0" y="6858000"/>
                </a:lnTo>
                <a:lnTo>
                  <a:pt x="5883" y="6817538"/>
                </a:lnTo>
                <a:lnTo>
                  <a:pt x="23196" y="6698894"/>
                </a:lnTo>
                <a:lnTo>
                  <a:pt x="35299" y="6612483"/>
                </a:lnTo>
                <a:lnTo>
                  <a:pt x="48073" y="6509613"/>
                </a:lnTo>
                <a:lnTo>
                  <a:pt x="63369" y="6387541"/>
                </a:lnTo>
                <a:lnTo>
                  <a:pt x="79506" y="6252438"/>
                </a:lnTo>
                <a:lnTo>
                  <a:pt x="96483" y="6100191"/>
                </a:lnTo>
                <a:lnTo>
                  <a:pt x="114469" y="5934227"/>
                </a:lnTo>
                <a:lnTo>
                  <a:pt x="132454" y="5753862"/>
                </a:lnTo>
                <a:lnTo>
                  <a:pt x="150776" y="5561838"/>
                </a:lnTo>
                <a:lnTo>
                  <a:pt x="167753" y="5354726"/>
                </a:lnTo>
                <a:lnTo>
                  <a:pt x="184058" y="5138013"/>
                </a:lnTo>
                <a:lnTo>
                  <a:pt x="198849" y="4908956"/>
                </a:lnTo>
                <a:lnTo>
                  <a:pt x="212969" y="4670298"/>
                </a:lnTo>
                <a:lnTo>
                  <a:pt x="226248" y="4421352"/>
                </a:lnTo>
                <a:lnTo>
                  <a:pt x="230955" y="4293793"/>
                </a:lnTo>
                <a:lnTo>
                  <a:pt x="236165" y="4163492"/>
                </a:lnTo>
                <a:lnTo>
                  <a:pt x="241040" y="4031133"/>
                </a:lnTo>
                <a:lnTo>
                  <a:pt x="244234" y="3898087"/>
                </a:lnTo>
                <a:lnTo>
                  <a:pt x="247091" y="3762299"/>
                </a:lnTo>
                <a:lnTo>
                  <a:pt x="250117" y="3625139"/>
                </a:lnTo>
                <a:lnTo>
                  <a:pt x="252134" y="3485236"/>
                </a:lnTo>
                <a:lnTo>
                  <a:pt x="252134" y="3343961"/>
                </a:lnTo>
                <a:lnTo>
                  <a:pt x="253142" y="3201315"/>
                </a:lnTo>
                <a:lnTo>
                  <a:pt x="252134" y="3057297"/>
                </a:lnTo>
                <a:lnTo>
                  <a:pt x="250117" y="2911221"/>
                </a:lnTo>
                <a:lnTo>
                  <a:pt x="248268" y="2765146"/>
                </a:lnTo>
                <a:lnTo>
                  <a:pt x="244234" y="2617013"/>
                </a:lnTo>
                <a:lnTo>
                  <a:pt x="240032" y="2467509"/>
                </a:lnTo>
                <a:lnTo>
                  <a:pt x="235157" y="2318004"/>
                </a:lnTo>
                <a:lnTo>
                  <a:pt x="228266" y="2167128"/>
                </a:lnTo>
                <a:lnTo>
                  <a:pt x="220029" y="2014881"/>
                </a:lnTo>
                <a:lnTo>
                  <a:pt x="212129" y="1861947"/>
                </a:lnTo>
                <a:lnTo>
                  <a:pt x="202044" y="1709014"/>
                </a:lnTo>
                <a:lnTo>
                  <a:pt x="189941" y="1554023"/>
                </a:lnTo>
                <a:lnTo>
                  <a:pt x="177839" y="1401090"/>
                </a:lnTo>
                <a:lnTo>
                  <a:pt x="163887" y="1245413"/>
                </a:lnTo>
                <a:lnTo>
                  <a:pt x="148591" y="1089051"/>
                </a:lnTo>
                <a:lnTo>
                  <a:pt x="132455" y="934746"/>
                </a:lnTo>
                <a:lnTo>
                  <a:pt x="113629" y="778383"/>
                </a:lnTo>
                <a:lnTo>
                  <a:pt x="93458" y="622707"/>
                </a:lnTo>
                <a:lnTo>
                  <a:pt x="73455" y="466344"/>
                </a:lnTo>
                <a:lnTo>
                  <a:pt x="50091" y="310668"/>
                </a:lnTo>
                <a:lnTo>
                  <a:pt x="26222" y="155677"/>
                </a:ln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29A79D9-9551-C2D2-71FB-C650EFC84234}"/>
              </a:ext>
            </a:extLst>
          </p:cNvPr>
          <p:cNvSpPr txBox="1"/>
          <p:nvPr/>
        </p:nvSpPr>
        <p:spPr>
          <a:xfrm>
            <a:off x="7229175" y="6858002"/>
            <a:ext cx="496324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6" tooltip="https://flatworldknowledge.lardbucket.org/books/a-primer-on-social-problems/s09-aging-and-ageism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7" tooltip="https://creativecommons.org/licenses/by-nc-sa/3.0/"/>
              </a:rPr>
              <a:t>CC BY-SA-NC</a:t>
            </a:r>
            <a:endParaRPr lang="en-GB" sz="900"/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468B4A0A-A661-3700-3E01-0ACD64E5DC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771701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60"/>
    </mc:Choice>
    <mc:Fallback>
      <p:transition spd="slow" advTm="12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747F1B4-B831-4277-8AB0-32767F7EB7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7">
            <a:extLst>
              <a:ext uri="{FF2B5EF4-FFF2-40B4-BE49-F238E27FC236}">
                <a16:creationId xmlns:a16="http://schemas.microsoft.com/office/drawing/2014/main" id="{D80CFA21-AB7C-4BEB-9BFF-05764FBBF3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7E21FD-EAEA-90A0-90E5-DCBC8C0202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7"/>
            <a:ext cx="9252154" cy="1016654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EBEBEB"/>
                </a:solidFill>
              </a:rPr>
              <a:t>Why ageing matters in the UK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2F7E335-851A-4CAE-B09F-E657819D46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0B541F0-7F6E-402E-84D8-CF96EACA5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" y="1762067"/>
            <a:ext cx="12192418" cy="5095933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1466932-D210-4BC1-01F2-AE51AF72F86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08492564"/>
              </p:ext>
            </p:extLst>
          </p:nvPr>
        </p:nvGraphicFramePr>
        <p:xfrm>
          <a:off x="648930" y="2810256"/>
          <a:ext cx="10895370" cy="340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746EBEB5-C1AF-E49D-A554-AEEDE57AE3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7036728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76657"/>
    </mc:Choice>
    <mc:Fallback>
      <p:transition spd="slow" advTm="766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BE6F9A3-300E-47F5-B41C-C8C5E758D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81EF27-E169-929D-6717-1221D5AD2E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1063417"/>
            <a:ext cx="3505495" cy="4675396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2F2F2"/>
                </a:solidFill>
              </a:rPr>
              <a:t>Policy and legislation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1B4701B-39FE-43B8-86AA-D6B8789C2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ounded Rectangle 9">
            <a:extLst>
              <a:ext uri="{FF2B5EF4-FFF2-40B4-BE49-F238E27FC236}">
                <a16:creationId xmlns:a16="http://schemas.microsoft.com/office/drawing/2014/main" id="{E9A7EF13-49FA-4355-971A-34B065F35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484632"/>
            <a:ext cx="6584098" cy="5739187"/>
          </a:xfrm>
          <a:prstGeom prst="roundRect">
            <a:avLst>
              <a:gd name="adj" fmla="val 0"/>
            </a:avLst>
          </a:prstGeom>
          <a:ln w="12700" cap="sq">
            <a:solidFill>
              <a:schemeClr val="bg1">
                <a:lumMod val="75000"/>
              </a:schemeClr>
            </a:solidFill>
            <a:miter lim="800000"/>
          </a:ln>
          <a:effectLst>
            <a:outerShdw blurRad="63500" dist="25400" dir="5400000" algn="tl" rotWithShape="0">
              <a:srgbClr val="000000">
                <a:alpha val="3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2CF3C3E-0F7B-4F0C-8EBD-BDD38E9C66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365616F-7462-4B90-5F29-5315D633712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6166827"/>
              </p:ext>
            </p:extLst>
          </p:nvPr>
        </p:nvGraphicFramePr>
        <p:xfrm>
          <a:off x="5608638" y="965200"/>
          <a:ext cx="5614987" cy="4773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F6FF37C5-5C8D-BCC0-1241-623DE761D6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1314954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82206"/>
    </mc:Choice>
    <mc:Fallback>
      <p:transition spd="slow" advTm="822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747F1B4-B831-4277-8AB0-32767F7EB7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7">
            <a:extLst>
              <a:ext uri="{FF2B5EF4-FFF2-40B4-BE49-F238E27FC236}">
                <a16:creationId xmlns:a16="http://schemas.microsoft.com/office/drawing/2014/main" id="{D80CFA21-AB7C-4BEB-9BFF-05764FBBF3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447122A-282B-55D9-7EFF-32305061D3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7"/>
            <a:ext cx="9252154" cy="1016654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EBEBEB"/>
                </a:solidFill>
              </a:rPr>
              <a:t>Overview of current care support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2F7E335-851A-4CAE-B09F-E657819D46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0B541F0-7F6E-402E-84D8-CF96EACA5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" y="1762067"/>
            <a:ext cx="12192418" cy="5095933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312D4FD-7EAC-6A41-BB7B-AF037FB52AE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5428144"/>
              </p:ext>
            </p:extLst>
          </p:nvPr>
        </p:nvGraphicFramePr>
        <p:xfrm>
          <a:off x="648930" y="2810256"/>
          <a:ext cx="10895370" cy="340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66A1D977-8BEF-2DEB-3912-0FC793B5C6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7140550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169025"/>
    </mc:Choice>
    <mc:Fallback>
      <p:transition spd="slow" advTm="1690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747F1B4-B831-4277-8AB0-32767F7EB7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7">
            <a:extLst>
              <a:ext uri="{FF2B5EF4-FFF2-40B4-BE49-F238E27FC236}">
                <a16:creationId xmlns:a16="http://schemas.microsoft.com/office/drawing/2014/main" id="{D80CFA21-AB7C-4BEB-9BFF-05764FBBF3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734EA1-48DC-FCE7-0EA2-5B59FC39A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7"/>
            <a:ext cx="9252154" cy="1016654"/>
          </a:xfrm>
        </p:spPr>
        <p:txBody>
          <a:bodyPr>
            <a:normAutofit/>
          </a:bodyPr>
          <a:lstStyle/>
          <a:p>
            <a:r>
              <a:rPr lang="en-GB" sz="3900">
                <a:solidFill>
                  <a:srgbClr val="EBEBEB"/>
                </a:solidFill>
              </a:rPr>
              <a:t>Evaluating Domiciliary or home care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2F7E335-851A-4CAE-B09F-E657819D46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0B541F0-7F6E-402E-84D8-CF96EACA5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" y="1762067"/>
            <a:ext cx="12192418" cy="5095933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AB432E7-6A28-18AD-C9D9-078D5D6B523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8778336"/>
              </p:ext>
            </p:extLst>
          </p:nvPr>
        </p:nvGraphicFramePr>
        <p:xfrm>
          <a:off x="648930" y="2810256"/>
          <a:ext cx="10895370" cy="340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DEB0A464-A42B-1318-CB19-5E5816ECD4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515974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3304"/>
    </mc:Choice>
    <mc:Fallback>
      <p:transition spd="slow" advTm="33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7AEA421-5F29-4BA7-9360-2501B5987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7">
            <a:extLst>
              <a:ext uri="{FF2B5EF4-FFF2-40B4-BE49-F238E27FC236}">
                <a16:creationId xmlns:a16="http://schemas.microsoft.com/office/drawing/2014/main" id="{9348F0CB-4904-4DEF-BDD4-ADEC2DCCCB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7C997F-4EE0-A2A7-BA83-8FDD6CD3B0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7"/>
            <a:ext cx="9252154" cy="1016654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EBEBEB"/>
                </a:solidFill>
              </a:rPr>
              <a:t>Evaluating Residential care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583E1B8-79B3-49BB-8704-58E4AB1AF2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BB34D5F-2B87-438E-8236-69C6068D4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" y="1762067"/>
            <a:ext cx="12192418" cy="5095933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F8BF6AE-9930-43BC-0FD3-0907C05435D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1108335"/>
              </p:ext>
            </p:extLst>
          </p:nvPr>
        </p:nvGraphicFramePr>
        <p:xfrm>
          <a:off x="648930" y="2810256"/>
          <a:ext cx="10895370" cy="340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ED4F87DC-A575-DBE7-E978-1ECB4F4ADB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4823209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78843"/>
    </mc:Choice>
    <mc:Fallback>
      <p:transition spd="slow" advTm="788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BE6F9A3-300E-47F5-B41C-C8C5E758D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366723-5BF5-215C-3482-58AA50825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1063417"/>
            <a:ext cx="3505495" cy="4675396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2F2F2"/>
                </a:solidFill>
              </a:rPr>
              <a:t>Community Support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1B4701B-39FE-43B8-86AA-D6B8789C2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ounded Rectangle 9">
            <a:extLst>
              <a:ext uri="{FF2B5EF4-FFF2-40B4-BE49-F238E27FC236}">
                <a16:creationId xmlns:a16="http://schemas.microsoft.com/office/drawing/2014/main" id="{E9A7EF13-49FA-4355-971A-34B065F35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484632"/>
            <a:ext cx="6584098" cy="5739187"/>
          </a:xfrm>
          <a:prstGeom prst="roundRect">
            <a:avLst>
              <a:gd name="adj" fmla="val 0"/>
            </a:avLst>
          </a:prstGeom>
          <a:ln w="12700" cap="sq">
            <a:solidFill>
              <a:schemeClr val="bg1">
                <a:lumMod val="75000"/>
              </a:schemeClr>
            </a:solidFill>
            <a:miter lim="800000"/>
          </a:ln>
          <a:effectLst>
            <a:outerShdw blurRad="63500" dist="25400" dir="5400000" algn="tl" rotWithShape="0">
              <a:srgbClr val="000000">
                <a:alpha val="3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2CF3C3E-0F7B-4F0C-8EBD-BDD38E9C66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ED00354-743C-30CB-DF30-39210D9F9A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0792875"/>
              </p:ext>
            </p:extLst>
          </p:nvPr>
        </p:nvGraphicFramePr>
        <p:xfrm>
          <a:off x="5608638" y="965200"/>
          <a:ext cx="5614987" cy="4773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3E06E0CC-240E-6105-3D75-3F4D854A9C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0603753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74392"/>
    </mc:Choice>
    <mc:Fallback>
      <p:transition spd="slow" advTm="743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BE6F9A3-300E-47F5-B41C-C8C5E758D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AFAA58-4C04-C4E8-97EC-931A043FCD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1063417"/>
            <a:ext cx="3505495" cy="4675396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2F2F2"/>
                </a:solidFill>
              </a:rPr>
              <a:t>Inequalities and barriers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1B4701B-39FE-43B8-86AA-D6B8789C2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ounded Rectangle 9">
            <a:extLst>
              <a:ext uri="{FF2B5EF4-FFF2-40B4-BE49-F238E27FC236}">
                <a16:creationId xmlns:a16="http://schemas.microsoft.com/office/drawing/2014/main" id="{E9A7EF13-49FA-4355-971A-34B065F35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484632"/>
            <a:ext cx="6584098" cy="5739187"/>
          </a:xfrm>
          <a:prstGeom prst="roundRect">
            <a:avLst>
              <a:gd name="adj" fmla="val 0"/>
            </a:avLst>
          </a:prstGeom>
          <a:ln w="12700" cap="sq">
            <a:solidFill>
              <a:schemeClr val="bg1">
                <a:lumMod val="75000"/>
              </a:schemeClr>
            </a:solidFill>
            <a:miter lim="800000"/>
          </a:ln>
          <a:effectLst>
            <a:outerShdw blurRad="63500" dist="25400" dir="5400000" algn="tl" rotWithShape="0">
              <a:srgbClr val="000000">
                <a:alpha val="3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2CF3C3E-0F7B-4F0C-8EBD-BDD38E9C66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8F8F733-0FE6-AE32-863F-953AC56CF5B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3316343"/>
              </p:ext>
            </p:extLst>
          </p:nvPr>
        </p:nvGraphicFramePr>
        <p:xfrm>
          <a:off x="5608638" y="965200"/>
          <a:ext cx="5614987" cy="4773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72589EA7-9A59-AEF2-75C8-897C4E2F9A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3623677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77023"/>
    </mc:Choice>
    <mc:Fallback>
      <p:transition spd="slow" advTm="770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BE6F9A3-300E-47F5-B41C-C8C5E758D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7D3F8A-FFB0-DCF3-1A19-9CFEC36F22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1063417"/>
            <a:ext cx="3505495" cy="4675396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2F2F2"/>
                </a:solidFill>
              </a:rPr>
              <a:t>Technology and innovation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1B4701B-39FE-43B8-86AA-D6B8789C2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ounded Rectangle 9">
            <a:extLst>
              <a:ext uri="{FF2B5EF4-FFF2-40B4-BE49-F238E27FC236}">
                <a16:creationId xmlns:a16="http://schemas.microsoft.com/office/drawing/2014/main" id="{E9A7EF13-49FA-4355-971A-34B065F35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484632"/>
            <a:ext cx="6584098" cy="5739187"/>
          </a:xfrm>
          <a:prstGeom prst="roundRect">
            <a:avLst>
              <a:gd name="adj" fmla="val 0"/>
            </a:avLst>
          </a:prstGeom>
          <a:ln w="12700" cap="sq">
            <a:solidFill>
              <a:schemeClr val="bg1">
                <a:lumMod val="75000"/>
              </a:schemeClr>
            </a:solidFill>
            <a:miter lim="800000"/>
          </a:ln>
          <a:effectLst>
            <a:outerShdw blurRad="63500" dist="25400" dir="5400000" algn="tl" rotWithShape="0">
              <a:srgbClr val="000000">
                <a:alpha val="3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2CF3C3E-0F7B-4F0C-8EBD-BDD38E9C66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789B84DB-9A7B-31FA-0998-1889C129CB9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1447980"/>
              </p:ext>
            </p:extLst>
          </p:nvPr>
        </p:nvGraphicFramePr>
        <p:xfrm>
          <a:off x="5608638" y="965200"/>
          <a:ext cx="5614987" cy="4773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3E6A9DE6-10E6-C5A8-8285-EC9B854934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1223655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186515"/>
    </mc:Choice>
    <mc:Fallback>
      <p:transition spd="slow" advTm="1865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747F1B4-B831-4277-8AB0-32767F7EB7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7">
            <a:extLst>
              <a:ext uri="{FF2B5EF4-FFF2-40B4-BE49-F238E27FC236}">
                <a16:creationId xmlns:a16="http://schemas.microsoft.com/office/drawing/2014/main" id="{D80CFA21-AB7C-4BEB-9BFF-05764FBBF3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4400C1-4B42-0E11-B3FE-B6CAE16720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7"/>
            <a:ext cx="9252154" cy="1016654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EBEBEB"/>
                </a:solidFill>
              </a:rPr>
              <a:t>Overall Evaluation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2F7E335-851A-4CAE-B09F-E657819D46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0B541F0-7F6E-402E-84D8-CF96EACA5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" y="1762067"/>
            <a:ext cx="12192418" cy="5095933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D0D382F-B3E0-7A93-B8AC-03A535B9A06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9497799"/>
              </p:ext>
            </p:extLst>
          </p:nvPr>
        </p:nvGraphicFramePr>
        <p:xfrm>
          <a:off x="648930" y="2810256"/>
          <a:ext cx="10895370" cy="340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2679070C-AB1B-FE3C-47E6-E8637CA2AB5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2578705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1084"/>
    </mc:Choice>
    <mc:Fallback>
      <p:transition spd="slow" advTm="10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747F1B4-B831-4277-8AB0-32767F7EB7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7">
            <a:extLst>
              <a:ext uri="{FF2B5EF4-FFF2-40B4-BE49-F238E27FC236}">
                <a16:creationId xmlns:a16="http://schemas.microsoft.com/office/drawing/2014/main" id="{D80CFA21-AB7C-4BEB-9BFF-05764FBBF3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F6FDCD-20BB-6D14-685F-60F873C677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7"/>
            <a:ext cx="9252154" cy="1016654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EBEBEB"/>
                </a:solidFill>
              </a:rPr>
              <a:t>Conclusion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2F7E335-851A-4CAE-B09F-E657819D46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0B541F0-7F6E-402E-84D8-CF96EACA5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" y="1762067"/>
            <a:ext cx="12192418" cy="5095933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AD00432-330B-F851-ECE8-CBA91192FE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3954986"/>
              </p:ext>
            </p:extLst>
          </p:nvPr>
        </p:nvGraphicFramePr>
        <p:xfrm>
          <a:off x="648930" y="2810256"/>
          <a:ext cx="10895370" cy="340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6E9482C7-D1F7-D97D-26FF-A3760CEB29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6944403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16403"/>
    </mc:Choice>
    <mc:Fallback>
      <p:transition spd="slow" advTm="164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D1DFA7-9D02-FF38-0D61-7B425AE5E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52665-7904-7B3C-E7B3-5B6D4CC9E9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Aldwin, C.M. et.al, (2006) </a:t>
            </a:r>
            <a:r>
              <a:rPr lang="en-GB" i="1" dirty="0"/>
              <a:t>‘Health, Coping and well-being in older adulthood’ , in </a:t>
            </a:r>
            <a:r>
              <a:rPr lang="en-GB" i="1" dirty="0" err="1"/>
              <a:t>Birren,J.E</a:t>
            </a:r>
            <a:r>
              <a:rPr lang="en-GB" i="1" dirty="0"/>
              <a:t>. and Shale, K.W. (eds.) Handbook of Psychology of Aging</a:t>
            </a:r>
            <a:r>
              <a:rPr lang="en-GB" dirty="0"/>
              <a:t>. 6</a:t>
            </a:r>
            <a:r>
              <a:rPr lang="en-GB" baseline="30000" dirty="0"/>
              <a:t>th</a:t>
            </a:r>
            <a:r>
              <a:rPr lang="en-GB" dirty="0"/>
              <a:t> </a:t>
            </a:r>
            <a:r>
              <a:rPr lang="en-GB" dirty="0" err="1"/>
              <a:t>Edn</a:t>
            </a:r>
            <a:r>
              <a:rPr lang="en-GB" dirty="0"/>
              <a:t>. San Diego: Academic Press.</a:t>
            </a:r>
          </a:p>
          <a:p>
            <a:r>
              <a:rPr lang="en-GB" dirty="0"/>
              <a:t>Age UK (2025) </a:t>
            </a:r>
            <a:r>
              <a:rPr lang="en-GB" i="1" dirty="0"/>
              <a:t>The State of Health and Care of Older people in England</a:t>
            </a:r>
            <a:r>
              <a:rPr lang="en-GB" dirty="0"/>
              <a:t> 2025. Available at </a:t>
            </a:r>
            <a:r>
              <a:rPr lang="en-GB" dirty="0">
                <a:hlinkClick r:id="rId4"/>
              </a:rPr>
              <a:t>https://www.ageuk.org.uk/discover/2025/September/state-of-heaith-and-care-of-older-people-in-England-2025/</a:t>
            </a:r>
            <a:r>
              <a:rPr lang="en-GB" dirty="0"/>
              <a:t> (Accessed: 22 June 2026)</a:t>
            </a:r>
          </a:p>
          <a:p>
            <a:r>
              <a:rPr lang="en-GB" dirty="0"/>
              <a:t>Care Act 2014, c23. Available at: https//www.legislation.gov.uk/ukpga/2014/23/section/1 (Accessed: 22 June 2026).</a:t>
            </a:r>
          </a:p>
          <a:p>
            <a:r>
              <a:rPr lang="en-GB" dirty="0"/>
              <a:t>Kirkwood, T.B., 2011. Systems biology of ageing and longevity. </a:t>
            </a:r>
            <a:r>
              <a:rPr lang="en-GB" i="1"/>
              <a:t>Philosophical Transactions of the Royal Society B: Biological Sciences</a:t>
            </a:r>
            <a:r>
              <a:rPr lang="en-GB"/>
              <a:t>, </a:t>
            </a:r>
            <a:r>
              <a:rPr lang="en-GB" i="1"/>
              <a:t>366</a:t>
            </a:r>
            <a:r>
              <a:rPr lang="en-GB"/>
              <a:t>(1561), p.64.</a:t>
            </a:r>
            <a:endParaRPr lang="en-GB" dirty="0"/>
          </a:p>
          <a:p>
            <a:r>
              <a:rPr lang="en-GB" dirty="0"/>
              <a:t>NHS (2023a) </a:t>
            </a:r>
            <a:r>
              <a:rPr lang="en-GB" i="1" dirty="0"/>
              <a:t>Help at home from a paid carer. </a:t>
            </a:r>
            <a:r>
              <a:rPr lang="en-GB" dirty="0"/>
              <a:t>Available at </a:t>
            </a:r>
            <a:r>
              <a:rPr lang="en-GB" dirty="0">
                <a:hlinkClick r:id="rId5"/>
              </a:rPr>
              <a:t>https://www.nhs.uk/social-care-and-support/care-services-equipment-and-care-homes/</a:t>
            </a:r>
            <a:r>
              <a:rPr lang="en-GB" dirty="0"/>
              <a:t> (Accessed: 22 June 2026)</a:t>
            </a:r>
          </a:p>
          <a:p>
            <a:endParaRPr lang="en-GB" dirty="0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6BE4E2D1-3698-3CAC-70C5-CC31AF2BD3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03881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23"/>
    </mc:Choice>
    <mc:Fallback>
      <p:transition spd="slow" advTm="48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E8BDC-9B9B-1458-FF3F-336FE0985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151FAC-F4B3-7E6C-C22B-1C2E632725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NHS (2023b) Care Services, equipment and care homes Available at: </a:t>
            </a:r>
            <a:r>
              <a:rPr lang="en-GB" dirty="0">
                <a:hlinkClick r:id="rId4"/>
              </a:rPr>
              <a:t>https://www.nhs.uk/social-care-and-support/care-services-equipment-and-care-homes/</a:t>
            </a:r>
            <a:r>
              <a:rPr lang="en-GB" dirty="0"/>
              <a:t> (Accessed: 22 June 2023)</a:t>
            </a:r>
          </a:p>
          <a:p>
            <a:r>
              <a:rPr lang="en-GB" dirty="0"/>
              <a:t>NHS England (2024) </a:t>
            </a:r>
            <a:r>
              <a:rPr lang="en-GB" i="1" dirty="0"/>
              <a:t>Libraries supporting more people to use NHS App.</a:t>
            </a:r>
            <a:r>
              <a:rPr lang="en-GB" dirty="0"/>
              <a:t> Available at </a:t>
            </a:r>
            <a:r>
              <a:rPr lang="en-GB" dirty="0">
                <a:hlinkClick r:id="rId5"/>
              </a:rPr>
              <a:t>https://www.England.nhs.uk/2024/08/libraries-supporting-more-people-to-use-nhs-app/</a:t>
            </a:r>
            <a:r>
              <a:rPr lang="en-GB" dirty="0"/>
              <a:t> Accessed 22 June 2026</a:t>
            </a:r>
          </a:p>
          <a:p>
            <a:r>
              <a:rPr lang="en-GB" dirty="0"/>
              <a:t>NICE (2015) </a:t>
            </a:r>
            <a:r>
              <a:rPr lang="en-GB" i="1" dirty="0"/>
              <a:t>Older people with social care needs and multiple long-term conditions (NG22). </a:t>
            </a:r>
            <a:r>
              <a:rPr lang="en-GB" dirty="0"/>
              <a:t>Available at https//www.nice.org.uk/guidance/ng22/chapter/context (Accessed: 22 June 2026)</a:t>
            </a:r>
          </a:p>
          <a:p>
            <a:r>
              <a:rPr lang="en-GB" dirty="0"/>
              <a:t>Skills for Care (2025) </a:t>
            </a:r>
            <a:r>
              <a:rPr lang="en-GB" i="1" dirty="0"/>
              <a:t>The state of the adult social care sector and workforce and workforce in England</a:t>
            </a:r>
            <a:r>
              <a:rPr lang="en-GB" dirty="0"/>
              <a:t>. Available at </a:t>
            </a:r>
            <a:r>
              <a:rPr lang="en-GB" dirty="0">
                <a:hlinkClick r:id="rId6"/>
              </a:rPr>
              <a:t>https://www.skillsforcare.org.uk/Adult-Social-Care-Workforce-Data/Workforce-in-England.pdf</a:t>
            </a:r>
            <a:r>
              <a:rPr lang="en-GB" dirty="0"/>
              <a:t> (Accessed: 22 June 2026).</a:t>
            </a:r>
          </a:p>
          <a:p>
            <a:r>
              <a:rPr lang="en-GB" dirty="0"/>
              <a:t>The King’s Fund (2025) </a:t>
            </a:r>
            <a:r>
              <a:rPr lang="en-GB" i="1" dirty="0"/>
              <a:t>Key facts and figures about adult social care</a:t>
            </a:r>
            <a:r>
              <a:rPr lang="en-GB" dirty="0"/>
              <a:t>. Available at: </a:t>
            </a:r>
            <a:r>
              <a:rPr lang="en-GB" dirty="0">
                <a:hlinkClick r:id="rId7"/>
              </a:rPr>
              <a:t>https://www.kingdfund.org.uk/insight-and-analysis/data-and-charts/key-facts-figures-adult-social-care</a:t>
            </a:r>
            <a:r>
              <a:rPr lang="en-GB" dirty="0"/>
              <a:t> (Accessed: 22 June 2026)</a:t>
            </a:r>
          </a:p>
          <a:p>
            <a:endParaRPr lang="en-GB" dirty="0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A4ADEDFD-5577-42CE-A08C-EA7C81BDE3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339508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32"/>
    </mc:Choice>
    <mc:Fallback>
      <p:transition spd="slow" advTm="12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DD76F-E7B7-8B63-A4AF-A27221394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A85ACB-08E4-262F-D535-C7A4914171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082414"/>
            <a:ext cx="8946541" cy="4195481"/>
          </a:xfrm>
        </p:spPr>
        <p:txBody>
          <a:bodyPr>
            <a:normAutofit/>
          </a:bodyPr>
          <a:lstStyle/>
          <a:p>
            <a:r>
              <a:rPr lang="en-GB" dirty="0"/>
              <a:t>Swift, H.J., Drury, L. and Lamont, R.A., 2016. </a:t>
            </a:r>
            <a:r>
              <a:rPr lang="en-GB" i="1" dirty="0"/>
              <a:t>The perception of ageing and age discrimination.</a:t>
            </a:r>
          </a:p>
          <a:p>
            <a:r>
              <a:rPr lang="en-GB" dirty="0"/>
              <a:t>Royal Society Publishing (2017) </a:t>
            </a:r>
            <a:r>
              <a:rPr lang="en-GB" i="1" dirty="0"/>
              <a:t>Does Oxidative stress shorten telomeres in vivo? A review</a:t>
            </a:r>
            <a:r>
              <a:rPr lang="en-GB" dirty="0"/>
              <a:t> Available at: </a:t>
            </a:r>
            <a:r>
              <a:rPr lang="en-GB" dirty="0">
                <a:hlinkClick r:id="rId4"/>
              </a:rPr>
              <a:t>https://royalsocietypublishing.org/doi/10.1098/rsbl.2017.0463</a:t>
            </a:r>
            <a:r>
              <a:rPr lang="en-GB" dirty="0"/>
              <a:t> (Accessed: 23 June 2026)</a:t>
            </a:r>
          </a:p>
          <a:p>
            <a:r>
              <a:rPr lang="en-GB" dirty="0"/>
              <a:t>PubMed (2023) Invited Review: </a:t>
            </a:r>
            <a:r>
              <a:rPr lang="en-GB" i="1" dirty="0"/>
              <a:t>Theories of Ageing.</a:t>
            </a:r>
            <a:r>
              <a:rPr lang="en-GB" dirty="0"/>
              <a:t> Available at </a:t>
            </a:r>
            <a:r>
              <a:rPr lang="en-GB" dirty="0">
                <a:hlinkClick r:id="rId5"/>
              </a:rPr>
              <a:t>https://pubmed.ncbi.nlm.nih.gov/12970376/</a:t>
            </a:r>
            <a:r>
              <a:rPr lang="en-GB" dirty="0"/>
              <a:t> (Accessed: 23 June 2026)</a:t>
            </a:r>
          </a:p>
          <a:p>
            <a:endParaRPr lang="en-GB" dirty="0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3E3D5163-4360-5698-88A5-CFC60D8071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545229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9"/>
    </mc:Choice>
    <mc:Fallback>
      <p:transition spd="slow" advTm="7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11D243-3E5C-E71D-19B9-4C3F09CF47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7D10E0-FFA9-343B-E866-5C159A7665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World Health Organisation (2021) </a:t>
            </a:r>
            <a:r>
              <a:rPr lang="en-GB" i="1" dirty="0"/>
              <a:t>Global report on ageism</a:t>
            </a:r>
            <a:r>
              <a:rPr lang="en-GB" dirty="0"/>
              <a:t>. Available at: </a:t>
            </a:r>
            <a:r>
              <a:rPr lang="en-GB" dirty="0">
                <a:hlinkClick r:id="rId4"/>
              </a:rPr>
              <a:t>https://www.who.int/teams/social-determinants-of-health/demographic-change-and-healthy-ageing/combatting-ageism/global-report-on-ageism</a:t>
            </a:r>
            <a:r>
              <a:rPr lang="en-GB" dirty="0"/>
              <a:t> (Accessed: 22 June 2026)</a:t>
            </a:r>
          </a:p>
          <a:p>
            <a:r>
              <a:rPr lang="en-GB" dirty="0"/>
              <a:t>NCBI (2013) </a:t>
            </a:r>
            <a:r>
              <a:rPr lang="en-GB" i="1" dirty="0"/>
              <a:t>Aging,</a:t>
            </a:r>
            <a:r>
              <a:rPr lang="en-GB" dirty="0"/>
              <a:t> Available at </a:t>
            </a:r>
            <a:r>
              <a:rPr lang="en-GB" dirty="0">
                <a:hlinkClick r:id="rId5"/>
              </a:rPr>
              <a:t>https://ncbi.nim.nih.gov/pmc/articles/PMC3936540/</a:t>
            </a:r>
            <a:r>
              <a:rPr lang="en-GB" dirty="0"/>
              <a:t> (Accessed: 23 June 2026)</a:t>
            </a:r>
          </a:p>
          <a:p>
            <a:r>
              <a:rPr lang="en-GB" dirty="0"/>
              <a:t>CHANCES Consortium (2015) </a:t>
            </a:r>
            <a:r>
              <a:rPr lang="en-GB" i="1" dirty="0"/>
              <a:t>Evidence for the Free radical/oxidative stress theory of ageing from the CHANCES consortium: a meta-analysis of individual participant data</a:t>
            </a:r>
            <a:r>
              <a:rPr lang="en-GB" dirty="0"/>
              <a:t>. Available at: https//royalsocietypublishing.org/</a:t>
            </a:r>
            <a:r>
              <a:rPr lang="en-GB" dirty="0" err="1"/>
              <a:t>doi</a:t>
            </a:r>
            <a:r>
              <a:rPr lang="en-GB" dirty="0"/>
              <a:t>/10.1098/rsbl.2017.0463 (Accessed 23 June 2026)</a:t>
            </a:r>
          </a:p>
          <a:p>
            <a:r>
              <a:rPr lang="en-GB" dirty="0"/>
              <a:t>Office of National Statistics (ONS) (2025) </a:t>
            </a:r>
            <a:r>
              <a:rPr lang="en-GB" i="1" dirty="0"/>
              <a:t>Population estimates for the UK, England, Wales, Scotland and Northern Ireland</a:t>
            </a:r>
            <a:r>
              <a:rPr lang="en-GB" dirty="0"/>
              <a:t>, Available at </a:t>
            </a:r>
            <a:r>
              <a:rPr lang="en-GB" dirty="0">
                <a:hlinkClick r:id="rId6"/>
              </a:rPr>
              <a:t>https://www.ons.gov.uk/peoplepopulationandcommunity/populationestimates/bulletins/annualmidyearpopulationestimates</a:t>
            </a:r>
            <a:r>
              <a:rPr lang="en-GB" dirty="0"/>
              <a:t> (Accessed:23 June 2026)</a:t>
            </a:r>
          </a:p>
          <a:p>
            <a:r>
              <a:rPr lang="en-GB" dirty="0"/>
              <a:t>Royal College of Nursing (RCN) 2024 </a:t>
            </a:r>
            <a:r>
              <a:rPr lang="en-GB" i="1" dirty="0"/>
              <a:t>Older people: professional resources</a:t>
            </a:r>
            <a:r>
              <a:rPr lang="en-GB" dirty="0"/>
              <a:t>. Available at </a:t>
            </a:r>
            <a:r>
              <a:rPr lang="en-GB" dirty="0">
                <a:hlinkClick r:id="rId7"/>
              </a:rPr>
              <a:t>https://www.rcn.org.uk/clinical-topics/Older-people/Professional-Resources</a:t>
            </a:r>
            <a:r>
              <a:rPr lang="en-GB" dirty="0"/>
              <a:t> (Accessed: 23 June 2026)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09BD16DC-6BC3-1CB9-A178-25B0A39E95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033973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0"/>
    </mc:Choice>
    <mc:Fallback>
      <p:transition spd="slow" advTm="4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89ABA28F046F04E92B9341F710745C9" ma:contentTypeVersion="6" ma:contentTypeDescription="Create a new document." ma:contentTypeScope="" ma:versionID="95288f2afc653bc0f81e4e4a367c1c8c">
  <xsd:schema xmlns:xsd="http://www.w3.org/2001/XMLSchema" xmlns:xs="http://www.w3.org/2001/XMLSchema" xmlns:p="http://schemas.microsoft.com/office/2006/metadata/properties" xmlns:ns3="a653a6be-78ee-4b80-ae82-fa43b262699b" targetNamespace="http://schemas.microsoft.com/office/2006/metadata/properties" ma:root="true" ma:fieldsID="d0fa54f4c12979ec824628d62b2cfea5" ns3:_="">
    <xsd:import namespace="a653a6be-78ee-4b80-ae82-fa43b262699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53a6be-78ee-4b80-ae82-fa43b262699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653a6be-78ee-4b80-ae82-fa43b262699b" xsi:nil="true"/>
  </documentManagement>
</p:properties>
</file>

<file path=customXml/itemProps1.xml><?xml version="1.0" encoding="utf-8"?>
<ds:datastoreItem xmlns:ds="http://schemas.openxmlformats.org/officeDocument/2006/customXml" ds:itemID="{E2D1F4F3-C89F-4291-A081-353BED622EB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3498950-D710-4D62-9FC9-0A6C2A1DED8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653a6be-78ee-4b80-ae82-fa43b262699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E69C86B-7C5C-4389-9C02-FE13CA7C19DE}">
  <ds:schemaRefs>
    <ds:schemaRef ds:uri="http://purl.org/dc/terms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a653a6be-78ee-4b80-ae82-fa43b262699b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2637</TotalTime>
  <Words>1236</Words>
  <Application>Microsoft Office PowerPoint</Application>
  <PresentationFormat>Widescreen</PresentationFormat>
  <Paragraphs>100</Paragraphs>
  <Slides>19</Slides>
  <Notes>0</Notes>
  <HiddenSlides>0</HiddenSlides>
  <MMClips>19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Century Gothic</vt:lpstr>
      <vt:lpstr>Wingdings 3</vt:lpstr>
      <vt:lpstr>Ion</vt:lpstr>
      <vt:lpstr>Student Name Annie Zimba Student No: 2325571 Module Name: BMHP6027 Lecturer: Dr Kennedy Obohwemu  Submission Date: 26/06/2026 </vt:lpstr>
      <vt:lpstr>Introduction: </vt:lpstr>
      <vt:lpstr>Demographic trends      (Office of Statistics, 2024)</vt:lpstr>
      <vt:lpstr>Ageing theories: Biological ageing theories</vt:lpstr>
      <vt:lpstr>Social ageing theories</vt:lpstr>
      <vt:lpstr>Why ageing matters in the UK</vt:lpstr>
      <vt:lpstr>Policy and legislation</vt:lpstr>
      <vt:lpstr>Overview of current care support </vt:lpstr>
      <vt:lpstr>Evaluating Domiciliary or home care</vt:lpstr>
      <vt:lpstr>Evaluating Residential care</vt:lpstr>
      <vt:lpstr>Community Support </vt:lpstr>
      <vt:lpstr>Inequalities and barriers</vt:lpstr>
      <vt:lpstr>Technology and innovation</vt:lpstr>
      <vt:lpstr>Overall Evaluation</vt:lpstr>
      <vt:lpstr>Conclusion</vt:lpstr>
      <vt:lpstr>Reference List </vt:lpstr>
      <vt:lpstr>Reference List</vt:lpstr>
      <vt:lpstr>Reference List </vt:lpstr>
      <vt:lpstr>Reference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Annie Taona Dick Zimba (2325571)</dc:creator>
  <cp:lastModifiedBy>Annie Taona Dick Zimba (2325571)</cp:lastModifiedBy>
  <cp:revision>20</cp:revision>
  <dcterms:created xsi:type="dcterms:W3CDTF">2026-05-29T19:58:02Z</dcterms:created>
  <dcterms:modified xsi:type="dcterms:W3CDTF">2026-06-25T00:07:37Z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0x010100189ABA28F046F04E92B9341F710745C9</vt:lpwstr>
  </property>
</Properties>
</file>