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1"/>
  </p:notesMasterIdLst>
  <p:sldIdLst>
    <p:sldId id="256" r:id="rId2"/>
    <p:sldId id="259" r:id="rId3"/>
    <p:sldId id="258" r:id="rId4"/>
    <p:sldId id="257" r:id="rId5"/>
    <p:sldId id="262" r:id="rId6"/>
    <p:sldId id="263" r:id="rId7"/>
    <p:sldId id="260" r:id="rId8"/>
    <p:sldId id="261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756B2F0-D0BD-47F4-A270-9B4244E2674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9925A3-D95E-4C29-92DA-4F8546AF135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0704A0-1418-44BD-93B4-603B683101F3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1461A94-D947-4277-BE66-5744ABFCCA5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6F34CA45-687F-4D3E-9061-9D72BDEF4C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9EF48C-76CA-4699-92C2-01C2EA1EC47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A3DF75-EDDC-43B6-9497-AF4AE3F7589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400318-AE43-43F8-80F5-ECC121F84A96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3/15/2018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sa.int/Our_Activities/Observing_the_Earth/SMOS/SMOS_maps_Europe_s_dry_autumn_soils" TargetMode="External"/><Relationship Id="rId2" Type="http://schemas.openxmlformats.org/officeDocument/2006/relationships/hyperlink" Target="https://www.esri.com/en-us/hom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hewaternetwork.com/_/geographic-information-systems-gis/article-FfV/interactive-3d-model-of-oroville-dam-before-spillway-0Hmjm9e8TtwkZDw8z8ujiQ" TargetMode="External"/><Relationship Id="rId5" Type="http://schemas.openxmlformats.org/officeDocument/2006/relationships/hyperlink" Target="http://syntecx.com/gis-services/" TargetMode="External"/><Relationship Id="rId4" Type="http://schemas.openxmlformats.org/officeDocument/2006/relationships/hyperlink" Target="http://spatialdc.com/portfolio-items/city-of-greensboro-gis-feature-update-2014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40B678-AC81-4C4C-8C41-3D36FC9457A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GIS – Geographic INFORMATION SYSTEMs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BADBB69-6160-4383-B0BC-54BFDD59DA8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Presentation by Aidan Swan </a:t>
            </a:r>
          </a:p>
        </p:txBody>
      </p:sp>
    </p:spTree>
    <p:extLst>
      <p:ext uri="{BB962C8B-B14F-4D97-AF65-F5344CB8AC3E}">
        <p14:creationId xmlns:p14="http://schemas.microsoft.com/office/powerpoint/2010/main" val="3946271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083D6E-60D7-4D7F-980A-B1BFADCAF0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927156-99CD-4AF2-9E88-F56EE98FCDF7}"/>
              </a:ext>
            </a:extLst>
          </p:cNvPr>
          <p:cNvSpPr txBox="1"/>
          <p:nvPr/>
        </p:nvSpPr>
        <p:spPr>
          <a:xfrm>
            <a:off x="8441634" y="967410"/>
            <a:ext cx="39524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Key areas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2BA5C23-0708-407D-AF8F-5F1E6F389E18}"/>
              </a:ext>
            </a:extLst>
          </p:cNvPr>
          <p:cNvSpPr txBox="1"/>
          <p:nvPr/>
        </p:nvSpPr>
        <p:spPr>
          <a:xfrm>
            <a:off x="1176129" y="2556144"/>
            <a:ext cx="10224052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What is GIS 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How it works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Examples of GIS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Implications &amp; applications In the built environment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How GIS is used in the construction of dams ( My research proposal)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82016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096B15E-F8C6-43C4-8CCA-D0F8EE6046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392" y="1410887"/>
            <a:ext cx="4068416" cy="362158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AFD7FEA-987A-485B-A4C2-EFE0BBD94F2F}"/>
              </a:ext>
            </a:extLst>
          </p:cNvPr>
          <p:cNvSpPr txBox="1"/>
          <p:nvPr/>
        </p:nvSpPr>
        <p:spPr>
          <a:xfrm>
            <a:off x="914399" y="5314122"/>
            <a:ext cx="406841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Example 1. GIS 3D mapping (</a:t>
            </a:r>
            <a:r>
              <a:rPr lang="en-GB" sz="1400" dirty="0" err="1"/>
              <a:t>Syntec</a:t>
            </a:r>
            <a:r>
              <a:rPr lang="en-GB" sz="1400" dirty="0"/>
              <a:t> x 2017)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03A7DB0-8B95-4D01-9721-395F9ECC12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086968"/>
            <a:ext cx="4969565" cy="294550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080EBA8-1CB9-4C5B-87FF-04B969B7EC5F}"/>
              </a:ext>
            </a:extLst>
          </p:cNvPr>
          <p:cNvSpPr txBox="1"/>
          <p:nvPr/>
        </p:nvSpPr>
        <p:spPr>
          <a:xfrm>
            <a:off x="6559826" y="5314121"/>
            <a:ext cx="46117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Example 2. GIS 3D city (Spatial data 2017)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DD33AE5-9D17-4EC3-AD7F-C9DB77DFB621}"/>
              </a:ext>
            </a:extLst>
          </p:cNvPr>
          <p:cNvSpPr txBox="1"/>
          <p:nvPr/>
        </p:nvSpPr>
        <p:spPr>
          <a:xfrm>
            <a:off x="7765774" y="579890"/>
            <a:ext cx="54333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What is GIS ?</a:t>
            </a:r>
          </a:p>
        </p:txBody>
      </p:sp>
    </p:spTree>
    <p:extLst>
      <p:ext uri="{BB962C8B-B14F-4D97-AF65-F5344CB8AC3E}">
        <p14:creationId xmlns:p14="http://schemas.microsoft.com/office/powerpoint/2010/main" val="38837495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3794AB3-BEEA-4906-8444-CBCE405D96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7085" y="1456488"/>
            <a:ext cx="2746143" cy="2917776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FC6716F-B0A7-4F35-9A73-599BC9B123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8737" y="2213506"/>
            <a:ext cx="2780429" cy="295420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E60F6EC-2833-4207-8CF6-70D99EAE0067}"/>
              </a:ext>
            </a:extLst>
          </p:cNvPr>
          <p:cNvSpPr txBox="1"/>
          <p:nvPr/>
        </p:nvSpPr>
        <p:spPr>
          <a:xfrm>
            <a:off x="916555" y="974024"/>
            <a:ext cx="11672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Maps </a:t>
            </a:r>
            <a:r>
              <a:rPr lang="en-GB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E2CD17-8A43-462F-B3DD-38BAF0826064}"/>
              </a:ext>
            </a:extLst>
          </p:cNvPr>
          <p:cNvSpPr txBox="1"/>
          <p:nvPr/>
        </p:nvSpPr>
        <p:spPr>
          <a:xfrm flipH="1">
            <a:off x="3799625" y="1517759"/>
            <a:ext cx="11386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Data </a:t>
            </a:r>
            <a:r>
              <a:rPr lang="en-GB" dirty="0"/>
              <a:t>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332B78B-2716-4DAC-B57B-4538815293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0183" y="3127946"/>
            <a:ext cx="2780429" cy="295420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675B1EA-1C14-4281-92A2-CAD8CDF287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66792" y="3703596"/>
            <a:ext cx="2780430" cy="295420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1009BD5-6800-4B67-BD10-26FB9D46F211}"/>
              </a:ext>
            </a:extLst>
          </p:cNvPr>
          <p:cNvSpPr txBox="1"/>
          <p:nvPr/>
        </p:nvSpPr>
        <p:spPr>
          <a:xfrm>
            <a:off x="6626087" y="368585"/>
            <a:ext cx="4545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How GIS works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9946EB1-2E44-41A7-83E6-8568F90C06A2}"/>
              </a:ext>
            </a:extLst>
          </p:cNvPr>
          <p:cNvSpPr txBox="1"/>
          <p:nvPr/>
        </p:nvSpPr>
        <p:spPr>
          <a:xfrm>
            <a:off x="6791518" y="2604726"/>
            <a:ext cx="1583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Analysis</a:t>
            </a:r>
            <a:r>
              <a:rPr lang="en-GB" dirty="0"/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D82AB51-39FA-4920-9661-944129F3C60F}"/>
              </a:ext>
            </a:extLst>
          </p:cNvPr>
          <p:cNvSpPr txBox="1"/>
          <p:nvPr/>
        </p:nvSpPr>
        <p:spPr>
          <a:xfrm>
            <a:off x="9582972" y="3428998"/>
            <a:ext cx="19480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Hardware</a:t>
            </a:r>
            <a:r>
              <a:rPr lang="en-GB" dirty="0"/>
              <a:t>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77ED520-934E-4BC0-836F-2B8AC1051A28}"/>
              </a:ext>
            </a:extLst>
          </p:cNvPr>
          <p:cNvSpPr txBox="1"/>
          <p:nvPr/>
        </p:nvSpPr>
        <p:spPr>
          <a:xfrm>
            <a:off x="596348" y="5609419"/>
            <a:ext cx="2610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Reference. </a:t>
            </a:r>
            <a:r>
              <a:rPr lang="en-GB" dirty="0" err="1"/>
              <a:t>Esri</a:t>
            </a:r>
            <a:r>
              <a:rPr lang="en-GB" dirty="0"/>
              <a:t> (2018) </a:t>
            </a:r>
          </a:p>
        </p:txBody>
      </p:sp>
    </p:spTree>
    <p:extLst>
      <p:ext uri="{BB962C8B-B14F-4D97-AF65-F5344CB8AC3E}">
        <p14:creationId xmlns:p14="http://schemas.microsoft.com/office/powerpoint/2010/main" val="7753812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lose up of a map&#10;&#10;Description generated with high confidence">
            <a:extLst>
              <a:ext uri="{FF2B5EF4-FFF2-40B4-BE49-F238E27FC236}">
                <a16:creationId xmlns:a16="http://schemas.microsoft.com/office/drawing/2014/main" id="{B27C550C-5334-4CB5-981B-2B5521E2B3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768" b="2"/>
          <a:stretch/>
        </p:blipFill>
        <p:spPr>
          <a:xfrm>
            <a:off x="518164" y="3193997"/>
            <a:ext cx="4349258" cy="2970738"/>
          </a:xfrm>
          <a:prstGeom prst="rect">
            <a:avLst/>
          </a:prstGeom>
        </p:spPr>
      </p:pic>
      <p:pic>
        <p:nvPicPr>
          <p:cNvPr id="10" name="Picture 9" descr="A close up of a map&#10;&#10;Description generated with high confidence">
            <a:extLst>
              <a:ext uri="{FF2B5EF4-FFF2-40B4-BE49-F238E27FC236}">
                <a16:creationId xmlns:a16="http://schemas.microsoft.com/office/drawing/2014/main" id="{C0CC896B-5EBB-4BE2-9176-F98FA8B4D59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086" t="12483" r="324" b="14785"/>
          <a:stretch/>
        </p:blipFill>
        <p:spPr>
          <a:xfrm>
            <a:off x="461893" y="303656"/>
            <a:ext cx="4461800" cy="22144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1EF68DF-8A64-493D-B2A0-439824EE465A}"/>
              </a:ext>
            </a:extLst>
          </p:cNvPr>
          <p:cNvSpPr txBox="1"/>
          <p:nvPr/>
        </p:nvSpPr>
        <p:spPr>
          <a:xfrm>
            <a:off x="5671931" y="5576341"/>
            <a:ext cx="4153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 </a:t>
            </a:r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97A7175-9895-418F-B026-C331CC454682}"/>
              </a:ext>
            </a:extLst>
          </p:cNvPr>
          <p:cNvSpPr txBox="1"/>
          <p:nvPr/>
        </p:nvSpPr>
        <p:spPr>
          <a:xfrm>
            <a:off x="5359400" y="2978834"/>
            <a:ext cx="6832600" cy="15685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GIS mapping 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Soil mapping 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EIA (Environmental impact analysis)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95F7E7-8013-4914-B0EB-70122BE5CB37}"/>
              </a:ext>
            </a:extLst>
          </p:cNvPr>
          <p:cNvSpPr txBox="1"/>
          <p:nvPr/>
        </p:nvSpPr>
        <p:spPr>
          <a:xfrm>
            <a:off x="918939" y="2518117"/>
            <a:ext cx="3547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GIS google maps. </a:t>
            </a:r>
            <a:r>
              <a:rPr lang="en-GB" dirty="0" err="1"/>
              <a:t>Smos</a:t>
            </a:r>
            <a:r>
              <a:rPr lang="en-GB" dirty="0"/>
              <a:t> (2018)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C2F6610-E4A0-4664-B68D-C5B0B04380B5}"/>
              </a:ext>
            </a:extLst>
          </p:cNvPr>
          <p:cNvSpPr txBox="1"/>
          <p:nvPr/>
        </p:nvSpPr>
        <p:spPr>
          <a:xfrm>
            <a:off x="1297134" y="6185012"/>
            <a:ext cx="3169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Soil mapping. </a:t>
            </a:r>
            <a:r>
              <a:rPr lang="en-GB" dirty="0" err="1"/>
              <a:t>Smos</a:t>
            </a:r>
            <a:r>
              <a:rPr lang="en-GB" dirty="0"/>
              <a:t> (2018)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6F11E93-9AA3-427C-B361-2F7410E5A9F8}"/>
              </a:ext>
            </a:extLst>
          </p:cNvPr>
          <p:cNvSpPr txBox="1"/>
          <p:nvPr/>
        </p:nvSpPr>
        <p:spPr>
          <a:xfrm>
            <a:off x="7029175" y="579889"/>
            <a:ext cx="5043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Examples of GIS </a:t>
            </a:r>
          </a:p>
        </p:txBody>
      </p:sp>
    </p:spTree>
    <p:extLst>
      <p:ext uri="{BB962C8B-B14F-4D97-AF65-F5344CB8AC3E}">
        <p14:creationId xmlns:p14="http://schemas.microsoft.com/office/powerpoint/2010/main" val="26957321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0D3004-236D-4E0E-B2BC-BC00AF4F2F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8809" y="2687613"/>
            <a:ext cx="5595730" cy="4024125"/>
          </a:xfrm>
        </p:spPr>
        <p:txBody>
          <a:bodyPr/>
          <a:lstStyle/>
          <a:p>
            <a:r>
              <a:rPr lang="en-GB" sz="6600" dirty="0"/>
              <a:t>Planning </a:t>
            </a:r>
          </a:p>
          <a:p>
            <a:r>
              <a:rPr lang="en-GB" sz="6600" dirty="0"/>
              <a:t>Storage </a:t>
            </a:r>
          </a:p>
          <a:p>
            <a:r>
              <a:rPr lang="en-GB" sz="6600" dirty="0"/>
              <a:t>Cost 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DB1172-CBC2-4A27-B1D9-615C309D9EC8}"/>
              </a:ext>
            </a:extLst>
          </p:cNvPr>
          <p:cNvSpPr txBox="1"/>
          <p:nvPr/>
        </p:nvSpPr>
        <p:spPr>
          <a:xfrm>
            <a:off x="4240696" y="636104"/>
            <a:ext cx="79513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GIS implications &amp; applications to the built environment </a:t>
            </a:r>
          </a:p>
        </p:txBody>
      </p:sp>
    </p:spTree>
    <p:extLst>
      <p:ext uri="{BB962C8B-B14F-4D97-AF65-F5344CB8AC3E}">
        <p14:creationId xmlns:p14="http://schemas.microsoft.com/office/powerpoint/2010/main" val="6669948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8E41B83-C09C-4859-AB94-511A2C0BBE89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9E05C4E-6F76-43EC-9537-2BA7871BBE0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6865348-E801-4154-944E-9B36012D591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56" t="2561" r="28828" b="1811"/>
          <a:stretch/>
        </p:blipFill>
        <p:spPr>
          <a:xfrm>
            <a:off x="4788109" y="540429"/>
            <a:ext cx="7158876" cy="567825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BEDEA4-8340-4775-90B8-582C5A1005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455" y="3917852"/>
            <a:ext cx="3977639" cy="223345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 dirty="0"/>
              <a:t>Mapping potential sites for dams e.g. soil strata </a:t>
            </a:r>
          </a:p>
          <a:p>
            <a:r>
              <a:rPr lang="en-US" sz="2000" dirty="0"/>
              <a:t>How the dams construction will effect the environment </a:t>
            </a:r>
          </a:p>
          <a:p>
            <a:r>
              <a:rPr lang="en-US" sz="2000" dirty="0"/>
              <a:t>planning and cost efficiency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E21023E-AF02-475A-AEDF-FFA8494FD935}"/>
              </a:ext>
            </a:extLst>
          </p:cNvPr>
          <p:cNvSpPr txBox="1"/>
          <p:nvPr/>
        </p:nvSpPr>
        <p:spPr>
          <a:xfrm>
            <a:off x="6376968" y="6230565"/>
            <a:ext cx="39811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3D GIS dam design (Thematic group 2018) 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FA35CE-635D-4474-B1C6-357E53D4437B}"/>
              </a:ext>
            </a:extLst>
          </p:cNvPr>
          <p:cNvSpPr txBox="1"/>
          <p:nvPr/>
        </p:nvSpPr>
        <p:spPr>
          <a:xfrm>
            <a:off x="245015" y="1149054"/>
            <a:ext cx="429807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How GIS is used in the construction of dams (research proposal) </a:t>
            </a:r>
          </a:p>
        </p:txBody>
      </p:sp>
    </p:spTree>
    <p:extLst>
      <p:ext uri="{BB962C8B-B14F-4D97-AF65-F5344CB8AC3E}">
        <p14:creationId xmlns:p14="http://schemas.microsoft.com/office/powerpoint/2010/main" val="39821873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DD4AC97-CF09-4B28-892A-DBD3933F4DE5}"/>
              </a:ext>
            </a:extLst>
          </p:cNvPr>
          <p:cNvSpPr txBox="1"/>
          <p:nvPr/>
        </p:nvSpPr>
        <p:spPr>
          <a:xfrm>
            <a:off x="2994992" y="3013501"/>
            <a:ext cx="68646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/>
              <a:t>ANY QUESTIONS ?</a:t>
            </a:r>
          </a:p>
        </p:txBody>
      </p:sp>
    </p:spTree>
    <p:extLst>
      <p:ext uri="{BB962C8B-B14F-4D97-AF65-F5344CB8AC3E}">
        <p14:creationId xmlns:p14="http://schemas.microsoft.com/office/powerpoint/2010/main" val="30351439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FA72B6-84D2-4698-81E1-D6B707567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8000" dirty="0"/>
              <a:t>REFERECES</a:t>
            </a:r>
            <a:r>
              <a:rPr lang="en-GB" dirty="0"/>
              <a:t>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D03F715-17B5-4659-BF70-91F333AD6A81}"/>
              </a:ext>
            </a:extLst>
          </p:cNvPr>
          <p:cNvSpPr/>
          <p:nvPr/>
        </p:nvSpPr>
        <p:spPr>
          <a:xfrm>
            <a:off x="1456006" y="2466732"/>
            <a:ext cx="9279987" cy="37626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Esri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(2017) GIS Available at: </a:t>
            </a: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https://www.esri.com/en-us/home</a:t>
            </a:r>
            <a:r>
              <a:rPr lang="en-GB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Accessed on 10/03/2018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Smos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(2018) GIS forms of mapping Available at: </a:t>
            </a: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http://www.esa.int/Our_Activities/Observing_the_Earth/SMOS/SMOS_maps_Europe_s_dry_autumn_soils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Accessed on 8/03/2018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Spatial Data (2017) GIS 3D city available at: </a:t>
            </a: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http://spatialdc.com/portfolio-items/city-of-greensboro-gis-feature-update-2014/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Accessed on: 5/03/2018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Syntec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x (2017) GIS 3D mapping, available at: </a:t>
            </a: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http://syntecx.com/gis-services/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Accessed on: 10/03/2018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Themtic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group (2018) available at: </a:t>
            </a:r>
            <a:r>
              <a:rPr lang="en-GB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https://thewaternetwork.com/_/geographic-information-systems-gis/article-FfV/interactive-3d-model-of-oroville-dam-before-spillway-0Hmjm9e8TtwkZDw8z8ujiQ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Accessed on: 05/05/2018 </a:t>
            </a:r>
          </a:p>
        </p:txBody>
      </p:sp>
    </p:spTree>
    <p:extLst>
      <p:ext uri="{BB962C8B-B14F-4D97-AF65-F5344CB8AC3E}">
        <p14:creationId xmlns:p14="http://schemas.microsoft.com/office/powerpoint/2010/main" val="3478250488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424</TotalTime>
  <Words>311</Words>
  <Application>Microsoft Office PowerPoint</Application>
  <PresentationFormat>Widescreen</PresentationFormat>
  <Paragraphs>40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Century Gothic</vt:lpstr>
      <vt:lpstr>Times New Roman</vt:lpstr>
      <vt:lpstr>Vapor Trail</vt:lpstr>
      <vt:lpstr>GIS – Geographic INFORMATION SYSTEMs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GIS – Geographic INFORMATION SYSTEM</dc:title>
  <dc:creator>Aidan Swan</dc:creator>
  <cp:lastModifiedBy>Aidan Swan</cp:lastModifiedBy>
  <cp:revision>25</cp:revision>
  <dcterms:created xsi:type="dcterms:W3CDTF">2018-03-14T21:29:21Z</dcterms:created>
  <dcterms:modified xsi:type="dcterms:W3CDTF">2018-03-15T10:43:24Z</dcterms:modified>
</cp:coreProperties>
</file>