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36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741"/>
  </p:normalViewPr>
  <p:slideViewPr>
    <p:cSldViewPr snapToGrid="0" snapToObjects="1">
      <p:cViewPr varScale="1">
        <p:scale>
          <a:sx n="90" d="100"/>
          <a:sy n="90" d="100"/>
        </p:scale>
        <p:origin x="232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247FC-ECD3-D04C-8C27-B627746CB4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D31C96-3CFC-4D49-BDB6-F4673263CA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E4DD0-BDCA-C34A-AA1A-27C0C16D5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8655-1205-8749-8235-904151F03DAB}" type="datetimeFigureOut">
              <a:rPr lang="en-US" smtClean="0"/>
              <a:t>9/20/22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B0CAE-9F1A-A94E-9D2F-617BFAD5A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B7153F-A39A-654A-B0D9-5DCE1862C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755D-D3CB-1B4D-87BA-ADB85F0441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831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6B493-9465-3442-BAFA-29CF1E5D6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A87E7-65D5-0C43-A395-6988FBC088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F529C1-1215-2B45-8BA2-E3802B983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8655-1205-8749-8235-904151F03DAB}" type="datetimeFigureOut">
              <a:rPr lang="en-US" smtClean="0"/>
              <a:t>9/20/22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FD0E0E-B6B5-C34F-AD36-6C9F30D7E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DEC5A5-EC1C-FF42-81BD-E5FD3CD41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755D-D3CB-1B4D-87BA-ADB85F0441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57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76564-F547-AC48-901A-98A552947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51ED5F-2F33-3D49-BBE1-C91AF628A8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E39870-A307-D547-A8E7-E689F981F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8655-1205-8749-8235-904151F03DAB}" type="datetimeFigureOut">
              <a:rPr lang="en-US" smtClean="0"/>
              <a:t>9/20/22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24C791-B8A3-0442-B603-15F04E298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A4930-D76D-2449-8E18-607484A35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755D-D3CB-1B4D-87BA-ADB85F0441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424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1AB5B-EF31-F947-AC5B-97DE08AAC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1BE35-026B-AA43-916B-1449AB2C60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69354D-FF8D-3046-9567-6FAA4C38A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FEA5C7-F304-5D4F-B0CE-824A9F00E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8655-1205-8749-8235-904151F03DAB}" type="datetimeFigureOut">
              <a:rPr lang="en-US" smtClean="0"/>
              <a:t>9/20/22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5AFB8F-F038-204B-ADE6-A07FB7C9A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34E46E-8ED1-8F4B-84E4-471C22FAF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755D-D3CB-1B4D-87BA-ADB85F0441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796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DCD19-5256-EF44-ABAA-F5C03FAB2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F64CE0-0854-0447-BD82-02BB5AA561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E7C0F8-41A2-974B-88C2-14861B4765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8169D0-1C42-4F48-BA43-E5884CF38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6B6D0D-083A-1143-BFA6-15B155E57B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86E456-AF20-9641-998F-2E816B154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8655-1205-8749-8235-904151F03DAB}" type="datetimeFigureOut">
              <a:rPr lang="en-US" smtClean="0"/>
              <a:t>9/20/22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7F23EC-A31F-B54F-A820-9A28DCCE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2C7BC9-8FAB-3C4D-87EC-225EDEA42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755D-D3CB-1B4D-87BA-ADB85F0441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382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E576A-7443-A148-BEFB-7F4289BF9E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EE8DFF-19E1-B046-AC8E-73F324698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8655-1205-8749-8235-904151F03DAB}" type="datetimeFigureOut">
              <a:rPr lang="en-US" smtClean="0"/>
              <a:t>9/20/22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ADC71-34C6-424E-B319-756F31707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A9E0B4-8296-BD49-9D03-4D6FE3F6D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755D-D3CB-1B4D-87BA-ADB85F0441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3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EA41B1-849D-CD4A-BF32-03E7A2C40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8655-1205-8749-8235-904151F03DAB}" type="datetimeFigureOut">
              <a:rPr lang="en-US" smtClean="0"/>
              <a:t>9/20/22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AD3349-58DF-BD45-94E3-4E0BD4A5E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51FD0-C39B-2B40-BACE-04B0524F2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755D-D3CB-1B4D-87BA-ADB85F0441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483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A6A61-0A6E-8A4C-8B31-00A664A89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C9A83-1FBC-0841-9E70-96F7082A1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887721-9B0E-9F48-866A-CA70D2A95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1BF9B9-D677-434B-86BC-73E683AA8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8655-1205-8749-8235-904151F03DAB}" type="datetimeFigureOut">
              <a:rPr lang="en-US" smtClean="0"/>
              <a:t>9/20/22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7D5DFD-3590-EE40-9C57-91A4386D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0D1AF0-B1D8-1D4B-8AB4-7E261C32D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755D-D3CB-1B4D-87BA-ADB85F0441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374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395FA-51CF-A545-9007-A0D5FECB7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B7869E-0915-D04D-9C3B-335D28B1E5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408B5B-A23A-B94F-9AEC-B6B0081F1E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713E81-4ECE-764C-A5EC-1D98054A82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8655-1205-8749-8235-904151F03DAB}" type="datetimeFigureOut">
              <a:rPr lang="en-US" smtClean="0"/>
              <a:t>9/20/22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145428-A67A-F349-8800-938EE1C61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A4D11C-6C9F-C042-AB10-94E94E888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755D-D3CB-1B4D-87BA-ADB85F0441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650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BA029-1E8B-6D43-AD58-649386C6B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8EFB29-6C6B-1A4D-93EF-EA3189F470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E5FD43-33AA-2348-B1A9-21974C455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8655-1205-8749-8235-904151F03DAB}" type="datetimeFigureOut">
              <a:rPr lang="en-US" smtClean="0"/>
              <a:t>9/20/22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97BEC6-B591-F54E-AA7F-E290749C6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B51F0-5BCB-C342-BCD4-39E0840BA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755D-D3CB-1B4D-87BA-ADB85F0441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236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E883C8-96DA-454F-9902-06D4580B30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9319F8-ED4E-7644-8925-A017DCD5EA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55974-C4C9-2141-AD5C-8E227D3AB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58655-1205-8749-8235-904151F03DAB}" type="datetimeFigureOut">
              <a:rPr lang="en-US" smtClean="0"/>
              <a:t>9/20/22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8EB18-E4D7-7F47-99DF-D40371DFA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D5EB-FDEE-1B4D-876D-431F8CEF3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755D-D3CB-1B4D-87BA-ADB85F0441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253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53D93-38BE-554B-8D0D-45F131A45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CA82D8-1E36-3047-8BA1-F565AF0824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1F0384-A5B9-DB4F-BB84-7C27F9CC52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58655-1205-8749-8235-904151F03DAB}" type="datetimeFigureOut">
              <a:rPr lang="en-US" smtClean="0"/>
              <a:t>9/20/22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81266-5593-4245-93D0-76D8E81891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C32D48-FDF9-464D-9AF0-3A69C835AE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C1755D-D3CB-1B4D-87BA-ADB85F0441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867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C0531341-DD80-254D-B29D-8EFA5B38A1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2810305"/>
              </p:ext>
            </p:extLst>
          </p:nvPr>
        </p:nvGraphicFramePr>
        <p:xfrm>
          <a:off x="227817" y="180340"/>
          <a:ext cx="6146386" cy="6527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73099">
                  <a:extLst>
                    <a:ext uri="{9D8B030D-6E8A-4147-A177-3AD203B41FA5}">
                      <a16:colId xmlns:a16="http://schemas.microsoft.com/office/drawing/2014/main" val="2286771162"/>
                    </a:ext>
                  </a:extLst>
                </a:gridCol>
                <a:gridCol w="1535220">
                  <a:extLst>
                    <a:ext uri="{9D8B030D-6E8A-4147-A177-3AD203B41FA5}">
                      <a16:colId xmlns:a16="http://schemas.microsoft.com/office/drawing/2014/main" val="1211659436"/>
                    </a:ext>
                  </a:extLst>
                </a:gridCol>
                <a:gridCol w="2538067">
                  <a:extLst>
                    <a:ext uri="{9D8B030D-6E8A-4147-A177-3AD203B41FA5}">
                      <a16:colId xmlns:a16="http://schemas.microsoft.com/office/drawing/2014/main" val="354113692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Eistedd</a:t>
                      </a:r>
                      <a: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  <a:t>wch</a:t>
                      </a:r>
                      <a:b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</a:br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sit</a:t>
                      </a:r>
                      <a:br>
                        <a:rPr lang="cy-GB" sz="1600" noProof="0" dirty="0">
                          <a:latin typeface="Avenir Book" panose="02000503020000020003" pitchFamily="2" charset="0"/>
                        </a:rPr>
                      </a:br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Cerdd</a:t>
                      </a:r>
                      <a: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  <a:t>wch</a:t>
                      </a:r>
                      <a:b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</a:br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walk</a:t>
                      </a:r>
                      <a:endParaRPr lang="cy-GB" sz="1600" noProof="0" dirty="0">
                        <a:solidFill>
                          <a:srgbClr val="7030A0"/>
                        </a:solidFill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Sef</a:t>
                      </a:r>
                      <a: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  <a:t>wch</a:t>
                      </a:r>
                      <a:b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</a:br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stand</a:t>
                      </a:r>
                      <a:endParaRPr lang="cy-GB" sz="1600" noProof="0" dirty="0">
                        <a:solidFill>
                          <a:srgbClr val="7030A0"/>
                        </a:solidFill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Bwyt</a:t>
                      </a:r>
                      <a: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  <a:t>wch</a:t>
                      </a:r>
                      <a:endParaRPr lang="cy-GB" sz="1600" i="1" noProof="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eat</a:t>
                      </a:r>
                      <a:endParaRPr lang="cy-GB" sz="1600" noProof="0" dirty="0">
                        <a:solidFill>
                          <a:srgbClr val="7030A0"/>
                        </a:solidFill>
                        <a:latin typeface="Avenir Book" panose="02000503020000020003" pitchFamily="2" charset="0"/>
                      </a:endParaRPr>
                    </a:p>
                    <a:p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yn dawel</a:t>
                      </a: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quietly</a:t>
                      </a:r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yn araf</a:t>
                      </a:r>
                      <a:endParaRPr lang="cy-GB" sz="1600" i="1" noProof="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slowly</a:t>
                      </a:r>
                      <a:endParaRPr lang="cy-GB" sz="1200" noProof="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yn gyflym</a:t>
                      </a: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quickly</a:t>
                      </a:r>
                      <a:endParaRPr lang="cy-GB" sz="1100" noProof="0" dirty="0">
                        <a:latin typeface="Avenir Book" panose="02000503020000020003" pitchFamily="2" charset="0"/>
                      </a:endParaRPr>
                    </a:p>
                    <a:p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  <a:p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  <a:p>
                      <a:br>
                        <a:rPr lang="cy-GB" sz="2000" noProof="0" dirty="0">
                          <a:latin typeface="Avenir Book" panose="02000503020000020003" pitchFamily="2" charset="0"/>
                        </a:rPr>
                      </a:br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‘n dawel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‘n araf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‘n gyflym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blant.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bawb.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ferched.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fechgyn.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Flwyddyn 9.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Mrs Jones.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69893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Eistedd</a:t>
                      </a:r>
                      <a: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  <a:t>a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Cerdd</a:t>
                      </a:r>
                      <a: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  <a:t>a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Sef</a:t>
                      </a:r>
                      <a: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  <a:t>a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Bwyt</a:t>
                      </a:r>
                      <a: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  <a:t>a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Nia.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Elis.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1602234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noProof="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noProof="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33249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Ewch</a:t>
                      </a:r>
                      <a:br>
                        <a:rPr lang="cy-GB" sz="1600" noProof="0" dirty="0">
                          <a:latin typeface="Avenir Book" panose="02000503020000020003" pitchFamily="2" charset="0"/>
                        </a:rPr>
                      </a:br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Go</a:t>
                      </a:r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Dewch</a:t>
                      </a: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Come</a:t>
                      </a:r>
                      <a:endParaRPr lang="cy-GB" sz="1600" i="1" noProof="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Gwnewch</a:t>
                      </a: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Do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Byddwch</a:t>
                      </a: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Be</a:t>
                      </a:r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allan</a:t>
                      </a:r>
                      <a:br>
                        <a:rPr lang="cy-GB" sz="1600" noProof="0" dirty="0">
                          <a:latin typeface="Avenir Book" panose="02000503020000020003" pitchFamily="2" charset="0"/>
                        </a:rPr>
                      </a:br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out</a:t>
                      </a:r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yma</a:t>
                      </a: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here</a:t>
                      </a:r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 gwaith</a:t>
                      </a: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the work</a:t>
                      </a:r>
                      <a:endParaRPr lang="cy-GB" sz="1200" noProof="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yn ofalus</a:t>
                      </a: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Carefully</a:t>
                      </a:r>
                    </a:p>
                    <a:p>
                      <a:endParaRPr lang="cy-GB" sz="1200" noProof="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blant.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bawb.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ferched.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fechgyn.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Flwyddyn 5.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Mrs Jones.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69515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Cer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Dere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Gwna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Bydda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allan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yma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 gwaith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yn ofalus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Nia.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Elis.</a:t>
                      </a:r>
                    </a:p>
                    <a:p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2485521"/>
                  </a:ext>
                </a:extLst>
              </a:tr>
            </a:tbl>
          </a:graphicData>
        </a:graphic>
      </p:graphicFrame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95A663CA-58EC-FC4C-912E-CD49D6532951}"/>
              </a:ext>
            </a:extLst>
          </p:cNvPr>
          <p:cNvSpPr txBox="1">
            <a:spLocks/>
          </p:cNvSpPr>
          <p:nvPr/>
        </p:nvSpPr>
        <p:spPr>
          <a:xfrm>
            <a:off x="6788013" y="926799"/>
            <a:ext cx="5052888" cy="1581282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1400" noProof="1">
                <a:latin typeface="Avenir Book" panose="02000503020000020003" pitchFamily="2" charset="0"/>
              </a:rPr>
              <a:t>Edrychwch arna i		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Look at me</a:t>
            </a:r>
          </a:p>
          <a:p>
            <a:pPr marL="0" indent="0">
              <a:buNone/>
            </a:pPr>
            <a:r>
              <a:rPr lang="en-US" sz="1400" noProof="1">
                <a:latin typeface="Avenir Book" panose="02000503020000020003" pitchFamily="2" charset="0"/>
              </a:rPr>
              <a:t>Gwrandewch arna i		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Listen to me</a:t>
            </a:r>
          </a:p>
          <a:p>
            <a:pPr marL="0" indent="0">
              <a:buNone/>
            </a:pPr>
            <a:r>
              <a:rPr lang="en-US" sz="1400" noProof="1">
                <a:latin typeface="Avenir Book" panose="02000503020000020003" pitchFamily="2" charset="0"/>
              </a:rPr>
              <a:t>Edrychwch ar y bwrdd gwyn	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Look at the white board</a:t>
            </a:r>
          </a:p>
          <a:p>
            <a:pPr marL="0" indent="0">
              <a:buNone/>
            </a:pPr>
            <a:r>
              <a:rPr lang="en-US" sz="1400" noProof="1">
                <a:latin typeface="Avenir Book" panose="02000503020000020003" pitchFamily="2" charset="0"/>
              </a:rPr>
              <a:t>Dwedwch ar fy ôl i		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Say after me</a:t>
            </a:r>
          </a:p>
          <a:p>
            <a:pPr marL="0" indent="0">
              <a:buNone/>
            </a:pPr>
            <a:r>
              <a:rPr lang="en-US" sz="1400" noProof="1">
                <a:latin typeface="Avenir Book" panose="02000503020000020003" pitchFamily="2" charset="0"/>
              </a:rPr>
              <a:t>Ailadroddwch		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Repeat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CC96BD8-9429-9E4D-A127-125BCEE3D3BA}"/>
              </a:ext>
            </a:extLst>
          </p:cNvPr>
          <p:cNvSpPr txBox="1"/>
          <p:nvPr/>
        </p:nvSpPr>
        <p:spPr>
          <a:xfrm>
            <a:off x="7355448" y="149057"/>
            <a:ext cx="37492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Mat Iaith: Gorchmynion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5D752E-59DB-AF87-F59D-CAFA70E7E8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358"/>
          <a:stretch/>
        </p:blipFill>
        <p:spPr bwMode="auto">
          <a:xfrm>
            <a:off x="9461500" y="5773420"/>
            <a:ext cx="2730500" cy="93472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F16E668-C3D3-91A5-929F-8682087338D8}"/>
              </a:ext>
            </a:extLst>
          </p:cNvPr>
          <p:cNvSpPr txBox="1">
            <a:spLocks/>
          </p:cNvSpPr>
          <p:nvPr/>
        </p:nvSpPr>
        <p:spPr>
          <a:xfrm>
            <a:off x="6788013" y="2768638"/>
            <a:ext cx="5052888" cy="2902957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1400" noProof="1">
                <a:latin typeface="Avenir Book" panose="02000503020000020003" pitchFamily="2" charset="0"/>
              </a:rPr>
              <a:t>Symudwch			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Move</a:t>
            </a:r>
          </a:p>
          <a:p>
            <a:pPr marL="0" indent="0">
              <a:buNone/>
            </a:pPr>
            <a:r>
              <a:rPr lang="en-US" sz="1400" noProof="1">
                <a:latin typeface="Avenir Book" panose="02000503020000020003" pitchFamily="2" charset="0"/>
              </a:rPr>
              <a:t>Gwyliwch			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Watch</a:t>
            </a:r>
          </a:p>
          <a:p>
            <a:pPr marL="0" indent="0">
              <a:buNone/>
            </a:pPr>
            <a:r>
              <a:rPr lang="en-US" sz="1400" noProof="1">
                <a:latin typeface="Avenir Book" panose="02000503020000020003" pitchFamily="2" charset="0"/>
              </a:rPr>
              <a:t>Rhowch			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Give</a:t>
            </a:r>
          </a:p>
          <a:p>
            <a:pPr marL="0" indent="0">
              <a:buNone/>
            </a:pPr>
            <a:r>
              <a:rPr lang="en-US" sz="1400" noProof="1">
                <a:latin typeface="Avenir Book" panose="02000503020000020003" pitchFamily="2" charset="0"/>
              </a:rPr>
              <a:t>Ysgrifennwch		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Write</a:t>
            </a:r>
          </a:p>
          <a:p>
            <a:pPr marL="0" indent="0">
              <a:buNone/>
            </a:pPr>
            <a:r>
              <a:rPr lang="en-US" sz="1400" noProof="1">
                <a:latin typeface="Avenir Book" panose="02000503020000020003" pitchFamily="2" charset="0"/>
              </a:rPr>
              <a:t>Darllenwch			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Read	</a:t>
            </a:r>
          </a:p>
          <a:p>
            <a:pPr marL="0" indent="0">
              <a:buNone/>
            </a:pPr>
            <a:r>
              <a:rPr lang="en-US" sz="1400" noProof="1">
                <a:latin typeface="Avenir Book" panose="02000503020000020003" pitchFamily="2" charset="0"/>
              </a:rPr>
              <a:t>Cerddwch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			Walk</a:t>
            </a:r>
          </a:p>
          <a:p>
            <a:pPr marL="0" indent="0">
              <a:buNone/>
            </a:pPr>
            <a:r>
              <a:rPr lang="en-US" sz="1400" noProof="1">
                <a:latin typeface="Avenir Book" panose="02000503020000020003" pitchFamily="2" charset="0"/>
              </a:rPr>
              <a:t>Rhedwch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			Run</a:t>
            </a:r>
          </a:p>
          <a:p>
            <a:pPr marL="0" indent="0">
              <a:buNone/>
            </a:pPr>
            <a:r>
              <a:rPr lang="en-US" sz="1400" noProof="1">
                <a:latin typeface="Avenir Book" panose="02000503020000020003" pitchFamily="2" charset="0"/>
              </a:rPr>
              <a:t>Agorwch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			Open</a:t>
            </a:r>
          </a:p>
          <a:p>
            <a:pPr marL="0" indent="0">
              <a:buNone/>
            </a:pPr>
            <a:r>
              <a:rPr lang="en-US" sz="1400" noProof="1">
                <a:latin typeface="Avenir Book" panose="02000503020000020003" pitchFamily="2" charset="0"/>
              </a:rPr>
              <a:t>Caewch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 panose="02000503020000020003" pitchFamily="2" charset="0"/>
              </a:rPr>
              <a:t>			Close		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F064345-48ED-16E1-3845-02FFB3164E9E}"/>
              </a:ext>
            </a:extLst>
          </p:cNvPr>
          <p:cNvSpPr txBox="1">
            <a:spLocks/>
          </p:cNvSpPr>
          <p:nvPr/>
        </p:nvSpPr>
        <p:spPr>
          <a:xfrm>
            <a:off x="6788013" y="5917499"/>
            <a:ext cx="2483309" cy="790641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1400" noProof="1">
                <a:latin typeface="Avenir Book" panose="02000503020000020003" pitchFamily="2" charset="0"/>
              </a:rPr>
              <a:t>-wch  = </a:t>
            </a:r>
            <a:r>
              <a:rPr lang="en-US" sz="1400" i="1" noProof="1">
                <a:latin typeface="Avenir Book" panose="02000503020000020003" pitchFamily="2" charset="0"/>
              </a:rPr>
              <a:t>group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400" noProof="1">
                <a:latin typeface="Avenir Book" panose="02000503020000020003" pitchFamily="2" charset="0"/>
              </a:rPr>
              <a:t>-a      = </a:t>
            </a:r>
            <a:r>
              <a:rPr lang="en-US" sz="1400" i="1" noProof="1">
                <a:latin typeface="Avenir Book" panose="02000503020000020003" pitchFamily="2" charset="0"/>
              </a:rPr>
              <a:t>singular</a:t>
            </a:r>
            <a:endParaRPr lang="en-US" sz="1400" i="1" noProof="1">
              <a:solidFill>
                <a:schemeClr val="tx1">
                  <a:lumMod val="50000"/>
                  <a:lumOff val="50000"/>
                </a:schemeClr>
              </a:solidFill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61150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18D5B57741F184C9CFD60581B710027" ma:contentTypeVersion="13" ma:contentTypeDescription="Create a new document." ma:contentTypeScope="" ma:versionID="ce29540d2337f518cd8d2a993234453c">
  <xsd:schema xmlns:xsd="http://www.w3.org/2001/XMLSchema" xmlns:xs="http://www.w3.org/2001/XMLSchema" xmlns:p="http://schemas.microsoft.com/office/2006/metadata/properties" xmlns:ns2="1bc7401e-0a09-461a-a0d0-5bf66cff383e" xmlns:ns3="6070d716-4374-456b-8019-74c58b03b74d" targetNamespace="http://schemas.microsoft.com/office/2006/metadata/properties" ma:root="true" ma:fieldsID="c387d2997b38a5ab73e1ff341fa8eac5" ns2:_="" ns3:_="">
    <xsd:import namespace="1bc7401e-0a09-461a-a0d0-5bf66cff383e"/>
    <xsd:import namespace="6070d716-4374-456b-8019-74c58b03b74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c7401e-0a09-461a-a0d0-5bf66cff38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Length (seconds)" ma:internalName="MediaLengthInSeconds" ma:readOnly="true">
      <xsd:simpleType>
        <xsd:restriction base="dms:Unknown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70d716-4374-456b-8019-74c58b03b74d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dd2c42d8-855e-4346-a5b0-d245493ace2c}" ma:internalName="TaxCatchAll" ma:showField="CatchAllData" ma:web="6070d716-4374-456b-8019-74c58b03b74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070d716-4374-456b-8019-74c58b03b74d" xsi:nil="true"/>
    <lcf76f155ced4ddcb4097134ff3c332f xmlns="1bc7401e-0a09-461a-a0d0-5bf66cff383e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05582C26-5F9C-463D-925F-3164EC9C2B5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B48CEDA-16BD-4E76-825C-A086716873D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c7401e-0a09-461a-a0d0-5bf66cff383e"/>
    <ds:schemaRef ds:uri="6070d716-4374-456b-8019-74c58b03b7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34E2F1-F1A5-4B7C-979E-62C564E631FD}">
  <ds:schemaRefs>
    <ds:schemaRef ds:uri="http://schemas.microsoft.com/office/2006/metadata/properties"/>
    <ds:schemaRef ds:uri="http://schemas.microsoft.com/office/infopath/2007/PartnerControls"/>
    <ds:schemaRef ds:uri="6070d716-4374-456b-8019-74c58b03b74d"/>
    <ds:schemaRef ds:uri="1bc7401e-0a09-461a-a0d0-5bf66cff383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202</Words>
  <Application>Microsoft Macintosh PowerPoint</Application>
  <PresentationFormat>Widescreen</PresentationFormat>
  <Paragraphs>74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Avenir Book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Kara Lewis</dc:creator>
  <cp:lastModifiedBy>Kara Lewis</cp:lastModifiedBy>
  <cp:revision>4</cp:revision>
  <dcterms:created xsi:type="dcterms:W3CDTF">2021-09-14T14:04:27Z</dcterms:created>
  <dcterms:modified xsi:type="dcterms:W3CDTF">2022-09-20T13:33:18Z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0x010100618D5B57741F184C9CFD60581B710027</vt:lpwstr>
  </property>
  <property fmtid="{D5CDD505-2E9C-101B-9397-08002B2CF9AE}" pid="3" name="MediaServiceImageTags">
    <vt:lpwstr/>
  </property>
</Properties>
</file>