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8" r:id="rId2"/>
    <p:sldId id="256" r:id="rId3"/>
    <p:sldId id="257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92A1A"/>
    <a:srgbClr val="7D5C43"/>
    <a:srgbClr val="A283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CB570D-6917-4712-9121-9A74675723AC}" v="9" dt="2026-07-08T10:47:41.5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37" autoAdjust="0"/>
    <p:restoredTop sz="96283" autoAdjust="0"/>
  </p:normalViewPr>
  <p:slideViewPr>
    <p:cSldViewPr snapToGrid="0">
      <p:cViewPr varScale="1">
        <p:scale>
          <a:sx n="106" d="100"/>
          <a:sy n="106" d="100"/>
        </p:scale>
        <p:origin x="69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Williams" userId="127a794d30ac4e90" providerId="LiveId" clId="{0B7DE487-A8D5-40DB-8F35-B4B1BBB958B5}"/>
    <pc:docChg chg="undo custSel addSld delSld modSld sldOrd">
      <pc:chgData name="Daniel Williams" userId="127a794d30ac4e90" providerId="LiveId" clId="{0B7DE487-A8D5-40DB-8F35-B4B1BBB958B5}" dt="2026-07-08T10:58:54.620" v="10151" actId="255"/>
      <pc:docMkLst>
        <pc:docMk/>
      </pc:docMkLst>
      <pc:sldChg chg="addSp delSp modSp mod setBg delDesignElem">
        <pc:chgData name="Daniel Williams" userId="127a794d30ac4e90" providerId="LiveId" clId="{0B7DE487-A8D5-40DB-8F35-B4B1BBB958B5}" dt="2026-06-17T11:26:33.897" v="8792" actId="27636"/>
        <pc:sldMkLst>
          <pc:docMk/>
          <pc:sldMk cId="2563627717" sldId="256"/>
        </pc:sldMkLst>
        <pc:spChg chg="mod">
          <ac:chgData name="Daniel Williams" userId="127a794d30ac4e90" providerId="LiveId" clId="{0B7DE487-A8D5-40DB-8F35-B4B1BBB958B5}" dt="2026-06-17T11:26:33.897" v="8792" actId="27636"/>
          <ac:spMkLst>
            <pc:docMk/>
            <pc:sldMk cId="2563627717" sldId="256"/>
            <ac:spMk id="2" creationId="{13877589-7B87-1810-7D1A-B5A2048E3490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2563627717" sldId="256"/>
            <ac:spMk id="9" creationId="{B8B04C4B-AC68-4DAC-B6E9-4BA106EEA20B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2563627717" sldId="256"/>
            <ac:spMk id="11" creationId="{83B8F510-7BD8-444A-82C8-5DA7E5E2A19B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2563627717" sldId="256"/>
            <ac:spMk id="13" creationId="{760B9607-D73D-493B-848E-23B932717968}"/>
          </ac:spMkLst>
        </pc:spChg>
        <pc:picChg chg="add mod">
          <ac:chgData name="Daniel Williams" userId="127a794d30ac4e90" providerId="LiveId" clId="{0B7DE487-A8D5-40DB-8F35-B4B1BBB958B5}" dt="2026-06-17T10:50:19.859" v="8461" actId="26606"/>
          <ac:picMkLst>
            <pc:docMk/>
            <pc:sldMk cId="2563627717" sldId="256"/>
            <ac:picMk id="4" creationId="{257A2C70-8441-2C04-62EE-720248237939}"/>
          </ac:picMkLst>
        </pc:picChg>
      </pc:sldChg>
      <pc:sldChg chg="addSp delSp modSp mod setBg">
        <pc:chgData name="Daniel Williams" userId="127a794d30ac4e90" providerId="LiveId" clId="{0B7DE487-A8D5-40DB-8F35-B4B1BBB958B5}" dt="2026-06-17T11:26:59.938" v="8793" actId="2711"/>
        <pc:sldMkLst>
          <pc:docMk/>
          <pc:sldMk cId="2715806010" sldId="257"/>
        </pc:sldMkLst>
        <pc:graphicFrameChg chg="add mod">
          <ac:chgData name="Daniel Williams" userId="127a794d30ac4e90" providerId="LiveId" clId="{0B7DE487-A8D5-40DB-8F35-B4B1BBB958B5}" dt="2026-06-17T11:26:59.938" v="8793" actId="2711"/>
          <ac:graphicFrameMkLst>
            <pc:docMk/>
            <pc:sldMk cId="2715806010" sldId="257"/>
            <ac:graphicFrameMk id="6" creationId="{7F26CC78-DBDD-A677-60E6-78E063FD47A9}"/>
          </ac:graphicFrameMkLst>
        </pc:graphicFrameChg>
      </pc:sldChg>
      <pc:sldChg chg="addSp delSp modSp mod ord setBg setClrOvrMap delDesignElem">
        <pc:chgData name="Daniel Williams" userId="127a794d30ac4e90" providerId="LiveId" clId="{0B7DE487-A8D5-40DB-8F35-B4B1BBB958B5}" dt="2026-06-18T13:37:34.632" v="8966" actId="20577"/>
        <pc:sldMkLst>
          <pc:docMk/>
          <pc:sldMk cId="2897957523" sldId="258"/>
        </pc:sldMkLst>
        <pc:spChg chg="mod ord">
          <ac:chgData name="Daniel Williams" userId="127a794d30ac4e90" providerId="LiveId" clId="{0B7DE487-A8D5-40DB-8F35-B4B1BBB958B5}" dt="2026-06-17T11:26:05.695" v="8788" actId="2711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Daniel Williams" userId="127a794d30ac4e90" providerId="LiveId" clId="{0B7DE487-A8D5-40DB-8F35-B4B1BBB958B5}" dt="2026-06-18T13:37:34.632" v="8966" actId="20577"/>
          <ac:spMkLst>
            <pc:docMk/>
            <pc:sldMk cId="2897957523" sldId="258"/>
            <ac:spMk id="3" creationId="{028A8359-438A-7EDF-F235-AE5BAE7FB208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2897957523" sldId="258"/>
            <ac:spMk id="79" creationId="{4EB21FA6-8B6A-4699-8408-91E69980018A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2897957523" sldId="258"/>
            <ac:spMk id="81" creationId="{BA1AABB7-0FD0-4445-8B8B-7A0C680C5CE8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2897957523" sldId="258"/>
            <ac:spMk id="83" creationId="{1FF9CEF5-A50D-4B8B-9852-D76F7037867E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2897957523" sldId="258"/>
            <ac:spMk id="85" creationId="{30684D86-C9D1-40C3-A9B6-EC935C7312E3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2897957523" sldId="258"/>
            <ac:spMk id="87" creationId="{1EDF7896-F56A-49DA-90F3-F5CE8B9833AD}"/>
          </ac:spMkLst>
        </pc:spChg>
        <pc:grpChg chg="add del">
          <ac:chgData name="Daniel Williams" userId="127a794d30ac4e90" providerId="LiveId" clId="{0B7DE487-A8D5-40DB-8F35-B4B1BBB958B5}" dt="2026-06-17T11:00:13.204" v="8536"/>
          <ac:grpSpMkLst>
            <pc:docMk/>
            <pc:sldMk cId="2897957523" sldId="258"/>
            <ac:grpSpMk id="51" creationId="{F27737A0-D7E0-4415-8E90-FD4F69E76C19}"/>
          </ac:grpSpMkLst>
        </pc:grpChg>
        <pc:grpChg chg="add del">
          <ac:chgData name="Daniel Williams" userId="127a794d30ac4e90" providerId="LiveId" clId="{0B7DE487-A8D5-40DB-8F35-B4B1BBB958B5}" dt="2026-06-17T11:00:13.204" v="8536"/>
          <ac:grpSpMkLst>
            <pc:docMk/>
            <pc:sldMk cId="2897957523" sldId="258"/>
            <ac:grpSpMk id="65" creationId="{57D8AB18-1DD7-4D60-B9FA-190B47BB267A}"/>
          </ac:grpSpMkLst>
        </pc:grpChg>
        <pc:picChg chg="add mod">
          <ac:chgData name="Daniel Williams" userId="127a794d30ac4e90" providerId="LiveId" clId="{0B7DE487-A8D5-40DB-8F35-B4B1BBB958B5}" dt="2026-06-17T10:49:16.440" v="8455" actId="26606"/>
          <ac:picMkLst>
            <pc:docMk/>
            <pc:sldMk cId="2897957523" sldId="258"/>
            <ac:picMk id="5" creationId="{84963231-1236-6EFD-EAA5-F9F60C1387F9}"/>
          </ac:picMkLst>
        </pc:picChg>
      </pc:sldChg>
      <pc:sldChg chg="addSp delSp modSp mod setBg delDesignElem">
        <pc:chgData name="Daniel Williams" userId="127a794d30ac4e90" providerId="LiveId" clId="{0B7DE487-A8D5-40DB-8F35-B4B1BBB958B5}" dt="2026-06-17T11:27:13.507" v="8795" actId="2711"/>
        <pc:sldMkLst>
          <pc:docMk/>
          <pc:sldMk cId="1748499028" sldId="259"/>
        </pc:sldMkLst>
        <pc:spChg chg="mod">
          <ac:chgData name="Daniel Williams" userId="127a794d30ac4e90" providerId="LiveId" clId="{0B7DE487-A8D5-40DB-8F35-B4B1BBB958B5}" dt="2026-06-17T11:27:13.507" v="8795" actId="2711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Daniel Williams" userId="127a794d30ac4e90" providerId="LiveId" clId="{0B7DE487-A8D5-40DB-8F35-B4B1BBB958B5}" dt="2026-06-17T11:27:08.192" v="8794" actId="2711"/>
          <ac:spMkLst>
            <pc:docMk/>
            <pc:sldMk cId="1748499028" sldId="259"/>
            <ac:spMk id="3" creationId="{F9C1CCB3-874D-5E4A-629C-E7AA4A8AB46C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1748499028" sldId="259"/>
            <ac:spMk id="37" creationId="{4EB21FA6-8B6A-4699-8408-91E69980018A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1748499028" sldId="259"/>
            <ac:spMk id="39" creationId="{BA1AABB7-0FD0-4445-8B8B-7A0C680C5CE8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1748499028" sldId="259"/>
            <ac:spMk id="41" creationId="{FA94DED7-0A28-4AD9-8747-E94113225016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1748499028" sldId="259"/>
            <ac:spMk id="43" creationId="{6F175609-91A3-416E-BC3D-7548FDE02910}"/>
          </ac:spMkLst>
        </pc:spChg>
        <pc:spChg chg="add del">
          <ac:chgData name="Daniel Williams" userId="127a794d30ac4e90" providerId="LiveId" clId="{0B7DE487-A8D5-40DB-8F35-B4B1BBB958B5}" dt="2026-06-17T11:00:13.204" v="8536"/>
          <ac:spMkLst>
            <pc:docMk/>
            <pc:sldMk cId="1748499028" sldId="259"/>
            <ac:spMk id="45" creationId="{9A3B0D54-9DF0-4FF8-A0AA-B4234DF358EF}"/>
          </ac:spMkLst>
        </pc:spChg>
        <pc:grpChg chg="add del">
          <ac:chgData name="Daniel Williams" userId="127a794d30ac4e90" providerId="LiveId" clId="{0B7DE487-A8D5-40DB-8F35-B4B1BBB958B5}" dt="2026-06-17T11:00:13.204" v="8536"/>
          <ac:grpSpMkLst>
            <pc:docMk/>
            <pc:sldMk cId="1748499028" sldId="259"/>
            <ac:grpSpMk id="9" creationId="{F27737A0-D7E0-4415-8E90-FD4F69E76C19}"/>
          </ac:grpSpMkLst>
        </pc:grpChg>
        <pc:grpChg chg="add del">
          <ac:chgData name="Daniel Williams" userId="127a794d30ac4e90" providerId="LiveId" clId="{0B7DE487-A8D5-40DB-8F35-B4B1BBB958B5}" dt="2026-06-17T11:00:13.204" v="8536"/>
          <ac:grpSpMkLst>
            <pc:docMk/>
            <pc:sldMk cId="1748499028" sldId="259"/>
            <ac:grpSpMk id="23" creationId="{57D8AB18-1DD7-4D60-B9FA-190B47BB267A}"/>
          </ac:grpSpMkLst>
        </pc:grpChg>
        <pc:picChg chg="add">
          <ac:chgData name="Daniel Williams" userId="127a794d30ac4e90" providerId="LiveId" clId="{0B7DE487-A8D5-40DB-8F35-B4B1BBB958B5}" dt="2026-06-17T10:55:23.521" v="8464" actId="26606"/>
          <ac:picMkLst>
            <pc:docMk/>
            <pc:sldMk cId="1748499028" sldId="259"/>
            <ac:picMk id="5" creationId="{C6DF2669-FC7A-96FF-CE83-7C330FD7C9ED}"/>
          </ac:picMkLst>
        </pc:picChg>
      </pc:sldChg>
      <pc:sldChg chg="addSp delSp modSp mod setBg">
        <pc:chgData name="Daniel Williams" userId="127a794d30ac4e90" providerId="LiveId" clId="{0B7DE487-A8D5-40DB-8F35-B4B1BBB958B5}" dt="2026-07-08T10:51:18.080" v="9483" actId="113"/>
        <pc:sldMkLst>
          <pc:docMk/>
          <pc:sldMk cId="1424087263" sldId="260"/>
        </pc:sldMkLst>
        <pc:spChg chg="mod">
          <ac:chgData name="Daniel Williams" userId="127a794d30ac4e90" providerId="LiveId" clId="{0B7DE487-A8D5-40DB-8F35-B4B1BBB958B5}" dt="2026-06-17T10:57:21.343" v="8517" actId="26606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Daniel Williams" userId="127a794d30ac4e90" providerId="LiveId" clId="{0B7DE487-A8D5-40DB-8F35-B4B1BBB958B5}" dt="2026-07-08T10:51:18.080" v="9483" actId="113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setBg">
        <pc:chgData name="Daniel Williams" userId="127a794d30ac4e90" providerId="LiveId" clId="{0B7DE487-A8D5-40DB-8F35-B4B1BBB958B5}" dt="2026-07-08T10:47:41.582" v="9392"/>
        <pc:sldMkLst>
          <pc:docMk/>
          <pc:sldMk cId="1382716628" sldId="262"/>
        </pc:sldMkLst>
        <pc:spChg chg="mod">
          <ac:chgData name="Daniel Williams" userId="127a794d30ac4e90" providerId="LiveId" clId="{0B7DE487-A8D5-40DB-8F35-B4B1BBB958B5}" dt="2026-07-08T10:47:41.582" v="9392"/>
          <ac:spMkLst>
            <pc:docMk/>
            <pc:sldMk cId="1382716628" sldId="262"/>
            <ac:spMk id="3" creationId="{87B96C4E-C633-AD44-2B5D-616D8D99EE4D}"/>
          </ac:spMkLst>
        </pc:spChg>
      </pc:sldChg>
      <pc:sldChg chg="addSp delSp modSp mod setBg setClrOvrMap">
        <pc:chgData name="Daniel Williams" userId="127a794d30ac4e90" providerId="LiveId" clId="{0B7DE487-A8D5-40DB-8F35-B4B1BBB958B5}" dt="2026-07-08T10:58:54.620" v="10151" actId="255"/>
        <pc:sldMkLst>
          <pc:docMk/>
          <pc:sldMk cId="3970473306" sldId="264"/>
        </pc:sldMkLst>
        <pc:spChg chg="mod">
          <ac:chgData name="Daniel Williams" userId="127a794d30ac4e90" providerId="LiveId" clId="{0B7DE487-A8D5-40DB-8F35-B4B1BBB958B5}" dt="2026-06-17T11:03:04.954" v="8649" actId="1035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Daniel Williams" userId="127a794d30ac4e90" providerId="LiveId" clId="{0B7DE487-A8D5-40DB-8F35-B4B1BBB958B5}" dt="2026-07-08T10:58:54.620" v="10151" actId="255"/>
          <ac:spMkLst>
            <pc:docMk/>
            <pc:sldMk cId="3970473306" sldId="264"/>
            <ac:spMk id="3" creationId="{4A53051C-8483-F6FD-7AB5-FC885653EC99}"/>
          </ac:spMkLst>
        </pc:spChg>
        <pc:spChg chg="add">
          <ac:chgData name="Daniel Williams" userId="127a794d30ac4e90" providerId="LiveId" clId="{0B7DE487-A8D5-40DB-8F35-B4B1BBB958B5}" dt="2026-06-17T11:02:02.978" v="8542" actId="26606"/>
          <ac:spMkLst>
            <pc:docMk/>
            <pc:sldMk cId="3970473306" sldId="264"/>
            <ac:spMk id="38" creationId="{4EB21FA6-8B6A-4699-8408-91E69980018A}"/>
          </ac:spMkLst>
        </pc:spChg>
        <pc:spChg chg="add">
          <ac:chgData name="Daniel Williams" userId="127a794d30ac4e90" providerId="LiveId" clId="{0B7DE487-A8D5-40DB-8F35-B4B1BBB958B5}" dt="2026-06-17T11:02:02.978" v="8542" actId="26606"/>
          <ac:spMkLst>
            <pc:docMk/>
            <pc:sldMk cId="3970473306" sldId="264"/>
            <ac:spMk id="40" creationId="{BA1AABB7-0FD0-4445-8B8B-7A0C680C5CE8}"/>
          </ac:spMkLst>
        </pc:spChg>
        <pc:spChg chg="add">
          <ac:chgData name="Daniel Williams" userId="127a794d30ac4e90" providerId="LiveId" clId="{0B7DE487-A8D5-40DB-8F35-B4B1BBB958B5}" dt="2026-06-17T11:02:02.978" v="8542" actId="26606"/>
          <ac:spMkLst>
            <pc:docMk/>
            <pc:sldMk cId="3970473306" sldId="264"/>
            <ac:spMk id="42" creationId="{1FF9CEF5-A50D-4B8B-9852-D76F7037867E}"/>
          </ac:spMkLst>
        </pc:spChg>
        <pc:spChg chg="add">
          <ac:chgData name="Daniel Williams" userId="127a794d30ac4e90" providerId="LiveId" clId="{0B7DE487-A8D5-40DB-8F35-B4B1BBB958B5}" dt="2026-06-17T11:02:02.978" v="8542" actId="26606"/>
          <ac:spMkLst>
            <pc:docMk/>
            <pc:sldMk cId="3970473306" sldId="264"/>
            <ac:spMk id="44" creationId="{30684D86-C9D1-40C3-A9B6-EC935C7312E3}"/>
          </ac:spMkLst>
        </pc:spChg>
        <pc:spChg chg="add">
          <ac:chgData name="Daniel Williams" userId="127a794d30ac4e90" providerId="LiveId" clId="{0B7DE487-A8D5-40DB-8F35-B4B1BBB958B5}" dt="2026-06-17T11:02:02.978" v="8542" actId="26606"/>
          <ac:spMkLst>
            <pc:docMk/>
            <pc:sldMk cId="3970473306" sldId="264"/>
            <ac:spMk id="46" creationId="{1EDF7896-F56A-49DA-90F3-F5CE8B9833AD}"/>
          </ac:spMkLst>
        </pc:spChg>
        <pc:grpChg chg="add">
          <ac:chgData name="Daniel Williams" userId="127a794d30ac4e90" providerId="LiveId" clId="{0B7DE487-A8D5-40DB-8F35-B4B1BBB958B5}" dt="2026-06-17T11:02:02.978" v="8542" actId="26606"/>
          <ac:grpSpMkLst>
            <pc:docMk/>
            <pc:sldMk cId="3970473306" sldId="264"/>
            <ac:grpSpMk id="10" creationId="{F27737A0-D7E0-4415-8E90-FD4F69E76C19}"/>
          </ac:grpSpMkLst>
        </pc:grpChg>
        <pc:grpChg chg="add">
          <ac:chgData name="Daniel Williams" userId="127a794d30ac4e90" providerId="LiveId" clId="{0B7DE487-A8D5-40DB-8F35-B4B1BBB958B5}" dt="2026-06-17T11:02:02.978" v="8542" actId="26606"/>
          <ac:grpSpMkLst>
            <pc:docMk/>
            <pc:sldMk cId="3970473306" sldId="264"/>
            <ac:grpSpMk id="24" creationId="{57D8AB18-1DD7-4D60-B9FA-190B47BB267A}"/>
          </ac:grpSpMkLst>
        </pc:grpChg>
        <pc:picChg chg="add del mod ord">
          <ac:chgData name="Daniel Williams" userId="127a794d30ac4e90" providerId="LiveId" clId="{0B7DE487-A8D5-40DB-8F35-B4B1BBB958B5}" dt="2026-07-08T10:49:40.174" v="9473" actId="1076"/>
          <ac:picMkLst>
            <pc:docMk/>
            <pc:sldMk cId="3970473306" sldId="264"/>
            <ac:picMk id="5" creationId="{4593F1A5-2699-4A1C-A48E-D08307D65B21}"/>
          </ac:picMkLst>
        </pc:picChg>
      </pc:sldChg>
      <pc:sldChg chg="addSp delSp modSp mod setBg setClrOvrMap">
        <pc:chgData name="Daniel Williams" userId="127a794d30ac4e90" providerId="LiveId" clId="{0B7DE487-A8D5-40DB-8F35-B4B1BBB958B5}" dt="2026-07-08T10:33:15.801" v="9200" actId="5793"/>
        <pc:sldMkLst>
          <pc:docMk/>
          <pc:sldMk cId="359125969" sldId="265"/>
        </pc:sldMkLst>
        <pc:spChg chg="mod">
          <ac:chgData name="Daniel Williams" userId="127a794d30ac4e90" providerId="LiveId" clId="{0B7DE487-A8D5-40DB-8F35-B4B1BBB958B5}" dt="2026-06-17T11:17:00.124" v="8731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Daniel Williams" userId="127a794d30ac4e90" providerId="LiveId" clId="{0B7DE487-A8D5-40DB-8F35-B4B1BBB958B5}" dt="2026-07-08T10:33:15.801" v="9200" actId="5793"/>
          <ac:spMkLst>
            <pc:docMk/>
            <pc:sldMk cId="359125969" sldId="265"/>
            <ac:spMk id="3" creationId="{5F8D0C3B-0DFC-3E5A-28D7-AC7CD95B6A10}"/>
          </ac:spMkLst>
        </pc:spChg>
        <pc:spChg chg="add">
          <ac:chgData name="Daniel Williams" userId="127a794d30ac4e90" providerId="LiveId" clId="{0B7DE487-A8D5-40DB-8F35-B4B1BBB958B5}" dt="2026-06-17T11:16:44.856" v="8729" actId="26606"/>
          <ac:spMkLst>
            <pc:docMk/>
            <pc:sldMk cId="359125969" sldId="265"/>
            <ac:spMk id="75" creationId="{4EB21FA6-8B6A-4699-8408-91E69980018A}"/>
          </ac:spMkLst>
        </pc:spChg>
        <pc:spChg chg="add">
          <ac:chgData name="Daniel Williams" userId="127a794d30ac4e90" providerId="LiveId" clId="{0B7DE487-A8D5-40DB-8F35-B4B1BBB958B5}" dt="2026-06-17T11:16:44.856" v="8729" actId="26606"/>
          <ac:spMkLst>
            <pc:docMk/>
            <pc:sldMk cId="359125969" sldId="265"/>
            <ac:spMk id="77" creationId="{BA1AABB7-0FD0-4445-8B8B-7A0C680C5CE8}"/>
          </ac:spMkLst>
        </pc:spChg>
        <pc:spChg chg="add">
          <ac:chgData name="Daniel Williams" userId="127a794d30ac4e90" providerId="LiveId" clId="{0B7DE487-A8D5-40DB-8F35-B4B1BBB958B5}" dt="2026-06-17T11:16:44.856" v="8729" actId="26606"/>
          <ac:spMkLst>
            <pc:docMk/>
            <pc:sldMk cId="359125969" sldId="265"/>
            <ac:spMk id="79" creationId="{1FF9CEF5-A50D-4B8B-9852-D76F7037867E}"/>
          </ac:spMkLst>
        </pc:spChg>
        <pc:spChg chg="add">
          <ac:chgData name="Daniel Williams" userId="127a794d30ac4e90" providerId="LiveId" clId="{0B7DE487-A8D5-40DB-8F35-B4B1BBB958B5}" dt="2026-06-17T11:16:44.856" v="8729" actId="26606"/>
          <ac:spMkLst>
            <pc:docMk/>
            <pc:sldMk cId="359125969" sldId="265"/>
            <ac:spMk id="81" creationId="{30684D86-C9D1-40C3-A9B6-EC935C7312E3}"/>
          </ac:spMkLst>
        </pc:spChg>
        <pc:spChg chg="add">
          <ac:chgData name="Daniel Williams" userId="127a794d30ac4e90" providerId="LiveId" clId="{0B7DE487-A8D5-40DB-8F35-B4B1BBB958B5}" dt="2026-06-17T11:16:44.856" v="8729" actId="26606"/>
          <ac:spMkLst>
            <pc:docMk/>
            <pc:sldMk cId="359125969" sldId="265"/>
            <ac:spMk id="83" creationId="{1EDF7896-F56A-49DA-90F3-F5CE8B9833AD}"/>
          </ac:spMkLst>
        </pc:spChg>
        <pc:picChg chg="add mod ord">
          <ac:chgData name="Daniel Williams" userId="127a794d30ac4e90" providerId="LiveId" clId="{0B7DE487-A8D5-40DB-8F35-B4B1BBB958B5}" dt="2026-06-17T11:16:38.686" v="8728" actId="1076"/>
          <ac:picMkLst>
            <pc:docMk/>
            <pc:sldMk cId="359125969" sldId="265"/>
            <ac:picMk id="5" creationId="{F176FFA4-5C2C-4E15-AD2F-05718AA9BB71}"/>
          </ac:picMkLst>
        </pc:picChg>
      </pc:sldChg>
      <pc:sldChg chg="modSp mod setBg">
        <pc:chgData name="Daniel Williams" userId="127a794d30ac4e90" providerId="LiveId" clId="{0B7DE487-A8D5-40DB-8F35-B4B1BBB958B5}" dt="2026-06-18T13:36:57.408" v="8965" actId="29295"/>
        <pc:sldMkLst>
          <pc:docMk/>
          <pc:sldMk cId="2850782885" sldId="266"/>
        </pc:sldMkLst>
        <pc:picChg chg="mod">
          <ac:chgData name="Daniel Williams" userId="127a794d30ac4e90" providerId="LiveId" clId="{0B7DE487-A8D5-40DB-8F35-B4B1BBB958B5}" dt="2026-06-18T13:36:57.408" v="8965" actId="29295"/>
          <ac:picMkLst>
            <pc:docMk/>
            <pc:sldMk cId="2850782885" sldId="266"/>
            <ac:picMk id="1030" creationId="{4E528340-6F23-E58F-AD00-71C55AF8F101}"/>
          </ac:picMkLst>
        </pc:picChg>
      </pc:sldChg>
      <pc:sldChg chg="modSp mod setBg">
        <pc:chgData name="Daniel Williams" userId="127a794d30ac4e90" providerId="LiveId" clId="{0B7DE487-A8D5-40DB-8F35-B4B1BBB958B5}" dt="2026-07-08T10:48:57.779" v="9463" actId="20577"/>
        <pc:sldMkLst>
          <pc:docMk/>
          <pc:sldMk cId="1917974163" sldId="267"/>
        </pc:sldMkLst>
        <pc:spChg chg="mod">
          <ac:chgData name="Daniel Williams" userId="127a794d30ac4e90" providerId="LiveId" clId="{0B7DE487-A8D5-40DB-8F35-B4B1BBB958B5}" dt="2026-07-08T10:48:57.779" v="9463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 setBg chgLayout">
        <pc:chgData name="Daniel Williams" userId="127a794d30ac4e90" providerId="LiveId" clId="{0B7DE487-A8D5-40DB-8F35-B4B1BBB958B5}" dt="2026-07-08T10:38:44.964" v="9297" actId="1076"/>
        <pc:sldMkLst>
          <pc:docMk/>
          <pc:sldMk cId="3645478630" sldId="268"/>
        </pc:sldMkLst>
        <pc:spChg chg="mod ord">
          <ac:chgData name="Daniel Williams" userId="127a794d30ac4e90" providerId="LiveId" clId="{0B7DE487-A8D5-40DB-8F35-B4B1BBB958B5}" dt="2026-07-01T10:29:43.061" v="9121" actId="6264"/>
          <ac:spMkLst>
            <pc:docMk/>
            <pc:sldMk cId="3645478630" sldId="268"/>
            <ac:spMk id="2" creationId="{3FC915AA-9AD6-9DEC-20C0-9E11999F2E2F}"/>
          </ac:spMkLst>
        </pc:spChg>
        <pc:spChg chg="add mod">
          <ac:chgData name="Daniel Williams" userId="127a794d30ac4e90" providerId="LiveId" clId="{0B7DE487-A8D5-40DB-8F35-B4B1BBB958B5}" dt="2026-07-08T10:38:44.964" v="9297" actId="1076"/>
          <ac:spMkLst>
            <pc:docMk/>
            <pc:sldMk cId="3645478630" sldId="268"/>
            <ac:spMk id="6" creationId="{CEFC6DF6-88C9-6D48-821B-A5C393EFA5D2}"/>
          </ac:spMkLst>
        </pc:spChg>
        <pc:spChg chg="add mod">
          <ac:chgData name="Daniel Williams" userId="127a794d30ac4e90" providerId="LiveId" clId="{0B7DE487-A8D5-40DB-8F35-B4B1BBB958B5}" dt="2026-07-08T10:34:40.699" v="9227" actId="1076"/>
          <ac:spMkLst>
            <pc:docMk/>
            <pc:sldMk cId="3645478630" sldId="268"/>
            <ac:spMk id="14" creationId="{E3E1830C-D233-F7DB-75A8-CA657E609DB6}"/>
          </ac:spMkLst>
        </pc:spChg>
        <pc:spChg chg="add mod">
          <ac:chgData name="Daniel Williams" userId="127a794d30ac4e90" providerId="LiveId" clId="{0B7DE487-A8D5-40DB-8F35-B4B1BBB958B5}" dt="2026-07-08T10:34:23.077" v="9222" actId="1076"/>
          <ac:spMkLst>
            <pc:docMk/>
            <pc:sldMk cId="3645478630" sldId="268"/>
            <ac:spMk id="20" creationId="{E1372855-6AAD-5BF0-E36F-254DB1D3BFA9}"/>
          </ac:spMkLst>
        </pc:spChg>
        <pc:spChg chg="add mod">
          <ac:chgData name="Daniel Williams" userId="127a794d30ac4e90" providerId="LiveId" clId="{0B7DE487-A8D5-40DB-8F35-B4B1BBB958B5}" dt="2026-07-01T10:33:16.118" v="9151" actId="1076"/>
          <ac:spMkLst>
            <pc:docMk/>
            <pc:sldMk cId="3645478630" sldId="268"/>
            <ac:spMk id="22" creationId="{0B9FFC80-35D9-E869-0167-ACED8ED640C6}"/>
          </ac:spMkLst>
        </pc:spChg>
        <pc:spChg chg="add mod">
          <ac:chgData name="Daniel Williams" userId="127a794d30ac4e90" providerId="LiveId" clId="{0B7DE487-A8D5-40DB-8F35-B4B1BBB958B5}" dt="2026-07-08T10:34:33.070" v="9225" actId="1076"/>
          <ac:spMkLst>
            <pc:docMk/>
            <pc:sldMk cId="3645478630" sldId="268"/>
            <ac:spMk id="24" creationId="{357E61F8-55C5-A5D8-0127-D61E71B18A1B}"/>
          </ac:spMkLst>
        </pc:spChg>
        <pc:spChg chg="add mod">
          <ac:chgData name="Daniel Williams" userId="127a794d30ac4e90" providerId="LiveId" clId="{0B7DE487-A8D5-40DB-8F35-B4B1BBB958B5}" dt="2026-07-01T10:32:23.267" v="9136" actId="1076"/>
          <ac:spMkLst>
            <pc:docMk/>
            <pc:sldMk cId="3645478630" sldId="268"/>
            <ac:spMk id="25" creationId="{133D906B-A0DD-6673-2E19-B3CE69C45EE6}"/>
          </ac:spMkLst>
        </pc:spChg>
        <pc:spChg chg="add mod">
          <ac:chgData name="Daniel Williams" userId="127a794d30ac4e90" providerId="LiveId" clId="{0B7DE487-A8D5-40DB-8F35-B4B1BBB958B5}" dt="2026-07-08T10:34:43.191" v="9228" actId="1076"/>
          <ac:spMkLst>
            <pc:docMk/>
            <pc:sldMk cId="3645478630" sldId="268"/>
            <ac:spMk id="27" creationId="{9A191912-87B2-C2DA-F7A1-F756379F4852}"/>
          </ac:spMkLst>
        </pc:spChg>
        <pc:spChg chg="add mod">
          <ac:chgData name="Daniel Williams" userId="127a794d30ac4e90" providerId="LiveId" clId="{0B7DE487-A8D5-40DB-8F35-B4B1BBB958B5}" dt="2026-07-08T10:34:28.447" v="9224" actId="1076"/>
          <ac:spMkLst>
            <pc:docMk/>
            <pc:sldMk cId="3645478630" sldId="268"/>
            <ac:spMk id="29" creationId="{0226C8A1-5513-3613-8B00-A728A7256D44}"/>
          </ac:spMkLst>
        </pc:spChg>
        <pc:spChg chg="add mod">
          <ac:chgData name="Daniel Williams" userId="127a794d30ac4e90" providerId="LiveId" clId="{0B7DE487-A8D5-40DB-8F35-B4B1BBB958B5}" dt="2026-07-08T10:34:25.883" v="9223" actId="1076"/>
          <ac:spMkLst>
            <pc:docMk/>
            <pc:sldMk cId="3645478630" sldId="268"/>
            <ac:spMk id="31" creationId="{53692789-B469-3C61-7DB0-60310311C07F}"/>
          </ac:spMkLst>
        </pc:spChg>
        <pc:spChg chg="add mod">
          <ac:chgData name="Daniel Williams" userId="127a794d30ac4e90" providerId="LiveId" clId="{0B7DE487-A8D5-40DB-8F35-B4B1BBB958B5}" dt="2026-07-08T10:34:36.412" v="9226" actId="1076"/>
          <ac:spMkLst>
            <pc:docMk/>
            <pc:sldMk cId="3645478630" sldId="268"/>
            <ac:spMk id="33" creationId="{EAE7C56F-70DD-CDD0-9667-8914DCA5EB3F}"/>
          </ac:spMkLst>
        </pc:spChg>
        <pc:spChg chg="add mod">
          <ac:chgData name="Daniel Williams" userId="127a794d30ac4e90" providerId="LiveId" clId="{0B7DE487-A8D5-40DB-8F35-B4B1BBB958B5}" dt="2026-07-01T10:33:05.606" v="9149" actId="1076"/>
          <ac:spMkLst>
            <pc:docMk/>
            <pc:sldMk cId="3645478630" sldId="268"/>
            <ac:spMk id="35" creationId="{D8C1E8A2-D196-54D7-D770-ADCE7E6AE6D5}"/>
          </ac:spMkLst>
        </pc:spChg>
        <pc:spChg chg="add mod">
          <ac:chgData name="Daniel Williams" userId="127a794d30ac4e90" providerId="LiveId" clId="{0B7DE487-A8D5-40DB-8F35-B4B1BBB958B5}" dt="2026-07-08T10:34:49.002" v="9230" actId="1076"/>
          <ac:spMkLst>
            <pc:docMk/>
            <pc:sldMk cId="3645478630" sldId="268"/>
            <ac:spMk id="37" creationId="{B735C7BB-B784-BFD6-4D8D-BD45BAB99FB9}"/>
          </ac:spMkLst>
        </pc:spChg>
        <pc:spChg chg="add mod">
          <ac:chgData name="Daniel Williams" userId="127a794d30ac4e90" providerId="LiveId" clId="{0B7DE487-A8D5-40DB-8F35-B4B1BBB958B5}" dt="2026-07-08T10:34:47.070" v="9229" actId="1076"/>
          <ac:spMkLst>
            <pc:docMk/>
            <pc:sldMk cId="3645478630" sldId="268"/>
            <ac:spMk id="39" creationId="{16DE356A-8C51-3ABC-80E2-3350324E2ACF}"/>
          </ac:spMkLst>
        </pc:spChg>
        <pc:cxnChg chg="add">
          <ac:chgData name="Daniel Williams" userId="127a794d30ac4e90" providerId="LiveId" clId="{0B7DE487-A8D5-40DB-8F35-B4B1BBB958B5}" dt="2026-07-01T10:31:33.735" v="9130" actId="11529"/>
          <ac:cxnSpMkLst>
            <pc:docMk/>
            <pc:sldMk cId="3645478630" sldId="268"/>
            <ac:cxnSpMk id="10" creationId="{2ED61EE1-1B36-8E07-0202-0A081255FE88}"/>
          </ac:cxnSpMkLst>
        </pc:cxnChg>
        <pc:cxnChg chg="add mod">
          <ac:chgData name="Daniel Williams" userId="127a794d30ac4e90" providerId="LiveId" clId="{0B7DE487-A8D5-40DB-8F35-B4B1BBB958B5}" dt="2026-07-08T10:34:09.743" v="9219" actId="14100"/>
          <ac:cxnSpMkLst>
            <pc:docMk/>
            <pc:sldMk cId="3645478630" sldId="268"/>
            <ac:cxnSpMk id="15" creationId="{125F8DBA-5453-ADA7-53C1-23B37E8B6C0F}"/>
          </ac:cxnSpMkLst>
        </pc:cxnChg>
        <pc:cxnChg chg="add mod">
          <ac:chgData name="Daniel Williams" userId="127a794d30ac4e90" providerId="LiveId" clId="{0B7DE487-A8D5-40DB-8F35-B4B1BBB958B5}" dt="2026-07-08T10:31:22.884" v="9174" actId="14100"/>
          <ac:cxnSpMkLst>
            <pc:docMk/>
            <pc:sldMk cId="3645478630" sldId="268"/>
            <ac:cxnSpMk id="17" creationId="{523675E0-B32D-60EC-9604-EDDA375CA90E}"/>
          </ac:cxnSpMkLst>
        </pc:cxnChg>
        <pc:cxnChg chg="add mod">
          <ac:chgData name="Daniel Williams" userId="127a794d30ac4e90" providerId="LiveId" clId="{0B7DE487-A8D5-40DB-8F35-B4B1BBB958B5}" dt="2026-07-08T10:33:58.853" v="9217" actId="14100"/>
          <ac:cxnSpMkLst>
            <pc:docMk/>
            <pc:sldMk cId="3645478630" sldId="268"/>
            <ac:cxnSpMk id="19" creationId="{18B4EAF4-3E8A-A747-F6AF-EDBEB239F117}"/>
          </ac:cxnSpMkLst>
        </pc:cxnChg>
        <pc:cxnChg chg="add mod">
          <ac:chgData name="Daniel Williams" userId="127a794d30ac4e90" providerId="LiveId" clId="{0B7DE487-A8D5-40DB-8F35-B4B1BBB958B5}" dt="2026-07-08T10:34:14.257" v="9220" actId="14100"/>
          <ac:cxnSpMkLst>
            <pc:docMk/>
            <pc:sldMk cId="3645478630" sldId="268"/>
            <ac:cxnSpMk id="23" creationId="{63F29341-5123-1DB0-2990-B18A692325AB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DC8E1D-DDB9-4F45-B089-F37B8409A44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D66F1DD-7E28-4843-B49D-FC4C881ADF81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Introduction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268910-73E4-4A97-9895-0ABF75C190DD}" type="parTrans" cxnId="{37D0FCCF-9EB0-4D04-B91F-EB918335A828}">
      <dgm:prSet/>
      <dgm:spPr/>
      <dgm:t>
        <a:bodyPr/>
        <a:lstStyle/>
        <a:p>
          <a:endParaRPr lang="en-US"/>
        </a:p>
      </dgm:t>
    </dgm:pt>
    <dgm:pt modelId="{BC528610-47E7-4E40-BDC9-98E0F4A666AB}" type="sibTrans" cxnId="{37D0FCCF-9EB0-4D04-B91F-EB918335A828}">
      <dgm:prSet/>
      <dgm:spPr/>
      <dgm:t>
        <a:bodyPr/>
        <a:lstStyle/>
        <a:p>
          <a:endParaRPr lang="en-US"/>
        </a:p>
      </dgm:t>
    </dgm:pt>
    <dgm:pt modelId="{03072BB4-2D98-4F2F-9785-BD1593516C88}">
      <dgm:prSet/>
      <dgm:spPr/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Company background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9B59D0-021B-42CA-86A7-29BBE63E2B0E}" type="parTrans" cxnId="{188B15FE-8CDA-41E7-A2BC-50FA345468FE}">
      <dgm:prSet/>
      <dgm:spPr/>
      <dgm:t>
        <a:bodyPr/>
        <a:lstStyle/>
        <a:p>
          <a:endParaRPr lang="en-US"/>
        </a:p>
      </dgm:t>
    </dgm:pt>
    <dgm:pt modelId="{49D6694B-3140-480D-9188-38A84546A341}" type="sibTrans" cxnId="{188B15FE-8CDA-41E7-A2BC-50FA345468FE}">
      <dgm:prSet/>
      <dgm:spPr/>
      <dgm:t>
        <a:bodyPr/>
        <a:lstStyle/>
        <a:p>
          <a:endParaRPr lang="en-US"/>
        </a:p>
      </dgm:t>
    </dgm:pt>
    <dgm:pt modelId="{97EDDB37-9DE2-4CD4-B7B5-E338937B750E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Problem: nature and scope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CCCD46-1BAE-46F1-A2E9-28C50A0E5870}" type="parTrans" cxnId="{AF9456E3-04E0-48EC-B46A-4ECA7A67DEED}">
      <dgm:prSet/>
      <dgm:spPr/>
      <dgm:t>
        <a:bodyPr/>
        <a:lstStyle/>
        <a:p>
          <a:endParaRPr lang="en-US"/>
        </a:p>
      </dgm:t>
    </dgm:pt>
    <dgm:pt modelId="{408773C3-F1D0-4C8D-B227-6E84D62D3896}" type="sibTrans" cxnId="{AF9456E3-04E0-48EC-B46A-4ECA7A67DEED}">
      <dgm:prSet/>
      <dgm:spPr/>
      <dgm:t>
        <a:bodyPr/>
        <a:lstStyle/>
        <a:p>
          <a:endParaRPr lang="en-US"/>
        </a:p>
      </dgm:t>
    </dgm:pt>
    <dgm:pt modelId="{3B051C82-A4D3-4B1F-94A6-E3A52BD4E6C2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PESTLE ANALYSIS: Basil’s Bakery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1FDEF6-A20C-4B88-8E31-FC8DD0402D46}" type="parTrans" cxnId="{71BB4F34-8DEC-49D5-A5D1-E2AAC3DFEE84}">
      <dgm:prSet/>
      <dgm:spPr/>
      <dgm:t>
        <a:bodyPr/>
        <a:lstStyle/>
        <a:p>
          <a:endParaRPr lang="en-US"/>
        </a:p>
      </dgm:t>
    </dgm:pt>
    <dgm:pt modelId="{90C9FA0D-E9F5-44BC-BCE6-54E3DC422CFD}" type="sibTrans" cxnId="{71BB4F34-8DEC-49D5-A5D1-E2AAC3DFEE84}">
      <dgm:prSet/>
      <dgm:spPr/>
      <dgm:t>
        <a:bodyPr/>
        <a:lstStyle/>
        <a:p>
          <a:endParaRPr lang="en-US"/>
        </a:p>
      </dgm:t>
    </dgm:pt>
    <dgm:pt modelId="{E6438405-610A-48EE-83E4-1693AFEFACF7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Cause and effect analysis: Fishbone diagram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4701EE-1E76-453F-B5A4-BB08A62C1604}" type="parTrans" cxnId="{88AA9778-8350-4B92-B459-F5A63C4F7054}">
      <dgm:prSet/>
      <dgm:spPr/>
      <dgm:t>
        <a:bodyPr/>
        <a:lstStyle/>
        <a:p>
          <a:endParaRPr lang="en-US"/>
        </a:p>
      </dgm:t>
    </dgm:pt>
    <dgm:pt modelId="{B70FD2F0-1F4D-4CA6-AF04-F0341DFD2B61}" type="sibTrans" cxnId="{88AA9778-8350-4B92-B459-F5A63C4F7054}">
      <dgm:prSet/>
      <dgm:spPr/>
      <dgm:t>
        <a:bodyPr/>
        <a:lstStyle/>
        <a:p>
          <a:endParaRPr lang="en-US"/>
        </a:p>
      </dgm:t>
    </dgm:pt>
    <dgm:pt modelId="{B6C91CE7-E1C7-4C23-9A33-FCADC6F2592E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3043AD-7643-4B7E-BD4A-89FFECD28A70}" type="parTrans" cxnId="{64822077-E6D7-4BBF-8CDC-6C40541A1910}">
      <dgm:prSet/>
      <dgm:spPr/>
      <dgm:t>
        <a:bodyPr/>
        <a:lstStyle/>
        <a:p>
          <a:endParaRPr lang="en-US"/>
        </a:p>
      </dgm:t>
    </dgm:pt>
    <dgm:pt modelId="{DA3EB00E-94AE-43A4-9D4E-EC0F6917BF94}" type="sibTrans" cxnId="{64822077-E6D7-4BBF-8CDC-6C40541A1910}">
      <dgm:prSet/>
      <dgm:spPr/>
      <dgm:t>
        <a:bodyPr/>
        <a:lstStyle/>
        <a:p>
          <a:endParaRPr lang="en-US"/>
        </a:p>
      </dgm:t>
    </dgm:pt>
    <dgm:pt modelId="{5AF5B19D-EC3F-4626-AD1D-48715BEB3E30}">
      <dgm:prSet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F1AF04-7B4F-4044-B3A4-5056E7FF5ED2}" type="parTrans" cxnId="{1581A45F-2231-4D0A-9092-332A91CF62F4}">
      <dgm:prSet/>
      <dgm:spPr/>
      <dgm:t>
        <a:bodyPr/>
        <a:lstStyle/>
        <a:p>
          <a:endParaRPr lang="en-US"/>
        </a:p>
      </dgm:t>
    </dgm:pt>
    <dgm:pt modelId="{3E6931E3-06DD-4133-83A5-86F324BD7794}" type="sibTrans" cxnId="{1581A45F-2231-4D0A-9092-332A91CF62F4}">
      <dgm:prSet/>
      <dgm:spPr/>
      <dgm:t>
        <a:bodyPr/>
        <a:lstStyle/>
        <a:p>
          <a:endParaRPr lang="en-US"/>
        </a:p>
      </dgm:t>
    </dgm:pt>
    <dgm:pt modelId="{C5BCDF77-A4D4-4246-9BFC-3A867BE12913}" type="pres">
      <dgm:prSet presAssocID="{7ADC8E1D-DDB9-4F45-B089-F37B8409A445}" presName="vert0" presStyleCnt="0">
        <dgm:presLayoutVars>
          <dgm:dir/>
          <dgm:animOne val="branch"/>
          <dgm:animLvl val="lvl"/>
        </dgm:presLayoutVars>
      </dgm:prSet>
      <dgm:spPr/>
    </dgm:pt>
    <dgm:pt modelId="{25CDD6F0-4A37-4E42-B3FA-E082FF5F2EDE}" type="pres">
      <dgm:prSet presAssocID="{ED66F1DD-7E28-4843-B49D-FC4C881ADF81}" presName="thickLine" presStyleLbl="alignNode1" presStyleIdx="0" presStyleCnt="7"/>
      <dgm:spPr/>
    </dgm:pt>
    <dgm:pt modelId="{29DCC796-3341-47E3-A948-C9A386DA2A58}" type="pres">
      <dgm:prSet presAssocID="{ED66F1DD-7E28-4843-B49D-FC4C881ADF81}" presName="horz1" presStyleCnt="0"/>
      <dgm:spPr/>
    </dgm:pt>
    <dgm:pt modelId="{EB0F11D4-1D38-4E5A-9F32-580045C5D30D}" type="pres">
      <dgm:prSet presAssocID="{ED66F1DD-7E28-4843-B49D-FC4C881ADF81}" presName="tx1" presStyleLbl="revTx" presStyleIdx="0" presStyleCnt="7"/>
      <dgm:spPr/>
    </dgm:pt>
    <dgm:pt modelId="{B8A5CC43-56C0-4243-9914-41EE3626F098}" type="pres">
      <dgm:prSet presAssocID="{ED66F1DD-7E28-4843-B49D-FC4C881ADF81}" presName="vert1" presStyleCnt="0"/>
      <dgm:spPr/>
    </dgm:pt>
    <dgm:pt modelId="{DB2AE63A-12B1-4F60-A61D-021617ED187B}" type="pres">
      <dgm:prSet presAssocID="{03072BB4-2D98-4F2F-9785-BD1593516C88}" presName="thickLine" presStyleLbl="alignNode1" presStyleIdx="1" presStyleCnt="7"/>
      <dgm:spPr/>
    </dgm:pt>
    <dgm:pt modelId="{6F973231-2628-4AE5-85FB-F434196AC00D}" type="pres">
      <dgm:prSet presAssocID="{03072BB4-2D98-4F2F-9785-BD1593516C88}" presName="horz1" presStyleCnt="0"/>
      <dgm:spPr/>
    </dgm:pt>
    <dgm:pt modelId="{F7C91C9E-57C5-45B7-B36D-0838D6E948F6}" type="pres">
      <dgm:prSet presAssocID="{03072BB4-2D98-4F2F-9785-BD1593516C88}" presName="tx1" presStyleLbl="revTx" presStyleIdx="1" presStyleCnt="7"/>
      <dgm:spPr/>
    </dgm:pt>
    <dgm:pt modelId="{0ED81C22-EBB3-434F-A477-0D3B15FDE14B}" type="pres">
      <dgm:prSet presAssocID="{03072BB4-2D98-4F2F-9785-BD1593516C88}" presName="vert1" presStyleCnt="0"/>
      <dgm:spPr/>
    </dgm:pt>
    <dgm:pt modelId="{1F8C56CF-3FE9-4CCB-AF09-CD79959E1E95}" type="pres">
      <dgm:prSet presAssocID="{97EDDB37-9DE2-4CD4-B7B5-E338937B750E}" presName="thickLine" presStyleLbl="alignNode1" presStyleIdx="2" presStyleCnt="7"/>
      <dgm:spPr/>
    </dgm:pt>
    <dgm:pt modelId="{DC796B65-B688-4B48-8FDB-62B16BA3ED00}" type="pres">
      <dgm:prSet presAssocID="{97EDDB37-9DE2-4CD4-B7B5-E338937B750E}" presName="horz1" presStyleCnt="0"/>
      <dgm:spPr/>
    </dgm:pt>
    <dgm:pt modelId="{6B8C82B5-D68E-4166-8869-A140B778B525}" type="pres">
      <dgm:prSet presAssocID="{97EDDB37-9DE2-4CD4-B7B5-E338937B750E}" presName="tx1" presStyleLbl="revTx" presStyleIdx="2" presStyleCnt="7"/>
      <dgm:spPr/>
    </dgm:pt>
    <dgm:pt modelId="{FD04DF05-F94C-4533-8443-8192B1612ADC}" type="pres">
      <dgm:prSet presAssocID="{97EDDB37-9DE2-4CD4-B7B5-E338937B750E}" presName="vert1" presStyleCnt="0"/>
      <dgm:spPr/>
    </dgm:pt>
    <dgm:pt modelId="{5DC98D72-ABE9-4196-8BE7-4BFB7C5172BF}" type="pres">
      <dgm:prSet presAssocID="{3B051C82-A4D3-4B1F-94A6-E3A52BD4E6C2}" presName="thickLine" presStyleLbl="alignNode1" presStyleIdx="3" presStyleCnt="7"/>
      <dgm:spPr/>
    </dgm:pt>
    <dgm:pt modelId="{A509980B-3795-4484-9589-C3656F1AF5F5}" type="pres">
      <dgm:prSet presAssocID="{3B051C82-A4D3-4B1F-94A6-E3A52BD4E6C2}" presName="horz1" presStyleCnt="0"/>
      <dgm:spPr/>
    </dgm:pt>
    <dgm:pt modelId="{8E47C085-8679-48C5-A19A-127D9E35DCD4}" type="pres">
      <dgm:prSet presAssocID="{3B051C82-A4D3-4B1F-94A6-E3A52BD4E6C2}" presName="tx1" presStyleLbl="revTx" presStyleIdx="3" presStyleCnt="7"/>
      <dgm:spPr/>
    </dgm:pt>
    <dgm:pt modelId="{064B8770-456D-40EA-806D-D5521C980C3B}" type="pres">
      <dgm:prSet presAssocID="{3B051C82-A4D3-4B1F-94A6-E3A52BD4E6C2}" presName="vert1" presStyleCnt="0"/>
      <dgm:spPr/>
    </dgm:pt>
    <dgm:pt modelId="{886D8EDC-6543-45E0-B298-78C86E62D2D2}" type="pres">
      <dgm:prSet presAssocID="{E6438405-610A-48EE-83E4-1693AFEFACF7}" presName="thickLine" presStyleLbl="alignNode1" presStyleIdx="4" presStyleCnt="7"/>
      <dgm:spPr/>
    </dgm:pt>
    <dgm:pt modelId="{87B59EC8-B35A-45B0-9CC0-8250C2AA783D}" type="pres">
      <dgm:prSet presAssocID="{E6438405-610A-48EE-83E4-1693AFEFACF7}" presName="horz1" presStyleCnt="0"/>
      <dgm:spPr/>
    </dgm:pt>
    <dgm:pt modelId="{4A39351A-3CF0-46CF-B23E-21A9100D4068}" type="pres">
      <dgm:prSet presAssocID="{E6438405-610A-48EE-83E4-1693AFEFACF7}" presName="tx1" presStyleLbl="revTx" presStyleIdx="4" presStyleCnt="7"/>
      <dgm:spPr/>
    </dgm:pt>
    <dgm:pt modelId="{2C4B8330-1B77-4159-8907-4ECA949DD4EC}" type="pres">
      <dgm:prSet presAssocID="{E6438405-610A-48EE-83E4-1693AFEFACF7}" presName="vert1" presStyleCnt="0"/>
      <dgm:spPr/>
    </dgm:pt>
    <dgm:pt modelId="{CECEEEA7-5DFC-4728-AF69-168AD0C95902}" type="pres">
      <dgm:prSet presAssocID="{B6C91CE7-E1C7-4C23-9A33-FCADC6F2592E}" presName="thickLine" presStyleLbl="alignNode1" presStyleIdx="5" presStyleCnt="7"/>
      <dgm:spPr/>
    </dgm:pt>
    <dgm:pt modelId="{384E5DAD-E73E-4A22-B676-6CF4F62B6C45}" type="pres">
      <dgm:prSet presAssocID="{B6C91CE7-E1C7-4C23-9A33-FCADC6F2592E}" presName="horz1" presStyleCnt="0"/>
      <dgm:spPr/>
    </dgm:pt>
    <dgm:pt modelId="{83C62A11-3276-495F-8DA7-325867A745FD}" type="pres">
      <dgm:prSet presAssocID="{B6C91CE7-E1C7-4C23-9A33-FCADC6F2592E}" presName="tx1" presStyleLbl="revTx" presStyleIdx="5" presStyleCnt="7"/>
      <dgm:spPr/>
    </dgm:pt>
    <dgm:pt modelId="{203B4C6F-B361-4698-A10A-A7A168E1CAA0}" type="pres">
      <dgm:prSet presAssocID="{B6C91CE7-E1C7-4C23-9A33-FCADC6F2592E}" presName="vert1" presStyleCnt="0"/>
      <dgm:spPr/>
    </dgm:pt>
    <dgm:pt modelId="{E40DC7CB-60E8-4A65-A6AE-B34BBB85C8C1}" type="pres">
      <dgm:prSet presAssocID="{5AF5B19D-EC3F-4626-AD1D-48715BEB3E30}" presName="thickLine" presStyleLbl="alignNode1" presStyleIdx="6" presStyleCnt="7"/>
      <dgm:spPr/>
    </dgm:pt>
    <dgm:pt modelId="{864E3751-96AE-4CA8-BEF0-E84F58339ABB}" type="pres">
      <dgm:prSet presAssocID="{5AF5B19D-EC3F-4626-AD1D-48715BEB3E30}" presName="horz1" presStyleCnt="0"/>
      <dgm:spPr/>
    </dgm:pt>
    <dgm:pt modelId="{B5280E05-4A7E-4D8E-B463-03F129C19C4C}" type="pres">
      <dgm:prSet presAssocID="{5AF5B19D-EC3F-4626-AD1D-48715BEB3E30}" presName="tx1" presStyleLbl="revTx" presStyleIdx="6" presStyleCnt="7"/>
      <dgm:spPr/>
    </dgm:pt>
    <dgm:pt modelId="{653086FA-37B3-4CED-BFDA-7D8D9B589B13}" type="pres">
      <dgm:prSet presAssocID="{5AF5B19D-EC3F-4626-AD1D-48715BEB3E30}" presName="vert1" presStyleCnt="0"/>
      <dgm:spPr/>
    </dgm:pt>
  </dgm:ptLst>
  <dgm:cxnLst>
    <dgm:cxn modelId="{DA164023-3480-45DF-8482-9D7972E536BD}" type="presOf" srcId="{3B051C82-A4D3-4B1F-94A6-E3A52BD4E6C2}" destId="{8E47C085-8679-48C5-A19A-127D9E35DCD4}" srcOrd="0" destOrd="0" presId="urn:microsoft.com/office/officeart/2008/layout/LinedList"/>
    <dgm:cxn modelId="{71BB4F34-8DEC-49D5-A5D1-E2AAC3DFEE84}" srcId="{7ADC8E1D-DDB9-4F45-B089-F37B8409A445}" destId="{3B051C82-A4D3-4B1F-94A6-E3A52BD4E6C2}" srcOrd="3" destOrd="0" parTransId="{0F1FDEF6-A20C-4B88-8E31-FC8DD0402D46}" sibTransId="{90C9FA0D-E9F5-44BC-BCE6-54E3DC422CFD}"/>
    <dgm:cxn modelId="{1581A45F-2231-4D0A-9092-332A91CF62F4}" srcId="{7ADC8E1D-DDB9-4F45-B089-F37B8409A445}" destId="{5AF5B19D-EC3F-4626-AD1D-48715BEB3E30}" srcOrd="6" destOrd="0" parTransId="{CFF1AF04-7B4F-4044-B3A4-5056E7FF5ED2}" sibTransId="{3E6931E3-06DD-4133-83A5-86F324BD7794}"/>
    <dgm:cxn modelId="{4C9AE946-B9FB-4809-B22B-3F0417A43835}" type="presOf" srcId="{03072BB4-2D98-4F2F-9785-BD1593516C88}" destId="{F7C91C9E-57C5-45B7-B36D-0838D6E948F6}" srcOrd="0" destOrd="0" presId="urn:microsoft.com/office/officeart/2008/layout/LinedList"/>
    <dgm:cxn modelId="{CD482B67-4C8A-46CC-ABB5-D30D880A6F10}" type="presOf" srcId="{5AF5B19D-EC3F-4626-AD1D-48715BEB3E30}" destId="{B5280E05-4A7E-4D8E-B463-03F129C19C4C}" srcOrd="0" destOrd="0" presId="urn:microsoft.com/office/officeart/2008/layout/LinedList"/>
    <dgm:cxn modelId="{3872306A-D7AC-48C8-BF44-9C8AE5CC0114}" type="presOf" srcId="{7ADC8E1D-DDB9-4F45-B089-F37B8409A445}" destId="{C5BCDF77-A4D4-4246-9BFC-3A867BE12913}" srcOrd="0" destOrd="0" presId="urn:microsoft.com/office/officeart/2008/layout/LinedList"/>
    <dgm:cxn modelId="{64822077-E6D7-4BBF-8CDC-6C40541A1910}" srcId="{7ADC8E1D-DDB9-4F45-B089-F37B8409A445}" destId="{B6C91CE7-E1C7-4C23-9A33-FCADC6F2592E}" srcOrd="5" destOrd="0" parTransId="{F83043AD-7643-4B7E-BD4A-89FFECD28A70}" sibTransId="{DA3EB00E-94AE-43A4-9D4E-EC0F6917BF94}"/>
    <dgm:cxn modelId="{88AA9778-8350-4B92-B459-F5A63C4F7054}" srcId="{7ADC8E1D-DDB9-4F45-B089-F37B8409A445}" destId="{E6438405-610A-48EE-83E4-1693AFEFACF7}" srcOrd="4" destOrd="0" parTransId="{0C4701EE-1E76-453F-B5A4-BB08A62C1604}" sibTransId="{B70FD2F0-1F4D-4CA6-AF04-F0341DFD2B61}"/>
    <dgm:cxn modelId="{76B46AAD-C8EE-46CA-BDED-9627AF2BB0BA}" type="presOf" srcId="{97EDDB37-9DE2-4CD4-B7B5-E338937B750E}" destId="{6B8C82B5-D68E-4166-8869-A140B778B525}" srcOrd="0" destOrd="0" presId="urn:microsoft.com/office/officeart/2008/layout/LinedList"/>
    <dgm:cxn modelId="{FF6C4DC9-C765-4049-B803-906C3201AA2A}" type="presOf" srcId="{ED66F1DD-7E28-4843-B49D-FC4C881ADF81}" destId="{EB0F11D4-1D38-4E5A-9F32-580045C5D30D}" srcOrd="0" destOrd="0" presId="urn:microsoft.com/office/officeart/2008/layout/LinedList"/>
    <dgm:cxn modelId="{37D0FCCF-9EB0-4D04-B91F-EB918335A828}" srcId="{7ADC8E1D-DDB9-4F45-B089-F37B8409A445}" destId="{ED66F1DD-7E28-4843-B49D-FC4C881ADF81}" srcOrd="0" destOrd="0" parTransId="{48268910-73E4-4A97-9895-0ABF75C190DD}" sibTransId="{BC528610-47E7-4E40-BDC9-98E0F4A666AB}"/>
    <dgm:cxn modelId="{55E0C7D8-6586-473C-869D-2FCF7FD29EA1}" type="presOf" srcId="{B6C91CE7-E1C7-4C23-9A33-FCADC6F2592E}" destId="{83C62A11-3276-495F-8DA7-325867A745FD}" srcOrd="0" destOrd="0" presId="urn:microsoft.com/office/officeart/2008/layout/LinedList"/>
    <dgm:cxn modelId="{AF9456E3-04E0-48EC-B46A-4ECA7A67DEED}" srcId="{7ADC8E1D-DDB9-4F45-B089-F37B8409A445}" destId="{97EDDB37-9DE2-4CD4-B7B5-E338937B750E}" srcOrd="2" destOrd="0" parTransId="{CACCCD46-1BAE-46F1-A2E9-28C50A0E5870}" sibTransId="{408773C3-F1D0-4C8D-B227-6E84D62D3896}"/>
    <dgm:cxn modelId="{44291BF4-31C6-4BA0-A85F-15DCA55D6962}" type="presOf" srcId="{E6438405-610A-48EE-83E4-1693AFEFACF7}" destId="{4A39351A-3CF0-46CF-B23E-21A9100D4068}" srcOrd="0" destOrd="0" presId="urn:microsoft.com/office/officeart/2008/layout/LinedList"/>
    <dgm:cxn modelId="{188B15FE-8CDA-41E7-A2BC-50FA345468FE}" srcId="{7ADC8E1D-DDB9-4F45-B089-F37B8409A445}" destId="{03072BB4-2D98-4F2F-9785-BD1593516C88}" srcOrd="1" destOrd="0" parTransId="{0D9B59D0-021B-42CA-86A7-29BBE63E2B0E}" sibTransId="{49D6694B-3140-480D-9188-38A84546A341}"/>
    <dgm:cxn modelId="{17C775EB-F739-4DB2-99B3-916CBA2EB7C4}" type="presParOf" srcId="{C5BCDF77-A4D4-4246-9BFC-3A867BE12913}" destId="{25CDD6F0-4A37-4E42-B3FA-E082FF5F2EDE}" srcOrd="0" destOrd="0" presId="urn:microsoft.com/office/officeart/2008/layout/LinedList"/>
    <dgm:cxn modelId="{E18A460F-B266-4183-A342-7E3045A71409}" type="presParOf" srcId="{C5BCDF77-A4D4-4246-9BFC-3A867BE12913}" destId="{29DCC796-3341-47E3-A948-C9A386DA2A58}" srcOrd="1" destOrd="0" presId="urn:microsoft.com/office/officeart/2008/layout/LinedList"/>
    <dgm:cxn modelId="{5ADC4F5D-C1F6-4B5D-9932-429B094B9EDB}" type="presParOf" srcId="{29DCC796-3341-47E3-A948-C9A386DA2A58}" destId="{EB0F11D4-1D38-4E5A-9F32-580045C5D30D}" srcOrd="0" destOrd="0" presId="urn:microsoft.com/office/officeart/2008/layout/LinedList"/>
    <dgm:cxn modelId="{F3CDBC58-08B8-4155-986A-CBFC2B9F7B6F}" type="presParOf" srcId="{29DCC796-3341-47E3-A948-C9A386DA2A58}" destId="{B8A5CC43-56C0-4243-9914-41EE3626F098}" srcOrd="1" destOrd="0" presId="urn:microsoft.com/office/officeart/2008/layout/LinedList"/>
    <dgm:cxn modelId="{36697BAA-BF74-4877-8DB2-E5366255ADD6}" type="presParOf" srcId="{C5BCDF77-A4D4-4246-9BFC-3A867BE12913}" destId="{DB2AE63A-12B1-4F60-A61D-021617ED187B}" srcOrd="2" destOrd="0" presId="urn:microsoft.com/office/officeart/2008/layout/LinedList"/>
    <dgm:cxn modelId="{A06B5FB4-9DD4-4EF8-9665-D8EFE7AA1169}" type="presParOf" srcId="{C5BCDF77-A4D4-4246-9BFC-3A867BE12913}" destId="{6F973231-2628-4AE5-85FB-F434196AC00D}" srcOrd="3" destOrd="0" presId="urn:microsoft.com/office/officeart/2008/layout/LinedList"/>
    <dgm:cxn modelId="{F690BE5C-BCA6-4C15-9CD4-EEB1F395CE75}" type="presParOf" srcId="{6F973231-2628-4AE5-85FB-F434196AC00D}" destId="{F7C91C9E-57C5-45B7-B36D-0838D6E948F6}" srcOrd="0" destOrd="0" presId="urn:microsoft.com/office/officeart/2008/layout/LinedList"/>
    <dgm:cxn modelId="{CE646C7F-D91D-4F2E-8D3A-1E75121B2A52}" type="presParOf" srcId="{6F973231-2628-4AE5-85FB-F434196AC00D}" destId="{0ED81C22-EBB3-434F-A477-0D3B15FDE14B}" srcOrd="1" destOrd="0" presId="urn:microsoft.com/office/officeart/2008/layout/LinedList"/>
    <dgm:cxn modelId="{FD759B43-00EC-4D48-9EE9-2205B87A5638}" type="presParOf" srcId="{C5BCDF77-A4D4-4246-9BFC-3A867BE12913}" destId="{1F8C56CF-3FE9-4CCB-AF09-CD79959E1E95}" srcOrd="4" destOrd="0" presId="urn:microsoft.com/office/officeart/2008/layout/LinedList"/>
    <dgm:cxn modelId="{7D578BBC-DF50-456A-A39D-132B466F0848}" type="presParOf" srcId="{C5BCDF77-A4D4-4246-9BFC-3A867BE12913}" destId="{DC796B65-B688-4B48-8FDB-62B16BA3ED00}" srcOrd="5" destOrd="0" presId="urn:microsoft.com/office/officeart/2008/layout/LinedList"/>
    <dgm:cxn modelId="{C7FCB349-3A3A-4C57-83DA-30A406092AA6}" type="presParOf" srcId="{DC796B65-B688-4B48-8FDB-62B16BA3ED00}" destId="{6B8C82B5-D68E-4166-8869-A140B778B525}" srcOrd="0" destOrd="0" presId="urn:microsoft.com/office/officeart/2008/layout/LinedList"/>
    <dgm:cxn modelId="{885000C3-78EE-4C3A-A629-6B5F7F4BA3C5}" type="presParOf" srcId="{DC796B65-B688-4B48-8FDB-62B16BA3ED00}" destId="{FD04DF05-F94C-4533-8443-8192B1612ADC}" srcOrd="1" destOrd="0" presId="urn:microsoft.com/office/officeart/2008/layout/LinedList"/>
    <dgm:cxn modelId="{1066DAF6-3310-4A05-A550-AA76F0F4A4B8}" type="presParOf" srcId="{C5BCDF77-A4D4-4246-9BFC-3A867BE12913}" destId="{5DC98D72-ABE9-4196-8BE7-4BFB7C5172BF}" srcOrd="6" destOrd="0" presId="urn:microsoft.com/office/officeart/2008/layout/LinedList"/>
    <dgm:cxn modelId="{952844B7-B481-4C3A-8258-BA946C42A17E}" type="presParOf" srcId="{C5BCDF77-A4D4-4246-9BFC-3A867BE12913}" destId="{A509980B-3795-4484-9589-C3656F1AF5F5}" srcOrd="7" destOrd="0" presId="urn:microsoft.com/office/officeart/2008/layout/LinedList"/>
    <dgm:cxn modelId="{422B273E-6DF5-4AE5-8A82-F1AA6314DE2C}" type="presParOf" srcId="{A509980B-3795-4484-9589-C3656F1AF5F5}" destId="{8E47C085-8679-48C5-A19A-127D9E35DCD4}" srcOrd="0" destOrd="0" presId="urn:microsoft.com/office/officeart/2008/layout/LinedList"/>
    <dgm:cxn modelId="{105B1B43-2A46-4401-A14C-34A3C2B7E5BE}" type="presParOf" srcId="{A509980B-3795-4484-9589-C3656F1AF5F5}" destId="{064B8770-456D-40EA-806D-D5521C980C3B}" srcOrd="1" destOrd="0" presId="urn:microsoft.com/office/officeart/2008/layout/LinedList"/>
    <dgm:cxn modelId="{9B8FC6E4-7DA3-4C58-82A5-6CD788BB794C}" type="presParOf" srcId="{C5BCDF77-A4D4-4246-9BFC-3A867BE12913}" destId="{886D8EDC-6543-45E0-B298-78C86E62D2D2}" srcOrd="8" destOrd="0" presId="urn:microsoft.com/office/officeart/2008/layout/LinedList"/>
    <dgm:cxn modelId="{6BCB393E-6CA2-49CE-B005-E2CB42BC9D37}" type="presParOf" srcId="{C5BCDF77-A4D4-4246-9BFC-3A867BE12913}" destId="{87B59EC8-B35A-45B0-9CC0-8250C2AA783D}" srcOrd="9" destOrd="0" presId="urn:microsoft.com/office/officeart/2008/layout/LinedList"/>
    <dgm:cxn modelId="{A2CD4FE7-B842-4A16-9713-4891437B5D04}" type="presParOf" srcId="{87B59EC8-B35A-45B0-9CC0-8250C2AA783D}" destId="{4A39351A-3CF0-46CF-B23E-21A9100D4068}" srcOrd="0" destOrd="0" presId="urn:microsoft.com/office/officeart/2008/layout/LinedList"/>
    <dgm:cxn modelId="{98350352-9212-4C09-97C6-F5B28FBEFD7E}" type="presParOf" srcId="{87B59EC8-B35A-45B0-9CC0-8250C2AA783D}" destId="{2C4B8330-1B77-4159-8907-4ECA949DD4EC}" srcOrd="1" destOrd="0" presId="urn:microsoft.com/office/officeart/2008/layout/LinedList"/>
    <dgm:cxn modelId="{BB747E2A-AD70-41CB-AAA4-761302791C94}" type="presParOf" srcId="{C5BCDF77-A4D4-4246-9BFC-3A867BE12913}" destId="{CECEEEA7-5DFC-4728-AF69-168AD0C95902}" srcOrd="10" destOrd="0" presId="urn:microsoft.com/office/officeart/2008/layout/LinedList"/>
    <dgm:cxn modelId="{194AF33A-CF16-4209-A208-BB47BE832194}" type="presParOf" srcId="{C5BCDF77-A4D4-4246-9BFC-3A867BE12913}" destId="{384E5DAD-E73E-4A22-B676-6CF4F62B6C45}" srcOrd="11" destOrd="0" presId="urn:microsoft.com/office/officeart/2008/layout/LinedList"/>
    <dgm:cxn modelId="{723368A3-AA62-4F21-91FD-2B7205B3E29B}" type="presParOf" srcId="{384E5DAD-E73E-4A22-B676-6CF4F62B6C45}" destId="{83C62A11-3276-495F-8DA7-325867A745FD}" srcOrd="0" destOrd="0" presId="urn:microsoft.com/office/officeart/2008/layout/LinedList"/>
    <dgm:cxn modelId="{6B2F0541-07AC-4F88-BAB9-076BEBBCC599}" type="presParOf" srcId="{384E5DAD-E73E-4A22-B676-6CF4F62B6C45}" destId="{203B4C6F-B361-4698-A10A-A7A168E1CAA0}" srcOrd="1" destOrd="0" presId="urn:microsoft.com/office/officeart/2008/layout/LinedList"/>
    <dgm:cxn modelId="{771F71D5-A561-4357-AAE3-E289C5FDCFCA}" type="presParOf" srcId="{C5BCDF77-A4D4-4246-9BFC-3A867BE12913}" destId="{E40DC7CB-60E8-4A65-A6AE-B34BBB85C8C1}" srcOrd="12" destOrd="0" presId="urn:microsoft.com/office/officeart/2008/layout/LinedList"/>
    <dgm:cxn modelId="{60CC856A-6C23-42A3-ACAF-01CAAF052F99}" type="presParOf" srcId="{C5BCDF77-A4D4-4246-9BFC-3A867BE12913}" destId="{864E3751-96AE-4CA8-BEF0-E84F58339ABB}" srcOrd="13" destOrd="0" presId="urn:microsoft.com/office/officeart/2008/layout/LinedList"/>
    <dgm:cxn modelId="{28153C6C-BEF6-4AB4-B811-ADC3DE8EA89A}" type="presParOf" srcId="{864E3751-96AE-4CA8-BEF0-E84F58339ABB}" destId="{B5280E05-4A7E-4D8E-B463-03F129C19C4C}" srcOrd="0" destOrd="0" presId="urn:microsoft.com/office/officeart/2008/layout/LinedList"/>
    <dgm:cxn modelId="{632EE68B-413D-493B-97D7-EA786AF5D2B5}" type="presParOf" srcId="{864E3751-96AE-4CA8-BEF0-E84F58339ABB}" destId="{653086FA-37B3-4CED-BFDA-7D8D9B589B1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CDD6F0-4A37-4E42-B3FA-E082FF5F2EDE}">
      <dsp:nvSpPr>
        <dsp:cNvPr id="0" name=""/>
        <dsp:cNvSpPr/>
      </dsp:nvSpPr>
      <dsp:spPr>
        <a:xfrm>
          <a:off x="0" y="499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0F11D4-1D38-4E5A-9F32-580045C5D30D}">
      <dsp:nvSpPr>
        <dsp:cNvPr id="0" name=""/>
        <dsp:cNvSpPr/>
      </dsp:nvSpPr>
      <dsp:spPr>
        <a:xfrm>
          <a:off x="0" y="499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>
              <a:latin typeface="Arial" panose="020B0604020202020204" pitchFamily="34" charset="0"/>
              <a:cs typeface="Arial" panose="020B0604020202020204" pitchFamily="34" charset="0"/>
            </a:rPr>
            <a:t>Introduction 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99"/>
        <a:ext cx="7604044" cy="584492"/>
      </dsp:txXfrm>
    </dsp:sp>
    <dsp:sp modelId="{DB2AE63A-12B1-4F60-A61D-021617ED187B}">
      <dsp:nvSpPr>
        <dsp:cNvPr id="0" name=""/>
        <dsp:cNvSpPr/>
      </dsp:nvSpPr>
      <dsp:spPr>
        <a:xfrm>
          <a:off x="0" y="584992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C91C9E-57C5-45B7-B36D-0838D6E948F6}">
      <dsp:nvSpPr>
        <dsp:cNvPr id="0" name=""/>
        <dsp:cNvSpPr/>
      </dsp:nvSpPr>
      <dsp:spPr>
        <a:xfrm>
          <a:off x="0" y="584992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>
              <a:latin typeface="Arial" panose="020B0604020202020204" pitchFamily="34" charset="0"/>
              <a:cs typeface="Arial" panose="020B0604020202020204" pitchFamily="34" charset="0"/>
            </a:rPr>
            <a:t>Company background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84992"/>
        <a:ext cx="7604044" cy="584492"/>
      </dsp:txXfrm>
    </dsp:sp>
    <dsp:sp modelId="{1F8C56CF-3FE9-4CCB-AF09-CD79959E1E95}">
      <dsp:nvSpPr>
        <dsp:cNvPr id="0" name=""/>
        <dsp:cNvSpPr/>
      </dsp:nvSpPr>
      <dsp:spPr>
        <a:xfrm>
          <a:off x="0" y="1169484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8C82B5-D68E-4166-8869-A140B778B525}">
      <dsp:nvSpPr>
        <dsp:cNvPr id="0" name=""/>
        <dsp:cNvSpPr/>
      </dsp:nvSpPr>
      <dsp:spPr>
        <a:xfrm>
          <a:off x="0" y="1169484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>
              <a:latin typeface="Arial" panose="020B0604020202020204" pitchFamily="34" charset="0"/>
              <a:cs typeface="Arial" panose="020B0604020202020204" pitchFamily="34" charset="0"/>
            </a:rPr>
            <a:t>Problem: nature and scope</a:t>
          </a:r>
          <a:endParaRPr lang="en-US" sz="2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69484"/>
        <a:ext cx="7604044" cy="584492"/>
      </dsp:txXfrm>
    </dsp:sp>
    <dsp:sp modelId="{5DC98D72-ABE9-4196-8BE7-4BFB7C5172BF}">
      <dsp:nvSpPr>
        <dsp:cNvPr id="0" name=""/>
        <dsp:cNvSpPr/>
      </dsp:nvSpPr>
      <dsp:spPr>
        <a:xfrm>
          <a:off x="0" y="1753977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7C085-8679-48C5-A19A-127D9E35DCD4}">
      <dsp:nvSpPr>
        <dsp:cNvPr id="0" name=""/>
        <dsp:cNvSpPr/>
      </dsp:nvSpPr>
      <dsp:spPr>
        <a:xfrm>
          <a:off x="0" y="1753977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>
              <a:latin typeface="Arial" panose="020B0604020202020204" pitchFamily="34" charset="0"/>
              <a:cs typeface="Arial" panose="020B0604020202020204" pitchFamily="34" charset="0"/>
            </a:rPr>
            <a:t>PESTLE ANALYSIS: Basil’s Bakery</a:t>
          </a:r>
          <a:endParaRPr lang="en-US" sz="2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753977"/>
        <a:ext cx="7604044" cy="584492"/>
      </dsp:txXfrm>
    </dsp:sp>
    <dsp:sp modelId="{886D8EDC-6543-45E0-B298-78C86E62D2D2}">
      <dsp:nvSpPr>
        <dsp:cNvPr id="0" name=""/>
        <dsp:cNvSpPr/>
      </dsp:nvSpPr>
      <dsp:spPr>
        <a:xfrm>
          <a:off x="0" y="2338470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39351A-3CF0-46CF-B23E-21A9100D4068}">
      <dsp:nvSpPr>
        <dsp:cNvPr id="0" name=""/>
        <dsp:cNvSpPr/>
      </dsp:nvSpPr>
      <dsp:spPr>
        <a:xfrm>
          <a:off x="0" y="2338470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>
              <a:latin typeface="Arial" panose="020B0604020202020204" pitchFamily="34" charset="0"/>
              <a:cs typeface="Arial" panose="020B0604020202020204" pitchFamily="34" charset="0"/>
            </a:rPr>
            <a:t>Cause and effect analysis: Fishbone diagram</a:t>
          </a:r>
          <a:endParaRPr lang="en-US" sz="2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338470"/>
        <a:ext cx="7604044" cy="584492"/>
      </dsp:txXfrm>
    </dsp:sp>
    <dsp:sp modelId="{CECEEEA7-5DFC-4728-AF69-168AD0C95902}">
      <dsp:nvSpPr>
        <dsp:cNvPr id="0" name=""/>
        <dsp:cNvSpPr/>
      </dsp:nvSpPr>
      <dsp:spPr>
        <a:xfrm>
          <a:off x="0" y="2922963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C62A11-3276-495F-8DA7-325867A745FD}">
      <dsp:nvSpPr>
        <dsp:cNvPr id="0" name=""/>
        <dsp:cNvSpPr/>
      </dsp:nvSpPr>
      <dsp:spPr>
        <a:xfrm>
          <a:off x="0" y="2922963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2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922963"/>
        <a:ext cx="7604044" cy="584492"/>
      </dsp:txXfrm>
    </dsp:sp>
    <dsp:sp modelId="{E40DC7CB-60E8-4A65-A6AE-B34BBB85C8C1}">
      <dsp:nvSpPr>
        <dsp:cNvPr id="0" name=""/>
        <dsp:cNvSpPr/>
      </dsp:nvSpPr>
      <dsp:spPr>
        <a:xfrm>
          <a:off x="0" y="3507455"/>
          <a:ext cx="760404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80E05-4A7E-4D8E-B463-03F129C19C4C}">
      <dsp:nvSpPr>
        <dsp:cNvPr id="0" name=""/>
        <dsp:cNvSpPr/>
      </dsp:nvSpPr>
      <dsp:spPr>
        <a:xfrm>
          <a:off x="0" y="3507455"/>
          <a:ext cx="7604044" cy="5844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2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07455"/>
        <a:ext cx="7604044" cy="5844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084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research-briefings/cdp-2026-0004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fdf.org.uk/fdf/resources/publications/reports/uk-food--drink-inflation-2025-26-forecast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66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9" name="Rectangle 78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1" name="Freeform 6">
            <a:extLst>
              <a:ext uri="{FF2B5EF4-FFF2-40B4-BE49-F238E27FC236}">
                <a16:creationId xmlns:a16="http://schemas.microsoft.com/office/drawing/2014/main" id="{BA1AABB7-0FD0-4445-8B8B-7A0C680C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963231-1236-6EFD-EAA5-F9F60C1387F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24" b="2222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2514600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3" y="4777379"/>
            <a:ext cx="8915399" cy="11262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This presentation provides a structured analysis of Basil’s Bakery, evaluating its strategic positioning in the face of the current financial crisis.</a:t>
            </a:r>
          </a:p>
          <a:p>
            <a:pPr>
              <a:lnSpc>
                <a:spcPct val="9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The evidence provided from university’s case study and outsourcing material.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6F291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7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692A1A"/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B04C4B-AC68-4DAC-B6E9-4BA106EEA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3B8F510-7BD8-444A-82C8-5DA7E5E2A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2" y="0"/>
            <a:ext cx="6111243" cy="6858000"/>
          </a:xfrm>
          <a:prstGeom prst="rect">
            <a:avLst/>
          </a:prstGeom>
          <a:solidFill>
            <a:srgbClr val="6F2917">
              <a:alpha val="9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279" y="967417"/>
            <a:ext cx="5280460" cy="3943250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Problem Solving &amp; Decision Making</a:t>
            </a:r>
            <a:br>
              <a:rPr lang="en-GB" sz="3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LCLM4004</a:t>
            </a:r>
            <a:br>
              <a:rPr lang="en-GB" sz="3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Daniel English-Williams</a:t>
            </a:r>
            <a:br>
              <a:rPr lang="en-GB" sz="3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ID:253155</a:t>
            </a:r>
            <a:br>
              <a:rPr lang="en-GB" sz="3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Anita Nan</a:t>
            </a:r>
            <a:br>
              <a:rPr lang="en-GB" sz="3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400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7A2C70-8441-2C04-62EE-7202482379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333"/>
          <a:stretch>
            <a:fillRect/>
          </a:stretch>
        </p:blipFill>
        <p:spPr>
          <a:xfrm>
            <a:off x="6111242" y="10"/>
            <a:ext cx="6080758" cy="6857990"/>
          </a:xfrm>
          <a:prstGeom prst="rect">
            <a:avLst/>
          </a:prstGeom>
        </p:spPr>
      </p:pic>
      <p:sp>
        <p:nvSpPr>
          <p:cNvPr id="13" name="Freeform 27">
            <a:extLst>
              <a:ext uri="{FF2B5EF4-FFF2-40B4-BE49-F238E27FC236}">
                <a16:creationId xmlns:a16="http://schemas.microsoft.com/office/drawing/2014/main" id="{760B9607-D73D-493B-848E-23B932717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6881206" cy="857047"/>
          </a:xfrm>
          <a:custGeom>
            <a:avLst/>
            <a:gdLst>
              <a:gd name="connsiteX0" fmla="*/ 0 w 6881206"/>
              <a:gd name="connsiteY0" fmla="*/ 0 h 857047"/>
              <a:gd name="connsiteX1" fmla="*/ 653445 w 6881206"/>
              <a:gd name="connsiteY1" fmla="*/ 0 h 857047"/>
              <a:gd name="connsiteX2" fmla="*/ 1156123 w 6881206"/>
              <a:gd name="connsiteY2" fmla="*/ 0 h 857047"/>
              <a:gd name="connsiteX3" fmla="*/ 1380221 w 6881206"/>
              <a:gd name="connsiteY3" fmla="*/ 0 h 857047"/>
              <a:gd name="connsiteX4" fmla="*/ 1444324 w 6881206"/>
              <a:gd name="connsiteY4" fmla="*/ 0 h 857047"/>
              <a:gd name="connsiteX5" fmla="*/ 1522072 w 6881206"/>
              <a:gd name="connsiteY5" fmla="*/ 0 h 857047"/>
              <a:gd name="connsiteX6" fmla="*/ 1596570 w 6881206"/>
              <a:gd name="connsiteY6" fmla="*/ 0 h 857047"/>
              <a:gd name="connsiteX7" fmla="*/ 1893047 w 6881206"/>
              <a:gd name="connsiteY7" fmla="*/ 0 h 857047"/>
              <a:gd name="connsiteX8" fmla="*/ 1978260 w 6881206"/>
              <a:gd name="connsiteY8" fmla="*/ 0 h 857047"/>
              <a:gd name="connsiteX9" fmla="*/ 2032793 w 6881206"/>
              <a:gd name="connsiteY9" fmla="*/ 0 h 857047"/>
              <a:gd name="connsiteX10" fmla="*/ 2095032 w 6881206"/>
              <a:gd name="connsiteY10" fmla="*/ 0 h 857047"/>
              <a:gd name="connsiteX11" fmla="*/ 2574748 w 6881206"/>
              <a:gd name="connsiteY11" fmla="*/ 0 h 857047"/>
              <a:gd name="connsiteX12" fmla="*/ 2712413 w 6881206"/>
              <a:gd name="connsiteY12" fmla="*/ 0 h 857047"/>
              <a:gd name="connsiteX13" fmla="*/ 2724164 w 6881206"/>
              <a:gd name="connsiteY13" fmla="*/ 0 h 857047"/>
              <a:gd name="connsiteX14" fmla="*/ 2806423 w 6881206"/>
              <a:gd name="connsiteY14" fmla="*/ 0 h 857047"/>
              <a:gd name="connsiteX15" fmla="*/ 2975563 w 6881206"/>
              <a:gd name="connsiteY15" fmla="*/ 0 h 857047"/>
              <a:gd name="connsiteX16" fmla="*/ 3029696 w 6881206"/>
              <a:gd name="connsiteY16" fmla="*/ 0 h 857047"/>
              <a:gd name="connsiteX17" fmla="*/ 3216247 w 6881206"/>
              <a:gd name="connsiteY17" fmla="*/ 0 h 857047"/>
              <a:gd name="connsiteX18" fmla="*/ 3464491 w 6881206"/>
              <a:gd name="connsiteY18" fmla="*/ 0 h 857047"/>
              <a:gd name="connsiteX19" fmla="*/ 3476820 w 6881206"/>
              <a:gd name="connsiteY19" fmla="*/ 0 h 857047"/>
              <a:gd name="connsiteX20" fmla="*/ 3508932 w 6881206"/>
              <a:gd name="connsiteY20" fmla="*/ 0 h 857047"/>
              <a:gd name="connsiteX21" fmla="*/ 3518154 w 6881206"/>
              <a:gd name="connsiteY21" fmla="*/ 0 h 857047"/>
              <a:gd name="connsiteX22" fmla="*/ 3563124 w 6881206"/>
              <a:gd name="connsiteY22" fmla="*/ 0 h 857047"/>
              <a:gd name="connsiteX23" fmla="*/ 3568615 w 6881206"/>
              <a:gd name="connsiteY23" fmla="*/ 0 h 857047"/>
              <a:gd name="connsiteX24" fmla="*/ 3582711 w 6881206"/>
              <a:gd name="connsiteY24" fmla="*/ 0 h 857047"/>
              <a:gd name="connsiteX25" fmla="*/ 3607047 w 6881206"/>
              <a:gd name="connsiteY25" fmla="*/ 0 h 857047"/>
              <a:gd name="connsiteX26" fmla="*/ 3711363 w 6881206"/>
              <a:gd name="connsiteY26" fmla="*/ 0 h 857047"/>
              <a:gd name="connsiteX27" fmla="*/ 3757936 w 6881206"/>
              <a:gd name="connsiteY27" fmla="*/ 0 h 857047"/>
              <a:gd name="connsiteX28" fmla="*/ 3914505 w 6881206"/>
              <a:gd name="connsiteY28" fmla="*/ 0 h 857047"/>
              <a:gd name="connsiteX29" fmla="*/ 4099165 w 6881206"/>
              <a:gd name="connsiteY29" fmla="*/ 0 h 857047"/>
              <a:gd name="connsiteX30" fmla="*/ 4176573 w 6881206"/>
              <a:gd name="connsiteY30" fmla="*/ 0 h 857047"/>
              <a:gd name="connsiteX31" fmla="*/ 4211043 w 6881206"/>
              <a:gd name="connsiteY31" fmla="*/ 0 h 857047"/>
              <a:gd name="connsiteX32" fmla="*/ 4249415 w 6881206"/>
              <a:gd name="connsiteY32" fmla="*/ 0 h 857047"/>
              <a:gd name="connsiteX33" fmla="*/ 4292911 w 6881206"/>
              <a:gd name="connsiteY33" fmla="*/ 0 h 857047"/>
              <a:gd name="connsiteX34" fmla="*/ 4715176 w 6881206"/>
              <a:gd name="connsiteY34" fmla="*/ 0 h 857047"/>
              <a:gd name="connsiteX35" fmla="*/ 4749035 w 6881206"/>
              <a:gd name="connsiteY35" fmla="*/ 0 h 857047"/>
              <a:gd name="connsiteX36" fmla="*/ 5107279 w 6881206"/>
              <a:gd name="connsiteY36" fmla="*/ 0 h 857047"/>
              <a:gd name="connsiteX37" fmla="*/ 5446306 w 6881206"/>
              <a:gd name="connsiteY37" fmla="*/ 0 h 857047"/>
              <a:gd name="connsiteX38" fmla="*/ 5654500 w 6881206"/>
              <a:gd name="connsiteY38" fmla="*/ 0 h 857047"/>
              <a:gd name="connsiteX39" fmla="*/ 5879355 w 6881206"/>
              <a:gd name="connsiteY39" fmla="*/ 0 h 857047"/>
              <a:gd name="connsiteX40" fmla="*/ 6374171 w 6881206"/>
              <a:gd name="connsiteY40" fmla="*/ 0 h 857047"/>
              <a:gd name="connsiteX41" fmla="*/ 6382691 w 6881206"/>
              <a:gd name="connsiteY41" fmla="*/ 0 h 857047"/>
              <a:gd name="connsiteX42" fmla="*/ 6406881 w 6881206"/>
              <a:gd name="connsiteY42" fmla="*/ 10516 h 857047"/>
              <a:gd name="connsiteX43" fmla="*/ 6411719 w 6881206"/>
              <a:gd name="connsiteY43" fmla="*/ 15774 h 857047"/>
              <a:gd name="connsiteX44" fmla="*/ 6412418 w 6881206"/>
              <a:gd name="connsiteY44" fmla="*/ 16534 h 857047"/>
              <a:gd name="connsiteX45" fmla="*/ 6413765 w 6881206"/>
              <a:gd name="connsiteY45" fmla="*/ 17998 h 857047"/>
              <a:gd name="connsiteX46" fmla="*/ 6418286 w 6881206"/>
              <a:gd name="connsiteY46" fmla="*/ 21854 h 857047"/>
              <a:gd name="connsiteX47" fmla="*/ 6867337 w 6881206"/>
              <a:gd name="connsiteY47" fmla="*/ 404863 h 857047"/>
              <a:gd name="connsiteX48" fmla="*/ 6867337 w 6881206"/>
              <a:gd name="connsiteY48" fmla="*/ 452185 h 857047"/>
              <a:gd name="connsiteX49" fmla="*/ 6491457 w 6881206"/>
              <a:gd name="connsiteY49" fmla="*/ 772784 h 857047"/>
              <a:gd name="connsiteX50" fmla="*/ 6413765 w 6881206"/>
              <a:gd name="connsiteY50" fmla="*/ 839050 h 857047"/>
              <a:gd name="connsiteX51" fmla="*/ 6411719 w 6881206"/>
              <a:gd name="connsiteY51" fmla="*/ 841273 h 857047"/>
              <a:gd name="connsiteX52" fmla="*/ 6406881 w 6881206"/>
              <a:gd name="connsiteY52" fmla="*/ 846531 h 857047"/>
              <a:gd name="connsiteX53" fmla="*/ 6382691 w 6881206"/>
              <a:gd name="connsiteY53" fmla="*/ 857047 h 857047"/>
              <a:gd name="connsiteX54" fmla="*/ 6374171 w 6881206"/>
              <a:gd name="connsiteY54" fmla="*/ 857047 h 857047"/>
              <a:gd name="connsiteX55" fmla="*/ 6368680 w 6881206"/>
              <a:gd name="connsiteY55" fmla="*/ 857047 h 857047"/>
              <a:gd name="connsiteX56" fmla="*/ 6348221 w 6881206"/>
              <a:gd name="connsiteY56" fmla="*/ 857047 h 857047"/>
              <a:gd name="connsiteX57" fmla="*/ 6330248 w 6881206"/>
              <a:gd name="connsiteY57" fmla="*/ 857047 h 857047"/>
              <a:gd name="connsiteX58" fmla="*/ 6266353 w 6881206"/>
              <a:gd name="connsiteY58" fmla="*/ 857047 h 857047"/>
              <a:gd name="connsiteX59" fmla="*/ 6225932 w 6881206"/>
              <a:gd name="connsiteY59" fmla="*/ 857047 h 857047"/>
              <a:gd name="connsiteX60" fmla="*/ 6106926 w 6881206"/>
              <a:gd name="connsiteY60" fmla="*/ 857047 h 857047"/>
              <a:gd name="connsiteX61" fmla="*/ 6022790 w 6881206"/>
              <a:gd name="connsiteY61" fmla="*/ 857047 h 857047"/>
              <a:gd name="connsiteX62" fmla="*/ 5844088 w 6881206"/>
              <a:gd name="connsiteY62" fmla="*/ 857047 h 857047"/>
              <a:gd name="connsiteX63" fmla="*/ 5687880 w 6881206"/>
              <a:gd name="connsiteY63" fmla="*/ 857047 h 857047"/>
              <a:gd name="connsiteX64" fmla="*/ 5451985 w 6881206"/>
              <a:gd name="connsiteY64" fmla="*/ 857047 h 857047"/>
              <a:gd name="connsiteX65" fmla="*/ 5188261 w 6881206"/>
              <a:gd name="connsiteY65" fmla="*/ 857047 h 857047"/>
              <a:gd name="connsiteX66" fmla="*/ 4904764 w 6881206"/>
              <a:gd name="connsiteY66" fmla="*/ 857047 h 857047"/>
              <a:gd name="connsiteX67" fmla="*/ 4490989 w 6881206"/>
              <a:gd name="connsiteY67" fmla="*/ 857047 h 857047"/>
              <a:gd name="connsiteX68" fmla="*/ 4176573 w 6881206"/>
              <a:gd name="connsiteY68" fmla="*/ 857047 h 857047"/>
              <a:gd name="connsiteX69" fmla="*/ 4099165 w 6881206"/>
              <a:gd name="connsiteY69" fmla="*/ 857047 h 857047"/>
              <a:gd name="connsiteX70" fmla="*/ 4089943 w 6881206"/>
              <a:gd name="connsiteY70" fmla="*/ 857047 h 857047"/>
              <a:gd name="connsiteX71" fmla="*/ 4057940 w 6881206"/>
              <a:gd name="connsiteY71" fmla="*/ 857047 h 857047"/>
              <a:gd name="connsiteX72" fmla="*/ 4025386 w 6881206"/>
              <a:gd name="connsiteY72" fmla="*/ 857047 h 857047"/>
              <a:gd name="connsiteX73" fmla="*/ 3850160 w 6881206"/>
              <a:gd name="connsiteY73" fmla="*/ 857047 h 857047"/>
              <a:gd name="connsiteX74" fmla="*/ 3563124 w 6881206"/>
              <a:gd name="connsiteY74" fmla="*/ 857047 h 857047"/>
              <a:gd name="connsiteX75" fmla="*/ 3550795 w 6881206"/>
              <a:gd name="connsiteY75" fmla="*/ 857047 h 857047"/>
              <a:gd name="connsiteX76" fmla="*/ 3508932 w 6881206"/>
              <a:gd name="connsiteY76" fmla="*/ 857047 h 857047"/>
              <a:gd name="connsiteX77" fmla="*/ 3483683 w 6881206"/>
              <a:gd name="connsiteY77" fmla="*/ 857047 h 857047"/>
              <a:gd name="connsiteX78" fmla="*/ 3464491 w 6881206"/>
              <a:gd name="connsiteY78" fmla="*/ 857047 h 857047"/>
              <a:gd name="connsiteX79" fmla="*/ 3452740 w 6881206"/>
              <a:gd name="connsiteY79" fmla="*/ 857047 h 857047"/>
              <a:gd name="connsiteX80" fmla="*/ 3423719 w 6881206"/>
              <a:gd name="connsiteY80" fmla="*/ 857047 h 857047"/>
              <a:gd name="connsiteX81" fmla="*/ 3370481 w 6881206"/>
              <a:gd name="connsiteY81" fmla="*/ 857047 h 857047"/>
              <a:gd name="connsiteX82" fmla="*/ 3306946 w 6881206"/>
              <a:gd name="connsiteY82" fmla="*/ 857047 h 857047"/>
              <a:gd name="connsiteX83" fmla="*/ 3147208 w 6881206"/>
              <a:gd name="connsiteY83" fmla="*/ 857047 h 857047"/>
              <a:gd name="connsiteX84" fmla="*/ 3114429 w 6881206"/>
              <a:gd name="connsiteY84" fmla="*/ 857047 h 857047"/>
              <a:gd name="connsiteX85" fmla="*/ 2960658 w 6881206"/>
              <a:gd name="connsiteY85" fmla="*/ 857047 h 857047"/>
              <a:gd name="connsiteX86" fmla="*/ 2827230 w 6881206"/>
              <a:gd name="connsiteY86" fmla="*/ 857047 h 857047"/>
              <a:gd name="connsiteX87" fmla="*/ 2712413 w 6881206"/>
              <a:gd name="connsiteY87" fmla="*/ 857047 h 857047"/>
              <a:gd name="connsiteX88" fmla="*/ 2680242 w 6881206"/>
              <a:gd name="connsiteY88" fmla="*/ 857047 h 857047"/>
              <a:gd name="connsiteX89" fmla="*/ 2603835 w 6881206"/>
              <a:gd name="connsiteY89" fmla="*/ 857047 h 857047"/>
              <a:gd name="connsiteX90" fmla="*/ 2455042 w 6881206"/>
              <a:gd name="connsiteY90" fmla="*/ 857047 h 857047"/>
              <a:gd name="connsiteX91" fmla="*/ 2426415 w 6881206"/>
              <a:gd name="connsiteY91" fmla="*/ 857047 h 857047"/>
              <a:gd name="connsiteX92" fmla="*/ 2209736 w 6881206"/>
              <a:gd name="connsiteY92" fmla="*/ 857047 h 857047"/>
              <a:gd name="connsiteX93" fmla="*/ 1893047 w 6881206"/>
              <a:gd name="connsiteY93" fmla="*/ 857047 h 857047"/>
              <a:gd name="connsiteX94" fmla="*/ 1885034 w 6881206"/>
              <a:gd name="connsiteY94" fmla="*/ 857047 h 857047"/>
              <a:gd name="connsiteX95" fmla="*/ 1843786 w 6881206"/>
              <a:gd name="connsiteY95" fmla="*/ 857047 h 857047"/>
              <a:gd name="connsiteX96" fmla="*/ 1828944 w 6881206"/>
              <a:gd name="connsiteY96" fmla="*/ 857047 h 857047"/>
              <a:gd name="connsiteX97" fmla="*/ 1380221 w 6881206"/>
              <a:gd name="connsiteY97" fmla="*/ 857047 h 857047"/>
              <a:gd name="connsiteX98" fmla="*/ 1333065 w 6881206"/>
              <a:gd name="connsiteY98" fmla="*/ 857047 h 857047"/>
              <a:gd name="connsiteX99" fmla="*/ 653445 w 6881206"/>
              <a:gd name="connsiteY99" fmla="*/ 857047 h 857047"/>
              <a:gd name="connsiteX100" fmla="*/ 0 w 6881206"/>
              <a:gd name="connsiteY100" fmla="*/ 857047 h 857047"/>
              <a:gd name="connsiteX101" fmla="*/ 0 w 6881206"/>
              <a:gd name="connsiteY101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6881206" h="857047">
                <a:moveTo>
                  <a:pt x="0" y="0"/>
                </a:moveTo>
                <a:cubicBezTo>
                  <a:pt x="0" y="0"/>
                  <a:pt x="0" y="0"/>
                  <a:pt x="653445" y="0"/>
                </a:cubicBezTo>
                <a:cubicBezTo>
                  <a:pt x="653445" y="0"/>
                  <a:pt x="653445" y="0"/>
                  <a:pt x="1156123" y="0"/>
                </a:cubicBezTo>
                <a:lnTo>
                  <a:pt x="1380221" y="0"/>
                </a:lnTo>
                <a:cubicBezTo>
                  <a:pt x="1380221" y="0"/>
                  <a:pt x="1380221" y="0"/>
                  <a:pt x="1444324" y="0"/>
                </a:cubicBezTo>
                <a:lnTo>
                  <a:pt x="1522072" y="0"/>
                </a:lnTo>
                <a:lnTo>
                  <a:pt x="1596570" y="0"/>
                </a:lnTo>
                <a:cubicBezTo>
                  <a:pt x="1668686" y="0"/>
                  <a:pt x="1764840" y="0"/>
                  <a:pt x="1893047" y="0"/>
                </a:cubicBezTo>
                <a:cubicBezTo>
                  <a:pt x="1893047" y="0"/>
                  <a:pt x="1893047" y="0"/>
                  <a:pt x="1978260" y="0"/>
                </a:cubicBezTo>
                <a:lnTo>
                  <a:pt x="2032793" y="0"/>
                </a:lnTo>
                <a:lnTo>
                  <a:pt x="2095032" y="0"/>
                </a:lnTo>
                <a:cubicBezTo>
                  <a:pt x="2196025" y="0"/>
                  <a:pt x="2347515" y="0"/>
                  <a:pt x="2574748" y="0"/>
                </a:cubicBezTo>
                <a:lnTo>
                  <a:pt x="2712413" y="0"/>
                </a:lnTo>
                <a:lnTo>
                  <a:pt x="2724164" y="0"/>
                </a:lnTo>
                <a:lnTo>
                  <a:pt x="2806423" y="0"/>
                </a:lnTo>
                <a:lnTo>
                  <a:pt x="2975563" y="0"/>
                </a:lnTo>
                <a:lnTo>
                  <a:pt x="3029696" y="0"/>
                </a:lnTo>
                <a:lnTo>
                  <a:pt x="3216247" y="0"/>
                </a:lnTo>
                <a:lnTo>
                  <a:pt x="3464491" y="0"/>
                </a:lnTo>
                <a:lnTo>
                  <a:pt x="3476820" y="0"/>
                </a:lnTo>
                <a:lnTo>
                  <a:pt x="3508932" y="0"/>
                </a:lnTo>
                <a:cubicBezTo>
                  <a:pt x="3508932" y="0"/>
                  <a:pt x="3508932" y="0"/>
                  <a:pt x="3518154" y="0"/>
                </a:cubicBezTo>
                <a:lnTo>
                  <a:pt x="3563124" y="0"/>
                </a:lnTo>
                <a:lnTo>
                  <a:pt x="3568615" y="0"/>
                </a:lnTo>
                <a:lnTo>
                  <a:pt x="3582711" y="0"/>
                </a:lnTo>
                <a:lnTo>
                  <a:pt x="3607047" y="0"/>
                </a:lnTo>
                <a:lnTo>
                  <a:pt x="3711363" y="0"/>
                </a:lnTo>
                <a:lnTo>
                  <a:pt x="3757936" y="0"/>
                </a:lnTo>
                <a:lnTo>
                  <a:pt x="3914505" y="0"/>
                </a:lnTo>
                <a:lnTo>
                  <a:pt x="4099165" y="0"/>
                </a:lnTo>
                <a:cubicBezTo>
                  <a:pt x="4099165" y="0"/>
                  <a:pt x="4099165" y="0"/>
                  <a:pt x="4176573" y="0"/>
                </a:cubicBezTo>
                <a:cubicBezTo>
                  <a:pt x="4176573" y="0"/>
                  <a:pt x="4176573" y="0"/>
                  <a:pt x="4211043" y="0"/>
                </a:cubicBezTo>
                <a:lnTo>
                  <a:pt x="4249415" y="0"/>
                </a:lnTo>
                <a:lnTo>
                  <a:pt x="4292911" y="0"/>
                </a:lnTo>
                <a:cubicBezTo>
                  <a:pt x="4370470" y="0"/>
                  <a:pt x="4499735" y="0"/>
                  <a:pt x="4715176" y="0"/>
                </a:cubicBezTo>
                <a:lnTo>
                  <a:pt x="4749035" y="0"/>
                </a:lnTo>
                <a:lnTo>
                  <a:pt x="5107279" y="0"/>
                </a:lnTo>
                <a:lnTo>
                  <a:pt x="5446306" y="0"/>
                </a:lnTo>
                <a:lnTo>
                  <a:pt x="5654500" y="0"/>
                </a:lnTo>
                <a:lnTo>
                  <a:pt x="5879355" y="0"/>
                </a:lnTo>
                <a:lnTo>
                  <a:pt x="6374171" y="0"/>
                </a:lnTo>
                <a:lnTo>
                  <a:pt x="6382691" y="0"/>
                </a:lnTo>
                <a:cubicBezTo>
                  <a:pt x="6392367" y="0"/>
                  <a:pt x="6402043" y="5258"/>
                  <a:pt x="6406881" y="10516"/>
                </a:cubicBezTo>
                <a:cubicBezTo>
                  <a:pt x="6406881" y="10516"/>
                  <a:pt x="6411719" y="10516"/>
                  <a:pt x="6411719" y="15774"/>
                </a:cubicBezTo>
                <a:cubicBezTo>
                  <a:pt x="6411719" y="15774"/>
                  <a:pt x="6411719" y="15774"/>
                  <a:pt x="6412418" y="16534"/>
                </a:cubicBezTo>
                <a:lnTo>
                  <a:pt x="6413765" y="17998"/>
                </a:lnTo>
                <a:lnTo>
                  <a:pt x="6418286" y="21854"/>
                </a:lnTo>
                <a:cubicBezTo>
                  <a:pt x="6439669" y="40092"/>
                  <a:pt x="6525203" y="113046"/>
                  <a:pt x="6867337" y="404863"/>
                </a:cubicBezTo>
                <a:cubicBezTo>
                  <a:pt x="6885830" y="415379"/>
                  <a:pt x="6885830" y="436411"/>
                  <a:pt x="6867337" y="452185"/>
                </a:cubicBezTo>
                <a:cubicBezTo>
                  <a:pt x="6867337" y="452185"/>
                  <a:pt x="6867337" y="452185"/>
                  <a:pt x="6491457" y="772784"/>
                </a:cubicBezTo>
                <a:lnTo>
                  <a:pt x="6413765" y="839050"/>
                </a:lnTo>
                <a:lnTo>
                  <a:pt x="6411719" y="841273"/>
                </a:lnTo>
                <a:cubicBezTo>
                  <a:pt x="6411719" y="841273"/>
                  <a:pt x="6406881" y="841273"/>
                  <a:pt x="6406881" y="846531"/>
                </a:cubicBezTo>
                <a:cubicBezTo>
                  <a:pt x="6402043" y="851789"/>
                  <a:pt x="6392367" y="857047"/>
                  <a:pt x="6382691" y="857047"/>
                </a:cubicBezTo>
                <a:lnTo>
                  <a:pt x="6374171" y="857047"/>
                </a:lnTo>
                <a:lnTo>
                  <a:pt x="6368680" y="857047"/>
                </a:lnTo>
                <a:lnTo>
                  <a:pt x="6348221" y="857047"/>
                </a:lnTo>
                <a:lnTo>
                  <a:pt x="6330248" y="857047"/>
                </a:lnTo>
                <a:lnTo>
                  <a:pt x="6266353" y="857047"/>
                </a:lnTo>
                <a:lnTo>
                  <a:pt x="6225932" y="857047"/>
                </a:lnTo>
                <a:lnTo>
                  <a:pt x="6106926" y="857047"/>
                </a:lnTo>
                <a:lnTo>
                  <a:pt x="6022790" y="857047"/>
                </a:lnTo>
                <a:lnTo>
                  <a:pt x="5844088" y="857047"/>
                </a:lnTo>
                <a:lnTo>
                  <a:pt x="5687880" y="857047"/>
                </a:lnTo>
                <a:lnTo>
                  <a:pt x="5451985" y="857047"/>
                </a:lnTo>
                <a:lnTo>
                  <a:pt x="5188261" y="857047"/>
                </a:lnTo>
                <a:lnTo>
                  <a:pt x="4904764" y="857047"/>
                </a:lnTo>
                <a:lnTo>
                  <a:pt x="4490989" y="857047"/>
                </a:lnTo>
                <a:lnTo>
                  <a:pt x="4176573" y="857047"/>
                </a:lnTo>
                <a:cubicBezTo>
                  <a:pt x="4176573" y="857047"/>
                  <a:pt x="4176573" y="857047"/>
                  <a:pt x="4099165" y="857047"/>
                </a:cubicBezTo>
                <a:cubicBezTo>
                  <a:pt x="4099165" y="857047"/>
                  <a:pt x="4099165" y="857047"/>
                  <a:pt x="4089943" y="857047"/>
                </a:cubicBezTo>
                <a:lnTo>
                  <a:pt x="4057940" y="857047"/>
                </a:lnTo>
                <a:lnTo>
                  <a:pt x="4025386" y="857047"/>
                </a:lnTo>
                <a:cubicBezTo>
                  <a:pt x="3988496" y="857047"/>
                  <a:pt x="3933162" y="857047"/>
                  <a:pt x="3850160" y="857047"/>
                </a:cubicBezTo>
                <a:lnTo>
                  <a:pt x="3563124" y="857047"/>
                </a:lnTo>
                <a:lnTo>
                  <a:pt x="3550795" y="857047"/>
                </a:lnTo>
                <a:lnTo>
                  <a:pt x="3508932" y="857047"/>
                </a:lnTo>
                <a:cubicBezTo>
                  <a:pt x="3508932" y="857047"/>
                  <a:pt x="3508932" y="857047"/>
                  <a:pt x="3483683" y="857047"/>
                </a:cubicBezTo>
                <a:lnTo>
                  <a:pt x="3464491" y="857047"/>
                </a:lnTo>
                <a:lnTo>
                  <a:pt x="3452740" y="857047"/>
                </a:lnTo>
                <a:lnTo>
                  <a:pt x="3423719" y="857047"/>
                </a:lnTo>
                <a:lnTo>
                  <a:pt x="3370481" y="857047"/>
                </a:lnTo>
                <a:lnTo>
                  <a:pt x="3306946" y="857047"/>
                </a:lnTo>
                <a:lnTo>
                  <a:pt x="3147208" y="857047"/>
                </a:lnTo>
                <a:lnTo>
                  <a:pt x="3114429" y="857047"/>
                </a:lnTo>
                <a:lnTo>
                  <a:pt x="2960658" y="857047"/>
                </a:lnTo>
                <a:lnTo>
                  <a:pt x="2827230" y="857047"/>
                </a:lnTo>
                <a:lnTo>
                  <a:pt x="2712413" y="857047"/>
                </a:lnTo>
                <a:lnTo>
                  <a:pt x="2680242" y="857047"/>
                </a:lnTo>
                <a:lnTo>
                  <a:pt x="2603835" y="857047"/>
                </a:lnTo>
                <a:lnTo>
                  <a:pt x="2455042" y="857047"/>
                </a:lnTo>
                <a:lnTo>
                  <a:pt x="2426415" y="857047"/>
                </a:lnTo>
                <a:lnTo>
                  <a:pt x="2209736" y="857047"/>
                </a:lnTo>
                <a:lnTo>
                  <a:pt x="1893047" y="857047"/>
                </a:lnTo>
                <a:cubicBezTo>
                  <a:pt x="1893047" y="857047"/>
                  <a:pt x="1893047" y="857047"/>
                  <a:pt x="1885034" y="857047"/>
                </a:cubicBezTo>
                <a:lnTo>
                  <a:pt x="1843786" y="857047"/>
                </a:lnTo>
                <a:lnTo>
                  <a:pt x="1828944" y="857047"/>
                </a:lnTo>
                <a:cubicBezTo>
                  <a:pt x="1764840" y="857047"/>
                  <a:pt x="1636634" y="857047"/>
                  <a:pt x="1380221" y="857047"/>
                </a:cubicBezTo>
                <a:lnTo>
                  <a:pt x="1333065" y="857047"/>
                </a:lnTo>
                <a:cubicBezTo>
                  <a:pt x="1136016" y="857047"/>
                  <a:pt x="910816" y="857047"/>
                  <a:pt x="653445" y="857047"/>
                </a:cubicBezTo>
                <a:cubicBezTo>
                  <a:pt x="653445" y="857047"/>
                  <a:pt x="653445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92A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graphicFrame>
        <p:nvGraphicFramePr>
          <p:cNvPr id="6" name="Text Placeholder 2">
            <a:extLst>
              <a:ext uri="{FF2B5EF4-FFF2-40B4-BE49-F238E27FC236}">
                <a16:creationId xmlns:a16="http://schemas.microsoft.com/office/drawing/2014/main" id="{7F26CC78-DBDD-A677-60E6-78E063FD47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5255313"/>
              </p:ext>
            </p:extLst>
          </p:nvPr>
        </p:nvGraphicFramePr>
        <p:xfrm>
          <a:off x="1614569" y="1901952"/>
          <a:ext cx="7604044" cy="409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28351"/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BA1AABB7-0FD0-4445-8B8B-7A0C680C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FA94DED7-0A28-4AD9-8747-E94113225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6F175609-91A3-416E-BC3D-7548FDE02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A3B0D54-9DF0-4FF8-A0AA-B4234DF35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rgbClr val="A2835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852" y="233381"/>
            <a:ext cx="3778870" cy="115959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423" y="1571622"/>
            <a:ext cx="3778870" cy="389096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8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endParaRPr lang="en-US" sz="1800" dirty="0">
              <a:solidFill>
                <a:srgbClr val="FE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Founded: 2015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Owner: Basil (artisan baker, runs bakery alone)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Location: Retail park in Coventry, UK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Products: Artisan breads, pastries, cakes made from organic ingredients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loyalty, with high quality handmade goods.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Steady sales growth from 2015 – 2019</a:t>
            </a:r>
          </a:p>
          <a:p>
            <a:pPr>
              <a:lnSpc>
                <a:spcPct val="90000"/>
              </a:lnSpc>
            </a:pPr>
            <a:r>
              <a:rPr lang="en-US" sz="1800" b="1" dirty="0">
                <a:solidFill>
                  <a:srgbClr val="FE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never fully recovered after lockdown to 2025, -25% below 2019 numbers</a:t>
            </a:r>
          </a:p>
        </p:txBody>
      </p:sp>
      <p:pic>
        <p:nvPicPr>
          <p:cNvPr id="5" name="Picture 4" descr="Breads on display">
            <a:extLst>
              <a:ext uri="{FF2B5EF4-FFF2-40B4-BE49-F238E27FC236}">
                <a16:creationId xmlns:a16="http://schemas.microsoft.com/office/drawing/2014/main" id="{C6DF2669-FC7A-96FF-CE83-7C330FD7C9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72" r="17120" b="-1"/>
          <a:stretch>
            <a:fillRect/>
          </a:stretch>
        </p:blipFill>
        <p:spPr>
          <a:xfrm>
            <a:off x="4639732" y="10"/>
            <a:ext cx="755226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28351"/>
            </a:gs>
            <a:gs pos="100000">
              <a:srgbClr val="692A1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40015"/>
            <a:ext cx="10065503" cy="4509247"/>
          </a:xfrm>
        </p:spPr>
        <p:txBody>
          <a:bodyPr>
            <a:normAutofit fontScale="62500" lnSpcReduction="20000"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Sales has fallen 25% below since 2019, costs have increased, Less traffic in the retail park, Business may no be sustainable.</a:t>
            </a:r>
          </a:p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Owner, the customers and the business itself is all affected, whether that’s financially or mentally.</a:t>
            </a:r>
          </a:p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As the retail park traction deteriorates, by fewer visitors, shops closing and less workplace interactions, basil’s bakery is affected. </a:t>
            </a:r>
          </a:p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Since 2020 lockdown a major drop happened, 2023 – 2025 sales stagnated at 25% below 2019, they opened in 2015 when markets where at their peak.</a:t>
            </a:r>
          </a:p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Loyal customers made redundant, they haven't adapted to deliveries and pre-order systems, shops have closed, less visitors and fewer workers, the rising costs in rent, ingredients has changed.</a:t>
            </a:r>
          </a:p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The business relies on foot traffic, the one-man operation cannot run delivers, pre-orders may get missed, as he cant always answer.</a:t>
            </a:r>
          </a:p>
          <a:p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Organic ingredient costs are unorthodox, sales remain 25% lower than before the pandemic</a:t>
            </a:r>
          </a:p>
          <a:p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28351"/>
            </a:gs>
            <a:gs pos="100000">
              <a:srgbClr val="692A1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lockdown in 2020 substantially reduced footfall, leaving Basil’s Bakery struggling to maintain sales.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Redundancies reduced Basil’s customer base, directly lowering daily visits and overall bakery income. (Aharon et.al 2021)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Organic ingredients rising prices make Basil’s Bakery more expensive to operate and difficult to sustain.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retail park spending means fewer customers visit Basil’s Bakery as people increasingly shop online. (Bullock, C. H 2021)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 customers expectations means Basil’s Bakery loses business without deliveries, faster service or the convenience.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Conscious people reduce purchases and prefer to cook at home, which reduces Basil’s Bakery at peak times (Chen. T 2024)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692A1A"/>
            </a:gs>
            <a:gs pos="100000">
              <a:srgbClr val="A2835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281" y="1391624"/>
            <a:ext cx="9634011" cy="49622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social media presence limits Basil’s Bakery’s engagement, visibility and new customers.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Without online ordering, Basil’s Bakery loses customers who expect digital convenience and quick pre-orders. (Congreve, E. 2023)</a:t>
            </a:r>
          </a:p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business rates place financial pressure on Basil’s Bakery, risking reduced staffing and customer service.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must follow strict food safety laws like HACCP and allergen regulations (Lein, S. 2024)</a:t>
            </a:r>
          </a:p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climate has affected organic ingredients, making products harder to produce, this rases costs for Basil’s Bakery.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Expectations to push Basil’s Bakery into a sustainable eco-friendly business by using packaging increases expenses. (</a:t>
            </a:r>
            <a:r>
              <a:rPr lang="en-GB" sz="1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Versino</a:t>
            </a:r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 et.al 2023)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692A1A"/>
            </a:gs>
            <a:gs pos="74000">
              <a:srgbClr val="A28351"/>
            </a:gs>
            <a:gs pos="83000">
              <a:srgbClr val="7D5C43"/>
            </a:gs>
            <a:gs pos="100000">
              <a:srgbClr val="7D5C4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 (Fishbone diagram)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14" name="Flowchart: Process 13">
            <a:extLst>
              <a:ext uri="{FF2B5EF4-FFF2-40B4-BE49-F238E27FC236}">
                <a16:creationId xmlns:a16="http://schemas.microsoft.com/office/drawing/2014/main" id="{E3E1830C-D233-F7DB-75A8-CA657E609DB6}"/>
              </a:ext>
            </a:extLst>
          </p:cNvPr>
          <p:cNvSpPr/>
          <p:nvPr/>
        </p:nvSpPr>
        <p:spPr>
          <a:xfrm>
            <a:off x="906378" y="1143947"/>
            <a:ext cx="2537715" cy="542306"/>
          </a:xfrm>
          <a:prstGeom prst="flowChartProcess">
            <a:avLst/>
          </a:prstGeom>
          <a:solidFill>
            <a:srgbClr val="692A1A"/>
          </a:solidFill>
          <a:ln>
            <a:solidFill>
              <a:srgbClr val="A2835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Materials</a:t>
            </a:r>
          </a:p>
        </p:txBody>
      </p:sp>
      <p:sp>
        <p:nvSpPr>
          <p:cNvPr id="20" name="Flowchart: Process 19">
            <a:extLst>
              <a:ext uri="{FF2B5EF4-FFF2-40B4-BE49-F238E27FC236}">
                <a16:creationId xmlns:a16="http://schemas.microsoft.com/office/drawing/2014/main" id="{E1372855-6AAD-5BF0-E36F-254DB1D3BFA9}"/>
              </a:ext>
            </a:extLst>
          </p:cNvPr>
          <p:cNvSpPr/>
          <p:nvPr/>
        </p:nvSpPr>
        <p:spPr>
          <a:xfrm>
            <a:off x="4749556" y="1055368"/>
            <a:ext cx="2537715" cy="542306"/>
          </a:xfrm>
          <a:prstGeom prst="flowChartProcess">
            <a:avLst/>
          </a:prstGeom>
          <a:solidFill>
            <a:srgbClr val="692A1A"/>
          </a:solidFill>
          <a:ln>
            <a:solidFill>
              <a:srgbClr val="A2835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Methods</a:t>
            </a:r>
          </a:p>
        </p:txBody>
      </p:sp>
      <p:sp>
        <p:nvSpPr>
          <p:cNvPr id="22" name="Flowchart: Process 21">
            <a:extLst>
              <a:ext uri="{FF2B5EF4-FFF2-40B4-BE49-F238E27FC236}">
                <a16:creationId xmlns:a16="http://schemas.microsoft.com/office/drawing/2014/main" id="{0B9FFC80-35D9-E869-0167-ACED8ED640C6}"/>
              </a:ext>
            </a:extLst>
          </p:cNvPr>
          <p:cNvSpPr/>
          <p:nvPr/>
        </p:nvSpPr>
        <p:spPr>
          <a:xfrm>
            <a:off x="1134525" y="5242001"/>
            <a:ext cx="2537715" cy="542306"/>
          </a:xfrm>
          <a:prstGeom prst="flowChartProcess">
            <a:avLst/>
          </a:prstGeom>
          <a:solidFill>
            <a:srgbClr val="692A1A"/>
          </a:solidFill>
          <a:ln>
            <a:solidFill>
              <a:srgbClr val="A2835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Manpower</a:t>
            </a:r>
          </a:p>
        </p:txBody>
      </p:sp>
      <p:sp>
        <p:nvSpPr>
          <p:cNvPr id="24" name="Flowchart: Process 23">
            <a:extLst>
              <a:ext uri="{FF2B5EF4-FFF2-40B4-BE49-F238E27FC236}">
                <a16:creationId xmlns:a16="http://schemas.microsoft.com/office/drawing/2014/main" id="{357E61F8-55C5-A5D8-0127-D61E71B18A1B}"/>
              </a:ext>
            </a:extLst>
          </p:cNvPr>
          <p:cNvSpPr/>
          <p:nvPr/>
        </p:nvSpPr>
        <p:spPr>
          <a:xfrm>
            <a:off x="5347424" y="5192898"/>
            <a:ext cx="2433861" cy="542306"/>
          </a:xfrm>
          <a:prstGeom prst="flowChartProcess">
            <a:avLst/>
          </a:prstGeom>
          <a:solidFill>
            <a:srgbClr val="692A1A"/>
          </a:solidFill>
          <a:ln>
            <a:solidFill>
              <a:srgbClr val="A2835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Management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33D906B-A0DD-6673-2E19-B3CE69C45EE6}"/>
              </a:ext>
            </a:extLst>
          </p:cNvPr>
          <p:cNvSpPr txBox="1"/>
          <p:nvPr/>
        </p:nvSpPr>
        <p:spPr>
          <a:xfrm>
            <a:off x="2648521" y="2852113"/>
            <a:ext cx="2047868" cy="507832"/>
          </a:xfrm>
          <a:prstGeom prst="rect">
            <a:avLst/>
          </a:prstGeom>
          <a:solidFill>
            <a:srgbClr val="692A1A"/>
          </a:solidFill>
          <a:ln>
            <a:solidFill>
              <a:srgbClr val="A2835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Higher packaging expenses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A191912-87B2-C2DA-F7A1-F756379F4852}"/>
              </a:ext>
            </a:extLst>
          </p:cNvPr>
          <p:cNvSpPr txBox="1"/>
          <p:nvPr/>
        </p:nvSpPr>
        <p:spPr>
          <a:xfrm>
            <a:off x="1390044" y="2086999"/>
            <a:ext cx="2047868" cy="507832"/>
          </a:xfrm>
          <a:prstGeom prst="rect">
            <a:avLst/>
          </a:prstGeom>
          <a:solidFill>
            <a:srgbClr val="692A1A"/>
          </a:solidFill>
          <a:ln>
            <a:solidFill>
              <a:srgbClr val="A2835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Rising Costs of raw ingredients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226C8A1-5513-3613-8B00-A728A7256D44}"/>
              </a:ext>
            </a:extLst>
          </p:cNvPr>
          <p:cNvSpPr txBox="1"/>
          <p:nvPr/>
        </p:nvSpPr>
        <p:spPr>
          <a:xfrm>
            <a:off x="5938713" y="2577771"/>
            <a:ext cx="2047868" cy="473976"/>
          </a:xfrm>
          <a:prstGeom prst="rect">
            <a:avLst/>
          </a:prstGeom>
          <a:solidFill>
            <a:srgbClr val="692A1A"/>
          </a:solidFill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85000"/>
                  </a:schemeClr>
                </a:solidFill>
              </a:rPr>
              <a:t>Energy use being use inefficiently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3692789-B469-3C61-7DB0-60310311C07F}"/>
              </a:ext>
            </a:extLst>
          </p:cNvPr>
          <p:cNvSpPr txBox="1"/>
          <p:nvPr/>
        </p:nvSpPr>
        <p:spPr>
          <a:xfrm>
            <a:off x="5313977" y="1788440"/>
            <a:ext cx="2047868" cy="507832"/>
          </a:xfrm>
          <a:prstGeom prst="rect">
            <a:avLst/>
          </a:prstGeom>
          <a:solidFill>
            <a:srgbClr val="692A1A"/>
          </a:solidFill>
          <a:ln>
            <a:solidFill>
              <a:srgbClr val="A2835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85000"/>
                  </a:schemeClr>
                </a:solidFill>
              </a:rPr>
              <a:t>Inaccurate daily demand forecasting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AE7C56F-70DD-CDD0-9667-8914DCA5EB3F}"/>
              </a:ext>
            </a:extLst>
          </p:cNvPr>
          <p:cNvSpPr txBox="1"/>
          <p:nvPr/>
        </p:nvSpPr>
        <p:spPr>
          <a:xfrm>
            <a:off x="1373353" y="4354897"/>
            <a:ext cx="2047868" cy="473976"/>
          </a:xfrm>
          <a:prstGeom prst="rect">
            <a:avLst/>
          </a:prstGeom>
          <a:solidFill>
            <a:srgbClr val="692A1A"/>
          </a:solidFill>
          <a:ln>
            <a:solidFill>
              <a:srgbClr val="A2835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85000"/>
                  </a:schemeClr>
                </a:solidFill>
              </a:rPr>
              <a:t>Wage pressure due to inflation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8C1E8A2-D196-54D7-D770-ADCE7E6AE6D5}"/>
              </a:ext>
            </a:extLst>
          </p:cNvPr>
          <p:cNvSpPr txBox="1"/>
          <p:nvPr/>
        </p:nvSpPr>
        <p:spPr>
          <a:xfrm>
            <a:off x="2776236" y="3605141"/>
            <a:ext cx="2047868" cy="473976"/>
          </a:xfrm>
          <a:prstGeom prst="rect">
            <a:avLst/>
          </a:prstGeom>
          <a:solidFill>
            <a:srgbClr val="692A1A"/>
          </a:solidFill>
          <a:ln>
            <a:solidFill>
              <a:srgbClr val="A2835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85000"/>
                  </a:schemeClr>
                </a:solidFill>
              </a:rPr>
              <a:t>Price of training to new legal adjustments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735C7BB-B784-BFD6-4D8D-BD45BAB99FB9}"/>
              </a:ext>
            </a:extLst>
          </p:cNvPr>
          <p:cNvSpPr txBox="1"/>
          <p:nvPr/>
        </p:nvSpPr>
        <p:spPr>
          <a:xfrm>
            <a:off x="5490345" y="4374033"/>
            <a:ext cx="1871500" cy="600164"/>
          </a:xfrm>
          <a:prstGeom prst="rect">
            <a:avLst/>
          </a:prstGeom>
          <a:solidFill>
            <a:srgbClr val="692A1A"/>
          </a:solidFill>
          <a:ln>
            <a:solidFill>
              <a:srgbClr val="A2835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85000"/>
                  </a:schemeClr>
                </a:solidFill>
              </a:rPr>
              <a:t>Energy and Utilities bills for induction equipment surges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6DE356A-8C51-3ABC-80E2-3350324E2ACF}"/>
              </a:ext>
            </a:extLst>
          </p:cNvPr>
          <p:cNvSpPr txBox="1"/>
          <p:nvPr/>
        </p:nvSpPr>
        <p:spPr>
          <a:xfrm>
            <a:off x="6517868" y="3613872"/>
            <a:ext cx="1831811" cy="600164"/>
          </a:xfrm>
          <a:prstGeom prst="rect">
            <a:avLst/>
          </a:prstGeom>
          <a:solidFill>
            <a:srgbClr val="692A1A"/>
          </a:solidFill>
          <a:ln>
            <a:solidFill>
              <a:srgbClr val="A2835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85000"/>
                  </a:schemeClr>
                </a:solidFill>
              </a:rPr>
              <a:t>Supermarket Bakery compromise prices due to low cost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EFC6DF6-88C9-6D48-821B-A5C393EFA5D2}"/>
              </a:ext>
            </a:extLst>
          </p:cNvPr>
          <p:cNvSpPr/>
          <p:nvPr/>
        </p:nvSpPr>
        <p:spPr>
          <a:xfrm>
            <a:off x="9415764" y="2344757"/>
            <a:ext cx="2706677" cy="2168485"/>
          </a:xfrm>
          <a:prstGeom prst="rect">
            <a:avLst/>
          </a:prstGeom>
          <a:solidFill>
            <a:srgbClr val="692A1A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Declining Bakery Profitability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ED61EE1-1B36-8E07-0202-0A081255FE88}"/>
              </a:ext>
            </a:extLst>
          </p:cNvPr>
          <p:cNvCxnSpPr/>
          <p:nvPr/>
        </p:nvCxnSpPr>
        <p:spPr>
          <a:xfrm flipH="1">
            <a:off x="1729047" y="3429000"/>
            <a:ext cx="85787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25F8DBA-5453-ADA7-53C1-23B37E8B6C0F}"/>
              </a:ext>
            </a:extLst>
          </p:cNvPr>
          <p:cNvCxnSpPr>
            <a:cxnSpLocks/>
          </p:cNvCxnSpPr>
          <p:nvPr/>
        </p:nvCxnSpPr>
        <p:spPr>
          <a:xfrm flipH="1" flipV="1">
            <a:off x="7435057" y="1624960"/>
            <a:ext cx="1660226" cy="1649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23675E0-B32D-60EC-9604-EDDA375CA90E}"/>
              </a:ext>
            </a:extLst>
          </p:cNvPr>
          <p:cNvCxnSpPr>
            <a:cxnSpLocks/>
          </p:cNvCxnSpPr>
          <p:nvPr/>
        </p:nvCxnSpPr>
        <p:spPr>
          <a:xfrm flipH="1">
            <a:off x="7455782" y="3660011"/>
            <a:ext cx="1753341" cy="1474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8B4EAF4-3E8A-A747-F6AF-EDBEB239F117}"/>
              </a:ext>
            </a:extLst>
          </p:cNvPr>
          <p:cNvCxnSpPr>
            <a:cxnSpLocks/>
          </p:cNvCxnSpPr>
          <p:nvPr/>
        </p:nvCxnSpPr>
        <p:spPr>
          <a:xfrm flipH="1">
            <a:off x="3421221" y="3598409"/>
            <a:ext cx="1964685" cy="15357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3F29341-5123-1DB0-2990-B18A692325AB}"/>
              </a:ext>
            </a:extLst>
          </p:cNvPr>
          <p:cNvCxnSpPr>
            <a:cxnSpLocks/>
          </p:cNvCxnSpPr>
          <p:nvPr/>
        </p:nvCxnSpPr>
        <p:spPr>
          <a:xfrm flipH="1" flipV="1">
            <a:off x="3855435" y="2061208"/>
            <a:ext cx="1665755" cy="12127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Freeform 6">
            <a:extLst>
              <a:ext uri="{FF2B5EF4-FFF2-40B4-BE49-F238E27FC236}">
                <a16:creationId xmlns:a16="http://schemas.microsoft.com/office/drawing/2014/main" id="{BA1AABB7-0FD0-4445-8B8B-7A0C680C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93F1A5-2699-4A1C-A48E-D08307D65B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09" b="1994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837" y="76211"/>
            <a:ext cx="4245322" cy="11628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1768" y="1439650"/>
            <a:ext cx="10432892" cy="486760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Sales remain 25% below pre-pandemic levels due to reduced retail park foot traffic and changing customer habits.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Profit margins are heavily strained by rising organic ingredients prices, strict legal compliance, and environmental packaging costs.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The business relies entirely on walk ins and lacks an online ordering system, website, or social media presence.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Operating as a one-person business creates long wait times and missed calls, severely restricting daily growth.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The current operating model is unsustainable. Without immediate modernization and strategic adaptation, the bakery risks continued decline.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7C321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46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62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5" name="Rectangle 74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Freeform 6">
            <a:extLst>
              <a:ext uri="{FF2B5EF4-FFF2-40B4-BE49-F238E27FC236}">
                <a16:creationId xmlns:a16="http://schemas.microsoft.com/office/drawing/2014/main" id="{BA1AABB7-0FD0-4445-8B8B-7A0C680C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1FF9CEF5-A50D-4B8B-9852-D76F70378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76FFA4-5C2C-4E15-AD2F-05718AA9BB7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24" b="2222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8207" y="1367342"/>
            <a:ext cx="8915399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>
                <a:solidFill>
                  <a:schemeClr val="tx1"/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2298" y="4149962"/>
            <a:ext cx="8915399" cy="112628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5 sources</a:t>
            </a:r>
            <a:b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University of Wales St Trinty David. (2026) Basil’s Bakery (Case Study) (Accessed 16/06/2026)</a:t>
            </a:r>
          </a:p>
          <a:p>
            <a:pPr>
              <a:lnSpc>
                <a:spcPct val="9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House of Commons Library (2026)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The impact Of Food Inflation On The Cost Of Living Available at: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impact of food inflation on the cost of living - House of Commons Library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) UK Parliament(Accessed 16 June 2026).</a:t>
            </a:r>
          </a:p>
          <a:p>
            <a:pPr>
              <a:lnSpc>
                <a:spcPct val="9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Food and Drink Federation (2025) </a:t>
            </a:r>
            <a:r>
              <a:rPr lang="en-US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Uk Food &amp; Drink Inflation 2025-26 Forecast Available at: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UK Food &amp; Drink Inflation 2025-26 Forecast | The Food &amp; Drink Federation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(Accessed 16 June 2026)</a:t>
            </a:r>
          </a:p>
          <a:p>
            <a:pPr>
              <a:lnSpc>
                <a:spcPct val="90000"/>
              </a:lnSpc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30684D86-C9D1-40C3-A9B6-EC935C731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6F291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3" name="Freeform 33">
            <a:extLst>
              <a:ext uri="{FF2B5EF4-FFF2-40B4-BE49-F238E27FC236}">
                <a16:creationId xmlns:a16="http://schemas.microsoft.com/office/drawing/2014/main" id="{1EDF7896-F56A-49DA-90F3-F5CE8B98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A28351"/>
            </a:gs>
            <a:gs pos="100000">
              <a:srgbClr val="692A1A"/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solidFill>
            <a:schemeClr val="bg1">
              <a:alpha val="55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882</Words>
  <Application>Microsoft Office PowerPoint</Application>
  <PresentationFormat>Widescreen</PresentationFormat>
  <Paragraphs>76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Wingdings 3</vt:lpstr>
      <vt:lpstr>Wisp</vt:lpstr>
      <vt:lpstr>Introduction</vt:lpstr>
      <vt:lpstr>MODULE NAME: Problem Solving &amp; Decision Making MODULE CODE: LCLM4004 STUDENT NAME: Daniel English-Williams STUDENT ID:253155 LECTURER: Anita Nan Assignment 1: Presentation</vt:lpstr>
      <vt:lpstr>OVERVIEW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Daniel Williams</cp:lastModifiedBy>
  <cp:revision>93</cp:revision>
  <dcterms:created xsi:type="dcterms:W3CDTF">2024-10-08T15:58:04Z</dcterms:created>
  <dcterms:modified xsi:type="dcterms:W3CDTF">2026-07-08T10:59:01Z</dcterms:modified>
</cp:coreProperties>
</file>