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6858000" cy="12192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170130-6812-9F50-D48E-6024B315BD79}" v="8" dt="2025-06-28T11:14:36.2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50" y="1995312"/>
            <a:ext cx="5143500" cy="4244622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5"/>
            <a:ext cx="5915025" cy="5071532"/>
          </a:xfrm>
        </p:spPr>
        <p:txBody>
          <a:bodyPr anchor="b"/>
          <a:lstStyle>
            <a:lvl1pPr>
              <a:defRPr sz="337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6"/>
            <a:ext cx="5915025" cy="2666999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82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82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2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3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3"/>
            <a:ext cx="3471863" cy="8664222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3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3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3"/>
            <a:ext cx="3471863" cy="8664222"/>
          </a:xfrm>
        </p:spPr>
        <p:txBody>
          <a:bodyPr anchor="t"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3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6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7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2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79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79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79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campus.recit.qc.ca/course/view.php?id=188&amp;section=5" TargetMode="External"/><Relationship Id="rId13" Type="http://schemas.openxmlformats.org/officeDocument/2006/relationships/hyperlink" Target="https://www.bltt.org/software/powerpoint/touchvideo.htm" TargetMode="External"/><Relationship Id="rId18" Type="http://schemas.openxmlformats.org/officeDocument/2006/relationships/hyperlink" Target="http://commons.wikimedia.org/wiki/File:Hyperlink-internet-search.svg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12" Type="http://schemas.openxmlformats.org/officeDocument/2006/relationships/image" Target="../media/image7.png"/><Relationship Id="rId17" Type="http://schemas.openxmlformats.org/officeDocument/2006/relationships/image" Target="../media/image10.png"/><Relationship Id="rId2" Type="http://schemas.openxmlformats.org/officeDocument/2006/relationships/image" Target="../media/image1.jpeg"/><Relationship Id="rId16" Type="http://schemas.openxmlformats.org/officeDocument/2006/relationships/hyperlink" Target="https://freepngimg.com/png/61681-logo-email-address-free-clipart-hq" TargetMode="External"/><Relationship Id="rId20" Type="http://schemas.openxmlformats.org/officeDocument/2006/relationships/hyperlink" Target="https://www.technollama.co.uk/no-the-eu-is-not-going-to-make-hyperlinks-illega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pngall.com/website-png/download/37694" TargetMode="External"/><Relationship Id="rId11" Type="http://schemas.openxmlformats.org/officeDocument/2006/relationships/hyperlink" Target="http://www.pngall.com/files-png" TargetMode="External"/><Relationship Id="rId5" Type="http://schemas.openxmlformats.org/officeDocument/2006/relationships/image" Target="../media/image3.png"/><Relationship Id="rId15" Type="http://schemas.openxmlformats.org/officeDocument/2006/relationships/image" Target="../media/image9.png"/><Relationship Id="rId10" Type="http://schemas.openxmlformats.org/officeDocument/2006/relationships/image" Target="../media/image6.png"/><Relationship Id="rId19" Type="http://schemas.openxmlformats.org/officeDocument/2006/relationships/image" Target="../media/image11.jpeg"/><Relationship Id="rId4" Type="http://schemas.openxmlformats.org/officeDocument/2006/relationships/hyperlink" Target="https://web.esrc.unimelb.edu.au/CREG/" TargetMode="External"/><Relationship Id="rId9" Type="http://schemas.openxmlformats.org/officeDocument/2006/relationships/image" Target="../media/image5.jpeg"/><Relationship Id="rId1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50" y="350997"/>
            <a:ext cx="5484394" cy="1477359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Colonna MT"/>
                <a:ea typeface="Calibri"/>
                <a:cs typeface="Calibri"/>
              </a:rPr>
              <a:t>INSERT</a:t>
            </a:r>
            <a:br>
              <a:rPr lang="en-US" sz="3200" b="1" dirty="0">
                <a:latin typeface="Colonna MT"/>
                <a:ea typeface="Calibri"/>
                <a:cs typeface="Calibri"/>
              </a:rPr>
            </a:br>
            <a:r>
              <a:rPr lang="en-US" sz="32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Colonna MT"/>
                <a:ea typeface="Calibri"/>
                <a:cs typeface="Calibri"/>
              </a:rPr>
              <a:t>HYPERLINK</a:t>
            </a:r>
            <a:br>
              <a:rPr lang="en-US" sz="3200" b="1" dirty="0">
                <a:latin typeface="Colonna MT"/>
                <a:ea typeface="Calibri"/>
                <a:cs typeface="Calibri"/>
              </a:rPr>
            </a:br>
            <a:r>
              <a:rPr lang="en-US" sz="3200" b="1" dirty="0">
                <a:solidFill>
                  <a:srgbClr val="C00000"/>
                </a:solidFill>
                <a:latin typeface="Colonna MT"/>
                <a:ea typeface="Calibri"/>
                <a:cs typeface="Calibri"/>
              </a:rPr>
              <a:t>POWERPOINT</a:t>
            </a:r>
            <a:endParaRPr lang="en-US" dirty="0">
              <a:solidFill>
                <a:srgbClr val="C0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4901" y="3054834"/>
            <a:ext cx="5104423" cy="1901354"/>
          </a:xfrm>
          <a:ln w="57150">
            <a:solidFill>
              <a:schemeClr val="tx2">
                <a:lumMod val="75000"/>
                <a:lumOff val="25000"/>
              </a:schemeClr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18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Open Sans"/>
                <a:ea typeface="Open Sans"/>
                <a:cs typeface="Open Sans"/>
              </a:rPr>
              <a:t>  How to Add a Hyperlink to a PowerPoint</a:t>
            </a:r>
            <a:endParaRPr lang="en-US" sz="1800" dirty="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pPr algn="l"/>
            <a:r>
              <a:rPr lang="en-US" sz="2000" b="1" dirty="0">
                <a:solidFill>
                  <a:srgbClr val="212529"/>
                </a:solidFill>
                <a:latin typeface="Open Sans"/>
                <a:ea typeface="Open Sans"/>
                <a:cs typeface="Open Sans"/>
              </a:rPr>
              <a:t>To insert a hyperlink</a:t>
            </a:r>
            <a:r>
              <a:rPr lang="en-US" sz="2000" dirty="0">
                <a:solidFill>
                  <a:srgbClr val="212529"/>
                </a:solidFill>
                <a:latin typeface="Open Sans"/>
                <a:ea typeface="Open Sans"/>
                <a:cs typeface="Open Sans"/>
              </a:rPr>
              <a:t> to text, shape, chart, or picture, select it and go to</a:t>
            </a:r>
            <a:r>
              <a:rPr lang="en-US" sz="2000" dirty="0">
                <a:solidFill>
                  <a:srgbClr val="C00000"/>
                </a:solidFill>
                <a:latin typeface="Open Sans"/>
                <a:ea typeface="Open Sans"/>
                <a:cs typeface="Open Sans"/>
              </a:rPr>
              <a:t> </a:t>
            </a:r>
            <a:r>
              <a:rPr lang="en-US" sz="2000" i="1" dirty="0">
                <a:solidFill>
                  <a:srgbClr val="C00000"/>
                </a:solidFill>
                <a:latin typeface="Open Sans"/>
                <a:ea typeface="Open Sans"/>
                <a:cs typeface="Open Sans"/>
              </a:rPr>
              <a:t>Insert -&gt; Link -&gt; Insert Link</a:t>
            </a:r>
            <a:r>
              <a:rPr lang="en-US" sz="2000" dirty="0">
                <a:solidFill>
                  <a:srgbClr val="C00000"/>
                </a:solidFill>
                <a:latin typeface="Open Sans"/>
                <a:ea typeface="Open Sans"/>
                <a:cs typeface="Open Sans"/>
              </a:rPr>
              <a:t>.</a:t>
            </a:r>
            <a:r>
              <a:rPr lang="en-US" sz="2000" dirty="0">
                <a:solidFill>
                  <a:srgbClr val="212529"/>
                </a:solidFill>
                <a:latin typeface="Open Sans"/>
                <a:ea typeface="Open Sans"/>
                <a:cs typeface="Open Sans"/>
              </a:rPr>
              <a:t>  See the instructions below to select the relevant option to hyperlink different types of sources.</a:t>
            </a:r>
            <a:endParaRPr lang="en-US" sz="2000"/>
          </a:p>
          <a:p>
            <a:pPr algn="l"/>
            <a:endParaRPr lang="en-US" sz="2400" b="1" dirty="0">
              <a:solidFill>
                <a:srgbClr val="212529"/>
              </a:solidFill>
              <a:latin typeface="Open Sans"/>
              <a:ea typeface="Open Sans"/>
              <a:cs typeface="Open Sans"/>
            </a:endParaRPr>
          </a:p>
        </p:txBody>
      </p:sp>
      <p:pic>
        <p:nvPicPr>
          <p:cNvPr id="6" name="Picture 5" descr="A screenshot of a powerpoint&#10;&#10;AI-generated content may be incorrect.">
            <a:extLst>
              <a:ext uri="{FF2B5EF4-FFF2-40B4-BE49-F238E27FC236}">
                <a16:creationId xmlns:a16="http://schemas.microsoft.com/office/drawing/2014/main" id="{A15A79FA-56C1-8E27-39D2-64DEFBE230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4524" y="5305870"/>
            <a:ext cx="5095693" cy="320062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tx2">
                <a:lumMod val="75000"/>
                <a:lumOff val="25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7" name="Arrow: Down 6">
            <a:extLst>
              <a:ext uri="{FF2B5EF4-FFF2-40B4-BE49-F238E27FC236}">
                <a16:creationId xmlns:a16="http://schemas.microsoft.com/office/drawing/2014/main" id="{677941DC-4348-B545-2D70-0630445F9B5A}"/>
              </a:ext>
            </a:extLst>
          </p:cNvPr>
          <p:cNvSpPr/>
          <p:nvPr/>
        </p:nvSpPr>
        <p:spPr>
          <a:xfrm>
            <a:off x="3158766" y="4974007"/>
            <a:ext cx="865632" cy="64992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blue circle with a white link in it&#10;&#10;AI-generated content may be incorrect.">
            <a:extLst>
              <a:ext uri="{FF2B5EF4-FFF2-40B4-BE49-F238E27FC236}">
                <a16:creationId xmlns:a16="http://schemas.microsoft.com/office/drawing/2014/main" id="{2CC1E3C2-B52E-8E22-F2A1-A439E337EB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67390" y="240393"/>
            <a:ext cx="1533072" cy="1533072"/>
          </a:xfrm>
          <a:prstGeom prst="rect">
            <a:avLst/>
          </a:prstGeom>
          <a:ln>
            <a:noFill/>
          </a:ln>
        </p:spPr>
      </p:pic>
      <p:pic>
        <p:nvPicPr>
          <p:cNvPr id="11" name="Picture 10" descr="A blue circle with a black globe in it&#10;&#10;AI-generated content may be incorrect.">
            <a:extLst>
              <a:ext uri="{FF2B5EF4-FFF2-40B4-BE49-F238E27FC236}">
                <a16:creationId xmlns:a16="http://schemas.microsoft.com/office/drawing/2014/main" id="{1814DDFA-8699-C34C-760C-84C051D5235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066392" y="240391"/>
            <a:ext cx="1587503" cy="1587503"/>
          </a:xfrm>
          <a:prstGeom prst="rect">
            <a:avLst/>
          </a:prstGeom>
          <a:ln>
            <a:noFill/>
          </a:ln>
        </p:spPr>
      </p:pic>
      <p:pic>
        <p:nvPicPr>
          <p:cNvPr id="14" name="Picture 13" descr="A logo with a letter p&#10;&#10;AI-generated content may be incorrect.">
            <a:extLst>
              <a:ext uri="{FF2B5EF4-FFF2-40B4-BE49-F238E27FC236}">
                <a16:creationId xmlns:a16="http://schemas.microsoft.com/office/drawing/2014/main" id="{E6663F38-5155-8AB2-157D-687A9DC742C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2889249" y="1673677"/>
            <a:ext cx="1333502" cy="1333502"/>
          </a:xfrm>
          <a:prstGeom prst="rect">
            <a:avLst/>
          </a:prstGeom>
          <a:ln>
            <a:noFill/>
          </a:ln>
        </p:spPr>
      </p:pic>
      <p:pic>
        <p:nvPicPr>
          <p:cNvPr id="19" name="Picture 18" descr="A blue and white background with text&#10;&#10;AI-generated content may be incorrect.">
            <a:extLst>
              <a:ext uri="{FF2B5EF4-FFF2-40B4-BE49-F238E27FC236}">
                <a16:creationId xmlns:a16="http://schemas.microsoft.com/office/drawing/2014/main" id="{CC05D847-2C27-7F3E-2BBF-3A855497D84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120000">
            <a:off x="1987858" y="7830367"/>
            <a:ext cx="2340430" cy="172629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2E1A234-AFE5-3360-D8B4-EF418DC5B0A8}"/>
              </a:ext>
            </a:extLst>
          </p:cNvPr>
          <p:cNvSpPr txBox="1"/>
          <p:nvPr/>
        </p:nvSpPr>
        <p:spPr>
          <a:xfrm>
            <a:off x="526329" y="9984556"/>
            <a:ext cx="6017443" cy="2308324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Ø"/>
            </a:pPr>
            <a:r>
              <a:rPr lang="en-US" b="1" dirty="0">
                <a:solidFill>
                  <a:srgbClr val="212529"/>
                </a:solidFill>
                <a:latin typeface="Open Sans"/>
                <a:ea typeface="Open Sans"/>
                <a:cs typeface="Open Sans"/>
              </a:rPr>
              <a:t>Hyperlink a Webpage or </a:t>
            </a:r>
            <a:r>
              <a:rPr lang="en-US" b="1" dirty="0">
                <a:solidFill>
                  <a:schemeClr val="tx2">
                    <a:lumMod val="76000"/>
                    <a:lumOff val="24000"/>
                  </a:schemeClr>
                </a:solidFill>
                <a:latin typeface="Open Sans"/>
                <a:ea typeface="Open Sans"/>
                <a:cs typeface="Open Sans"/>
              </a:rPr>
              <a:t>File </a:t>
            </a:r>
            <a:endParaRPr lang="en-US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pPr marL="342900" indent="-342900">
              <a:buFont typeface="Wingdings"/>
              <a:buChar char="Ø"/>
            </a:pPr>
            <a:endParaRPr lang="en-US" b="1" dirty="0">
              <a:solidFill>
                <a:srgbClr val="212529"/>
              </a:solidFill>
              <a:latin typeface="Open Sans"/>
              <a:ea typeface="Open Sans"/>
              <a:cs typeface="Open Sans"/>
            </a:endParaRPr>
          </a:p>
          <a:p>
            <a:pPr marL="342900" indent="-342900">
              <a:buFont typeface="Wingdings"/>
              <a:buChar char="Ø"/>
            </a:pPr>
            <a:r>
              <a:rPr lang="en-US" b="1" dirty="0">
                <a:solidFill>
                  <a:srgbClr val="212529"/>
                </a:solidFill>
                <a:latin typeface="Open Sans"/>
                <a:ea typeface="Open Sans"/>
                <a:cs typeface="Open Sans"/>
              </a:rPr>
              <a:t>Hyperlink a </a:t>
            </a:r>
            <a:r>
              <a:rPr lang="en-US" b="1" dirty="0">
                <a:solidFill>
                  <a:schemeClr val="tx2">
                    <a:lumMod val="76000"/>
                    <a:lumOff val="24000"/>
                  </a:schemeClr>
                </a:solidFill>
                <a:latin typeface="Open Sans"/>
                <a:ea typeface="Open Sans"/>
                <a:cs typeface="Open Sans"/>
              </a:rPr>
              <a:t>Slide</a:t>
            </a:r>
            <a:r>
              <a:rPr lang="en-US" b="1" dirty="0">
                <a:solidFill>
                  <a:srgbClr val="212529"/>
                </a:solidFill>
                <a:latin typeface="Open Sans"/>
                <a:ea typeface="Open Sans"/>
                <a:cs typeface="Open Sans"/>
              </a:rPr>
              <a:t> </a:t>
            </a:r>
            <a:endParaRPr lang="en-US" dirty="0"/>
          </a:p>
          <a:p>
            <a:pPr marL="342900" indent="-342900">
              <a:buFont typeface="Wingdings"/>
              <a:buChar char="Ø"/>
            </a:pPr>
            <a:endParaRPr lang="en-US" b="1" dirty="0">
              <a:solidFill>
                <a:srgbClr val="212529"/>
              </a:solidFill>
              <a:latin typeface="Open Sans"/>
              <a:ea typeface="Open Sans"/>
              <a:cs typeface="Open Sans"/>
            </a:endParaRPr>
          </a:p>
          <a:p>
            <a:pPr marL="342900" indent="-342900">
              <a:buFont typeface="Wingdings"/>
              <a:buChar char="Ø"/>
            </a:pPr>
            <a:r>
              <a:rPr lang="en-US" b="1" dirty="0">
                <a:solidFill>
                  <a:srgbClr val="212529"/>
                </a:solidFill>
                <a:latin typeface="Open Sans"/>
                <a:ea typeface="Open Sans"/>
                <a:cs typeface="Open Sans"/>
              </a:rPr>
              <a:t>Hyperlink a</a:t>
            </a:r>
            <a:r>
              <a:rPr lang="en-US" b="1" dirty="0">
                <a:solidFill>
                  <a:schemeClr val="tx2">
                    <a:lumMod val="76000"/>
                    <a:lumOff val="24000"/>
                  </a:schemeClr>
                </a:solidFill>
                <a:latin typeface="Open Sans"/>
                <a:ea typeface="Open Sans"/>
                <a:cs typeface="Open Sans"/>
              </a:rPr>
              <a:t> New Document </a:t>
            </a:r>
            <a:endParaRPr lang="en-US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pPr marL="342900" indent="-342900">
              <a:buFont typeface="Wingdings"/>
              <a:buChar char="Ø"/>
            </a:pPr>
            <a:endParaRPr lang="en-US" b="1" dirty="0">
              <a:solidFill>
                <a:srgbClr val="C00000"/>
              </a:solidFill>
              <a:latin typeface="Open Sans"/>
              <a:ea typeface="Open Sans"/>
              <a:cs typeface="Open Sans"/>
            </a:endParaRPr>
          </a:p>
          <a:p>
            <a:pPr marL="342900" indent="-342900">
              <a:buFont typeface="Wingdings"/>
              <a:buChar char="Ø"/>
            </a:pPr>
            <a:r>
              <a:rPr lang="en-US" b="1" dirty="0">
                <a:solidFill>
                  <a:srgbClr val="212529"/>
                </a:solidFill>
                <a:latin typeface="Open Sans"/>
                <a:ea typeface="Open Sans"/>
                <a:cs typeface="Open Sans"/>
              </a:rPr>
              <a:t>Hyperlink an </a:t>
            </a:r>
            <a:r>
              <a:rPr lang="en-US" b="1" dirty="0">
                <a:solidFill>
                  <a:schemeClr val="tx2">
                    <a:lumMod val="76000"/>
                    <a:lumOff val="24000"/>
                  </a:schemeClr>
                </a:solidFill>
                <a:latin typeface="Open Sans"/>
                <a:ea typeface="Open Sans"/>
                <a:cs typeface="Open Sans"/>
              </a:rPr>
              <a:t>Email Address</a:t>
            </a:r>
            <a:endParaRPr lang="en-US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pPr marL="342900" indent="-342900" algn="l">
              <a:buFont typeface="Wingdings"/>
              <a:buChar char="Ø"/>
            </a:pPr>
            <a:endParaRPr lang="en-US" dirty="0"/>
          </a:p>
        </p:txBody>
      </p:sp>
      <p:pic>
        <p:nvPicPr>
          <p:cNvPr id="5" name="Picture 4" descr="A blue file with white text on it&#10;&#10;AI-generated content may be incorrect.">
            <a:extLst>
              <a:ext uri="{FF2B5EF4-FFF2-40B4-BE49-F238E27FC236}">
                <a16:creationId xmlns:a16="http://schemas.microsoft.com/office/drawing/2014/main" id="{641C036F-919E-AF4E-710E-5D17CDC0DD1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4227332" y="9981609"/>
            <a:ext cx="477233" cy="359398"/>
          </a:xfrm>
          <a:prstGeom prst="rect">
            <a:avLst/>
          </a:prstGeom>
        </p:spPr>
      </p:pic>
      <p:pic>
        <p:nvPicPr>
          <p:cNvPr id="12" name="Picture 1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D497100-E0B2-44C0-0353-EAE7583E10E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2976642" y="10513944"/>
            <a:ext cx="763314" cy="386669"/>
          </a:xfrm>
          <a:prstGeom prst="rect">
            <a:avLst/>
          </a:prstGeom>
        </p:spPr>
      </p:pic>
      <p:pic>
        <p:nvPicPr>
          <p:cNvPr id="16" name="Picture 15" descr="Dokumente Ordner Büro - Kostenlose Vektorgrafik auf Pixabay">
            <a:extLst>
              <a:ext uri="{FF2B5EF4-FFF2-40B4-BE49-F238E27FC236}">
                <a16:creationId xmlns:a16="http://schemas.microsoft.com/office/drawing/2014/main" id="{9F5C8743-CBD5-4E2F-C50E-81365C064B94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227333" y="10988188"/>
            <a:ext cx="555789" cy="490842"/>
          </a:xfrm>
          <a:prstGeom prst="rect">
            <a:avLst/>
          </a:prstGeom>
        </p:spPr>
      </p:pic>
      <p:pic>
        <p:nvPicPr>
          <p:cNvPr id="17" name="Picture 16" descr="An envelope with an arrow&#10;&#10;AI-generated content may be incorrect.">
            <a:extLst>
              <a:ext uri="{FF2B5EF4-FFF2-40B4-BE49-F238E27FC236}">
                <a16:creationId xmlns:a16="http://schemas.microsoft.com/office/drawing/2014/main" id="{3ED6BE66-4CC6-D87A-7238-B8DC32515C7C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4227332" y="11643647"/>
            <a:ext cx="555789" cy="381837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5599CA5D-5297-4930-740B-40364F20BB3F}"/>
              </a:ext>
            </a:extLst>
          </p:cNvPr>
          <p:cNvSpPr txBox="1"/>
          <p:nvPr/>
        </p:nvSpPr>
        <p:spPr>
          <a:xfrm>
            <a:off x="204248" y="8774783"/>
            <a:ext cx="1304041" cy="646331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tx2">
                    <a:lumMod val="76000"/>
                    <a:lumOff val="24000"/>
                  </a:schemeClr>
                </a:solidFill>
                <a:latin typeface="Kristen ITC"/>
              </a:rPr>
              <a:t>Types </a:t>
            </a:r>
            <a:r>
              <a:rPr lang="en-US" dirty="0">
                <a:solidFill>
                  <a:schemeClr val="tx2">
                    <a:lumMod val="76000"/>
                    <a:lumOff val="24000"/>
                  </a:schemeClr>
                </a:solidFill>
                <a:latin typeface="Kristen ITC"/>
              </a:rPr>
              <a:t>of Sources</a:t>
            </a:r>
          </a:p>
        </p:txBody>
      </p:sp>
      <p:sp>
        <p:nvSpPr>
          <p:cNvPr id="23" name="Arrow: Down 22">
            <a:extLst>
              <a:ext uri="{FF2B5EF4-FFF2-40B4-BE49-F238E27FC236}">
                <a16:creationId xmlns:a16="http://schemas.microsoft.com/office/drawing/2014/main" id="{CDB77662-45EB-B9CA-EA89-E8430796EF5C}"/>
              </a:ext>
            </a:extLst>
          </p:cNvPr>
          <p:cNvSpPr/>
          <p:nvPr/>
        </p:nvSpPr>
        <p:spPr>
          <a:xfrm>
            <a:off x="581321" y="9505360"/>
            <a:ext cx="272529" cy="40494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 descr="A magnifying glass over a globe&#10;&#10;AI-generated content may be incorrect.">
            <a:extLst>
              <a:ext uri="{FF2B5EF4-FFF2-40B4-BE49-F238E27FC236}">
                <a16:creationId xmlns:a16="http://schemas.microsoft.com/office/drawing/2014/main" id="{1232CAFE-2461-C3F8-B3C6-439C803D7389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 rot="-1140000">
            <a:off x="4761517" y="9549550"/>
            <a:ext cx="2009088" cy="192267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7" name="Picture 26" descr="A hand cursor pointing to a blue word&#10;&#10;AI-generated content may be incorrect.">
            <a:extLst>
              <a:ext uri="{FF2B5EF4-FFF2-40B4-BE49-F238E27FC236}">
                <a16:creationId xmlns:a16="http://schemas.microsoft.com/office/drawing/2014/main" id="{39631C90-69D5-ACDA-4ED9-581838A70B52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837473B0-CC2E-450A-ABE3-18F120FF3D39}">
                <a1611:picAttrSrcUrl xmlns:a1611="http://schemas.microsoft.com/office/drawing/2016/11/main" r:id="rId20"/>
              </a:ext>
            </a:extLst>
          </a:blip>
          <a:stretch>
            <a:fillRect/>
          </a:stretch>
        </p:blipFill>
        <p:spPr>
          <a:xfrm rot="19800000">
            <a:off x="5554956" y="11264055"/>
            <a:ext cx="602924" cy="4282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INSERT HYPERLINK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260</cp:revision>
  <dcterms:created xsi:type="dcterms:W3CDTF">2025-06-21T11:22:39Z</dcterms:created>
  <dcterms:modified xsi:type="dcterms:W3CDTF">2025-06-28T11:19:48Z</dcterms:modified>
</cp:coreProperties>
</file>