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2"/>
  </p:notesMasterIdLst>
  <p:sldIdLst>
    <p:sldId id="256" r:id="rId2"/>
    <p:sldId id="275" r:id="rId3"/>
    <p:sldId id="276" r:id="rId4"/>
    <p:sldId id="257" r:id="rId5"/>
    <p:sldId id="258" r:id="rId6"/>
    <p:sldId id="261" r:id="rId7"/>
    <p:sldId id="262" r:id="rId8"/>
    <p:sldId id="274" r:id="rId9"/>
    <p:sldId id="260" r:id="rId10"/>
    <p:sldId id="263" r:id="rId11"/>
    <p:sldId id="264" r:id="rId12"/>
    <p:sldId id="265" r:id="rId13"/>
    <p:sldId id="266" r:id="rId14"/>
    <p:sldId id="267" r:id="rId15"/>
    <p:sldId id="268" r:id="rId16"/>
    <p:sldId id="269" r:id="rId17"/>
    <p:sldId id="270" r:id="rId18"/>
    <p:sldId id="271" r:id="rId19"/>
    <p:sldId id="272"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660"/>
  </p:normalViewPr>
  <p:slideViewPr>
    <p:cSldViewPr snapToGrid="0">
      <p:cViewPr varScale="1">
        <p:scale>
          <a:sx n="151" d="100"/>
          <a:sy n="151" d="100"/>
        </p:scale>
        <p:origin x="62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97BF92-C8AB-4B59-A751-BEEE0136CE68}" type="doc">
      <dgm:prSet loTypeId="urn:microsoft.com/office/officeart/2016/7/layout/LinearBlockProcessNumbered" loCatId="process" qsTypeId="urn:microsoft.com/office/officeart/2005/8/quickstyle/simple1" qsCatId="simple" csTypeId="urn:microsoft.com/office/officeart/2005/8/colors/accent6_3" csCatId="accent6" phldr="1"/>
      <dgm:spPr/>
      <dgm:t>
        <a:bodyPr/>
        <a:lstStyle/>
        <a:p>
          <a:endParaRPr lang="en-US"/>
        </a:p>
      </dgm:t>
    </dgm:pt>
    <dgm:pt modelId="{2C6AB863-523C-445B-B920-CEFBE3DA93A1}">
      <dgm:prSet/>
      <dgm:spPr/>
      <dgm:t>
        <a:bodyPr/>
        <a:lstStyle/>
        <a:p>
          <a:r>
            <a:rPr lang="en-US" b="0" i="0" baseline="0" dirty="0"/>
            <a:t>Implement realistic ball physics and collisions for 8-ball rules.</a:t>
          </a:r>
          <a:endParaRPr lang="en-US" dirty="0"/>
        </a:p>
      </dgm:t>
    </dgm:pt>
    <dgm:pt modelId="{70805026-A4E2-4CA1-A048-2DF4C5F32444}" type="parTrans" cxnId="{787B3F28-DAD5-46BB-AE29-A2DE6F040DCF}">
      <dgm:prSet/>
      <dgm:spPr/>
      <dgm:t>
        <a:bodyPr/>
        <a:lstStyle/>
        <a:p>
          <a:endParaRPr lang="en-US"/>
        </a:p>
      </dgm:t>
    </dgm:pt>
    <dgm:pt modelId="{00CBFCD3-53C0-4640-A5A1-516418EF1D4C}" type="sibTrans" cxnId="{787B3F28-DAD5-46BB-AE29-A2DE6F040DCF}">
      <dgm:prSet phldrT="01" phldr="0"/>
      <dgm:spPr/>
      <dgm:t>
        <a:bodyPr/>
        <a:lstStyle/>
        <a:p>
          <a:r>
            <a:rPr lang="en-US"/>
            <a:t>01</a:t>
          </a:r>
        </a:p>
      </dgm:t>
    </dgm:pt>
    <dgm:pt modelId="{F716A4A9-A058-4B79-BFC2-788E571EF5FF}">
      <dgm:prSet/>
      <dgm:spPr/>
      <dgm:t>
        <a:bodyPr/>
        <a:lstStyle/>
        <a:p>
          <a:r>
            <a:rPr lang="en-US" b="0" i="0" baseline="0"/>
            <a:t>Provide intuitive mouse/cue control with responsive feel.</a:t>
          </a:r>
          <a:endParaRPr lang="en-US"/>
        </a:p>
      </dgm:t>
    </dgm:pt>
    <dgm:pt modelId="{0E101526-D4CE-4665-8C76-BA53B12A87DC}" type="parTrans" cxnId="{9F6A3B4D-067E-4F49-8FC8-60BD5574C4B8}">
      <dgm:prSet/>
      <dgm:spPr/>
      <dgm:t>
        <a:bodyPr/>
        <a:lstStyle/>
        <a:p>
          <a:endParaRPr lang="en-US"/>
        </a:p>
      </dgm:t>
    </dgm:pt>
    <dgm:pt modelId="{FE5614B1-3A87-4DDD-9EB6-EE1A7C23F899}" type="sibTrans" cxnId="{9F6A3B4D-067E-4F49-8FC8-60BD5574C4B8}">
      <dgm:prSet phldrT="02" phldr="0"/>
      <dgm:spPr/>
      <dgm:t>
        <a:bodyPr/>
        <a:lstStyle/>
        <a:p>
          <a:r>
            <a:rPr lang="en-US"/>
            <a:t>02</a:t>
          </a:r>
        </a:p>
      </dgm:t>
    </dgm:pt>
    <dgm:pt modelId="{694ED601-DBD0-4EAD-B288-7666389CC429}">
      <dgm:prSet/>
      <dgm:spPr/>
      <dgm:t>
        <a:bodyPr/>
        <a:lstStyle/>
        <a:p>
          <a:r>
            <a:rPr lang="en-US" b="0" i="0" baseline="0"/>
            <a:t>Integrate an AI opponent capable of making valid, varied shots.</a:t>
          </a:r>
          <a:endParaRPr lang="en-US"/>
        </a:p>
      </dgm:t>
    </dgm:pt>
    <dgm:pt modelId="{98525271-32A3-4B2B-9E78-85009F627D9D}" type="parTrans" cxnId="{E10D7567-78EC-4C9B-A903-3006614275B4}">
      <dgm:prSet/>
      <dgm:spPr/>
      <dgm:t>
        <a:bodyPr/>
        <a:lstStyle/>
        <a:p>
          <a:endParaRPr lang="en-US"/>
        </a:p>
      </dgm:t>
    </dgm:pt>
    <dgm:pt modelId="{FA36384D-AC01-4D75-A9E4-08A31062F1C7}" type="sibTrans" cxnId="{E10D7567-78EC-4C9B-A903-3006614275B4}">
      <dgm:prSet phldrT="03" phldr="0"/>
      <dgm:spPr/>
      <dgm:t>
        <a:bodyPr/>
        <a:lstStyle/>
        <a:p>
          <a:r>
            <a:rPr lang="en-US"/>
            <a:t>03</a:t>
          </a:r>
        </a:p>
      </dgm:t>
    </dgm:pt>
    <dgm:pt modelId="{D595E819-58F7-41FA-B729-62B893BA23FA}">
      <dgm:prSet/>
      <dgm:spPr/>
      <dgm:t>
        <a:bodyPr/>
        <a:lstStyle/>
        <a:p>
          <a:r>
            <a:rPr lang="en-US" b="0" i="0" baseline="0"/>
            <a:t>Produce a finished, user-tested playable demo and exhibition poster.</a:t>
          </a:r>
          <a:endParaRPr lang="en-US"/>
        </a:p>
      </dgm:t>
    </dgm:pt>
    <dgm:pt modelId="{27EA28BB-288F-4242-902F-280D54F8E5FB}" type="parTrans" cxnId="{159B6088-66C8-4E58-9312-08CC782DC1D3}">
      <dgm:prSet/>
      <dgm:spPr/>
      <dgm:t>
        <a:bodyPr/>
        <a:lstStyle/>
        <a:p>
          <a:endParaRPr lang="en-US"/>
        </a:p>
      </dgm:t>
    </dgm:pt>
    <dgm:pt modelId="{A53F2804-6BD4-4630-B9AF-DE39F0FC8559}" type="sibTrans" cxnId="{159B6088-66C8-4E58-9312-08CC782DC1D3}">
      <dgm:prSet phldrT="04" phldr="0"/>
      <dgm:spPr/>
      <dgm:t>
        <a:bodyPr/>
        <a:lstStyle/>
        <a:p>
          <a:r>
            <a:rPr lang="en-US"/>
            <a:t>04</a:t>
          </a:r>
          <a:endParaRPr lang="en-US" dirty="0"/>
        </a:p>
      </dgm:t>
    </dgm:pt>
    <dgm:pt modelId="{41A20FBC-AD24-4DD1-8F11-6961EDEEFD85}" type="pres">
      <dgm:prSet presAssocID="{1597BF92-C8AB-4B59-A751-BEEE0136CE68}" presName="Name0" presStyleCnt="0">
        <dgm:presLayoutVars>
          <dgm:animLvl val="lvl"/>
          <dgm:resizeHandles val="exact"/>
        </dgm:presLayoutVars>
      </dgm:prSet>
      <dgm:spPr/>
    </dgm:pt>
    <dgm:pt modelId="{6D6B2A9E-D286-46BA-B3A6-6D9340400F7E}" type="pres">
      <dgm:prSet presAssocID="{2C6AB863-523C-445B-B920-CEFBE3DA93A1}" presName="compositeNode" presStyleCnt="0">
        <dgm:presLayoutVars>
          <dgm:bulletEnabled val="1"/>
        </dgm:presLayoutVars>
      </dgm:prSet>
      <dgm:spPr/>
    </dgm:pt>
    <dgm:pt modelId="{F6995857-CFF8-41C3-AF58-10E5F4C01476}" type="pres">
      <dgm:prSet presAssocID="{2C6AB863-523C-445B-B920-CEFBE3DA93A1}" presName="bgRect" presStyleLbl="alignNode1" presStyleIdx="0" presStyleCnt="4"/>
      <dgm:spPr/>
    </dgm:pt>
    <dgm:pt modelId="{4A326668-D465-4982-B491-031825B5D9CC}" type="pres">
      <dgm:prSet presAssocID="{00CBFCD3-53C0-4640-A5A1-516418EF1D4C}" presName="sibTransNodeRect" presStyleLbl="alignNode1" presStyleIdx="0" presStyleCnt="4">
        <dgm:presLayoutVars>
          <dgm:chMax val="0"/>
          <dgm:bulletEnabled val="1"/>
        </dgm:presLayoutVars>
      </dgm:prSet>
      <dgm:spPr/>
    </dgm:pt>
    <dgm:pt modelId="{8F2920CD-8A05-4BA9-97F6-9B3F9FC8E871}" type="pres">
      <dgm:prSet presAssocID="{2C6AB863-523C-445B-B920-CEFBE3DA93A1}" presName="nodeRect" presStyleLbl="alignNode1" presStyleIdx="0" presStyleCnt="4">
        <dgm:presLayoutVars>
          <dgm:bulletEnabled val="1"/>
        </dgm:presLayoutVars>
      </dgm:prSet>
      <dgm:spPr/>
    </dgm:pt>
    <dgm:pt modelId="{A1CA25E7-FFC2-4263-A721-2E5DE064CCAF}" type="pres">
      <dgm:prSet presAssocID="{00CBFCD3-53C0-4640-A5A1-516418EF1D4C}" presName="sibTrans" presStyleCnt="0"/>
      <dgm:spPr/>
    </dgm:pt>
    <dgm:pt modelId="{FD8027C8-086C-4F83-BA35-11F78193B579}" type="pres">
      <dgm:prSet presAssocID="{F716A4A9-A058-4B79-BFC2-788E571EF5FF}" presName="compositeNode" presStyleCnt="0">
        <dgm:presLayoutVars>
          <dgm:bulletEnabled val="1"/>
        </dgm:presLayoutVars>
      </dgm:prSet>
      <dgm:spPr/>
    </dgm:pt>
    <dgm:pt modelId="{755F735F-0F57-4C28-AA7D-E83DDFA47C04}" type="pres">
      <dgm:prSet presAssocID="{F716A4A9-A058-4B79-BFC2-788E571EF5FF}" presName="bgRect" presStyleLbl="alignNode1" presStyleIdx="1" presStyleCnt="4"/>
      <dgm:spPr/>
    </dgm:pt>
    <dgm:pt modelId="{96E08C0E-CE74-4B63-BEEE-293A5ACFF567}" type="pres">
      <dgm:prSet presAssocID="{FE5614B1-3A87-4DDD-9EB6-EE1A7C23F899}" presName="sibTransNodeRect" presStyleLbl="alignNode1" presStyleIdx="1" presStyleCnt="4">
        <dgm:presLayoutVars>
          <dgm:chMax val="0"/>
          <dgm:bulletEnabled val="1"/>
        </dgm:presLayoutVars>
      </dgm:prSet>
      <dgm:spPr/>
    </dgm:pt>
    <dgm:pt modelId="{CF05D6C1-AFAA-49BF-8218-F6856A847FAF}" type="pres">
      <dgm:prSet presAssocID="{F716A4A9-A058-4B79-BFC2-788E571EF5FF}" presName="nodeRect" presStyleLbl="alignNode1" presStyleIdx="1" presStyleCnt="4">
        <dgm:presLayoutVars>
          <dgm:bulletEnabled val="1"/>
        </dgm:presLayoutVars>
      </dgm:prSet>
      <dgm:spPr/>
    </dgm:pt>
    <dgm:pt modelId="{1945B14D-23A8-461A-BBC1-380B46840D26}" type="pres">
      <dgm:prSet presAssocID="{FE5614B1-3A87-4DDD-9EB6-EE1A7C23F899}" presName="sibTrans" presStyleCnt="0"/>
      <dgm:spPr/>
    </dgm:pt>
    <dgm:pt modelId="{D7D90D8D-5BDF-41C6-8B6F-C6CA54D4FA04}" type="pres">
      <dgm:prSet presAssocID="{694ED601-DBD0-4EAD-B288-7666389CC429}" presName="compositeNode" presStyleCnt="0">
        <dgm:presLayoutVars>
          <dgm:bulletEnabled val="1"/>
        </dgm:presLayoutVars>
      </dgm:prSet>
      <dgm:spPr/>
    </dgm:pt>
    <dgm:pt modelId="{EE26B273-02B4-4DC7-ADFD-BB1FE4F92CA1}" type="pres">
      <dgm:prSet presAssocID="{694ED601-DBD0-4EAD-B288-7666389CC429}" presName="bgRect" presStyleLbl="alignNode1" presStyleIdx="2" presStyleCnt="4"/>
      <dgm:spPr/>
    </dgm:pt>
    <dgm:pt modelId="{C16386FA-904D-45D5-8951-EE8307CDAE84}" type="pres">
      <dgm:prSet presAssocID="{FA36384D-AC01-4D75-A9E4-08A31062F1C7}" presName="sibTransNodeRect" presStyleLbl="alignNode1" presStyleIdx="2" presStyleCnt="4">
        <dgm:presLayoutVars>
          <dgm:chMax val="0"/>
          <dgm:bulletEnabled val="1"/>
        </dgm:presLayoutVars>
      </dgm:prSet>
      <dgm:spPr/>
    </dgm:pt>
    <dgm:pt modelId="{D7055FD7-4086-4E41-AD03-2D98D02D38FB}" type="pres">
      <dgm:prSet presAssocID="{694ED601-DBD0-4EAD-B288-7666389CC429}" presName="nodeRect" presStyleLbl="alignNode1" presStyleIdx="2" presStyleCnt="4">
        <dgm:presLayoutVars>
          <dgm:bulletEnabled val="1"/>
        </dgm:presLayoutVars>
      </dgm:prSet>
      <dgm:spPr/>
    </dgm:pt>
    <dgm:pt modelId="{39E19EEE-5925-4B0A-8EDC-088E383EC78D}" type="pres">
      <dgm:prSet presAssocID="{FA36384D-AC01-4D75-A9E4-08A31062F1C7}" presName="sibTrans" presStyleCnt="0"/>
      <dgm:spPr/>
    </dgm:pt>
    <dgm:pt modelId="{45D0B3F0-B869-4BA1-A5DE-9C2770F33655}" type="pres">
      <dgm:prSet presAssocID="{D595E819-58F7-41FA-B729-62B893BA23FA}" presName="compositeNode" presStyleCnt="0">
        <dgm:presLayoutVars>
          <dgm:bulletEnabled val="1"/>
        </dgm:presLayoutVars>
      </dgm:prSet>
      <dgm:spPr/>
    </dgm:pt>
    <dgm:pt modelId="{C30681C7-F3F2-4B8D-9913-080E326C51E1}" type="pres">
      <dgm:prSet presAssocID="{D595E819-58F7-41FA-B729-62B893BA23FA}" presName="bgRect" presStyleLbl="alignNode1" presStyleIdx="3" presStyleCnt="4"/>
      <dgm:spPr/>
    </dgm:pt>
    <dgm:pt modelId="{A1DD2310-DFBF-4034-AC3F-5CFD5C48D5A6}" type="pres">
      <dgm:prSet presAssocID="{A53F2804-6BD4-4630-B9AF-DE39F0FC8559}" presName="sibTransNodeRect" presStyleLbl="alignNode1" presStyleIdx="3" presStyleCnt="4">
        <dgm:presLayoutVars>
          <dgm:chMax val="0"/>
          <dgm:bulletEnabled val="1"/>
        </dgm:presLayoutVars>
      </dgm:prSet>
      <dgm:spPr/>
    </dgm:pt>
    <dgm:pt modelId="{10FF45AB-23E8-43EA-93F2-3EF6E1C05F97}" type="pres">
      <dgm:prSet presAssocID="{D595E819-58F7-41FA-B729-62B893BA23FA}" presName="nodeRect" presStyleLbl="alignNode1" presStyleIdx="3" presStyleCnt="4">
        <dgm:presLayoutVars>
          <dgm:bulletEnabled val="1"/>
        </dgm:presLayoutVars>
      </dgm:prSet>
      <dgm:spPr/>
    </dgm:pt>
  </dgm:ptLst>
  <dgm:cxnLst>
    <dgm:cxn modelId="{0519F911-F709-4C32-BED6-4E5241D9A3CB}" type="presOf" srcId="{1597BF92-C8AB-4B59-A751-BEEE0136CE68}" destId="{41A20FBC-AD24-4DD1-8F11-6961EDEEFD85}" srcOrd="0" destOrd="0" presId="urn:microsoft.com/office/officeart/2016/7/layout/LinearBlockProcessNumbered"/>
    <dgm:cxn modelId="{02ABF713-F86A-4CCF-B8A3-EF215225A9C3}" type="presOf" srcId="{2C6AB863-523C-445B-B920-CEFBE3DA93A1}" destId="{8F2920CD-8A05-4BA9-97F6-9B3F9FC8E871}" srcOrd="1" destOrd="0" presId="urn:microsoft.com/office/officeart/2016/7/layout/LinearBlockProcessNumbered"/>
    <dgm:cxn modelId="{4350C31C-B327-43DC-A40C-DE4DDC955730}" type="presOf" srcId="{D595E819-58F7-41FA-B729-62B893BA23FA}" destId="{C30681C7-F3F2-4B8D-9913-080E326C51E1}" srcOrd="0" destOrd="0" presId="urn:microsoft.com/office/officeart/2016/7/layout/LinearBlockProcessNumbered"/>
    <dgm:cxn modelId="{787B3F28-DAD5-46BB-AE29-A2DE6F040DCF}" srcId="{1597BF92-C8AB-4B59-A751-BEEE0136CE68}" destId="{2C6AB863-523C-445B-B920-CEFBE3DA93A1}" srcOrd="0" destOrd="0" parTransId="{70805026-A4E2-4CA1-A048-2DF4C5F32444}" sibTransId="{00CBFCD3-53C0-4640-A5A1-516418EF1D4C}"/>
    <dgm:cxn modelId="{22033A32-7F41-4348-A777-357E8B173882}" type="presOf" srcId="{FE5614B1-3A87-4DDD-9EB6-EE1A7C23F899}" destId="{96E08C0E-CE74-4B63-BEEE-293A5ACFF567}" srcOrd="0" destOrd="0" presId="urn:microsoft.com/office/officeart/2016/7/layout/LinearBlockProcessNumbered"/>
    <dgm:cxn modelId="{4EAA7235-6085-4DB3-80D0-1D3C6D342509}" type="presOf" srcId="{D595E819-58F7-41FA-B729-62B893BA23FA}" destId="{10FF45AB-23E8-43EA-93F2-3EF6E1C05F97}" srcOrd="1" destOrd="0" presId="urn:microsoft.com/office/officeart/2016/7/layout/LinearBlockProcessNumbered"/>
    <dgm:cxn modelId="{E10D7567-78EC-4C9B-A903-3006614275B4}" srcId="{1597BF92-C8AB-4B59-A751-BEEE0136CE68}" destId="{694ED601-DBD0-4EAD-B288-7666389CC429}" srcOrd="2" destOrd="0" parTransId="{98525271-32A3-4B2B-9E78-85009F627D9D}" sibTransId="{FA36384D-AC01-4D75-A9E4-08A31062F1C7}"/>
    <dgm:cxn modelId="{9F6A3B4D-067E-4F49-8FC8-60BD5574C4B8}" srcId="{1597BF92-C8AB-4B59-A751-BEEE0136CE68}" destId="{F716A4A9-A058-4B79-BFC2-788E571EF5FF}" srcOrd="1" destOrd="0" parTransId="{0E101526-D4CE-4665-8C76-BA53B12A87DC}" sibTransId="{FE5614B1-3A87-4DDD-9EB6-EE1A7C23F899}"/>
    <dgm:cxn modelId="{06963276-B6CA-4CB7-9A2B-97524DE509F6}" type="presOf" srcId="{F716A4A9-A058-4B79-BFC2-788E571EF5FF}" destId="{755F735F-0F57-4C28-AA7D-E83DDFA47C04}" srcOrd="0" destOrd="0" presId="urn:microsoft.com/office/officeart/2016/7/layout/LinearBlockProcessNumbered"/>
    <dgm:cxn modelId="{159B6088-66C8-4E58-9312-08CC782DC1D3}" srcId="{1597BF92-C8AB-4B59-A751-BEEE0136CE68}" destId="{D595E819-58F7-41FA-B729-62B893BA23FA}" srcOrd="3" destOrd="0" parTransId="{27EA28BB-288F-4242-902F-280D54F8E5FB}" sibTransId="{A53F2804-6BD4-4630-B9AF-DE39F0FC8559}"/>
    <dgm:cxn modelId="{C6109490-E0D7-440A-A958-43686723A5C9}" type="presOf" srcId="{2C6AB863-523C-445B-B920-CEFBE3DA93A1}" destId="{F6995857-CFF8-41C3-AF58-10E5F4C01476}" srcOrd="0" destOrd="0" presId="urn:microsoft.com/office/officeart/2016/7/layout/LinearBlockProcessNumbered"/>
    <dgm:cxn modelId="{595C6D9F-C132-462A-AF71-C142B6359F7F}" type="presOf" srcId="{694ED601-DBD0-4EAD-B288-7666389CC429}" destId="{EE26B273-02B4-4DC7-ADFD-BB1FE4F92CA1}" srcOrd="0" destOrd="0" presId="urn:microsoft.com/office/officeart/2016/7/layout/LinearBlockProcessNumbered"/>
    <dgm:cxn modelId="{04F898A0-CF0F-4EF2-88DC-4A0DB906D51C}" type="presOf" srcId="{694ED601-DBD0-4EAD-B288-7666389CC429}" destId="{D7055FD7-4086-4E41-AD03-2D98D02D38FB}" srcOrd="1" destOrd="0" presId="urn:microsoft.com/office/officeart/2016/7/layout/LinearBlockProcessNumbered"/>
    <dgm:cxn modelId="{361D81A4-98DA-44CB-B68D-E8D009E5D587}" type="presOf" srcId="{A53F2804-6BD4-4630-B9AF-DE39F0FC8559}" destId="{A1DD2310-DFBF-4034-AC3F-5CFD5C48D5A6}" srcOrd="0" destOrd="0" presId="urn:microsoft.com/office/officeart/2016/7/layout/LinearBlockProcessNumbered"/>
    <dgm:cxn modelId="{34BAAFE4-CF86-47B0-BE5B-EE8C7D46B1E5}" type="presOf" srcId="{F716A4A9-A058-4B79-BFC2-788E571EF5FF}" destId="{CF05D6C1-AFAA-49BF-8218-F6856A847FAF}" srcOrd="1" destOrd="0" presId="urn:microsoft.com/office/officeart/2016/7/layout/LinearBlockProcessNumbered"/>
    <dgm:cxn modelId="{F457FBEA-4CB3-48B8-8CE3-38D8445A3D3A}" type="presOf" srcId="{FA36384D-AC01-4D75-A9E4-08A31062F1C7}" destId="{C16386FA-904D-45D5-8951-EE8307CDAE84}" srcOrd="0" destOrd="0" presId="urn:microsoft.com/office/officeart/2016/7/layout/LinearBlockProcessNumbered"/>
    <dgm:cxn modelId="{08ADC4FD-A6E8-49DA-873F-96A887BF814C}" type="presOf" srcId="{00CBFCD3-53C0-4640-A5A1-516418EF1D4C}" destId="{4A326668-D465-4982-B491-031825B5D9CC}" srcOrd="0" destOrd="0" presId="urn:microsoft.com/office/officeart/2016/7/layout/LinearBlockProcessNumbered"/>
    <dgm:cxn modelId="{BA0DC85A-DC70-4DBA-94BD-F3F0FFDE005B}" type="presParOf" srcId="{41A20FBC-AD24-4DD1-8F11-6961EDEEFD85}" destId="{6D6B2A9E-D286-46BA-B3A6-6D9340400F7E}" srcOrd="0" destOrd="0" presId="urn:microsoft.com/office/officeart/2016/7/layout/LinearBlockProcessNumbered"/>
    <dgm:cxn modelId="{57BDD8FC-B836-41FB-B11C-AF2AD3D859E1}" type="presParOf" srcId="{6D6B2A9E-D286-46BA-B3A6-6D9340400F7E}" destId="{F6995857-CFF8-41C3-AF58-10E5F4C01476}" srcOrd="0" destOrd="0" presId="urn:microsoft.com/office/officeart/2016/7/layout/LinearBlockProcessNumbered"/>
    <dgm:cxn modelId="{FD0EF3A8-39EA-4D74-88D7-AE16E837CD5D}" type="presParOf" srcId="{6D6B2A9E-D286-46BA-B3A6-6D9340400F7E}" destId="{4A326668-D465-4982-B491-031825B5D9CC}" srcOrd="1" destOrd="0" presId="urn:microsoft.com/office/officeart/2016/7/layout/LinearBlockProcessNumbered"/>
    <dgm:cxn modelId="{D628E7C8-4238-4330-85D1-2BEEE3615458}" type="presParOf" srcId="{6D6B2A9E-D286-46BA-B3A6-6D9340400F7E}" destId="{8F2920CD-8A05-4BA9-97F6-9B3F9FC8E871}" srcOrd="2" destOrd="0" presId="urn:microsoft.com/office/officeart/2016/7/layout/LinearBlockProcessNumbered"/>
    <dgm:cxn modelId="{D585A665-C381-43E8-93C7-DF65359958EC}" type="presParOf" srcId="{41A20FBC-AD24-4DD1-8F11-6961EDEEFD85}" destId="{A1CA25E7-FFC2-4263-A721-2E5DE064CCAF}" srcOrd="1" destOrd="0" presId="urn:microsoft.com/office/officeart/2016/7/layout/LinearBlockProcessNumbered"/>
    <dgm:cxn modelId="{7EA285AE-047B-4C2D-9449-852941F0E5DD}" type="presParOf" srcId="{41A20FBC-AD24-4DD1-8F11-6961EDEEFD85}" destId="{FD8027C8-086C-4F83-BA35-11F78193B579}" srcOrd="2" destOrd="0" presId="urn:microsoft.com/office/officeart/2016/7/layout/LinearBlockProcessNumbered"/>
    <dgm:cxn modelId="{83DBCD04-C5EC-4C2C-BF70-1D6A87EB00A7}" type="presParOf" srcId="{FD8027C8-086C-4F83-BA35-11F78193B579}" destId="{755F735F-0F57-4C28-AA7D-E83DDFA47C04}" srcOrd="0" destOrd="0" presId="urn:microsoft.com/office/officeart/2016/7/layout/LinearBlockProcessNumbered"/>
    <dgm:cxn modelId="{81CBAAB4-B9D0-4AB4-89B8-FED6EF6AC173}" type="presParOf" srcId="{FD8027C8-086C-4F83-BA35-11F78193B579}" destId="{96E08C0E-CE74-4B63-BEEE-293A5ACFF567}" srcOrd="1" destOrd="0" presId="urn:microsoft.com/office/officeart/2016/7/layout/LinearBlockProcessNumbered"/>
    <dgm:cxn modelId="{DE948CEE-0203-41A9-9057-10DA20A7DD34}" type="presParOf" srcId="{FD8027C8-086C-4F83-BA35-11F78193B579}" destId="{CF05D6C1-AFAA-49BF-8218-F6856A847FAF}" srcOrd="2" destOrd="0" presId="urn:microsoft.com/office/officeart/2016/7/layout/LinearBlockProcessNumbered"/>
    <dgm:cxn modelId="{4F266821-87FE-4A42-ADC7-5FDB70AFE3C1}" type="presParOf" srcId="{41A20FBC-AD24-4DD1-8F11-6961EDEEFD85}" destId="{1945B14D-23A8-461A-BBC1-380B46840D26}" srcOrd="3" destOrd="0" presId="urn:microsoft.com/office/officeart/2016/7/layout/LinearBlockProcessNumbered"/>
    <dgm:cxn modelId="{899D2E58-2B9C-4EA8-8C85-9B418D96172B}" type="presParOf" srcId="{41A20FBC-AD24-4DD1-8F11-6961EDEEFD85}" destId="{D7D90D8D-5BDF-41C6-8B6F-C6CA54D4FA04}" srcOrd="4" destOrd="0" presId="urn:microsoft.com/office/officeart/2016/7/layout/LinearBlockProcessNumbered"/>
    <dgm:cxn modelId="{44CA5ECF-EA9D-4C9F-9F8F-640284FC1BB9}" type="presParOf" srcId="{D7D90D8D-5BDF-41C6-8B6F-C6CA54D4FA04}" destId="{EE26B273-02B4-4DC7-ADFD-BB1FE4F92CA1}" srcOrd="0" destOrd="0" presId="urn:microsoft.com/office/officeart/2016/7/layout/LinearBlockProcessNumbered"/>
    <dgm:cxn modelId="{E0759269-C5B9-4BED-B58F-5F9F8811A93D}" type="presParOf" srcId="{D7D90D8D-5BDF-41C6-8B6F-C6CA54D4FA04}" destId="{C16386FA-904D-45D5-8951-EE8307CDAE84}" srcOrd="1" destOrd="0" presId="urn:microsoft.com/office/officeart/2016/7/layout/LinearBlockProcessNumbered"/>
    <dgm:cxn modelId="{D887DDA8-D6F0-4582-8329-D71CC26D341F}" type="presParOf" srcId="{D7D90D8D-5BDF-41C6-8B6F-C6CA54D4FA04}" destId="{D7055FD7-4086-4E41-AD03-2D98D02D38FB}" srcOrd="2" destOrd="0" presId="urn:microsoft.com/office/officeart/2016/7/layout/LinearBlockProcessNumbered"/>
    <dgm:cxn modelId="{A791E8C3-FCC3-494D-B06F-4D88CFDDEB1B}" type="presParOf" srcId="{41A20FBC-AD24-4DD1-8F11-6961EDEEFD85}" destId="{39E19EEE-5925-4B0A-8EDC-088E383EC78D}" srcOrd="5" destOrd="0" presId="urn:microsoft.com/office/officeart/2016/7/layout/LinearBlockProcessNumbered"/>
    <dgm:cxn modelId="{8C65EBC6-E9CE-43B2-B1AA-025EF2620535}" type="presParOf" srcId="{41A20FBC-AD24-4DD1-8F11-6961EDEEFD85}" destId="{45D0B3F0-B869-4BA1-A5DE-9C2770F33655}" srcOrd="6" destOrd="0" presId="urn:microsoft.com/office/officeart/2016/7/layout/LinearBlockProcessNumbered"/>
    <dgm:cxn modelId="{D2EEEAE1-8886-476C-A709-7F0D921B17DA}" type="presParOf" srcId="{45D0B3F0-B869-4BA1-A5DE-9C2770F33655}" destId="{C30681C7-F3F2-4B8D-9913-080E326C51E1}" srcOrd="0" destOrd="0" presId="urn:microsoft.com/office/officeart/2016/7/layout/LinearBlockProcessNumbered"/>
    <dgm:cxn modelId="{5A3F32D3-F4B1-47A5-AF0B-45C7C02F5577}" type="presParOf" srcId="{45D0B3F0-B869-4BA1-A5DE-9C2770F33655}" destId="{A1DD2310-DFBF-4034-AC3F-5CFD5C48D5A6}" srcOrd="1" destOrd="0" presId="urn:microsoft.com/office/officeart/2016/7/layout/LinearBlockProcessNumbered"/>
    <dgm:cxn modelId="{1D3FF6A5-9FD8-47CE-BFD7-8ACE9A95D3FE}" type="presParOf" srcId="{45D0B3F0-B869-4BA1-A5DE-9C2770F33655}" destId="{10FF45AB-23E8-43EA-93F2-3EF6E1C05F97}"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2E937A-A4DF-4FB3-B9E6-B9D37857E563}"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72164145-8E74-4119-B11A-2794B1A74CF0}">
      <dgm:prSet/>
      <dgm:spPr/>
      <dgm:t>
        <a:bodyPr/>
        <a:lstStyle/>
        <a:p>
          <a:pPr>
            <a:lnSpc>
              <a:spcPct val="100000"/>
            </a:lnSpc>
          </a:pPr>
          <a:r>
            <a:rPr lang="en-US" b="1" i="0" baseline="0"/>
            <a:t>Frontend:</a:t>
          </a:r>
          <a:r>
            <a:rPr lang="en-US" b="0" i="0" baseline="0"/>
            <a:t> HTML5 + Canvas for rendering.</a:t>
          </a:r>
          <a:endParaRPr lang="en-US"/>
        </a:p>
      </dgm:t>
    </dgm:pt>
    <dgm:pt modelId="{2085E470-296F-4BF1-8E01-681608A705C0}" type="parTrans" cxnId="{499DF776-F492-4165-B0F2-63762AFE7C5B}">
      <dgm:prSet/>
      <dgm:spPr/>
      <dgm:t>
        <a:bodyPr/>
        <a:lstStyle/>
        <a:p>
          <a:endParaRPr lang="en-US"/>
        </a:p>
      </dgm:t>
    </dgm:pt>
    <dgm:pt modelId="{FDF74C4C-4EFC-4AAF-91DA-61FDCE4DC1C3}" type="sibTrans" cxnId="{499DF776-F492-4165-B0F2-63762AFE7C5B}">
      <dgm:prSet/>
      <dgm:spPr/>
      <dgm:t>
        <a:bodyPr/>
        <a:lstStyle/>
        <a:p>
          <a:endParaRPr lang="en-US"/>
        </a:p>
      </dgm:t>
    </dgm:pt>
    <dgm:pt modelId="{FA9020F3-8D47-48D6-AACA-2A1C70CD2EE7}">
      <dgm:prSet/>
      <dgm:spPr/>
      <dgm:t>
        <a:bodyPr/>
        <a:lstStyle/>
        <a:p>
          <a:pPr>
            <a:lnSpc>
              <a:spcPct val="100000"/>
            </a:lnSpc>
          </a:pPr>
          <a:r>
            <a:rPr lang="en-US" b="1" i="0" baseline="0"/>
            <a:t>Core modules:</a:t>
          </a:r>
          <a:r>
            <a:rPr lang="en-US" b="0" i="0" baseline="0"/>
            <a:t> Game loop, GameWorld &amp; objects (Ball, Cue/Stick, Player), Input handling, AI module, UI/Menu.</a:t>
          </a:r>
          <a:endParaRPr lang="en-US"/>
        </a:p>
      </dgm:t>
    </dgm:pt>
    <dgm:pt modelId="{48E7517C-590D-4832-A8A7-F6EDBE19F34B}" type="parTrans" cxnId="{A1F81A58-C176-47B5-BE1D-EFEE6E48BBC5}">
      <dgm:prSet/>
      <dgm:spPr/>
      <dgm:t>
        <a:bodyPr/>
        <a:lstStyle/>
        <a:p>
          <a:endParaRPr lang="en-US"/>
        </a:p>
      </dgm:t>
    </dgm:pt>
    <dgm:pt modelId="{695538F0-AF18-4F7D-976A-6CA8D40BFD27}" type="sibTrans" cxnId="{A1F81A58-C176-47B5-BE1D-EFEE6E48BBC5}">
      <dgm:prSet/>
      <dgm:spPr/>
      <dgm:t>
        <a:bodyPr/>
        <a:lstStyle/>
        <a:p>
          <a:endParaRPr lang="en-US"/>
        </a:p>
      </dgm:t>
    </dgm:pt>
    <dgm:pt modelId="{0A2D96CC-7F55-4B2A-AF96-7836E6B92FC3}">
      <dgm:prSet/>
      <dgm:spPr/>
      <dgm:t>
        <a:bodyPr/>
        <a:lstStyle/>
        <a:p>
          <a:pPr>
            <a:lnSpc>
              <a:spcPct val="100000"/>
            </a:lnSpc>
          </a:pPr>
          <a:r>
            <a:rPr lang="en-US" b="1" i="0" baseline="0"/>
            <a:t>Assets:</a:t>
          </a:r>
          <a:r>
            <a:rPr lang="en-US" b="0" i="0" baseline="0"/>
            <a:t> Sprites and sounds loaded at startup.</a:t>
          </a:r>
          <a:endParaRPr lang="en-US"/>
        </a:p>
      </dgm:t>
    </dgm:pt>
    <dgm:pt modelId="{E68CCE9D-E4F3-4526-9F47-08A708858F4C}" type="parTrans" cxnId="{1CD103E9-020F-453C-96A1-3C9D9ACD5019}">
      <dgm:prSet/>
      <dgm:spPr/>
      <dgm:t>
        <a:bodyPr/>
        <a:lstStyle/>
        <a:p>
          <a:endParaRPr lang="en-US"/>
        </a:p>
      </dgm:t>
    </dgm:pt>
    <dgm:pt modelId="{8E5B4242-5665-49D9-AC17-8842E92243E7}" type="sibTrans" cxnId="{1CD103E9-020F-453C-96A1-3C9D9ACD5019}">
      <dgm:prSet/>
      <dgm:spPr/>
      <dgm:t>
        <a:bodyPr/>
        <a:lstStyle/>
        <a:p>
          <a:endParaRPr lang="en-US"/>
        </a:p>
      </dgm:t>
    </dgm:pt>
    <dgm:pt modelId="{71FE32F3-F046-479E-B4E1-31320B3286DA}" type="pres">
      <dgm:prSet presAssocID="{312E937A-A4DF-4FB3-B9E6-B9D37857E563}" presName="root" presStyleCnt="0">
        <dgm:presLayoutVars>
          <dgm:dir/>
          <dgm:resizeHandles val="exact"/>
        </dgm:presLayoutVars>
      </dgm:prSet>
      <dgm:spPr/>
    </dgm:pt>
    <dgm:pt modelId="{7E4CF545-C276-4944-B99E-DAAAF8299583}" type="pres">
      <dgm:prSet presAssocID="{72164145-8E74-4119-B11A-2794B1A74CF0}" presName="compNode" presStyleCnt="0"/>
      <dgm:spPr/>
    </dgm:pt>
    <dgm:pt modelId="{26A92D46-6ED0-4851-BF1B-51A012818186}" type="pres">
      <dgm:prSet presAssocID="{72164145-8E74-4119-B11A-2794B1A74CF0}" presName="bgRect" presStyleLbl="bgShp" presStyleIdx="0" presStyleCnt="3"/>
      <dgm:spPr/>
    </dgm:pt>
    <dgm:pt modelId="{E2B2A61E-84C4-40AE-ACC8-473F8F314F9D}" type="pres">
      <dgm:prSet presAssocID="{72164145-8E74-4119-B11A-2794B1A74CF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b Design"/>
        </a:ext>
      </dgm:extLst>
    </dgm:pt>
    <dgm:pt modelId="{AA68172A-BE2F-43AA-AC01-9E2A2B291B0B}" type="pres">
      <dgm:prSet presAssocID="{72164145-8E74-4119-B11A-2794B1A74CF0}" presName="spaceRect" presStyleCnt="0"/>
      <dgm:spPr/>
    </dgm:pt>
    <dgm:pt modelId="{33C7955E-72E6-4439-B78A-C408E2F1CB4E}" type="pres">
      <dgm:prSet presAssocID="{72164145-8E74-4119-B11A-2794B1A74CF0}" presName="parTx" presStyleLbl="revTx" presStyleIdx="0" presStyleCnt="3">
        <dgm:presLayoutVars>
          <dgm:chMax val="0"/>
          <dgm:chPref val="0"/>
        </dgm:presLayoutVars>
      </dgm:prSet>
      <dgm:spPr/>
    </dgm:pt>
    <dgm:pt modelId="{F0A5C226-4257-426E-9ADA-830875F8A68A}" type="pres">
      <dgm:prSet presAssocID="{FDF74C4C-4EFC-4AAF-91DA-61FDCE4DC1C3}" presName="sibTrans" presStyleCnt="0"/>
      <dgm:spPr/>
    </dgm:pt>
    <dgm:pt modelId="{9C1CF84B-E1EF-440E-BAD1-4397E5771ECE}" type="pres">
      <dgm:prSet presAssocID="{FA9020F3-8D47-48D6-AACA-2A1C70CD2EE7}" presName="compNode" presStyleCnt="0"/>
      <dgm:spPr/>
    </dgm:pt>
    <dgm:pt modelId="{9EE686BF-8F98-46C6-AEC8-760F348F87AE}" type="pres">
      <dgm:prSet presAssocID="{FA9020F3-8D47-48D6-AACA-2A1C70CD2EE7}" presName="bgRect" presStyleLbl="bgShp" presStyleIdx="1" presStyleCnt="3"/>
      <dgm:spPr/>
    </dgm:pt>
    <dgm:pt modelId="{04E0DD7E-F315-46F2-8644-15400EB64DEB}" type="pres">
      <dgm:prSet presAssocID="{FA9020F3-8D47-48D6-AACA-2A1C70CD2E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rver"/>
        </a:ext>
      </dgm:extLst>
    </dgm:pt>
    <dgm:pt modelId="{1191F8CD-BA96-4D16-93B6-C6C5BE7745DE}" type="pres">
      <dgm:prSet presAssocID="{FA9020F3-8D47-48D6-AACA-2A1C70CD2EE7}" presName="spaceRect" presStyleCnt="0"/>
      <dgm:spPr/>
    </dgm:pt>
    <dgm:pt modelId="{85B4608C-5B2D-4507-B17D-E620EEDE0BFC}" type="pres">
      <dgm:prSet presAssocID="{FA9020F3-8D47-48D6-AACA-2A1C70CD2EE7}" presName="parTx" presStyleLbl="revTx" presStyleIdx="1" presStyleCnt="3">
        <dgm:presLayoutVars>
          <dgm:chMax val="0"/>
          <dgm:chPref val="0"/>
        </dgm:presLayoutVars>
      </dgm:prSet>
      <dgm:spPr/>
    </dgm:pt>
    <dgm:pt modelId="{E98A93B5-9ABE-46DC-826F-ADB76FA4CE62}" type="pres">
      <dgm:prSet presAssocID="{695538F0-AF18-4F7D-976A-6CA8D40BFD27}" presName="sibTrans" presStyleCnt="0"/>
      <dgm:spPr/>
    </dgm:pt>
    <dgm:pt modelId="{D6FB1054-7383-4602-8B94-4CF7207017E3}" type="pres">
      <dgm:prSet presAssocID="{0A2D96CC-7F55-4B2A-AF96-7836E6B92FC3}" presName="compNode" presStyleCnt="0"/>
      <dgm:spPr/>
    </dgm:pt>
    <dgm:pt modelId="{8F90D331-A69A-462A-93B6-90A5FFFE27A0}" type="pres">
      <dgm:prSet presAssocID="{0A2D96CC-7F55-4B2A-AF96-7836E6B92FC3}" presName="bgRect" presStyleLbl="bgShp" presStyleIdx="2" presStyleCnt="3"/>
      <dgm:spPr/>
    </dgm:pt>
    <dgm:pt modelId="{5B493FAF-B8BF-462A-B622-4A1BA1C7D705}" type="pres">
      <dgm:prSet presAssocID="{0A2D96CC-7F55-4B2A-AF96-7836E6B92F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lter"/>
        </a:ext>
      </dgm:extLst>
    </dgm:pt>
    <dgm:pt modelId="{F06C40C7-29D4-452C-81B7-45EE2EA7914E}" type="pres">
      <dgm:prSet presAssocID="{0A2D96CC-7F55-4B2A-AF96-7836E6B92FC3}" presName="spaceRect" presStyleCnt="0"/>
      <dgm:spPr/>
    </dgm:pt>
    <dgm:pt modelId="{3735E4DC-8F9E-4844-A762-E45157A84012}" type="pres">
      <dgm:prSet presAssocID="{0A2D96CC-7F55-4B2A-AF96-7836E6B92FC3}" presName="parTx" presStyleLbl="revTx" presStyleIdx="2" presStyleCnt="3">
        <dgm:presLayoutVars>
          <dgm:chMax val="0"/>
          <dgm:chPref val="0"/>
        </dgm:presLayoutVars>
      </dgm:prSet>
      <dgm:spPr/>
    </dgm:pt>
  </dgm:ptLst>
  <dgm:cxnLst>
    <dgm:cxn modelId="{98646C05-3F1B-40F5-8CC3-B9B4F99E271F}" type="presOf" srcId="{FA9020F3-8D47-48D6-AACA-2A1C70CD2EE7}" destId="{85B4608C-5B2D-4507-B17D-E620EEDE0BFC}" srcOrd="0" destOrd="0" presId="urn:microsoft.com/office/officeart/2018/2/layout/IconVerticalSolidList"/>
    <dgm:cxn modelId="{4E72F822-2C31-4E11-884E-F07AE0DB3E86}" type="presOf" srcId="{0A2D96CC-7F55-4B2A-AF96-7836E6B92FC3}" destId="{3735E4DC-8F9E-4844-A762-E45157A84012}" srcOrd="0" destOrd="0" presId="urn:microsoft.com/office/officeart/2018/2/layout/IconVerticalSolidList"/>
    <dgm:cxn modelId="{499DF776-F492-4165-B0F2-63762AFE7C5B}" srcId="{312E937A-A4DF-4FB3-B9E6-B9D37857E563}" destId="{72164145-8E74-4119-B11A-2794B1A74CF0}" srcOrd="0" destOrd="0" parTransId="{2085E470-296F-4BF1-8E01-681608A705C0}" sibTransId="{FDF74C4C-4EFC-4AAF-91DA-61FDCE4DC1C3}"/>
    <dgm:cxn modelId="{A1F81A58-C176-47B5-BE1D-EFEE6E48BBC5}" srcId="{312E937A-A4DF-4FB3-B9E6-B9D37857E563}" destId="{FA9020F3-8D47-48D6-AACA-2A1C70CD2EE7}" srcOrd="1" destOrd="0" parTransId="{48E7517C-590D-4832-A8A7-F6EDBE19F34B}" sibTransId="{695538F0-AF18-4F7D-976A-6CA8D40BFD27}"/>
    <dgm:cxn modelId="{50C677C7-830C-419D-B982-207060A8B409}" type="presOf" srcId="{312E937A-A4DF-4FB3-B9E6-B9D37857E563}" destId="{71FE32F3-F046-479E-B4E1-31320B3286DA}" srcOrd="0" destOrd="0" presId="urn:microsoft.com/office/officeart/2018/2/layout/IconVerticalSolidList"/>
    <dgm:cxn modelId="{E96A9AE1-5DB1-4783-AC39-005B7818C468}" type="presOf" srcId="{72164145-8E74-4119-B11A-2794B1A74CF0}" destId="{33C7955E-72E6-4439-B78A-C408E2F1CB4E}" srcOrd="0" destOrd="0" presId="urn:microsoft.com/office/officeart/2018/2/layout/IconVerticalSolidList"/>
    <dgm:cxn modelId="{1CD103E9-020F-453C-96A1-3C9D9ACD5019}" srcId="{312E937A-A4DF-4FB3-B9E6-B9D37857E563}" destId="{0A2D96CC-7F55-4B2A-AF96-7836E6B92FC3}" srcOrd="2" destOrd="0" parTransId="{E68CCE9D-E4F3-4526-9F47-08A708858F4C}" sibTransId="{8E5B4242-5665-49D9-AC17-8842E92243E7}"/>
    <dgm:cxn modelId="{5542EC83-55BB-4D14-B92A-D403F1EC8DFF}" type="presParOf" srcId="{71FE32F3-F046-479E-B4E1-31320B3286DA}" destId="{7E4CF545-C276-4944-B99E-DAAAF8299583}" srcOrd="0" destOrd="0" presId="urn:microsoft.com/office/officeart/2018/2/layout/IconVerticalSolidList"/>
    <dgm:cxn modelId="{E69440F0-9DED-4194-930D-1B936B844841}" type="presParOf" srcId="{7E4CF545-C276-4944-B99E-DAAAF8299583}" destId="{26A92D46-6ED0-4851-BF1B-51A012818186}" srcOrd="0" destOrd="0" presId="urn:microsoft.com/office/officeart/2018/2/layout/IconVerticalSolidList"/>
    <dgm:cxn modelId="{D82EE85A-A45A-4862-B6F4-D1C75076FFBF}" type="presParOf" srcId="{7E4CF545-C276-4944-B99E-DAAAF8299583}" destId="{E2B2A61E-84C4-40AE-ACC8-473F8F314F9D}" srcOrd="1" destOrd="0" presId="urn:microsoft.com/office/officeart/2018/2/layout/IconVerticalSolidList"/>
    <dgm:cxn modelId="{BBAED94A-0C7C-4791-AA31-9CC954F8D242}" type="presParOf" srcId="{7E4CF545-C276-4944-B99E-DAAAF8299583}" destId="{AA68172A-BE2F-43AA-AC01-9E2A2B291B0B}" srcOrd="2" destOrd="0" presId="urn:microsoft.com/office/officeart/2018/2/layout/IconVerticalSolidList"/>
    <dgm:cxn modelId="{03E84310-232A-4225-87EA-295C5AC43388}" type="presParOf" srcId="{7E4CF545-C276-4944-B99E-DAAAF8299583}" destId="{33C7955E-72E6-4439-B78A-C408E2F1CB4E}" srcOrd="3" destOrd="0" presId="urn:microsoft.com/office/officeart/2018/2/layout/IconVerticalSolidList"/>
    <dgm:cxn modelId="{534BFE81-8AF2-4B81-8374-1B05D01384E2}" type="presParOf" srcId="{71FE32F3-F046-479E-B4E1-31320B3286DA}" destId="{F0A5C226-4257-426E-9ADA-830875F8A68A}" srcOrd="1" destOrd="0" presId="urn:microsoft.com/office/officeart/2018/2/layout/IconVerticalSolidList"/>
    <dgm:cxn modelId="{5894C8E5-0246-4BDA-A077-55A725B7B6FB}" type="presParOf" srcId="{71FE32F3-F046-479E-B4E1-31320B3286DA}" destId="{9C1CF84B-E1EF-440E-BAD1-4397E5771ECE}" srcOrd="2" destOrd="0" presId="urn:microsoft.com/office/officeart/2018/2/layout/IconVerticalSolidList"/>
    <dgm:cxn modelId="{CBBE99D1-A0B5-417E-B0F6-5A02961D9B4F}" type="presParOf" srcId="{9C1CF84B-E1EF-440E-BAD1-4397E5771ECE}" destId="{9EE686BF-8F98-46C6-AEC8-760F348F87AE}" srcOrd="0" destOrd="0" presId="urn:microsoft.com/office/officeart/2018/2/layout/IconVerticalSolidList"/>
    <dgm:cxn modelId="{EE797B2D-7FC6-4464-80F5-6514FB91B943}" type="presParOf" srcId="{9C1CF84B-E1EF-440E-BAD1-4397E5771ECE}" destId="{04E0DD7E-F315-46F2-8644-15400EB64DEB}" srcOrd="1" destOrd="0" presId="urn:microsoft.com/office/officeart/2018/2/layout/IconVerticalSolidList"/>
    <dgm:cxn modelId="{40822F6A-BB59-4162-84DA-FDD28EABD6EF}" type="presParOf" srcId="{9C1CF84B-E1EF-440E-BAD1-4397E5771ECE}" destId="{1191F8CD-BA96-4D16-93B6-C6C5BE7745DE}" srcOrd="2" destOrd="0" presId="urn:microsoft.com/office/officeart/2018/2/layout/IconVerticalSolidList"/>
    <dgm:cxn modelId="{33A74C21-5EC8-4970-BCF0-BA36B8145150}" type="presParOf" srcId="{9C1CF84B-E1EF-440E-BAD1-4397E5771ECE}" destId="{85B4608C-5B2D-4507-B17D-E620EEDE0BFC}" srcOrd="3" destOrd="0" presId="urn:microsoft.com/office/officeart/2018/2/layout/IconVerticalSolidList"/>
    <dgm:cxn modelId="{F6A517DD-E961-4D4A-8757-B7FD8F61A374}" type="presParOf" srcId="{71FE32F3-F046-479E-B4E1-31320B3286DA}" destId="{E98A93B5-9ABE-46DC-826F-ADB76FA4CE62}" srcOrd="3" destOrd="0" presId="urn:microsoft.com/office/officeart/2018/2/layout/IconVerticalSolidList"/>
    <dgm:cxn modelId="{119090CD-B10C-4836-84E2-7EFA8255D7AA}" type="presParOf" srcId="{71FE32F3-F046-479E-B4E1-31320B3286DA}" destId="{D6FB1054-7383-4602-8B94-4CF7207017E3}" srcOrd="4" destOrd="0" presId="urn:microsoft.com/office/officeart/2018/2/layout/IconVerticalSolidList"/>
    <dgm:cxn modelId="{CB8F7EFF-A6EF-49F9-B79A-682D5F4AFD74}" type="presParOf" srcId="{D6FB1054-7383-4602-8B94-4CF7207017E3}" destId="{8F90D331-A69A-462A-93B6-90A5FFFE27A0}" srcOrd="0" destOrd="0" presId="urn:microsoft.com/office/officeart/2018/2/layout/IconVerticalSolidList"/>
    <dgm:cxn modelId="{08EE7E7E-81B5-45E6-B1AE-91DD530270E3}" type="presParOf" srcId="{D6FB1054-7383-4602-8B94-4CF7207017E3}" destId="{5B493FAF-B8BF-462A-B622-4A1BA1C7D705}" srcOrd="1" destOrd="0" presId="urn:microsoft.com/office/officeart/2018/2/layout/IconVerticalSolidList"/>
    <dgm:cxn modelId="{308A30F9-EE72-427D-8879-6AF783C4DF83}" type="presParOf" srcId="{D6FB1054-7383-4602-8B94-4CF7207017E3}" destId="{F06C40C7-29D4-452C-81B7-45EE2EA7914E}" srcOrd="2" destOrd="0" presId="urn:microsoft.com/office/officeart/2018/2/layout/IconVerticalSolidList"/>
    <dgm:cxn modelId="{1F69217E-C231-4F84-ABAE-EEF64FB8BF44}" type="presParOf" srcId="{D6FB1054-7383-4602-8B94-4CF7207017E3}" destId="{3735E4DC-8F9E-4844-A762-E45157A8401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4B521E-BC65-4E9C-8D2B-55DFDE7DFF71}"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CED82C99-6FCE-4958-B620-840A6DE74954}">
      <dgm:prSet/>
      <dgm:spPr/>
      <dgm:t>
        <a:bodyPr/>
        <a:lstStyle/>
        <a:p>
          <a:pPr>
            <a:lnSpc>
              <a:spcPct val="100000"/>
            </a:lnSpc>
          </a:pPr>
          <a:r>
            <a:rPr lang="en-US" b="0" i="0" baseline="0" dirty="0"/>
            <a:t>Uses </a:t>
          </a:r>
          <a:r>
            <a:rPr lang="en-US" b="0" i="0" baseline="0" dirty="0" err="1"/>
            <a:t>requestAnimationFrame</a:t>
          </a:r>
          <a:r>
            <a:rPr lang="en-US" b="0" i="0" baseline="0" dirty="0"/>
            <a:t> for the draw/update cycle.</a:t>
          </a:r>
          <a:endParaRPr lang="en-US" dirty="0"/>
        </a:p>
      </dgm:t>
    </dgm:pt>
    <dgm:pt modelId="{14478C5B-5134-4BC1-8559-957B0CB825BC}" type="parTrans" cxnId="{50E3EC8A-6EC9-461A-B7AC-1B05AF91C1CF}">
      <dgm:prSet/>
      <dgm:spPr/>
      <dgm:t>
        <a:bodyPr/>
        <a:lstStyle/>
        <a:p>
          <a:endParaRPr lang="en-US"/>
        </a:p>
      </dgm:t>
    </dgm:pt>
    <dgm:pt modelId="{95C6C6CA-E942-4D8C-B7B1-FFBFA4F5BFAE}" type="sibTrans" cxnId="{50E3EC8A-6EC9-461A-B7AC-1B05AF91C1CF}">
      <dgm:prSet/>
      <dgm:spPr/>
      <dgm:t>
        <a:bodyPr/>
        <a:lstStyle/>
        <a:p>
          <a:endParaRPr lang="en-US"/>
        </a:p>
      </dgm:t>
    </dgm:pt>
    <dgm:pt modelId="{EF10CC6A-2574-4E62-B72B-33D3666BB924}">
      <dgm:prSet/>
      <dgm:spPr/>
      <dgm:t>
        <a:bodyPr/>
        <a:lstStyle/>
        <a:p>
          <a:pPr>
            <a:lnSpc>
              <a:spcPct val="100000"/>
            </a:lnSpc>
          </a:pPr>
          <a:endParaRPr lang="en-US" dirty="0"/>
        </a:p>
      </dgm:t>
    </dgm:pt>
    <dgm:pt modelId="{E351C6A5-006D-46C9-B685-155BC9875BEC}" type="parTrans" cxnId="{3A2068D0-BA14-438E-B631-9B8ACEC41989}">
      <dgm:prSet/>
      <dgm:spPr/>
      <dgm:t>
        <a:bodyPr/>
        <a:lstStyle/>
        <a:p>
          <a:endParaRPr lang="en-US"/>
        </a:p>
      </dgm:t>
    </dgm:pt>
    <dgm:pt modelId="{AAC22587-05E8-4AA1-A8CE-1C6C5A5CE12F}" type="sibTrans" cxnId="{3A2068D0-BA14-438E-B631-9B8ACEC41989}">
      <dgm:prSet/>
      <dgm:spPr/>
      <dgm:t>
        <a:bodyPr/>
        <a:lstStyle/>
        <a:p>
          <a:endParaRPr lang="en-US"/>
        </a:p>
      </dgm:t>
    </dgm:pt>
    <dgm:pt modelId="{6506EDC5-B86A-4BA5-BD27-93AE4D089134}">
      <dgm:prSet/>
      <dgm:spPr/>
      <dgm:t>
        <a:bodyPr/>
        <a:lstStyle/>
        <a:p>
          <a:pPr>
            <a:lnSpc>
              <a:spcPct val="100000"/>
            </a:lnSpc>
          </a:pPr>
          <a:r>
            <a:rPr lang="en-US" b="0" i="0" baseline="0"/>
            <a:t>Asset preloader ensures gameplay only starts once sprites/sounds ready.</a:t>
          </a:r>
          <a:endParaRPr lang="en-US"/>
        </a:p>
      </dgm:t>
    </dgm:pt>
    <dgm:pt modelId="{5E668410-9646-4877-B169-04839718DD7F}" type="parTrans" cxnId="{E2ADE8FF-2A1B-4FE5-895D-FA2CBB927B77}">
      <dgm:prSet/>
      <dgm:spPr/>
      <dgm:t>
        <a:bodyPr/>
        <a:lstStyle/>
        <a:p>
          <a:endParaRPr lang="en-US"/>
        </a:p>
      </dgm:t>
    </dgm:pt>
    <dgm:pt modelId="{A84F60CF-3F0E-4B2A-A0A8-7F188FC49EAA}" type="sibTrans" cxnId="{E2ADE8FF-2A1B-4FE5-895D-FA2CBB927B77}">
      <dgm:prSet/>
      <dgm:spPr/>
      <dgm:t>
        <a:bodyPr/>
        <a:lstStyle/>
        <a:p>
          <a:endParaRPr lang="en-US"/>
        </a:p>
      </dgm:t>
    </dgm:pt>
    <dgm:pt modelId="{8A198A2B-B74A-45E2-A6D9-41CF9CB3E370}" type="pres">
      <dgm:prSet presAssocID="{BE4B521E-BC65-4E9C-8D2B-55DFDE7DFF71}" presName="root" presStyleCnt="0">
        <dgm:presLayoutVars>
          <dgm:dir/>
          <dgm:resizeHandles val="exact"/>
        </dgm:presLayoutVars>
      </dgm:prSet>
      <dgm:spPr/>
    </dgm:pt>
    <dgm:pt modelId="{5A9B218F-94EC-456D-9EFC-85CFB6634DF9}" type="pres">
      <dgm:prSet presAssocID="{CED82C99-6FCE-4958-B620-840A6DE74954}" presName="compNode" presStyleCnt="0"/>
      <dgm:spPr/>
    </dgm:pt>
    <dgm:pt modelId="{549D651F-812D-460D-AA63-C6C49E3BE224}" type="pres">
      <dgm:prSet presAssocID="{CED82C99-6FCE-4958-B620-840A6DE74954}" presName="bgRect" presStyleLbl="bgShp" presStyleIdx="0" presStyleCnt="3"/>
      <dgm:spPr/>
    </dgm:pt>
    <dgm:pt modelId="{63C7217B-D016-4AD4-A0ED-B99531FE723F}" type="pres">
      <dgm:prSet presAssocID="{CED82C99-6FCE-4958-B620-840A6DE7495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rcular Flowchart"/>
        </a:ext>
      </dgm:extLst>
    </dgm:pt>
    <dgm:pt modelId="{F28B4C1C-9F86-419B-B368-AFADEB9017E4}" type="pres">
      <dgm:prSet presAssocID="{CED82C99-6FCE-4958-B620-840A6DE74954}" presName="spaceRect" presStyleCnt="0"/>
      <dgm:spPr/>
    </dgm:pt>
    <dgm:pt modelId="{1D7F6D18-5CC6-492D-AE4E-C0CBB6AF1B08}" type="pres">
      <dgm:prSet presAssocID="{CED82C99-6FCE-4958-B620-840A6DE74954}" presName="parTx" presStyleLbl="revTx" presStyleIdx="0" presStyleCnt="3">
        <dgm:presLayoutVars>
          <dgm:chMax val="0"/>
          <dgm:chPref val="0"/>
        </dgm:presLayoutVars>
      </dgm:prSet>
      <dgm:spPr/>
    </dgm:pt>
    <dgm:pt modelId="{73CA8316-849C-4128-AD2B-6D4E00734599}" type="pres">
      <dgm:prSet presAssocID="{95C6C6CA-E942-4D8C-B7B1-FFBFA4F5BFAE}" presName="sibTrans" presStyleCnt="0"/>
      <dgm:spPr/>
    </dgm:pt>
    <dgm:pt modelId="{81FA6502-0205-47ED-831E-C8BE3D51DFBD}" type="pres">
      <dgm:prSet presAssocID="{EF10CC6A-2574-4E62-B72B-33D3666BB924}" presName="compNode" presStyleCnt="0"/>
      <dgm:spPr/>
    </dgm:pt>
    <dgm:pt modelId="{D53E7558-F6FE-4561-BC05-192B35E9C43D}" type="pres">
      <dgm:prSet presAssocID="{EF10CC6A-2574-4E62-B72B-33D3666BB924}" presName="bgRect" presStyleLbl="bgShp" presStyleIdx="1" presStyleCnt="3"/>
      <dgm:spPr/>
    </dgm:pt>
    <dgm:pt modelId="{7944ECE1-9FCF-48F5-BE93-B0F59228599F}" type="pres">
      <dgm:prSet presAssocID="{EF10CC6A-2574-4E62-B72B-33D3666BB92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tom"/>
        </a:ext>
      </dgm:extLst>
    </dgm:pt>
    <dgm:pt modelId="{DB13DBBF-6DE9-4972-BD0F-DE6603768026}" type="pres">
      <dgm:prSet presAssocID="{EF10CC6A-2574-4E62-B72B-33D3666BB924}" presName="spaceRect" presStyleCnt="0"/>
      <dgm:spPr/>
    </dgm:pt>
    <dgm:pt modelId="{BD5CC3AC-38D4-4478-AB78-15172CBAFD8E}" type="pres">
      <dgm:prSet presAssocID="{EF10CC6A-2574-4E62-B72B-33D3666BB924}" presName="parTx" presStyleLbl="revTx" presStyleIdx="1" presStyleCnt="3">
        <dgm:presLayoutVars>
          <dgm:chMax val="0"/>
          <dgm:chPref val="0"/>
        </dgm:presLayoutVars>
      </dgm:prSet>
      <dgm:spPr/>
    </dgm:pt>
    <dgm:pt modelId="{71F3B887-8E96-41C9-BE79-3FC587B6D405}" type="pres">
      <dgm:prSet presAssocID="{AAC22587-05E8-4AA1-A8CE-1C6C5A5CE12F}" presName="sibTrans" presStyleCnt="0"/>
      <dgm:spPr/>
    </dgm:pt>
    <dgm:pt modelId="{5AF36CCF-4B34-42F1-A493-479D64B1809A}" type="pres">
      <dgm:prSet presAssocID="{6506EDC5-B86A-4BA5-BD27-93AE4D089134}" presName="compNode" presStyleCnt="0"/>
      <dgm:spPr/>
    </dgm:pt>
    <dgm:pt modelId="{E3F56214-52B4-4F15-B984-4E0FDE695F15}" type="pres">
      <dgm:prSet presAssocID="{6506EDC5-B86A-4BA5-BD27-93AE4D089134}" presName="bgRect" presStyleLbl="bgShp" presStyleIdx="2" presStyleCnt="3"/>
      <dgm:spPr/>
    </dgm:pt>
    <dgm:pt modelId="{F633E17F-83E0-40B5-A196-47288A75DE66}" type="pres">
      <dgm:prSet presAssocID="{6506EDC5-B86A-4BA5-BD27-93AE4D0891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et"/>
        </a:ext>
      </dgm:extLst>
    </dgm:pt>
    <dgm:pt modelId="{B522A7DE-559E-4C3D-9B57-1BE43A3AB23D}" type="pres">
      <dgm:prSet presAssocID="{6506EDC5-B86A-4BA5-BD27-93AE4D089134}" presName="spaceRect" presStyleCnt="0"/>
      <dgm:spPr/>
    </dgm:pt>
    <dgm:pt modelId="{66ADE1F2-6759-4A54-B5B2-1AE30CB09ED3}" type="pres">
      <dgm:prSet presAssocID="{6506EDC5-B86A-4BA5-BD27-93AE4D089134}" presName="parTx" presStyleLbl="revTx" presStyleIdx="2" presStyleCnt="3">
        <dgm:presLayoutVars>
          <dgm:chMax val="0"/>
          <dgm:chPref val="0"/>
        </dgm:presLayoutVars>
      </dgm:prSet>
      <dgm:spPr/>
    </dgm:pt>
  </dgm:ptLst>
  <dgm:cxnLst>
    <dgm:cxn modelId="{EF25DB44-CC21-4B0D-BA7F-E1974B810FC5}" type="presOf" srcId="{EF10CC6A-2574-4E62-B72B-33D3666BB924}" destId="{BD5CC3AC-38D4-4478-AB78-15172CBAFD8E}" srcOrd="0" destOrd="0" presId="urn:microsoft.com/office/officeart/2018/2/layout/IconVerticalSolidList"/>
    <dgm:cxn modelId="{244BA587-D0FA-4BB3-9A22-C95E676FA40F}" type="presOf" srcId="{6506EDC5-B86A-4BA5-BD27-93AE4D089134}" destId="{66ADE1F2-6759-4A54-B5B2-1AE30CB09ED3}" srcOrd="0" destOrd="0" presId="urn:microsoft.com/office/officeart/2018/2/layout/IconVerticalSolidList"/>
    <dgm:cxn modelId="{50E3EC8A-6EC9-461A-B7AC-1B05AF91C1CF}" srcId="{BE4B521E-BC65-4E9C-8D2B-55DFDE7DFF71}" destId="{CED82C99-6FCE-4958-B620-840A6DE74954}" srcOrd="0" destOrd="0" parTransId="{14478C5B-5134-4BC1-8559-957B0CB825BC}" sibTransId="{95C6C6CA-E942-4D8C-B7B1-FFBFA4F5BFAE}"/>
    <dgm:cxn modelId="{4FB4938B-E9BA-4D32-B37F-5AC6E92E8307}" type="presOf" srcId="{BE4B521E-BC65-4E9C-8D2B-55DFDE7DFF71}" destId="{8A198A2B-B74A-45E2-A6D9-41CF9CB3E370}" srcOrd="0" destOrd="0" presId="urn:microsoft.com/office/officeart/2018/2/layout/IconVerticalSolidList"/>
    <dgm:cxn modelId="{04C8FD8E-DBC3-413E-A70D-DA645DE86B16}" type="presOf" srcId="{CED82C99-6FCE-4958-B620-840A6DE74954}" destId="{1D7F6D18-5CC6-492D-AE4E-C0CBB6AF1B08}" srcOrd="0" destOrd="0" presId="urn:microsoft.com/office/officeart/2018/2/layout/IconVerticalSolidList"/>
    <dgm:cxn modelId="{3A2068D0-BA14-438E-B631-9B8ACEC41989}" srcId="{BE4B521E-BC65-4E9C-8D2B-55DFDE7DFF71}" destId="{EF10CC6A-2574-4E62-B72B-33D3666BB924}" srcOrd="1" destOrd="0" parTransId="{E351C6A5-006D-46C9-B685-155BC9875BEC}" sibTransId="{AAC22587-05E8-4AA1-A8CE-1C6C5A5CE12F}"/>
    <dgm:cxn modelId="{E2ADE8FF-2A1B-4FE5-895D-FA2CBB927B77}" srcId="{BE4B521E-BC65-4E9C-8D2B-55DFDE7DFF71}" destId="{6506EDC5-B86A-4BA5-BD27-93AE4D089134}" srcOrd="2" destOrd="0" parTransId="{5E668410-9646-4877-B169-04839718DD7F}" sibTransId="{A84F60CF-3F0E-4B2A-A0A8-7F188FC49EAA}"/>
    <dgm:cxn modelId="{017C5314-DB3B-4CBE-92BA-FA389A03A83E}" type="presParOf" srcId="{8A198A2B-B74A-45E2-A6D9-41CF9CB3E370}" destId="{5A9B218F-94EC-456D-9EFC-85CFB6634DF9}" srcOrd="0" destOrd="0" presId="urn:microsoft.com/office/officeart/2018/2/layout/IconVerticalSolidList"/>
    <dgm:cxn modelId="{9B9E92BF-A287-4F7C-9D42-5782A1E2FC6F}" type="presParOf" srcId="{5A9B218F-94EC-456D-9EFC-85CFB6634DF9}" destId="{549D651F-812D-460D-AA63-C6C49E3BE224}" srcOrd="0" destOrd="0" presId="urn:microsoft.com/office/officeart/2018/2/layout/IconVerticalSolidList"/>
    <dgm:cxn modelId="{34B07C20-8B8D-4BBD-88AE-85C396CC0A71}" type="presParOf" srcId="{5A9B218F-94EC-456D-9EFC-85CFB6634DF9}" destId="{63C7217B-D016-4AD4-A0ED-B99531FE723F}" srcOrd="1" destOrd="0" presId="urn:microsoft.com/office/officeart/2018/2/layout/IconVerticalSolidList"/>
    <dgm:cxn modelId="{92CDEDF5-318F-4266-AE24-DFF93F960EDA}" type="presParOf" srcId="{5A9B218F-94EC-456D-9EFC-85CFB6634DF9}" destId="{F28B4C1C-9F86-419B-B368-AFADEB9017E4}" srcOrd="2" destOrd="0" presId="urn:microsoft.com/office/officeart/2018/2/layout/IconVerticalSolidList"/>
    <dgm:cxn modelId="{A15FE0DC-09B2-4678-8942-40C8C7E2B803}" type="presParOf" srcId="{5A9B218F-94EC-456D-9EFC-85CFB6634DF9}" destId="{1D7F6D18-5CC6-492D-AE4E-C0CBB6AF1B08}" srcOrd="3" destOrd="0" presId="urn:microsoft.com/office/officeart/2018/2/layout/IconVerticalSolidList"/>
    <dgm:cxn modelId="{F4A9A292-B232-4ED5-89DD-FBA36E7A25CF}" type="presParOf" srcId="{8A198A2B-B74A-45E2-A6D9-41CF9CB3E370}" destId="{73CA8316-849C-4128-AD2B-6D4E00734599}" srcOrd="1" destOrd="0" presId="urn:microsoft.com/office/officeart/2018/2/layout/IconVerticalSolidList"/>
    <dgm:cxn modelId="{58FF4EDD-0E4C-4D65-B08F-0CD3EF1743CE}" type="presParOf" srcId="{8A198A2B-B74A-45E2-A6D9-41CF9CB3E370}" destId="{81FA6502-0205-47ED-831E-C8BE3D51DFBD}" srcOrd="2" destOrd="0" presId="urn:microsoft.com/office/officeart/2018/2/layout/IconVerticalSolidList"/>
    <dgm:cxn modelId="{96D86112-D691-4546-A5A7-D3C7BCB7086E}" type="presParOf" srcId="{81FA6502-0205-47ED-831E-C8BE3D51DFBD}" destId="{D53E7558-F6FE-4561-BC05-192B35E9C43D}" srcOrd="0" destOrd="0" presId="urn:microsoft.com/office/officeart/2018/2/layout/IconVerticalSolidList"/>
    <dgm:cxn modelId="{112D9530-1DB5-4C4C-B3C3-D416BE05843A}" type="presParOf" srcId="{81FA6502-0205-47ED-831E-C8BE3D51DFBD}" destId="{7944ECE1-9FCF-48F5-BE93-B0F59228599F}" srcOrd="1" destOrd="0" presId="urn:microsoft.com/office/officeart/2018/2/layout/IconVerticalSolidList"/>
    <dgm:cxn modelId="{FB24F229-E0A7-4032-B6F8-5E2EBDE95BBC}" type="presParOf" srcId="{81FA6502-0205-47ED-831E-C8BE3D51DFBD}" destId="{DB13DBBF-6DE9-4972-BD0F-DE6603768026}" srcOrd="2" destOrd="0" presId="urn:microsoft.com/office/officeart/2018/2/layout/IconVerticalSolidList"/>
    <dgm:cxn modelId="{BB088BC0-59F0-4331-A763-9EF28657676C}" type="presParOf" srcId="{81FA6502-0205-47ED-831E-C8BE3D51DFBD}" destId="{BD5CC3AC-38D4-4478-AB78-15172CBAFD8E}" srcOrd="3" destOrd="0" presId="urn:microsoft.com/office/officeart/2018/2/layout/IconVerticalSolidList"/>
    <dgm:cxn modelId="{E4758F47-F7D3-4C34-A54A-9BF0F3746038}" type="presParOf" srcId="{8A198A2B-B74A-45E2-A6D9-41CF9CB3E370}" destId="{71F3B887-8E96-41C9-BE79-3FC587B6D405}" srcOrd="3" destOrd="0" presId="urn:microsoft.com/office/officeart/2018/2/layout/IconVerticalSolidList"/>
    <dgm:cxn modelId="{0989CB85-FA61-43C6-AB8F-BC4266CAD911}" type="presParOf" srcId="{8A198A2B-B74A-45E2-A6D9-41CF9CB3E370}" destId="{5AF36CCF-4B34-42F1-A493-479D64B1809A}" srcOrd="4" destOrd="0" presId="urn:microsoft.com/office/officeart/2018/2/layout/IconVerticalSolidList"/>
    <dgm:cxn modelId="{49D7BAF5-9071-43A2-AAAF-B3A01584DD21}" type="presParOf" srcId="{5AF36CCF-4B34-42F1-A493-479D64B1809A}" destId="{E3F56214-52B4-4F15-B984-4E0FDE695F15}" srcOrd="0" destOrd="0" presId="urn:microsoft.com/office/officeart/2018/2/layout/IconVerticalSolidList"/>
    <dgm:cxn modelId="{34DC7FFD-9319-4E68-B4A0-0861F474770A}" type="presParOf" srcId="{5AF36CCF-4B34-42F1-A493-479D64B1809A}" destId="{F633E17F-83E0-40B5-A196-47288A75DE66}" srcOrd="1" destOrd="0" presId="urn:microsoft.com/office/officeart/2018/2/layout/IconVerticalSolidList"/>
    <dgm:cxn modelId="{BBDB9B46-83D4-4D77-8814-FC9F89C7E2EE}" type="presParOf" srcId="{5AF36CCF-4B34-42F1-A493-479D64B1809A}" destId="{B522A7DE-559E-4C3D-9B57-1BE43A3AB23D}" srcOrd="2" destOrd="0" presId="urn:microsoft.com/office/officeart/2018/2/layout/IconVerticalSolidList"/>
    <dgm:cxn modelId="{3D2B515A-4FFE-48A5-ADFC-A27AAFBF584A}" type="presParOf" srcId="{5AF36CCF-4B34-42F1-A493-479D64B1809A}" destId="{66ADE1F2-6759-4A54-B5B2-1AE30CB09E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75A273-7854-451E-9156-51D63E4FBBD5}" type="doc">
      <dgm:prSet loTypeId="urn:microsoft.com/office/officeart/2016/7/layout/LinearBlockProcessNumbered" loCatId="process" qsTypeId="urn:microsoft.com/office/officeart/2005/8/quickstyle/simple1" qsCatId="simple" csTypeId="urn:microsoft.com/office/officeart/2005/8/colors/accent6_3" csCatId="accent6" phldr="1"/>
      <dgm:spPr/>
      <dgm:t>
        <a:bodyPr/>
        <a:lstStyle/>
        <a:p>
          <a:endParaRPr lang="en-US"/>
        </a:p>
      </dgm:t>
    </dgm:pt>
    <dgm:pt modelId="{06770745-E42F-41B1-A303-3E7381D367BF}">
      <dgm:prSet/>
      <dgm:spPr/>
      <dgm:t>
        <a:bodyPr/>
        <a:lstStyle/>
        <a:p>
          <a:r>
            <a:rPr lang="en-US" b="1" i="0" baseline="0" dirty="0"/>
            <a:t>State per ball:</a:t>
          </a:r>
          <a:r>
            <a:rPr lang="en-US" b="0" i="0" baseline="0" dirty="0"/>
            <a:t> </a:t>
          </a:r>
          <a:r>
            <a:rPr lang="en-GB" b="0" i="0" baseline="0" dirty="0"/>
            <a:t>Each ball stores its position, velocity, radius, and whether it’s potted.</a:t>
          </a:r>
          <a:endParaRPr lang="en-US" dirty="0"/>
        </a:p>
      </dgm:t>
    </dgm:pt>
    <dgm:pt modelId="{AC9B2DF7-DC40-47E3-941D-B0ACFB5BFB3F}" type="parTrans" cxnId="{94B46979-8F0E-4DEE-8E38-A777113C8B76}">
      <dgm:prSet/>
      <dgm:spPr/>
      <dgm:t>
        <a:bodyPr/>
        <a:lstStyle/>
        <a:p>
          <a:endParaRPr lang="en-US"/>
        </a:p>
      </dgm:t>
    </dgm:pt>
    <dgm:pt modelId="{7E179FDD-CA21-4A84-8E5B-E7F49947B71B}" type="sibTrans" cxnId="{94B46979-8F0E-4DEE-8E38-A777113C8B76}">
      <dgm:prSet phldrT="01" phldr="0"/>
      <dgm:spPr/>
      <dgm:t>
        <a:bodyPr/>
        <a:lstStyle/>
        <a:p>
          <a:r>
            <a:rPr lang="en-US"/>
            <a:t>01</a:t>
          </a:r>
        </a:p>
      </dgm:t>
    </dgm:pt>
    <dgm:pt modelId="{EF3B69AE-4D6F-44F4-90D9-A3B2E941B266}">
      <dgm:prSet/>
      <dgm:spPr/>
      <dgm:t>
        <a:bodyPr/>
        <a:lstStyle/>
        <a:p>
          <a:r>
            <a:rPr lang="en-US" b="1" i="0" baseline="0" dirty="0"/>
            <a:t>Motion:</a:t>
          </a:r>
          <a:r>
            <a:rPr lang="en-US" b="0" i="0" baseline="0" dirty="0"/>
            <a:t> </a:t>
          </a:r>
          <a:r>
            <a:rPr lang="en-GB" b="0" i="0" baseline="0" dirty="0"/>
            <a:t>Each frame, the ball’s position changes based on its velocity. Friction slightly reduces speed every frame to simulate resistance.</a:t>
          </a:r>
          <a:endParaRPr lang="en-US" dirty="0"/>
        </a:p>
      </dgm:t>
    </dgm:pt>
    <dgm:pt modelId="{42CA063E-6984-4D0F-89E0-FF05D5226290}" type="parTrans" cxnId="{8FB5CD3A-6503-4FA3-B9C3-D42DDBB1D1AF}">
      <dgm:prSet/>
      <dgm:spPr/>
      <dgm:t>
        <a:bodyPr/>
        <a:lstStyle/>
        <a:p>
          <a:endParaRPr lang="en-US"/>
        </a:p>
      </dgm:t>
    </dgm:pt>
    <dgm:pt modelId="{64B81576-B03E-4098-9776-764290D1DE16}" type="sibTrans" cxnId="{8FB5CD3A-6503-4FA3-B9C3-D42DDBB1D1AF}">
      <dgm:prSet phldrT="02" phldr="0"/>
      <dgm:spPr/>
      <dgm:t>
        <a:bodyPr/>
        <a:lstStyle/>
        <a:p>
          <a:r>
            <a:rPr lang="en-US"/>
            <a:t>02</a:t>
          </a:r>
        </a:p>
      </dgm:t>
    </dgm:pt>
    <dgm:pt modelId="{6051A5AB-08F8-44FC-9069-F1D050806DD4}">
      <dgm:prSet/>
      <dgm:spPr/>
      <dgm:t>
        <a:bodyPr/>
        <a:lstStyle/>
        <a:p>
          <a:r>
            <a:rPr lang="en-US" b="1" i="0" baseline="0" dirty="0"/>
            <a:t>Collisions:</a:t>
          </a:r>
          <a:r>
            <a:rPr lang="en-US" b="0" i="0" baseline="0" dirty="0"/>
            <a:t> </a:t>
          </a:r>
          <a:r>
            <a:rPr lang="en-GB" b="0" i="0" baseline="0" dirty="0"/>
            <a:t>When two balls collide, their velocities are adjusted using basic momentum and direction formulas. If a ball reaches a pocket, it’s marked as potted and removed.</a:t>
          </a:r>
          <a:endParaRPr lang="en-US" dirty="0"/>
        </a:p>
      </dgm:t>
    </dgm:pt>
    <dgm:pt modelId="{DA2FE8F8-5A7F-44C3-AD8F-4DEE0FCAB6C0}" type="parTrans" cxnId="{E66C6E41-502D-4D40-AAC3-064805AEDBC9}">
      <dgm:prSet/>
      <dgm:spPr/>
      <dgm:t>
        <a:bodyPr/>
        <a:lstStyle/>
        <a:p>
          <a:endParaRPr lang="en-US"/>
        </a:p>
      </dgm:t>
    </dgm:pt>
    <dgm:pt modelId="{9AC261DD-5D8D-4D9C-8556-B8BDB758C6AB}" type="sibTrans" cxnId="{E66C6E41-502D-4D40-AAC3-064805AEDBC9}">
      <dgm:prSet phldrT="03" phldr="0"/>
      <dgm:spPr/>
      <dgm:t>
        <a:bodyPr/>
        <a:lstStyle/>
        <a:p>
          <a:r>
            <a:rPr lang="en-US"/>
            <a:t>03</a:t>
          </a:r>
        </a:p>
      </dgm:t>
    </dgm:pt>
    <dgm:pt modelId="{2003A1B9-E655-4539-B69D-2251AD14EF5F}">
      <dgm:prSet/>
      <dgm:spPr/>
      <dgm:t>
        <a:bodyPr/>
        <a:lstStyle/>
        <a:p>
          <a:r>
            <a:rPr lang="en-US" b="1" i="0" baseline="0" dirty="0"/>
            <a:t>Friction &amp; damping:</a:t>
          </a:r>
          <a:r>
            <a:rPr lang="en-US" b="0" i="0" baseline="0" dirty="0"/>
            <a:t> </a:t>
          </a:r>
          <a:r>
            <a:rPr lang="en-GB" b="0" i="0" baseline="0" dirty="0"/>
            <a:t>Friction and energy loss are fine-tuned to make motion feel realistic while keeping gameplay smooth.</a:t>
          </a:r>
          <a:endParaRPr lang="en-US" dirty="0"/>
        </a:p>
      </dgm:t>
    </dgm:pt>
    <dgm:pt modelId="{9A31DE64-9E28-4BC2-BE7A-1067CD0D6998}" type="parTrans" cxnId="{42132F59-B90E-4BCF-B623-CFE132572A59}">
      <dgm:prSet/>
      <dgm:spPr/>
      <dgm:t>
        <a:bodyPr/>
        <a:lstStyle/>
        <a:p>
          <a:endParaRPr lang="en-US"/>
        </a:p>
      </dgm:t>
    </dgm:pt>
    <dgm:pt modelId="{85543836-B216-4B91-BE57-C22200527381}" type="sibTrans" cxnId="{42132F59-B90E-4BCF-B623-CFE132572A59}">
      <dgm:prSet phldrT="04" phldr="0"/>
      <dgm:spPr/>
      <dgm:t>
        <a:bodyPr/>
        <a:lstStyle/>
        <a:p>
          <a:r>
            <a:rPr lang="en-US"/>
            <a:t>04</a:t>
          </a:r>
        </a:p>
      </dgm:t>
    </dgm:pt>
    <dgm:pt modelId="{AB489E6E-631D-45C7-9F71-82DD28DCEF4A}" type="pres">
      <dgm:prSet presAssocID="{6D75A273-7854-451E-9156-51D63E4FBBD5}" presName="Name0" presStyleCnt="0">
        <dgm:presLayoutVars>
          <dgm:animLvl val="lvl"/>
          <dgm:resizeHandles val="exact"/>
        </dgm:presLayoutVars>
      </dgm:prSet>
      <dgm:spPr/>
    </dgm:pt>
    <dgm:pt modelId="{F5641B6E-76F7-4DEB-AD9B-7DE20A40018F}" type="pres">
      <dgm:prSet presAssocID="{06770745-E42F-41B1-A303-3E7381D367BF}" presName="compositeNode" presStyleCnt="0">
        <dgm:presLayoutVars>
          <dgm:bulletEnabled val="1"/>
        </dgm:presLayoutVars>
      </dgm:prSet>
      <dgm:spPr/>
    </dgm:pt>
    <dgm:pt modelId="{1C8EEC8B-D223-4AAF-A930-B26D462DD00B}" type="pres">
      <dgm:prSet presAssocID="{06770745-E42F-41B1-A303-3E7381D367BF}" presName="bgRect" presStyleLbl="alignNode1" presStyleIdx="0" presStyleCnt="4"/>
      <dgm:spPr/>
    </dgm:pt>
    <dgm:pt modelId="{115BD700-B8FD-434B-BFB2-AB7038145190}" type="pres">
      <dgm:prSet presAssocID="{7E179FDD-CA21-4A84-8E5B-E7F49947B71B}" presName="sibTransNodeRect" presStyleLbl="alignNode1" presStyleIdx="0" presStyleCnt="4">
        <dgm:presLayoutVars>
          <dgm:chMax val="0"/>
          <dgm:bulletEnabled val="1"/>
        </dgm:presLayoutVars>
      </dgm:prSet>
      <dgm:spPr/>
    </dgm:pt>
    <dgm:pt modelId="{6B004CFA-497C-44E6-96C7-2B37E7E8CF55}" type="pres">
      <dgm:prSet presAssocID="{06770745-E42F-41B1-A303-3E7381D367BF}" presName="nodeRect" presStyleLbl="alignNode1" presStyleIdx="0" presStyleCnt="4">
        <dgm:presLayoutVars>
          <dgm:bulletEnabled val="1"/>
        </dgm:presLayoutVars>
      </dgm:prSet>
      <dgm:spPr/>
    </dgm:pt>
    <dgm:pt modelId="{432D04EA-0C33-42E7-BD43-BF8EFF7216A5}" type="pres">
      <dgm:prSet presAssocID="{7E179FDD-CA21-4A84-8E5B-E7F49947B71B}" presName="sibTrans" presStyleCnt="0"/>
      <dgm:spPr/>
    </dgm:pt>
    <dgm:pt modelId="{00F53142-23A0-47CA-9840-C1B5286E082C}" type="pres">
      <dgm:prSet presAssocID="{EF3B69AE-4D6F-44F4-90D9-A3B2E941B266}" presName="compositeNode" presStyleCnt="0">
        <dgm:presLayoutVars>
          <dgm:bulletEnabled val="1"/>
        </dgm:presLayoutVars>
      </dgm:prSet>
      <dgm:spPr/>
    </dgm:pt>
    <dgm:pt modelId="{FED9B733-DDFB-4CD0-824C-906FC531BF4E}" type="pres">
      <dgm:prSet presAssocID="{EF3B69AE-4D6F-44F4-90D9-A3B2E941B266}" presName="bgRect" presStyleLbl="alignNode1" presStyleIdx="1" presStyleCnt="4"/>
      <dgm:spPr/>
    </dgm:pt>
    <dgm:pt modelId="{1903A085-99E5-4FC2-86AF-0B2E068DDF10}" type="pres">
      <dgm:prSet presAssocID="{64B81576-B03E-4098-9776-764290D1DE16}" presName="sibTransNodeRect" presStyleLbl="alignNode1" presStyleIdx="1" presStyleCnt="4">
        <dgm:presLayoutVars>
          <dgm:chMax val="0"/>
          <dgm:bulletEnabled val="1"/>
        </dgm:presLayoutVars>
      </dgm:prSet>
      <dgm:spPr/>
    </dgm:pt>
    <dgm:pt modelId="{20A2EB79-1532-4ECE-9D66-71FC44059EAA}" type="pres">
      <dgm:prSet presAssocID="{EF3B69AE-4D6F-44F4-90D9-A3B2E941B266}" presName="nodeRect" presStyleLbl="alignNode1" presStyleIdx="1" presStyleCnt="4">
        <dgm:presLayoutVars>
          <dgm:bulletEnabled val="1"/>
        </dgm:presLayoutVars>
      </dgm:prSet>
      <dgm:spPr/>
    </dgm:pt>
    <dgm:pt modelId="{CF2A1153-EAAB-4CFF-9F12-AC532C8924C1}" type="pres">
      <dgm:prSet presAssocID="{64B81576-B03E-4098-9776-764290D1DE16}" presName="sibTrans" presStyleCnt="0"/>
      <dgm:spPr/>
    </dgm:pt>
    <dgm:pt modelId="{6AD05A4B-E805-470A-8744-9B216FCDB8D1}" type="pres">
      <dgm:prSet presAssocID="{6051A5AB-08F8-44FC-9069-F1D050806DD4}" presName="compositeNode" presStyleCnt="0">
        <dgm:presLayoutVars>
          <dgm:bulletEnabled val="1"/>
        </dgm:presLayoutVars>
      </dgm:prSet>
      <dgm:spPr/>
    </dgm:pt>
    <dgm:pt modelId="{D73AF608-212C-4A65-A1BE-5A3A6BB7435A}" type="pres">
      <dgm:prSet presAssocID="{6051A5AB-08F8-44FC-9069-F1D050806DD4}" presName="bgRect" presStyleLbl="alignNode1" presStyleIdx="2" presStyleCnt="4"/>
      <dgm:spPr/>
    </dgm:pt>
    <dgm:pt modelId="{F9DD0F5F-59E5-4BBB-B798-B9959EBE0560}" type="pres">
      <dgm:prSet presAssocID="{9AC261DD-5D8D-4D9C-8556-B8BDB758C6AB}" presName="sibTransNodeRect" presStyleLbl="alignNode1" presStyleIdx="2" presStyleCnt="4">
        <dgm:presLayoutVars>
          <dgm:chMax val="0"/>
          <dgm:bulletEnabled val="1"/>
        </dgm:presLayoutVars>
      </dgm:prSet>
      <dgm:spPr/>
    </dgm:pt>
    <dgm:pt modelId="{6B4973B9-3553-4756-BD05-7242139DCBAB}" type="pres">
      <dgm:prSet presAssocID="{6051A5AB-08F8-44FC-9069-F1D050806DD4}" presName="nodeRect" presStyleLbl="alignNode1" presStyleIdx="2" presStyleCnt="4">
        <dgm:presLayoutVars>
          <dgm:bulletEnabled val="1"/>
        </dgm:presLayoutVars>
      </dgm:prSet>
      <dgm:spPr/>
    </dgm:pt>
    <dgm:pt modelId="{A8EAB5BD-BE3D-4504-86F3-3E844EB10AC1}" type="pres">
      <dgm:prSet presAssocID="{9AC261DD-5D8D-4D9C-8556-B8BDB758C6AB}" presName="sibTrans" presStyleCnt="0"/>
      <dgm:spPr/>
    </dgm:pt>
    <dgm:pt modelId="{A384F1CF-18F8-4CE0-94CE-FA58874A6AEA}" type="pres">
      <dgm:prSet presAssocID="{2003A1B9-E655-4539-B69D-2251AD14EF5F}" presName="compositeNode" presStyleCnt="0">
        <dgm:presLayoutVars>
          <dgm:bulletEnabled val="1"/>
        </dgm:presLayoutVars>
      </dgm:prSet>
      <dgm:spPr/>
    </dgm:pt>
    <dgm:pt modelId="{7AED97AE-6537-4F97-AD3C-E9652B504D10}" type="pres">
      <dgm:prSet presAssocID="{2003A1B9-E655-4539-B69D-2251AD14EF5F}" presName="bgRect" presStyleLbl="alignNode1" presStyleIdx="3" presStyleCnt="4"/>
      <dgm:spPr/>
    </dgm:pt>
    <dgm:pt modelId="{6F98E10D-9CB7-4A68-B481-9964C8417E99}" type="pres">
      <dgm:prSet presAssocID="{85543836-B216-4B91-BE57-C22200527381}" presName="sibTransNodeRect" presStyleLbl="alignNode1" presStyleIdx="3" presStyleCnt="4">
        <dgm:presLayoutVars>
          <dgm:chMax val="0"/>
          <dgm:bulletEnabled val="1"/>
        </dgm:presLayoutVars>
      </dgm:prSet>
      <dgm:spPr/>
    </dgm:pt>
    <dgm:pt modelId="{841A66E9-7820-46BD-9E43-965B76B60853}" type="pres">
      <dgm:prSet presAssocID="{2003A1B9-E655-4539-B69D-2251AD14EF5F}" presName="nodeRect" presStyleLbl="alignNode1" presStyleIdx="3" presStyleCnt="4">
        <dgm:presLayoutVars>
          <dgm:bulletEnabled val="1"/>
        </dgm:presLayoutVars>
      </dgm:prSet>
      <dgm:spPr/>
    </dgm:pt>
  </dgm:ptLst>
  <dgm:cxnLst>
    <dgm:cxn modelId="{2E0A1501-DEE5-4F79-ACB6-3324E8702D6B}" type="presOf" srcId="{06770745-E42F-41B1-A303-3E7381D367BF}" destId="{1C8EEC8B-D223-4AAF-A930-B26D462DD00B}" srcOrd="0" destOrd="0" presId="urn:microsoft.com/office/officeart/2016/7/layout/LinearBlockProcessNumbered"/>
    <dgm:cxn modelId="{2E026708-20C0-4D63-A678-B27A467401FD}" type="presOf" srcId="{06770745-E42F-41B1-A303-3E7381D367BF}" destId="{6B004CFA-497C-44E6-96C7-2B37E7E8CF55}" srcOrd="1" destOrd="0" presId="urn:microsoft.com/office/officeart/2016/7/layout/LinearBlockProcessNumbered"/>
    <dgm:cxn modelId="{01978C20-F3BB-454F-AE52-699A920F7363}" type="presOf" srcId="{7E179FDD-CA21-4A84-8E5B-E7F49947B71B}" destId="{115BD700-B8FD-434B-BFB2-AB7038145190}" srcOrd="0" destOrd="0" presId="urn:microsoft.com/office/officeart/2016/7/layout/LinearBlockProcessNumbered"/>
    <dgm:cxn modelId="{8FB5CD3A-6503-4FA3-B9C3-D42DDBB1D1AF}" srcId="{6D75A273-7854-451E-9156-51D63E4FBBD5}" destId="{EF3B69AE-4D6F-44F4-90D9-A3B2E941B266}" srcOrd="1" destOrd="0" parTransId="{42CA063E-6984-4D0F-89E0-FF05D5226290}" sibTransId="{64B81576-B03E-4098-9776-764290D1DE16}"/>
    <dgm:cxn modelId="{E3FE435F-A49C-44F9-A39C-F1559C3CE422}" type="presOf" srcId="{85543836-B216-4B91-BE57-C22200527381}" destId="{6F98E10D-9CB7-4A68-B481-9964C8417E99}" srcOrd="0" destOrd="0" presId="urn:microsoft.com/office/officeart/2016/7/layout/LinearBlockProcessNumbered"/>
    <dgm:cxn modelId="{E66C6E41-502D-4D40-AAC3-064805AEDBC9}" srcId="{6D75A273-7854-451E-9156-51D63E4FBBD5}" destId="{6051A5AB-08F8-44FC-9069-F1D050806DD4}" srcOrd="2" destOrd="0" parTransId="{DA2FE8F8-5A7F-44C3-AD8F-4DEE0FCAB6C0}" sibTransId="{9AC261DD-5D8D-4D9C-8556-B8BDB758C6AB}"/>
    <dgm:cxn modelId="{6B89DF4F-D8AA-4943-8F6B-90FB5FB2A62E}" type="presOf" srcId="{EF3B69AE-4D6F-44F4-90D9-A3B2E941B266}" destId="{20A2EB79-1532-4ECE-9D66-71FC44059EAA}" srcOrd="1" destOrd="0" presId="urn:microsoft.com/office/officeart/2016/7/layout/LinearBlockProcessNumbered"/>
    <dgm:cxn modelId="{689F9A70-929D-4486-8837-728EF7B6E2A9}" type="presOf" srcId="{9AC261DD-5D8D-4D9C-8556-B8BDB758C6AB}" destId="{F9DD0F5F-59E5-4BBB-B798-B9959EBE0560}" srcOrd="0" destOrd="0" presId="urn:microsoft.com/office/officeart/2016/7/layout/LinearBlockProcessNumbered"/>
    <dgm:cxn modelId="{42132F59-B90E-4BCF-B623-CFE132572A59}" srcId="{6D75A273-7854-451E-9156-51D63E4FBBD5}" destId="{2003A1B9-E655-4539-B69D-2251AD14EF5F}" srcOrd="3" destOrd="0" parTransId="{9A31DE64-9E28-4BC2-BE7A-1067CD0D6998}" sibTransId="{85543836-B216-4B91-BE57-C22200527381}"/>
    <dgm:cxn modelId="{94B46979-8F0E-4DEE-8E38-A777113C8B76}" srcId="{6D75A273-7854-451E-9156-51D63E4FBBD5}" destId="{06770745-E42F-41B1-A303-3E7381D367BF}" srcOrd="0" destOrd="0" parTransId="{AC9B2DF7-DC40-47E3-941D-B0ACFB5BFB3F}" sibTransId="{7E179FDD-CA21-4A84-8E5B-E7F49947B71B}"/>
    <dgm:cxn modelId="{0B66787E-2683-4DDD-80CE-7BDCA4F50F7F}" type="presOf" srcId="{6D75A273-7854-451E-9156-51D63E4FBBD5}" destId="{AB489E6E-631D-45C7-9F71-82DD28DCEF4A}" srcOrd="0" destOrd="0" presId="urn:microsoft.com/office/officeart/2016/7/layout/LinearBlockProcessNumbered"/>
    <dgm:cxn modelId="{B5925689-2091-4415-80E9-DF3B38463762}" type="presOf" srcId="{64B81576-B03E-4098-9776-764290D1DE16}" destId="{1903A085-99E5-4FC2-86AF-0B2E068DDF10}" srcOrd="0" destOrd="0" presId="urn:microsoft.com/office/officeart/2016/7/layout/LinearBlockProcessNumbered"/>
    <dgm:cxn modelId="{0026CDD8-D9D7-4B9A-B0D3-F5193EB95A44}" type="presOf" srcId="{6051A5AB-08F8-44FC-9069-F1D050806DD4}" destId="{D73AF608-212C-4A65-A1BE-5A3A6BB7435A}" srcOrd="0" destOrd="0" presId="urn:microsoft.com/office/officeart/2016/7/layout/LinearBlockProcessNumbered"/>
    <dgm:cxn modelId="{2DA5DDD8-7067-46E5-BDDC-43916AD099ED}" type="presOf" srcId="{2003A1B9-E655-4539-B69D-2251AD14EF5F}" destId="{7AED97AE-6537-4F97-AD3C-E9652B504D10}" srcOrd="0" destOrd="0" presId="urn:microsoft.com/office/officeart/2016/7/layout/LinearBlockProcessNumbered"/>
    <dgm:cxn modelId="{992BB5DA-F9E9-4173-9A32-4F536BC18194}" type="presOf" srcId="{EF3B69AE-4D6F-44F4-90D9-A3B2E941B266}" destId="{FED9B733-DDFB-4CD0-824C-906FC531BF4E}" srcOrd="0" destOrd="0" presId="urn:microsoft.com/office/officeart/2016/7/layout/LinearBlockProcessNumbered"/>
    <dgm:cxn modelId="{B7183DF5-D018-473B-8A43-4B25F4B670F5}" type="presOf" srcId="{2003A1B9-E655-4539-B69D-2251AD14EF5F}" destId="{841A66E9-7820-46BD-9E43-965B76B60853}" srcOrd="1" destOrd="0" presId="urn:microsoft.com/office/officeart/2016/7/layout/LinearBlockProcessNumbered"/>
    <dgm:cxn modelId="{284DBFF7-5789-4A7F-AF9C-43964A4649E5}" type="presOf" srcId="{6051A5AB-08F8-44FC-9069-F1D050806DD4}" destId="{6B4973B9-3553-4756-BD05-7242139DCBAB}" srcOrd="1" destOrd="0" presId="urn:microsoft.com/office/officeart/2016/7/layout/LinearBlockProcessNumbered"/>
    <dgm:cxn modelId="{D2A277CD-638E-4E7D-B37E-F3A764B16CDC}" type="presParOf" srcId="{AB489E6E-631D-45C7-9F71-82DD28DCEF4A}" destId="{F5641B6E-76F7-4DEB-AD9B-7DE20A40018F}" srcOrd="0" destOrd="0" presId="urn:microsoft.com/office/officeart/2016/7/layout/LinearBlockProcessNumbered"/>
    <dgm:cxn modelId="{400418F0-28EB-4879-BD05-F5462D3EB464}" type="presParOf" srcId="{F5641B6E-76F7-4DEB-AD9B-7DE20A40018F}" destId="{1C8EEC8B-D223-4AAF-A930-B26D462DD00B}" srcOrd="0" destOrd="0" presId="urn:microsoft.com/office/officeart/2016/7/layout/LinearBlockProcessNumbered"/>
    <dgm:cxn modelId="{35FE055A-9BEC-48CD-AA54-DF1C8342D7A6}" type="presParOf" srcId="{F5641B6E-76F7-4DEB-AD9B-7DE20A40018F}" destId="{115BD700-B8FD-434B-BFB2-AB7038145190}" srcOrd="1" destOrd="0" presId="urn:microsoft.com/office/officeart/2016/7/layout/LinearBlockProcessNumbered"/>
    <dgm:cxn modelId="{75EF646B-9BE8-4740-8D48-7EA5A93D2DF1}" type="presParOf" srcId="{F5641B6E-76F7-4DEB-AD9B-7DE20A40018F}" destId="{6B004CFA-497C-44E6-96C7-2B37E7E8CF55}" srcOrd="2" destOrd="0" presId="urn:microsoft.com/office/officeart/2016/7/layout/LinearBlockProcessNumbered"/>
    <dgm:cxn modelId="{595321AE-236C-470F-81F7-69F1F2180869}" type="presParOf" srcId="{AB489E6E-631D-45C7-9F71-82DD28DCEF4A}" destId="{432D04EA-0C33-42E7-BD43-BF8EFF7216A5}" srcOrd="1" destOrd="0" presId="urn:microsoft.com/office/officeart/2016/7/layout/LinearBlockProcessNumbered"/>
    <dgm:cxn modelId="{0AC6944D-6E3E-4FB5-B014-D93F8A81FBE0}" type="presParOf" srcId="{AB489E6E-631D-45C7-9F71-82DD28DCEF4A}" destId="{00F53142-23A0-47CA-9840-C1B5286E082C}" srcOrd="2" destOrd="0" presId="urn:microsoft.com/office/officeart/2016/7/layout/LinearBlockProcessNumbered"/>
    <dgm:cxn modelId="{30E3FCB3-192C-4A1A-BF5D-8CB2762DE73A}" type="presParOf" srcId="{00F53142-23A0-47CA-9840-C1B5286E082C}" destId="{FED9B733-DDFB-4CD0-824C-906FC531BF4E}" srcOrd="0" destOrd="0" presId="urn:microsoft.com/office/officeart/2016/7/layout/LinearBlockProcessNumbered"/>
    <dgm:cxn modelId="{BE43D15B-9C4A-4D50-9A24-DECE8D910EB6}" type="presParOf" srcId="{00F53142-23A0-47CA-9840-C1B5286E082C}" destId="{1903A085-99E5-4FC2-86AF-0B2E068DDF10}" srcOrd="1" destOrd="0" presId="urn:microsoft.com/office/officeart/2016/7/layout/LinearBlockProcessNumbered"/>
    <dgm:cxn modelId="{1894A5B3-AAC9-4BF5-90C5-466AE7A95BE4}" type="presParOf" srcId="{00F53142-23A0-47CA-9840-C1B5286E082C}" destId="{20A2EB79-1532-4ECE-9D66-71FC44059EAA}" srcOrd="2" destOrd="0" presId="urn:microsoft.com/office/officeart/2016/7/layout/LinearBlockProcessNumbered"/>
    <dgm:cxn modelId="{3F9B0B3E-6944-4678-8938-0124AD2E750C}" type="presParOf" srcId="{AB489E6E-631D-45C7-9F71-82DD28DCEF4A}" destId="{CF2A1153-EAAB-4CFF-9F12-AC532C8924C1}" srcOrd="3" destOrd="0" presId="urn:microsoft.com/office/officeart/2016/7/layout/LinearBlockProcessNumbered"/>
    <dgm:cxn modelId="{4D992615-4701-4B11-9D05-5F6EFC5DE443}" type="presParOf" srcId="{AB489E6E-631D-45C7-9F71-82DD28DCEF4A}" destId="{6AD05A4B-E805-470A-8744-9B216FCDB8D1}" srcOrd="4" destOrd="0" presId="urn:microsoft.com/office/officeart/2016/7/layout/LinearBlockProcessNumbered"/>
    <dgm:cxn modelId="{BA6688DE-BCBF-4C2D-B8BD-3DE240BF6815}" type="presParOf" srcId="{6AD05A4B-E805-470A-8744-9B216FCDB8D1}" destId="{D73AF608-212C-4A65-A1BE-5A3A6BB7435A}" srcOrd="0" destOrd="0" presId="urn:microsoft.com/office/officeart/2016/7/layout/LinearBlockProcessNumbered"/>
    <dgm:cxn modelId="{233B27CF-D102-453E-BC03-9393CA234C0D}" type="presParOf" srcId="{6AD05A4B-E805-470A-8744-9B216FCDB8D1}" destId="{F9DD0F5F-59E5-4BBB-B798-B9959EBE0560}" srcOrd="1" destOrd="0" presId="urn:microsoft.com/office/officeart/2016/7/layout/LinearBlockProcessNumbered"/>
    <dgm:cxn modelId="{6BE218BC-8229-447D-8D81-C8F1AB3B0A8B}" type="presParOf" srcId="{6AD05A4B-E805-470A-8744-9B216FCDB8D1}" destId="{6B4973B9-3553-4756-BD05-7242139DCBAB}" srcOrd="2" destOrd="0" presId="urn:microsoft.com/office/officeart/2016/7/layout/LinearBlockProcessNumbered"/>
    <dgm:cxn modelId="{7A3778E8-771E-4CDC-BA9D-4C5C2E2D94F3}" type="presParOf" srcId="{AB489E6E-631D-45C7-9F71-82DD28DCEF4A}" destId="{A8EAB5BD-BE3D-4504-86F3-3E844EB10AC1}" srcOrd="5" destOrd="0" presId="urn:microsoft.com/office/officeart/2016/7/layout/LinearBlockProcessNumbered"/>
    <dgm:cxn modelId="{005C7C4D-579A-4669-B0A4-E17F91A5178A}" type="presParOf" srcId="{AB489E6E-631D-45C7-9F71-82DD28DCEF4A}" destId="{A384F1CF-18F8-4CE0-94CE-FA58874A6AEA}" srcOrd="6" destOrd="0" presId="urn:microsoft.com/office/officeart/2016/7/layout/LinearBlockProcessNumbered"/>
    <dgm:cxn modelId="{4DF7F12F-B5FA-42A1-81A3-F2B744029023}" type="presParOf" srcId="{A384F1CF-18F8-4CE0-94CE-FA58874A6AEA}" destId="{7AED97AE-6537-4F97-AD3C-E9652B504D10}" srcOrd="0" destOrd="0" presId="urn:microsoft.com/office/officeart/2016/7/layout/LinearBlockProcessNumbered"/>
    <dgm:cxn modelId="{151A4333-C3EF-4DFA-B595-AC49368C1F4D}" type="presParOf" srcId="{A384F1CF-18F8-4CE0-94CE-FA58874A6AEA}" destId="{6F98E10D-9CB7-4A68-B481-9964C8417E99}" srcOrd="1" destOrd="0" presId="urn:microsoft.com/office/officeart/2016/7/layout/LinearBlockProcessNumbered"/>
    <dgm:cxn modelId="{E6CE98EA-EC93-44AE-96CD-F7301F8B0E83}" type="presParOf" srcId="{A384F1CF-18F8-4CE0-94CE-FA58874A6AEA}" destId="{841A66E9-7820-46BD-9E43-965B76B60853}"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1FB1A2-1185-4FE3-867D-8B757F28DDCA}" type="doc">
      <dgm:prSet loTypeId="urn:microsoft.com/office/officeart/2005/8/layout/vList2" loCatId="list" qsTypeId="urn:microsoft.com/office/officeart/2005/8/quickstyle/simple1" qsCatId="simple" csTypeId="urn:microsoft.com/office/officeart/2005/8/colors/accent1_3" csCatId="accent1"/>
      <dgm:spPr/>
      <dgm:t>
        <a:bodyPr/>
        <a:lstStyle/>
        <a:p>
          <a:endParaRPr lang="en-US"/>
        </a:p>
      </dgm:t>
    </dgm:pt>
    <dgm:pt modelId="{5C04CF68-3F2D-4F13-9AD3-16B79B62628C}">
      <dgm:prSet/>
      <dgm:spPr/>
      <dgm:t>
        <a:bodyPr/>
        <a:lstStyle/>
        <a:p>
          <a:r>
            <a:rPr lang="en-US" b="0" i="0" baseline="0" dirty="0"/>
            <a:t>Initial prototype setup &amp; reverse-engineer: </a:t>
          </a:r>
          <a:r>
            <a:rPr lang="en-US" b="1" i="0" baseline="0" dirty="0"/>
            <a:t>completed</a:t>
          </a:r>
          <a:r>
            <a:rPr lang="en-US" b="0" i="0" baseline="0" dirty="0"/>
            <a:t>.</a:t>
          </a:r>
          <a:endParaRPr lang="en-US" dirty="0"/>
        </a:p>
      </dgm:t>
    </dgm:pt>
    <dgm:pt modelId="{2E680EDA-2D7F-4D93-B312-FD58DF583344}" type="parTrans" cxnId="{5F5206FF-13D1-41F1-82E7-49ED4E6880C6}">
      <dgm:prSet/>
      <dgm:spPr/>
      <dgm:t>
        <a:bodyPr/>
        <a:lstStyle/>
        <a:p>
          <a:endParaRPr lang="en-US"/>
        </a:p>
      </dgm:t>
    </dgm:pt>
    <dgm:pt modelId="{EE91CD5B-14DC-447D-8A4D-26A612C89022}" type="sibTrans" cxnId="{5F5206FF-13D1-41F1-82E7-49ED4E6880C6}">
      <dgm:prSet/>
      <dgm:spPr/>
      <dgm:t>
        <a:bodyPr/>
        <a:lstStyle/>
        <a:p>
          <a:endParaRPr lang="en-US"/>
        </a:p>
      </dgm:t>
    </dgm:pt>
    <dgm:pt modelId="{F604219C-BCDD-4E80-B574-927EDF8ADC4A}">
      <dgm:prSet/>
      <dgm:spPr/>
      <dgm:t>
        <a:bodyPr/>
        <a:lstStyle/>
        <a:p>
          <a:r>
            <a:rPr lang="en-US" b="0" i="0" baseline="0"/>
            <a:t>Full physics tuning &amp; rule enforcement: </a:t>
          </a:r>
          <a:r>
            <a:rPr lang="en-US" b="1" i="0" baseline="0"/>
            <a:t>completed</a:t>
          </a:r>
          <a:r>
            <a:rPr lang="en-US" b="0" i="0" baseline="0"/>
            <a:t>.</a:t>
          </a:r>
          <a:endParaRPr lang="en-US"/>
        </a:p>
      </dgm:t>
    </dgm:pt>
    <dgm:pt modelId="{7EED164E-BEB8-41DB-9DD9-5D86AF011AB4}" type="parTrans" cxnId="{014D7609-5E54-40EC-AB79-BDA0C9572EE8}">
      <dgm:prSet/>
      <dgm:spPr/>
      <dgm:t>
        <a:bodyPr/>
        <a:lstStyle/>
        <a:p>
          <a:endParaRPr lang="en-US"/>
        </a:p>
      </dgm:t>
    </dgm:pt>
    <dgm:pt modelId="{C2AF5A93-53D4-4608-BB84-AA0D81794944}" type="sibTrans" cxnId="{014D7609-5E54-40EC-AB79-BDA0C9572EE8}">
      <dgm:prSet/>
      <dgm:spPr/>
      <dgm:t>
        <a:bodyPr/>
        <a:lstStyle/>
        <a:p>
          <a:endParaRPr lang="en-US"/>
        </a:p>
      </dgm:t>
    </dgm:pt>
    <dgm:pt modelId="{36A98B43-B8B6-4138-84D2-6C8DBD74FBB2}">
      <dgm:prSet/>
      <dgm:spPr/>
      <dgm:t>
        <a:bodyPr/>
        <a:lstStyle/>
        <a:p>
          <a:r>
            <a:rPr lang="en-US" b="0" i="0" baseline="0"/>
            <a:t>AI opponent: </a:t>
          </a:r>
          <a:r>
            <a:rPr lang="en-US" b="1" i="0" baseline="0"/>
            <a:t>completed</a:t>
          </a:r>
          <a:r>
            <a:rPr lang="en-US" b="0" i="0" baseline="0"/>
            <a:t>.</a:t>
          </a:r>
          <a:endParaRPr lang="en-US"/>
        </a:p>
      </dgm:t>
    </dgm:pt>
    <dgm:pt modelId="{BADE473C-B033-47E8-8A65-961B7D876BB8}" type="parTrans" cxnId="{1226B2FA-ECCC-4BDB-833A-E8D1D14797A3}">
      <dgm:prSet/>
      <dgm:spPr/>
      <dgm:t>
        <a:bodyPr/>
        <a:lstStyle/>
        <a:p>
          <a:endParaRPr lang="en-US"/>
        </a:p>
      </dgm:t>
    </dgm:pt>
    <dgm:pt modelId="{2BC50DB6-8616-4FC3-B895-757B268F85BA}" type="sibTrans" cxnId="{1226B2FA-ECCC-4BDB-833A-E8D1D14797A3}">
      <dgm:prSet/>
      <dgm:spPr/>
      <dgm:t>
        <a:bodyPr/>
        <a:lstStyle/>
        <a:p>
          <a:endParaRPr lang="en-US"/>
        </a:p>
      </dgm:t>
    </dgm:pt>
    <dgm:pt modelId="{42E149D8-DA02-4948-8C82-E756875C4900}">
      <dgm:prSet/>
      <dgm:spPr/>
      <dgm:t>
        <a:bodyPr/>
        <a:lstStyle/>
        <a:p>
          <a:r>
            <a:rPr lang="en-US" b="0" i="0" baseline="0"/>
            <a:t>Personal branding &amp; UI polish: </a:t>
          </a:r>
          <a:r>
            <a:rPr lang="en-US" b="1" i="0" baseline="0"/>
            <a:t>completed</a:t>
          </a:r>
          <a:r>
            <a:rPr lang="en-US" b="0" i="0" baseline="0"/>
            <a:t>.</a:t>
          </a:r>
          <a:endParaRPr lang="en-US"/>
        </a:p>
      </dgm:t>
    </dgm:pt>
    <dgm:pt modelId="{9C5F7D3C-5831-4842-86A3-0B9DF957AE69}" type="parTrans" cxnId="{A23A6CC6-3D3F-4AA5-8AD7-BFE56473524C}">
      <dgm:prSet/>
      <dgm:spPr/>
      <dgm:t>
        <a:bodyPr/>
        <a:lstStyle/>
        <a:p>
          <a:endParaRPr lang="en-US"/>
        </a:p>
      </dgm:t>
    </dgm:pt>
    <dgm:pt modelId="{0274410F-971F-48CD-AFB6-C9990DD86592}" type="sibTrans" cxnId="{A23A6CC6-3D3F-4AA5-8AD7-BFE56473524C}">
      <dgm:prSet/>
      <dgm:spPr/>
      <dgm:t>
        <a:bodyPr/>
        <a:lstStyle/>
        <a:p>
          <a:endParaRPr lang="en-US"/>
        </a:p>
      </dgm:t>
    </dgm:pt>
    <dgm:pt modelId="{3F635B35-34A9-419E-AEB1-7E6F52FB9A14}">
      <dgm:prSet/>
      <dgm:spPr/>
      <dgm:t>
        <a:bodyPr/>
        <a:lstStyle/>
        <a:p>
          <a:r>
            <a:rPr lang="en-US" b="1" i="0" baseline="0"/>
            <a:t>Bug testing &amp; optimisation:</a:t>
          </a:r>
          <a:r>
            <a:rPr lang="en-US" b="0" i="0" baseline="0"/>
            <a:t> in progress — final polishing &amp; performance tests remain.</a:t>
          </a:r>
          <a:endParaRPr lang="en-US"/>
        </a:p>
      </dgm:t>
    </dgm:pt>
    <dgm:pt modelId="{D699E776-F4D3-43B8-9D10-B80B298AA036}" type="parTrans" cxnId="{BC2B5442-7B07-4F69-B576-101D82B32C4B}">
      <dgm:prSet/>
      <dgm:spPr/>
      <dgm:t>
        <a:bodyPr/>
        <a:lstStyle/>
        <a:p>
          <a:endParaRPr lang="en-US"/>
        </a:p>
      </dgm:t>
    </dgm:pt>
    <dgm:pt modelId="{7914D2B3-1965-4E89-8E02-3279F07569EF}" type="sibTrans" cxnId="{BC2B5442-7B07-4F69-B576-101D82B32C4B}">
      <dgm:prSet/>
      <dgm:spPr/>
      <dgm:t>
        <a:bodyPr/>
        <a:lstStyle/>
        <a:p>
          <a:endParaRPr lang="en-US"/>
        </a:p>
      </dgm:t>
    </dgm:pt>
    <dgm:pt modelId="{4743AE33-006D-41B7-927A-85AAFEA09B2E}" type="pres">
      <dgm:prSet presAssocID="{AF1FB1A2-1185-4FE3-867D-8B757F28DDCA}" presName="linear" presStyleCnt="0">
        <dgm:presLayoutVars>
          <dgm:animLvl val="lvl"/>
          <dgm:resizeHandles val="exact"/>
        </dgm:presLayoutVars>
      </dgm:prSet>
      <dgm:spPr/>
    </dgm:pt>
    <dgm:pt modelId="{ECAD3E30-D556-48A8-BE40-89938D1A8686}" type="pres">
      <dgm:prSet presAssocID="{5C04CF68-3F2D-4F13-9AD3-16B79B62628C}" presName="parentText" presStyleLbl="node1" presStyleIdx="0" presStyleCnt="5">
        <dgm:presLayoutVars>
          <dgm:chMax val="0"/>
          <dgm:bulletEnabled val="1"/>
        </dgm:presLayoutVars>
      </dgm:prSet>
      <dgm:spPr/>
    </dgm:pt>
    <dgm:pt modelId="{416B60DC-8ED6-49EA-8C2C-3D160754658E}" type="pres">
      <dgm:prSet presAssocID="{EE91CD5B-14DC-447D-8A4D-26A612C89022}" presName="spacer" presStyleCnt="0"/>
      <dgm:spPr/>
    </dgm:pt>
    <dgm:pt modelId="{0EEA9AF4-EC95-42AC-B433-D7966D5BA232}" type="pres">
      <dgm:prSet presAssocID="{F604219C-BCDD-4E80-B574-927EDF8ADC4A}" presName="parentText" presStyleLbl="node1" presStyleIdx="1" presStyleCnt="5">
        <dgm:presLayoutVars>
          <dgm:chMax val="0"/>
          <dgm:bulletEnabled val="1"/>
        </dgm:presLayoutVars>
      </dgm:prSet>
      <dgm:spPr/>
    </dgm:pt>
    <dgm:pt modelId="{429EAB46-7540-4198-BDC6-4919AEEE02FE}" type="pres">
      <dgm:prSet presAssocID="{C2AF5A93-53D4-4608-BB84-AA0D81794944}" presName="spacer" presStyleCnt="0"/>
      <dgm:spPr/>
    </dgm:pt>
    <dgm:pt modelId="{8879171A-A590-40DD-A637-3912C5A52495}" type="pres">
      <dgm:prSet presAssocID="{36A98B43-B8B6-4138-84D2-6C8DBD74FBB2}" presName="parentText" presStyleLbl="node1" presStyleIdx="2" presStyleCnt="5">
        <dgm:presLayoutVars>
          <dgm:chMax val="0"/>
          <dgm:bulletEnabled val="1"/>
        </dgm:presLayoutVars>
      </dgm:prSet>
      <dgm:spPr/>
    </dgm:pt>
    <dgm:pt modelId="{C3E8C2EB-2171-4E94-9ED9-AC1806AD65A0}" type="pres">
      <dgm:prSet presAssocID="{2BC50DB6-8616-4FC3-B895-757B268F85BA}" presName="spacer" presStyleCnt="0"/>
      <dgm:spPr/>
    </dgm:pt>
    <dgm:pt modelId="{26E5B034-2F69-4008-BAEA-11698219ED09}" type="pres">
      <dgm:prSet presAssocID="{42E149D8-DA02-4948-8C82-E756875C4900}" presName="parentText" presStyleLbl="node1" presStyleIdx="3" presStyleCnt="5">
        <dgm:presLayoutVars>
          <dgm:chMax val="0"/>
          <dgm:bulletEnabled val="1"/>
        </dgm:presLayoutVars>
      </dgm:prSet>
      <dgm:spPr/>
    </dgm:pt>
    <dgm:pt modelId="{EC0660D5-A89F-40D6-B6F4-4E4E44F1CFE3}" type="pres">
      <dgm:prSet presAssocID="{0274410F-971F-48CD-AFB6-C9990DD86592}" presName="spacer" presStyleCnt="0"/>
      <dgm:spPr/>
    </dgm:pt>
    <dgm:pt modelId="{58C73BF7-DB56-40C8-903C-96587694AD54}" type="pres">
      <dgm:prSet presAssocID="{3F635B35-34A9-419E-AEB1-7E6F52FB9A14}" presName="parentText" presStyleLbl="node1" presStyleIdx="4" presStyleCnt="5">
        <dgm:presLayoutVars>
          <dgm:chMax val="0"/>
          <dgm:bulletEnabled val="1"/>
        </dgm:presLayoutVars>
      </dgm:prSet>
      <dgm:spPr/>
    </dgm:pt>
  </dgm:ptLst>
  <dgm:cxnLst>
    <dgm:cxn modelId="{014D7609-5E54-40EC-AB79-BDA0C9572EE8}" srcId="{AF1FB1A2-1185-4FE3-867D-8B757F28DDCA}" destId="{F604219C-BCDD-4E80-B574-927EDF8ADC4A}" srcOrd="1" destOrd="0" parTransId="{7EED164E-BEB8-41DB-9DD9-5D86AF011AB4}" sibTransId="{C2AF5A93-53D4-4608-BB84-AA0D81794944}"/>
    <dgm:cxn modelId="{BC2B5442-7B07-4F69-B576-101D82B32C4B}" srcId="{AF1FB1A2-1185-4FE3-867D-8B757F28DDCA}" destId="{3F635B35-34A9-419E-AEB1-7E6F52FB9A14}" srcOrd="4" destOrd="0" parTransId="{D699E776-F4D3-43B8-9D10-B80B298AA036}" sibTransId="{7914D2B3-1965-4E89-8E02-3279F07569EF}"/>
    <dgm:cxn modelId="{A1962263-8559-40A8-834E-AE85210CBB26}" type="presOf" srcId="{AF1FB1A2-1185-4FE3-867D-8B757F28DDCA}" destId="{4743AE33-006D-41B7-927A-85AAFEA09B2E}" srcOrd="0" destOrd="0" presId="urn:microsoft.com/office/officeart/2005/8/layout/vList2"/>
    <dgm:cxn modelId="{612B7C86-11BA-406A-A876-5CC90802055C}" type="presOf" srcId="{F604219C-BCDD-4E80-B574-927EDF8ADC4A}" destId="{0EEA9AF4-EC95-42AC-B433-D7966D5BA232}" srcOrd="0" destOrd="0" presId="urn:microsoft.com/office/officeart/2005/8/layout/vList2"/>
    <dgm:cxn modelId="{6CD251A2-4919-41AF-B1DB-CFC75320D585}" type="presOf" srcId="{42E149D8-DA02-4948-8C82-E756875C4900}" destId="{26E5B034-2F69-4008-BAEA-11698219ED09}" srcOrd="0" destOrd="0" presId="urn:microsoft.com/office/officeart/2005/8/layout/vList2"/>
    <dgm:cxn modelId="{53E4F9B7-6895-436A-A051-431148CF7605}" type="presOf" srcId="{36A98B43-B8B6-4138-84D2-6C8DBD74FBB2}" destId="{8879171A-A590-40DD-A637-3912C5A52495}" srcOrd="0" destOrd="0" presId="urn:microsoft.com/office/officeart/2005/8/layout/vList2"/>
    <dgm:cxn modelId="{A23A6CC6-3D3F-4AA5-8AD7-BFE56473524C}" srcId="{AF1FB1A2-1185-4FE3-867D-8B757F28DDCA}" destId="{42E149D8-DA02-4948-8C82-E756875C4900}" srcOrd="3" destOrd="0" parTransId="{9C5F7D3C-5831-4842-86A3-0B9DF957AE69}" sibTransId="{0274410F-971F-48CD-AFB6-C9990DD86592}"/>
    <dgm:cxn modelId="{6F72BFCD-4EBA-418F-A02F-D4044C88D409}" type="presOf" srcId="{3F635B35-34A9-419E-AEB1-7E6F52FB9A14}" destId="{58C73BF7-DB56-40C8-903C-96587694AD54}" srcOrd="0" destOrd="0" presId="urn:microsoft.com/office/officeart/2005/8/layout/vList2"/>
    <dgm:cxn modelId="{C49D9ED2-D84B-411A-920D-648618980776}" type="presOf" srcId="{5C04CF68-3F2D-4F13-9AD3-16B79B62628C}" destId="{ECAD3E30-D556-48A8-BE40-89938D1A8686}" srcOrd="0" destOrd="0" presId="urn:microsoft.com/office/officeart/2005/8/layout/vList2"/>
    <dgm:cxn modelId="{1226B2FA-ECCC-4BDB-833A-E8D1D14797A3}" srcId="{AF1FB1A2-1185-4FE3-867D-8B757F28DDCA}" destId="{36A98B43-B8B6-4138-84D2-6C8DBD74FBB2}" srcOrd="2" destOrd="0" parTransId="{BADE473C-B033-47E8-8A65-961B7D876BB8}" sibTransId="{2BC50DB6-8616-4FC3-B895-757B268F85BA}"/>
    <dgm:cxn modelId="{5F5206FF-13D1-41F1-82E7-49ED4E6880C6}" srcId="{AF1FB1A2-1185-4FE3-867D-8B757F28DDCA}" destId="{5C04CF68-3F2D-4F13-9AD3-16B79B62628C}" srcOrd="0" destOrd="0" parTransId="{2E680EDA-2D7F-4D93-B312-FD58DF583344}" sibTransId="{EE91CD5B-14DC-447D-8A4D-26A612C89022}"/>
    <dgm:cxn modelId="{8300DB3D-7972-4BE6-82CF-645B4E434A85}" type="presParOf" srcId="{4743AE33-006D-41B7-927A-85AAFEA09B2E}" destId="{ECAD3E30-D556-48A8-BE40-89938D1A8686}" srcOrd="0" destOrd="0" presId="urn:microsoft.com/office/officeart/2005/8/layout/vList2"/>
    <dgm:cxn modelId="{2EC526AC-BFC2-4752-9DC1-4E7B9A83B78C}" type="presParOf" srcId="{4743AE33-006D-41B7-927A-85AAFEA09B2E}" destId="{416B60DC-8ED6-49EA-8C2C-3D160754658E}" srcOrd="1" destOrd="0" presId="urn:microsoft.com/office/officeart/2005/8/layout/vList2"/>
    <dgm:cxn modelId="{CE6BB66E-8562-4708-AFB0-A1510567A7BD}" type="presParOf" srcId="{4743AE33-006D-41B7-927A-85AAFEA09B2E}" destId="{0EEA9AF4-EC95-42AC-B433-D7966D5BA232}" srcOrd="2" destOrd="0" presId="urn:microsoft.com/office/officeart/2005/8/layout/vList2"/>
    <dgm:cxn modelId="{316779F7-53AF-495D-9564-AF681FEE336B}" type="presParOf" srcId="{4743AE33-006D-41B7-927A-85AAFEA09B2E}" destId="{429EAB46-7540-4198-BDC6-4919AEEE02FE}" srcOrd="3" destOrd="0" presId="urn:microsoft.com/office/officeart/2005/8/layout/vList2"/>
    <dgm:cxn modelId="{22E1AC9B-4373-4915-8177-E69A433C0497}" type="presParOf" srcId="{4743AE33-006D-41B7-927A-85AAFEA09B2E}" destId="{8879171A-A590-40DD-A637-3912C5A52495}" srcOrd="4" destOrd="0" presId="urn:microsoft.com/office/officeart/2005/8/layout/vList2"/>
    <dgm:cxn modelId="{9EDE6BF9-DB4B-4AE6-8252-54191FEDEE80}" type="presParOf" srcId="{4743AE33-006D-41B7-927A-85AAFEA09B2E}" destId="{C3E8C2EB-2171-4E94-9ED9-AC1806AD65A0}" srcOrd="5" destOrd="0" presId="urn:microsoft.com/office/officeart/2005/8/layout/vList2"/>
    <dgm:cxn modelId="{5B7F7469-AA6A-43E1-8E39-0AE795438BE8}" type="presParOf" srcId="{4743AE33-006D-41B7-927A-85AAFEA09B2E}" destId="{26E5B034-2F69-4008-BAEA-11698219ED09}" srcOrd="6" destOrd="0" presId="urn:microsoft.com/office/officeart/2005/8/layout/vList2"/>
    <dgm:cxn modelId="{72815808-7577-4263-A71D-EE9E93E5F0D7}" type="presParOf" srcId="{4743AE33-006D-41B7-927A-85AAFEA09B2E}" destId="{EC0660D5-A89F-40D6-B6F4-4E4E44F1CFE3}" srcOrd="7" destOrd="0" presId="urn:microsoft.com/office/officeart/2005/8/layout/vList2"/>
    <dgm:cxn modelId="{14E15466-C43D-4540-B349-8520BD2279DE}" type="presParOf" srcId="{4743AE33-006D-41B7-927A-85AAFEA09B2E}" destId="{58C73BF7-DB56-40C8-903C-96587694AD5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E497C8-4411-43E7-9F09-F68C403CA2E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C177346-D47F-408B-B576-814D26F78681}">
      <dgm:prSet/>
      <dgm:spPr/>
      <dgm:t>
        <a:bodyPr/>
        <a:lstStyle/>
        <a:p>
          <a:pPr>
            <a:lnSpc>
              <a:spcPct val="100000"/>
            </a:lnSpc>
          </a:pPr>
          <a:r>
            <a:rPr lang="en-US" b="1" i="0" baseline="0" dirty="0"/>
            <a:t>Undocumented codebase:</a:t>
          </a:r>
          <a:r>
            <a:rPr lang="en-US" b="0" i="0" baseline="0" dirty="0"/>
            <a:t> </a:t>
          </a:r>
          <a:r>
            <a:rPr lang="en-GB" b="0" i="0" baseline="0" dirty="0"/>
            <a:t>Since the original GitHub project had no comments or documentation, I had to manually trace the logic and test small parts of the code step by step to fully understand how it worked.</a:t>
          </a:r>
          <a:endParaRPr lang="en-US" dirty="0"/>
        </a:p>
      </dgm:t>
    </dgm:pt>
    <dgm:pt modelId="{CA042DFF-80FC-492F-9A14-2E9726D39C45}" type="parTrans" cxnId="{CC8ED6D8-DC55-413B-8AB4-B140388EA2E7}">
      <dgm:prSet/>
      <dgm:spPr/>
      <dgm:t>
        <a:bodyPr/>
        <a:lstStyle/>
        <a:p>
          <a:endParaRPr lang="en-US"/>
        </a:p>
      </dgm:t>
    </dgm:pt>
    <dgm:pt modelId="{02BD8868-BBC4-45B4-B3EF-A61EB5B8E4D0}" type="sibTrans" cxnId="{CC8ED6D8-DC55-413B-8AB4-B140388EA2E7}">
      <dgm:prSet/>
      <dgm:spPr/>
      <dgm:t>
        <a:bodyPr/>
        <a:lstStyle/>
        <a:p>
          <a:endParaRPr lang="en-US"/>
        </a:p>
      </dgm:t>
    </dgm:pt>
    <dgm:pt modelId="{D1BA782C-6813-4989-AEAE-FFE0B4E5B8CF}">
      <dgm:prSet/>
      <dgm:spPr/>
      <dgm:t>
        <a:bodyPr/>
        <a:lstStyle/>
        <a:p>
          <a:pPr>
            <a:lnSpc>
              <a:spcPct val="100000"/>
            </a:lnSpc>
          </a:pPr>
          <a:r>
            <a:rPr lang="en-US" b="1" i="0" baseline="0" dirty="0"/>
            <a:t>Collision issues on fast shots:</a:t>
          </a:r>
          <a:r>
            <a:rPr lang="en-US" b="0" i="0" baseline="0" dirty="0"/>
            <a:t> </a:t>
          </a:r>
          <a:r>
            <a:rPr lang="en-GB" b="0" i="0" baseline="0" dirty="0"/>
            <a:t>When balls moved very fast, sometimes they passed through each other (“tunnelling”). I fixed this by limiting maximum ball speed and adjusting the frame update rate so collisions are always detected correctly.</a:t>
          </a:r>
          <a:endParaRPr lang="en-US" dirty="0"/>
        </a:p>
      </dgm:t>
    </dgm:pt>
    <dgm:pt modelId="{54B9959C-21E0-42C5-A386-25D0713FE666}" type="parTrans" cxnId="{EE8DBB11-44DE-4A06-B108-13C552BFDAB7}">
      <dgm:prSet/>
      <dgm:spPr/>
      <dgm:t>
        <a:bodyPr/>
        <a:lstStyle/>
        <a:p>
          <a:endParaRPr lang="en-US"/>
        </a:p>
      </dgm:t>
    </dgm:pt>
    <dgm:pt modelId="{03E3E08C-2076-435D-8644-58C835F8DB24}" type="sibTrans" cxnId="{EE8DBB11-44DE-4A06-B108-13C552BFDAB7}">
      <dgm:prSet/>
      <dgm:spPr/>
      <dgm:t>
        <a:bodyPr/>
        <a:lstStyle/>
        <a:p>
          <a:endParaRPr lang="en-US"/>
        </a:p>
      </dgm:t>
    </dgm:pt>
    <dgm:pt modelId="{09D4A83A-C826-482A-AA46-AEF06EE57F63}">
      <dgm:prSet/>
      <dgm:spPr/>
      <dgm:t>
        <a:bodyPr/>
        <a:lstStyle/>
        <a:p>
          <a:pPr>
            <a:lnSpc>
              <a:spcPct val="100000"/>
            </a:lnSpc>
          </a:pPr>
          <a:r>
            <a:rPr lang="en-US" b="1" i="0" baseline="0" dirty="0"/>
            <a:t>Balancing realism vs fun:</a:t>
          </a:r>
          <a:r>
            <a:rPr lang="en-US" b="0" i="0" baseline="0" dirty="0"/>
            <a:t> </a:t>
          </a:r>
          <a:r>
            <a:rPr lang="en-GB" b="0" i="0" baseline="0" dirty="0"/>
            <a:t>I tweaked physics settings (like bounce and friction) to feel realistic but still fun and smooth to play — not too slow or overly accurate.</a:t>
          </a:r>
          <a:endParaRPr lang="en-US" dirty="0"/>
        </a:p>
      </dgm:t>
    </dgm:pt>
    <dgm:pt modelId="{1E9AAFA7-8947-4FD9-BF23-E4E063237763}" type="parTrans" cxnId="{D747EF5C-CCC9-4A56-BD4B-6A1EB8E1DEEA}">
      <dgm:prSet/>
      <dgm:spPr/>
      <dgm:t>
        <a:bodyPr/>
        <a:lstStyle/>
        <a:p>
          <a:endParaRPr lang="en-US"/>
        </a:p>
      </dgm:t>
    </dgm:pt>
    <dgm:pt modelId="{F202690F-86D7-4739-A9FE-79418748A432}" type="sibTrans" cxnId="{D747EF5C-CCC9-4A56-BD4B-6A1EB8E1DEEA}">
      <dgm:prSet/>
      <dgm:spPr/>
      <dgm:t>
        <a:bodyPr/>
        <a:lstStyle/>
        <a:p>
          <a:endParaRPr lang="en-US"/>
        </a:p>
      </dgm:t>
    </dgm:pt>
    <dgm:pt modelId="{6548D091-395A-4A1E-803E-CCC6721943D1}" type="pres">
      <dgm:prSet presAssocID="{C0E497C8-4411-43E7-9F09-F68C403CA2EE}" presName="root" presStyleCnt="0">
        <dgm:presLayoutVars>
          <dgm:dir/>
          <dgm:resizeHandles val="exact"/>
        </dgm:presLayoutVars>
      </dgm:prSet>
      <dgm:spPr/>
    </dgm:pt>
    <dgm:pt modelId="{CAE39FE3-6E74-4387-B71B-789A7CE6DD67}" type="pres">
      <dgm:prSet presAssocID="{DC177346-D47F-408B-B576-814D26F78681}" presName="compNode" presStyleCnt="0"/>
      <dgm:spPr/>
    </dgm:pt>
    <dgm:pt modelId="{37524147-AD54-480C-8944-6F42572C1D9B}" type="pres">
      <dgm:prSet presAssocID="{DC177346-D47F-408B-B576-814D26F78681}" presName="bgRect" presStyleLbl="bgShp" presStyleIdx="0" presStyleCnt="3"/>
      <dgm:spPr/>
    </dgm:pt>
    <dgm:pt modelId="{EAC8D1EB-0DBA-407E-8911-FDC171487661}" type="pres">
      <dgm:prSet presAssocID="{DC177346-D47F-408B-B576-814D26F786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AAFF630E-B09E-4432-A346-996DE0D97F3F}" type="pres">
      <dgm:prSet presAssocID="{DC177346-D47F-408B-B576-814D26F78681}" presName="spaceRect" presStyleCnt="0"/>
      <dgm:spPr/>
    </dgm:pt>
    <dgm:pt modelId="{26D51ED2-4515-4F96-A60F-743ADEE3AA32}" type="pres">
      <dgm:prSet presAssocID="{DC177346-D47F-408B-B576-814D26F78681}" presName="parTx" presStyleLbl="revTx" presStyleIdx="0" presStyleCnt="3">
        <dgm:presLayoutVars>
          <dgm:chMax val="0"/>
          <dgm:chPref val="0"/>
        </dgm:presLayoutVars>
      </dgm:prSet>
      <dgm:spPr/>
    </dgm:pt>
    <dgm:pt modelId="{7C273BBB-A5B6-426A-A94E-E5FB06480D79}" type="pres">
      <dgm:prSet presAssocID="{02BD8868-BBC4-45B4-B3EF-A61EB5B8E4D0}" presName="sibTrans" presStyleCnt="0"/>
      <dgm:spPr/>
    </dgm:pt>
    <dgm:pt modelId="{6E765455-5AA6-467F-B5EE-BD7A3AFCFA36}" type="pres">
      <dgm:prSet presAssocID="{D1BA782C-6813-4989-AEAE-FFE0B4E5B8CF}" presName="compNode" presStyleCnt="0"/>
      <dgm:spPr/>
    </dgm:pt>
    <dgm:pt modelId="{4D53C629-E8F0-4177-897D-51EE45DA651D}" type="pres">
      <dgm:prSet presAssocID="{D1BA782C-6813-4989-AEAE-FFE0B4E5B8CF}" presName="bgRect" presStyleLbl="bgShp" presStyleIdx="1" presStyleCnt="3"/>
      <dgm:spPr/>
    </dgm:pt>
    <dgm:pt modelId="{C1F94CEE-E245-4FB8-A250-15B97CB3D20B}" type="pres">
      <dgm:prSet presAssocID="{D1BA782C-6813-4989-AEAE-FFE0B4E5B8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sconnected"/>
        </a:ext>
      </dgm:extLst>
    </dgm:pt>
    <dgm:pt modelId="{90892D1E-1132-44F1-AAFE-DAFE1BE4FB18}" type="pres">
      <dgm:prSet presAssocID="{D1BA782C-6813-4989-AEAE-FFE0B4E5B8CF}" presName="spaceRect" presStyleCnt="0"/>
      <dgm:spPr/>
    </dgm:pt>
    <dgm:pt modelId="{AED9EC95-79C7-45BE-A05F-68F36CFF58D5}" type="pres">
      <dgm:prSet presAssocID="{D1BA782C-6813-4989-AEAE-FFE0B4E5B8CF}" presName="parTx" presStyleLbl="revTx" presStyleIdx="1" presStyleCnt="3">
        <dgm:presLayoutVars>
          <dgm:chMax val="0"/>
          <dgm:chPref val="0"/>
        </dgm:presLayoutVars>
      </dgm:prSet>
      <dgm:spPr/>
    </dgm:pt>
    <dgm:pt modelId="{3B48A426-98B8-45AF-AB8E-0171DA4CBEAA}" type="pres">
      <dgm:prSet presAssocID="{03E3E08C-2076-435D-8644-58C835F8DB24}" presName="sibTrans" presStyleCnt="0"/>
      <dgm:spPr/>
    </dgm:pt>
    <dgm:pt modelId="{C9E7BE89-9F61-4C09-93AC-3FDD535D693B}" type="pres">
      <dgm:prSet presAssocID="{09D4A83A-C826-482A-AA46-AEF06EE57F63}" presName="compNode" presStyleCnt="0"/>
      <dgm:spPr/>
    </dgm:pt>
    <dgm:pt modelId="{EC724013-48A1-4A7D-8E50-0524D1FF4046}" type="pres">
      <dgm:prSet presAssocID="{09D4A83A-C826-482A-AA46-AEF06EE57F63}" presName="bgRect" presStyleLbl="bgShp" presStyleIdx="2" presStyleCnt="3"/>
      <dgm:spPr/>
    </dgm:pt>
    <dgm:pt modelId="{BDFFD21F-5CA6-415C-B30D-B13C54543F2A}" type="pres">
      <dgm:prSet presAssocID="{09D4A83A-C826-482A-AA46-AEF06EE57F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me controller"/>
        </a:ext>
      </dgm:extLst>
    </dgm:pt>
    <dgm:pt modelId="{FEA7615F-8AD9-4EF1-AD05-BD59F954A413}" type="pres">
      <dgm:prSet presAssocID="{09D4A83A-C826-482A-AA46-AEF06EE57F63}" presName="spaceRect" presStyleCnt="0"/>
      <dgm:spPr/>
    </dgm:pt>
    <dgm:pt modelId="{9696B3F5-FA02-4C88-BA6B-22C418F9BC45}" type="pres">
      <dgm:prSet presAssocID="{09D4A83A-C826-482A-AA46-AEF06EE57F63}" presName="parTx" presStyleLbl="revTx" presStyleIdx="2" presStyleCnt="3">
        <dgm:presLayoutVars>
          <dgm:chMax val="0"/>
          <dgm:chPref val="0"/>
        </dgm:presLayoutVars>
      </dgm:prSet>
      <dgm:spPr/>
    </dgm:pt>
  </dgm:ptLst>
  <dgm:cxnLst>
    <dgm:cxn modelId="{EE8DBB11-44DE-4A06-B108-13C552BFDAB7}" srcId="{C0E497C8-4411-43E7-9F09-F68C403CA2EE}" destId="{D1BA782C-6813-4989-AEAE-FFE0B4E5B8CF}" srcOrd="1" destOrd="0" parTransId="{54B9959C-21E0-42C5-A386-25D0713FE666}" sibTransId="{03E3E08C-2076-435D-8644-58C835F8DB24}"/>
    <dgm:cxn modelId="{C913B83E-1810-42E4-A15E-76804358556F}" type="presOf" srcId="{09D4A83A-C826-482A-AA46-AEF06EE57F63}" destId="{9696B3F5-FA02-4C88-BA6B-22C418F9BC45}" srcOrd="0" destOrd="0" presId="urn:microsoft.com/office/officeart/2018/2/layout/IconVerticalSolidList"/>
    <dgm:cxn modelId="{D747EF5C-CCC9-4A56-BD4B-6A1EB8E1DEEA}" srcId="{C0E497C8-4411-43E7-9F09-F68C403CA2EE}" destId="{09D4A83A-C826-482A-AA46-AEF06EE57F63}" srcOrd="2" destOrd="0" parTransId="{1E9AAFA7-8947-4FD9-BF23-E4E063237763}" sibTransId="{F202690F-86D7-4739-A9FE-79418748A432}"/>
    <dgm:cxn modelId="{4EC08DCF-08F6-4BE2-8BE6-3B89DF2EB505}" type="presOf" srcId="{D1BA782C-6813-4989-AEAE-FFE0B4E5B8CF}" destId="{AED9EC95-79C7-45BE-A05F-68F36CFF58D5}" srcOrd="0" destOrd="0" presId="urn:microsoft.com/office/officeart/2018/2/layout/IconVerticalSolidList"/>
    <dgm:cxn modelId="{CC8ED6D8-DC55-413B-8AB4-B140388EA2E7}" srcId="{C0E497C8-4411-43E7-9F09-F68C403CA2EE}" destId="{DC177346-D47F-408B-B576-814D26F78681}" srcOrd="0" destOrd="0" parTransId="{CA042DFF-80FC-492F-9A14-2E9726D39C45}" sibTransId="{02BD8868-BBC4-45B4-B3EF-A61EB5B8E4D0}"/>
    <dgm:cxn modelId="{0D397AE9-7E61-4539-B874-0EB46C4FE32B}" type="presOf" srcId="{DC177346-D47F-408B-B576-814D26F78681}" destId="{26D51ED2-4515-4F96-A60F-743ADEE3AA32}" srcOrd="0" destOrd="0" presId="urn:microsoft.com/office/officeart/2018/2/layout/IconVerticalSolidList"/>
    <dgm:cxn modelId="{D2FD24ED-3477-4129-A7B1-658A30CC920C}" type="presOf" srcId="{C0E497C8-4411-43E7-9F09-F68C403CA2EE}" destId="{6548D091-395A-4A1E-803E-CCC6721943D1}" srcOrd="0" destOrd="0" presId="urn:microsoft.com/office/officeart/2018/2/layout/IconVerticalSolidList"/>
    <dgm:cxn modelId="{5ABF9C42-488A-498C-A2B1-40FD7DACD175}" type="presParOf" srcId="{6548D091-395A-4A1E-803E-CCC6721943D1}" destId="{CAE39FE3-6E74-4387-B71B-789A7CE6DD67}" srcOrd="0" destOrd="0" presId="urn:microsoft.com/office/officeart/2018/2/layout/IconVerticalSolidList"/>
    <dgm:cxn modelId="{C74FFC1F-F0C9-4A8F-ABB3-67DCE4735AC4}" type="presParOf" srcId="{CAE39FE3-6E74-4387-B71B-789A7CE6DD67}" destId="{37524147-AD54-480C-8944-6F42572C1D9B}" srcOrd="0" destOrd="0" presId="urn:microsoft.com/office/officeart/2018/2/layout/IconVerticalSolidList"/>
    <dgm:cxn modelId="{354537F6-3A28-436C-87F7-5F741187F7F5}" type="presParOf" srcId="{CAE39FE3-6E74-4387-B71B-789A7CE6DD67}" destId="{EAC8D1EB-0DBA-407E-8911-FDC171487661}" srcOrd="1" destOrd="0" presId="urn:microsoft.com/office/officeart/2018/2/layout/IconVerticalSolidList"/>
    <dgm:cxn modelId="{FD76AF89-F711-401E-81AB-9EE3E97C8C84}" type="presParOf" srcId="{CAE39FE3-6E74-4387-B71B-789A7CE6DD67}" destId="{AAFF630E-B09E-4432-A346-996DE0D97F3F}" srcOrd="2" destOrd="0" presId="urn:microsoft.com/office/officeart/2018/2/layout/IconVerticalSolidList"/>
    <dgm:cxn modelId="{8B827A04-FEC0-459E-ADBC-3A0BC9912942}" type="presParOf" srcId="{CAE39FE3-6E74-4387-B71B-789A7CE6DD67}" destId="{26D51ED2-4515-4F96-A60F-743ADEE3AA32}" srcOrd="3" destOrd="0" presId="urn:microsoft.com/office/officeart/2018/2/layout/IconVerticalSolidList"/>
    <dgm:cxn modelId="{62DD0AB9-4918-43C0-B5A6-FF38F27FCA48}" type="presParOf" srcId="{6548D091-395A-4A1E-803E-CCC6721943D1}" destId="{7C273BBB-A5B6-426A-A94E-E5FB06480D79}" srcOrd="1" destOrd="0" presId="urn:microsoft.com/office/officeart/2018/2/layout/IconVerticalSolidList"/>
    <dgm:cxn modelId="{2397D147-58C9-4A10-B8E2-C5D49542B5B3}" type="presParOf" srcId="{6548D091-395A-4A1E-803E-CCC6721943D1}" destId="{6E765455-5AA6-467F-B5EE-BD7A3AFCFA36}" srcOrd="2" destOrd="0" presId="urn:microsoft.com/office/officeart/2018/2/layout/IconVerticalSolidList"/>
    <dgm:cxn modelId="{1E42CE86-F4B7-48BE-8E29-9FB1320911F3}" type="presParOf" srcId="{6E765455-5AA6-467F-B5EE-BD7A3AFCFA36}" destId="{4D53C629-E8F0-4177-897D-51EE45DA651D}" srcOrd="0" destOrd="0" presId="urn:microsoft.com/office/officeart/2018/2/layout/IconVerticalSolidList"/>
    <dgm:cxn modelId="{5A3E7B13-8B37-46AB-90E0-062CD6D32AE1}" type="presParOf" srcId="{6E765455-5AA6-467F-B5EE-BD7A3AFCFA36}" destId="{C1F94CEE-E245-4FB8-A250-15B97CB3D20B}" srcOrd="1" destOrd="0" presId="urn:microsoft.com/office/officeart/2018/2/layout/IconVerticalSolidList"/>
    <dgm:cxn modelId="{601D2606-591D-44E0-9588-1808F02BFE8A}" type="presParOf" srcId="{6E765455-5AA6-467F-B5EE-BD7A3AFCFA36}" destId="{90892D1E-1132-44F1-AAFE-DAFE1BE4FB18}" srcOrd="2" destOrd="0" presId="urn:microsoft.com/office/officeart/2018/2/layout/IconVerticalSolidList"/>
    <dgm:cxn modelId="{2E90E659-4822-4ABA-A31E-C45C84693295}" type="presParOf" srcId="{6E765455-5AA6-467F-B5EE-BD7A3AFCFA36}" destId="{AED9EC95-79C7-45BE-A05F-68F36CFF58D5}" srcOrd="3" destOrd="0" presId="urn:microsoft.com/office/officeart/2018/2/layout/IconVerticalSolidList"/>
    <dgm:cxn modelId="{CB17254A-0D3F-41A6-8DDB-1321763A9A3E}" type="presParOf" srcId="{6548D091-395A-4A1E-803E-CCC6721943D1}" destId="{3B48A426-98B8-45AF-AB8E-0171DA4CBEAA}" srcOrd="3" destOrd="0" presId="urn:microsoft.com/office/officeart/2018/2/layout/IconVerticalSolidList"/>
    <dgm:cxn modelId="{BD971D11-1FF5-4D4B-BD2A-404DC8A4E1C6}" type="presParOf" srcId="{6548D091-395A-4A1E-803E-CCC6721943D1}" destId="{C9E7BE89-9F61-4C09-93AC-3FDD535D693B}" srcOrd="4" destOrd="0" presId="urn:microsoft.com/office/officeart/2018/2/layout/IconVerticalSolidList"/>
    <dgm:cxn modelId="{147B98F6-0712-482F-A70B-D0B2FB8D04BA}" type="presParOf" srcId="{C9E7BE89-9F61-4C09-93AC-3FDD535D693B}" destId="{EC724013-48A1-4A7D-8E50-0524D1FF4046}" srcOrd="0" destOrd="0" presId="urn:microsoft.com/office/officeart/2018/2/layout/IconVerticalSolidList"/>
    <dgm:cxn modelId="{00EB0582-0CFC-47D5-B995-7481D11DE07F}" type="presParOf" srcId="{C9E7BE89-9F61-4C09-93AC-3FDD535D693B}" destId="{BDFFD21F-5CA6-415C-B30D-B13C54543F2A}" srcOrd="1" destOrd="0" presId="urn:microsoft.com/office/officeart/2018/2/layout/IconVerticalSolidList"/>
    <dgm:cxn modelId="{25019EAA-DEE9-459B-9DA7-E758A35500B2}" type="presParOf" srcId="{C9E7BE89-9F61-4C09-93AC-3FDD535D693B}" destId="{FEA7615F-8AD9-4EF1-AD05-BD59F954A413}" srcOrd="2" destOrd="0" presId="urn:microsoft.com/office/officeart/2018/2/layout/IconVerticalSolidList"/>
    <dgm:cxn modelId="{9A679C91-A533-4EB7-A56A-D30AFDFDC93E}" type="presParOf" srcId="{C9E7BE89-9F61-4C09-93AC-3FDD535D693B}" destId="{9696B3F5-FA02-4C88-BA6B-22C418F9BC4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D3E81D-8C9F-4E05-A644-EC6B0F908088}"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32A7260B-03FB-4E47-92EC-398348A649BD}">
      <dgm:prSet/>
      <dgm:spPr/>
      <dgm:t>
        <a:bodyPr/>
        <a:lstStyle/>
        <a:p>
          <a:pPr>
            <a:lnSpc>
              <a:spcPct val="100000"/>
            </a:lnSpc>
          </a:pPr>
          <a:r>
            <a:rPr lang="en-GB" b="0" i="0" baseline="0" dirty="0"/>
            <a:t>Conducted unit tests for foundational physics logic (movement &amp; collision)</a:t>
          </a:r>
          <a:endParaRPr lang="en-US" dirty="0"/>
        </a:p>
      </dgm:t>
    </dgm:pt>
    <dgm:pt modelId="{93B717AE-826E-46DE-926D-483CAD308116}" type="parTrans" cxnId="{D40DA6AB-C3E8-49CA-8BC2-E2DF2EED703C}">
      <dgm:prSet/>
      <dgm:spPr/>
      <dgm:t>
        <a:bodyPr/>
        <a:lstStyle/>
        <a:p>
          <a:endParaRPr lang="en-US"/>
        </a:p>
      </dgm:t>
    </dgm:pt>
    <dgm:pt modelId="{C2ED427C-80A8-44B2-A7B8-8ADA82B74631}" type="sibTrans" cxnId="{D40DA6AB-C3E8-49CA-8BC2-E2DF2EED703C}">
      <dgm:prSet/>
      <dgm:spPr/>
      <dgm:t>
        <a:bodyPr/>
        <a:lstStyle/>
        <a:p>
          <a:endParaRPr lang="en-US"/>
        </a:p>
      </dgm:t>
    </dgm:pt>
    <dgm:pt modelId="{9575A811-1F3D-438F-9222-CE199161878E}">
      <dgm:prSet/>
      <dgm:spPr/>
      <dgm:t>
        <a:bodyPr/>
        <a:lstStyle/>
        <a:p>
          <a:pPr>
            <a:lnSpc>
              <a:spcPct val="100000"/>
            </a:lnSpc>
          </a:pPr>
          <a:r>
            <a:rPr lang="en-US" b="0" i="0" baseline="0"/>
            <a:t>Playtests: 15 sessions with friends; primary metrics recorded: average shot length, pocket rate, mean frame rate (target ≥ 50 FPS).</a:t>
          </a:r>
          <a:endParaRPr lang="en-US"/>
        </a:p>
      </dgm:t>
    </dgm:pt>
    <dgm:pt modelId="{02B5C71A-17C9-4216-A402-64D808805747}" type="parTrans" cxnId="{9AEA5712-FC90-410C-9469-B9098AC51217}">
      <dgm:prSet/>
      <dgm:spPr/>
      <dgm:t>
        <a:bodyPr/>
        <a:lstStyle/>
        <a:p>
          <a:endParaRPr lang="en-US"/>
        </a:p>
      </dgm:t>
    </dgm:pt>
    <dgm:pt modelId="{B057AE53-5A18-4FF7-AD18-1D7616CAFA97}" type="sibTrans" cxnId="{9AEA5712-FC90-410C-9469-B9098AC51217}">
      <dgm:prSet/>
      <dgm:spPr/>
      <dgm:t>
        <a:bodyPr/>
        <a:lstStyle/>
        <a:p>
          <a:endParaRPr lang="en-US"/>
        </a:p>
      </dgm:t>
    </dgm:pt>
    <dgm:pt modelId="{F618C781-85FD-4644-8377-985E9E711105}">
      <dgm:prSet/>
      <dgm:spPr/>
      <dgm:t>
        <a:bodyPr/>
        <a:lstStyle/>
        <a:p>
          <a:pPr>
            <a:lnSpc>
              <a:spcPct val="100000"/>
            </a:lnSpc>
          </a:pPr>
          <a:r>
            <a:rPr lang="en-US" b="0" i="0" baseline="0"/>
            <a:t>Browser compatibility checks: Chrome, Firefox, Edge.</a:t>
          </a:r>
          <a:endParaRPr lang="en-US"/>
        </a:p>
      </dgm:t>
    </dgm:pt>
    <dgm:pt modelId="{DDE129BD-5977-41DA-85C9-51B611AD8358}" type="parTrans" cxnId="{DE8594D5-935D-41C0-8F25-B2E6351CE021}">
      <dgm:prSet/>
      <dgm:spPr/>
      <dgm:t>
        <a:bodyPr/>
        <a:lstStyle/>
        <a:p>
          <a:endParaRPr lang="en-US"/>
        </a:p>
      </dgm:t>
    </dgm:pt>
    <dgm:pt modelId="{4EC077B7-8F9F-489B-9172-D23A78AB7F2F}" type="sibTrans" cxnId="{DE8594D5-935D-41C0-8F25-B2E6351CE021}">
      <dgm:prSet/>
      <dgm:spPr/>
      <dgm:t>
        <a:bodyPr/>
        <a:lstStyle/>
        <a:p>
          <a:endParaRPr lang="en-US"/>
        </a:p>
      </dgm:t>
    </dgm:pt>
    <dgm:pt modelId="{D8D91965-F51E-43A4-8B93-619E183DB4A0}" type="pres">
      <dgm:prSet presAssocID="{D8D3E81D-8C9F-4E05-A644-EC6B0F908088}" presName="root" presStyleCnt="0">
        <dgm:presLayoutVars>
          <dgm:dir/>
          <dgm:resizeHandles val="exact"/>
        </dgm:presLayoutVars>
      </dgm:prSet>
      <dgm:spPr/>
    </dgm:pt>
    <dgm:pt modelId="{B2D2FF35-5DC8-4F56-AF11-AA00B086C5FB}" type="pres">
      <dgm:prSet presAssocID="{32A7260B-03FB-4E47-92EC-398348A649BD}" presName="compNode" presStyleCnt="0"/>
      <dgm:spPr/>
    </dgm:pt>
    <dgm:pt modelId="{77BBEA77-FB81-47CA-BDA0-BDE67BC119A2}" type="pres">
      <dgm:prSet presAssocID="{32A7260B-03FB-4E47-92EC-398348A649BD}" presName="bgRect" presStyleLbl="bgShp" presStyleIdx="0" presStyleCnt="3"/>
      <dgm:spPr/>
    </dgm:pt>
    <dgm:pt modelId="{0EC55E5C-7083-47D0-92F6-B9A37B41C729}" type="pres">
      <dgm:prSet presAssocID="{32A7260B-03FB-4E47-92EC-398348A649B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stronaut"/>
        </a:ext>
      </dgm:extLst>
    </dgm:pt>
    <dgm:pt modelId="{8D3AFCB7-0E91-4CF3-A30F-57C6CBB15A74}" type="pres">
      <dgm:prSet presAssocID="{32A7260B-03FB-4E47-92EC-398348A649BD}" presName="spaceRect" presStyleCnt="0"/>
      <dgm:spPr/>
    </dgm:pt>
    <dgm:pt modelId="{807C5733-58B4-4D95-A689-50D9D3F74390}" type="pres">
      <dgm:prSet presAssocID="{32A7260B-03FB-4E47-92EC-398348A649BD}" presName="parTx" presStyleLbl="revTx" presStyleIdx="0" presStyleCnt="3">
        <dgm:presLayoutVars>
          <dgm:chMax val="0"/>
          <dgm:chPref val="0"/>
        </dgm:presLayoutVars>
      </dgm:prSet>
      <dgm:spPr/>
    </dgm:pt>
    <dgm:pt modelId="{835A10C9-68E6-4B33-80C6-EAF5ADE2C964}" type="pres">
      <dgm:prSet presAssocID="{C2ED427C-80A8-44B2-A7B8-8ADA82B74631}" presName="sibTrans" presStyleCnt="0"/>
      <dgm:spPr/>
    </dgm:pt>
    <dgm:pt modelId="{4E96FB6F-D487-4246-B10C-4A3AD1D852E9}" type="pres">
      <dgm:prSet presAssocID="{9575A811-1F3D-438F-9222-CE199161878E}" presName="compNode" presStyleCnt="0"/>
      <dgm:spPr/>
    </dgm:pt>
    <dgm:pt modelId="{3F45EE3B-57D9-4A89-82DF-47F50B836AA4}" type="pres">
      <dgm:prSet presAssocID="{9575A811-1F3D-438F-9222-CE199161878E}" presName="bgRect" presStyleLbl="bgShp" presStyleIdx="1" presStyleCnt="3"/>
      <dgm:spPr/>
    </dgm:pt>
    <dgm:pt modelId="{D3505401-F7D6-4F1F-954D-909B10BA2905}" type="pres">
      <dgm:prSet presAssocID="{9575A811-1F3D-438F-9222-CE19916187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CA78E69C-8145-4539-B8C8-B3245C5B5835}" type="pres">
      <dgm:prSet presAssocID="{9575A811-1F3D-438F-9222-CE199161878E}" presName="spaceRect" presStyleCnt="0"/>
      <dgm:spPr/>
    </dgm:pt>
    <dgm:pt modelId="{174864C6-085A-4117-9C95-B2CCBBF28A3C}" type="pres">
      <dgm:prSet presAssocID="{9575A811-1F3D-438F-9222-CE199161878E}" presName="parTx" presStyleLbl="revTx" presStyleIdx="1" presStyleCnt="3">
        <dgm:presLayoutVars>
          <dgm:chMax val="0"/>
          <dgm:chPref val="0"/>
        </dgm:presLayoutVars>
      </dgm:prSet>
      <dgm:spPr/>
    </dgm:pt>
    <dgm:pt modelId="{2AC60812-01A2-4C27-9ED8-AFF20D756ED3}" type="pres">
      <dgm:prSet presAssocID="{B057AE53-5A18-4FF7-AD18-1D7616CAFA97}" presName="sibTrans" presStyleCnt="0"/>
      <dgm:spPr/>
    </dgm:pt>
    <dgm:pt modelId="{7D781A69-456F-4274-9E5C-962085A84436}" type="pres">
      <dgm:prSet presAssocID="{F618C781-85FD-4644-8377-985E9E711105}" presName="compNode" presStyleCnt="0"/>
      <dgm:spPr/>
    </dgm:pt>
    <dgm:pt modelId="{7D7C1590-FF93-47F4-B71E-E55C12CEFD78}" type="pres">
      <dgm:prSet presAssocID="{F618C781-85FD-4644-8377-985E9E711105}" presName="bgRect" presStyleLbl="bgShp" presStyleIdx="2" presStyleCnt="3"/>
      <dgm:spPr/>
    </dgm:pt>
    <dgm:pt modelId="{D5FA1DCE-E632-4488-BEFF-40DEB8E19AD5}" type="pres">
      <dgm:prSet presAssocID="{F618C781-85FD-4644-8377-985E9E7111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owser Window"/>
        </a:ext>
      </dgm:extLst>
    </dgm:pt>
    <dgm:pt modelId="{0F1FB18B-EFFE-44A2-8CC3-43C6F6376ED0}" type="pres">
      <dgm:prSet presAssocID="{F618C781-85FD-4644-8377-985E9E711105}" presName="spaceRect" presStyleCnt="0"/>
      <dgm:spPr/>
    </dgm:pt>
    <dgm:pt modelId="{BD751578-08E9-4C75-9973-1B63FDCEEF14}" type="pres">
      <dgm:prSet presAssocID="{F618C781-85FD-4644-8377-985E9E711105}" presName="parTx" presStyleLbl="revTx" presStyleIdx="2" presStyleCnt="3">
        <dgm:presLayoutVars>
          <dgm:chMax val="0"/>
          <dgm:chPref val="0"/>
        </dgm:presLayoutVars>
      </dgm:prSet>
      <dgm:spPr/>
    </dgm:pt>
  </dgm:ptLst>
  <dgm:cxnLst>
    <dgm:cxn modelId="{9AEA5712-FC90-410C-9469-B9098AC51217}" srcId="{D8D3E81D-8C9F-4E05-A644-EC6B0F908088}" destId="{9575A811-1F3D-438F-9222-CE199161878E}" srcOrd="1" destOrd="0" parTransId="{02B5C71A-17C9-4216-A402-64D808805747}" sibTransId="{B057AE53-5A18-4FF7-AD18-1D7616CAFA97}"/>
    <dgm:cxn modelId="{B2A81E63-89B2-4B6B-9FA7-66AEBDE0D22F}" type="presOf" srcId="{32A7260B-03FB-4E47-92EC-398348A649BD}" destId="{807C5733-58B4-4D95-A689-50D9D3F74390}" srcOrd="0" destOrd="0" presId="urn:microsoft.com/office/officeart/2018/2/layout/IconVerticalSolidList"/>
    <dgm:cxn modelId="{D0754B64-BDA9-4E54-AE2A-973D8EA8A104}" type="presOf" srcId="{9575A811-1F3D-438F-9222-CE199161878E}" destId="{174864C6-085A-4117-9C95-B2CCBBF28A3C}" srcOrd="0" destOrd="0" presId="urn:microsoft.com/office/officeart/2018/2/layout/IconVerticalSolidList"/>
    <dgm:cxn modelId="{F628D46C-7758-4FE6-8BBC-F68EE7DA26FC}" type="presOf" srcId="{D8D3E81D-8C9F-4E05-A644-EC6B0F908088}" destId="{D8D91965-F51E-43A4-8B93-619E183DB4A0}" srcOrd="0" destOrd="0" presId="urn:microsoft.com/office/officeart/2018/2/layout/IconVerticalSolidList"/>
    <dgm:cxn modelId="{D40DA6AB-C3E8-49CA-8BC2-E2DF2EED703C}" srcId="{D8D3E81D-8C9F-4E05-A644-EC6B0F908088}" destId="{32A7260B-03FB-4E47-92EC-398348A649BD}" srcOrd="0" destOrd="0" parTransId="{93B717AE-826E-46DE-926D-483CAD308116}" sibTransId="{C2ED427C-80A8-44B2-A7B8-8ADA82B74631}"/>
    <dgm:cxn modelId="{F199C3C3-4EF7-421D-9049-E1797A0E0E1F}" type="presOf" srcId="{F618C781-85FD-4644-8377-985E9E711105}" destId="{BD751578-08E9-4C75-9973-1B63FDCEEF14}" srcOrd="0" destOrd="0" presId="urn:microsoft.com/office/officeart/2018/2/layout/IconVerticalSolidList"/>
    <dgm:cxn modelId="{DE8594D5-935D-41C0-8F25-B2E6351CE021}" srcId="{D8D3E81D-8C9F-4E05-A644-EC6B0F908088}" destId="{F618C781-85FD-4644-8377-985E9E711105}" srcOrd="2" destOrd="0" parTransId="{DDE129BD-5977-41DA-85C9-51B611AD8358}" sibTransId="{4EC077B7-8F9F-489B-9172-D23A78AB7F2F}"/>
    <dgm:cxn modelId="{477F9EFA-8B49-4A70-A507-C35A78D12F7C}" type="presParOf" srcId="{D8D91965-F51E-43A4-8B93-619E183DB4A0}" destId="{B2D2FF35-5DC8-4F56-AF11-AA00B086C5FB}" srcOrd="0" destOrd="0" presId="urn:microsoft.com/office/officeart/2018/2/layout/IconVerticalSolidList"/>
    <dgm:cxn modelId="{59AABE5A-0FF2-4E88-88B1-1303664E869E}" type="presParOf" srcId="{B2D2FF35-5DC8-4F56-AF11-AA00B086C5FB}" destId="{77BBEA77-FB81-47CA-BDA0-BDE67BC119A2}" srcOrd="0" destOrd="0" presId="urn:microsoft.com/office/officeart/2018/2/layout/IconVerticalSolidList"/>
    <dgm:cxn modelId="{4B353D66-C980-43C4-827B-FDD3E4800C88}" type="presParOf" srcId="{B2D2FF35-5DC8-4F56-AF11-AA00B086C5FB}" destId="{0EC55E5C-7083-47D0-92F6-B9A37B41C729}" srcOrd="1" destOrd="0" presId="urn:microsoft.com/office/officeart/2018/2/layout/IconVerticalSolidList"/>
    <dgm:cxn modelId="{28E310AA-B114-4952-9CFC-739C285CB28A}" type="presParOf" srcId="{B2D2FF35-5DC8-4F56-AF11-AA00B086C5FB}" destId="{8D3AFCB7-0E91-4CF3-A30F-57C6CBB15A74}" srcOrd="2" destOrd="0" presId="urn:microsoft.com/office/officeart/2018/2/layout/IconVerticalSolidList"/>
    <dgm:cxn modelId="{0CDD30D6-6505-4784-ADF6-0E74C3DFDF20}" type="presParOf" srcId="{B2D2FF35-5DC8-4F56-AF11-AA00B086C5FB}" destId="{807C5733-58B4-4D95-A689-50D9D3F74390}" srcOrd="3" destOrd="0" presId="urn:microsoft.com/office/officeart/2018/2/layout/IconVerticalSolidList"/>
    <dgm:cxn modelId="{2F352DE5-CBA8-4E3D-AE37-48937E1E14F4}" type="presParOf" srcId="{D8D91965-F51E-43A4-8B93-619E183DB4A0}" destId="{835A10C9-68E6-4B33-80C6-EAF5ADE2C964}" srcOrd="1" destOrd="0" presId="urn:microsoft.com/office/officeart/2018/2/layout/IconVerticalSolidList"/>
    <dgm:cxn modelId="{549BAEC9-78E5-41CE-9E63-49F650B57939}" type="presParOf" srcId="{D8D91965-F51E-43A4-8B93-619E183DB4A0}" destId="{4E96FB6F-D487-4246-B10C-4A3AD1D852E9}" srcOrd="2" destOrd="0" presId="urn:microsoft.com/office/officeart/2018/2/layout/IconVerticalSolidList"/>
    <dgm:cxn modelId="{BC4BEDC6-5DC3-43C0-99A4-BA3E857BFD87}" type="presParOf" srcId="{4E96FB6F-D487-4246-B10C-4A3AD1D852E9}" destId="{3F45EE3B-57D9-4A89-82DF-47F50B836AA4}" srcOrd="0" destOrd="0" presId="urn:microsoft.com/office/officeart/2018/2/layout/IconVerticalSolidList"/>
    <dgm:cxn modelId="{BFADB794-2F57-4E19-A02F-14CBB6A3F9F3}" type="presParOf" srcId="{4E96FB6F-D487-4246-B10C-4A3AD1D852E9}" destId="{D3505401-F7D6-4F1F-954D-909B10BA2905}" srcOrd="1" destOrd="0" presId="urn:microsoft.com/office/officeart/2018/2/layout/IconVerticalSolidList"/>
    <dgm:cxn modelId="{E23EBC6E-E13E-4E3A-80F9-C9CCDC2F4FDD}" type="presParOf" srcId="{4E96FB6F-D487-4246-B10C-4A3AD1D852E9}" destId="{CA78E69C-8145-4539-B8C8-B3245C5B5835}" srcOrd="2" destOrd="0" presId="urn:microsoft.com/office/officeart/2018/2/layout/IconVerticalSolidList"/>
    <dgm:cxn modelId="{40E8ED88-C76C-4AB5-9642-549F82722A46}" type="presParOf" srcId="{4E96FB6F-D487-4246-B10C-4A3AD1D852E9}" destId="{174864C6-085A-4117-9C95-B2CCBBF28A3C}" srcOrd="3" destOrd="0" presId="urn:microsoft.com/office/officeart/2018/2/layout/IconVerticalSolidList"/>
    <dgm:cxn modelId="{91DFE8AD-6A3E-4F7D-9953-1407AF4F0AA4}" type="presParOf" srcId="{D8D91965-F51E-43A4-8B93-619E183DB4A0}" destId="{2AC60812-01A2-4C27-9ED8-AFF20D756ED3}" srcOrd="3" destOrd="0" presId="urn:microsoft.com/office/officeart/2018/2/layout/IconVerticalSolidList"/>
    <dgm:cxn modelId="{EB796106-9F98-4B0C-8DE3-77205217AC6D}" type="presParOf" srcId="{D8D91965-F51E-43A4-8B93-619E183DB4A0}" destId="{7D781A69-456F-4274-9E5C-962085A84436}" srcOrd="4" destOrd="0" presId="urn:microsoft.com/office/officeart/2018/2/layout/IconVerticalSolidList"/>
    <dgm:cxn modelId="{9D1E60C8-BD70-4845-922C-767BBFD846DF}" type="presParOf" srcId="{7D781A69-456F-4274-9E5C-962085A84436}" destId="{7D7C1590-FF93-47F4-B71E-E55C12CEFD78}" srcOrd="0" destOrd="0" presId="urn:microsoft.com/office/officeart/2018/2/layout/IconVerticalSolidList"/>
    <dgm:cxn modelId="{48D82AA8-2D36-4AF4-ADC1-D33799BCD770}" type="presParOf" srcId="{7D781A69-456F-4274-9E5C-962085A84436}" destId="{D5FA1DCE-E632-4488-BEFF-40DEB8E19AD5}" srcOrd="1" destOrd="0" presId="urn:microsoft.com/office/officeart/2018/2/layout/IconVerticalSolidList"/>
    <dgm:cxn modelId="{D355F2C6-1FEA-45E6-887A-9FF0DF6A7071}" type="presParOf" srcId="{7D781A69-456F-4274-9E5C-962085A84436}" destId="{0F1FB18B-EFFE-44A2-8CC3-43C6F6376ED0}" srcOrd="2" destOrd="0" presId="urn:microsoft.com/office/officeart/2018/2/layout/IconVerticalSolidList"/>
    <dgm:cxn modelId="{5712FD98-9F36-4653-B91E-34A2B3AA588F}" type="presParOf" srcId="{7D781A69-456F-4274-9E5C-962085A84436}" destId="{BD751578-08E9-4C75-9973-1B63FDCEEF1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F832A46-AED5-4F98-9D68-ADAFF4BB652A}"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14999F1F-BFC3-4002-AD58-10B0981BAACF}">
      <dgm:prSet/>
      <dgm:spPr/>
      <dgm:t>
        <a:bodyPr/>
        <a:lstStyle/>
        <a:p>
          <a:pPr>
            <a:lnSpc>
              <a:spcPct val="100000"/>
            </a:lnSpc>
          </a:pPr>
          <a:r>
            <a:rPr lang="en-US" b="0" i="0" baseline="0"/>
            <a:t>Complete full regression testing &amp; edge-case fixes (1 week).</a:t>
          </a:r>
          <a:endParaRPr lang="en-US"/>
        </a:p>
      </dgm:t>
    </dgm:pt>
    <dgm:pt modelId="{3449A851-B6FC-49D8-B9E5-5FD480B63F3B}" type="parTrans" cxnId="{7D60F5DE-C71C-4314-9AFD-C63A7EE13279}">
      <dgm:prSet/>
      <dgm:spPr/>
      <dgm:t>
        <a:bodyPr/>
        <a:lstStyle/>
        <a:p>
          <a:endParaRPr lang="en-US"/>
        </a:p>
      </dgm:t>
    </dgm:pt>
    <dgm:pt modelId="{F3078275-D309-46F8-A61C-4891DF7E98E8}" type="sibTrans" cxnId="{7D60F5DE-C71C-4314-9AFD-C63A7EE13279}">
      <dgm:prSet/>
      <dgm:spPr/>
      <dgm:t>
        <a:bodyPr/>
        <a:lstStyle/>
        <a:p>
          <a:endParaRPr lang="en-US"/>
        </a:p>
      </dgm:t>
    </dgm:pt>
    <dgm:pt modelId="{2EDFAF08-6C55-4842-B2EE-701FEBE25618}">
      <dgm:prSet/>
      <dgm:spPr/>
      <dgm:t>
        <a:bodyPr/>
        <a:lstStyle/>
        <a:p>
          <a:pPr>
            <a:lnSpc>
              <a:spcPct val="100000"/>
            </a:lnSpc>
          </a:pPr>
          <a:r>
            <a:rPr lang="en-US" b="0" i="0" baseline="0"/>
            <a:t>Final polish: performance optimisation, accessibility tweaks (3–4 days).</a:t>
          </a:r>
          <a:endParaRPr lang="en-US"/>
        </a:p>
      </dgm:t>
    </dgm:pt>
    <dgm:pt modelId="{DF9B4D41-8BCD-42E7-BAB3-99E930288EBA}" type="parTrans" cxnId="{4A18D9BC-5569-4DF7-B2B8-06C43A9C4EF9}">
      <dgm:prSet/>
      <dgm:spPr/>
      <dgm:t>
        <a:bodyPr/>
        <a:lstStyle/>
        <a:p>
          <a:endParaRPr lang="en-US"/>
        </a:p>
      </dgm:t>
    </dgm:pt>
    <dgm:pt modelId="{1F5CA1E8-9C7F-427B-8A38-10B11651F5DF}" type="sibTrans" cxnId="{4A18D9BC-5569-4DF7-B2B8-06C43A9C4EF9}">
      <dgm:prSet/>
      <dgm:spPr/>
      <dgm:t>
        <a:bodyPr/>
        <a:lstStyle/>
        <a:p>
          <a:endParaRPr lang="en-US"/>
        </a:p>
      </dgm:t>
    </dgm:pt>
    <dgm:pt modelId="{9DFB981B-AB7A-44F9-A702-5A6BA37E3454}">
      <dgm:prSet/>
      <dgm:spPr/>
      <dgm:t>
        <a:bodyPr/>
        <a:lstStyle/>
        <a:p>
          <a:pPr>
            <a:lnSpc>
              <a:spcPct val="100000"/>
            </a:lnSpc>
          </a:pPr>
          <a:r>
            <a:rPr lang="en-US" b="0" i="0" baseline="0"/>
            <a:t>Produce final report + exhibition poster + demo preparation (remaining time).</a:t>
          </a:r>
          <a:endParaRPr lang="en-US"/>
        </a:p>
      </dgm:t>
    </dgm:pt>
    <dgm:pt modelId="{C7EA0EF0-86A4-4974-AA0B-2B27EA269BF7}" type="parTrans" cxnId="{B2876EA4-8FC5-4B75-8A03-104CC82EDB57}">
      <dgm:prSet/>
      <dgm:spPr/>
      <dgm:t>
        <a:bodyPr/>
        <a:lstStyle/>
        <a:p>
          <a:endParaRPr lang="en-US"/>
        </a:p>
      </dgm:t>
    </dgm:pt>
    <dgm:pt modelId="{C35CEC02-3C3E-495E-8DCB-9D4C54F070F1}" type="sibTrans" cxnId="{B2876EA4-8FC5-4B75-8A03-104CC82EDB57}">
      <dgm:prSet/>
      <dgm:spPr/>
      <dgm:t>
        <a:bodyPr/>
        <a:lstStyle/>
        <a:p>
          <a:endParaRPr lang="en-US"/>
        </a:p>
      </dgm:t>
    </dgm:pt>
    <dgm:pt modelId="{C3152372-6147-42B7-999F-AAFFA637CA97}" type="pres">
      <dgm:prSet presAssocID="{EF832A46-AED5-4F98-9D68-ADAFF4BB652A}" presName="root" presStyleCnt="0">
        <dgm:presLayoutVars>
          <dgm:dir/>
          <dgm:resizeHandles val="exact"/>
        </dgm:presLayoutVars>
      </dgm:prSet>
      <dgm:spPr/>
    </dgm:pt>
    <dgm:pt modelId="{7B5357D8-D77A-4E73-B899-BBD677BFF4FA}" type="pres">
      <dgm:prSet presAssocID="{14999F1F-BFC3-4002-AD58-10B0981BAACF}" presName="compNode" presStyleCnt="0"/>
      <dgm:spPr/>
    </dgm:pt>
    <dgm:pt modelId="{65A46CE7-2A22-4662-9A7F-A6DFA8209AFE}" type="pres">
      <dgm:prSet presAssocID="{14999F1F-BFC3-4002-AD58-10B0981BAACF}" presName="bgRect" presStyleLbl="bgShp" presStyleIdx="0" presStyleCnt="3"/>
      <dgm:spPr/>
    </dgm:pt>
    <dgm:pt modelId="{58CC6134-A982-4B8F-8588-8EE16554552C}" type="pres">
      <dgm:prSet presAssocID="{14999F1F-BFC3-4002-AD58-10B0981BAAC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g under Magnifying Glass"/>
        </a:ext>
      </dgm:extLst>
    </dgm:pt>
    <dgm:pt modelId="{A802AC66-4E22-413E-9DE2-C5E7CF0ECBA4}" type="pres">
      <dgm:prSet presAssocID="{14999F1F-BFC3-4002-AD58-10B0981BAACF}" presName="spaceRect" presStyleCnt="0"/>
      <dgm:spPr/>
    </dgm:pt>
    <dgm:pt modelId="{236C989A-D51F-450D-A4D9-3151DEF71341}" type="pres">
      <dgm:prSet presAssocID="{14999F1F-BFC3-4002-AD58-10B0981BAACF}" presName="parTx" presStyleLbl="revTx" presStyleIdx="0" presStyleCnt="3">
        <dgm:presLayoutVars>
          <dgm:chMax val="0"/>
          <dgm:chPref val="0"/>
        </dgm:presLayoutVars>
      </dgm:prSet>
      <dgm:spPr/>
    </dgm:pt>
    <dgm:pt modelId="{8E7F5F67-6CA5-4985-8B98-4DDA8A210FBB}" type="pres">
      <dgm:prSet presAssocID="{F3078275-D309-46F8-A61C-4891DF7E98E8}" presName="sibTrans" presStyleCnt="0"/>
      <dgm:spPr/>
    </dgm:pt>
    <dgm:pt modelId="{6BDD0CB8-F781-464D-9164-63E02D983860}" type="pres">
      <dgm:prSet presAssocID="{2EDFAF08-6C55-4842-B2EE-701FEBE25618}" presName="compNode" presStyleCnt="0"/>
      <dgm:spPr/>
    </dgm:pt>
    <dgm:pt modelId="{FFC5FD55-D78E-4177-8BAA-D725AEDDECCA}" type="pres">
      <dgm:prSet presAssocID="{2EDFAF08-6C55-4842-B2EE-701FEBE25618}" presName="bgRect" presStyleLbl="bgShp" presStyleIdx="1" presStyleCnt="3"/>
      <dgm:spPr/>
    </dgm:pt>
    <dgm:pt modelId="{7432C4BF-793A-4563-BE5E-CF4992515BA6}" type="pres">
      <dgm:prSet presAssocID="{2EDFAF08-6C55-4842-B2EE-701FEBE2561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ns"/>
        </a:ext>
      </dgm:extLst>
    </dgm:pt>
    <dgm:pt modelId="{18C6A36B-5B16-4E94-A19C-BB7488D81A38}" type="pres">
      <dgm:prSet presAssocID="{2EDFAF08-6C55-4842-B2EE-701FEBE25618}" presName="spaceRect" presStyleCnt="0"/>
      <dgm:spPr/>
    </dgm:pt>
    <dgm:pt modelId="{1094A2E8-0F77-4482-8D69-176C809ACA29}" type="pres">
      <dgm:prSet presAssocID="{2EDFAF08-6C55-4842-B2EE-701FEBE25618}" presName="parTx" presStyleLbl="revTx" presStyleIdx="1" presStyleCnt="3">
        <dgm:presLayoutVars>
          <dgm:chMax val="0"/>
          <dgm:chPref val="0"/>
        </dgm:presLayoutVars>
      </dgm:prSet>
      <dgm:spPr/>
    </dgm:pt>
    <dgm:pt modelId="{0AA50731-873F-419F-871D-0EE51F7CF3F4}" type="pres">
      <dgm:prSet presAssocID="{1F5CA1E8-9C7F-427B-8A38-10B11651F5DF}" presName="sibTrans" presStyleCnt="0"/>
      <dgm:spPr/>
    </dgm:pt>
    <dgm:pt modelId="{517078C5-0299-458C-852F-BF67E601BA99}" type="pres">
      <dgm:prSet presAssocID="{9DFB981B-AB7A-44F9-A702-5A6BA37E3454}" presName="compNode" presStyleCnt="0"/>
      <dgm:spPr/>
    </dgm:pt>
    <dgm:pt modelId="{5737BF25-29D9-4734-A88C-E86F4BBCBCAE}" type="pres">
      <dgm:prSet presAssocID="{9DFB981B-AB7A-44F9-A702-5A6BA37E3454}" presName="bgRect" presStyleLbl="bgShp" presStyleIdx="2" presStyleCnt="3"/>
      <dgm:spPr/>
    </dgm:pt>
    <dgm:pt modelId="{98C26BB4-B7FF-41B9-B7DF-EA7D4003F239}" type="pres">
      <dgm:prSet presAssocID="{9DFB981B-AB7A-44F9-A702-5A6BA37E345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heatre"/>
        </a:ext>
      </dgm:extLst>
    </dgm:pt>
    <dgm:pt modelId="{C75B43C6-D84A-4A99-99EC-D6D83C64B56A}" type="pres">
      <dgm:prSet presAssocID="{9DFB981B-AB7A-44F9-A702-5A6BA37E3454}" presName="spaceRect" presStyleCnt="0"/>
      <dgm:spPr/>
    </dgm:pt>
    <dgm:pt modelId="{F5BECC5A-FD4C-489E-8767-99691C35C83F}" type="pres">
      <dgm:prSet presAssocID="{9DFB981B-AB7A-44F9-A702-5A6BA37E3454}" presName="parTx" presStyleLbl="revTx" presStyleIdx="2" presStyleCnt="3">
        <dgm:presLayoutVars>
          <dgm:chMax val="0"/>
          <dgm:chPref val="0"/>
        </dgm:presLayoutVars>
      </dgm:prSet>
      <dgm:spPr/>
    </dgm:pt>
  </dgm:ptLst>
  <dgm:cxnLst>
    <dgm:cxn modelId="{D985A538-C7AA-4AA3-93A6-F019C866E604}" type="presOf" srcId="{2EDFAF08-6C55-4842-B2EE-701FEBE25618}" destId="{1094A2E8-0F77-4482-8D69-176C809ACA29}" srcOrd="0" destOrd="0" presId="urn:microsoft.com/office/officeart/2018/2/layout/IconVerticalSolidList"/>
    <dgm:cxn modelId="{EFCB4F7F-EF68-426F-A9DC-3FD32F637BFB}" type="presOf" srcId="{14999F1F-BFC3-4002-AD58-10B0981BAACF}" destId="{236C989A-D51F-450D-A4D9-3151DEF71341}" srcOrd="0" destOrd="0" presId="urn:microsoft.com/office/officeart/2018/2/layout/IconVerticalSolidList"/>
    <dgm:cxn modelId="{B2876EA4-8FC5-4B75-8A03-104CC82EDB57}" srcId="{EF832A46-AED5-4F98-9D68-ADAFF4BB652A}" destId="{9DFB981B-AB7A-44F9-A702-5A6BA37E3454}" srcOrd="2" destOrd="0" parTransId="{C7EA0EF0-86A4-4974-AA0B-2B27EA269BF7}" sibTransId="{C35CEC02-3C3E-495E-8DCB-9D4C54F070F1}"/>
    <dgm:cxn modelId="{4A18D9BC-5569-4DF7-B2B8-06C43A9C4EF9}" srcId="{EF832A46-AED5-4F98-9D68-ADAFF4BB652A}" destId="{2EDFAF08-6C55-4842-B2EE-701FEBE25618}" srcOrd="1" destOrd="0" parTransId="{DF9B4D41-8BCD-42E7-BAB3-99E930288EBA}" sibTransId="{1F5CA1E8-9C7F-427B-8A38-10B11651F5DF}"/>
    <dgm:cxn modelId="{CC6ACFC6-C571-4132-9C98-2B60D25CE151}" type="presOf" srcId="{EF832A46-AED5-4F98-9D68-ADAFF4BB652A}" destId="{C3152372-6147-42B7-999F-AAFFA637CA97}" srcOrd="0" destOrd="0" presId="urn:microsoft.com/office/officeart/2018/2/layout/IconVerticalSolidList"/>
    <dgm:cxn modelId="{7D60F5DE-C71C-4314-9AFD-C63A7EE13279}" srcId="{EF832A46-AED5-4F98-9D68-ADAFF4BB652A}" destId="{14999F1F-BFC3-4002-AD58-10B0981BAACF}" srcOrd="0" destOrd="0" parTransId="{3449A851-B6FC-49D8-B9E5-5FD480B63F3B}" sibTransId="{F3078275-D309-46F8-A61C-4891DF7E98E8}"/>
    <dgm:cxn modelId="{0AF794E0-29A0-49A3-8C9B-A9DC85AAB922}" type="presOf" srcId="{9DFB981B-AB7A-44F9-A702-5A6BA37E3454}" destId="{F5BECC5A-FD4C-489E-8767-99691C35C83F}" srcOrd="0" destOrd="0" presId="urn:microsoft.com/office/officeart/2018/2/layout/IconVerticalSolidList"/>
    <dgm:cxn modelId="{6B43B930-8EDE-456F-AEEA-D9E89C1D4795}" type="presParOf" srcId="{C3152372-6147-42B7-999F-AAFFA637CA97}" destId="{7B5357D8-D77A-4E73-B899-BBD677BFF4FA}" srcOrd="0" destOrd="0" presId="urn:microsoft.com/office/officeart/2018/2/layout/IconVerticalSolidList"/>
    <dgm:cxn modelId="{0F69DF95-7035-4344-89B0-BAEF2B11E34E}" type="presParOf" srcId="{7B5357D8-D77A-4E73-B899-BBD677BFF4FA}" destId="{65A46CE7-2A22-4662-9A7F-A6DFA8209AFE}" srcOrd="0" destOrd="0" presId="urn:microsoft.com/office/officeart/2018/2/layout/IconVerticalSolidList"/>
    <dgm:cxn modelId="{EC99AB52-3DDA-4679-AFDF-0D3AC03E828F}" type="presParOf" srcId="{7B5357D8-D77A-4E73-B899-BBD677BFF4FA}" destId="{58CC6134-A982-4B8F-8588-8EE16554552C}" srcOrd="1" destOrd="0" presId="urn:microsoft.com/office/officeart/2018/2/layout/IconVerticalSolidList"/>
    <dgm:cxn modelId="{94F4C9B7-F96C-4FD8-8D50-8740C770FE72}" type="presParOf" srcId="{7B5357D8-D77A-4E73-B899-BBD677BFF4FA}" destId="{A802AC66-4E22-413E-9DE2-C5E7CF0ECBA4}" srcOrd="2" destOrd="0" presId="urn:microsoft.com/office/officeart/2018/2/layout/IconVerticalSolidList"/>
    <dgm:cxn modelId="{ABACA9B3-FD8F-4816-AEF7-F0A670B5BE8C}" type="presParOf" srcId="{7B5357D8-D77A-4E73-B899-BBD677BFF4FA}" destId="{236C989A-D51F-450D-A4D9-3151DEF71341}" srcOrd="3" destOrd="0" presId="urn:microsoft.com/office/officeart/2018/2/layout/IconVerticalSolidList"/>
    <dgm:cxn modelId="{C07AEE3F-45B1-4AE2-B042-F0B672140BA9}" type="presParOf" srcId="{C3152372-6147-42B7-999F-AAFFA637CA97}" destId="{8E7F5F67-6CA5-4985-8B98-4DDA8A210FBB}" srcOrd="1" destOrd="0" presId="urn:microsoft.com/office/officeart/2018/2/layout/IconVerticalSolidList"/>
    <dgm:cxn modelId="{7C70DF6B-0825-4F87-AC24-40AD9FB20ABA}" type="presParOf" srcId="{C3152372-6147-42B7-999F-AAFFA637CA97}" destId="{6BDD0CB8-F781-464D-9164-63E02D983860}" srcOrd="2" destOrd="0" presId="urn:microsoft.com/office/officeart/2018/2/layout/IconVerticalSolidList"/>
    <dgm:cxn modelId="{43B9039B-DA5A-4091-864A-8C8A280DD471}" type="presParOf" srcId="{6BDD0CB8-F781-464D-9164-63E02D983860}" destId="{FFC5FD55-D78E-4177-8BAA-D725AEDDECCA}" srcOrd="0" destOrd="0" presId="urn:microsoft.com/office/officeart/2018/2/layout/IconVerticalSolidList"/>
    <dgm:cxn modelId="{84DFCB00-33ED-4F65-BD64-D1841D4C83D3}" type="presParOf" srcId="{6BDD0CB8-F781-464D-9164-63E02D983860}" destId="{7432C4BF-793A-4563-BE5E-CF4992515BA6}" srcOrd="1" destOrd="0" presId="urn:microsoft.com/office/officeart/2018/2/layout/IconVerticalSolidList"/>
    <dgm:cxn modelId="{4A5861D0-E4B0-414B-9D63-80516411D0B9}" type="presParOf" srcId="{6BDD0CB8-F781-464D-9164-63E02D983860}" destId="{18C6A36B-5B16-4E94-A19C-BB7488D81A38}" srcOrd="2" destOrd="0" presId="urn:microsoft.com/office/officeart/2018/2/layout/IconVerticalSolidList"/>
    <dgm:cxn modelId="{8C933311-0740-430F-A8EF-3A7784239C7C}" type="presParOf" srcId="{6BDD0CB8-F781-464D-9164-63E02D983860}" destId="{1094A2E8-0F77-4482-8D69-176C809ACA29}" srcOrd="3" destOrd="0" presId="urn:microsoft.com/office/officeart/2018/2/layout/IconVerticalSolidList"/>
    <dgm:cxn modelId="{BF8D7CE3-0CE2-4128-BEB3-4119CE2A5CCB}" type="presParOf" srcId="{C3152372-6147-42B7-999F-AAFFA637CA97}" destId="{0AA50731-873F-419F-871D-0EE51F7CF3F4}" srcOrd="3" destOrd="0" presId="urn:microsoft.com/office/officeart/2018/2/layout/IconVerticalSolidList"/>
    <dgm:cxn modelId="{636BF5D6-8727-4E81-987D-A542BA6AC15B}" type="presParOf" srcId="{C3152372-6147-42B7-999F-AAFFA637CA97}" destId="{517078C5-0299-458C-852F-BF67E601BA99}" srcOrd="4" destOrd="0" presId="urn:microsoft.com/office/officeart/2018/2/layout/IconVerticalSolidList"/>
    <dgm:cxn modelId="{38F00D64-3FBF-4843-9831-0660A36CBFF4}" type="presParOf" srcId="{517078C5-0299-458C-852F-BF67E601BA99}" destId="{5737BF25-29D9-4734-A88C-E86F4BBCBCAE}" srcOrd="0" destOrd="0" presId="urn:microsoft.com/office/officeart/2018/2/layout/IconVerticalSolidList"/>
    <dgm:cxn modelId="{3111B9FC-FCFC-4673-9C4B-00230427B6C5}" type="presParOf" srcId="{517078C5-0299-458C-852F-BF67E601BA99}" destId="{98C26BB4-B7FF-41B9-B7DF-EA7D4003F239}" srcOrd="1" destOrd="0" presId="urn:microsoft.com/office/officeart/2018/2/layout/IconVerticalSolidList"/>
    <dgm:cxn modelId="{7C9E36A2-2BAA-4931-8DFD-23642694D6B3}" type="presParOf" srcId="{517078C5-0299-458C-852F-BF67E601BA99}" destId="{C75B43C6-D84A-4A99-99EC-D6D83C64B56A}" srcOrd="2" destOrd="0" presId="urn:microsoft.com/office/officeart/2018/2/layout/IconVerticalSolidList"/>
    <dgm:cxn modelId="{457908A3-2B0D-42EE-A67E-183626282E3F}" type="presParOf" srcId="{517078C5-0299-458C-852F-BF67E601BA99}" destId="{F5BECC5A-FD4C-489E-8767-99691C35C83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A1B9F35-1113-4819-A2E5-8317FBB4D305}"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161D88F6-2215-4F1B-AA4A-BA418BE7CECB}">
      <dgm:prSet/>
      <dgm:spPr/>
      <dgm:t>
        <a:bodyPr/>
        <a:lstStyle/>
        <a:p>
          <a:pPr>
            <a:lnSpc>
              <a:spcPct val="100000"/>
            </a:lnSpc>
          </a:pPr>
          <a:r>
            <a:rPr lang="en-US" b="0" i="0" baseline="0" dirty="0"/>
            <a:t>Project status: </a:t>
          </a:r>
          <a:r>
            <a:rPr lang="en-US" b="1" i="0" baseline="0" dirty="0"/>
            <a:t>features completed</a:t>
          </a:r>
          <a:r>
            <a:rPr lang="en-US" b="0" i="0" baseline="0" dirty="0"/>
            <a:t>; polishing and testing in progress.</a:t>
          </a:r>
          <a:endParaRPr lang="en-US" dirty="0"/>
        </a:p>
      </dgm:t>
    </dgm:pt>
    <dgm:pt modelId="{AE8EA98B-E8C7-4CD0-8AE6-4AF3D36329AA}" type="parTrans" cxnId="{057B5B61-D62F-453C-A63A-58A3B6D7FE5B}">
      <dgm:prSet/>
      <dgm:spPr/>
      <dgm:t>
        <a:bodyPr/>
        <a:lstStyle/>
        <a:p>
          <a:endParaRPr lang="en-US"/>
        </a:p>
      </dgm:t>
    </dgm:pt>
    <dgm:pt modelId="{CFCDC8CA-F1EB-49C7-9D2A-1AB0E0B4E602}" type="sibTrans" cxnId="{057B5B61-D62F-453C-A63A-58A3B6D7FE5B}">
      <dgm:prSet/>
      <dgm:spPr/>
      <dgm:t>
        <a:bodyPr/>
        <a:lstStyle/>
        <a:p>
          <a:endParaRPr lang="en-US"/>
        </a:p>
      </dgm:t>
    </dgm:pt>
    <dgm:pt modelId="{ADB9AACE-DC84-4335-A3B2-3E6A97649329}">
      <dgm:prSet/>
      <dgm:spPr/>
      <dgm:t>
        <a:bodyPr/>
        <a:lstStyle/>
        <a:p>
          <a:pPr>
            <a:lnSpc>
              <a:spcPct val="100000"/>
            </a:lnSpc>
          </a:pPr>
          <a:r>
            <a:rPr lang="en-US" b="0" i="0" baseline="0"/>
            <a:t>Ready to proceed to final report and exhibition.</a:t>
          </a:r>
          <a:endParaRPr lang="en-US"/>
        </a:p>
      </dgm:t>
    </dgm:pt>
    <dgm:pt modelId="{D5E8DABF-6618-4FC3-B30B-48BDF8833953}" type="parTrans" cxnId="{D7A36125-3B2A-47AB-92ED-8703BA333C59}">
      <dgm:prSet/>
      <dgm:spPr/>
      <dgm:t>
        <a:bodyPr/>
        <a:lstStyle/>
        <a:p>
          <a:endParaRPr lang="en-US"/>
        </a:p>
      </dgm:t>
    </dgm:pt>
    <dgm:pt modelId="{4C627584-1740-44D7-9D76-F37B9EBA576C}" type="sibTrans" cxnId="{D7A36125-3B2A-47AB-92ED-8703BA333C59}">
      <dgm:prSet/>
      <dgm:spPr/>
      <dgm:t>
        <a:bodyPr/>
        <a:lstStyle/>
        <a:p>
          <a:endParaRPr lang="en-US"/>
        </a:p>
      </dgm:t>
    </dgm:pt>
    <dgm:pt modelId="{3AEC3A2C-1B12-4158-B870-286CBFBBE64E}">
      <dgm:prSet/>
      <dgm:spPr/>
      <dgm:t>
        <a:bodyPr/>
        <a:lstStyle/>
        <a:p>
          <a:pPr>
            <a:lnSpc>
              <a:spcPct val="100000"/>
            </a:lnSpc>
          </a:pPr>
          <a:r>
            <a:rPr lang="en-US" b="0" i="0" baseline="0"/>
            <a:t>Open for questions.</a:t>
          </a:r>
          <a:endParaRPr lang="en-US"/>
        </a:p>
      </dgm:t>
    </dgm:pt>
    <dgm:pt modelId="{D15F2356-0617-4990-9B57-3B5566A4F7E0}" type="parTrans" cxnId="{0EAF3D32-3019-44B7-8017-DEC5840F065D}">
      <dgm:prSet/>
      <dgm:spPr/>
      <dgm:t>
        <a:bodyPr/>
        <a:lstStyle/>
        <a:p>
          <a:endParaRPr lang="en-US"/>
        </a:p>
      </dgm:t>
    </dgm:pt>
    <dgm:pt modelId="{1CF97BCE-936F-4598-BE39-DD882E699D30}" type="sibTrans" cxnId="{0EAF3D32-3019-44B7-8017-DEC5840F065D}">
      <dgm:prSet/>
      <dgm:spPr/>
      <dgm:t>
        <a:bodyPr/>
        <a:lstStyle/>
        <a:p>
          <a:endParaRPr lang="en-US"/>
        </a:p>
      </dgm:t>
    </dgm:pt>
    <dgm:pt modelId="{82D672FA-73FB-4445-ADA5-3E75DB0ACC49}" type="pres">
      <dgm:prSet presAssocID="{0A1B9F35-1113-4819-A2E5-8317FBB4D305}" presName="root" presStyleCnt="0">
        <dgm:presLayoutVars>
          <dgm:dir/>
          <dgm:resizeHandles val="exact"/>
        </dgm:presLayoutVars>
      </dgm:prSet>
      <dgm:spPr/>
    </dgm:pt>
    <dgm:pt modelId="{F064B2F6-7132-4DB0-8A38-BE6FB227C1A3}" type="pres">
      <dgm:prSet presAssocID="{161D88F6-2215-4F1B-AA4A-BA418BE7CECB}" presName="compNode" presStyleCnt="0"/>
      <dgm:spPr/>
    </dgm:pt>
    <dgm:pt modelId="{492AEAF3-290D-43EB-A542-E6F0E537657D}" type="pres">
      <dgm:prSet presAssocID="{161D88F6-2215-4F1B-AA4A-BA418BE7CECB}" presName="bgRect" presStyleLbl="bgShp" presStyleIdx="0" presStyleCnt="3"/>
      <dgm:spPr/>
    </dgm:pt>
    <dgm:pt modelId="{D32879F5-0CD1-466D-9F04-1424CEB40B3E}" type="pres">
      <dgm:prSet presAssocID="{161D88F6-2215-4F1B-AA4A-BA418BE7CEC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06CAAE34-4D89-4662-BAAE-36B95C67473C}" type="pres">
      <dgm:prSet presAssocID="{161D88F6-2215-4F1B-AA4A-BA418BE7CECB}" presName="spaceRect" presStyleCnt="0"/>
      <dgm:spPr/>
    </dgm:pt>
    <dgm:pt modelId="{A2B97E3A-F059-464C-98A0-E100BB686012}" type="pres">
      <dgm:prSet presAssocID="{161D88F6-2215-4F1B-AA4A-BA418BE7CECB}" presName="parTx" presStyleLbl="revTx" presStyleIdx="0" presStyleCnt="3">
        <dgm:presLayoutVars>
          <dgm:chMax val="0"/>
          <dgm:chPref val="0"/>
        </dgm:presLayoutVars>
      </dgm:prSet>
      <dgm:spPr/>
    </dgm:pt>
    <dgm:pt modelId="{840BA762-1486-465E-86FE-1E78E57C1C0A}" type="pres">
      <dgm:prSet presAssocID="{CFCDC8CA-F1EB-49C7-9D2A-1AB0E0B4E602}" presName="sibTrans" presStyleCnt="0"/>
      <dgm:spPr/>
    </dgm:pt>
    <dgm:pt modelId="{D43B6CC1-1A3F-4FA7-AA67-CDC026A05582}" type="pres">
      <dgm:prSet presAssocID="{ADB9AACE-DC84-4335-A3B2-3E6A97649329}" presName="compNode" presStyleCnt="0"/>
      <dgm:spPr/>
    </dgm:pt>
    <dgm:pt modelId="{1DD470C5-CF44-4CCA-A911-F7183CA6C056}" type="pres">
      <dgm:prSet presAssocID="{ADB9AACE-DC84-4335-A3B2-3E6A97649329}" presName="bgRect" presStyleLbl="bgShp" presStyleIdx="1" presStyleCnt="3"/>
      <dgm:spPr/>
    </dgm:pt>
    <dgm:pt modelId="{A6A70951-D361-4A67-AF72-2D676B42F1B1}" type="pres">
      <dgm:prSet presAssocID="{ADB9AACE-DC84-4335-A3B2-3E6A976493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ign Language"/>
        </a:ext>
      </dgm:extLst>
    </dgm:pt>
    <dgm:pt modelId="{5E3A8304-EE0E-4AC8-8950-F7D2694988A4}" type="pres">
      <dgm:prSet presAssocID="{ADB9AACE-DC84-4335-A3B2-3E6A97649329}" presName="spaceRect" presStyleCnt="0"/>
      <dgm:spPr/>
    </dgm:pt>
    <dgm:pt modelId="{C56A6CFA-0DE0-4414-9A0A-2809ACD7064B}" type="pres">
      <dgm:prSet presAssocID="{ADB9AACE-DC84-4335-A3B2-3E6A97649329}" presName="parTx" presStyleLbl="revTx" presStyleIdx="1" presStyleCnt="3">
        <dgm:presLayoutVars>
          <dgm:chMax val="0"/>
          <dgm:chPref val="0"/>
        </dgm:presLayoutVars>
      </dgm:prSet>
      <dgm:spPr/>
    </dgm:pt>
    <dgm:pt modelId="{017155B3-8B3C-41FF-AC7D-162A6C254341}" type="pres">
      <dgm:prSet presAssocID="{4C627584-1740-44D7-9D76-F37B9EBA576C}" presName="sibTrans" presStyleCnt="0"/>
      <dgm:spPr/>
    </dgm:pt>
    <dgm:pt modelId="{4FBA3E04-5A7C-4705-8EB7-D99AA8B7402F}" type="pres">
      <dgm:prSet presAssocID="{3AEC3A2C-1B12-4158-B870-286CBFBBE64E}" presName="compNode" presStyleCnt="0"/>
      <dgm:spPr/>
    </dgm:pt>
    <dgm:pt modelId="{F773730B-DD0B-446F-9F45-8CD83473ECB5}" type="pres">
      <dgm:prSet presAssocID="{3AEC3A2C-1B12-4158-B870-286CBFBBE64E}" presName="bgRect" presStyleLbl="bgShp" presStyleIdx="2" presStyleCnt="3"/>
      <dgm:spPr/>
    </dgm:pt>
    <dgm:pt modelId="{0CDFEE0E-2A7F-4D13-9969-FEBFAB388CAF}" type="pres">
      <dgm:prSet presAssocID="{3AEC3A2C-1B12-4158-B870-286CBFBBE6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 mark"/>
        </a:ext>
      </dgm:extLst>
    </dgm:pt>
    <dgm:pt modelId="{157BFB6D-A8C0-46B5-B00E-CE181C83B2B3}" type="pres">
      <dgm:prSet presAssocID="{3AEC3A2C-1B12-4158-B870-286CBFBBE64E}" presName="spaceRect" presStyleCnt="0"/>
      <dgm:spPr/>
    </dgm:pt>
    <dgm:pt modelId="{4522EB85-0B70-41FD-9507-AFC5E4337FB2}" type="pres">
      <dgm:prSet presAssocID="{3AEC3A2C-1B12-4158-B870-286CBFBBE64E}" presName="parTx" presStyleLbl="revTx" presStyleIdx="2" presStyleCnt="3">
        <dgm:presLayoutVars>
          <dgm:chMax val="0"/>
          <dgm:chPref val="0"/>
        </dgm:presLayoutVars>
      </dgm:prSet>
      <dgm:spPr/>
    </dgm:pt>
  </dgm:ptLst>
  <dgm:cxnLst>
    <dgm:cxn modelId="{D7A36125-3B2A-47AB-92ED-8703BA333C59}" srcId="{0A1B9F35-1113-4819-A2E5-8317FBB4D305}" destId="{ADB9AACE-DC84-4335-A3B2-3E6A97649329}" srcOrd="1" destOrd="0" parTransId="{D5E8DABF-6618-4FC3-B30B-48BDF8833953}" sibTransId="{4C627584-1740-44D7-9D76-F37B9EBA576C}"/>
    <dgm:cxn modelId="{276D9125-2B1C-41A4-AEFA-7E1A34AB5FBF}" type="presOf" srcId="{3AEC3A2C-1B12-4158-B870-286CBFBBE64E}" destId="{4522EB85-0B70-41FD-9507-AFC5E4337FB2}" srcOrd="0" destOrd="0" presId="urn:microsoft.com/office/officeart/2018/2/layout/IconVerticalSolidList"/>
    <dgm:cxn modelId="{B821862A-0253-4C50-9BCE-A9FB624C860F}" type="presOf" srcId="{0A1B9F35-1113-4819-A2E5-8317FBB4D305}" destId="{82D672FA-73FB-4445-ADA5-3E75DB0ACC49}" srcOrd="0" destOrd="0" presId="urn:microsoft.com/office/officeart/2018/2/layout/IconVerticalSolidList"/>
    <dgm:cxn modelId="{0EAF3D32-3019-44B7-8017-DEC5840F065D}" srcId="{0A1B9F35-1113-4819-A2E5-8317FBB4D305}" destId="{3AEC3A2C-1B12-4158-B870-286CBFBBE64E}" srcOrd="2" destOrd="0" parTransId="{D15F2356-0617-4990-9B57-3B5566A4F7E0}" sibTransId="{1CF97BCE-936F-4598-BE39-DD882E699D30}"/>
    <dgm:cxn modelId="{6A163640-099F-4284-9754-AD8491D068B4}" type="presOf" srcId="{ADB9AACE-DC84-4335-A3B2-3E6A97649329}" destId="{C56A6CFA-0DE0-4414-9A0A-2809ACD7064B}" srcOrd="0" destOrd="0" presId="urn:microsoft.com/office/officeart/2018/2/layout/IconVerticalSolidList"/>
    <dgm:cxn modelId="{057B5B61-D62F-453C-A63A-58A3B6D7FE5B}" srcId="{0A1B9F35-1113-4819-A2E5-8317FBB4D305}" destId="{161D88F6-2215-4F1B-AA4A-BA418BE7CECB}" srcOrd="0" destOrd="0" parTransId="{AE8EA98B-E8C7-4CD0-8AE6-4AF3D36329AA}" sibTransId="{CFCDC8CA-F1EB-49C7-9D2A-1AB0E0B4E602}"/>
    <dgm:cxn modelId="{094BD5F0-E6F8-44E0-97E4-EFF934AD2A3B}" type="presOf" srcId="{161D88F6-2215-4F1B-AA4A-BA418BE7CECB}" destId="{A2B97E3A-F059-464C-98A0-E100BB686012}" srcOrd="0" destOrd="0" presId="urn:microsoft.com/office/officeart/2018/2/layout/IconVerticalSolidList"/>
    <dgm:cxn modelId="{47DC05E6-9426-47E2-91A4-46A58C39A271}" type="presParOf" srcId="{82D672FA-73FB-4445-ADA5-3E75DB0ACC49}" destId="{F064B2F6-7132-4DB0-8A38-BE6FB227C1A3}" srcOrd="0" destOrd="0" presId="urn:microsoft.com/office/officeart/2018/2/layout/IconVerticalSolidList"/>
    <dgm:cxn modelId="{1DB3EC35-C70C-40A9-A740-DD3564F848E0}" type="presParOf" srcId="{F064B2F6-7132-4DB0-8A38-BE6FB227C1A3}" destId="{492AEAF3-290D-43EB-A542-E6F0E537657D}" srcOrd="0" destOrd="0" presId="urn:microsoft.com/office/officeart/2018/2/layout/IconVerticalSolidList"/>
    <dgm:cxn modelId="{C34CF8F9-90F6-4C3F-8F79-CA34A0B8C5B9}" type="presParOf" srcId="{F064B2F6-7132-4DB0-8A38-BE6FB227C1A3}" destId="{D32879F5-0CD1-466D-9F04-1424CEB40B3E}" srcOrd="1" destOrd="0" presId="urn:microsoft.com/office/officeart/2018/2/layout/IconVerticalSolidList"/>
    <dgm:cxn modelId="{32AC8F2E-DAAC-4DCA-8958-57E28F814D4E}" type="presParOf" srcId="{F064B2F6-7132-4DB0-8A38-BE6FB227C1A3}" destId="{06CAAE34-4D89-4662-BAAE-36B95C67473C}" srcOrd="2" destOrd="0" presId="urn:microsoft.com/office/officeart/2018/2/layout/IconVerticalSolidList"/>
    <dgm:cxn modelId="{98486893-7B38-4384-B63F-5CA3BF9E3E9A}" type="presParOf" srcId="{F064B2F6-7132-4DB0-8A38-BE6FB227C1A3}" destId="{A2B97E3A-F059-464C-98A0-E100BB686012}" srcOrd="3" destOrd="0" presId="urn:microsoft.com/office/officeart/2018/2/layout/IconVerticalSolidList"/>
    <dgm:cxn modelId="{1D26AA63-6D1B-4FF4-A818-9D52FFB59C17}" type="presParOf" srcId="{82D672FA-73FB-4445-ADA5-3E75DB0ACC49}" destId="{840BA762-1486-465E-86FE-1E78E57C1C0A}" srcOrd="1" destOrd="0" presId="urn:microsoft.com/office/officeart/2018/2/layout/IconVerticalSolidList"/>
    <dgm:cxn modelId="{21FED4D3-01F6-4A4C-BA1B-8F8AF60E1DA5}" type="presParOf" srcId="{82D672FA-73FB-4445-ADA5-3E75DB0ACC49}" destId="{D43B6CC1-1A3F-4FA7-AA67-CDC026A05582}" srcOrd="2" destOrd="0" presId="urn:microsoft.com/office/officeart/2018/2/layout/IconVerticalSolidList"/>
    <dgm:cxn modelId="{2BAF916F-F121-4A76-A250-3316C780F915}" type="presParOf" srcId="{D43B6CC1-1A3F-4FA7-AA67-CDC026A05582}" destId="{1DD470C5-CF44-4CCA-A911-F7183CA6C056}" srcOrd="0" destOrd="0" presId="urn:microsoft.com/office/officeart/2018/2/layout/IconVerticalSolidList"/>
    <dgm:cxn modelId="{8EFCC38D-34D2-4EF1-B6FC-6DFECED836BE}" type="presParOf" srcId="{D43B6CC1-1A3F-4FA7-AA67-CDC026A05582}" destId="{A6A70951-D361-4A67-AF72-2D676B42F1B1}" srcOrd="1" destOrd="0" presId="urn:microsoft.com/office/officeart/2018/2/layout/IconVerticalSolidList"/>
    <dgm:cxn modelId="{85918ADD-935E-4C93-AEE7-2C6285FAB938}" type="presParOf" srcId="{D43B6CC1-1A3F-4FA7-AA67-CDC026A05582}" destId="{5E3A8304-EE0E-4AC8-8950-F7D2694988A4}" srcOrd="2" destOrd="0" presId="urn:microsoft.com/office/officeart/2018/2/layout/IconVerticalSolidList"/>
    <dgm:cxn modelId="{FFC87A29-9717-4F0C-A3D5-C2AC0327960F}" type="presParOf" srcId="{D43B6CC1-1A3F-4FA7-AA67-CDC026A05582}" destId="{C56A6CFA-0DE0-4414-9A0A-2809ACD7064B}" srcOrd="3" destOrd="0" presId="urn:microsoft.com/office/officeart/2018/2/layout/IconVerticalSolidList"/>
    <dgm:cxn modelId="{A6682941-BC8C-4EBE-8FDF-6D5B405F759C}" type="presParOf" srcId="{82D672FA-73FB-4445-ADA5-3E75DB0ACC49}" destId="{017155B3-8B3C-41FF-AC7D-162A6C254341}" srcOrd="3" destOrd="0" presId="urn:microsoft.com/office/officeart/2018/2/layout/IconVerticalSolidList"/>
    <dgm:cxn modelId="{5D8DF0D0-B8EC-4D7A-9966-0B3305549BA2}" type="presParOf" srcId="{82D672FA-73FB-4445-ADA5-3E75DB0ACC49}" destId="{4FBA3E04-5A7C-4705-8EB7-D99AA8B7402F}" srcOrd="4" destOrd="0" presId="urn:microsoft.com/office/officeart/2018/2/layout/IconVerticalSolidList"/>
    <dgm:cxn modelId="{6E044E79-D0D9-4C8F-80EE-028178E6A180}" type="presParOf" srcId="{4FBA3E04-5A7C-4705-8EB7-D99AA8B7402F}" destId="{F773730B-DD0B-446F-9F45-8CD83473ECB5}" srcOrd="0" destOrd="0" presId="urn:microsoft.com/office/officeart/2018/2/layout/IconVerticalSolidList"/>
    <dgm:cxn modelId="{DA824ACE-D32D-47C9-B5A7-74980076B86F}" type="presParOf" srcId="{4FBA3E04-5A7C-4705-8EB7-D99AA8B7402F}" destId="{0CDFEE0E-2A7F-4D13-9969-FEBFAB388CAF}" srcOrd="1" destOrd="0" presId="urn:microsoft.com/office/officeart/2018/2/layout/IconVerticalSolidList"/>
    <dgm:cxn modelId="{216ADEBF-71A6-4963-B075-54ECFB81B067}" type="presParOf" srcId="{4FBA3E04-5A7C-4705-8EB7-D99AA8B7402F}" destId="{157BFB6D-A8C0-46B5-B00E-CE181C83B2B3}" srcOrd="2" destOrd="0" presId="urn:microsoft.com/office/officeart/2018/2/layout/IconVerticalSolidList"/>
    <dgm:cxn modelId="{01221CC3-7013-4C95-BBBF-A942664FF091}" type="presParOf" srcId="{4FBA3E04-5A7C-4705-8EB7-D99AA8B7402F}" destId="{4522EB85-0B70-41FD-9507-AFC5E4337FB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95857-CFF8-41C3-AF58-10E5F4C01476}">
      <dsp:nvSpPr>
        <dsp:cNvPr id="0" name=""/>
        <dsp:cNvSpPr/>
      </dsp:nvSpPr>
      <dsp:spPr>
        <a:xfrm>
          <a:off x="213" y="658411"/>
          <a:ext cx="2581275" cy="3097530"/>
        </a:xfrm>
        <a:prstGeom prst="rect">
          <a:avLst/>
        </a:prstGeom>
        <a:solidFill>
          <a:schemeClr val="accent6">
            <a:shade val="80000"/>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973" tIns="0" rIns="254973" bIns="330200" numCol="1" spcCol="1270" anchor="t" anchorCtr="0">
          <a:noAutofit/>
        </a:bodyPr>
        <a:lstStyle/>
        <a:p>
          <a:pPr marL="0" lvl="0" indent="0" algn="l" defTabSz="889000">
            <a:lnSpc>
              <a:spcPct val="90000"/>
            </a:lnSpc>
            <a:spcBef>
              <a:spcPct val="0"/>
            </a:spcBef>
            <a:spcAft>
              <a:spcPct val="35000"/>
            </a:spcAft>
            <a:buNone/>
          </a:pPr>
          <a:r>
            <a:rPr lang="en-US" sz="2000" b="0" i="0" kern="1200" baseline="0" dirty="0"/>
            <a:t>Implement realistic ball physics and collisions for 8-ball rules.</a:t>
          </a:r>
          <a:endParaRPr lang="en-US" sz="2000" kern="1200" dirty="0"/>
        </a:p>
      </dsp:txBody>
      <dsp:txXfrm>
        <a:off x="213" y="1897423"/>
        <a:ext cx="2581275" cy="1858518"/>
      </dsp:txXfrm>
    </dsp:sp>
    <dsp:sp modelId="{4A326668-D465-4982-B491-031825B5D9CC}">
      <dsp:nvSpPr>
        <dsp:cNvPr id="0" name=""/>
        <dsp:cNvSpPr/>
      </dsp:nvSpPr>
      <dsp:spPr>
        <a:xfrm>
          <a:off x="213" y="658411"/>
          <a:ext cx="2581275" cy="12390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973" tIns="165100" rIns="254973" bIns="165100" numCol="1" spcCol="1270" anchor="ctr" anchorCtr="0">
          <a:noAutofit/>
        </a:bodyPr>
        <a:lstStyle/>
        <a:p>
          <a:pPr marL="0" lvl="0" indent="0" algn="l" defTabSz="2889250">
            <a:lnSpc>
              <a:spcPct val="90000"/>
            </a:lnSpc>
            <a:spcBef>
              <a:spcPct val="0"/>
            </a:spcBef>
            <a:spcAft>
              <a:spcPct val="35000"/>
            </a:spcAft>
            <a:buNone/>
          </a:pPr>
          <a:r>
            <a:rPr lang="en-US" sz="6500" kern="1200"/>
            <a:t>01</a:t>
          </a:r>
        </a:p>
      </dsp:txBody>
      <dsp:txXfrm>
        <a:off x="213" y="658411"/>
        <a:ext cx="2581275" cy="1239012"/>
      </dsp:txXfrm>
    </dsp:sp>
    <dsp:sp modelId="{755F735F-0F57-4C28-AA7D-E83DDFA47C04}">
      <dsp:nvSpPr>
        <dsp:cNvPr id="0" name=""/>
        <dsp:cNvSpPr/>
      </dsp:nvSpPr>
      <dsp:spPr>
        <a:xfrm>
          <a:off x="2787991" y="658411"/>
          <a:ext cx="2581275" cy="3097530"/>
        </a:xfrm>
        <a:prstGeom prst="rect">
          <a:avLst/>
        </a:prstGeom>
        <a:solidFill>
          <a:schemeClr val="accent6">
            <a:shade val="80000"/>
            <a:hueOff val="-103520"/>
            <a:satOff val="-7565"/>
            <a:lumOff val="10356"/>
            <a:alphaOff val="0"/>
          </a:schemeClr>
        </a:solidFill>
        <a:ln w="12700" cap="flat" cmpd="sng" algn="ctr">
          <a:solidFill>
            <a:schemeClr val="accent6">
              <a:shade val="80000"/>
              <a:hueOff val="-103520"/>
              <a:satOff val="-7565"/>
              <a:lumOff val="103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973" tIns="0" rIns="254973" bIns="330200" numCol="1" spcCol="1270" anchor="t" anchorCtr="0">
          <a:noAutofit/>
        </a:bodyPr>
        <a:lstStyle/>
        <a:p>
          <a:pPr marL="0" lvl="0" indent="0" algn="l" defTabSz="889000">
            <a:lnSpc>
              <a:spcPct val="90000"/>
            </a:lnSpc>
            <a:spcBef>
              <a:spcPct val="0"/>
            </a:spcBef>
            <a:spcAft>
              <a:spcPct val="35000"/>
            </a:spcAft>
            <a:buNone/>
          </a:pPr>
          <a:r>
            <a:rPr lang="en-US" sz="2000" b="0" i="0" kern="1200" baseline="0"/>
            <a:t>Provide intuitive mouse/cue control with responsive feel.</a:t>
          </a:r>
          <a:endParaRPr lang="en-US" sz="2000" kern="1200"/>
        </a:p>
      </dsp:txBody>
      <dsp:txXfrm>
        <a:off x="2787991" y="1897423"/>
        <a:ext cx="2581275" cy="1858518"/>
      </dsp:txXfrm>
    </dsp:sp>
    <dsp:sp modelId="{96E08C0E-CE74-4B63-BEEE-293A5ACFF567}">
      <dsp:nvSpPr>
        <dsp:cNvPr id="0" name=""/>
        <dsp:cNvSpPr/>
      </dsp:nvSpPr>
      <dsp:spPr>
        <a:xfrm>
          <a:off x="2787991" y="658411"/>
          <a:ext cx="2581275" cy="12390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973" tIns="165100" rIns="254973" bIns="165100" numCol="1" spcCol="1270" anchor="ctr" anchorCtr="0">
          <a:noAutofit/>
        </a:bodyPr>
        <a:lstStyle/>
        <a:p>
          <a:pPr marL="0" lvl="0" indent="0" algn="l" defTabSz="2889250">
            <a:lnSpc>
              <a:spcPct val="90000"/>
            </a:lnSpc>
            <a:spcBef>
              <a:spcPct val="0"/>
            </a:spcBef>
            <a:spcAft>
              <a:spcPct val="35000"/>
            </a:spcAft>
            <a:buNone/>
          </a:pPr>
          <a:r>
            <a:rPr lang="en-US" sz="6500" kern="1200"/>
            <a:t>02</a:t>
          </a:r>
        </a:p>
      </dsp:txBody>
      <dsp:txXfrm>
        <a:off x="2787991" y="658411"/>
        <a:ext cx="2581275" cy="1239012"/>
      </dsp:txXfrm>
    </dsp:sp>
    <dsp:sp modelId="{EE26B273-02B4-4DC7-ADFD-BB1FE4F92CA1}">
      <dsp:nvSpPr>
        <dsp:cNvPr id="0" name=""/>
        <dsp:cNvSpPr/>
      </dsp:nvSpPr>
      <dsp:spPr>
        <a:xfrm>
          <a:off x="5575769" y="658411"/>
          <a:ext cx="2581275" cy="3097530"/>
        </a:xfrm>
        <a:prstGeom prst="rect">
          <a:avLst/>
        </a:prstGeom>
        <a:solidFill>
          <a:schemeClr val="accent6">
            <a:shade val="80000"/>
            <a:hueOff val="-207040"/>
            <a:satOff val="-15130"/>
            <a:lumOff val="20711"/>
            <a:alphaOff val="0"/>
          </a:schemeClr>
        </a:solidFill>
        <a:ln w="12700" cap="flat" cmpd="sng" algn="ctr">
          <a:solidFill>
            <a:schemeClr val="accent6">
              <a:shade val="80000"/>
              <a:hueOff val="-207040"/>
              <a:satOff val="-15130"/>
              <a:lumOff val="20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973" tIns="0" rIns="254973" bIns="330200" numCol="1" spcCol="1270" anchor="t" anchorCtr="0">
          <a:noAutofit/>
        </a:bodyPr>
        <a:lstStyle/>
        <a:p>
          <a:pPr marL="0" lvl="0" indent="0" algn="l" defTabSz="889000">
            <a:lnSpc>
              <a:spcPct val="90000"/>
            </a:lnSpc>
            <a:spcBef>
              <a:spcPct val="0"/>
            </a:spcBef>
            <a:spcAft>
              <a:spcPct val="35000"/>
            </a:spcAft>
            <a:buNone/>
          </a:pPr>
          <a:r>
            <a:rPr lang="en-US" sz="2000" b="0" i="0" kern="1200" baseline="0"/>
            <a:t>Integrate an AI opponent capable of making valid, varied shots.</a:t>
          </a:r>
          <a:endParaRPr lang="en-US" sz="2000" kern="1200"/>
        </a:p>
      </dsp:txBody>
      <dsp:txXfrm>
        <a:off x="5575769" y="1897423"/>
        <a:ext cx="2581275" cy="1858518"/>
      </dsp:txXfrm>
    </dsp:sp>
    <dsp:sp modelId="{C16386FA-904D-45D5-8951-EE8307CDAE84}">
      <dsp:nvSpPr>
        <dsp:cNvPr id="0" name=""/>
        <dsp:cNvSpPr/>
      </dsp:nvSpPr>
      <dsp:spPr>
        <a:xfrm>
          <a:off x="5575769" y="658411"/>
          <a:ext cx="2581275" cy="12390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973" tIns="165100" rIns="254973" bIns="165100" numCol="1" spcCol="1270" anchor="ctr" anchorCtr="0">
          <a:noAutofit/>
        </a:bodyPr>
        <a:lstStyle/>
        <a:p>
          <a:pPr marL="0" lvl="0" indent="0" algn="l" defTabSz="2889250">
            <a:lnSpc>
              <a:spcPct val="90000"/>
            </a:lnSpc>
            <a:spcBef>
              <a:spcPct val="0"/>
            </a:spcBef>
            <a:spcAft>
              <a:spcPct val="35000"/>
            </a:spcAft>
            <a:buNone/>
          </a:pPr>
          <a:r>
            <a:rPr lang="en-US" sz="6500" kern="1200"/>
            <a:t>03</a:t>
          </a:r>
        </a:p>
      </dsp:txBody>
      <dsp:txXfrm>
        <a:off x="5575769" y="658411"/>
        <a:ext cx="2581275" cy="1239012"/>
      </dsp:txXfrm>
    </dsp:sp>
    <dsp:sp modelId="{C30681C7-F3F2-4B8D-9913-080E326C51E1}">
      <dsp:nvSpPr>
        <dsp:cNvPr id="0" name=""/>
        <dsp:cNvSpPr/>
      </dsp:nvSpPr>
      <dsp:spPr>
        <a:xfrm>
          <a:off x="8363547" y="658411"/>
          <a:ext cx="2581275" cy="3097530"/>
        </a:xfrm>
        <a:prstGeom prst="rect">
          <a:avLst/>
        </a:prstGeom>
        <a:solidFill>
          <a:schemeClr val="accent6">
            <a:shade val="80000"/>
            <a:hueOff val="-310561"/>
            <a:satOff val="-22695"/>
            <a:lumOff val="31067"/>
            <a:alphaOff val="0"/>
          </a:schemeClr>
        </a:solidFill>
        <a:ln w="12700" cap="flat" cmpd="sng" algn="ctr">
          <a:solidFill>
            <a:schemeClr val="accent6">
              <a:shade val="80000"/>
              <a:hueOff val="-310561"/>
              <a:satOff val="-22695"/>
              <a:lumOff val="310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973" tIns="0" rIns="254973" bIns="330200" numCol="1" spcCol="1270" anchor="t" anchorCtr="0">
          <a:noAutofit/>
        </a:bodyPr>
        <a:lstStyle/>
        <a:p>
          <a:pPr marL="0" lvl="0" indent="0" algn="l" defTabSz="889000">
            <a:lnSpc>
              <a:spcPct val="90000"/>
            </a:lnSpc>
            <a:spcBef>
              <a:spcPct val="0"/>
            </a:spcBef>
            <a:spcAft>
              <a:spcPct val="35000"/>
            </a:spcAft>
            <a:buNone/>
          </a:pPr>
          <a:r>
            <a:rPr lang="en-US" sz="2000" b="0" i="0" kern="1200" baseline="0"/>
            <a:t>Produce a finished, user-tested playable demo and exhibition poster.</a:t>
          </a:r>
          <a:endParaRPr lang="en-US" sz="2000" kern="1200"/>
        </a:p>
      </dsp:txBody>
      <dsp:txXfrm>
        <a:off x="8363547" y="1897423"/>
        <a:ext cx="2581275" cy="1858518"/>
      </dsp:txXfrm>
    </dsp:sp>
    <dsp:sp modelId="{A1DD2310-DFBF-4034-AC3F-5CFD5C48D5A6}">
      <dsp:nvSpPr>
        <dsp:cNvPr id="0" name=""/>
        <dsp:cNvSpPr/>
      </dsp:nvSpPr>
      <dsp:spPr>
        <a:xfrm>
          <a:off x="8363547" y="658411"/>
          <a:ext cx="2581275" cy="12390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973" tIns="165100" rIns="254973" bIns="165100" numCol="1" spcCol="1270" anchor="ctr" anchorCtr="0">
          <a:noAutofit/>
        </a:bodyPr>
        <a:lstStyle/>
        <a:p>
          <a:pPr marL="0" lvl="0" indent="0" algn="l" defTabSz="2889250">
            <a:lnSpc>
              <a:spcPct val="90000"/>
            </a:lnSpc>
            <a:spcBef>
              <a:spcPct val="0"/>
            </a:spcBef>
            <a:spcAft>
              <a:spcPct val="35000"/>
            </a:spcAft>
            <a:buNone/>
          </a:pPr>
          <a:r>
            <a:rPr lang="en-US" sz="6500" kern="1200"/>
            <a:t>04</a:t>
          </a:r>
          <a:endParaRPr lang="en-US" sz="6500" kern="1200" dirty="0"/>
        </a:p>
      </dsp:txBody>
      <dsp:txXfrm>
        <a:off x="8363547" y="658411"/>
        <a:ext cx="2581275" cy="1239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92D46-6ED0-4851-BF1B-51A012818186}">
      <dsp:nvSpPr>
        <dsp:cNvPr id="0" name=""/>
        <dsp:cNvSpPr/>
      </dsp:nvSpPr>
      <dsp:spPr>
        <a:xfrm>
          <a:off x="0" y="706"/>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B2A61E-84C4-40AE-ACC8-473F8F314F9D}">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7955E-72E6-4439-B78A-C408E2F1CB4E}">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889000">
            <a:lnSpc>
              <a:spcPct val="100000"/>
            </a:lnSpc>
            <a:spcBef>
              <a:spcPct val="0"/>
            </a:spcBef>
            <a:spcAft>
              <a:spcPct val="35000"/>
            </a:spcAft>
            <a:buNone/>
          </a:pPr>
          <a:r>
            <a:rPr lang="en-US" sz="2000" b="1" i="0" kern="1200" baseline="0"/>
            <a:t>Frontend:</a:t>
          </a:r>
          <a:r>
            <a:rPr lang="en-US" sz="2000" b="0" i="0" kern="1200" baseline="0"/>
            <a:t> HTML5 + Canvas for rendering.</a:t>
          </a:r>
          <a:endParaRPr lang="en-US" sz="2000" kern="1200"/>
        </a:p>
      </dsp:txBody>
      <dsp:txXfrm>
        <a:off x="1909124" y="706"/>
        <a:ext cx="5040315" cy="1652921"/>
      </dsp:txXfrm>
    </dsp:sp>
    <dsp:sp modelId="{9EE686BF-8F98-46C6-AEC8-760F348F87AE}">
      <dsp:nvSpPr>
        <dsp:cNvPr id="0" name=""/>
        <dsp:cNvSpPr/>
      </dsp:nvSpPr>
      <dsp:spPr>
        <a:xfrm>
          <a:off x="0" y="2066858"/>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E0DD7E-F315-46F2-8644-15400EB64DEB}">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4608C-5B2D-4507-B17D-E620EEDE0BFC}">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889000">
            <a:lnSpc>
              <a:spcPct val="100000"/>
            </a:lnSpc>
            <a:spcBef>
              <a:spcPct val="0"/>
            </a:spcBef>
            <a:spcAft>
              <a:spcPct val="35000"/>
            </a:spcAft>
            <a:buNone/>
          </a:pPr>
          <a:r>
            <a:rPr lang="en-US" sz="2000" b="1" i="0" kern="1200" baseline="0"/>
            <a:t>Core modules:</a:t>
          </a:r>
          <a:r>
            <a:rPr lang="en-US" sz="2000" b="0" i="0" kern="1200" baseline="0"/>
            <a:t> Game loop, GameWorld &amp; objects (Ball, Cue/Stick, Player), Input handling, AI module, UI/Menu.</a:t>
          </a:r>
          <a:endParaRPr lang="en-US" sz="2000" kern="1200"/>
        </a:p>
      </dsp:txBody>
      <dsp:txXfrm>
        <a:off x="1909124" y="2066858"/>
        <a:ext cx="5040315" cy="1652921"/>
      </dsp:txXfrm>
    </dsp:sp>
    <dsp:sp modelId="{8F90D331-A69A-462A-93B6-90A5FFFE27A0}">
      <dsp:nvSpPr>
        <dsp:cNvPr id="0" name=""/>
        <dsp:cNvSpPr/>
      </dsp:nvSpPr>
      <dsp:spPr>
        <a:xfrm>
          <a:off x="0" y="4133010"/>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493FAF-B8BF-462A-B622-4A1BA1C7D705}">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35E4DC-8F9E-4844-A762-E45157A84012}">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889000">
            <a:lnSpc>
              <a:spcPct val="100000"/>
            </a:lnSpc>
            <a:spcBef>
              <a:spcPct val="0"/>
            </a:spcBef>
            <a:spcAft>
              <a:spcPct val="35000"/>
            </a:spcAft>
            <a:buNone/>
          </a:pPr>
          <a:r>
            <a:rPr lang="en-US" sz="2000" b="1" i="0" kern="1200" baseline="0"/>
            <a:t>Assets:</a:t>
          </a:r>
          <a:r>
            <a:rPr lang="en-US" sz="2000" b="0" i="0" kern="1200" baseline="0"/>
            <a:t> Sprites and sounds loaded at startup.</a:t>
          </a:r>
          <a:endParaRPr lang="en-US" sz="2000" kern="1200"/>
        </a:p>
      </dsp:txBody>
      <dsp:txXfrm>
        <a:off x="1909124" y="4133010"/>
        <a:ext cx="5040315" cy="16529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9D651F-812D-460D-AA63-C6C49E3BE224}">
      <dsp:nvSpPr>
        <dsp:cNvPr id="0" name=""/>
        <dsp:cNvSpPr/>
      </dsp:nvSpPr>
      <dsp:spPr>
        <a:xfrm>
          <a:off x="0" y="706"/>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C7217B-D016-4AD4-A0ED-B99531FE723F}">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7F6D18-5CC6-492D-AE4E-C0CBB6AF1B08}">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100000"/>
            </a:lnSpc>
            <a:spcBef>
              <a:spcPct val="0"/>
            </a:spcBef>
            <a:spcAft>
              <a:spcPct val="35000"/>
            </a:spcAft>
            <a:buNone/>
          </a:pPr>
          <a:r>
            <a:rPr lang="en-US" sz="2500" b="0" i="0" kern="1200" baseline="0" dirty="0"/>
            <a:t>Uses </a:t>
          </a:r>
          <a:r>
            <a:rPr lang="en-US" sz="2500" b="0" i="0" kern="1200" baseline="0" dirty="0" err="1"/>
            <a:t>requestAnimationFrame</a:t>
          </a:r>
          <a:r>
            <a:rPr lang="en-US" sz="2500" b="0" i="0" kern="1200" baseline="0" dirty="0"/>
            <a:t> for the draw/update cycle.</a:t>
          </a:r>
          <a:endParaRPr lang="en-US" sz="2500" kern="1200" dirty="0"/>
        </a:p>
      </dsp:txBody>
      <dsp:txXfrm>
        <a:off x="1909124" y="706"/>
        <a:ext cx="5040315" cy="1652921"/>
      </dsp:txXfrm>
    </dsp:sp>
    <dsp:sp modelId="{D53E7558-F6FE-4561-BC05-192B35E9C43D}">
      <dsp:nvSpPr>
        <dsp:cNvPr id="0" name=""/>
        <dsp:cNvSpPr/>
      </dsp:nvSpPr>
      <dsp:spPr>
        <a:xfrm>
          <a:off x="0" y="2066858"/>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4ECE1-9FCF-48F5-BE93-B0F59228599F}">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CC3AC-38D4-4478-AB78-15172CBAFD8E}">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100000"/>
            </a:lnSpc>
            <a:spcBef>
              <a:spcPct val="0"/>
            </a:spcBef>
            <a:spcAft>
              <a:spcPct val="35000"/>
            </a:spcAft>
            <a:buNone/>
          </a:pPr>
          <a:endParaRPr lang="en-US" sz="2500" kern="1200" dirty="0"/>
        </a:p>
      </dsp:txBody>
      <dsp:txXfrm>
        <a:off x="1909124" y="2066858"/>
        <a:ext cx="5040315" cy="1652921"/>
      </dsp:txXfrm>
    </dsp:sp>
    <dsp:sp modelId="{E3F56214-52B4-4F15-B984-4E0FDE695F15}">
      <dsp:nvSpPr>
        <dsp:cNvPr id="0" name=""/>
        <dsp:cNvSpPr/>
      </dsp:nvSpPr>
      <dsp:spPr>
        <a:xfrm>
          <a:off x="0" y="4133010"/>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33E17F-83E0-40B5-A196-47288A75DE66}">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ADE1F2-6759-4A54-B5B2-1AE30CB09ED3}">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100000"/>
            </a:lnSpc>
            <a:spcBef>
              <a:spcPct val="0"/>
            </a:spcBef>
            <a:spcAft>
              <a:spcPct val="35000"/>
            </a:spcAft>
            <a:buNone/>
          </a:pPr>
          <a:r>
            <a:rPr lang="en-US" sz="2500" b="0" i="0" kern="1200" baseline="0"/>
            <a:t>Asset preloader ensures gameplay only starts once sprites/sounds ready.</a:t>
          </a:r>
          <a:endParaRPr lang="en-US" sz="2500" kern="1200"/>
        </a:p>
      </dsp:txBody>
      <dsp:txXfrm>
        <a:off x="1909124" y="4133010"/>
        <a:ext cx="5040315" cy="16529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EEC8B-D223-4AAF-A930-B26D462DD00B}">
      <dsp:nvSpPr>
        <dsp:cNvPr id="0" name=""/>
        <dsp:cNvSpPr/>
      </dsp:nvSpPr>
      <dsp:spPr>
        <a:xfrm>
          <a:off x="213" y="658411"/>
          <a:ext cx="2581275" cy="3097530"/>
        </a:xfrm>
        <a:prstGeom prst="rect">
          <a:avLst/>
        </a:prstGeom>
        <a:solidFill>
          <a:schemeClr val="accent6">
            <a:shade val="80000"/>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973" tIns="0" rIns="25497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dirty="0"/>
            <a:t>State per ball:</a:t>
          </a:r>
          <a:r>
            <a:rPr lang="en-US" sz="1300" b="0" i="0" kern="1200" baseline="0" dirty="0"/>
            <a:t> </a:t>
          </a:r>
          <a:r>
            <a:rPr lang="en-GB" sz="1300" b="0" i="0" kern="1200" baseline="0" dirty="0"/>
            <a:t>Each ball stores its position, velocity, radius, and whether it’s potted.</a:t>
          </a:r>
          <a:endParaRPr lang="en-US" sz="1300" kern="1200" dirty="0"/>
        </a:p>
      </dsp:txBody>
      <dsp:txXfrm>
        <a:off x="213" y="1897423"/>
        <a:ext cx="2581275" cy="1858518"/>
      </dsp:txXfrm>
    </dsp:sp>
    <dsp:sp modelId="{115BD700-B8FD-434B-BFB2-AB7038145190}">
      <dsp:nvSpPr>
        <dsp:cNvPr id="0" name=""/>
        <dsp:cNvSpPr/>
      </dsp:nvSpPr>
      <dsp:spPr>
        <a:xfrm>
          <a:off x="213" y="658411"/>
          <a:ext cx="2581275" cy="12390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973" tIns="165100" rIns="254973" bIns="165100" numCol="1" spcCol="1270" anchor="ctr" anchorCtr="0">
          <a:noAutofit/>
        </a:bodyPr>
        <a:lstStyle/>
        <a:p>
          <a:pPr marL="0" lvl="0" indent="0" algn="l" defTabSz="2889250">
            <a:lnSpc>
              <a:spcPct val="90000"/>
            </a:lnSpc>
            <a:spcBef>
              <a:spcPct val="0"/>
            </a:spcBef>
            <a:spcAft>
              <a:spcPct val="35000"/>
            </a:spcAft>
            <a:buNone/>
          </a:pPr>
          <a:r>
            <a:rPr lang="en-US" sz="6500" kern="1200"/>
            <a:t>01</a:t>
          </a:r>
        </a:p>
      </dsp:txBody>
      <dsp:txXfrm>
        <a:off x="213" y="658411"/>
        <a:ext cx="2581275" cy="1239012"/>
      </dsp:txXfrm>
    </dsp:sp>
    <dsp:sp modelId="{FED9B733-DDFB-4CD0-824C-906FC531BF4E}">
      <dsp:nvSpPr>
        <dsp:cNvPr id="0" name=""/>
        <dsp:cNvSpPr/>
      </dsp:nvSpPr>
      <dsp:spPr>
        <a:xfrm>
          <a:off x="2787991" y="658411"/>
          <a:ext cx="2581275" cy="3097530"/>
        </a:xfrm>
        <a:prstGeom prst="rect">
          <a:avLst/>
        </a:prstGeom>
        <a:solidFill>
          <a:schemeClr val="accent6">
            <a:shade val="80000"/>
            <a:hueOff val="-103520"/>
            <a:satOff val="-7565"/>
            <a:lumOff val="10356"/>
            <a:alphaOff val="0"/>
          </a:schemeClr>
        </a:solidFill>
        <a:ln w="12700" cap="flat" cmpd="sng" algn="ctr">
          <a:solidFill>
            <a:schemeClr val="accent6">
              <a:shade val="80000"/>
              <a:hueOff val="-103520"/>
              <a:satOff val="-7565"/>
              <a:lumOff val="103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973" tIns="0" rIns="25497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dirty="0"/>
            <a:t>Motion:</a:t>
          </a:r>
          <a:r>
            <a:rPr lang="en-US" sz="1300" b="0" i="0" kern="1200" baseline="0" dirty="0"/>
            <a:t> </a:t>
          </a:r>
          <a:r>
            <a:rPr lang="en-GB" sz="1300" b="0" i="0" kern="1200" baseline="0" dirty="0"/>
            <a:t>Each frame, the ball’s position changes based on its velocity. Friction slightly reduces speed every frame to simulate resistance.</a:t>
          </a:r>
          <a:endParaRPr lang="en-US" sz="1300" kern="1200" dirty="0"/>
        </a:p>
      </dsp:txBody>
      <dsp:txXfrm>
        <a:off x="2787991" y="1897423"/>
        <a:ext cx="2581275" cy="1858518"/>
      </dsp:txXfrm>
    </dsp:sp>
    <dsp:sp modelId="{1903A085-99E5-4FC2-86AF-0B2E068DDF10}">
      <dsp:nvSpPr>
        <dsp:cNvPr id="0" name=""/>
        <dsp:cNvSpPr/>
      </dsp:nvSpPr>
      <dsp:spPr>
        <a:xfrm>
          <a:off x="2787991" y="658411"/>
          <a:ext cx="2581275" cy="12390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973" tIns="165100" rIns="254973" bIns="165100" numCol="1" spcCol="1270" anchor="ctr" anchorCtr="0">
          <a:noAutofit/>
        </a:bodyPr>
        <a:lstStyle/>
        <a:p>
          <a:pPr marL="0" lvl="0" indent="0" algn="l" defTabSz="2889250">
            <a:lnSpc>
              <a:spcPct val="90000"/>
            </a:lnSpc>
            <a:spcBef>
              <a:spcPct val="0"/>
            </a:spcBef>
            <a:spcAft>
              <a:spcPct val="35000"/>
            </a:spcAft>
            <a:buNone/>
          </a:pPr>
          <a:r>
            <a:rPr lang="en-US" sz="6500" kern="1200"/>
            <a:t>02</a:t>
          </a:r>
        </a:p>
      </dsp:txBody>
      <dsp:txXfrm>
        <a:off x="2787991" y="658411"/>
        <a:ext cx="2581275" cy="1239012"/>
      </dsp:txXfrm>
    </dsp:sp>
    <dsp:sp modelId="{D73AF608-212C-4A65-A1BE-5A3A6BB7435A}">
      <dsp:nvSpPr>
        <dsp:cNvPr id="0" name=""/>
        <dsp:cNvSpPr/>
      </dsp:nvSpPr>
      <dsp:spPr>
        <a:xfrm>
          <a:off x="5575769" y="658411"/>
          <a:ext cx="2581275" cy="3097530"/>
        </a:xfrm>
        <a:prstGeom prst="rect">
          <a:avLst/>
        </a:prstGeom>
        <a:solidFill>
          <a:schemeClr val="accent6">
            <a:shade val="80000"/>
            <a:hueOff val="-207040"/>
            <a:satOff val="-15130"/>
            <a:lumOff val="20711"/>
            <a:alphaOff val="0"/>
          </a:schemeClr>
        </a:solidFill>
        <a:ln w="12700" cap="flat" cmpd="sng" algn="ctr">
          <a:solidFill>
            <a:schemeClr val="accent6">
              <a:shade val="80000"/>
              <a:hueOff val="-207040"/>
              <a:satOff val="-15130"/>
              <a:lumOff val="20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973" tIns="0" rIns="25497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dirty="0"/>
            <a:t>Collisions:</a:t>
          </a:r>
          <a:r>
            <a:rPr lang="en-US" sz="1300" b="0" i="0" kern="1200" baseline="0" dirty="0"/>
            <a:t> </a:t>
          </a:r>
          <a:r>
            <a:rPr lang="en-GB" sz="1300" b="0" i="0" kern="1200" baseline="0" dirty="0"/>
            <a:t>When two balls collide, their velocities are adjusted using basic momentum and direction formulas. If a ball reaches a pocket, it’s marked as potted and removed.</a:t>
          </a:r>
          <a:endParaRPr lang="en-US" sz="1300" kern="1200" dirty="0"/>
        </a:p>
      </dsp:txBody>
      <dsp:txXfrm>
        <a:off x="5575769" y="1897423"/>
        <a:ext cx="2581275" cy="1858518"/>
      </dsp:txXfrm>
    </dsp:sp>
    <dsp:sp modelId="{F9DD0F5F-59E5-4BBB-B798-B9959EBE0560}">
      <dsp:nvSpPr>
        <dsp:cNvPr id="0" name=""/>
        <dsp:cNvSpPr/>
      </dsp:nvSpPr>
      <dsp:spPr>
        <a:xfrm>
          <a:off x="5575769" y="658411"/>
          <a:ext cx="2581275" cy="12390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973" tIns="165100" rIns="254973" bIns="165100" numCol="1" spcCol="1270" anchor="ctr" anchorCtr="0">
          <a:noAutofit/>
        </a:bodyPr>
        <a:lstStyle/>
        <a:p>
          <a:pPr marL="0" lvl="0" indent="0" algn="l" defTabSz="2889250">
            <a:lnSpc>
              <a:spcPct val="90000"/>
            </a:lnSpc>
            <a:spcBef>
              <a:spcPct val="0"/>
            </a:spcBef>
            <a:spcAft>
              <a:spcPct val="35000"/>
            </a:spcAft>
            <a:buNone/>
          </a:pPr>
          <a:r>
            <a:rPr lang="en-US" sz="6500" kern="1200"/>
            <a:t>03</a:t>
          </a:r>
        </a:p>
      </dsp:txBody>
      <dsp:txXfrm>
        <a:off x="5575769" y="658411"/>
        <a:ext cx="2581275" cy="1239012"/>
      </dsp:txXfrm>
    </dsp:sp>
    <dsp:sp modelId="{7AED97AE-6537-4F97-AD3C-E9652B504D10}">
      <dsp:nvSpPr>
        <dsp:cNvPr id="0" name=""/>
        <dsp:cNvSpPr/>
      </dsp:nvSpPr>
      <dsp:spPr>
        <a:xfrm>
          <a:off x="8363547" y="658411"/>
          <a:ext cx="2581275" cy="3097530"/>
        </a:xfrm>
        <a:prstGeom prst="rect">
          <a:avLst/>
        </a:prstGeom>
        <a:solidFill>
          <a:schemeClr val="accent6">
            <a:shade val="80000"/>
            <a:hueOff val="-310561"/>
            <a:satOff val="-22695"/>
            <a:lumOff val="31067"/>
            <a:alphaOff val="0"/>
          </a:schemeClr>
        </a:solidFill>
        <a:ln w="12700" cap="flat" cmpd="sng" algn="ctr">
          <a:solidFill>
            <a:schemeClr val="accent6">
              <a:shade val="80000"/>
              <a:hueOff val="-310561"/>
              <a:satOff val="-22695"/>
              <a:lumOff val="310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973" tIns="0" rIns="25497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dirty="0"/>
            <a:t>Friction &amp; damping:</a:t>
          </a:r>
          <a:r>
            <a:rPr lang="en-US" sz="1300" b="0" i="0" kern="1200" baseline="0" dirty="0"/>
            <a:t> </a:t>
          </a:r>
          <a:r>
            <a:rPr lang="en-GB" sz="1300" b="0" i="0" kern="1200" baseline="0" dirty="0"/>
            <a:t>Friction and energy loss are fine-tuned to make motion feel realistic while keeping gameplay smooth.</a:t>
          </a:r>
          <a:endParaRPr lang="en-US" sz="1300" kern="1200" dirty="0"/>
        </a:p>
      </dsp:txBody>
      <dsp:txXfrm>
        <a:off x="8363547" y="1897423"/>
        <a:ext cx="2581275" cy="1858518"/>
      </dsp:txXfrm>
    </dsp:sp>
    <dsp:sp modelId="{6F98E10D-9CB7-4A68-B481-9964C8417E99}">
      <dsp:nvSpPr>
        <dsp:cNvPr id="0" name=""/>
        <dsp:cNvSpPr/>
      </dsp:nvSpPr>
      <dsp:spPr>
        <a:xfrm>
          <a:off x="8363547" y="658411"/>
          <a:ext cx="2581275" cy="123901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973" tIns="165100" rIns="254973" bIns="165100" numCol="1" spcCol="1270" anchor="ctr" anchorCtr="0">
          <a:noAutofit/>
        </a:bodyPr>
        <a:lstStyle/>
        <a:p>
          <a:pPr marL="0" lvl="0" indent="0" algn="l" defTabSz="2889250">
            <a:lnSpc>
              <a:spcPct val="90000"/>
            </a:lnSpc>
            <a:spcBef>
              <a:spcPct val="0"/>
            </a:spcBef>
            <a:spcAft>
              <a:spcPct val="35000"/>
            </a:spcAft>
            <a:buNone/>
          </a:pPr>
          <a:r>
            <a:rPr lang="en-US" sz="6500" kern="1200"/>
            <a:t>04</a:t>
          </a:r>
        </a:p>
      </dsp:txBody>
      <dsp:txXfrm>
        <a:off x="8363547" y="658411"/>
        <a:ext cx="2581275" cy="12390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D3E30-D556-48A8-BE40-89938D1A8686}">
      <dsp:nvSpPr>
        <dsp:cNvPr id="0" name=""/>
        <dsp:cNvSpPr/>
      </dsp:nvSpPr>
      <dsp:spPr>
        <a:xfrm>
          <a:off x="0" y="81808"/>
          <a:ext cx="6949440" cy="1064700"/>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baseline="0" dirty="0"/>
            <a:t>Initial prototype setup &amp; reverse-engineer: </a:t>
          </a:r>
          <a:r>
            <a:rPr lang="en-US" sz="2600" b="1" i="0" kern="1200" baseline="0" dirty="0"/>
            <a:t>completed</a:t>
          </a:r>
          <a:r>
            <a:rPr lang="en-US" sz="2600" b="0" i="0" kern="1200" baseline="0" dirty="0"/>
            <a:t>.</a:t>
          </a:r>
          <a:endParaRPr lang="en-US" sz="2600" kern="1200" dirty="0"/>
        </a:p>
      </dsp:txBody>
      <dsp:txXfrm>
        <a:off x="51974" y="133782"/>
        <a:ext cx="6845492" cy="960752"/>
      </dsp:txXfrm>
    </dsp:sp>
    <dsp:sp modelId="{0EEA9AF4-EC95-42AC-B433-D7966D5BA232}">
      <dsp:nvSpPr>
        <dsp:cNvPr id="0" name=""/>
        <dsp:cNvSpPr/>
      </dsp:nvSpPr>
      <dsp:spPr>
        <a:xfrm>
          <a:off x="0" y="1221389"/>
          <a:ext cx="6949440" cy="1064700"/>
        </a:xfrm>
        <a:prstGeom prst="roundRect">
          <a:avLst/>
        </a:prstGeom>
        <a:solidFill>
          <a:schemeClr val="accent1">
            <a:shade val="80000"/>
            <a:hueOff val="-8847"/>
            <a:satOff val="-12708"/>
            <a:lumOff val="8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baseline="0"/>
            <a:t>Full physics tuning &amp; rule enforcement: </a:t>
          </a:r>
          <a:r>
            <a:rPr lang="en-US" sz="2600" b="1" i="0" kern="1200" baseline="0"/>
            <a:t>completed</a:t>
          </a:r>
          <a:r>
            <a:rPr lang="en-US" sz="2600" b="0" i="0" kern="1200" baseline="0"/>
            <a:t>.</a:t>
          </a:r>
          <a:endParaRPr lang="en-US" sz="2600" kern="1200"/>
        </a:p>
      </dsp:txBody>
      <dsp:txXfrm>
        <a:off x="51974" y="1273363"/>
        <a:ext cx="6845492" cy="960752"/>
      </dsp:txXfrm>
    </dsp:sp>
    <dsp:sp modelId="{8879171A-A590-40DD-A637-3912C5A52495}">
      <dsp:nvSpPr>
        <dsp:cNvPr id="0" name=""/>
        <dsp:cNvSpPr/>
      </dsp:nvSpPr>
      <dsp:spPr>
        <a:xfrm>
          <a:off x="0" y="2360969"/>
          <a:ext cx="6949440" cy="1064700"/>
        </a:xfrm>
        <a:prstGeom prst="roundRect">
          <a:avLst/>
        </a:prstGeom>
        <a:solidFill>
          <a:schemeClr val="accent1">
            <a:shade val="80000"/>
            <a:hueOff val="-17693"/>
            <a:satOff val="-25416"/>
            <a:lumOff val="179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baseline="0"/>
            <a:t>AI opponent: </a:t>
          </a:r>
          <a:r>
            <a:rPr lang="en-US" sz="2600" b="1" i="0" kern="1200" baseline="0"/>
            <a:t>completed</a:t>
          </a:r>
          <a:r>
            <a:rPr lang="en-US" sz="2600" b="0" i="0" kern="1200" baseline="0"/>
            <a:t>.</a:t>
          </a:r>
          <a:endParaRPr lang="en-US" sz="2600" kern="1200"/>
        </a:p>
      </dsp:txBody>
      <dsp:txXfrm>
        <a:off x="51974" y="2412943"/>
        <a:ext cx="6845492" cy="960752"/>
      </dsp:txXfrm>
    </dsp:sp>
    <dsp:sp modelId="{26E5B034-2F69-4008-BAEA-11698219ED09}">
      <dsp:nvSpPr>
        <dsp:cNvPr id="0" name=""/>
        <dsp:cNvSpPr/>
      </dsp:nvSpPr>
      <dsp:spPr>
        <a:xfrm>
          <a:off x="0" y="3500549"/>
          <a:ext cx="6949440" cy="1064700"/>
        </a:xfrm>
        <a:prstGeom prst="roundRect">
          <a:avLst/>
        </a:prstGeom>
        <a:solidFill>
          <a:schemeClr val="accent1">
            <a:shade val="80000"/>
            <a:hueOff val="-26540"/>
            <a:satOff val="-38124"/>
            <a:lumOff val="26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baseline="0"/>
            <a:t>Personal branding &amp; UI polish: </a:t>
          </a:r>
          <a:r>
            <a:rPr lang="en-US" sz="2600" b="1" i="0" kern="1200" baseline="0"/>
            <a:t>completed</a:t>
          </a:r>
          <a:r>
            <a:rPr lang="en-US" sz="2600" b="0" i="0" kern="1200" baseline="0"/>
            <a:t>.</a:t>
          </a:r>
          <a:endParaRPr lang="en-US" sz="2600" kern="1200"/>
        </a:p>
      </dsp:txBody>
      <dsp:txXfrm>
        <a:off x="51974" y="3552523"/>
        <a:ext cx="6845492" cy="960752"/>
      </dsp:txXfrm>
    </dsp:sp>
    <dsp:sp modelId="{58C73BF7-DB56-40C8-903C-96587694AD54}">
      <dsp:nvSpPr>
        <dsp:cNvPr id="0" name=""/>
        <dsp:cNvSpPr/>
      </dsp:nvSpPr>
      <dsp:spPr>
        <a:xfrm>
          <a:off x="0" y="4640129"/>
          <a:ext cx="6949440" cy="1064700"/>
        </a:xfrm>
        <a:prstGeom prst="roundRect">
          <a:avLst/>
        </a:prstGeom>
        <a:solidFill>
          <a:schemeClr val="accent1">
            <a:shade val="80000"/>
            <a:hueOff val="-35386"/>
            <a:satOff val="-50832"/>
            <a:lumOff val="359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i="0" kern="1200" baseline="0"/>
            <a:t>Bug testing &amp; optimisation:</a:t>
          </a:r>
          <a:r>
            <a:rPr lang="en-US" sz="2600" b="0" i="0" kern="1200" baseline="0"/>
            <a:t> in progress — final polishing &amp; performance tests remain.</a:t>
          </a:r>
          <a:endParaRPr lang="en-US" sz="2600" kern="1200"/>
        </a:p>
      </dsp:txBody>
      <dsp:txXfrm>
        <a:off x="51974" y="4692103"/>
        <a:ext cx="6845492" cy="9607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24147-AD54-480C-8944-6F42572C1D9B}">
      <dsp:nvSpPr>
        <dsp:cNvPr id="0" name=""/>
        <dsp:cNvSpPr/>
      </dsp:nvSpPr>
      <dsp:spPr>
        <a:xfrm>
          <a:off x="0" y="538"/>
          <a:ext cx="10945037" cy="12609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C8D1EB-0DBA-407E-8911-FDC171487661}">
      <dsp:nvSpPr>
        <dsp:cNvPr id="0" name=""/>
        <dsp:cNvSpPr/>
      </dsp:nvSpPr>
      <dsp:spPr>
        <a:xfrm>
          <a:off x="381433" y="284249"/>
          <a:ext cx="693514" cy="6935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D51ED2-4515-4F96-A60F-743ADEE3AA32}">
      <dsp:nvSpPr>
        <dsp:cNvPr id="0" name=""/>
        <dsp:cNvSpPr/>
      </dsp:nvSpPr>
      <dsp:spPr>
        <a:xfrm>
          <a:off x="1456381" y="538"/>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800100">
            <a:lnSpc>
              <a:spcPct val="100000"/>
            </a:lnSpc>
            <a:spcBef>
              <a:spcPct val="0"/>
            </a:spcBef>
            <a:spcAft>
              <a:spcPct val="35000"/>
            </a:spcAft>
            <a:buNone/>
          </a:pPr>
          <a:r>
            <a:rPr lang="en-US" sz="1800" b="1" i="0" kern="1200" baseline="0" dirty="0"/>
            <a:t>Undocumented codebase:</a:t>
          </a:r>
          <a:r>
            <a:rPr lang="en-US" sz="1800" b="0" i="0" kern="1200" baseline="0" dirty="0"/>
            <a:t> </a:t>
          </a:r>
          <a:r>
            <a:rPr lang="en-GB" sz="1800" b="0" i="0" kern="1200" baseline="0" dirty="0"/>
            <a:t>Since the original GitHub project had no comments or documentation, I had to manually trace the logic and test small parts of the code step by step to fully understand how it worked.</a:t>
          </a:r>
          <a:endParaRPr lang="en-US" sz="1800" kern="1200" dirty="0"/>
        </a:p>
      </dsp:txBody>
      <dsp:txXfrm>
        <a:off x="1456381" y="538"/>
        <a:ext cx="9488655" cy="1260936"/>
      </dsp:txXfrm>
    </dsp:sp>
    <dsp:sp modelId="{4D53C629-E8F0-4177-897D-51EE45DA651D}">
      <dsp:nvSpPr>
        <dsp:cNvPr id="0" name=""/>
        <dsp:cNvSpPr/>
      </dsp:nvSpPr>
      <dsp:spPr>
        <a:xfrm>
          <a:off x="0" y="1576708"/>
          <a:ext cx="10945037" cy="12609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F94CEE-E245-4FB8-A250-15B97CB3D20B}">
      <dsp:nvSpPr>
        <dsp:cNvPr id="0" name=""/>
        <dsp:cNvSpPr/>
      </dsp:nvSpPr>
      <dsp:spPr>
        <a:xfrm>
          <a:off x="381433" y="1860419"/>
          <a:ext cx="693514" cy="6935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D9EC95-79C7-45BE-A05F-68F36CFF58D5}">
      <dsp:nvSpPr>
        <dsp:cNvPr id="0" name=""/>
        <dsp:cNvSpPr/>
      </dsp:nvSpPr>
      <dsp:spPr>
        <a:xfrm>
          <a:off x="1456381" y="1576708"/>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800100">
            <a:lnSpc>
              <a:spcPct val="100000"/>
            </a:lnSpc>
            <a:spcBef>
              <a:spcPct val="0"/>
            </a:spcBef>
            <a:spcAft>
              <a:spcPct val="35000"/>
            </a:spcAft>
            <a:buNone/>
          </a:pPr>
          <a:r>
            <a:rPr lang="en-US" sz="1800" b="1" i="0" kern="1200" baseline="0" dirty="0"/>
            <a:t>Collision issues on fast shots:</a:t>
          </a:r>
          <a:r>
            <a:rPr lang="en-US" sz="1800" b="0" i="0" kern="1200" baseline="0" dirty="0"/>
            <a:t> </a:t>
          </a:r>
          <a:r>
            <a:rPr lang="en-GB" sz="1800" b="0" i="0" kern="1200" baseline="0" dirty="0"/>
            <a:t>When balls moved very fast, sometimes they passed through each other (“tunnelling”). I fixed this by limiting maximum ball speed and adjusting the frame update rate so collisions are always detected correctly.</a:t>
          </a:r>
          <a:endParaRPr lang="en-US" sz="1800" kern="1200" dirty="0"/>
        </a:p>
      </dsp:txBody>
      <dsp:txXfrm>
        <a:off x="1456381" y="1576708"/>
        <a:ext cx="9488655" cy="1260936"/>
      </dsp:txXfrm>
    </dsp:sp>
    <dsp:sp modelId="{EC724013-48A1-4A7D-8E50-0524D1FF4046}">
      <dsp:nvSpPr>
        <dsp:cNvPr id="0" name=""/>
        <dsp:cNvSpPr/>
      </dsp:nvSpPr>
      <dsp:spPr>
        <a:xfrm>
          <a:off x="0" y="3152879"/>
          <a:ext cx="10945037" cy="12609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FD21F-5CA6-415C-B30D-B13C54543F2A}">
      <dsp:nvSpPr>
        <dsp:cNvPr id="0" name=""/>
        <dsp:cNvSpPr/>
      </dsp:nvSpPr>
      <dsp:spPr>
        <a:xfrm>
          <a:off x="381433" y="3436589"/>
          <a:ext cx="693514" cy="6935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6B3F5-FA02-4C88-BA6B-22C418F9BC45}">
      <dsp:nvSpPr>
        <dsp:cNvPr id="0" name=""/>
        <dsp:cNvSpPr/>
      </dsp:nvSpPr>
      <dsp:spPr>
        <a:xfrm>
          <a:off x="1456381" y="3152879"/>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800100">
            <a:lnSpc>
              <a:spcPct val="100000"/>
            </a:lnSpc>
            <a:spcBef>
              <a:spcPct val="0"/>
            </a:spcBef>
            <a:spcAft>
              <a:spcPct val="35000"/>
            </a:spcAft>
            <a:buNone/>
          </a:pPr>
          <a:r>
            <a:rPr lang="en-US" sz="1800" b="1" i="0" kern="1200" baseline="0" dirty="0"/>
            <a:t>Balancing realism vs fun:</a:t>
          </a:r>
          <a:r>
            <a:rPr lang="en-US" sz="1800" b="0" i="0" kern="1200" baseline="0" dirty="0"/>
            <a:t> </a:t>
          </a:r>
          <a:r>
            <a:rPr lang="en-GB" sz="1800" b="0" i="0" kern="1200" baseline="0" dirty="0"/>
            <a:t>I tweaked physics settings (like bounce and friction) to feel realistic but still fun and smooth to play — not too slow or overly accurate.</a:t>
          </a:r>
          <a:endParaRPr lang="en-US" sz="1800" kern="1200" dirty="0"/>
        </a:p>
      </dsp:txBody>
      <dsp:txXfrm>
        <a:off x="1456381" y="3152879"/>
        <a:ext cx="9488655" cy="12609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BBEA77-FB81-47CA-BDA0-BDE67BC119A2}">
      <dsp:nvSpPr>
        <dsp:cNvPr id="0" name=""/>
        <dsp:cNvSpPr/>
      </dsp:nvSpPr>
      <dsp:spPr>
        <a:xfrm>
          <a:off x="0" y="538"/>
          <a:ext cx="10945037" cy="126093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55E5C-7083-47D0-92F6-B9A37B41C729}">
      <dsp:nvSpPr>
        <dsp:cNvPr id="0" name=""/>
        <dsp:cNvSpPr/>
      </dsp:nvSpPr>
      <dsp:spPr>
        <a:xfrm>
          <a:off x="381433" y="284249"/>
          <a:ext cx="693514" cy="6935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C5733-58B4-4D95-A689-50D9D3F74390}">
      <dsp:nvSpPr>
        <dsp:cNvPr id="0" name=""/>
        <dsp:cNvSpPr/>
      </dsp:nvSpPr>
      <dsp:spPr>
        <a:xfrm>
          <a:off x="1456381" y="538"/>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977900">
            <a:lnSpc>
              <a:spcPct val="100000"/>
            </a:lnSpc>
            <a:spcBef>
              <a:spcPct val="0"/>
            </a:spcBef>
            <a:spcAft>
              <a:spcPct val="35000"/>
            </a:spcAft>
            <a:buNone/>
          </a:pPr>
          <a:r>
            <a:rPr lang="en-GB" sz="2200" b="0" i="0" kern="1200" baseline="0" dirty="0"/>
            <a:t>Conducted unit tests for foundational physics logic (movement &amp; collision)</a:t>
          </a:r>
          <a:endParaRPr lang="en-US" sz="2200" kern="1200" dirty="0"/>
        </a:p>
      </dsp:txBody>
      <dsp:txXfrm>
        <a:off x="1456381" y="538"/>
        <a:ext cx="9488655" cy="1260936"/>
      </dsp:txXfrm>
    </dsp:sp>
    <dsp:sp modelId="{3F45EE3B-57D9-4A89-82DF-47F50B836AA4}">
      <dsp:nvSpPr>
        <dsp:cNvPr id="0" name=""/>
        <dsp:cNvSpPr/>
      </dsp:nvSpPr>
      <dsp:spPr>
        <a:xfrm>
          <a:off x="0" y="1576708"/>
          <a:ext cx="10945037" cy="126093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05401-F7D6-4F1F-954D-909B10BA2905}">
      <dsp:nvSpPr>
        <dsp:cNvPr id="0" name=""/>
        <dsp:cNvSpPr/>
      </dsp:nvSpPr>
      <dsp:spPr>
        <a:xfrm>
          <a:off x="381433" y="1860419"/>
          <a:ext cx="693514" cy="6935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4864C6-085A-4117-9C95-B2CCBBF28A3C}">
      <dsp:nvSpPr>
        <dsp:cNvPr id="0" name=""/>
        <dsp:cNvSpPr/>
      </dsp:nvSpPr>
      <dsp:spPr>
        <a:xfrm>
          <a:off x="1456381" y="1576708"/>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977900">
            <a:lnSpc>
              <a:spcPct val="100000"/>
            </a:lnSpc>
            <a:spcBef>
              <a:spcPct val="0"/>
            </a:spcBef>
            <a:spcAft>
              <a:spcPct val="35000"/>
            </a:spcAft>
            <a:buNone/>
          </a:pPr>
          <a:r>
            <a:rPr lang="en-US" sz="2200" b="0" i="0" kern="1200" baseline="0"/>
            <a:t>Playtests: 15 sessions with friends; primary metrics recorded: average shot length, pocket rate, mean frame rate (target ≥ 50 FPS).</a:t>
          </a:r>
          <a:endParaRPr lang="en-US" sz="2200" kern="1200"/>
        </a:p>
      </dsp:txBody>
      <dsp:txXfrm>
        <a:off x="1456381" y="1576708"/>
        <a:ext cx="9488655" cy="1260936"/>
      </dsp:txXfrm>
    </dsp:sp>
    <dsp:sp modelId="{7D7C1590-FF93-47F4-B71E-E55C12CEFD78}">
      <dsp:nvSpPr>
        <dsp:cNvPr id="0" name=""/>
        <dsp:cNvSpPr/>
      </dsp:nvSpPr>
      <dsp:spPr>
        <a:xfrm>
          <a:off x="0" y="3152879"/>
          <a:ext cx="10945037" cy="126093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FA1DCE-E632-4488-BEFF-40DEB8E19AD5}">
      <dsp:nvSpPr>
        <dsp:cNvPr id="0" name=""/>
        <dsp:cNvSpPr/>
      </dsp:nvSpPr>
      <dsp:spPr>
        <a:xfrm>
          <a:off x="381433" y="3436589"/>
          <a:ext cx="693514" cy="6935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751578-08E9-4C75-9973-1B63FDCEEF14}">
      <dsp:nvSpPr>
        <dsp:cNvPr id="0" name=""/>
        <dsp:cNvSpPr/>
      </dsp:nvSpPr>
      <dsp:spPr>
        <a:xfrm>
          <a:off x="1456381" y="3152879"/>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977900">
            <a:lnSpc>
              <a:spcPct val="100000"/>
            </a:lnSpc>
            <a:spcBef>
              <a:spcPct val="0"/>
            </a:spcBef>
            <a:spcAft>
              <a:spcPct val="35000"/>
            </a:spcAft>
            <a:buNone/>
          </a:pPr>
          <a:r>
            <a:rPr lang="en-US" sz="2200" b="0" i="0" kern="1200" baseline="0"/>
            <a:t>Browser compatibility checks: Chrome, Firefox, Edge.</a:t>
          </a:r>
          <a:endParaRPr lang="en-US" sz="2200" kern="1200"/>
        </a:p>
      </dsp:txBody>
      <dsp:txXfrm>
        <a:off x="1456381" y="3152879"/>
        <a:ext cx="9488655" cy="12609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46CE7-2A22-4662-9A7F-A6DFA8209AFE}">
      <dsp:nvSpPr>
        <dsp:cNvPr id="0" name=""/>
        <dsp:cNvSpPr/>
      </dsp:nvSpPr>
      <dsp:spPr>
        <a:xfrm>
          <a:off x="0" y="706"/>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CC6134-A982-4B8F-8588-8EE16554552C}">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6C989A-D51F-450D-A4D9-3151DEF71341}">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100000"/>
            </a:lnSpc>
            <a:spcBef>
              <a:spcPct val="0"/>
            </a:spcBef>
            <a:spcAft>
              <a:spcPct val="35000"/>
            </a:spcAft>
            <a:buNone/>
          </a:pPr>
          <a:r>
            <a:rPr lang="en-US" sz="2500" b="0" i="0" kern="1200" baseline="0"/>
            <a:t>Complete full regression testing &amp; edge-case fixes (1 week).</a:t>
          </a:r>
          <a:endParaRPr lang="en-US" sz="2500" kern="1200"/>
        </a:p>
      </dsp:txBody>
      <dsp:txXfrm>
        <a:off x="1909124" y="706"/>
        <a:ext cx="5040315" cy="1652921"/>
      </dsp:txXfrm>
    </dsp:sp>
    <dsp:sp modelId="{FFC5FD55-D78E-4177-8BAA-D725AEDDECCA}">
      <dsp:nvSpPr>
        <dsp:cNvPr id="0" name=""/>
        <dsp:cNvSpPr/>
      </dsp:nvSpPr>
      <dsp:spPr>
        <a:xfrm>
          <a:off x="0" y="2066858"/>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2C4BF-793A-4563-BE5E-CF4992515BA6}">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94A2E8-0F77-4482-8D69-176C809ACA29}">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100000"/>
            </a:lnSpc>
            <a:spcBef>
              <a:spcPct val="0"/>
            </a:spcBef>
            <a:spcAft>
              <a:spcPct val="35000"/>
            </a:spcAft>
            <a:buNone/>
          </a:pPr>
          <a:r>
            <a:rPr lang="en-US" sz="2500" b="0" i="0" kern="1200" baseline="0"/>
            <a:t>Final polish: performance optimisation, accessibility tweaks (3–4 days).</a:t>
          </a:r>
          <a:endParaRPr lang="en-US" sz="2500" kern="1200"/>
        </a:p>
      </dsp:txBody>
      <dsp:txXfrm>
        <a:off x="1909124" y="2066858"/>
        <a:ext cx="5040315" cy="1652921"/>
      </dsp:txXfrm>
    </dsp:sp>
    <dsp:sp modelId="{5737BF25-29D9-4734-A88C-E86F4BBCBCAE}">
      <dsp:nvSpPr>
        <dsp:cNvPr id="0" name=""/>
        <dsp:cNvSpPr/>
      </dsp:nvSpPr>
      <dsp:spPr>
        <a:xfrm>
          <a:off x="0" y="4133010"/>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26BB4-B7FF-41B9-B7DF-EA7D4003F239}">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BECC5A-FD4C-489E-8767-99691C35C83F}">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100000"/>
            </a:lnSpc>
            <a:spcBef>
              <a:spcPct val="0"/>
            </a:spcBef>
            <a:spcAft>
              <a:spcPct val="35000"/>
            </a:spcAft>
            <a:buNone/>
          </a:pPr>
          <a:r>
            <a:rPr lang="en-US" sz="2500" b="0" i="0" kern="1200" baseline="0"/>
            <a:t>Produce final report + exhibition poster + demo preparation (remaining time).</a:t>
          </a:r>
          <a:endParaRPr lang="en-US" sz="2500" kern="1200"/>
        </a:p>
      </dsp:txBody>
      <dsp:txXfrm>
        <a:off x="1909124" y="4133010"/>
        <a:ext cx="5040315" cy="16529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AEAF3-290D-43EB-A542-E6F0E537657D}">
      <dsp:nvSpPr>
        <dsp:cNvPr id="0" name=""/>
        <dsp:cNvSpPr/>
      </dsp:nvSpPr>
      <dsp:spPr>
        <a:xfrm>
          <a:off x="0" y="706"/>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2879F5-0CD1-466D-9F04-1424CEB40B3E}">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B97E3A-F059-464C-98A0-E100BB686012}">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100000"/>
            </a:lnSpc>
            <a:spcBef>
              <a:spcPct val="0"/>
            </a:spcBef>
            <a:spcAft>
              <a:spcPct val="35000"/>
            </a:spcAft>
            <a:buNone/>
          </a:pPr>
          <a:r>
            <a:rPr lang="en-US" sz="2500" b="0" i="0" kern="1200" baseline="0" dirty="0"/>
            <a:t>Project status: </a:t>
          </a:r>
          <a:r>
            <a:rPr lang="en-US" sz="2500" b="1" i="0" kern="1200" baseline="0" dirty="0"/>
            <a:t>features completed</a:t>
          </a:r>
          <a:r>
            <a:rPr lang="en-US" sz="2500" b="0" i="0" kern="1200" baseline="0" dirty="0"/>
            <a:t>; polishing and testing in progress.</a:t>
          </a:r>
          <a:endParaRPr lang="en-US" sz="2500" kern="1200" dirty="0"/>
        </a:p>
      </dsp:txBody>
      <dsp:txXfrm>
        <a:off x="1909124" y="706"/>
        <a:ext cx="5040315" cy="1652921"/>
      </dsp:txXfrm>
    </dsp:sp>
    <dsp:sp modelId="{1DD470C5-CF44-4CCA-A911-F7183CA6C056}">
      <dsp:nvSpPr>
        <dsp:cNvPr id="0" name=""/>
        <dsp:cNvSpPr/>
      </dsp:nvSpPr>
      <dsp:spPr>
        <a:xfrm>
          <a:off x="0" y="2066858"/>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A70951-D361-4A67-AF72-2D676B42F1B1}">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A6CFA-0DE0-4414-9A0A-2809ACD7064B}">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100000"/>
            </a:lnSpc>
            <a:spcBef>
              <a:spcPct val="0"/>
            </a:spcBef>
            <a:spcAft>
              <a:spcPct val="35000"/>
            </a:spcAft>
            <a:buNone/>
          </a:pPr>
          <a:r>
            <a:rPr lang="en-US" sz="2500" b="0" i="0" kern="1200" baseline="0"/>
            <a:t>Ready to proceed to final report and exhibition.</a:t>
          </a:r>
          <a:endParaRPr lang="en-US" sz="2500" kern="1200"/>
        </a:p>
      </dsp:txBody>
      <dsp:txXfrm>
        <a:off x="1909124" y="2066858"/>
        <a:ext cx="5040315" cy="1652921"/>
      </dsp:txXfrm>
    </dsp:sp>
    <dsp:sp modelId="{F773730B-DD0B-446F-9F45-8CD83473ECB5}">
      <dsp:nvSpPr>
        <dsp:cNvPr id="0" name=""/>
        <dsp:cNvSpPr/>
      </dsp:nvSpPr>
      <dsp:spPr>
        <a:xfrm>
          <a:off x="0" y="4133010"/>
          <a:ext cx="6949440" cy="1652921"/>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DFEE0E-2A7F-4D13-9969-FEBFAB388CAF}">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2EB85-0B70-41FD-9507-AFC5E4337FB2}">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100000"/>
            </a:lnSpc>
            <a:spcBef>
              <a:spcPct val="0"/>
            </a:spcBef>
            <a:spcAft>
              <a:spcPct val="35000"/>
            </a:spcAft>
            <a:buNone/>
          </a:pPr>
          <a:r>
            <a:rPr lang="en-US" sz="2500" b="0" i="0" kern="1200" baseline="0"/>
            <a:t>Open for questions.</a:t>
          </a:r>
          <a:endParaRPr lang="en-US" sz="2500" kern="1200"/>
        </a:p>
      </dsp:txBody>
      <dsp:txXfrm>
        <a:off x="1909124" y="4133010"/>
        <a:ext cx="5040315" cy="1652921"/>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9E6629-9682-4992-8AE7-97E4DAA983E7}"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C5B9C8-28EB-4B74-A863-59FC639140A5}" type="slidenum">
              <a:rPr lang="en-GB" smtClean="0"/>
              <a:t>‹#›</a:t>
            </a:fld>
            <a:endParaRPr lang="en-GB"/>
          </a:p>
        </p:txBody>
      </p:sp>
    </p:spTree>
    <p:extLst>
      <p:ext uri="{BB962C8B-B14F-4D97-AF65-F5344CB8AC3E}">
        <p14:creationId xmlns:p14="http://schemas.microsoft.com/office/powerpoint/2010/main" val="350987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“Good morning. My name is Cris. Today I will present my final-year project: a browser-based English 8-ball pool game with realistic physics, a functioning AI opponent, and a polished UI. I’ll cover the technical architecture, physics model, AI design, progress to date, challenges and how I resolved them, and next steps.”</a:t>
            </a:r>
          </a:p>
          <a:p>
            <a:endParaRPr lang="en-GB" dirty="0"/>
          </a:p>
        </p:txBody>
      </p:sp>
      <p:sp>
        <p:nvSpPr>
          <p:cNvPr id="4" name="Slide Number Placeholder 3"/>
          <p:cNvSpPr>
            <a:spLocks noGrp="1"/>
          </p:cNvSpPr>
          <p:nvPr>
            <p:ph type="sldNum" sz="quarter" idx="5"/>
          </p:nvPr>
        </p:nvSpPr>
        <p:spPr/>
        <p:txBody>
          <a:bodyPr/>
          <a:lstStyle/>
          <a:p>
            <a:fld id="{48C5B9C8-28EB-4B74-A863-59FC639140A5}" type="slidenum">
              <a:rPr lang="en-GB" smtClean="0"/>
              <a:t>1</a:t>
            </a:fld>
            <a:endParaRPr lang="en-GB"/>
          </a:p>
        </p:txBody>
      </p:sp>
    </p:spTree>
    <p:extLst>
      <p:ext uri="{BB962C8B-B14F-4D97-AF65-F5344CB8AC3E}">
        <p14:creationId xmlns:p14="http://schemas.microsoft.com/office/powerpoint/2010/main" val="3819877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17FB0-5E61-1BCB-F7CA-A9F2FAD5D4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270D4B-B99F-837C-5C98-05DCCB05C4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5EBC1B-58BF-95B3-6050-E7CFDB3E8530}"/>
              </a:ext>
            </a:extLst>
          </p:cNvPr>
          <p:cNvSpPr>
            <a:spLocks noGrp="1"/>
          </p:cNvSpPr>
          <p:nvPr>
            <p:ph type="body" idx="1"/>
          </p:nvPr>
        </p:nvSpPr>
        <p:spPr/>
        <p:txBody>
          <a:bodyPr/>
          <a:lstStyle/>
          <a:p>
            <a:r>
              <a:rPr lang="en-GB" dirty="0"/>
              <a:t>“My aim was to deliver an accurate, fun, and robust 8-ball experience in the browser. The objectives were scoped to be achievable within the project timescale while demonstrating research, design, and engineering skills.</a:t>
            </a:r>
          </a:p>
        </p:txBody>
      </p:sp>
      <p:sp>
        <p:nvSpPr>
          <p:cNvPr id="4" name="Slide Number Placeholder 3">
            <a:extLst>
              <a:ext uri="{FF2B5EF4-FFF2-40B4-BE49-F238E27FC236}">
                <a16:creationId xmlns:a16="http://schemas.microsoft.com/office/drawing/2014/main" id="{5D9A1167-01B8-75AD-AD28-5ED946EE03FD}"/>
              </a:ext>
            </a:extLst>
          </p:cNvPr>
          <p:cNvSpPr>
            <a:spLocks noGrp="1"/>
          </p:cNvSpPr>
          <p:nvPr>
            <p:ph type="sldNum" sz="quarter" idx="5"/>
          </p:nvPr>
        </p:nvSpPr>
        <p:spPr/>
        <p:txBody>
          <a:bodyPr/>
          <a:lstStyle/>
          <a:p>
            <a:fld id="{48C5B9C8-28EB-4B74-A863-59FC639140A5}" type="slidenum">
              <a:rPr lang="en-GB" smtClean="0"/>
              <a:t>2</a:t>
            </a:fld>
            <a:endParaRPr lang="en-GB"/>
          </a:p>
        </p:txBody>
      </p:sp>
    </p:spTree>
    <p:extLst>
      <p:ext uri="{BB962C8B-B14F-4D97-AF65-F5344CB8AC3E}">
        <p14:creationId xmlns:p14="http://schemas.microsoft.com/office/powerpoint/2010/main" val="3913666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59699-3FF3-1946-078E-9DCE931BA7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485530-90E5-E9CE-8839-EFE7B9751E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3EDD00-4328-AC4D-92A6-8057D022B24C}"/>
              </a:ext>
            </a:extLst>
          </p:cNvPr>
          <p:cNvSpPr>
            <a:spLocks noGrp="1"/>
          </p:cNvSpPr>
          <p:nvPr>
            <p:ph type="body" idx="1"/>
          </p:nvPr>
        </p:nvSpPr>
        <p:spPr/>
        <p:txBody>
          <a:bodyPr/>
          <a:lstStyle/>
          <a:p>
            <a:r>
              <a:rPr lang="en-GB" dirty="0"/>
              <a:t>“My aim was to deliver an accurate, fun, and robust 8-ball experience in the browser. The objectives were scoped to be achievable within the project timescale while demonstrating research, design, and engineering skills.</a:t>
            </a:r>
          </a:p>
        </p:txBody>
      </p:sp>
      <p:sp>
        <p:nvSpPr>
          <p:cNvPr id="4" name="Slide Number Placeholder 3">
            <a:extLst>
              <a:ext uri="{FF2B5EF4-FFF2-40B4-BE49-F238E27FC236}">
                <a16:creationId xmlns:a16="http://schemas.microsoft.com/office/drawing/2014/main" id="{DB72BC1D-4F1A-C5F4-6088-FA538C78B82E}"/>
              </a:ext>
            </a:extLst>
          </p:cNvPr>
          <p:cNvSpPr>
            <a:spLocks noGrp="1"/>
          </p:cNvSpPr>
          <p:nvPr>
            <p:ph type="sldNum" sz="quarter" idx="5"/>
          </p:nvPr>
        </p:nvSpPr>
        <p:spPr/>
        <p:txBody>
          <a:bodyPr/>
          <a:lstStyle/>
          <a:p>
            <a:fld id="{48C5B9C8-28EB-4B74-A863-59FC639140A5}" type="slidenum">
              <a:rPr lang="en-GB" smtClean="0"/>
              <a:t>3</a:t>
            </a:fld>
            <a:endParaRPr lang="en-GB"/>
          </a:p>
        </p:txBody>
      </p:sp>
    </p:spTree>
    <p:extLst>
      <p:ext uri="{BB962C8B-B14F-4D97-AF65-F5344CB8AC3E}">
        <p14:creationId xmlns:p14="http://schemas.microsoft.com/office/powerpoint/2010/main" val="402239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aim was to deliver an accurate, fun, and robust 8-ball experience in the browser. The objectives were scoped to be achievable within the project timescale while demonstrating research, design, and engineering skills.</a:t>
            </a:r>
          </a:p>
        </p:txBody>
      </p:sp>
      <p:sp>
        <p:nvSpPr>
          <p:cNvPr id="4" name="Slide Number Placeholder 3"/>
          <p:cNvSpPr>
            <a:spLocks noGrp="1"/>
          </p:cNvSpPr>
          <p:nvPr>
            <p:ph type="sldNum" sz="quarter" idx="5"/>
          </p:nvPr>
        </p:nvSpPr>
        <p:spPr/>
        <p:txBody>
          <a:bodyPr/>
          <a:lstStyle/>
          <a:p>
            <a:fld id="{48C5B9C8-28EB-4B74-A863-59FC639140A5}" type="slidenum">
              <a:rPr lang="en-GB" smtClean="0"/>
              <a:t>4</a:t>
            </a:fld>
            <a:endParaRPr lang="en-GB"/>
          </a:p>
        </p:txBody>
      </p:sp>
    </p:spTree>
    <p:extLst>
      <p:ext uri="{BB962C8B-B14F-4D97-AF65-F5344CB8AC3E}">
        <p14:creationId xmlns:p14="http://schemas.microsoft.com/office/powerpoint/2010/main" val="2711341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main screens. During the demo you’ll see the cue aiming mechanic, shot power, and the resulting physics. (If asked to demonstrate, I’ll run the playable demo now.)</a:t>
            </a:r>
          </a:p>
        </p:txBody>
      </p:sp>
      <p:sp>
        <p:nvSpPr>
          <p:cNvPr id="4" name="Slide Number Placeholder 3"/>
          <p:cNvSpPr>
            <a:spLocks noGrp="1"/>
          </p:cNvSpPr>
          <p:nvPr>
            <p:ph type="sldNum" sz="quarter" idx="5"/>
          </p:nvPr>
        </p:nvSpPr>
        <p:spPr/>
        <p:txBody>
          <a:bodyPr/>
          <a:lstStyle/>
          <a:p>
            <a:fld id="{48C5B9C8-28EB-4B74-A863-59FC639140A5}" type="slidenum">
              <a:rPr lang="en-GB" smtClean="0"/>
              <a:t>5</a:t>
            </a:fld>
            <a:endParaRPr lang="en-GB"/>
          </a:p>
        </p:txBody>
      </p:sp>
    </p:spTree>
    <p:extLst>
      <p:ext uri="{BB962C8B-B14F-4D97-AF65-F5344CB8AC3E}">
        <p14:creationId xmlns:p14="http://schemas.microsoft.com/office/powerpoint/2010/main" val="3893212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main screens. During the demo you’ll see the cue aiming mechanic, shot power, and the resulting physics. (If asked to demonstrate, I’ll run the playable demo now.)</a:t>
            </a:r>
          </a:p>
        </p:txBody>
      </p:sp>
      <p:sp>
        <p:nvSpPr>
          <p:cNvPr id="4" name="Slide Number Placeholder 3"/>
          <p:cNvSpPr>
            <a:spLocks noGrp="1"/>
          </p:cNvSpPr>
          <p:nvPr>
            <p:ph type="sldNum" sz="quarter" idx="5"/>
          </p:nvPr>
        </p:nvSpPr>
        <p:spPr/>
        <p:txBody>
          <a:bodyPr/>
          <a:lstStyle/>
          <a:p>
            <a:fld id="{48C5B9C8-28EB-4B74-A863-59FC639140A5}" type="slidenum">
              <a:rPr lang="en-GB" smtClean="0"/>
              <a:t>6</a:t>
            </a:fld>
            <a:endParaRPr lang="en-GB"/>
          </a:p>
        </p:txBody>
      </p:sp>
    </p:spTree>
    <p:extLst>
      <p:ext uri="{BB962C8B-B14F-4D97-AF65-F5344CB8AC3E}">
        <p14:creationId xmlns:p14="http://schemas.microsoft.com/office/powerpoint/2010/main" val="707693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main screens. During the demo you’ll see the cue aiming mechanic, shot power, and the resulting physics. (If asked to demonstrate, I’ll run the playable demo now.)</a:t>
            </a:r>
          </a:p>
        </p:txBody>
      </p:sp>
      <p:sp>
        <p:nvSpPr>
          <p:cNvPr id="4" name="Slide Number Placeholder 3"/>
          <p:cNvSpPr>
            <a:spLocks noGrp="1"/>
          </p:cNvSpPr>
          <p:nvPr>
            <p:ph type="sldNum" sz="quarter" idx="5"/>
          </p:nvPr>
        </p:nvSpPr>
        <p:spPr/>
        <p:txBody>
          <a:bodyPr/>
          <a:lstStyle/>
          <a:p>
            <a:fld id="{48C5B9C8-28EB-4B74-A863-59FC639140A5}" type="slidenum">
              <a:rPr lang="en-GB" smtClean="0"/>
              <a:t>7</a:t>
            </a:fld>
            <a:endParaRPr lang="en-GB"/>
          </a:p>
        </p:txBody>
      </p:sp>
    </p:spTree>
    <p:extLst>
      <p:ext uri="{BB962C8B-B14F-4D97-AF65-F5344CB8AC3E}">
        <p14:creationId xmlns:p14="http://schemas.microsoft.com/office/powerpoint/2010/main" val="1127983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D4AAF-FCF0-3FF8-7027-6E3160D1C1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C57EEA-57FF-86D6-2BE3-EB1C610F66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943C9C-5A3F-D8AE-89EA-62F826F9BFAD}"/>
              </a:ext>
            </a:extLst>
          </p:cNvPr>
          <p:cNvSpPr>
            <a:spLocks noGrp="1"/>
          </p:cNvSpPr>
          <p:nvPr>
            <p:ph type="body" idx="1"/>
          </p:nvPr>
        </p:nvSpPr>
        <p:spPr/>
        <p:txBody>
          <a:bodyPr/>
          <a:lstStyle/>
          <a:p>
            <a:r>
              <a:rPr lang="en-GB" dirty="0"/>
              <a:t>Here are the main screens. During the demo you’ll see the cue aiming mechanic, shot power, and the resulting physics. (If asked to demonstrate, I’ll run the playable demo now.)</a:t>
            </a:r>
          </a:p>
        </p:txBody>
      </p:sp>
      <p:sp>
        <p:nvSpPr>
          <p:cNvPr id="4" name="Slide Number Placeholder 3">
            <a:extLst>
              <a:ext uri="{FF2B5EF4-FFF2-40B4-BE49-F238E27FC236}">
                <a16:creationId xmlns:a16="http://schemas.microsoft.com/office/drawing/2014/main" id="{EA45BE9C-0D39-96A1-AED5-2F846954D3BA}"/>
              </a:ext>
            </a:extLst>
          </p:cNvPr>
          <p:cNvSpPr>
            <a:spLocks noGrp="1"/>
          </p:cNvSpPr>
          <p:nvPr>
            <p:ph type="sldNum" sz="quarter" idx="5"/>
          </p:nvPr>
        </p:nvSpPr>
        <p:spPr/>
        <p:txBody>
          <a:bodyPr/>
          <a:lstStyle/>
          <a:p>
            <a:fld id="{48C5B9C8-28EB-4B74-A863-59FC639140A5}" type="slidenum">
              <a:rPr lang="en-GB" smtClean="0"/>
              <a:t>8</a:t>
            </a:fld>
            <a:endParaRPr lang="en-GB"/>
          </a:p>
        </p:txBody>
      </p:sp>
    </p:spTree>
    <p:extLst>
      <p:ext uri="{BB962C8B-B14F-4D97-AF65-F5344CB8AC3E}">
        <p14:creationId xmlns:p14="http://schemas.microsoft.com/office/powerpoint/2010/main" val="1261510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implementation is modular: rendering and UI are separated from game logic and physics so each part is testable and maintainable. Using Canvas + </a:t>
            </a:r>
            <a:r>
              <a:rPr lang="en-GB" dirty="0" err="1"/>
              <a:t>requestAnimationFrame</a:t>
            </a:r>
            <a:r>
              <a:rPr lang="en-GB" dirty="0"/>
              <a:t> gives smooth, browser-friendly animation while keeping CPU usage reasonable [1][2].”</a:t>
            </a:r>
          </a:p>
        </p:txBody>
      </p:sp>
      <p:sp>
        <p:nvSpPr>
          <p:cNvPr id="4" name="Slide Number Placeholder 3"/>
          <p:cNvSpPr>
            <a:spLocks noGrp="1"/>
          </p:cNvSpPr>
          <p:nvPr>
            <p:ph type="sldNum" sz="quarter" idx="5"/>
          </p:nvPr>
        </p:nvSpPr>
        <p:spPr/>
        <p:txBody>
          <a:bodyPr/>
          <a:lstStyle/>
          <a:p>
            <a:fld id="{48C5B9C8-28EB-4B74-A863-59FC639140A5}" type="slidenum">
              <a:rPr lang="en-GB" smtClean="0"/>
              <a:t>9</a:t>
            </a:fld>
            <a:endParaRPr lang="en-GB"/>
          </a:p>
        </p:txBody>
      </p:sp>
    </p:spTree>
    <p:extLst>
      <p:ext uri="{BB962C8B-B14F-4D97-AF65-F5344CB8AC3E}">
        <p14:creationId xmlns:p14="http://schemas.microsoft.com/office/powerpoint/2010/main" val="13090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use the browser’s </a:t>
            </a:r>
            <a:r>
              <a:rPr lang="en-GB" dirty="0" err="1"/>
              <a:t>requestAnimationFrame</a:t>
            </a:r>
            <a:r>
              <a:rPr lang="en-GB" dirty="0"/>
              <a:t> loop so the game renders in sync with the display refresh, improving smoothness and power efficiency. The loop executes the deterministic update and then the draw calls, which prevents visual tearing and keeps physics and render in step [1].”</a:t>
            </a:r>
          </a:p>
        </p:txBody>
      </p:sp>
      <p:sp>
        <p:nvSpPr>
          <p:cNvPr id="4" name="Slide Number Placeholder 3"/>
          <p:cNvSpPr>
            <a:spLocks noGrp="1"/>
          </p:cNvSpPr>
          <p:nvPr>
            <p:ph type="sldNum" sz="quarter" idx="5"/>
          </p:nvPr>
        </p:nvSpPr>
        <p:spPr/>
        <p:txBody>
          <a:bodyPr/>
          <a:lstStyle/>
          <a:p>
            <a:fld id="{48C5B9C8-28EB-4B74-A863-59FC639140A5}" type="slidenum">
              <a:rPr lang="en-GB" smtClean="0"/>
              <a:t>10</a:t>
            </a:fld>
            <a:endParaRPr lang="en-GB"/>
          </a:p>
        </p:txBody>
      </p:sp>
    </p:spTree>
    <p:extLst>
      <p:ext uri="{BB962C8B-B14F-4D97-AF65-F5344CB8AC3E}">
        <p14:creationId xmlns:p14="http://schemas.microsoft.com/office/powerpoint/2010/main" val="1152411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physics is a discrete, time-stepped system. Each frame I update velocity and position using vector arithmetic. When two balls are detected to overlap (distance &lt; 2×radius), I resolve the collision with a simple impulse formula to exchange linear momentum along the collision normal and apply a small restitution and friction term. This approach is standard in many lightweight game engines and avoids expensive continuous collision solvers while being stable for billiard-style interactions [3][4].</a:t>
            </a:r>
          </a:p>
        </p:txBody>
      </p:sp>
      <p:sp>
        <p:nvSpPr>
          <p:cNvPr id="4" name="Slide Number Placeholder 3"/>
          <p:cNvSpPr>
            <a:spLocks noGrp="1"/>
          </p:cNvSpPr>
          <p:nvPr>
            <p:ph type="sldNum" sz="quarter" idx="5"/>
          </p:nvPr>
        </p:nvSpPr>
        <p:spPr/>
        <p:txBody>
          <a:bodyPr/>
          <a:lstStyle/>
          <a:p>
            <a:fld id="{48C5B9C8-28EB-4B74-A863-59FC639140A5}" type="slidenum">
              <a:rPr lang="en-GB" smtClean="0"/>
              <a:t>11</a:t>
            </a:fld>
            <a:endParaRPr lang="en-GB"/>
          </a:p>
        </p:txBody>
      </p:sp>
    </p:spTree>
    <p:extLst>
      <p:ext uri="{BB962C8B-B14F-4D97-AF65-F5344CB8AC3E}">
        <p14:creationId xmlns:p14="http://schemas.microsoft.com/office/powerpoint/2010/main" val="3929889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control scheme is intentionally minimal: aim with the mouse, drag to set power, and release. I tuned sensitivity to feel natural across laptop/desktop trackpads. There isn’t actually a guideline to help, just to make that more realistic and difficult as pool is not as easy as it looks. </a:t>
            </a:r>
          </a:p>
        </p:txBody>
      </p:sp>
      <p:sp>
        <p:nvSpPr>
          <p:cNvPr id="4" name="Slide Number Placeholder 3"/>
          <p:cNvSpPr>
            <a:spLocks noGrp="1"/>
          </p:cNvSpPr>
          <p:nvPr>
            <p:ph type="sldNum" sz="quarter" idx="5"/>
          </p:nvPr>
        </p:nvSpPr>
        <p:spPr/>
        <p:txBody>
          <a:bodyPr/>
          <a:lstStyle/>
          <a:p>
            <a:fld id="{48C5B9C8-28EB-4B74-A863-59FC639140A5}" type="slidenum">
              <a:rPr lang="en-GB" smtClean="0"/>
              <a:t>12</a:t>
            </a:fld>
            <a:endParaRPr lang="en-GB"/>
          </a:p>
        </p:txBody>
      </p:sp>
    </p:spTree>
    <p:extLst>
      <p:ext uri="{BB962C8B-B14F-4D97-AF65-F5344CB8AC3E}">
        <p14:creationId xmlns:p14="http://schemas.microsoft.com/office/powerpoint/2010/main" val="3312982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 simulates candidate shots using the same physics model to predict outcomes, then ranks them by expected reward (pocket probability, table position). I added randomised aim error and power variance to produce graded difficulty levels and avoid deterministic play.”</a:t>
            </a:r>
          </a:p>
        </p:txBody>
      </p:sp>
      <p:sp>
        <p:nvSpPr>
          <p:cNvPr id="4" name="Slide Number Placeholder 3"/>
          <p:cNvSpPr>
            <a:spLocks noGrp="1"/>
          </p:cNvSpPr>
          <p:nvPr>
            <p:ph type="sldNum" sz="quarter" idx="5"/>
          </p:nvPr>
        </p:nvSpPr>
        <p:spPr/>
        <p:txBody>
          <a:bodyPr/>
          <a:lstStyle/>
          <a:p>
            <a:fld id="{48C5B9C8-28EB-4B74-A863-59FC639140A5}" type="slidenum">
              <a:rPr lang="en-GB" smtClean="0"/>
              <a:t>13</a:t>
            </a:fld>
            <a:endParaRPr lang="en-GB"/>
          </a:p>
        </p:txBody>
      </p:sp>
    </p:spTree>
    <p:extLst>
      <p:ext uri="{BB962C8B-B14F-4D97-AF65-F5344CB8AC3E}">
        <p14:creationId xmlns:p14="http://schemas.microsoft.com/office/powerpoint/2010/main" val="25107630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core deliverables are finished and the game is fully playable. Current work focuses on regression testing, performance tweaks, and user testing prior to hand-in.”</a:t>
            </a:r>
          </a:p>
        </p:txBody>
      </p:sp>
      <p:sp>
        <p:nvSpPr>
          <p:cNvPr id="4" name="Slide Number Placeholder 3"/>
          <p:cNvSpPr>
            <a:spLocks noGrp="1"/>
          </p:cNvSpPr>
          <p:nvPr>
            <p:ph type="sldNum" sz="quarter" idx="5"/>
          </p:nvPr>
        </p:nvSpPr>
        <p:spPr/>
        <p:txBody>
          <a:bodyPr/>
          <a:lstStyle/>
          <a:p>
            <a:fld id="{48C5B9C8-28EB-4B74-A863-59FC639140A5}" type="slidenum">
              <a:rPr lang="en-GB" smtClean="0"/>
              <a:t>14</a:t>
            </a:fld>
            <a:endParaRPr lang="en-GB"/>
          </a:p>
        </p:txBody>
      </p:sp>
    </p:spTree>
    <p:extLst>
      <p:ext uri="{BB962C8B-B14F-4D97-AF65-F5344CB8AC3E}">
        <p14:creationId xmlns:p14="http://schemas.microsoft.com/office/powerpoint/2010/main" val="33449756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tunnelling I applied a conservative velocity cap and increased collision tolerance, which stabilised outcomes without sacrificing realism. For balancing, I ran multiple play sessions, recorded undesirable behaviours, and adjusted parameters iteratively until the gameplay felt right.”</a:t>
            </a:r>
          </a:p>
        </p:txBody>
      </p:sp>
      <p:sp>
        <p:nvSpPr>
          <p:cNvPr id="4" name="Slide Number Placeholder 3"/>
          <p:cNvSpPr>
            <a:spLocks noGrp="1"/>
          </p:cNvSpPr>
          <p:nvPr>
            <p:ph type="sldNum" sz="quarter" idx="5"/>
          </p:nvPr>
        </p:nvSpPr>
        <p:spPr/>
        <p:txBody>
          <a:bodyPr/>
          <a:lstStyle/>
          <a:p>
            <a:fld id="{48C5B9C8-28EB-4B74-A863-59FC639140A5}" type="slidenum">
              <a:rPr lang="en-GB" smtClean="0"/>
              <a:t>15</a:t>
            </a:fld>
            <a:endParaRPr lang="en-GB"/>
          </a:p>
        </p:txBody>
      </p:sp>
    </p:spTree>
    <p:extLst>
      <p:ext uri="{BB962C8B-B14F-4D97-AF65-F5344CB8AC3E}">
        <p14:creationId xmlns:p14="http://schemas.microsoft.com/office/powerpoint/2010/main" val="943489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“Testing focused on deterministic small-unit verification (vector math and collision outcomes) and empirical playtests for feel. I logged key metrics like FPS and average pocket success to guide tuning.”</a:t>
            </a:r>
          </a:p>
        </p:txBody>
      </p:sp>
      <p:sp>
        <p:nvSpPr>
          <p:cNvPr id="4" name="Slide Number Placeholder 3"/>
          <p:cNvSpPr>
            <a:spLocks noGrp="1"/>
          </p:cNvSpPr>
          <p:nvPr>
            <p:ph type="sldNum" sz="quarter" idx="5"/>
          </p:nvPr>
        </p:nvSpPr>
        <p:spPr/>
        <p:txBody>
          <a:bodyPr/>
          <a:lstStyle/>
          <a:p>
            <a:fld id="{48C5B9C8-28EB-4B74-A863-59FC639140A5}" type="slidenum">
              <a:rPr lang="en-GB" smtClean="0"/>
              <a:t>16</a:t>
            </a:fld>
            <a:endParaRPr lang="en-GB"/>
          </a:p>
        </p:txBody>
      </p:sp>
    </p:spTree>
    <p:extLst>
      <p:ext uri="{BB962C8B-B14F-4D97-AF65-F5344CB8AC3E}">
        <p14:creationId xmlns:p14="http://schemas.microsoft.com/office/powerpoint/2010/main" val="7342467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schedule is realistic since the main functionality and AI are done; I’ll prioritise reliability and documentation in the coming week.”</a:t>
            </a:r>
          </a:p>
        </p:txBody>
      </p:sp>
      <p:sp>
        <p:nvSpPr>
          <p:cNvPr id="4" name="Slide Number Placeholder 3"/>
          <p:cNvSpPr>
            <a:spLocks noGrp="1"/>
          </p:cNvSpPr>
          <p:nvPr>
            <p:ph type="sldNum" sz="quarter" idx="5"/>
          </p:nvPr>
        </p:nvSpPr>
        <p:spPr/>
        <p:txBody>
          <a:bodyPr/>
          <a:lstStyle/>
          <a:p>
            <a:fld id="{48C5B9C8-28EB-4B74-A863-59FC639140A5}" type="slidenum">
              <a:rPr lang="en-GB" smtClean="0"/>
              <a:t>17</a:t>
            </a:fld>
            <a:endParaRPr lang="en-GB"/>
          </a:p>
        </p:txBody>
      </p:sp>
    </p:spTree>
    <p:extLst>
      <p:ext uri="{BB962C8B-B14F-4D97-AF65-F5344CB8AC3E}">
        <p14:creationId xmlns:p14="http://schemas.microsoft.com/office/powerpoint/2010/main" val="3370998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learned how to read and safely modify a medium-sized codebase, how to tune physics for fun, and how to design an AI that plays credibly against humans.”</a:t>
            </a:r>
          </a:p>
        </p:txBody>
      </p:sp>
      <p:sp>
        <p:nvSpPr>
          <p:cNvPr id="4" name="Slide Number Placeholder 3"/>
          <p:cNvSpPr>
            <a:spLocks noGrp="1"/>
          </p:cNvSpPr>
          <p:nvPr>
            <p:ph type="sldNum" sz="quarter" idx="5"/>
          </p:nvPr>
        </p:nvSpPr>
        <p:spPr/>
        <p:txBody>
          <a:bodyPr/>
          <a:lstStyle/>
          <a:p>
            <a:fld id="{48C5B9C8-28EB-4B74-A863-59FC639140A5}" type="slidenum">
              <a:rPr lang="en-GB" smtClean="0"/>
              <a:t>18</a:t>
            </a:fld>
            <a:endParaRPr lang="en-GB"/>
          </a:p>
        </p:txBody>
      </p:sp>
    </p:spTree>
    <p:extLst>
      <p:ext uri="{BB962C8B-B14F-4D97-AF65-F5344CB8AC3E}">
        <p14:creationId xmlns:p14="http://schemas.microsoft.com/office/powerpoint/2010/main" val="14619426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 I’m happy to take any questions.”</a:t>
            </a:r>
          </a:p>
        </p:txBody>
      </p:sp>
      <p:sp>
        <p:nvSpPr>
          <p:cNvPr id="4" name="Slide Number Placeholder 3"/>
          <p:cNvSpPr>
            <a:spLocks noGrp="1"/>
          </p:cNvSpPr>
          <p:nvPr>
            <p:ph type="sldNum" sz="quarter" idx="5"/>
          </p:nvPr>
        </p:nvSpPr>
        <p:spPr/>
        <p:txBody>
          <a:bodyPr/>
          <a:lstStyle/>
          <a:p>
            <a:fld id="{48C5B9C8-28EB-4B74-A863-59FC639140A5}" type="slidenum">
              <a:rPr lang="en-GB" smtClean="0"/>
              <a:t>19</a:t>
            </a:fld>
            <a:endParaRPr lang="en-GB"/>
          </a:p>
        </p:txBody>
      </p:sp>
    </p:spTree>
    <p:extLst>
      <p:ext uri="{BB962C8B-B14F-4D97-AF65-F5344CB8AC3E}">
        <p14:creationId xmlns:p14="http://schemas.microsoft.com/office/powerpoint/2010/main" val="862565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3088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66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10/22/2025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05355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0183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10/22/2025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19740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10/22/2025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313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10/22/2025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55028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10/22/2025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1840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10/22/2025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69095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10/22/2025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1067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10/22/2025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1359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10/22/2025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6246086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1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3" Type="http://schemas.openxmlformats.org/officeDocument/2006/relationships/hyperlink" Target="https://box2d.org/documentation/" TargetMode="External"/><Relationship Id="rId2" Type="http://schemas.openxmlformats.org/officeDocument/2006/relationships/hyperlink" Target="https://developer.mozilla.org/en-US/docs/Web/API/Selection" TargetMode="External"/><Relationship Id="rId1" Type="http://schemas.openxmlformats.org/officeDocument/2006/relationships/slideLayout" Target="../slideLayouts/slideLayout2.xml"/><Relationship Id="rId4" Type="http://schemas.openxmlformats.org/officeDocument/2006/relationships/hyperlink" Target="https://drdavesscience.com/teaching-manu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DB506F-8A3F-7088-D62A-345F2DC98BFF}"/>
              </a:ext>
            </a:extLst>
          </p:cNvPr>
          <p:cNvSpPr>
            <a:spLocks noGrp="1"/>
          </p:cNvSpPr>
          <p:nvPr>
            <p:ph type="ctrTitle"/>
          </p:nvPr>
        </p:nvSpPr>
        <p:spPr>
          <a:xfrm>
            <a:off x="7123007" y="603501"/>
            <a:ext cx="4361693" cy="1527049"/>
          </a:xfrm>
        </p:spPr>
        <p:txBody>
          <a:bodyPr vert="horz" lIns="91440" tIns="45720" rIns="91440" bIns="45720" rtlCol="0" anchor="b">
            <a:normAutofit/>
          </a:bodyPr>
          <a:lstStyle/>
          <a:p>
            <a:pPr algn="l"/>
            <a:r>
              <a:rPr lang="en-US" sz="2500" b="1" kern="1200" dirty="0">
                <a:solidFill>
                  <a:schemeClr val="tx1"/>
                </a:solidFill>
                <a:latin typeface="+mj-lt"/>
                <a:ea typeface="+mj-ea"/>
                <a:cs typeface="+mj-cs"/>
              </a:rPr>
              <a:t>Realistic 8-Ball Pool (Billiards) | Web Implementation and AI Opponent</a:t>
            </a:r>
          </a:p>
        </p:txBody>
      </p:sp>
      <p:pic>
        <p:nvPicPr>
          <p:cNvPr id="4" name="Picture 3">
            <a:extLst>
              <a:ext uri="{FF2B5EF4-FFF2-40B4-BE49-F238E27FC236}">
                <a16:creationId xmlns:a16="http://schemas.microsoft.com/office/drawing/2014/main" id="{5B10D96B-C9FF-58DB-8DDC-A2709599E788}"/>
              </a:ext>
            </a:extLst>
          </p:cNvPr>
          <p:cNvPicPr>
            <a:picLocks noChangeAspect="1"/>
          </p:cNvPicPr>
          <p:nvPr/>
        </p:nvPicPr>
        <p:blipFill>
          <a:blip r:embed="rId3">
            <a:extLst>
              <a:ext uri="{28A0092B-C50C-407E-A947-70E740481C1C}">
                <a14:useLocalDpi xmlns:a14="http://schemas.microsoft.com/office/drawing/2010/main" val="0"/>
              </a:ext>
            </a:extLst>
          </a:blip>
          <a:srcRect l="6929" r="6929"/>
          <a:stretch/>
        </p:blipFill>
        <p:spPr>
          <a:xfrm>
            <a:off x="1" y="10"/>
            <a:ext cx="6373368" cy="6857990"/>
          </a:xfrm>
          <a:prstGeom prst="rect">
            <a:avLst/>
          </a:prstGeom>
        </p:spPr>
      </p:pic>
      <p:sp>
        <p:nvSpPr>
          <p:cNvPr id="3" name="Subtitle 2">
            <a:extLst>
              <a:ext uri="{FF2B5EF4-FFF2-40B4-BE49-F238E27FC236}">
                <a16:creationId xmlns:a16="http://schemas.microsoft.com/office/drawing/2014/main" id="{457F2C14-9EBF-10AF-FAD6-EC7E0E9B2A99}"/>
              </a:ext>
            </a:extLst>
          </p:cNvPr>
          <p:cNvSpPr>
            <a:spLocks noGrp="1"/>
          </p:cNvSpPr>
          <p:nvPr>
            <p:ph type="subTitle" idx="1"/>
          </p:nvPr>
        </p:nvSpPr>
        <p:spPr>
          <a:xfrm>
            <a:off x="7123007" y="2212846"/>
            <a:ext cx="4361693" cy="2416754"/>
          </a:xfrm>
        </p:spPr>
        <p:txBody>
          <a:bodyPr vert="horz" lIns="91440" tIns="45720" rIns="91440" bIns="45720" rtlCol="0">
            <a:normAutofit/>
          </a:bodyPr>
          <a:lstStyle/>
          <a:p>
            <a:pPr algn="l"/>
            <a:r>
              <a:rPr lang="en-US" b="1" dirty="0"/>
              <a:t>Name:</a:t>
            </a:r>
            <a:r>
              <a:rPr lang="en-US" dirty="0"/>
              <a:t> Cristian Darius Samartinean</a:t>
            </a:r>
            <a:br>
              <a:rPr lang="en-US" dirty="0"/>
            </a:br>
            <a:r>
              <a:rPr lang="en-US" b="1" dirty="0"/>
              <a:t>Supervisor:</a:t>
            </a:r>
            <a:r>
              <a:rPr lang="en-US" dirty="0"/>
              <a:t> </a:t>
            </a:r>
            <a:r>
              <a:rPr lang="en-US" dirty="0" err="1"/>
              <a:t>Suneth</a:t>
            </a:r>
            <a:r>
              <a:rPr lang="en-US" dirty="0"/>
              <a:t> Fernando</a:t>
            </a:r>
            <a:br>
              <a:rPr lang="en-US" dirty="0"/>
            </a:br>
            <a:r>
              <a:rPr lang="en-US" b="1" dirty="0"/>
              <a:t>Course:</a:t>
            </a:r>
            <a:r>
              <a:rPr lang="en-US" dirty="0"/>
              <a:t> BSc Applied Computing</a:t>
            </a:r>
            <a:br>
              <a:rPr lang="en-US" dirty="0"/>
            </a:br>
            <a:r>
              <a:rPr lang="en-US" b="1" dirty="0"/>
              <a:t>Date</a:t>
            </a:r>
            <a:r>
              <a:rPr lang="en-US" b="1"/>
              <a:t>:</a:t>
            </a:r>
            <a:r>
              <a:rPr lang="en-US"/>
              <a:t> 28/10/2025</a:t>
            </a:r>
            <a:endParaRPr lang="en-US" dirty="0"/>
          </a:p>
        </p:txBody>
      </p:sp>
    </p:spTree>
    <p:extLst>
      <p:ext uri="{BB962C8B-B14F-4D97-AF65-F5344CB8AC3E}">
        <p14:creationId xmlns:p14="http://schemas.microsoft.com/office/powerpoint/2010/main" val="3444849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6DA3D8-1F98-D0FC-73CC-791A3B2801E4}"/>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5D0C867-1F68-31EF-948C-51DB703A9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41C016-B65A-FF7D-AFE6-AB8475AB09D8}"/>
              </a:ext>
            </a:extLst>
          </p:cNvPr>
          <p:cNvSpPr>
            <a:spLocks noGrp="1"/>
          </p:cNvSpPr>
          <p:nvPr>
            <p:ph type="title"/>
          </p:nvPr>
        </p:nvSpPr>
        <p:spPr>
          <a:xfrm>
            <a:off x="612648" y="548640"/>
            <a:ext cx="10945037" cy="1133856"/>
          </a:xfrm>
        </p:spPr>
        <p:txBody>
          <a:bodyPr anchor="t">
            <a:normAutofit/>
          </a:bodyPr>
          <a:lstStyle/>
          <a:p>
            <a:r>
              <a:rPr lang="en-GB" dirty="0"/>
              <a:t>Literature Review - Foundations of 8-Ball Pool Simulation</a:t>
            </a:r>
          </a:p>
        </p:txBody>
      </p:sp>
      <p:sp>
        <p:nvSpPr>
          <p:cNvPr id="5" name="Rectangle 1">
            <a:extLst>
              <a:ext uri="{FF2B5EF4-FFF2-40B4-BE49-F238E27FC236}">
                <a16:creationId xmlns:a16="http://schemas.microsoft.com/office/drawing/2014/main" id="{AE46943D-12BB-1B11-1B39-3649B4CCE09C}"/>
              </a:ext>
            </a:extLst>
          </p:cNvPr>
          <p:cNvSpPr>
            <a:spLocks noGrp="1" noChangeArrowheads="1"/>
          </p:cNvSpPr>
          <p:nvPr>
            <p:ph idx="1"/>
          </p:nvPr>
        </p:nvSpPr>
        <p:spPr bwMode="auto">
          <a:xfrm>
            <a:off x="612648" y="2133817"/>
            <a:ext cx="10747502"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Physics Simulation:</a:t>
            </a:r>
            <a:r>
              <a:rPr kumimoji="0" lang="en-US" altLang="en-US" sz="1800" b="0" i="0" u="none" strike="noStrike" cap="none" normalizeH="0" baseline="0" dirty="0">
                <a:ln>
                  <a:noFill/>
                </a:ln>
                <a:solidFill>
                  <a:schemeClr val="tx1"/>
                </a:solidFill>
                <a:effectLst/>
                <a:latin typeface="Arial" panose="020B0604020202020204" pitchFamily="34" charset="0"/>
              </a:rPr>
              <a:t> Based on </a:t>
            </a:r>
            <a:r>
              <a:rPr kumimoji="0" lang="en-US" altLang="en-US" sz="1800" b="0" i="1" u="none" strike="noStrike" cap="none" normalizeH="0" baseline="0" dirty="0">
                <a:ln>
                  <a:noFill/>
                </a:ln>
                <a:solidFill>
                  <a:schemeClr val="tx1"/>
                </a:solidFill>
                <a:effectLst/>
                <a:latin typeface="Arial" panose="020B0604020202020204" pitchFamily="34" charset="0"/>
              </a:rPr>
              <a:t>Newtonian motion</a:t>
            </a:r>
            <a:r>
              <a:rPr kumimoji="0" lang="en-US" altLang="en-US" sz="1800" b="0" i="0" u="none" strike="noStrike" cap="none" normalizeH="0" baseline="0" dirty="0">
                <a:ln>
                  <a:noFill/>
                </a:ln>
                <a:solidFill>
                  <a:schemeClr val="tx1"/>
                </a:solidFill>
                <a:effectLst/>
                <a:latin typeface="Arial" panose="020B0604020202020204" pitchFamily="34" charset="0"/>
              </a:rPr>
              <a:t> and </a:t>
            </a:r>
            <a:r>
              <a:rPr kumimoji="0" lang="en-US" altLang="en-US" sz="1800" b="0" i="1" u="none" strike="noStrike" cap="none" normalizeH="0" baseline="0" dirty="0">
                <a:ln>
                  <a:noFill/>
                </a:ln>
                <a:solidFill>
                  <a:schemeClr val="tx1"/>
                </a:solidFill>
                <a:effectLst/>
                <a:latin typeface="Arial" panose="020B0604020202020204" pitchFamily="34" charset="0"/>
              </a:rPr>
              <a:t>collision response models</a:t>
            </a:r>
            <a:r>
              <a:rPr kumimoji="0" lang="en-US" altLang="en-US" sz="1800" b="0" i="0" u="none" strike="noStrike" cap="none" normalizeH="0" baseline="0" dirty="0">
                <a:ln>
                  <a:noFill/>
                </a:ln>
                <a:solidFill>
                  <a:schemeClr val="tx1"/>
                </a:solidFill>
                <a:effectLst/>
                <a:latin typeface="Arial" panose="020B0604020202020204" pitchFamily="34" charset="0"/>
              </a:rPr>
              <a:t> [3]. Many billiard simulations use simplified elastic collision formulas for ball-to-ball and ball-to-wall interactions.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AI Opponent Logic:</a:t>
            </a:r>
            <a:r>
              <a:rPr kumimoji="0" lang="en-US" altLang="en-US" sz="1800" b="0" i="0" u="none" strike="noStrike" cap="none" normalizeH="0" baseline="0" dirty="0">
                <a:ln>
                  <a:noFill/>
                </a:ln>
                <a:solidFill>
                  <a:schemeClr val="tx1"/>
                </a:solidFill>
                <a:effectLst/>
                <a:latin typeface="Arial" panose="020B0604020202020204" pitchFamily="34" charset="0"/>
              </a:rPr>
              <a:t> AI systems often use </a:t>
            </a:r>
            <a:r>
              <a:rPr kumimoji="0" lang="en-US" altLang="en-US" sz="1800" b="0" i="1" u="none" strike="noStrike" cap="none" normalizeH="0" baseline="0" dirty="0">
                <a:ln>
                  <a:noFill/>
                </a:ln>
                <a:solidFill>
                  <a:schemeClr val="tx1"/>
                </a:solidFill>
                <a:effectLst/>
                <a:latin typeface="Arial" panose="020B0604020202020204" pitchFamily="34" charset="0"/>
              </a:rPr>
              <a:t>heuristic-based shot evaluation</a:t>
            </a:r>
            <a:r>
              <a:rPr kumimoji="0" lang="en-US" altLang="en-US" sz="1800" b="0" i="0" u="none" strike="noStrike" cap="none" normalizeH="0" baseline="0" dirty="0">
                <a:ln>
                  <a:noFill/>
                </a:ln>
                <a:solidFill>
                  <a:schemeClr val="tx1"/>
                </a:solidFill>
                <a:effectLst/>
                <a:latin typeface="Arial" panose="020B0604020202020204" pitchFamily="34" charset="0"/>
              </a:rPr>
              <a:t>, estimating pot probability and cue position, as seen in prior pool games and open-source algorithms [2].</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Graphics &amp; Rendering:</a:t>
            </a:r>
            <a:r>
              <a:rPr kumimoji="0" lang="en-US" altLang="en-US" sz="1800" b="0" i="0" u="none" strike="noStrike" cap="none" normalizeH="0" baseline="0" dirty="0">
                <a:ln>
                  <a:noFill/>
                </a:ln>
                <a:solidFill>
                  <a:schemeClr val="tx1"/>
                </a:solidFill>
                <a:effectLst/>
                <a:latin typeface="Arial" panose="020B0604020202020204" pitchFamily="34" charset="0"/>
              </a:rPr>
              <a:t> Uses the </a:t>
            </a:r>
            <a:r>
              <a:rPr kumimoji="0" lang="en-US" altLang="en-US" sz="1800" b="0" i="1" u="none" strike="noStrike" cap="none" normalizeH="0" baseline="0" dirty="0">
                <a:ln>
                  <a:noFill/>
                </a:ln>
                <a:solidFill>
                  <a:schemeClr val="tx1"/>
                </a:solidFill>
                <a:effectLst/>
                <a:latin typeface="Arial" panose="020B0604020202020204" pitchFamily="34" charset="0"/>
              </a:rPr>
              <a:t>HTML5 Canvas API</a:t>
            </a:r>
            <a:r>
              <a:rPr kumimoji="0" lang="en-US" altLang="en-US" sz="1800" b="0" i="0" u="none" strike="noStrike" cap="none" normalizeH="0" baseline="0" dirty="0">
                <a:ln>
                  <a:noFill/>
                </a:ln>
                <a:solidFill>
                  <a:schemeClr val="tx1"/>
                </a:solidFill>
                <a:effectLst/>
                <a:latin typeface="Arial" panose="020B0604020202020204" pitchFamily="34" charset="0"/>
              </a:rPr>
              <a:t> for smooth frame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[1]</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User Interaction:</a:t>
            </a:r>
            <a:r>
              <a:rPr kumimoji="0" lang="en-US" altLang="en-US" sz="1800" b="0" i="0" u="none" strike="noStrike" cap="none" normalizeH="0" baseline="0" dirty="0">
                <a:ln>
                  <a:noFill/>
                </a:ln>
                <a:solidFill>
                  <a:schemeClr val="tx1"/>
                </a:solidFill>
                <a:effectLst/>
                <a:latin typeface="Arial" panose="020B0604020202020204" pitchFamily="34" charset="0"/>
              </a:rPr>
              <a:t> Research on </a:t>
            </a:r>
            <a:r>
              <a:rPr kumimoji="0" lang="en-US" altLang="en-US" sz="1800" b="0" i="1" u="none" strike="noStrike" cap="none" normalizeH="0" baseline="0" dirty="0">
                <a:ln>
                  <a:noFill/>
                </a:ln>
                <a:solidFill>
                  <a:schemeClr val="tx1"/>
                </a:solidFill>
                <a:effectLst/>
                <a:latin typeface="Arial" panose="020B0604020202020204" pitchFamily="34" charset="0"/>
              </a:rPr>
              <a:t>human–computer interaction</a:t>
            </a:r>
            <a:r>
              <a:rPr kumimoji="0" lang="en-US" altLang="en-US" sz="1800" b="0" i="0" u="none" strike="noStrike" cap="none" normalizeH="0" baseline="0" dirty="0">
                <a:ln>
                  <a:noFill/>
                </a:ln>
                <a:solidFill>
                  <a:schemeClr val="tx1"/>
                </a:solidFill>
                <a:effectLst/>
                <a:latin typeface="Arial" panose="020B0604020202020204" pitchFamily="34" charset="0"/>
              </a:rPr>
              <a:t> emphasizes intuitive cue control (drag-based aiming and power adjustment) for better playability.</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Key Influence:</a:t>
            </a:r>
            <a:r>
              <a:rPr kumimoji="0" lang="en-US" altLang="en-US" sz="1800" b="0" i="0" u="none" strike="noStrike" cap="none" normalizeH="0" baseline="0" dirty="0">
                <a:ln>
                  <a:noFill/>
                </a:ln>
                <a:solidFill>
                  <a:schemeClr val="tx1"/>
                </a:solidFill>
                <a:effectLst/>
                <a:latin typeface="Arial" panose="020B0604020202020204" pitchFamily="34" charset="0"/>
              </a:rPr>
              <a:t> “Pool and Billiards Physics Principles” [4] provided insight into real-world cue ball spin, friction, and rebound behavior used in the simulation logic.</a:t>
            </a:r>
          </a:p>
        </p:txBody>
      </p:sp>
    </p:spTree>
    <p:extLst>
      <p:ext uri="{BB962C8B-B14F-4D97-AF65-F5344CB8AC3E}">
        <p14:creationId xmlns:p14="http://schemas.microsoft.com/office/powerpoint/2010/main" val="665835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EBF900-A0CA-28D8-65C2-E61AAA6BB70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7804D69-BFEC-AEAA-5340-224961665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F94E9-2F20-E300-9544-38832E708B4E}"/>
              </a:ext>
            </a:extLst>
          </p:cNvPr>
          <p:cNvSpPr>
            <a:spLocks noGrp="1"/>
          </p:cNvSpPr>
          <p:nvPr>
            <p:ph type="title"/>
          </p:nvPr>
        </p:nvSpPr>
        <p:spPr>
          <a:xfrm>
            <a:off x="612648" y="548640"/>
            <a:ext cx="10945037" cy="689610"/>
          </a:xfrm>
        </p:spPr>
        <p:txBody>
          <a:bodyPr anchor="t">
            <a:normAutofit/>
          </a:bodyPr>
          <a:lstStyle/>
          <a:p>
            <a:r>
              <a:rPr lang="en-GB" dirty="0"/>
              <a:t>Gantt Chart (Project Timeline)</a:t>
            </a:r>
          </a:p>
        </p:txBody>
      </p:sp>
      <p:pic>
        <p:nvPicPr>
          <p:cNvPr id="6" name="Content Placeholder 5" descr="A gantt chart with text&#10;&#10;AI-generated content may be incorrect.">
            <a:extLst>
              <a:ext uri="{FF2B5EF4-FFF2-40B4-BE49-F238E27FC236}">
                <a16:creationId xmlns:a16="http://schemas.microsoft.com/office/drawing/2014/main" id="{E9F4BAA1-90C0-B894-0024-6E062C31C8D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5648" y="1179194"/>
            <a:ext cx="7942906" cy="4821556"/>
          </a:xfrm>
        </p:spPr>
      </p:pic>
      <p:sp>
        <p:nvSpPr>
          <p:cNvPr id="7" name="TextBox 6">
            <a:extLst>
              <a:ext uri="{FF2B5EF4-FFF2-40B4-BE49-F238E27FC236}">
                <a16:creationId xmlns:a16="http://schemas.microsoft.com/office/drawing/2014/main" id="{18A701C0-B3CA-D946-E393-3555D6E1FF49}"/>
              </a:ext>
            </a:extLst>
          </p:cNvPr>
          <p:cNvSpPr txBox="1"/>
          <p:nvPr/>
        </p:nvSpPr>
        <p:spPr>
          <a:xfrm>
            <a:off x="8840667" y="1743312"/>
            <a:ext cx="2939219" cy="3693319"/>
          </a:xfrm>
          <a:prstGeom prst="rect">
            <a:avLst/>
          </a:prstGeom>
          <a:noFill/>
        </p:spPr>
        <p:txBody>
          <a:bodyPr wrap="square" rtlCol="0">
            <a:spAutoFit/>
          </a:bodyPr>
          <a:lstStyle/>
          <a:p>
            <a:r>
              <a:rPr lang="en-GB" dirty="0"/>
              <a:t>The Gantt chart presents a realistic multi-week project plan, but my actual progress was much faster as I built upon an MIT-licensed open-source 8-ball pool game from GitHub, customizing and enhancing its graphics, interface, gameplay, and AI to create an improved and unique version.</a:t>
            </a:r>
          </a:p>
        </p:txBody>
      </p:sp>
    </p:spTree>
    <p:extLst>
      <p:ext uri="{BB962C8B-B14F-4D97-AF65-F5344CB8AC3E}">
        <p14:creationId xmlns:p14="http://schemas.microsoft.com/office/powerpoint/2010/main" val="757576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6A2A1-FEFA-8A0B-09A4-3FC4EEB3F878}"/>
              </a:ext>
            </a:extLst>
          </p:cNvPr>
          <p:cNvSpPr>
            <a:spLocks noGrp="1"/>
          </p:cNvSpPr>
          <p:nvPr>
            <p:ph type="title"/>
          </p:nvPr>
        </p:nvSpPr>
        <p:spPr>
          <a:xfrm>
            <a:off x="612648" y="548640"/>
            <a:ext cx="10945037" cy="1133856"/>
          </a:xfrm>
        </p:spPr>
        <p:txBody>
          <a:bodyPr anchor="t">
            <a:normAutofit/>
          </a:bodyPr>
          <a:lstStyle/>
          <a:p>
            <a:r>
              <a:rPr lang="en-GB" dirty="0"/>
              <a:t>Aims &amp; Objectives</a:t>
            </a:r>
          </a:p>
        </p:txBody>
      </p:sp>
      <p:graphicFrame>
        <p:nvGraphicFramePr>
          <p:cNvPr id="6" name="Rectangle 1">
            <a:extLst>
              <a:ext uri="{FF2B5EF4-FFF2-40B4-BE49-F238E27FC236}">
                <a16:creationId xmlns:a16="http://schemas.microsoft.com/office/drawing/2014/main" id="{CFFD8F96-AE7C-4221-FEF7-56E99F4990B7}"/>
              </a:ext>
            </a:extLst>
          </p:cNvPr>
          <p:cNvGraphicFramePr>
            <a:graphicFrameLocks noGrp="1"/>
          </p:cNvGraphicFramePr>
          <p:nvPr>
            <p:ph idx="1"/>
            <p:extLst>
              <p:ext uri="{D42A27DB-BD31-4B8C-83A1-F6EECF244321}">
                <p14:modId xmlns:p14="http://schemas.microsoft.com/office/powerpoint/2010/main" val="1281937817"/>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8240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51083-D2CF-AD3D-5297-329BA374E253}"/>
              </a:ext>
            </a:extLst>
          </p:cNvPr>
          <p:cNvSpPr>
            <a:spLocks noGrp="1"/>
          </p:cNvSpPr>
          <p:nvPr>
            <p:ph type="title"/>
          </p:nvPr>
        </p:nvSpPr>
        <p:spPr/>
        <p:txBody>
          <a:bodyPr/>
          <a:lstStyle/>
          <a:p>
            <a:r>
              <a:rPr lang="en-GB" dirty="0"/>
              <a:t>Live Demo / Visual Overview</a:t>
            </a:r>
          </a:p>
        </p:txBody>
      </p:sp>
      <p:sp>
        <p:nvSpPr>
          <p:cNvPr id="3" name="Content Placeholder 2">
            <a:extLst>
              <a:ext uri="{FF2B5EF4-FFF2-40B4-BE49-F238E27FC236}">
                <a16:creationId xmlns:a16="http://schemas.microsoft.com/office/drawing/2014/main" id="{2B5D429F-65DD-0D99-8184-BB26F58BBBBD}"/>
              </a:ext>
            </a:extLst>
          </p:cNvPr>
          <p:cNvSpPr>
            <a:spLocks noGrp="1"/>
          </p:cNvSpPr>
          <p:nvPr>
            <p:ph idx="1"/>
          </p:nvPr>
        </p:nvSpPr>
        <p:spPr/>
        <p:txBody>
          <a:bodyPr/>
          <a:lstStyle/>
          <a:p>
            <a:r>
              <a:rPr lang="en-GB" dirty="0"/>
              <a:t>I will show some screenshots and a snippet of gameplay if time allows.</a:t>
            </a:r>
          </a:p>
          <a:p>
            <a:r>
              <a:rPr lang="en-GB" dirty="0"/>
              <a:t>Main Menu:</a:t>
            </a:r>
          </a:p>
          <a:p>
            <a:endParaRPr lang="en-GB" dirty="0"/>
          </a:p>
        </p:txBody>
      </p:sp>
      <p:pic>
        <p:nvPicPr>
          <p:cNvPr id="7" name="Picture 6">
            <a:extLst>
              <a:ext uri="{FF2B5EF4-FFF2-40B4-BE49-F238E27FC236}">
                <a16:creationId xmlns:a16="http://schemas.microsoft.com/office/drawing/2014/main" id="{F67215D4-C528-42A0-E0E3-A3F3B92A587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12647" y="2951362"/>
            <a:ext cx="6666553" cy="3347763"/>
          </a:xfrm>
          <a:prstGeom prst="rect">
            <a:avLst/>
          </a:prstGeom>
        </p:spPr>
      </p:pic>
    </p:spTree>
    <p:extLst>
      <p:ext uri="{BB962C8B-B14F-4D97-AF65-F5344CB8AC3E}">
        <p14:creationId xmlns:p14="http://schemas.microsoft.com/office/powerpoint/2010/main" val="3938208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A7B7A9-A3B6-EBB5-E0E4-93ED4FDD34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E0CF93-4709-BED8-B84C-9671BE860AAB}"/>
              </a:ext>
            </a:extLst>
          </p:cNvPr>
          <p:cNvSpPr>
            <a:spLocks noGrp="1"/>
          </p:cNvSpPr>
          <p:nvPr>
            <p:ph type="title"/>
          </p:nvPr>
        </p:nvSpPr>
        <p:spPr/>
        <p:txBody>
          <a:bodyPr/>
          <a:lstStyle/>
          <a:p>
            <a:r>
              <a:rPr lang="en-GB" dirty="0"/>
              <a:t>Live Demo / Visual Overview</a:t>
            </a:r>
          </a:p>
        </p:txBody>
      </p:sp>
      <p:sp>
        <p:nvSpPr>
          <p:cNvPr id="3" name="Content Placeholder 2">
            <a:extLst>
              <a:ext uri="{FF2B5EF4-FFF2-40B4-BE49-F238E27FC236}">
                <a16:creationId xmlns:a16="http://schemas.microsoft.com/office/drawing/2014/main" id="{E2FB7A32-266C-D093-B1C5-DE05B86BB345}"/>
              </a:ext>
            </a:extLst>
          </p:cNvPr>
          <p:cNvSpPr>
            <a:spLocks noGrp="1"/>
          </p:cNvSpPr>
          <p:nvPr>
            <p:ph idx="1"/>
          </p:nvPr>
        </p:nvSpPr>
        <p:spPr/>
        <p:txBody>
          <a:bodyPr/>
          <a:lstStyle/>
          <a:p>
            <a:r>
              <a:rPr lang="en-GB" dirty="0"/>
              <a:t>Gameplay screenshot:</a:t>
            </a:r>
          </a:p>
          <a:p>
            <a:endParaRPr lang="en-GB" dirty="0"/>
          </a:p>
        </p:txBody>
      </p:sp>
      <p:pic>
        <p:nvPicPr>
          <p:cNvPr id="5" name="Picture 4">
            <a:extLst>
              <a:ext uri="{FF2B5EF4-FFF2-40B4-BE49-F238E27FC236}">
                <a16:creationId xmlns:a16="http://schemas.microsoft.com/office/drawing/2014/main" id="{89AEAF1E-4232-EB48-FBD1-8C62EBB10C0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12647" y="2595313"/>
            <a:ext cx="8279353" cy="4082879"/>
          </a:xfrm>
          <a:prstGeom prst="rect">
            <a:avLst/>
          </a:prstGeom>
        </p:spPr>
      </p:pic>
    </p:spTree>
    <p:extLst>
      <p:ext uri="{BB962C8B-B14F-4D97-AF65-F5344CB8AC3E}">
        <p14:creationId xmlns:p14="http://schemas.microsoft.com/office/powerpoint/2010/main" val="1609947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2DB36-B9B3-A8DA-DB4F-E08646A0EC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A120E8-350C-04AD-10A1-43A5D5CC6589}"/>
              </a:ext>
            </a:extLst>
          </p:cNvPr>
          <p:cNvSpPr>
            <a:spLocks noGrp="1"/>
          </p:cNvSpPr>
          <p:nvPr>
            <p:ph type="title"/>
          </p:nvPr>
        </p:nvSpPr>
        <p:spPr/>
        <p:txBody>
          <a:bodyPr/>
          <a:lstStyle/>
          <a:p>
            <a:r>
              <a:rPr lang="en-GB" dirty="0"/>
              <a:t>Live Demo / Visual Overview</a:t>
            </a:r>
          </a:p>
        </p:txBody>
      </p:sp>
      <p:sp>
        <p:nvSpPr>
          <p:cNvPr id="3" name="Content Placeholder 2">
            <a:extLst>
              <a:ext uri="{FF2B5EF4-FFF2-40B4-BE49-F238E27FC236}">
                <a16:creationId xmlns:a16="http://schemas.microsoft.com/office/drawing/2014/main" id="{DCF72C9E-498C-D7B1-E56D-5FE158B827BB}"/>
              </a:ext>
            </a:extLst>
          </p:cNvPr>
          <p:cNvSpPr>
            <a:spLocks noGrp="1"/>
          </p:cNvSpPr>
          <p:nvPr>
            <p:ph idx="1"/>
          </p:nvPr>
        </p:nvSpPr>
        <p:spPr/>
        <p:txBody>
          <a:bodyPr/>
          <a:lstStyle/>
          <a:p>
            <a:r>
              <a:rPr lang="en-GB" dirty="0"/>
              <a:t>GIF / Short clip of gameplay action:</a:t>
            </a:r>
          </a:p>
          <a:p>
            <a:endParaRPr lang="en-GB" dirty="0"/>
          </a:p>
        </p:txBody>
      </p:sp>
      <p:pic>
        <p:nvPicPr>
          <p:cNvPr id="5" name="Picture 4" descr="A screenshot of a video game">
            <a:extLst>
              <a:ext uri="{FF2B5EF4-FFF2-40B4-BE49-F238E27FC236}">
                <a16:creationId xmlns:a16="http://schemas.microsoft.com/office/drawing/2014/main" id="{D1F1F67B-41CD-4A64-A5CE-8B20BDA59B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647" y="2594490"/>
            <a:ext cx="7766422" cy="3877144"/>
          </a:xfrm>
          <a:prstGeom prst="rect">
            <a:avLst/>
          </a:prstGeom>
        </p:spPr>
      </p:pic>
    </p:spTree>
    <p:extLst>
      <p:ext uri="{BB962C8B-B14F-4D97-AF65-F5344CB8AC3E}">
        <p14:creationId xmlns:p14="http://schemas.microsoft.com/office/powerpoint/2010/main" val="1710624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F1F5A8-1316-F7EC-2CE3-F873A38099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717F34-C771-DCF8-88A9-CEEEA4893A7B}"/>
              </a:ext>
            </a:extLst>
          </p:cNvPr>
          <p:cNvSpPr>
            <a:spLocks noGrp="1"/>
          </p:cNvSpPr>
          <p:nvPr>
            <p:ph type="title"/>
          </p:nvPr>
        </p:nvSpPr>
        <p:spPr/>
        <p:txBody>
          <a:bodyPr/>
          <a:lstStyle/>
          <a:p>
            <a:r>
              <a:rPr lang="en-GB" dirty="0"/>
              <a:t>Live Demo / Visual Overview</a:t>
            </a:r>
          </a:p>
        </p:txBody>
      </p:sp>
      <p:sp>
        <p:nvSpPr>
          <p:cNvPr id="3" name="Content Placeholder 2">
            <a:extLst>
              <a:ext uri="{FF2B5EF4-FFF2-40B4-BE49-F238E27FC236}">
                <a16:creationId xmlns:a16="http://schemas.microsoft.com/office/drawing/2014/main" id="{C3652085-5911-7204-8EBD-4FA559C0EF67}"/>
              </a:ext>
            </a:extLst>
          </p:cNvPr>
          <p:cNvSpPr>
            <a:spLocks noGrp="1"/>
          </p:cNvSpPr>
          <p:nvPr>
            <p:ph idx="1"/>
          </p:nvPr>
        </p:nvSpPr>
        <p:spPr/>
        <p:txBody>
          <a:bodyPr/>
          <a:lstStyle/>
          <a:p>
            <a:r>
              <a:rPr lang="en-GB" dirty="0"/>
              <a:t>Screenshots of game features:</a:t>
            </a:r>
          </a:p>
          <a:p>
            <a:endParaRPr lang="en-GB" dirty="0"/>
          </a:p>
        </p:txBody>
      </p:sp>
      <p:pic>
        <p:nvPicPr>
          <p:cNvPr id="6" name="Picture 5" descr="A screenshot of a video game&#10;&#10;AI-generated content may be incorrect.">
            <a:extLst>
              <a:ext uri="{FF2B5EF4-FFF2-40B4-BE49-F238E27FC236}">
                <a16:creationId xmlns:a16="http://schemas.microsoft.com/office/drawing/2014/main" id="{D20F8B25-3358-A88A-375D-1773DC1712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3310" y="1599870"/>
            <a:ext cx="4449904" cy="2211909"/>
          </a:xfrm>
          <a:prstGeom prst="rect">
            <a:avLst/>
          </a:prstGeom>
        </p:spPr>
      </p:pic>
      <p:pic>
        <p:nvPicPr>
          <p:cNvPr id="8" name="Picture 7" descr="A screenshot of a video game&#10;&#10;AI-generated content may be incorrect.">
            <a:extLst>
              <a:ext uri="{FF2B5EF4-FFF2-40B4-BE49-F238E27FC236}">
                <a16:creationId xmlns:a16="http://schemas.microsoft.com/office/drawing/2014/main" id="{A1E4A1FB-B2E8-4629-BF6F-5D24CF13FD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2647" y="3262000"/>
            <a:ext cx="4504170" cy="2209726"/>
          </a:xfrm>
          <a:prstGeom prst="rect">
            <a:avLst/>
          </a:prstGeom>
        </p:spPr>
      </p:pic>
      <p:pic>
        <p:nvPicPr>
          <p:cNvPr id="10" name="Picture 9" descr="A video game screen with text and icons&#10;&#10;AI-generated content may be incorrect.">
            <a:extLst>
              <a:ext uri="{FF2B5EF4-FFF2-40B4-BE49-F238E27FC236}">
                <a16:creationId xmlns:a16="http://schemas.microsoft.com/office/drawing/2014/main" id="{6AFE4805-FBA9-8D3E-D6BE-7A1F1B7FAD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36552" y="4476045"/>
            <a:ext cx="4454612" cy="2209726"/>
          </a:xfrm>
          <a:prstGeom prst="rect">
            <a:avLst/>
          </a:prstGeom>
        </p:spPr>
      </p:pic>
      <p:sp>
        <p:nvSpPr>
          <p:cNvPr id="11" name="TextBox 10">
            <a:extLst>
              <a:ext uri="{FF2B5EF4-FFF2-40B4-BE49-F238E27FC236}">
                <a16:creationId xmlns:a16="http://schemas.microsoft.com/office/drawing/2014/main" id="{345192F3-7A29-A03F-78C4-40E47BA47ED7}"/>
              </a:ext>
            </a:extLst>
          </p:cNvPr>
          <p:cNvSpPr txBox="1"/>
          <p:nvPr/>
        </p:nvSpPr>
        <p:spPr>
          <a:xfrm>
            <a:off x="2182344" y="2858034"/>
            <a:ext cx="1364776" cy="369332"/>
          </a:xfrm>
          <a:prstGeom prst="rect">
            <a:avLst/>
          </a:prstGeom>
          <a:noFill/>
        </p:spPr>
        <p:txBody>
          <a:bodyPr wrap="square" rtlCol="0">
            <a:spAutoFit/>
          </a:bodyPr>
          <a:lstStyle/>
          <a:p>
            <a:pPr algn="ctr"/>
            <a:r>
              <a:rPr lang="en-GB" b="1" dirty="0"/>
              <a:t>Settings</a:t>
            </a:r>
          </a:p>
        </p:txBody>
      </p:sp>
      <p:sp>
        <p:nvSpPr>
          <p:cNvPr id="12" name="TextBox 11">
            <a:extLst>
              <a:ext uri="{FF2B5EF4-FFF2-40B4-BE49-F238E27FC236}">
                <a16:creationId xmlns:a16="http://schemas.microsoft.com/office/drawing/2014/main" id="{8D92A70C-645E-EE2A-A6CA-EEE1E563F7BA}"/>
              </a:ext>
            </a:extLst>
          </p:cNvPr>
          <p:cNvSpPr txBox="1"/>
          <p:nvPr/>
        </p:nvSpPr>
        <p:spPr>
          <a:xfrm>
            <a:off x="8795874" y="1202252"/>
            <a:ext cx="1364776" cy="369332"/>
          </a:xfrm>
          <a:prstGeom prst="rect">
            <a:avLst/>
          </a:prstGeom>
          <a:noFill/>
        </p:spPr>
        <p:txBody>
          <a:bodyPr wrap="square" rtlCol="0">
            <a:spAutoFit/>
          </a:bodyPr>
          <a:lstStyle/>
          <a:p>
            <a:pPr algn="ctr"/>
            <a:r>
              <a:rPr lang="en-GB" b="1" dirty="0"/>
              <a:t>Tutorial</a:t>
            </a:r>
          </a:p>
        </p:txBody>
      </p:sp>
      <p:sp>
        <p:nvSpPr>
          <p:cNvPr id="13" name="TextBox 12">
            <a:extLst>
              <a:ext uri="{FF2B5EF4-FFF2-40B4-BE49-F238E27FC236}">
                <a16:creationId xmlns:a16="http://schemas.microsoft.com/office/drawing/2014/main" id="{8F5A3763-FAB9-6D3D-121F-5C94890F401F}"/>
              </a:ext>
            </a:extLst>
          </p:cNvPr>
          <p:cNvSpPr txBox="1"/>
          <p:nvPr/>
        </p:nvSpPr>
        <p:spPr>
          <a:xfrm>
            <a:off x="7224255" y="4059948"/>
            <a:ext cx="2479206" cy="369332"/>
          </a:xfrm>
          <a:prstGeom prst="rect">
            <a:avLst/>
          </a:prstGeom>
          <a:noFill/>
        </p:spPr>
        <p:txBody>
          <a:bodyPr wrap="square" rtlCol="0">
            <a:spAutoFit/>
          </a:bodyPr>
          <a:lstStyle/>
          <a:p>
            <a:pPr algn="ctr"/>
            <a:r>
              <a:rPr lang="en-GB" b="1" dirty="0"/>
              <a:t>Performance/Stats</a:t>
            </a:r>
          </a:p>
        </p:txBody>
      </p:sp>
    </p:spTree>
    <p:extLst>
      <p:ext uri="{BB962C8B-B14F-4D97-AF65-F5344CB8AC3E}">
        <p14:creationId xmlns:p14="http://schemas.microsoft.com/office/powerpoint/2010/main" val="2465446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6C55C-7B1E-BAF6-6020-86409458FEEF}"/>
              </a:ext>
            </a:extLst>
          </p:cNvPr>
          <p:cNvSpPr>
            <a:spLocks noGrp="1"/>
          </p:cNvSpPr>
          <p:nvPr>
            <p:ph type="title"/>
          </p:nvPr>
        </p:nvSpPr>
        <p:spPr>
          <a:xfrm>
            <a:off x="612649" y="548638"/>
            <a:ext cx="3493008" cy="5788152"/>
          </a:xfrm>
        </p:spPr>
        <p:txBody>
          <a:bodyPr anchor="ctr">
            <a:normAutofit/>
          </a:bodyPr>
          <a:lstStyle/>
          <a:p>
            <a:r>
              <a:rPr lang="en-GB" sz="4000"/>
              <a:t>System Architecture</a:t>
            </a:r>
          </a:p>
        </p:txBody>
      </p:sp>
      <p:graphicFrame>
        <p:nvGraphicFramePr>
          <p:cNvPr id="9" name="Rectangle 1">
            <a:extLst>
              <a:ext uri="{FF2B5EF4-FFF2-40B4-BE49-F238E27FC236}">
                <a16:creationId xmlns:a16="http://schemas.microsoft.com/office/drawing/2014/main" id="{146D8701-CF33-2B04-28CA-B2DF598BD19A}"/>
              </a:ext>
            </a:extLst>
          </p:cNvPr>
          <p:cNvGraphicFramePr>
            <a:graphicFrameLocks noGrp="1"/>
          </p:cNvGraphicFramePr>
          <p:nvPr>
            <p:ph idx="1"/>
            <p:extLst>
              <p:ext uri="{D42A27DB-BD31-4B8C-83A1-F6EECF244321}">
                <p14:modId xmlns:p14="http://schemas.microsoft.com/office/powerpoint/2010/main" val="272133684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1191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8C20FE-DCDF-1CE8-D564-7CE0127C7031}"/>
              </a:ext>
            </a:extLst>
          </p:cNvPr>
          <p:cNvSpPr>
            <a:spLocks noGrp="1"/>
          </p:cNvSpPr>
          <p:nvPr>
            <p:ph type="title"/>
          </p:nvPr>
        </p:nvSpPr>
        <p:spPr>
          <a:xfrm>
            <a:off x="612649" y="548638"/>
            <a:ext cx="3493008" cy="5788152"/>
          </a:xfrm>
        </p:spPr>
        <p:txBody>
          <a:bodyPr anchor="ctr">
            <a:normAutofit/>
          </a:bodyPr>
          <a:lstStyle/>
          <a:p>
            <a:r>
              <a:rPr lang="en-GB" sz="4000"/>
              <a:t>Main Game Loop &amp; Rendering</a:t>
            </a:r>
          </a:p>
        </p:txBody>
      </p:sp>
      <p:graphicFrame>
        <p:nvGraphicFramePr>
          <p:cNvPr id="6" name="Rectangle 1">
            <a:extLst>
              <a:ext uri="{FF2B5EF4-FFF2-40B4-BE49-F238E27FC236}">
                <a16:creationId xmlns:a16="http://schemas.microsoft.com/office/drawing/2014/main" id="{F090745B-5CBC-8B48-7490-A8FC38319A60}"/>
              </a:ext>
            </a:extLst>
          </p:cNvPr>
          <p:cNvGraphicFramePr>
            <a:graphicFrameLocks noGrp="1"/>
          </p:cNvGraphicFramePr>
          <p:nvPr>
            <p:ph idx="1"/>
            <p:extLst>
              <p:ext uri="{D42A27DB-BD31-4B8C-83A1-F6EECF244321}">
                <p14:modId xmlns:p14="http://schemas.microsoft.com/office/powerpoint/2010/main" val="117960350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2C42291-5932-7BE9-8E40-89ED72E36CEA}"/>
              </a:ext>
            </a:extLst>
          </p:cNvPr>
          <p:cNvSpPr txBox="1"/>
          <p:nvPr/>
        </p:nvSpPr>
        <p:spPr>
          <a:xfrm>
            <a:off x="6550151" y="2885838"/>
            <a:ext cx="5029200" cy="1246495"/>
          </a:xfrm>
          <a:prstGeom prst="rect">
            <a:avLst/>
          </a:prstGeom>
          <a:noFill/>
        </p:spPr>
        <p:txBody>
          <a:bodyPr wrap="square" rtlCol="0">
            <a:spAutoFit/>
          </a:bodyPr>
          <a:lstStyle/>
          <a:p>
            <a:r>
              <a:rPr lang="en-GB" sz="2500" dirty="0"/>
              <a:t>Each frame updates game logic, applies physics calculations, and then renders visuals.</a:t>
            </a:r>
          </a:p>
        </p:txBody>
      </p:sp>
    </p:spTree>
    <p:extLst>
      <p:ext uri="{BB962C8B-B14F-4D97-AF65-F5344CB8AC3E}">
        <p14:creationId xmlns:p14="http://schemas.microsoft.com/office/powerpoint/2010/main" val="2076671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7276C-4946-A58E-AD1A-7778414E12D5}"/>
              </a:ext>
            </a:extLst>
          </p:cNvPr>
          <p:cNvSpPr>
            <a:spLocks noGrp="1"/>
          </p:cNvSpPr>
          <p:nvPr>
            <p:ph type="title"/>
          </p:nvPr>
        </p:nvSpPr>
        <p:spPr>
          <a:xfrm>
            <a:off x="612648" y="548640"/>
            <a:ext cx="10945037" cy="1133856"/>
          </a:xfrm>
        </p:spPr>
        <p:txBody>
          <a:bodyPr anchor="t">
            <a:normAutofit/>
          </a:bodyPr>
          <a:lstStyle/>
          <a:p>
            <a:r>
              <a:rPr lang="en-GB" dirty="0"/>
              <a:t>Physics Model</a:t>
            </a:r>
          </a:p>
        </p:txBody>
      </p:sp>
      <p:graphicFrame>
        <p:nvGraphicFramePr>
          <p:cNvPr id="6" name="Rectangle 1">
            <a:extLst>
              <a:ext uri="{FF2B5EF4-FFF2-40B4-BE49-F238E27FC236}">
                <a16:creationId xmlns:a16="http://schemas.microsoft.com/office/drawing/2014/main" id="{349A66B5-DCC9-B509-5EC3-90161619B42F}"/>
              </a:ext>
            </a:extLst>
          </p:cNvPr>
          <p:cNvGraphicFramePr>
            <a:graphicFrameLocks noGrp="1"/>
          </p:cNvGraphicFramePr>
          <p:nvPr>
            <p:ph idx="1"/>
            <p:extLst>
              <p:ext uri="{D42A27DB-BD31-4B8C-83A1-F6EECF244321}">
                <p14:modId xmlns:p14="http://schemas.microsoft.com/office/powerpoint/2010/main" val="1145438259"/>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8987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8DFC1-D836-C138-6236-6A4ED2681C39}"/>
              </a:ext>
            </a:extLst>
          </p:cNvPr>
          <p:cNvSpPr>
            <a:spLocks noGrp="1"/>
          </p:cNvSpPr>
          <p:nvPr>
            <p:ph type="title"/>
          </p:nvPr>
        </p:nvSpPr>
        <p:spPr/>
        <p:txBody>
          <a:bodyPr/>
          <a:lstStyle/>
          <a:p>
            <a:r>
              <a:rPr lang="en-GB" dirty="0"/>
              <a:t>Cue Controls &amp; UX</a:t>
            </a:r>
          </a:p>
        </p:txBody>
      </p:sp>
      <p:sp>
        <p:nvSpPr>
          <p:cNvPr id="4" name="Rectangle 1">
            <a:extLst>
              <a:ext uri="{FF2B5EF4-FFF2-40B4-BE49-F238E27FC236}">
                <a16:creationId xmlns:a16="http://schemas.microsoft.com/office/drawing/2014/main" id="{5FB234C2-EC8B-DE69-61D3-0759B024373E}"/>
              </a:ext>
            </a:extLst>
          </p:cNvPr>
          <p:cNvSpPr>
            <a:spLocks noGrp="1" noChangeArrowheads="1"/>
          </p:cNvSpPr>
          <p:nvPr>
            <p:ph idx="1"/>
          </p:nvPr>
        </p:nvSpPr>
        <p:spPr bwMode="auto">
          <a:xfrm>
            <a:off x="612648" y="1520680"/>
            <a:ext cx="10899415"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Mouse drag: aim direction derived from cue → ball vector.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Power: drag distance between ball and cue to fit your level of power.</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dirty="0">
                <a:latin typeface="Arial" panose="020B0604020202020204" pitchFamily="34" charset="0"/>
              </a:rPr>
              <a:t>Spin: Adjust spin to your need to make the shot and make the cue ball come to positions you wouldn’t other wise make without the spin, and so it deepens your level of play. Can be seen in screenshot below</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Visual feedback: There is cue stick movement to show amount of force as shown in screenshots below.</a:t>
            </a:r>
          </a:p>
        </p:txBody>
      </p:sp>
      <p:pic>
        <p:nvPicPr>
          <p:cNvPr id="6" name="Picture 5">
            <a:extLst>
              <a:ext uri="{FF2B5EF4-FFF2-40B4-BE49-F238E27FC236}">
                <a16:creationId xmlns:a16="http://schemas.microsoft.com/office/drawing/2014/main" id="{4BAEE208-C454-E871-5417-91B4F1DF3F8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09975" y="3531545"/>
            <a:ext cx="2957708" cy="3163387"/>
          </a:xfrm>
          <a:prstGeom prst="rect">
            <a:avLst/>
          </a:prstGeom>
        </p:spPr>
      </p:pic>
      <p:pic>
        <p:nvPicPr>
          <p:cNvPr id="8" name="Picture 7">
            <a:extLst>
              <a:ext uri="{FF2B5EF4-FFF2-40B4-BE49-F238E27FC236}">
                <a16:creationId xmlns:a16="http://schemas.microsoft.com/office/drawing/2014/main" id="{3F5B0FE5-F24F-A8D3-3D32-D95E654C15E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376166" y="3531544"/>
            <a:ext cx="4166927" cy="3163387"/>
          </a:xfrm>
          <a:prstGeom prst="rect">
            <a:avLst/>
          </a:prstGeom>
        </p:spPr>
      </p:pic>
      <p:sp>
        <p:nvSpPr>
          <p:cNvPr id="3" name="TextBox 2">
            <a:extLst>
              <a:ext uri="{FF2B5EF4-FFF2-40B4-BE49-F238E27FC236}">
                <a16:creationId xmlns:a16="http://schemas.microsoft.com/office/drawing/2014/main" id="{52B5F04F-27D1-B8D2-10A2-38E96D9B2D13}"/>
              </a:ext>
            </a:extLst>
          </p:cNvPr>
          <p:cNvSpPr txBox="1"/>
          <p:nvPr/>
        </p:nvSpPr>
        <p:spPr>
          <a:xfrm>
            <a:off x="612648" y="3183935"/>
            <a:ext cx="3568888" cy="307777"/>
          </a:xfrm>
          <a:prstGeom prst="rect">
            <a:avLst/>
          </a:prstGeom>
          <a:noFill/>
        </p:spPr>
        <p:txBody>
          <a:bodyPr wrap="square" rtlCol="0">
            <a:spAutoFit/>
          </a:bodyPr>
          <a:lstStyle/>
          <a:p>
            <a:r>
              <a:rPr lang="en-GB" sz="1400" b="1" dirty="0"/>
              <a:t>Cue movement (amount of power)</a:t>
            </a:r>
          </a:p>
        </p:txBody>
      </p:sp>
      <p:sp>
        <p:nvSpPr>
          <p:cNvPr id="5" name="TextBox 4">
            <a:extLst>
              <a:ext uri="{FF2B5EF4-FFF2-40B4-BE49-F238E27FC236}">
                <a16:creationId xmlns:a16="http://schemas.microsoft.com/office/drawing/2014/main" id="{931AF3C3-4DE9-D509-F642-E596515147A2}"/>
              </a:ext>
            </a:extLst>
          </p:cNvPr>
          <p:cNvSpPr txBox="1"/>
          <p:nvPr/>
        </p:nvSpPr>
        <p:spPr>
          <a:xfrm>
            <a:off x="6632811" y="3194766"/>
            <a:ext cx="6216553" cy="307777"/>
          </a:xfrm>
          <a:prstGeom prst="rect">
            <a:avLst/>
          </a:prstGeom>
          <a:noFill/>
        </p:spPr>
        <p:txBody>
          <a:bodyPr wrap="square" rtlCol="0">
            <a:spAutoFit/>
          </a:bodyPr>
          <a:lstStyle/>
          <a:p>
            <a:r>
              <a:rPr lang="en-GB" sz="1400" b="1" dirty="0"/>
              <a:t>Spin setting (drag red dot to your need)</a:t>
            </a:r>
          </a:p>
        </p:txBody>
      </p:sp>
    </p:spTree>
    <p:extLst>
      <p:ext uri="{BB962C8B-B14F-4D97-AF65-F5344CB8AC3E}">
        <p14:creationId xmlns:p14="http://schemas.microsoft.com/office/powerpoint/2010/main" val="1835311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1BE5F-8091-276F-F219-274C729FEADA}"/>
              </a:ext>
            </a:extLst>
          </p:cNvPr>
          <p:cNvSpPr>
            <a:spLocks noGrp="1"/>
          </p:cNvSpPr>
          <p:nvPr>
            <p:ph type="title"/>
          </p:nvPr>
        </p:nvSpPr>
        <p:spPr>
          <a:xfrm>
            <a:off x="5568534" y="603504"/>
            <a:ext cx="5916169" cy="1527048"/>
          </a:xfrm>
        </p:spPr>
        <p:txBody>
          <a:bodyPr anchor="b">
            <a:normAutofit/>
          </a:bodyPr>
          <a:lstStyle/>
          <a:p>
            <a:r>
              <a:rPr lang="en-GB" dirty="0"/>
              <a:t>AI Opponent</a:t>
            </a:r>
          </a:p>
        </p:txBody>
      </p:sp>
      <p:pic>
        <p:nvPicPr>
          <p:cNvPr id="6" name="Picture 5">
            <a:extLst>
              <a:ext uri="{FF2B5EF4-FFF2-40B4-BE49-F238E27FC236}">
                <a16:creationId xmlns:a16="http://schemas.microsoft.com/office/drawing/2014/main" id="{0766BB93-C92B-C0E0-5791-385DBA5EC6F2}"/>
              </a:ext>
            </a:extLst>
          </p:cNvPr>
          <p:cNvPicPr>
            <a:picLocks noChangeAspect="1"/>
          </p:cNvPicPr>
          <p:nvPr/>
        </p:nvPicPr>
        <p:blipFill>
          <a:blip r:embed="rId3">
            <a:extLst>
              <a:ext uri="{28A0092B-C50C-407E-A947-70E740481C1C}">
                <a14:useLocalDpi xmlns:a14="http://schemas.microsoft.com/office/drawing/2010/main" val="0"/>
              </a:ext>
            </a:extLst>
          </a:blip>
          <a:srcRect l="4798" r="4798"/>
          <a:stretch/>
        </p:blipFill>
        <p:spPr>
          <a:xfrm>
            <a:off x="20" y="10"/>
            <a:ext cx="4910308" cy="6857990"/>
          </a:xfrm>
          <a:prstGeom prst="rect">
            <a:avLst/>
          </a:prstGeom>
        </p:spPr>
      </p:pic>
      <p:sp>
        <p:nvSpPr>
          <p:cNvPr id="4" name="Rectangle 1">
            <a:extLst>
              <a:ext uri="{FF2B5EF4-FFF2-40B4-BE49-F238E27FC236}">
                <a16:creationId xmlns:a16="http://schemas.microsoft.com/office/drawing/2014/main" id="{E517432E-0D06-2A53-B600-A612BA1B7A4F}"/>
              </a:ext>
            </a:extLst>
          </p:cNvPr>
          <p:cNvSpPr>
            <a:spLocks noGrp="1" noChangeArrowheads="1"/>
          </p:cNvSpPr>
          <p:nvPr>
            <p:ph idx="1"/>
          </p:nvPr>
        </p:nvSpPr>
        <p:spPr bwMode="auto">
          <a:xfrm>
            <a:off x="5568533" y="2214282"/>
            <a:ext cx="5916169" cy="409507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AI picks target ball based on current legal group (stripes/full) and pocket accessibility.</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For shot selection the AI evaluates a short list of candidate trajectories and scores them by pocket probability and safety.</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AI has adjustable difficulty parameters in settings 1-5 (1 being the least difficult and 5 being the most difficult).</a:t>
            </a:r>
          </a:p>
        </p:txBody>
      </p:sp>
    </p:spTree>
    <p:extLst>
      <p:ext uri="{BB962C8B-B14F-4D97-AF65-F5344CB8AC3E}">
        <p14:creationId xmlns:p14="http://schemas.microsoft.com/office/powerpoint/2010/main" val="2226455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CAFB96-A256-71E0-8667-47D56564ABEA}"/>
              </a:ext>
            </a:extLst>
          </p:cNvPr>
          <p:cNvSpPr>
            <a:spLocks noGrp="1"/>
          </p:cNvSpPr>
          <p:nvPr>
            <p:ph type="title"/>
          </p:nvPr>
        </p:nvSpPr>
        <p:spPr>
          <a:xfrm>
            <a:off x="612649" y="548638"/>
            <a:ext cx="3493008" cy="5788152"/>
          </a:xfrm>
        </p:spPr>
        <p:txBody>
          <a:bodyPr anchor="ctr">
            <a:normAutofit/>
          </a:bodyPr>
          <a:lstStyle/>
          <a:p>
            <a:r>
              <a:rPr lang="en-GB" sz="4000"/>
              <a:t>Progress &amp; Current Status</a:t>
            </a:r>
          </a:p>
        </p:txBody>
      </p:sp>
      <p:graphicFrame>
        <p:nvGraphicFramePr>
          <p:cNvPr id="12" name="Rectangle 1">
            <a:extLst>
              <a:ext uri="{FF2B5EF4-FFF2-40B4-BE49-F238E27FC236}">
                <a16:creationId xmlns:a16="http://schemas.microsoft.com/office/drawing/2014/main" id="{77065B76-402C-DC3A-B33A-28C7EACBBCC8}"/>
              </a:ext>
            </a:extLst>
          </p:cNvPr>
          <p:cNvGraphicFramePr>
            <a:graphicFrameLocks noGrp="1"/>
          </p:cNvGraphicFramePr>
          <p:nvPr>
            <p:ph idx="1"/>
            <p:extLst>
              <p:ext uri="{D42A27DB-BD31-4B8C-83A1-F6EECF244321}">
                <p14:modId xmlns:p14="http://schemas.microsoft.com/office/powerpoint/2010/main" val="349524512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2411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144F9-E5F5-772B-BB49-8A9391F99A1B}"/>
              </a:ext>
            </a:extLst>
          </p:cNvPr>
          <p:cNvSpPr>
            <a:spLocks noGrp="1"/>
          </p:cNvSpPr>
          <p:nvPr>
            <p:ph type="title"/>
          </p:nvPr>
        </p:nvSpPr>
        <p:spPr>
          <a:xfrm>
            <a:off x="612648" y="548640"/>
            <a:ext cx="10945037" cy="1133856"/>
          </a:xfrm>
        </p:spPr>
        <p:txBody>
          <a:bodyPr anchor="t">
            <a:normAutofit/>
          </a:bodyPr>
          <a:lstStyle/>
          <a:p>
            <a:r>
              <a:rPr lang="en-GB" dirty="0"/>
              <a:t>Key Challenges &amp; Solutions</a:t>
            </a:r>
          </a:p>
        </p:txBody>
      </p:sp>
      <p:graphicFrame>
        <p:nvGraphicFramePr>
          <p:cNvPr id="14" name="Rectangle 1">
            <a:extLst>
              <a:ext uri="{FF2B5EF4-FFF2-40B4-BE49-F238E27FC236}">
                <a16:creationId xmlns:a16="http://schemas.microsoft.com/office/drawing/2014/main" id="{E539A087-B4A3-1297-3E98-36E988953373}"/>
              </a:ext>
            </a:extLst>
          </p:cNvPr>
          <p:cNvGraphicFramePr>
            <a:graphicFrameLocks noGrp="1"/>
          </p:cNvGraphicFramePr>
          <p:nvPr>
            <p:ph idx="1"/>
            <p:extLst>
              <p:ext uri="{D42A27DB-BD31-4B8C-83A1-F6EECF244321}">
                <p14:modId xmlns:p14="http://schemas.microsoft.com/office/powerpoint/2010/main" val="2082188795"/>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810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25BD89-2F53-D43D-3ED2-26A0F581A54B}"/>
              </a:ext>
            </a:extLst>
          </p:cNvPr>
          <p:cNvSpPr>
            <a:spLocks noGrp="1"/>
          </p:cNvSpPr>
          <p:nvPr>
            <p:ph type="title"/>
          </p:nvPr>
        </p:nvSpPr>
        <p:spPr>
          <a:xfrm>
            <a:off x="612648" y="548640"/>
            <a:ext cx="10945037" cy="1133856"/>
          </a:xfrm>
        </p:spPr>
        <p:txBody>
          <a:bodyPr anchor="t">
            <a:normAutofit/>
          </a:bodyPr>
          <a:lstStyle/>
          <a:p>
            <a:r>
              <a:rPr lang="en-GB" dirty="0"/>
              <a:t>Testing, Validation &amp; Metrics</a:t>
            </a:r>
          </a:p>
        </p:txBody>
      </p:sp>
      <p:graphicFrame>
        <p:nvGraphicFramePr>
          <p:cNvPr id="6" name="Rectangle 1">
            <a:extLst>
              <a:ext uri="{FF2B5EF4-FFF2-40B4-BE49-F238E27FC236}">
                <a16:creationId xmlns:a16="http://schemas.microsoft.com/office/drawing/2014/main" id="{B11FEA11-5FDC-1E3E-EB8F-FCF449B17279}"/>
              </a:ext>
            </a:extLst>
          </p:cNvPr>
          <p:cNvGraphicFramePr>
            <a:graphicFrameLocks noGrp="1"/>
          </p:cNvGraphicFramePr>
          <p:nvPr>
            <p:ph idx="1"/>
            <p:extLst>
              <p:ext uri="{D42A27DB-BD31-4B8C-83A1-F6EECF244321}">
                <p14:modId xmlns:p14="http://schemas.microsoft.com/office/powerpoint/2010/main" val="2056751922"/>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9217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0C386-ACC7-FDD9-DD36-1F17237A80B8}"/>
              </a:ext>
            </a:extLst>
          </p:cNvPr>
          <p:cNvSpPr>
            <a:spLocks noGrp="1"/>
          </p:cNvSpPr>
          <p:nvPr>
            <p:ph type="title"/>
          </p:nvPr>
        </p:nvSpPr>
        <p:spPr>
          <a:xfrm>
            <a:off x="612649" y="548638"/>
            <a:ext cx="3493008" cy="5788152"/>
          </a:xfrm>
        </p:spPr>
        <p:txBody>
          <a:bodyPr anchor="ctr">
            <a:normAutofit/>
          </a:bodyPr>
          <a:lstStyle/>
          <a:p>
            <a:r>
              <a:rPr lang="en-GB" sz="4000"/>
              <a:t>Next Steps &amp; Timeline</a:t>
            </a:r>
          </a:p>
        </p:txBody>
      </p:sp>
      <p:graphicFrame>
        <p:nvGraphicFramePr>
          <p:cNvPr id="6" name="Rectangle 1">
            <a:extLst>
              <a:ext uri="{FF2B5EF4-FFF2-40B4-BE49-F238E27FC236}">
                <a16:creationId xmlns:a16="http://schemas.microsoft.com/office/drawing/2014/main" id="{525C4FF8-273A-9973-A2DF-7CD7CD186A78}"/>
              </a:ext>
            </a:extLst>
          </p:cNvPr>
          <p:cNvGraphicFramePr>
            <a:graphicFrameLocks noGrp="1"/>
          </p:cNvGraphicFramePr>
          <p:nvPr>
            <p:ph idx="1"/>
            <p:extLst>
              <p:ext uri="{D42A27DB-BD31-4B8C-83A1-F6EECF244321}">
                <p14:modId xmlns:p14="http://schemas.microsoft.com/office/powerpoint/2010/main" val="4618854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1326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FD3B03-A882-DA43-2028-C5401BFA0DFE}"/>
              </a:ext>
            </a:extLst>
          </p:cNvPr>
          <p:cNvSpPr>
            <a:spLocks noGrp="1"/>
          </p:cNvSpPr>
          <p:nvPr>
            <p:ph type="title"/>
          </p:nvPr>
        </p:nvSpPr>
        <p:spPr>
          <a:xfrm>
            <a:off x="612648" y="603504"/>
            <a:ext cx="5862396" cy="1527048"/>
          </a:xfrm>
        </p:spPr>
        <p:txBody>
          <a:bodyPr anchor="b">
            <a:normAutofit/>
          </a:bodyPr>
          <a:lstStyle/>
          <a:p>
            <a:r>
              <a:rPr lang="en-GB" dirty="0"/>
              <a:t>Reflection</a:t>
            </a:r>
          </a:p>
        </p:txBody>
      </p:sp>
      <p:sp>
        <p:nvSpPr>
          <p:cNvPr id="4" name="Rectangle 1">
            <a:extLst>
              <a:ext uri="{FF2B5EF4-FFF2-40B4-BE49-F238E27FC236}">
                <a16:creationId xmlns:a16="http://schemas.microsoft.com/office/drawing/2014/main" id="{7B0B7D3B-C9F2-6D57-2CAB-E1AA496A0E82}"/>
              </a:ext>
            </a:extLst>
          </p:cNvPr>
          <p:cNvSpPr>
            <a:spLocks noGrp="1" noChangeArrowheads="1"/>
          </p:cNvSpPr>
          <p:nvPr>
            <p:ph idx="1"/>
          </p:nvPr>
        </p:nvSpPr>
        <p:spPr bwMode="auto">
          <a:xfrm>
            <a:off x="612648" y="2212848"/>
            <a:ext cx="5862396" cy="40965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Improved modular JavaScript architecture skills.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Deeper understanding of discrete physics systems and practical tradeoffs.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Experience in adapting and extending an existing codebase safely.</a:t>
            </a:r>
          </a:p>
        </p:txBody>
      </p:sp>
      <p:pic>
        <p:nvPicPr>
          <p:cNvPr id="14" name="Graphic 13" descr="Robot">
            <a:extLst>
              <a:ext uri="{FF2B5EF4-FFF2-40B4-BE49-F238E27FC236}">
                <a16:creationId xmlns:a16="http://schemas.microsoft.com/office/drawing/2014/main" id="{2AC42F11-1F7E-0EC8-5697-F71E1F9222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285970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C95B75-1945-23A1-B4F5-2FFAB0C1E7A6}"/>
              </a:ext>
            </a:extLst>
          </p:cNvPr>
          <p:cNvSpPr>
            <a:spLocks noGrp="1"/>
          </p:cNvSpPr>
          <p:nvPr>
            <p:ph type="title"/>
          </p:nvPr>
        </p:nvSpPr>
        <p:spPr>
          <a:xfrm>
            <a:off x="612649" y="548638"/>
            <a:ext cx="3493008" cy="5788152"/>
          </a:xfrm>
        </p:spPr>
        <p:txBody>
          <a:bodyPr anchor="ctr">
            <a:normAutofit/>
          </a:bodyPr>
          <a:lstStyle/>
          <a:p>
            <a:r>
              <a:rPr lang="en-GB" sz="4000"/>
              <a:t>Conclusion &amp; Questions</a:t>
            </a:r>
          </a:p>
        </p:txBody>
      </p:sp>
      <p:graphicFrame>
        <p:nvGraphicFramePr>
          <p:cNvPr id="6" name="Rectangle 1">
            <a:extLst>
              <a:ext uri="{FF2B5EF4-FFF2-40B4-BE49-F238E27FC236}">
                <a16:creationId xmlns:a16="http://schemas.microsoft.com/office/drawing/2014/main" id="{9A5960AE-C9E0-85D1-3D88-824F96F9463F}"/>
              </a:ext>
            </a:extLst>
          </p:cNvPr>
          <p:cNvGraphicFramePr>
            <a:graphicFrameLocks noGrp="1"/>
          </p:cNvGraphicFramePr>
          <p:nvPr>
            <p:ph idx="1"/>
            <p:extLst>
              <p:ext uri="{D42A27DB-BD31-4B8C-83A1-F6EECF244321}">
                <p14:modId xmlns:p14="http://schemas.microsoft.com/office/powerpoint/2010/main" val="305557788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7764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069C9-C935-0169-FE9B-C9044C870E4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A897586-07BF-64BD-899D-2FCB682793DD}"/>
              </a:ext>
            </a:extLst>
          </p:cNvPr>
          <p:cNvSpPr>
            <a:spLocks noGrp="1"/>
          </p:cNvSpPr>
          <p:nvPr>
            <p:ph idx="1"/>
          </p:nvPr>
        </p:nvSpPr>
        <p:spPr/>
        <p:txBody>
          <a:bodyPr/>
          <a:lstStyle/>
          <a:p>
            <a:pPr marL="0" indent="0">
              <a:buNone/>
            </a:pPr>
            <a:r>
              <a:rPr lang="en-GB" dirty="0"/>
              <a:t>[1] “</a:t>
            </a:r>
            <a:r>
              <a:rPr lang="en-GB" dirty="0" err="1"/>
              <a:t>Window.requestAnimationFrame</a:t>
            </a:r>
            <a:r>
              <a:rPr lang="en-GB" dirty="0"/>
              <a:t>() method,” MDN Web Docs. Accessed: Oct. 20, 2025. [Online]. Available: </a:t>
            </a:r>
            <a:r>
              <a:rPr lang="en-GB" dirty="0">
                <a:hlinkClick r:id="rId2"/>
              </a:rPr>
              <a:t>https://developer.mozilla.org/en-US/docs/Web/API/Selection</a:t>
            </a:r>
            <a:endParaRPr lang="en-GB" dirty="0"/>
          </a:p>
          <a:p>
            <a:pPr marL="0" indent="0">
              <a:buNone/>
            </a:pPr>
            <a:r>
              <a:rPr lang="en-GB" dirty="0"/>
              <a:t>[2] “Canvas tutorial,” MDN Web Docs. Accessed: Oct. 20, 2025. [Online]. Available: </a:t>
            </a:r>
            <a:r>
              <a:rPr lang="en-GB" dirty="0">
                <a:hlinkClick r:id="rId2"/>
              </a:rPr>
              <a:t>https://developer.mozilla.org/en-US/docs/Web/API/Selection</a:t>
            </a:r>
            <a:endParaRPr lang="en-GB" dirty="0"/>
          </a:p>
          <a:p>
            <a:pPr marL="0" indent="0">
              <a:buNone/>
            </a:pPr>
            <a:r>
              <a:rPr lang="en-GB" dirty="0"/>
              <a:t>[3] E. Catto, “Iterative Dynamics with Temporal Coherence,” presented at the Game Developers Conference (GDC), San Francisco, CA, USA, 2005. [Online]. Available: </a:t>
            </a:r>
            <a:r>
              <a:rPr lang="en-GB" dirty="0">
                <a:hlinkClick r:id="rId3"/>
              </a:rPr>
              <a:t>https://box2d.org/documentation/</a:t>
            </a:r>
            <a:endParaRPr lang="en-GB" dirty="0"/>
          </a:p>
          <a:p>
            <a:pPr marL="0" indent="0">
              <a:buNone/>
            </a:pPr>
            <a:r>
              <a:rPr lang="en-GB" dirty="0"/>
              <a:t>[4] D. G. </a:t>
            </a:r>
            <a:r>
              <a:rPr lang="en-GB" dirty="0" err="1"/>
              <a:t>Alciatore</a:t>
            </a:r>
            <a:r>
              <a:rPr lang="en-GB" dirty="0"/>
              <a:t>, “Pool and Billiards Physics Principles,” Colorado State Univ., 2014. Accessed: Oct. 20, 2025. [Online]. Available: </a:t>
            </a:r>
            <a:r>
              <a:rPr lang="en-GB" dirty="0">
                <a:hlinkClick r:id="rId4"/>
              </a:rPr>
              <a:t>https://drdavesscience.com/teaching-manuals/</a:t>
            </a:r>
            <a:endParaRPr lang="en-GB" dirty="0"/>
          </a:p>
        </p:txBody>
      </p:sp>
    </p:spTree>
    <p:extLst>
      <p:ext uri="{BB962C8B-B14F-4D97-AF65-F5344CB8AC3E}">
        <p14:creationId xmlns:p14="http://schemas.microsoft.com/office/powerpoint/2010/main" val="308088863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180</TotalTime>
  <Words>1995</Words>
  <Application>Microsoft Office PowerPoint</Application>
  <PresentationFormat>Widescreen</PresentationFormat>
  <Paragraphs>132</Paragraphs>
  <Slides>20</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Arial</vt:lpstr>
      <vt:lpstr>Neue Haas Grotesk Text Pro</vt:lpstr>
      <vt:lpstr>VanillaVTI</vt:lpstr>
      <vt:lpstr>Realistic 8-Ball Pool (Billiards) | Web Implementation and AI Opponent</vt:lpstr>
      <vt:lpstr>Literature Review - Foundations of 8-Ball Pool Simulation</vt:lpstr>
      <vt:lpstr>Gantt Chart (Project Timeline)</vt:lpstr>
      <vt:lpstr>Aims &amp; Objectives</vt:lpstr>
      <vt:lpstr>Live Demo / Visual Overview</vt:lpstr>
      <vt:lpstr>Live Demo / Visual Overview</vt:lpstr>
      <vt:lpstr>Live Demo / Visual Overview</vt:lpstr>
      <vt:lpstr>Live Demo / Visual Overview</vt:lpstr>
      <vt:lpstr>System Architecture</vt:lpstr>
      <vt:lpstr>Main Game Loop &amp; Rendering</vt:lpstr>
      <vt:lpstr>Physics Model</vt:lpstr>
      <vt:lpstr>Cue Controls &amp; UX</vt:lpstr>
      <vt:lpstr>AI Opponent</vt:lpstr>
      <vt:lpstr>Progress &amp; Current Status</vt:lpstr>
      <vt:lpstr>Key Challenges &amp; Solutions</vt:lpstr>
      <vt:lpstr>Testing, Validation &amp; Metrics</vt:lpstr>
      <vt:lpstr>Next Steps &amp; Timeline</vt:lpstr>
      <vt:lpstr>Reflection</vt:lpstr>
      <vt:lpstr>Conclusion &amp;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Cristian-Darius Samartinean (2214208)</dc:creator>
  <cp:lastModifiedBy>Cristian-Darius Samartinean (2214208)</cp:lastModifiedBy>
  <cp:revision>15</cp:revision>
  <dcterms:created xsi:type="dcterms:W3CDTF">2025-08-09T11:37:12Z</dcterms:created>
  <dcterms:modified xsi:type="dcterms:W3CDTF">2025-10-22T12:22:37Z</dcterms:modified>
</cp:coreProperties>
</file>