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58" r:id="rId18"/>
    <p:sldId id="25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5CB2BE3-3A8B-41E3-8D6E-BE9C69C3129B}" v="8" dt="2025-05-06T21:02:47.8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8" d="100"/>
          <a:sy n="58" d="100"/>
        </p:scale>
        <p:origin x="96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c Thomas (2204038)" userId="9497f962-53a9-466a-80a0-980a7f269f50" providerId="ADAL" clId="{D5CB2BE3-3A8B-41E3-8D6E-BE9C69C3129B}"/>
    <pc:docChg chg="undo custSel addSld modSld">
      <pc:chgData name="Jac Thomas (2204038)" userId="9497f962-53a9-466a-80a0-980a7f269f50" providerId="ADAL" clId="{D5CB2BE3-3A8B-41E3-8D6E-BE9C69C3129B}" dt="2025-05-06T21:02:47.882" v="7848"/>
      <pc:docMkLst>
        <pc:docMk/>
      </pc:docMkLst>
      <pc:sldChg chg="modSp new mod">
        <pc:chgData name="Jac Thomas (2204038)" userId="9497f962-53a9-466a-80a0-980a7f269f50" providerId="ADAL" clId="{D5CB2BE3-3A8B-41E3-8D6E-BE9C69C3129B}" dt="2025-05-06T18:15:02.004" v="7775" actId="20577"/>
        <pc:sldMkLst>
          <pc:docMk/>
          <pc:sldMk cId="3307043608" sldId="256"/>
        </pc:sldMkLst>
        <pc:spChg chg="mod">
          <ac:chgData name="Jac Thomas (2204038)" userId="9497f962-53a9-466a-80a0-980a7f269f50" providerId="ADAL" clId="{D5CB2BE3-3A8B-41E3-8D6E-BE9C69C3129B}" dt="2025-05-06T18:15:02.004" v="7775" actId="20577"/>
          <ac:spMkLst>
            <pc:docMk/>
            <pc:sldMk cId="3307043608" sldId="256"/>
            <ac:spMk id="2" creationId="{98C0A6DA-D2D9-E29A-AEF8-9E1913D28DF8}"/>
          </ac:spMkLst>
        </pc:spChg>
        <pc:spChg chg="mod">
          <ac:chgData name="Jac Thomas (2204038)" userId="9497f962-53a9-466a-80a0-980a7f269f50" providerId="ADAL" clId="{D5CB2BE3-3A8B-41E3-8D6E-BE9C69C3129B}" dt="2025-05-01T22:13:35.366" v="7159" actId="14100"/>
          <ac:spMkLst>
            <pc:docMk/>
            <pc:sldMk cId="3307043608" sldId="256"/>
            <ac:spMk id="3" creationId="{80BE0033-F9E7-53C4-E24C-ECF05DF9EBC5}"/>
          </ac:spMkLst>
        </pc:spChg>
      </pc:sldChg>
      <pc:sldChg chg="addSp modSp new mod setBg">
        <pc:chgData name="Jac Thomas (2204038)" userId="9497f962-53a9-466a-80a0-980a7f269f50" providerId="ADAL" clId="{D5CB2BE3-3A8B-41E3-8D6E-BE9C69C3129B}" dt="2025-05-02T18:40:30.975" v="7435" actId="20577"/>
        <pc:sldMkLst>
          <pc:docMk/>
          <pc:sldMk cId="2837253592" sldId="257"/>
        </pc:sldMkLst>
        <pc:spChg chg="mod">
          <ac:chgData name="Jac Thomas (2204038)" userId="9497f962-53a9-466a-80a0-980a7f269f50" providerId="ADAL" clId="{D5CB2BE3-3A8B-41E3-8D6E-BE9C69C3129B}" dt="2025-05-02T18:40:30.975" v="7435" actId="20577"/>
          <ac:spMkLst>
            <pc:docMk/>
            <pc:sldMk cId="2837253592" sldId="257"/>
            <ac:spMk id="2" creationId="{57D8CD0E-1A18-6841-CA22-FBB46C27BBBB}"/>
          </ac:spMkLst>
        </pc:spChg>
        <pc:spChg chg="mod">
          <ac:chgData name="Jac Thomas (2204038)" userId="9497f962-53a9-466a-80a0-980a7f269f50" providerId="ADAL" clId="{D5CB2BE3-3A8B-41E3-8D6E-BE9C69C3129B}" dt="2025-05-02T18:39:59.493" v="7377" actId="26606"/>
          <ac:spMkLst>
            <pc:docMk/>
            <pc:sldMk cId="2837253592" sldId="257"/>
            <ac:spMk id="3" creationId="{65D85D1E-C4F4-39D1-4A17-DF1A860524F8}"/>
          </ac:spMkLst>
        </pc:spChg>
        <pc:spChg chg="add mod">
          <ac:chgData name="Jac Thomas (2204038)" userId="9497f962-53a9-466a-80a0-980a7f269f50" providerId="ADAL" clId="{D5CB2BE3-3A8B-41E3-8D6E-BE9C69C3129B}" dt="2025-05-02T18:40:23.725" v="7424" actId="313"/>
          <ac:spMkLst>
            <pc:docMk/>
            <pc:sldMk cId="2837253592" sldId="257"/>
            <ac:spMk id="6" creationId="{4178660F-614E-BDB2-A88F-A4F9F92FD95A}"/>
          </ac:spMkLst>
        </pc:spChg>
        <pc:spChg chg="add">
          <ac:chgData name="Jac Thomas (2204038)" userId="9497f962-53a9-466a-80a0-980a7f269f50" providerId="ADAL" clId="{D5CB2BE3-3A8B-41E3-8D6E-BE9C69C3129B}" dt="2025-05-02T18:39:59.493" v="7377" actId="26606"/>
          <ac:spMkLst>
            <pc:docMk/>
            <pc:sldMk cId="2837253592" sldId="257"/>
            <ac:spMk id="10" creationId="{35C3D674-3D59-4E93-80CA-0C0A9095E816}"/>
          </ac:spMkLst>
        </pc:spChg>
        <pc:spChg chg="add">
          <ac:chgData name="Jac Thomas (2204038)" userId="9497f962-53a9-466a-80a0-980a7f269f50" providerId="ADAL" clId="{D5CB2BE3-3A8B-41E3-8D6E-BE9C69C3129B}" dt="2025-05-02T18:39:59.493" v="7377" actId="26606"/>
          <ac:spMkLst>
            <pc:docMk/>
            <pc:sldMk cId="2837253592" sldId="257"/>
            <ac:spMk id="14" creationId="{EF2A81E1-BCBE-426B-8C09-33274E69409D}"/>
          </ac:spMkLst>
        </pc:spChg>
        <pc:picChg chg="add mod">
          <ac:chgData name="Jac Thomas (2204038)" userId="9497f962-53a9-466a-80a0-980a7f269f50" providerId="ADAL" clId="{D5CB2BE3-3A8B-41E3-8D6E-BE9C69C3129B}" dt="2025-05-02T18:39:59.493" v="7377" actId="26606"/>
          <ac:picMkLst>
            <pc:docMk/>
            <pc:sldMk cId="2837253592" sldId="257"/>
            <ac:picMk id="5" creationId="{280C2542-EEB8-2191-52FB-D3362D48FBC9}"/>
          </ac:picMkLst>
        </pc:picChg>
        <pc:picChg chg="add">
          <ac:chgData name="Jac Thomas (2204038)" userId="9497f962-53a9-466a-80a0-980a7f269f50" providerId="ADAL" clId="{D5CB2BE3-3A8B-41E3-8D6E-BE9C69C3129B}" dt="2025-05-02T18:39:59.493" v="7377" actId="26606"/>
          <ac:picMkLst>
            <pc:docMk/>
            <pc:sldMk cId="2837253592" sldId="257"/>
            <ac:picMk id="16" creationId="{39D1DDD4-5BB3-45BA-B9B3-06B62299AD79}"/>
          </ac:picMkLst>
        </pc:picChg>
        <pc:cxnChg chg="add">
          <ac:chgData name="Jac Thomas (2204038)" userId="9497f962-53a9-466a-80a0-980a7f269f50" providerId="ADAL" clId="{D5CB2BE3-3A8B-41E3-8D6E-BE9C69C3129B}" dt="2025-05-02T18:39:59.493" v="7377" actId="26606"/>
          <ac:cxnSpMkLst>
            <pc:docMk/>
            <pc:sldMk cId="2837253592" sldId="257"/>
            <ac:cxnSpMk id="12" creationId="{C884B8F8-FDC9-498B-9960-5D7260AFCB03}"/>
          </ac:cxnSpMkLst>
        </pc:cxnChg>
        <pc:cxnChg chg="add">
          <ac:chgData name="Jac Thomas (2204038)" userId="9497f962-53a9-466a-80a0-980a7f269f50" providerId="ADAL" clId="{D5CB2BE3-3A8B-41E3-8D6E-BE9C69C3129B}" dt="2025-05-02T18:39:59.493" v="7377" actId="26606"/>
          <ac:cxnSpMkLst>
            <pc:docMk/>
            <pc:sldMk cId="2837253592" sldId="257"/>
            <ac:cxnSpMk id="18" creationId="{A24DAE64-2302-42EA-8239-F2F0775CA5AD}"/>
          </ac:cxnSpMkLst>
        </pc:cxnChg>
      </pc:sldChg>
      <pc:sldChg chg="modSp new mod">
        <pc:chgData name="Jac Thomas (2204038)" userId="9497f962-53a9-466a-80a0-980a7f269f50" providerId="ADAL" clId="{D5CB2BE3-3A8B-41E3-8D6E-BE9C69C3129B}" dt="2025-05-06T11:25:32.088" v="7753" actId="13926"/>
        <pc:sldMkLst>
          <pc:docMk/>
          <pc:sldMk cId="3563758657" sldId="258"/>
        </pc:sldMkLst>
        <pc:spChg chg="mod">
          <ac:chgData name="Jac Thomas (2204038)" userId="9497f962-53a9-466a-80a0-980a7f269f50" providerId="ADAL" clId="{D5CB2BE3-3A8B-41E3-8D6E-BE9C69C3129B}" dt="2025-05-06T11:25:32.088" v="7753" actId="13926"/>
          <ac:spMkLst>
            <pc:docMk/>
            <pc:sldMk cId="3563758657" sldId="258"/>
            <ac:spMk id="2" creationId="{A2A3FF9F-EDFD-6996-1C85-1A67647F2EA2}"/>
          </ac:spMkLst>
        </pc:spChg>
        <pc:spChg chg="mod">
          <ac:chgData name="Jac Thomas (2204038)" userId="9497f962-53a9-466a-80a0-980a7f269f50" providerId="ADAL" clId="{D5CB2BE3-3A8B-41E3-8D6E-BE9C69C3129B}" dt="2025-05-01T22:58:49.482" v="7249" actId="20577"/>
          <ac:spMkLst>
            <pc:docMk/>
            <pc:sldMk cId="3563758657" sldId="258"/>
            <ac:spMk id="3" creationId="{DCB24285-6D71-DAC6-E6A5-84D2C287B9AB}"/>
          </ac:spMkLst>
        </pc:spChg>
      </pc:sldChg>
      <pc:sldChg chg="modSp new mod">
        <pc:chgData name="Jac Thomas (2204038)" userId="9497f962-53a9-466a-80a0-980a7f269f50" providerId="ADAL" clId="{D5CB2BE3-3A8B-41E3-8D6E-BE9C69C3129B}" dt="2025-05-01T11:46:25.075" v="4085" actId="1076"/>
        <pc:sldMkLst>
          <pc:docMk/>
          <pc:sldMk cId="1596961978" sldId="259"/>
        </pc:sldMkLst>
        <pc:spChg chg="mod">
          <ac:chgData name="Jac Thomas (2204038)" userId="9497f962-53a9-466a-80a0-980a7f269f50" providerId="ADAL" clId="{D5CB2BE3-3A8B-41E3-8D6E-BE9C69C3129B}" dt="2025-04-30T22:50:28.831" v="92" actId="1076"/>
          <ac:spMkLst>
            <pc:docMk/>
            <pc:sldMk cId="1596961978" sldId="259"/>
            <ac:spMk id="2" creationId="{5B56B828-E99D-5706-D7AD-754F978A34E9}"/>
          </ac:spMkLst>
        </pc:spChg>
        <pc:spChg chg="mod">
          <ac:chgData name="Jac Thomas (2204038)" userId="9497f962-53a9-466a-80a0-980a7f269f50" providerId="ADAL" clId="{D5CB2BE3-3A8B-41E3-8D6E-BE9C69C3129B}" dt="2025-05-01T11:46:25.075" v="4085" actId="1076"/>
          <ac:spMkLst>
            <pc:docMk/>
            <pc:sldMk cId="1596961978" sldId="259"/>
            <ac:spMk id="3" creationId="{B80B2795-B6C0-31FC-4B61-91E2181CA0B7}"/>
          </ac:spMkLst>
        </pc:spChg>
      </pc:sldChg>
      <pc:sldChg chg="addSp delSp modSp new mod setBg">
        <pc:chgData name="Jac Thomas (2204038)" userId="9497f962-53a9-466a-80a0-980a7f269f50" providerId="ADAL" clId="{D5CB2BE3-3A8B-41E3-8D6E-BE9C69C3129B}" dt="2025-05-02T18:40:41.138" v="7436" actId="26606"/>
        <pc:sldMkLst>
          <pc:docMk/>
          <pc:sldMk cId="777235828" sldId="260"/>
        </pc:sldMkLst>
        <pc:spChg chg="mod">
          <ac:chgData name="Jac Thomas (2204038)" userId="9497f962-53a9-466a-80a0-980a7f269f50" providerId="ADAL" clId="{D5CB2BE3-3A8B-41E3-8D6E-BE9C69C3129B}" dt="2025-05-02T18:40:41.138" v="7436" actId="26606"/>
          <ac:spMkLst>
            <pc:docMk/>
            <pc:sldMk cId="777235828" sldId="260"/>
            <ac:spMk id="2" creationId="{FA112E5A-1922-F012-F117-59D4194DDA0B}"/>
          </ac:spMkLst>
        </pc:spChg>
        <pc:spChg chg="add">
          <ac:chgData name="Jac Thomas (2204038)" userId="9497f962-53a9-466a-80a0-980a7f269f50" providerId="ADAL" clId="{D5CB2BE3-3A8B-41E3-8D6E-BE9C69C3129B}" dt="2025-05-02T18:40:41.138" v="7436" actId="26606"/>
          <ac:spMkLst>
            <pc:docMk/>
            <pc:sldMk cId="777235828" sldId="260"/>
            <ac:spMk id="9" creationId="{32D32A60-013B-47A8-8833-D2424080917B}"/>
          </ac:spMkLst>
        </pc:spChg>
        <pc:spChg chg="add">
          <ac:chgData name="Jac Thomas (2204038)" userId="9497f962-53a9-466a-80a0-980a7f269f50" providerId="ADAL" clId="{D5CB2BE3-3A8B-41E3-8D6E-BE9C69C3129B}" dt="2025-05-02T18:40:41.138" v="7436" actId="26606"/>
          <ac:spMkLst>
            <pc:docMk/>
            <pc:sldMk cId="777235828" sldId="260"/>
            <ac:spMk id="11" creationId="{AE27932B-B694-4C4C-90D7-A0333A7C5876}"/>
          </ac:spMkLst>
        </pc:spChg>
        <pc:spChg chg="add">
          <ac:chgData name="Jac Thomas (2204038)" userId="9497f962-53a9-466a-80a0-980a7f269f50" providerId="ADAL" clId="{D5CB2BE3-3A8B-41E3-8D6E-BE9C69C3129B}" dt="2025-05-02T18:40:41.138" v="7436" actId="26606"/>
          <ac:spMkLst>
            <pc:docMk/>
            <pc:sldMk cId="777235828" sldId="260"/>
            <ac:spMk id="15" creationId="{A9DA474E-6B91-4200-840F-0257B2358A75}"/>
          </ac:spMkLst>
        </pc:spChg>
        <pc:graphicFrameChg chg="add">
          <ac:chgData name="Jac Thomas (2204038)" userId="9497f962-53a9-466a-80a0-980a7f269f50" providerId="ADAL" clId="{D5CB2BE3-3A8B-41E3-8D6E-BE9C69C3129B}" dt="2025-05-02T18:40:41.138" v="7436" actId="26606"/>
          <ac:graphicFrameMkLst>
            <pc:docMk/>
            <pc:sldMk cId="777235828" sldId="260"/>
            <ac:graphicFrameMk id="5" creationId="{B2B38F47-ED06-3AB1-B737-CBA263346BA6}"/>
          </ac:graphicFrameMkLst>
        </pc:graphicFrameChg>
        <pc:picChg chg="add">
          <ac:chgData name="Jac Thomas (2204038)" userId="9497f962-53a9-466a-80a0-980a7f269f50" providerId="ADAL" clId="{D5CB2BE3-3A8B-41E3-8D6E-BE9C69C3129B}" dt="2025-05-02T18:40:41.138" v="7436" actId="26606"/>
          <ac:picMkLst>
            <pc:docMk/>
            <pc:sldMk cId="777235828" sldId="260"/>
            <ac:picMk id="17" creationId="{DF63C9AD-AE6E-4512-8171-91612E84CCFB}"/>
          </ac:picMkLst>
        </pc:picChg>
        <pc:cxnChg chg="add">
          <ac:chgData name="Jac Thomas (2204038)" userId="9497f962-53a9-466a-80a0-980a7f269f50" providerId="ADAL" clId="{D5CB2BE3-3A8B-41E3-8D6E-BE9C69C3129B}" dt="2025-05-02T18:40:41.138" v="7436" actId="26606"/>
          <ac:cxnSpMkLst>
            <pc:docMk/>
            <pc:sldMk cId="777235828" sldId="260"/>
            <ac:cxnSpMk id="13" creationId="{9EBB0476-5CF0-4F44-8D68-5D42D7AEE43A}"/>
          </ac:cxnSpMkLst>
        </pc:cxnChg>
        <pc:cxnChg chg="add">
          <ac:chgData name="Jac Thomas (2204038)" userId="9497f962-53a9-466a-80a0-980a7f269f50" providerId="ADAL" clId="{D5CB2BE3-3A8B-41E3-8D6E-BE9C69C3129B}" dt="2025-05-02T18:40:41.138" v="7436" actId="26606"/>
          <ac:cxnSpMkLst>
            <pc:docMk/>
            <pc:sldMk cId="777235828" sldId="260"/>
            <ac:cxnSpMk id="19" creationId="{FE1A49CE-B63D-457A-A180-1C883E1A63D2}"/>
          </ac:cxnSpMkLst>
        </pc:cxnChg>
      </pc:sldChg>
      <pc:sldChg chg="addSp delSp modSp new mod setBg addAnim delAnim">
        <pc:chgData name="Jac Thomas (2204038)" userId="9497f962-53a9-466a-80a0-980a7f269f50" providerId="ADAL" clId="{D5CB2BE3-3A8B-41E3-8D6E-BE9C69C3129B}" dt="2025-05-02T18:40:50.337" v="7441"/>
        <pc:sldMkLst>
          <pc:docMk/>
          <pc:sldMk cId="1063694634" sldId="261"/>
        </pc:sldMkLst>
        <pc:spChg chg="mod">
          <ac:chgData name="Jac Thomas (2204038)" userId="9497f962-53a9-466a-80a0-980a7f269f50" providerId="ADAL" clId="{D5CB2BE3-3A8B-41E3-8D6E-BE9C69C3129B}" dt="2025-05-02T18:40:50.337" v="7440" actId="26606"/>
          <ac:spMkLst>
            <pc:docMk/>
            <pc:sldMk cId="1063694634" sldId="261"/>
            <ac:spMk id="2" creationId="{8B11B6DF-3707-8C7A-CFB5-3C02EBE71DB6}"/>
          </ac:spMkLst>
        </pc:spChg>
        <pc:spChg chg="add">
          <ac:chgData name="Jac Thomas (2204038)" userId="9497f962-53a9-466a-80a0-980a7f269f50" providerId="ADAL" clId="{D5CB2BE3-3A8B-41E3-8D6E-BE9C69C3129B}" dt="2025-05-02T18:40:50.337" v="7440" actId="26606"/>
          <ac:spMkLst>
            <pc:docMk/>
            <pc:sldMk cId="1063694634" sldId="261"/>
            <ac:spMk id="21" creationId="{6A0FFA78-985C-4F50-B21A-77045C7DF657}"/>
          </ac:spMkLst>
        </pc:spChg>
        <pc:picChg chg="add">
          <ac:chgData name="Jac Thomas (2204038)" userId="9497f962-53a9-466a-80a0-980a7f269f50" providerId="ADAL" clId="{D5CB2BE3-3A8B-41E3-8D6E-BE9C69C3129B}" dt="2025-05-02T18:40:50.337" v="7440" actId="26606"/>
          <ac:picMkLst>
            <pc:docMk/>
            <pc:sldMk cId="1063694634" sldId="261"/>
            <ac:picMk id="20" creationId="{3213FBA3-FD14-07CF-370A-83CD04B84926}"/>
          </ac:picMkLst>
        </pc:picChg>
        <pc:cxnChg chg="add">
          <ac:chgData name="Jac Thomas (2204038)" userId="9497f962-53a9-466a-80a0-980a7f269f50" providerId="ADAL" clId="{D5CB2BE3-3A8B-41E3-8D6E-BE9C69C3129B}" dt="2025-05-02T18:40:50.337" v="7440" actId="26606"/>
          <ac:cxnSpMkLst>
            <pc:docMk/>
            <pc:sldMk cId="1063694634" sldId="261"/>
            <ac:cxnSpMk id="22" creationId="{65409EC7-69B1-45CC-8FB7-1964C1AB6720}"/>
          </ac:cxnSpMkLst>
        </pc:cxnChg>
      </pc:sldChg>
      <pc:sldChg chg="addSp delSp modSp new mod setBg setClrOvrMap">
        <pc:chgData name="Jac Thomas (2204038)" userId="9497f962-53a9-466a-80a0-980a7f269f50" providerId="ADAL" clId="{D5CB2BE3-3A8B-41E3-8D6E-BE9C69C3129B}" dt="2025-05-02T18:41:00.927" v="7444" actId="26606"/>
        <pc:sldMkLst>
          <pc:docMk/>
          <pc:sldMk cId="3321960027" sldId="262"/>
        </pc:sldMkLst>
        <pc:spChg chg="mod">
          <ac:chgData name="Jac Thomas (2204038)" userId="9497f962-53a9-466a-80a0-980a7f269f50" providerId="ADAL" clId="{D5CB2BE3-3A8B-41E3-8D6E-BE9C69C3129B}" dt="2025-05-02T18:41:00.927" v="7444" actId="26606"/>
          <ac:spMkLst>
            <pc:docMk/>
            <pc:sldMk cId="3321960027" sldId="262"/>
            <ac:spMk id="2" creationId="{6AC89047-BBB8-E29B-0B1B-EB82068350F7}"/>
          </ac:spMkLst>
        </pc:spChg>
        <pc:spChg chg="mod">
          <ac:chgData name="Jac Thomas (2204038)" userId="9497f962-53a9-466a-80a0-980a7f269f50" providerId="ADAL" clId="{D5CB2BE3-3A8B-41E3-8D6E-BE9C69C3129B}" dt="2025-05-02T18:41:00.927" v="7444" actId="26606"/>
          <ac:spMkLst>
            <pc:docMk/>
            <pc:sldMk cId="3321960027" sldId="262"/>
            <ac:spMk id="3" creationId="{6CF8424A-6264-A7F2-BCCF-A904E5457379}"/>
          </ac:spMkLst>
        </pc:spChg>
        <pc:spChg chg="add">
          <ac:chgData name="Jac Thomas (2204038)" userId="9497f962-53a9-466a-80a0-980a7f269f50" providerId="ADAL" clId="{D5CB2BE3-3A8B-41E3-8D6E-BE9C69C3129B}" dt="2025-05-02T18:41:00.927" v="7444" actId="26606"/>
          <ac:spMkLst>
            <pc:docMk/>
            <pc:sldMk cId="3321960027" sldId="262"/>
            <ac:spMk id="13" creationId="{A5B0BB24-CF19-4E6C-AFC4-A0F18438D8B9}"/>
          </ac:spMkLst>
        </pc:spChg>
        <pc:spChg chg="add">
          <ac:chgData name="Jac Thomas (2204038)" userId="9497f962-53a9-466a-80a0-980a7f269f50" providerId="ADAL" clId="{D5CB2BE3-3A8B-41E3-8D6E-BE9C69C3129B}" dt="2025-05-02T18:41:00.927" v="7444" actId="26606"/>
          <ac:spMkLst>
            <pc:docMk/>
            <pc:sldMk cId="3321960027" sldId="262"/>
            <ac:spMk id="14" creationId="{A72CA9B9-8D14-4AF2-934E-21FE4A339E36}"/>
          </ac:spMkLst>
        </pc:spChg>
        <pc:spChg chg="add">
          <ac:chgData name="Jac Thomas (2204038)" userId="9497f962-53a9-466a-80a0-980a7f269f50" providerId="ADAL" clId="{D5CB2BE3-3A8B-41E3-8D6E-BE9C69C3129B}" dt="2025-05-02T18:41:00.927" v="7444" actId="26606"/>
          <ac:spMkLst>
            <pc:docMk/>
            <pc:sldMk cId="3321960027" sldId="262"/>
            <ac:spMk id="15" creationId="{3438CEF5-63E3-4928-9F1C-395224D24D7C}"/>
          </ac:spMkLst>
        </pc:spChg>
        <pc:cxnChg chg="add">
          <ac:chgData name="Jac Thomas (2204038)" userId="9497f962-53a9-466a-80a0-980a7f269f50" providerId="ADAL" clId="{D5CB2BE3-3A8B-41E3-8D6E-BE9C69C3129B}" dt="2025-05-02T18:41:00.927" v="7444" actId="26606"/>
          <ac:cxnSpMkLst>
            <pc:docMk/>
            <pc:sldMk cId="3321960027" sldId="262"/>
            <ac:cxnSpMk id="12" creationId="{F328CB6C-F677-4C0B-9EE8-4D1C44DDF8DC}"/>
          </ac:cxnSpMkLst>
        </pc:cxnChg>
      </pc:sldChg>
      <pc:sldChg chg="addSp modSp new mod setBg setClrOvrMap">
        <pc:chgData name="Jac Thomas (2204038)" userId="9497f962-53a9-466a-80a0-980a7f269f50" providerId="ADAL" clId="{D5CB2BE3-3A8B-41E3-8D6E-BE9C69C3129B}" dt="2025-05-05T16:18:10.280" v="7746" actId="20577"/>
        <pc:sldMkLst>
          <pc:docMk/>
          <pc:sldMk cId="3189161535" sldId="263"/>
        </pc:sldMkLst>
        <pc:spChg chg="mod">
          <ac:chgData name="Jac Thomas (2204038)" userId="9497f962-53a9-466a-80a0-980a7f269f50" providerId="ADAL" clId="{D5CB2BE3-3A8B-41E3-8D6E-BE9C69C3129B}" dt="2025-05-02T18:41:11.123" v="7445" actId="26606"/>
          <ac:spMkLst>
            <pc:docMk/>
            <pc:sldMk cId="3189161535" sldId="263"/>
            <ac:spMk id="2" creationId="{DA223F9A-C382-076F-5F9C-3758CC0C7A49}"/>
          </ac:spMkLst>
        </pc:spChg>
        <pc:spChg chg="mod">
          <ac:chgData name="Jac Thomas (2204038)" userId="9497f962-53a9-466a-80a0-980a7f269f50" providerId="ADAL" clId="{D5CB2BE3-3A8B-41E3-8D6E-BE9C69C3129B}" dt="2025-05-05T16:18:10.280" v="7746" actId="20577"/>
          <ac:spMkLst>
            <pc:docMk/>
            <pc:sldMk cId="3189161535" sldId="263"/>
            <ac:spMk id="3" creationId="{C9D33A4F-4909-569C-B807-5564A151C6AB}"/>
          </ac:spMkLst>
        </pc:spChg>
        <pc:spChg chg="add">
          <ac:chgData name="Jac Thomas (2204038)" userId="9497f962-53a9-466a-80a0-980a7f269f50" providerId="ADAL" clId="{D5CB2BE3-3A8B-41E3-8D6E-BE9C69C3129B}" dt="2025-05-02T18:41:11.123" v="7445" actId="26606"/>
          <ac:spMkLst>
            <pc:docMk/>
            <pc:sldMk cId="3189161535" sldId="263"/>
            <ac:spMk id="8" creationId="{A5B0BB24-CF19-4E6C-AFC4-A0F18438D8B9}"/>
          </ac:spMkLst>
        </pc:spChg>
        <pc:spChg chg="add">
          <ac:chgData name="Jac Thomas (2204038)" userId="9497f962-53a9-466a-80a0-980a7f269f50" providerId="ADAL" clId="{D5CB2BE3-3A8B-41E3-8D6E-BE9C69C3129B}" dt="2025-05-02T18:41:11.123" v="7445" actId="26606"/>
          <ac:spMkLst>
            <pc:docMk/>
            <pc:sldMk cId="3189161535" sldId="263"/>
            <ac:spMk id="10" creationId="{3438CEF5-63E3-4928-9F1C-395224D24D7C}"/>
          </ac:spMkLst>
        </pc:spChg>
        <pc:spChg chg="add">
          <ac:chgData name="Jac Thomas (2204038)" userId="9497f962-53a9-466a-80a0-980a7f269f50" providerId="ADAL" clId="{D5CB2BE3-3A8B-41E3-8D6E-BE9C69C3129B}" dt="2025-05-02T18:41:11.123" v="7445" actId="26606"/>
          <ac:spMkLst>
            <pc:docMk/>
            <pc:sldMk cId="3189161535" sldId="263"/>
            <ac:spMk id="14" creationId="{A72CA9B9-8D14-4AF2-934E-21FE4A339E36}"/>
          </ac:spMkLst>
        </pc:spChg>
        <pc:cxnChg chg="add">
          <ac:chgData name="Jac Thomas (2204038)" userId="9497f962-53a9-466a-80a0-980a7f269f50" providerId="ADAL" clId="{D5CB2BE3-3A8B-41E3-8D6E-BE9C69C3129B}" dt="2025-05-02T18:41:11.123" v="7445" actId="26606"/>
          <ac:cxnSpMkLst>
            <pc:docMk/>
            <pc:sldMk cId="3189161535" sldId="263"/>
            <ac:cxnSpMk id="12" creationId="{F328CB6C-F677-4C0B-9EE8-4D1C44DDF8DC}"/>
          </ac:cxnSpMkLst>
        </pc:cxnChg>
      </pc:sldChg>
      <pc:sldChg chg="addSp modSp new mod setBg setClrOvrMap">
        <pc:chgData name="Jac Thomas (2204038)" userId="9497f962-53a9-466a-80a0-980a7f269f50" providerId="ADAL" clId="{D5CB2BE3-3A8B-41E3-8D6E-BE9C69C3129B}" dt="2025-05-02T18:41:16.908" v="7448" actId="26606"/>
        <pc:sldMkLst>
          <pc:docMk/>
          <pc:sldMk cId="4154888782" sldId="264"/>
        </pc:sldMkLst>
        <pc:spChg chg="mod">
          <ac:chgData name="Jac Thomas (2204038)" userId="9497f962-53a9-466a-80a0-980a7f269f50" providerId="ADAL" clId="{D5CB2BE3-3A8B-41E3-8D6E-BE9C69C3129B}" dt="2025-05-02T18:41:16.908" v="7448" actId="26606"/>
          <ac:spMkLst>
            <pc:docMk/>
            <pc:sldMk cId="4154888782" sldId="264"/>
            <ac:spMk id="2" creationId="{4799CE47-9208-3445-8878-99952D907484}"/>
          </ac:spMkLst>
        </pc:spChg>
        <pc:spChg chg="mod">
          <ac:chgData name="Jac Thomas (2204038)" userId="9497f962-53a9-466a-80a0-980a7f269f50" providerId="ADAL" clId="{D5CB2BE3-3A8B-41E3-8D6E-BE9C69C3129B}" dt="2025-05-02T18:41:16.908" v="7448" actId="26606"/>
          <ac:spMkLst>
            <pc:docMk/>
            <pc:sldMk cId="4154888782" sldId="264"/>
            <ac:spMk id="3" creationId="{549C189A-9AB8-95AA-C58E-93D93BFF5B87}"/>
          </ac:spMkLst>
        </pc:spChg>
        <pc:spChg chg="add">
          <ac:chgData name="Jac Thomas (2204038)" userId="9497f962-53a9-466a-80a0-980a7f269f50" providerId="ADAL" clId="{D5CB2BE3-3A8B-41E3-8D6E-BE9C69C3129B}" dt="2025-05-02T18:41:16.908" v="7448" actId="26606"/>
          <ac:spMkLst>
            <pc:docMk/>
            <pc:sldMk cId="4154888782" sldId="264"/>
            <ac:spMk id="8" creationId="{A5B0BB24-CF19-4E6C-AFC4-A0F18438D8B9}"/>
          </ac:spMkLst>
        </pc:spChg>
        <pc:spChg chg="add">
          <ac:chgData name="Jac Thomas (2204038)" userId="9497f962-53a9-466a-80a0-980a7f269f50" providerId="ADAL" clId="{D5CB2BE3-3A8B-41E3-8D6E-BE9C69C3129B}" dt="2025-05-02T18:41:16.908" v="7448" actId="26606"/>
          <ac:spMkLst>
            <pc:docMk/>
            <pc:sldMk cId="4154888782" sldId="264"/>
            <ac:spMk id="10" creationId="{3438CEF5-63E3-4928-9F1C-395224D24D7C}"/>
          </ac:spMkLst>
        </pc:spChg>
        <pc:spChg chg="add">
          <ac:chgData name="Jac Thomas (2204038)" userId="9497f962-53a9-466a-80a0-980a7f269f50" providerId="ADAL" clId="{D5CB2BE3-3A8B-41E3-8D6E-BE9C69C3129B}" dt="2025-05-02T18:41:16.908" v="7448" actId="26606"/>
          <ac:spMkLst>
            <pc:docMk/>
            <pc:sldMk cId="4154888782" sldId="264"/>
            <ac:spMk id="14" creationId="{A72CA9B9-8D14-4AF2-934E-21FE4A339E36}"/>
          </ac:spMkLst>
        </pc:spChg>
        <pc:cxnChg chg="add">
          <ac:chgData name="Jac Thomas (2204038)" userId="9497f962-53a9-466a-80a0-980a7f269f50" providerId="ADAL" clId="{D5CB2BE3-3A8B-41E3-8D6E-BE9C69C3129B}" dt="2025-05-02T18:41:16.908" v="7448" actId="26606"/>
          <ac:cxnSpMkLst>
            <pc:docMk/>
            <pc:sldMk cId="4154888782" sldId="264"/>
            <ac:cxnSpMk id="12" creationId="{F328CB6C-F677-4C0B-9EE8-4D1C44DDF8DC}"/>
          </ac:cxnSpMkLst>
        </pc:cxnChg>
      </pc:sldChg>
      <pc:sldChg chg="modSp new mod">
        <pc:chgData name="Jac Thomas (2204038)" userId="9497f962-53a9-466a-80a0-980a7f269f50" providerId="ADAL" clId="{D5CB2BE3-3A8B-41E3-8D6E-BE9C69C3129B}" dt="2025-05-01T21:46:01.598" v="6859" actId="27636"/>
        <pc:sldMkLst>
          <pc:docMk/>
          <pc:sldMk cId="150799108" sldId="265"/>
        </pc:sldMkLst>
        <pc:spChg chg="mod">
          <ac:chgData name="Jac Thomas (2204038)" userId="9497f962-53a9-466a-80a0-980a7f269f50" providerId="ADAL" clId="{D5CB2BE3-3A8B-41E3-8D6E-BE9C69C3129B}" dt="2025-05-01T21:46:01.598" v="6859" actId="27636"/>
          <ac:spMkLst>
            <pc:docMk/>
            <pc:sldMk cId="150799108" sldId="265"/>
            <ac:spMk id="2" creationId="{658A38DD-3D34-2CDF-2BF5-1E7BABC29804}"/>
          </ac:spMkLst>
        </pc:spChg>
        <pc:spChg chg="mod">
          <ac:chgData name="Jac Thomas (2204038)" userId="9497f962-53a9-466a-80a0-980a7f269f50" providerId="ADAL" clId="{D5CB2BE3-3A8B-41E3-8D6E-BE9C69C3129B}" dt="2025-05-01T11:43:22.020" v="4016"/>
          <ac:spMkLst>
            <pc:docMk/>
            <pc:sldMk cId="150799108" sldId="265"/>
            <ac:spMk id="3" creationId="{3D154F4F-5A63-5B54-FFC2-FBDE37C90DD7}"/>
          </ac:spMkLst>
        </pc:spChg>
      </pc:sldChg>
      <pc:sldChg chg="modSp new mod">
        <pc:chgData name="Jac Thomas (2204038)" userId="9497f962-53a9-466a-80a0-980a7f269f50" providerId="ADAL" clId="{D5CB2BE3-3A8B-41E3-8D6E-BE9C69C3129B}" dt="2025-05-05T15:38:41.548" v="7548" actId="20577"/>
        <pc:sldMkLst>
          <pc:docMk/>
          <pc:sldMk cId="897070160" sldId="266"/>
        </pc:sldMkLst>
        <pc:spChg chg="mod">
          <ac:chgData name="Jac Thomas (2204038)" userId="9497f962-53a9-466a-80a0-980a7f269f50" providerId="ADAL" clId="{D5CB2BE3-3A8B-41E3-8D6E-BE9C69C3129B}" dt="2025-05-01T11:43:22.020" v="4016"/>
          <ac:spMkLst>
            <pc:docMk/>
            <pc:sldMk cId="897070160" sldId="266"/>
            <ac:spMk id="2" creationId="{DEFE624E-E216-4503-0DD9-0BBA5D2602DC}"/>
          </ac:spMkLst>
        </pc:spChg>
        <pc:spChg chg="mod">
          <ac:chgData name="Jac Thomas (2204038)" userId="9497f962-53a9-466a-80a0-980a7f269f50" providerId="ADAL" clId="{D5CB2BE3-3A8B-41E3-8D6E-BE9C69C3129B}" dt="2025-05-05T15:38:41.548" v="7548" actId="20577"/>
          <ac:spMkLst>
            <pc:docMk/>
            <pc:sldMk cId="897070160" sldId="266"/>
            <ac:spMk id="3" creationId="{8F72B11D-CF44-EA8C-8B97-E9DC28B2CF48}"/>
          </ac:spMkLst>
        </pc:spChg>
      </pc:sldChg>
      <pc:sldChg chg="addSp delSp modSp new mod setBg addAnim">
        <pc:chgData name="Jac Thomas (2204038)" userId="9497f962-53a9-466a-80a0-980a7f269f50" providerId="ADAL" clId="{D5CB2BE3-3A8B-41E3-8D6E-BE9C69C3129B}" dt="2025-05-02T18:41:32.909" v="7450"/>
        <pc:sldMkLst>
          <pc:docMk/>
          <pc:sldMk cId="454189273" sldId="267"/>
        </pc:sldMkLst>
        <pc:spChg chg="mod">
          <ac:chgData name="Jac Thomas (2204038)" userId="9497f962-53a9-466a-80a0-980a7f269f50" providerId="ADAL" clId="{D5CB2BE3-3A8B-41E3-8D6E-BE9C69C3129B}" dt="2025-05-02T18:41:32.903" v="7449" actId="26606"/>
          <ac:spMkLst>
            <pc:docMk/>
            <pc:sldMk cId="454189273" sldId="267"/>
            <ac:spMk id="2" creationId="{0458BF3F-C431-EDA6-F981-35939BD7E313}"/>
          </ac:spMkLst>
        </pc:spChg>
        <pc:spChg chg="add">
          <ac:chgData name="Jac Thomas (2204038)" userId="9497f962-53a9-466a-80a0-980a7f269f50" providerId="ADAL" clId="{D5CB2BE3-3A8B-41E3-8D6E-BE9C69C3129B}" dt="2025-05-02T18:41:32.903" v="7449" actId="26606"/>
          <ac:spMkLst>
            <pc:docMk/>
            <pc:sldMk cId="454189273" sldId="267"/>
            <ac:spMk id="8" creationId="{C63C853E-3842-4594-86A9-051FFAF4D343}"/>
          </ac:spMkLst>
        </pc:spChg>
        <pc:spChg chg="add">
          <ac:chgData name="Jac Thomas (2204038)" userId="9497f962-53a9-466a-80a0-980a7f269f50" providerId="ADAL" clId="{D5CB2BE3-3A8B-41E3-8D6E-BE9C69C3129B}" dt="2025-05-02T18:41:32.903" v="7449" actId="26606"/>
          <ac:spMkLst>
            <pc:docMk/>
            <pc:sldMk cId="454189273" sldId="267"/>
            <ac:spMk id="16" creationId="{2E67E8BF-E4B2-4098-9FB3-9E400BD86935}"/>
          </ac:spMkLst>
        </pc:spChg>
        <pc:picChg chg="add">
          <ac:chgData name="Jac Thomas (2204038)" userId="9497f962-53a9-466a-80a0-980a7f269f50" providerId="ADAL" clId="{D5CB2BE3-3A8B-41E3-8D6E-BE9C69C3129B}" dt="2025-05-02T18:41:32.903" v="7449" actId="26606"/>
          <ac:picMkLst>
            <pc:docMk/>
            <pc:sldMk cId="454189273" sldId="267"/>
            <ac:picMk id="4" creationId="{82736045-EC6B-A161-B842-99AC228053EF}"/>
          </ac:picMkLst>
        </pc:picChg>
        <pc:picChg chg="add">
          <ac:chgData name="Jac Thomas (2204038)" userId="9497f962-53a9-466a-80a0-980a7f269f50" providerId="ADAL" clId="{D5CB2BE3-3A8B-41E3-8D6E-BE9C69C3129B}" dt="2025-05-02T18:41:32.903" v="7449" actId="26606"/>
          <ac:picMkLst>
            <pc:docMk/>
            <pc:sldMk cId="454189273" sldId="267"/>
            <ac:picMk id="10" creationId="{B591CDC5-6B61-4116-B3B5-0FF42B6E606D}"/>
          </ac:picMkLst>
        </pc:picChg>
        <pc:cxnChg chg="add">
          <ac:chgData name="Jac Thomas (2204038)" userId="9497f962-53a9-466a-80a0-980a7f269f50" providerId="ADAL" clId="{D5CB2BE3-3A8B-41E3-8D6E-BE9C69C3129B}" dt="2025-05-02T18:41:32.903" v="7449" actId="26606"/>
          <ac:cxnSpMkLst>
            <pc:docMk/>
            <pc:sldMk cId="454189273" sldId="267"/>
            <ac:cxnSpMk id="12" creationId="{25B08984-5BEB-422F-A364-2B41E6A516EB}"/>
          </ac:cxnSpMkLst>
        </pc:cxnChg>
        <pc:cxnChg chg="add">
          <ac:chgData name="Jac Thomas (2204038)" userId="9497f962-53a9-466a-80a0-980a7f269f50" providerId="ADAL" clId="{D5CB2BE3-3A8B-41E3-8D6E-BE9C69C3129B}" dt="2025-05-02T18:41:32.903" v="7449" actId="26606"/>
          <ac:cxnSpMkLst>
            <pc:docMk/>
            <pc:sldMk cId="454189273" sldId="267"/>
            <ac:cxnSpMk id="14" creationId="{A8F413B1-54E0-4B16-92AB-1CC5C7D645BC}"/>
          </ac:cxnSpMkLst>
        </pc:cxnChg>
        <pc:cxnChg chg="add">
          <ac:chgData name="Jac Thomas (2204038)" userId="9497f962-53a9-466a-80a0-980a7f269f50" providerId="ADAL" clId="{D5CB2BE3-3A8B-41E3-8D6E-BE9C69C3129B}" dt="2025-05-02T18:41:32.903" v="7449" actId="26606"/>
          <ac:cxnSpMkLst>
            <pc:docMk/>
            <pc:sldMk cId="454189273" sldId="267"/>
            <ac:cxnSpMk id="18" creationId="{3781A10F-5DF6-4C9B-AE0B-5249E4399D26}"/>
          </ac:cxnSpMkLst>
        </pc:cxnChg>
      </pc:sldChg>
      <pc:sldChg chg="addSp delSp modSp new mod setBg setClrOvrMap">
        <pc:chgData name="Jac Thomas (2204038)" userId="9497f962-53a9-466a-80a0-980a7f269f50" providerId="ADAL" clId="{D5CB2BE3-3A8B-41E3-8D6E-BE9C69C3129B}" dt="2025-05-05T15:47:38.343" v="7727" actId="20577"/>
        <pc:sldMkLst>
          <pc:docMk/>
          <pc:sldMk cId="2223987368" sldId="268"/>
        </pc:sldMkLst>
        <pc:spChg chg="mod">
          <ac:chgData name="Jac Thomas (2204038)" userId="9497f962-53a9-466a-80a0-980a7f269f50" providerId="ADAL" clId="{D5CB2BE3-3A8B-41E3-8D6E-BE9C69C3129B}" dt="2025-05-02T18:41:55.003" v="7453" actId="26606"/>
          <ac:spMkLst>
            <pc:docMk/>
            <pc:sldMk cId="2223987368" sldId="268"/>
            <ac:spMk id="2" creationId="{AA46E65A-BDCA-E4B3-22DC-8194248DD1D7}"/>
          </ac:spMkLst>
        </pc:spChg>
        <pc:spChg chg="add">
          <ac:chgData name="Jac Thomas (2204038)" userId="9497f962-53a9-466a-80a0-980a7f269f50" providerId="ADAL" clId="{D5CB2BE3-3A8B-41E3-8D6E-BE9C69C3129B}" dt="2025-05-02T18:41:55.003" v="7453" actId="26606"/>
          <ac:spMkLst>
            <pc:docMk/>
            <pc:sldMk cId="2223987368" sldId="268"/>
            <ac:spMk id="8" creationId="{A5B0BB24-CF19-4E6C-AFC4-A0F18438D8B9}"/>
          </ac:spMkLst>
        </pc:spChg>
        <pc:spChg chg="add">
          <ac:chgData name="Jac Thomas (2204038)" userId="9497f962-53a9-466a-80a0-980a7f269f50" providerId="ADAL" clId="{D5CB2BE3-3A8B-41E3-8D6E-BE9C69C3129B}" dt="2025-05-02T18:41:55.003" v="7453" actId="26606"/>
          <ac:spMkLst>
            <pc:docMk/>
            <pc:sldMk cId="2223987368" sldId="268"/>
            <ac:spMk id="10" creationId="{3438CEF5-63E3-4928-9F1C-395224D24D7C}"/>
          </ac:spMkLst>
        </pc:spChg>
        <pc:spChg chg="add">
          <ac:chgData name="Jac Thomas (2204038)" userId="9497f962-53a9-466a-80a0-980a7f269f50" providerId="ADAL" clId="{D5CB2BE3-3A8B-41E3-8D6E-BE9C69C3129B}" dt="2025-05-02T18:41:55.003" v="7453" actId="26606"/>
          <ac:spMkLst>
            <pc:docMk/>
            <pc:sldMk cId="2223987368" sldId="268"/>
            <ac:spMk id="14" creationId="{A72CA9B9-8D14-4AF2-934E-21FE4A339E36}"/>
          </ac:spMkLst>
        </pc:spChg>
        <pc:spChg chg="add mod">
          <ac:chgData name="Jac Thomas (2204038)" userId="9497f962-53a9-466a-80a0-980a7f269f50" providerId="ADAL" clId="{D5CB2BE3-3A8B-41E3-8D6E-BE9C69C3129B}" dt="2025-05-05T15:47:38.343" v="7727" actId="20577"/>
          <ac:spMkLst>
            <pc:docMk/>
            <pc:sldMk cId="2223987368" sldId="268"/>
            <ac:spMk id="21" creationId="{EFABC9D3-C5D3-E108-F970-88675281CDAC}"/>
          </ac:spMkLst>
        </pc:spChg>
        <pc:cxnChg chg="add">
          <ac:chgData name="Jac Thomas (2204038)" userId="9497f962-53a9-466a-80a0-980a7f269f50" providerId="ADAL" clId="{D5CB2BE3-3A8B-41E3-8D6E-BE9C69C3129B}" dt="2025-05-02T18:41:55.003" v="7453" actId="26606"/>
          <ac:cxnSpMkLst>
            <pc:docMk/>
            <pc:sldMk cId="2223987368" sldId="268"/>
            <ac:cxnSpMk id="12" creationId="{F328CB6C-F677-4C0B-9EE8-4D1C44DDF8DC}"/>
          </ac:cxnSpMkLst>
        </pc:cxnChg>
      </pc:sldChg>
      <pc:sldChg chg="modSp new mod">
        <pc:chgData name="Jac Thomas (2204038)" userId="9497f962-53a9-466a-80a0-980a7f269f50" providerId="ADAL" clId="{D5CB2BE3-3A8B-41E3-8D6E-BE9C69C3129B}" dt="2025-05-03T21:31:48.885" v="7492" actId="20577"/>
        <pc:sldMkLst>
          <pc:docMk/>
          <pc:sldMk cId="494108821" sldId="269"/>
        </pc:sldMkLst>
        <pc:spChg chg="mod">
          <ac:chgData name="Jac Thomas (2204038)" userId="9497f962-53a9-466a-80a0-980a7f269f50" providerId="ADAL" clId="{D5CB2BE3-3A8B-41E3-8D6E-BE9C69C3129B}" dt="2025-05-01T21:46:43.202" v="6867" actId="27636"/>
          <ac:spMkLst>
            <pc:docMk/>
            <pc:sldMk cId="494108821" sldId="269"/>
            <ac:spMk id="2" creationId="{0718C307-0F6B-9441-F03D-F52BB94D19B4}"/>
          </ac:spMkLst>
        </pc:spChg>
        <pc:spChg chg="mod">
          <ac:chgData name="Jac Thomas (2204038)" userId="9497f962-53a9-466a-80a0-980a7f269f50" providerId="ADAL" clId="{D5CB2BE3-3A8B-41E3-8D6E-BE9C69C3129B}" dt="2025-05-03T21:31:48.885" v="7492" actId="20577"/>
          <ac:spMkLst>
            <pc:docMk/>
            <pc:sldMk cId="494108821" sldId="269"/>
            <ac:spMk id="3" creationId="{380520A1-E7E3-9BBD-8D51-2A117016069D}"/>
          </ac:spMkLst>
        </pc:spChg>
      </pc:sldChg>
      <pc:sldChg chg="modSp new mod">
        <pc:chgData name="Jac Thomas (2204038)" userId="9497f962-53a9-466a-80a0-980a7f269f50" providerId="ADAL" clId="{D5CB2BE3-3A8B-41E3-8D6E-BE9C69C3129B}" dt="2025-05-06T18:26:21.398" v="7804" actId="33524"/>
        <pc:sldMkLst>
          <pc:docMk/>
          <pc:sldMk cId="4180757657" sldId="270"/>
        </pc:sldMkLst>
        <pc:spChg chg="mod">
          <ac:chgData name="Jac Thomas (2204038)" userId="9497f962-53a9-466a-80a0-980a7f269f50" providerId="ADAL" clId="{D5CB2BE3-3A8B-41E3-8D6E-BE9C69C3129B}" dt="2025-05-01T13:47:56.352" v="5023" actId="20577"/>
          <ac:spMkLst>
            <pc:docMk/>
            <pc:sldMk cId="4180757657" sldId="270"/>
            <ac:spMk id="2" creationId="{A1BA6C1A-4D5A-D57A-1940-8B2A9DC42307}"/>
          </ac:spMkLst>
        </pc:spChg>
        <pc:spChg chg="mod">
          <ac:chgData name="Jac Thomas (2204038)" userId="9497f962-53a9-466a-80a0-980a7f269f50" providerId="ADAL" clId="{D5CB2BE3-3A8B-41E3-8D6E-BE9C69C3129B}" dt="2025-05-06T18:26:21.398" v="7804" actId="33524"/>
          <ac:spMkLst>
            <pc:docMk/>
            <pc:sldMk cId="4180757657" sldId="270"/>
            <ac:spMk id="3" creationId="{892AF58A-E649-7711-985F-B2E0CB3A7A92}"/>
          </ac:spMkLst>
        </pc:spChg>
      </pc:sldChg>
      <pc:sldChg chg="modSp new mod">
        <pc:chgData name="Jac Thomas (2204038)" userId="9497f962-53a9-466a-80a0-980a7f269f50" providerId="ADAL" clId="{D5CB2BE3-3A8B-41E3-8D6E-BE9C69C3129B}" dt="2025-05-06T18:30:50.559" v="7814" actId="2711"/>
        <pc:sldMkLst>
          <pc:docMk/>
          <pc:sldMk cId="228830784" sldId="271"/>
        </pc:sldMkLst>
        <pc:spChg chg="mod">
          <ac:chgData name="Jac Thomas (2204038)" userId="9497f962-53a9-466a-80a0-980a7f269f50" providerId="ADAL" clId="{D5CB2BE3-3A8B-41E3-8D6E-BE9C69C3129B}" dt="2025-05-01T21:47:20.927" v="6883" actId="27636"/>
          <ac:spMkLst>
            <pc:docMk/>
            <pc:sldMk cId="228830784" sldId="271"/>
            <ac:spMk id="2" creationId="{266D7C26-9E64-16CB-545D-D2A65B42ED6E}"/>
          </ac:spMkLst>
        </pc:spChg>
        <pc:spChg chg="mod">
          <ac:chgData name="Jac Thomas (2204038)" userId="9497f962-53a9-466a-80a0-980a7f269f50" providerId="ADAL" clId="{D5CB2BE3-3A8B-41E3-8D6E-BE9C69C3129B}" dt="2025-05-06T18:30:50.559" v="7814" actId="2711"/>
          <ac:spMkLst>
            <pc:docMk/>
            <pc:sldMk cId="228830784" sldId="271"/>
            <ac:spMk id="3" creationId="{F94951D0-B111-EBF0-D01B-9E7484FA8482}"/>
          </ac:spMkLst>
        </pc:spChg>
      </pc:sldChg>
      <pc:sldChg chg="addSp delSp modSp new mod setBg">
        <pc:chgData name="Jac Thomas (2204038)" userId="9497f962-53a9-466a-80a0-980a7f269f50" providerId="ADAL" clId="{D5CB2BE3-3A8B-41E3-8D6E-BE9C69C3129B}" dt="2025-05-06T11:23:04.233" v="7749"/>
        <pc:sldMkLst>
          <pc:docMk/>
          <pc:sldMk cId="693269742" sldId="272"/>
        </pc:sldMkLst>
        <pc:spChg chg="mod">
          <ac:chgData name="Jac Thomas (2204038)" userId="9497f962-53a9-466a-80a0-980a7f269f50" providerId="ADAL" clId="{D5CB2BE3-3A8B-41E3-8D6E-BE9C69C3129B}" dt="2025-05-02T18:42:14.953" v="7456" actId="26606"/>
          <ac:spMkLst>
            <pc:docMk/>
            <pc:sldMk cId="693269742" sldId="272"/>
            <ac:spMk id="2" creationId="{78C91522-75DF-6289-6DD5-3132AE8FDD7F}"/>
          </ac:spMkLst>
        </pc:spChg>
        <pc:spChg chg="add">
          <ac:chgData name="Jac Thomas (2204038)" userId="9497f962-53a9-466a-80a0-980a7f269f50" providerId="ADAL" clId="{D5CB2BE3-3A8B-41E3-8D6E-BE9C69C3129B}" dt="2025-05-02T18:42:14.953" v="7456" actId="26606"/>
          <ac:spMkLst>
            <pc:docMk/>
            <pc:sldMk cId="693269742" sldId="272"/>
            <ac:spMk id="21" creationId="{32D32A60-013B-47A8-8833-D2424080917B}"/>
          </ac:spMkLst>
        </pc:spChg>
        <pc:spChg chg="add">
          <ac:chgData name="Jac Thomas (2204038)" userId="9497f962-53a9-466a-80a0-980a7f269f50" providerId="ADAL" clId="{D5CB2BE3-3A8B-41E3-8D6E-BE9C69C3129B}" dt="2025-05-02T18:42:14.953" v="7456" actId="26606"/>
          <ac:spMkLst>
            <pc:docMk/>
            <pc:sldMk cId="693269742" sldId="272"/>
            <ac:spMk id="22" creationId="{AE27932B-B694-4C4C-90D7-A0333A7C5876}"/>
          </ac:spMkLst>
        </pc:spChg>
        <pc:spChg chg="add">
          <ac:chgData name="Jac Thomas (2204038)" userId="9497f962-53a9-466a-80a0-980a7f269f50" providerId="ADAL" clId="{D5CB2BE3-3A8B-41E3-8D6E-BE9C69C3129B}" dt="2025-05-02T18:42:14.953" v="7456" actId="26606"/>
          <ac:spMkLst>
            <pc:docMk/>
            <pc:sldMk cId="693269742" sldId="272"/>
            <ac:spMk id="24" creationId="{A9DA474E-6B91-4200-840F-0257B2358A75}"/>
          </ac:spMkLst>
        </pc:spChg>
        <pc:graphicFrameChg chg="add mod">
          <ac:chgData name="Jac Thomas (2204038)" userId="9497f962-53a9-466a-80a0-980a7f269f50" providerId="ADAL" clId="{D5CB2BE3-3A8B-41E3-8D6E-BE9C69C3129B}" dt="2025-05-06T11:23:04.233" v="7749"/>
          <ac:graphicFrameMkLst>
            <pc:docMk/>
            <pc:sldMk cId="693269742" sldId="272"/>
            <ac:graphicFrameMk id="27" creationId="{A735C2EE-0276-88D6-A419-D478BABD66F4}"/>
          </ac:graphicFrameMkLst>
        </pc:graphicFrameChg>
        <pc:picChg chg="add">
          <ac:chgData name="Jac Thomas (2204038)" userId="9497f962-53a9-466a-80a0-980a7f269f50" providerId="ADAL" clId="{D5CB2BE3-3A8B-41E3-8D6E-BE9C69C3129B}" dt="2025-05-02T18:42:14.953" v="7456" actId="26606"/>
          <ac:picMkLst>
            <pc:docMk/>
            <pc:sldMk cId="693269742" sldId="272"/>
            <ac:picMk id="25" creationId="{DF63C9AD-AE6E-4512-8171-91612E84CCFB}"/>
          </ac:picMkLst>
        </pc:picChg>
        <pc:cxnChg chg="add">
          <ac:chgData name="Jac Thomas (2204038)" userId="9497f962-53a9-466a-80a0-980a7f269f50" providerId="ADAL" clId="{D5CB2BE3-3A8B-41E3-8D6E-BE9C69C3129B}" dt="2025-05-02T18:42:14.953" v="7456" actId="26606"/>
          <ac:cxnSpMkLst>
            <pc:docMk/>
            <pc:sldMk cId="693269742" sldId="272"/>
            <ac:cxnSpMk id="23" creationId="{9EBB0476-5CF0-4F44-8D68-5D42D7AEE43A}"/>
          </ac:cxnSpMkLst>
        </pc:cxnChg>
        <pc:cxnChg chg="add">
          <ac:chgData name="Jac Thomas (2204038)" userId="9497f962-53a9-466a-80a0-980a7f269f50" providerId="ADAL" clId="{D5CB2BE3-3A8B-41E3-8D6E-BE9C69C3129B}" dt="2025-05-02T18:42:14.953" v="7456" actId="26606"/>
          <ac:cxnSpMkLst>
            <pc:docMk/>
            <pc:sldMk cId="693269742" sldId="272"/>
            <ac:cxnSpMk id="26" creationId="{FE1A49CE-B63D-457A-A180-1C883E1A63D2}"/>
          </ac:cxnSpMkLst>
        </pc:cxnChg>
      </pc:sldChg>
      <pc:sldChg chg="addSp delSp modSp new mod">
        <pc:chgData name="Jac Thomas (2204038)" userId="9497f962-53a9-466a-80a0-980a7f269f50" providerId="ADAL" clId="{D5CB2BE3-3A8B-41E3-8D6E-BE9C69C3129B}" dt="2025-05-06T21:02:47.882" v="7848"/>
        <pc:sldMkLst>
          <pc:docMk/>
          <pc:sldMk cId="3926671648" sldId="273"/>
        </pc:sldMkLst>
        <pc:spChg chg="mod">
          <ac:chgData name="Jac Thomas (2204038)" userId="9497f962-53a9-466a-80a0-980a7f269f50" providerId="ADAL" clId="{D5CB2BE3-3A8B-41E3-8D6E-BE9C69C3129B}" dt="2025-05-06T20:59:25.401" v="7847" actId="20577"/>
          <ac:spMkLst>
            <pc:docMk/>
            <pc:sldMk cId="3926671648" sldId="273"/>
            <ac:spMk id="2" creationId="{BA307FFA-9E3C-0085-009F-2B6C983AD364}"/>
          </ac:spMkLst>
        </pc:spChg>
        <pc:spChg chg="del">
          <ac:chgData name="Jac Thomas (2204038)" userId="9497f962-53a9-466a-80a0-980a7f269f50" providerId="ADAL" clId="{D5CB2BE3-3A8B-41E3-8D6E-BE9C69C3129B}" dt="2025-05-06T21:02:47.882" v="7848"/>
          <ac:spMkLst>
            <pc:docMk/>
            <pc:sldMk cId="3926671648" sldId="273"/>
            <ac:spMk id="3" creationId="{6E7B9DC4-0BAD-57E8-4876-77B49E56EA37}"/>
          </ac:spMkLst>
        </pc:spChg>
        <pc:spChg chg="add mod">
          <ac:chgData name="Jac Thomas (2204038)" userId="9497f962-53a9-466a-80a0-980a7f269f50" providerId="ADAL" clId="{D5CB2BE3-3A8B-41E3-8D6E-BE9C69C3129B}" dt="2025-05-06T21:02:47.882" v="7848"/>
          <ac:spMkLst>
            <pc:docMk/>
            <pc:sldMk cId="3926671648" sldId="273"/>
            <ac:spMk id="4" creationId="{5192D31A-0FB2-3315-6D5B-A10ED9E954A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svg"/><Relationship Id="rId4" Type="http://schemas.openxmlformats.org/officeDocument/2006/relationships/image" Target="../media/image16.svg"/><Relationship Id="rId9" Type="http://schemas.openxmlformats.org/officeDocument/2006/relationships/image" Target="../media/image2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569C70D-560B-4E5E-9901-F735D46BFB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2BF1A72-9D82-436A-B1A9-D7CC0665187C}">
      <dgm:prSet/>
      <dgm:spPr/>
      <dgm:t>
        <a:bodyPr/>
        <a:lstStyle/>
        <a:p>
          <a:r>
            <a:rPr lang="en-GB"/>
            <a:t>Strength – Innovation – As Boyles (2022) explains, innovation fosters growth and will allow business to stand out, so it will be helpful to XYZ with the competition they experience.</a:t>
          </a:r>
          <a:endParaRPr lang="en-US"/>
        </a:p>
      </dgm:t>
    </dgm:pt>
    <dgm:pt modelId="{27C12D1B-4453-4714-9131-B3D4F0F9F0EF}" type="parTrans" cxnId="{95F53FBA-76D2-4768-BA68-310D03D32696}">
      <dgm:prSet/>
      <dgm:spPr/>
      <dgm:t>
        <a:bodyPr/>
        <a:lstStyle/>
        <a:p>
          <a:endParaRPr lang="en-US"/>
        </a:p>
      </dgm:t>
    </dgm:pt>
    <dgm:pt modelId="{ACE2B960-4530-41E9-8B05-6A14A23E4CB5}" type="sibTrans" cxnId="{95F53FBA-76D2-4768-BA68-310D03D32696}">
      <dgm:prSet/>
      <dgm:spPr/>
      <dgm:t>
        <a:bodyPr/>
        <a:lstStyle/>
        <a:p>
          <a:endParaRPr lang="en-US"/>
        </a:p>
      </dgm:t>
    </dgm:pt>
    <dgm:pt modelId="{F8798032-5183-46B4-A94B-3251F86D4C66}">
      <dgm:prSet/>
      <dgm:spPr/>
      <dgm:t>
        <a:bodyPr/>
        <a:lstStyle/>
        <a:p>
          <a:r>
            <a:rPr lang="en-GB"/>
            <a:t>Weakness – Lack of succession planning and issues developing leaders- issues that will be addressed in this report</a:t>
          </a:r>
          <a:endParaRPr lang="en-US"/>
        </a:p>
      </dgm:t>
    </dgm:pt>
    <dgm:pt modelId="{13255E61-736A-40E7-9CEF-415B23215D44}" type="parTrans" cxnId="{47A58177-1E72-4507-A0C7-7123DC09DB4D}">
      <dgm:prSet/>
      <dgm:spPr/>
      <dgm:t>
        <a:bodyPr/>
        <a:lstStyle/>
        <a:p>
          <a:endParaRPr lang="en-US"/>
        </a:p>
      </dgm:t>
    </dgm:pt>
    <dgm:pt modelId="{03106888-C3AF-4B60-8456-72F147040EB8}" type="sibTrans" cxnId="{47A58177-1E72-4507-A0C7-7123DC09DB4D}">
      <dgm:prSet/>
      <dgm:spPr/>
      <dgm:t>
        <a:bodyPr/>
        <a:lstStyle/>
        <a:p>
          <a:endParaRPr lang="en-US"/>
        </a:p>
      </dgm:t>
    </dgm:pt>
    <dgm:pt modelId="{11C0420C-4E27-4A05-A437-8E68C93773E3}">
      <dgm:prSet/>
      <dgm:spPr/>
      <dgm:t>
        <a:bodyPr/>
        <a:lstStyle/>
        <a:p>
          <a:r>
            <a:rPr lang="en-GB"/>
            <a:t>Opportunities – Rapid growth opportunity – McCreary (2023) explains promotions pathways be more obtainable for employees during growth stages, this will be analysed later within this assessment.</a:t>
          </a:r>
          <a:endParaRPr lang="en-US"/>
        </a:p>
      </dgm:t>
    </dgm:pt>
    <dgm:pt modelId="{91AAB566-7CB7-4921-B4FF-7CBB85528402}" type="parTrans" cxnId="{FC11DB8E-5F6D-44D2-94B0-6EEB1887F704}">
      <dgm:prSet/>
      <dgm:spPr/>
      <dgm:t>
        <a:bodyPr/>
        <a:lstStyle/>
        <a:p>
          <a:endParaRPr lang="en-US"/>
        </a:p>
      </dgm:t>
    </dgm:pt>
    <dgm:pt modelId="{F83C959F-65D5-404B-BFB8-2A8F96F52741}" type="sibTrans" cxnId="{FC11DB8E-5F6D-44D2-94B0-6EEB1887F704}">
      <dgm:prSet/>
      <dgm:spPr/>
      <dgm:t>
        <a:bodyPr/>
        <a:lstStyle/>
        <a:p>
          <a:endParaRPr lang="en-US"/>
        </a:p>
      </dgm:t>
    </dgm:pt>
    <dgm:pt modelId="{714C48E8-E6FC-4411-AF30-76DD235DB59F}">
      <dgm:prSet/>
      <dgm:spPr/>
      <dgm:t>
        <a:bodyPr/>
        <a:lstStyle/>
        <a:p>
          <a:r>
            <a:rPr lang="en-GB"/>
            <a:t>Threats – Similar to those faced by Qualcomm (rapid tech change, strong competition and cybersecurity risks</a:t>
          </a:r>
          <a:endParaRPr lang="en-US"/>
        </a:p>
      </dgm:t>
    </dgm:pt>
    <dgm:pt modelId="{1584211D-B3DB-4BD3-94D9-59DF1341FCDF}" type="parTrans" cxnId="{E620988C-145F-4975-B935-E9F2897DA652}">
      <dgm:prSet/>
      <dgm:spPr/>
      <dgm:t>
        <a:bodyPr/>
        <a:lstStyle/>
        <a:p>
          <a:endParaRPr lang="en-US"/>
        </a:p>
      </dgm:t>
    </dgm:pt>
    <dgm:pt modelId="{686B7C5C-FAAC-4DAC-9657-099A2F423EED}" type="sibTrans" cxnId="{E620988C-145F-4975-B935-E9F2897DA652}">
      <dgm:prSet/>
      <dgm:spPr/>
      <dgm:t>
        <a:bodyPr/>
        <a:lstStyle/>
        <a:p>
          <a:endParaRPr lang="en-US"/>
        </a:p>
      </dgm:t>
    </dgm:pt>
    <dgm:pt modelId="{A3B789C0-A2B8-4587-8F3A-4CEBAF76CEC3}" type="pres">
      <dgm:prSet presAssocID="{E569C70D-560B-4E5E-9901-F735D46BFB75}" presName="root" presStyleCnt="0">
        <dgm:presLayoutVars>
          <dgm:dir/>
          <dgm:resizeHandles val="exact"/>
        </dgm:presLayoutVars>
      </dgm:prSet>
      <dgm:spPr/>
    </dgm:pt>
    <dgm:pt modelId="{F27C6CDB-84F3-4C1C-851A-DB28295B6C3F}" type="pres">
      <dgm:prSet presAssocID="{32BF1A72-9D82-436A-B1A9-D7CC0665187C}" presName="compNode" presStyleCnt="0"/>
      <dgm:spPr/>
    </dgm:pt>
    <dgm:pt modelId="{CC06E4EE-195F-418D-97DB-8310D62C187E}" type="pres">
      <dgm:prSet presAssocID="{32BF1A72-9D82-436A-B1A9-D7CC0665187C}" presName="bgRect" presStyleLbl="bgShp" presStyleIdx="0" presStyleCnt="4"/>
      <dgm:spPr/>
    </dgm:pt>
    <dgm:pt modelId="{7126D721-4EA0-4DB5-AB20-B6603C440159}" type="pres">
      <dgm:prSet presAssocID="{32BF1A72-9D82-436A-B1A9-D7CC0665187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t Air Balloon"/>
        </a:ext>
      </dgm:extLst>
    </dgm:pt>
    <dgm:pt modelId="{7A7721E4-8041-40FA-82DC-A9ED26160955}" type="pres">
      <dgm:prSet presAssocID="{32BF1A72-9D82-436A-B1A9-D7CC0665187C}" presName="spaceRect" presStyleCnt="0"/>
      <dgm:spPr/>
    </dgm:pt>
    <dgm:pt modelId="{6C7A7CD2-5FF7-4233-8EBE-760B830A22D5}" type="pres">
      <dgm:prSet presAssocID="{32BF1A72-9D82-436A-B1A9-D7CC0665187C}" presName="parTx" presStyleLbl="revTx" presStyleIdx="0" presStyleCnt="4">
        <dgm:presLayoutVars>
          <dgm:chMax val="0"/>
          <dgm:chPref val="0"/>
        </dgm:presLayoutVars>
      </dgm:prSet>
      <dgm:spPr/>
    </dgm:pt>
    <dgm:pt modelId="{D3412106-5866-4EE6-B5A2-9F8E685746D1}" type="pres">
      <dgm:prSet presAssocID="{ACE2B960-4530-41E9-8B05-6A14A23E4CB5}" presName="sibTrans" presStyleCnt="0"/>
      <dgm:spPr/>
    </dgm:pt>
    <dgm:pt modelId="{979A7AF1-9617-4BE2-98AF-271E77567062}" type="pres">
      <dgm:prSet presAssocID="{F8798032-5183-46B4-A94B-3251F86D4C66}" presName="compNode" presStyleCnt="0"/>
      <dgm:spPr/>
    </dgm:pt>
    <dgm:pt modelId="{2DA67A17-7C24-4CE8-A81E-BEC1AAFAEE6B}" type="pres">
      <dgm:prSet presAssocID="{F8798032-5183-46B4-A94B-3251F86D4C66}" presName="bgRect" presStyleLbl="bgShp" presStyleIdx="1" presStyleCnt="4"/>
      <dgm:spPr/>
    </dgm:pt>
    <dgm:pt modelId="{8C23E232-8C43-4EDD-87AB-92AC8C766E67}" type="pres">
      <dgm:prSet presAssocID="{F8798032-5183-46B4-A94B-3251F86D4C6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26C587E3-32FB-4D80-8EDE-F21C03A67758}" type="pres">
      <dgm:prSet presAssocID="{F8798032-5183-46B4-A94B-3251F86D4C66}" presName="spaceRect" presStyleCnt="0"/>
      <dgm:spPr/>
    </dgm:pt>
    <dgm:pt modelId="{5E83965C-FD71-46F7-AD30-C00D33D9743A}" type="pres">
      <dgm:prSet presAssocID="{F8798032-5183-46B4-A94B-3251F86D4C66}" presName="parTx" presStyleLbl="revTx" presStyleIdx="1" presStyleCnt="4">
        <dgm:presLayoutVars>
          <dgm:chMax val="0"/>
          <dgm:chPref val="0"/>
        </dgm:presLayoutVars>
      </dgm:prSet>
      <dgm:spPr/>
    </dgm:pt>
    <dgm:pt modelId="{33F07FBF-2D43-4B04-BBBE-6A3B6E232760}" type="pres">
      <dgm:prSet presAssocID="{03106888-C3AF-4B60-8456-72F147040EB8}" presName="sibTrans" presStyleCnt="0"/>
      <dgm:spPr/>
    </dgm:pt>
    <dgm:pt modelId="{4431AD6C-16EC-42A6-898F-9FF7F384347A}" type="pres">
      <dgm:prSet presAssocID="{11C0420C-4E27-4A05-A437-8E68C93773E3}" presName="compNode" presStyleCnt="0"/>
      <dgm:spPr/>
    </dgm:pt>
    <dgm:pt modelId="{8CD3A85D-A814-4989-B2C6-8CD02B304D77}" type="pres">
      <dgm:prSet presAssocID="{11C0420C-4E27-4A05-A437-8E68C93773E3}" presName="bgRect" presStyleLbl="bgShp" presStyleIdx="2" presStyleCnt="4"/>
      <dgm:spPr/>
    </dgm:pt>
    <dgm:pt modelId="{5F64C0C6-BFEC-4EEB-9939-B364D5ADA20E}" type="pres">
      <dgm:prSet presAssocID="{11C0420C-4E27-4A05-A437-8E68C93773E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"/>
        </a:ext>
      </dgm:extLst>
    </dgm:pt>
    <dgm:pt modelId="{C248E598-4F5F-4514-96A2-15A01ED80746}" type="pres">
      <dgm:prSet presAssocID="{11C0420C-4E27-4A05-A437-8E68C93773E3}" presName="spaceRect" presStyleCnt="0"/>
      <dgm:spPr/>
    </dgm:pt>
    <dgm:pt modelId="{974E9F11-33F6-4EE7-AD0E-58DE575726DA}" type="pres">
      <dgm:prSet presAssocID="{11C0420C-4E27-4A05-A437-8E68C93773E3}" presName="parTx" presStyleLbl="revTx" presStyleIdx="2" presStyleCnt="4">
        <dgm:presLayoutVars>
          <dgm:chMax val="0"/>
          <dgm:chPref val="0"/>
        </dgm:presLayoutVars>
      </dgm:prSet>
      <dgm:spPr/>
    </dgm:pt>
    <dgm:pt modelId="{A396D447-761E-42A4-B887-7B28DEE0BD08}" type="pres">
      <dgm:prSet presAssocID="{F83C959F-65D5-404B-BFB8-2A8F96F52741}" presName="sibTrans" presStyleCnt="0"/>
      <dgm:spPr/>
    </dgm:pt>
    <dgm:pt modelId="{FD136203-09BE-4090-B26E-B95DDF206E1C}" type="pres">
      <dgm:prSet presAssocID="{714C48E8-E6FC-4411-AF30-76DD235DB59F}" presName="compNode" presStyleCnt="0"/>
      <dgm:spPr/>
    </dgm:pt>
    <dgm:pt modelId="{7B0B1630-9A45-4C13-9D63-84E77B97C289}" type="pres">
      <dgm:prSet presAssocID="{714C48E8-E6FC-4411-AF30-76DD235DB59F}" presName="bgRect" presStyleLbl="bgShp" presStyleIdx="3" presStyleCnt="4"/>
      <dgm:spPr/>
    </dgm:pt>
    <dgm:pt modelId="{950AE461-37B5-48E0-A77C-39BE333967F5}" type="pres">
      <dgm:prSet presAssocID="{714C48E8-E6FC-4411-AF30-76DD235DB59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ACA0F854-E9C8-49C4-9480-FFF1570D0CD4}" type="pres">
      <dgm:prSet presAssocID="{714C48E8-E6FC-4411-AF30-76DD235DB59F}" presName="spaceRect" presStyleCnt="0"/>
      <dgm:spPr/>
    </dgm:pt>
    <dgm:pt modelId="{F9B87D66-5A6D-4F41-97B9-E65C95F7FF2A}" type="pres">
      <dgm:prSet presAssocID="{714C48E8-E6FC-4411-AF30-76DD235DB59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EE91D20A-5FA3-4128-B0A2-C01C31FB5383}" type="presOf" srcId="{32BF1A72-9D82-436A-B1A9-D7CC0665187C}" destId="{6C7A7CD2-5FF7-4233-8EBE-760B830A22D5}" srcOrd="0" destOrd="0" presId="urn:microsoft.com/office/officeart/2018/2/layout/IconVerticalSolidList"/>
    <dgm:cxn modelId="{78D5EA34-129A-4CD2-BBD9-62CD0F2038FF}" type="presOf" srcId="{11C0420C-4E27-4A05-A437-8E68C93773E3}" destId="{974E9F11-33F6-4EE7-AD0E-58DE575726DA}" srcOrd="0" destOrd="0" presId="urn:microsoft.com/office/officeart/2018/2/layout/IconVerticalSolidList"/>
    <dgm:cxn modelId="{A881E25C-8A27-48BA-8C0B-1EB0F677B72E}" type="presOf" srcId="{714C48E8-E6FC-4411-AF30-76DD235DB59F}" destId="{F9B87D66-5A6D-4F41-97B9-E65C95F7FF2A}" srcOrd="0" destOrd="0" presId="urn:microsoft.com/office/officeart/2018/2/layout/IconVerticalSolidList"/>
    <dgm:cxn modelId="{05135845-8B5A-4976-90F8-B652C3181085}" type="presOf" srcId="{E569C70D-560B-4E5E-9901-F735D46BFB75}" destId="{A3B789C0-A2B8-4587-8F3A-4CEBAF76CEC3}" srcOrd="0" destOrd="0" presId="urn:microsoft.com/office/officeart/2018/2/layout/IconVerticalSolidList"/>
    <dgm:cxn modelId="{97A9DF4F-05C9-4F73-84AD-76923EEF1E96}" type="presOf" srcId="{F8798032-5183-46B4-A94B-3251F86D4C66}" destId="{5E83965C-FD71-46F7-AD30-C00D33D9743A}" srcOrd="0" destOrd="0" presId="urn:microsoft.com/office/officeart/2018/2/layout/IconVerticalSolidList"/>
    <dgm:cxn modelId="{47A58177-1E72-4507-A0C7-7123DC09DB4D}" srcId="{E569C70D-560B-4E5E-9901-F735D46BFB75}" destId="{F8798032-5183-46B4-A94B-3251F86D4C66}" srcOrd="1" destOrd="0" parTransId="{13255E61-736A-40E7-9CEF-415B23215D44}" sibTransId="{03106888-C3AF-4B60-8456-72F147040EB8}"/>
    <dgm:cxn modelId="{E620988C-145F-4975-B935-E9F2897DA652}" srcId="{E569C70D-560B-4E5E-9901-F735D46BFB75}" destId="{714C48E8-E6FC-4411-AF30-76DD235DB59F}" srcOrd="3" destOrd="0" parTransId="{1584211D-B3DB-4BD3-94D9-59DF1341FCDF}" sibTransId="{686B7C5C-FAAC-4DAC-9657-099A2F423EED}"/>
    <dgm:cxn modelId="{FC11DB8E-5F6D-44D2-94B0-6EEB1887F704}" srcId="{E569C70D-560B-4E5E-9901-F735D46BFB75}" destId="{11C0420C-4E27-4A05-A437-8E68C93773E3}" srcOrd="2" destOrd="0" parTransId="{91AAB566-7CB7-4921-B4FF-7CBB85528402}" sibTransId="{F83C959F-65D5-404B-BFB8-2A8F96F52741}"/>
    <dgm:cxn modelId="{95F53FBA-76D2-4768-BA68-310D03D32696}" srcId="{E569C70D-560B-4E5E-9901-F735D46BFB75}" destId="{32BF1A72-9D82-436A-B1A9-D7CC0665187C}" srcOrd="0" destOrd="0" parTransId="{27C12D1B-4453-4714-9131-B3D4F0F9F0EF}" sibTransId="{ACE2B960-4530-41E9-8B05-6A14A23E4CB5}"/>
    <dgm:cxn modelId="{3299AEF6-0955-432B-9400-3853E439EDE3}" type="presParOf" srcId="{A3B789C0-A2B8-4587-8F3A-4CEBAF76CEC3}" destId="{F27C6CDB-84F3-4C1C-851A-DB28295B6C3F}" srcOrd="0" destOrd="0" presId="urn:microsoft.com/office/officeart/2018/2/layout/IconVerticalSolidList"/>
    <dgm:cxn modelId="{1CE6E01E-C744-4A67-96AE-0E3A6400A745}" type="presParOf" srcId="{F27C6CDB-84F3-4C1C-851A-DB28295B6C3F}" destId="{CC06E4EE-195F-418D-97DB-8310D62C187E}" srcOrd="0" destOrd="0" presId="urn:microsoft.com/office/officeart/2018/2/layout/IconVerticalSolidList"/>
    <dgm:cxn modelId="{C06B3769-0556-455B-A24D-27634CAF747A}" type="presParOf" srcId="{F27C6CDB-84F3-4C1C-851A-DB28295B6C3F}" destId="{7126D721-4EA0-4DB5-AB20-B6603C440159}" srcOrd="1" destOrd="0" presId="urn:microsoft.com/office/officeart/2018/2/layout/IconVerticalSolidList"/>
    <dgm:cxn modelId="{41B8F868-3F17-4A0F-8CCC-2F48309CCBFA}" type="presParOf" srcId="{F27C6CDB-84F3-4C1C-851A-DB28295B6C3F}" destId="{7A7721E4-8041-40FA-82DC-A9ED26160955}" srcOrd="2" destOrd="0" presId="urn:microsoft.com/office/officeart/2018/2/layout/IconVerticalSolidList"/>
    <dgm:cxn modelId="{942B23F2-18B6-4E67-84D3-BDC67CE6FE9D}" type="presParOf" srcId="{F27C6CDB-84F3-4C1C-851A-DB28295B6C3F}" destId="{6C7A7CD2-5FF7-4233-8EBE-760B830A22D5}" srcOrd="3" destOrd="0" presId="urn:microsoft.com/office/officeart/2018/2/layout/IconVerticalSolidList"/>
    <dgm:cxn modelId="{BC546A78-BEB9-49CB-91F5-804E5043D504}" type="presParOf" srcId="{A3B789C0-A2B8-4587-8F3A-4CEBAF76CEC3}" destId="{D3412106-5866-4EE6-B5A2-9F8E685746D1}" srcOrd="1" destOrd="0" presId="urn:microsoft.com/office/officeart/2018/2/layout/IconVerticalSolidList"/>
    <dgm:cxn modelId="{C73DC8B7-1DAF-4D10-9F0A-8FC837F47982}" type="presParOf" srcId="{A3B789C0-A2B8-4587-8F3A-4CEBAF76CEC3}" destId="{979A7AF1-9617-4BE2-98AF-271E77567062}" srcOrd="2" destOrd="0" presId="urn:microsoft.com/office/officeart/2018/2/layout/IconVerticalSolidList"/>
    <dgm:cxn modelId="{DD6440E3-D8D3-4E91-BB8A-F3A1A633848C}" type="presParOf" srcId="{979A7AF1-9617-4BE2-98AF-271E77567062}" destId="{2DA67A17-7C24-4CE8-A81E-BEC1AAFAEE6B}" srcOrd="0" destOrd="0" presId="urn:microsoft.com/office/officeart/2018/2/layout/IconVerticalSolidList"/>
    <dgm:cxn modelId="{9ECCEDAB-7C13-4623-A492-B5C141B32BCD}" type="presParOf" srcId="{979A7AF1-9617-4BE2-98AF-271E77567062}" destId="{8C23E232-8C43-4EDD-87AB-92AC8C766E67}" srcOrd="1" destOrd="0" presId="urn:microsoft.com/office/officeart/2018/2/layout/IconVerticalSolidList"/>
    <dgm:cxn modelId="{A2079076-D148-455C-B670-CB31B940B8FD}" type="presParOf" srcId="{979A7AF1-9617-4BE2-98AF-271E77567062}" destId="{26C587E3-32FB-4D80-8EDE-F21C03A67758}" srcOrd="2" destOrd="0" presId="urn:microsoft.com/office/officeart/2018/2/layout/IconVerticalSolidList"/>
    <dgm:cxn modelId="{32521890-91BD-4F5B-B762-99BD3C3BF3EB}" type="presParOf" srcId="{979A7AF1-9617-4BE2-98AF-271E77567062}" destId="{5E83965C-FD71-46F7-AD30-C00D33D9743A}" srcOrd="3" destOrd="0" presId="urn:microsoft.com/office/officeart/2018/2/layout/IconVerticalSolidList"/>
    <dgm:cxn modelId="{2E6CBF90-0CF2-4AC2-A44D-FFF4678A0F9F}" type="presParOf" srcId="{A3B789C0-A2B8-4587-8F3A-4CEBAF76CEC3}" destId="{33F07FBF-2D43-4B04-BBBE-6A3B6E232760}" srcOrd="3" destOrd="0" presId="urn:microsoft.com/office/officeart/2018/2/layout/IconVerticalSolidList"/>
    <dgm:cxn modelId="{AADBAA8E-6D69-4D3E-9D7B-24C00E769871}" type="presParOf" srcId="{A3B789C0-A2B8-4587-8F3A-4CEBAF76CEC3}" destId="{4431AD6C-16EC-42A6-898F-9FF7F384347A}" srcOrd="4" destOrd="0" presId="urn:microsoft.com/office/officeart/2018/2/layout/IconVerticalSolidList"/>
    <dgm:cxn modelId="{23E1BACF-AD84-4A83-972A-578BAD635A8D}" type="presParOf" srcId="{4431AD6C-16EC-42A6-898F-9FF7F384347A}" destId="{8CD3A85D-A814-4989-B2C6-8CD02B304D77}" srcOrd="0" destOrd="0" presId="urn:microsoft.com/office/officeart/2018/2/layout/IconVerticalSolidList"/>
    <dgm:cxn modelId="{5FEF734D-886E-4BA2-A424-C26D213C4C36}" type="presParOf" srcId="{4431AD6C-16EC-42A6-898F-9FF7F384347A}" destId="{5F64C0C6-BFEC-4EEB-9939-B364D5ADA20E}" srcOrd="1" destOrd="0" presId="urn:microsoft.com/office/officeart/2018/2/layout/IconVerticalSolidList"/>
    <dgm:cxn modelId="{295FAD87-B5E1-4291-882E-88D17DB67E28}" type="presParOf" srcId="{4431AD6C-16EC-42A6-898F-9FF7F384347A}" destId="{C248E598-4F5F-4514-96A2-15A01ED80746}" srcOrd="2" destOrd="0" presId="urn:microsoft.com/office/officeart/2018/2/layout/IconVerticalSolidList"/>
    <dgm:cxn modelId="{31EA4C80-9D52-4FFE-B8EC-881A58C1F6D8}" type="presParOf" srcId="{4431AD6C-16EC-42A6-898F-9FF7F384347A}" destId="{974E9F11-33F6-4EE7-AD0E-58DE575726DA}" srcOrd="3" destOrd="0" presId="urn:microsoft.com/office/officeart/2018/2/layout/IconVerticalSolidList"/>
    <dgm:cxn modelId="{A73327F4-B5AC-4F89-AA99-2DC9DCE305C5}" type="presParOf" srcId="{A3B789C0-A2B8-4587-8F3A-4CEBAF76CEC3}" destId="{A396D447-761E-42A4-B887-7B28DEE0BD08}" srcOrd="5" destOrd="0" presId="urn:microsoft.com/office/officeart/2018/2/layout/IconVerticalSolidList"/>
    <dgm:cxn modelId="{54CF8762-3979-4F4E-AACA-27207BA52137}" type="presParOf" srcId="{A3B789C0-A2B8-4587-8F3A-4CEBAF76CEC3}" destId="{FD136203-09BE-4090-B26E-B95DDF206E1C}" srcOrd="6" destOrd="0" presId="urn:microsoft.com/office/officeart/2018/2/layout/IconVerticalSolidList"/>
    <dgm:cxn modelId="{1C90C42D-8A59-4EEF-B40A-9EDF201E85AF}" type="presParOf" srcId="{FD136203-09BE-4090-B26E-B95DDF206E1C}" destId="{7B0B1630-9A45-4C13-9D63-84E77B97C289}" srcOrd="0" destOrd="0" presId="urn:microsoft.com/office/officeart/2018/2/layout/IconVerticalSolidList"/>
    <dgm:cxn modelId="{D1C90F89-D7E7-4DD0-BEF1-886601A1F881}" type="presParOf" srcId="{FD136203-09BE-4090-B26E-B95DDF206E1C}" destId="{950AE461-37B5-48E0-A77C-39BE333967F5}" srcOrd="1" destOrd="0" presId="urn:microsoft.com/office/officeart/2018/2/layout/IconVerticalSolidList"/>
    <dgm:cxn modelId="{8E8AEF9B-348B-4F71-8BA7-25AB0CFC15DE}" type="presParOf" srcId="{FD136203-09BE-4090-B26E-B95DDF206E1C}" destId="{ACA0F854-E9C8-49C4-9480-FFF1570D0CD4}" srcOrd="2" destOrd="0" presId="urn:microsoft.com/office/officeart/2018/2/layout/IconVerticalSolidList"/>
    <dgm:cxn modelId="{3461637E-FCDC-4E33-8DD8-AE88F9693055}" type="presParOf" srcId="{FD136203-09BE-4090-B26E-B95DDF206E1C}" destId="{F9B87D66-5A6D-4F41-97B9-E65C95F7FF2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4E9C46D-9485-45D6-B2D6-73010EAF5CD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1C7437E-6DD6-4EB5-B379-E00E4FDB5761}">
      <dgm:prSet/>
      <dgm:spPr/>
      <dgm:t>
        <a:bodyPr/>
        <a:lstStyle/>
        <a:p>
          <a:r>
            <a:rPr lang="en-GB" dirty="0"/>
            <a:t>Online Training Programmes will be designed to overcome the lack of structured programmes</a:t>
          </a:r>
          <a:endParaRPr lang="en-US" dirty="0"/>
        </a:p>
      </dgm:t>
    </dgm:pt>
    <dgm:pt modelId="{941E8CB1-4A70-4229-AEF3-1F4E7F316A44}" type="parTrans" cxnId="{3EFE97A9-4AD3-4462-9CC4-B83259E69D6D}">
      <dgm:prSet/>
      <dgm:spPr/>
      <dgm:t>
        <a:bodyPr/>
        <a:lstStyle/>
        <a:p>
          <a:endParaRPr lang="en-US"/>
        </a:p>
      </dgm:t>
    </dgm:pt>
    <dgm:pt modelId="{A799F206-9322-48FE-9272-D879D0D53A32}" type="sibTrans" cxnId="{3EFE97A9-4AD3-4462-9CC4-B83259E69D6D}">
      <dgm:prSet/>
      <dgm:spPr/>
      <dgm:t>
        <a:bodyPr/>
        <a:lstStyle/>
        <a:p>
          <a:endParaRPr lang="en-US"/>
        </a:p>
      </dgm:t>
    </dgm:pt>
    <dgm:pt modelId="{3F896791-71B6-46EC-ADD3-FAC6E37C93E7}">
      <dgm:prSet/>
      <dgm:spPr/>
      <dgm:t>
        <a:bodyPr/>
        <a:lstStyle/>
        <a:p>
          <a:r>
            <a:rPr lang="en-GB" dirty="0"/>
            <a:t>There will be more practical training that will focus on key skills that leaders need in general and skills more specific to XYZ</a:t>
          </a:r>
          <a:endParaRPr lang="en-US" dirty="0"/>
        </a:p>
      </dgm:t>
    </dgm:pt>
    <dgm:pt modelId="{982993A1-C0A8-4FD3-A741-CDA90DB963AA}" type="parTrans" cxnId="{66CAC323-80AD-4A40-AC39-67242B65DFF2}">
      <dgm:prSet/>
      <dgm:spPr/>
      <dgm:t>
        <a:bodyPr/>
        <a:lstStyle/>
        <a:p>
          <a:endParaRPr lang="en-US"/>
        </a:p>
      </dgm:t>
    </dgm:pt>
    <dgm:pt modelId="{7E906CB4-20CD-45F5-99EA-669855C552FE}" type="sibTrans" cxnId="{66CAC323-80AD-4A40-AC39-67242B65DFF2}">
      <dgm:prSet/>
      <dgm:spPr/>
      <dgm:t>
        <a:bodyPr/>
        <a:lstStyle/>
        <a:p>
          <a:endParaRPr lang="en-US"/>
        </a:p>
      </dgm:t>
    </dgm:pt>
    <dgm:pt modelId="{0BBE7A3D-1AB0-4AD3-9AF0-A536435B7F38}">
      <dgm:prSet/>
      <dgm:spPr/>
      <dgm:t>
        <a:bodyPr/>
        <a:lstStyle/>
        <a:p>
          <a:r>
            <a:rPr lang="en-GB" dirty="0"/>
            <a:t>Career Advancement Meetings will be held to address the feeling of lack of opportunities for growth</a:t>
          </a:r>
          <a:endParaRPr lang="en-US" dirty="0"/>
        </a:p>
      </dgm:t>
    </dgm:pt>
    <dgm:pt modelId="{9AF216EF-C499-443C-B2FF-C92E93EC2123}" type="parTrans" cxnId="{C4ADC1D4-C315-4662-9B9E-E0FD7BFB66B0}">
      <dgm:prSet/>
      <dgm:spPr/>
      <dgm:t>
        <a:bodyPr/>
        <a:lstStyle/>
        <a:p>
          <a:endParaRPr lang="en-US"/>
        </a:p>
      </dgm:t>
    </dgm:pt>
    <dgm:pt modelId="{C89AF2E6-F23F-48F9-800E-55E1F34376A8}" type="sibTrans" cxnId="{C4ADC1D4-C315-4662-9B9E-E0FD7BFB66B0}">
      <dgm:prSet/>
      <dgm:spPr/>
      <dgm:t>
        <a:bodyPr/>
        <a:lstStyle/>
        <a:p>
          <a:endParaRPr lang="en-US"/>
        </a:p>
      </dgm:t>
    </dgm:pt>
    <dgm:pt modelId="{DA5677A3-623C-426D-BD42-EBBF80530511}">
      <dgm:prSet/>
      <dgm:spPr/>
      <dgm:t>
        <a:bodyPr/>
        <a:lstStyle/>
        <a:p>
          <a:r>
            <a:rPr lang="en-GB" dirty="0"/>
            <a:t>Internal Succession Plan should be implemented to help find successors</a:t>
          </a:r>
          <a:endParaRPr lang="en-US" dirty="0"/>
        </a:p>
      </dgm:t>
    </dgm:pt>
    <dgm:pt modelId="{525B38CA-871C-4517-BDF1-5740B7217F15}" type="parTrans" cxnId="{FAE0D9F6-2591-4471-AAF3-2E67A0853B47}">
      <dgm:prSet/>
      <dgm:spPr/>
      <dgm:t>
        <a:bodyPr/>
        <a:lstStyle/>
        <a:p>
          <a:endParaRPr lang="en-US"/>
        </a:p>
      </dgm:t>
    </dgm:pt>
    <dgm:pt modelId="{1AF2C8BF-EC75-4134-8744-F16A432FF5C3}" type="sibTrans" cxnId="{FAE0D9F6-2591-4471-AAF3-2E67A0853B47}">
      <dgm:prSet/>
      <dgm:spPr/>
      <dgm:t>
        <a:bodyPr/>
        <a:lstStyle/>
        <a:p>
          <a:endParaRPr lang="en-US"/>
        </a:p>
      </dgm:t>
    </dgm:pt>
    <dgm:pt modelId="{0395EFF6-6AEC-4AFA-B6B7-113B0DA4D9CD}">
      <dgm:prSet/>
      <dgm:spPr/>
      <dgm:t>
        <a:bodyPr/>
        <a:lstStyle/>
        <a:p>
          <a:r>
            <a:rPr lang="en-GB" dirty="0"/>
            <a:t>Mentorship Programme should be launched to transfer knowledge</a:t>
          </a:r>
          <a:endParaRPr lang="en-US" dirty="0"/>
        </a:p>
      </dgm:t>
    </dgm:pt>
    <dgm:pt modelId="{D31C73BF-DC2E-4F17-864A-3BD3798D1209}" type="parTrans" cxnId="{874CEC82-7AD3-4566-988A-5D65CF805318}">
      <dgm:prSet/>
      <dgm:spPr/>
      <dgm:t>
        <a:bodyPr/>
        <a:lstStyle/>
        <a:p>
          <a:endParaRPr lang="en-US"/>
        </a:p>
      </dgm:t>
    </dgm:pt>
    <dgm:pt modelId="{65B36B03-F701-4AFA-9ECF-3680D7D82980}" type="sibTrans" cxnId="{874CEC82-7AD3-4566-988A-5D65CF805318}">
      <dgm:prSet/>
      <dgm:spPr/>
      <dgm:t>
        <a:bodyPr/>
        <a:lstStyle/>
        <a:p>
          <a:endParaRPr lang="en-US"/>
        </a:p>
      </dgm:t>
    </dgm:pt>
    <dgm:pt modelId="{5FF9D0FD-8A19-4C86-B2B0-97E856F2A3D2}">
      <dgm:prSet/>
      <dgm:spPr/>
      <dgm:t>
        <a:bodyPr/>
        <a:lstStyle/>
        <a:p>
          <a:r>
            <a:rPr lang="en-GB" dirty="0"/>
            <a:t>Empower employees with the responsibility of lesser decisions</a:t>
          </a:r>
          <a:endParaRPr lang="en-US" dirty="0"/>
        </a:p>
      </dgm:t>
    </dgm:pt>
    <dgm:pt modelId="{A38A5A67-3E28-4BEF-BB3D-715C737D36CA}" type="parTrans" cxnId="{32D2AAE1-AC4E-4695-9D4C-79E4DC91FCF7}">
      <dgm:prSet/>
      <dgm:spPr/>
      <dgm:t>
        <a:bodyPr/>
        <a:lstStyle/>
        <a:p>
          <a:endParaRPr lang="en-US"/>
        </a:p>
      </dgm:t>
    </dgm:pt>
    <dgm:pt modelId="{EF6556D7-30DD-4480-9512-5C3FF46510A2}" type="sibTrans" cxnId="{32D2AAE1-AC4E-4695-9D4C-79E4DC91FCF7}">
      <dgm:prSet/>
      <dgm:spPr/>
      <dgm:t>
        <a:bodyPr/>
        <a:lstStyle/>
        <a:p>
          <a:endParaRPr lang="en-US"/>
        </a:p>
      </dgm:t>
    </dgm:pt>
    <dgm:pt modelId="{A850BF11-9D44-4F94-A992-863212037504}" type="pres">
      <dgm:prSet presAssocID="{54E9C46D-9485-45D6-B2D6-73010EAF5CD3}" presName="root" presStyleCnt="0">
        <dgm:presLayoutVars>
          <dgm:dir/>
          <dgm:resizeHandles val="exact"/>
        </dgm:presLayoutVars>
      </dgm:prSet>
      <dgm:spPr/>
    </dgm:pt>
    <dgm:pt modelId="{3FD8D854-2717-4E77-86FD-5A846B2C3CD9}" type="pres">
      <dgm:prSet presAssocID="{11C7437E-6DD6-4EB5-B379-E00E4FDB5761}" presName="compNode" presStyleCnt="0"/>
      <dgm:spPr/>
    </dgm:pt>
    <dgm:pt modelId="{778DD9FE-9254-4FE3-BE10-9DC237C8AF85}" type="pres">
      <dgm:prSet presAssocID="{11C7437E-6DD6-4EB5-B379-E00E4FDB5761}" presName="bgRect" presStyleLbl="bgShp" presStyleIdx="0" presStyleCnt="6"/>
      <dgm:spPr/>
    </dgm:pt>
    <dgm:pt modelId="{35FA1FEC-7F3C-411F-9A38-220BB11DCFCB}" type="pres">
      <dgm:prSet presAssocID="{11C7437E-6DD6-4EB5-B379-E00E4FDB5761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77E147A0-4705-4264-BCD3-7FFA504295DE}" type="pres">
      <dgm:prSet presAssocID="{11C7437E-6DD6-4EB5-B379-E00E4FDB5761}" presName="spaceRect" presStyleCnt="0"/>
      <dgm:spPr/>
    </dgm:pt>
    <dgm:pt modelId="{F2E89F8C-F69B-45D9-83D0-054491040D8F}" type="pres">
      <dgm:prSet presAssocID="{11C7437E-6DD6-4EB5-B379-E00E4FDB5761}" presName="parTx" presStyleLbl="revTx" presStyleIdx="0" presStyleCnt="6">
        <dgm:presLayoutVars>
          <dgm:chMax val="0"/>
          <dgm:chPref val="0"/>
        </dgm:presLayoutVars>
      </dgm:prSet>
      <dgm:spPr/>
    </dgm:pt>
    <dgm:pt modelId="{43C4284B-619C-47B1-9DCE-07E2362DC8A3}" type="pres">
      <dgm:prSet presAssocID="{A799F206-9322-48FE-9272-D879D0D53A32}" presName="sibTrans" presStyleCnt="0"/>
      <dgm:spPr/>
    </dgm:pt>
    <dgm:pt modelId="{6313FD8D-979A-4B3F-ACC6-D64AC842E7AA}" type="pres">
      <dgm:prSet presAssocID="{3F896791-71B6-46EC-ADD3-FAC6E37C93E7}" presName="compNode" presStyleCnt="0"/>
      <dgm:spPr/>
    </dgm:pt>
    <dgm:pt modelId="{4A4ED2D1-1623-49B3-9C8A-E8C3BE0D689E}" type="pres">
      <dgm:prSet presAssocID="{3F896791-71B6-46EC-ADD3-FAC6E37C93E7}" presName="bgRect" presStyleLbl="bgShp" presStyleIdx="1" presStyleCnt="6"/>
      <dgm:spPr/>
    </dgm:pt>
    <dgm:pt modelId="{B18E6B78-F9CF-470B-B592-0DA81B5FCB12}" type="pres">
      <dgm:prSet presAssocID="{3F896791-71B6-46EC-ADD3-FAC6E37C93E7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9B2DBEE-1EC0-4A1E-A521-A48DE06337D5}" type="pres">
      <dgm:prSet presAssocID="{3F896791-71B6-46EC-ADD3-FAC6E37C93E7}" presName="spaceRect" presStyleCnt="0"/>
      <dgm:spPr/>
    </dgm:pt>
    <dgm:pt modelId="{7682C356-E7D4-4440-8DF5-5A46C53F9DE7}" type="pres">
      <dgm:prSet presAssocID="{3F896791-71B6-46EC-ADD3-FAC6E37C93E7}" presName="parTx" presStyleLbl="revTx" presStyleIdx="1" presStyleCnt="6">
        <dgm:presLayoutVars>
          <dgm:chMax val="0"/>
          <dgm:chPref val="0"/>
        </dgm:presLayoutVars>
      </dgm:prSet>
      <dgm:spPr/>
    </dgm:pt>
    <dgm:pt modelId="{640630DB-AF60-4478-9330-8E4EB106FB76}" type="pres">
      <dgm:prSet presAssocID="{7E906CB4-20CD-45F5-99EA-669855C552FE}" presName="sibTrans" presStyleCnt="0"/>
      <dgm:spPr/>
    </dgm:pt>
    <dgm:pt modelId="{9CE479A3-C7FF-4F05-AE00-AA66EB6C6FAE}" type="pres">
      <dgm:prSet presAssocID="{0BBE7A3D-1AB0-4AD3-9AF0-A536435B7F38}" presName="compNode" presStyleCnt="0"/>
      <dgm:spPr/>
    </dgm:pt>
    <dgm:pt modelId="{94A5D89C-CCDC-4820-9476-5BCC4BA67BA7}" type="pres">
      <dgm:prSet presAssocID="{0BBE7A3D-1AB0-4AD3-9AF0-A536435B7F38}" presName="bgRect" presStyleLbl="bgShp" presStyleIdx="2" presStyleCnt="6"/>
      <dgm:spPr/>
    </dgm:pt>
    <dgm:pt modelId="{168B05E0-6067-4E0E-B938-4DCA5A1BBDF1}" type="pres">
      <dgm:prSet presAssocID="{0BBE7A3D-1AB0-4AD3-9AF0-A536435B7F38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8E6DEEA-16BA-4E8B-ADAC-D3B588E0B3E8}" type="pres">
      <dgm:prSet presAssocID="{0BBE7A3D-1AB0-4AD3-9AF0-A536435B7F38}" presName="spaceRect" presStyleCnt="0"/>
      <dgm:spPr/>
    </dgm:pt>
    <dgm:pt modelId="{0B74A921-E0F6-45E7-8EC2-157D9317958F}" type="pres">
      <dgm:prSet presAssocID="{0BBE7A3D-1AB0-4AD3-9AF0-A536435B7F38}" presName="parTx" presStyleLbl="revTx" presStyleIdx="2" presStyleCnt="6">
        <dgm:presLayoutVars>
          <dgm:chMax val="0"/>
          <dgm:chPref val="0"/>
        </dgm:presLayoutVars>
      </dgm:prSet>
      <dgm:spPr/>
    </dgm:pt>
    <dgm:pt modelId="{F951EDC9-1E11-46A4-89DF-8192F36CA79E}" type="pres">
      <dgm:prSet presAssocID="{C89AF2E6-F23F-48F9-800E-55E1F34376A8}" presName="sibTrans" presStyleCnt="0"/>
      <dgm:spPr/>
    </dgm:pt>
    <dgm:pt modelId="{5975D369-AA95-48BE-96BB-E01C2112F19D}" type="pres">
      <dgm:prSet presAssocID="{DA5677A3-623C-426D-BD42-EBBF80530511}" presName="compNode" presStyleCnt="0"/>
      <dgm:spPr/>
    </dgm:pt>
    <dgm:pt modelId="{744980A4-1CE1-4A88-896D-4371803ABEBD}" type="pres">
      <dgm:prSet presAssocID="{DA5677A3-623C-426D-BD42-EBBF80530511}" presName="bgRect" presStyleLbl="bgShp" presStyleIdx="3" presStyleCnt="6"/>
      <dgm:spPr/>
    </dgm:pt>
    <dgm:pt modelId="{8F2FFF88-6395-4C4C-AF90-405AEDA85F47}" type="pres">
      <dgm:prSet presAssocID="{DA5677A3-623C-426D-BD42-EBBF8053051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3D22A9D-C90C-4FC7-85C6-777B1BDB5D96}" type="pres">
      <dgm:prSet presAssocID="{DA5677A3-623C-426D-BD42-EBBF80530511}" presName="spaceRect" presStyleCnt="0"/>
      <dgm:spPr/>
    </dgm:pt>
    <dgm:pt modelId="{838A753E-7916-4670-99D5-CC73F7E9D659}" type="pres">
      <dgm:prSet presAssocID="{DA5677A3-623C-426D-BD42-EBBF80530511}" presName="parTx" presStyleLbl="revTx" presStyleIdx="3" presStyleCnt="6">
        <dgm:presLayoutVars>
          <dgm:chMax val="0"/>
          <dgm:chPref val="0"/>
        </dgm:presLayoutVars>
      </dgm:prSet>
      <dgm:spPr/>
    </dgm:pt>
    <dgm:pt modelId="{5DFC09EF-9DDB-45A3-9E44-C806CC0CE6D0}" type="pres">
      <dgm:prSet presAssocID="{1AF2C8BF-EC75-4134-8744-F16A432FF5C3}" presName="sibTrans" presStyleCnt="0"/>
      <dgm:spPr/>
    </dgm:pt>
    <dgm:pt modelId="{7F15BAB4-826D-4B63-A016-372C049DE991}" type="pres">
      <dgm:prSet presAssocID="{0395EFF6-6AEC-4AFA-B6B7-113B0DA4D9CD}" presName="compNode" presStyleCnt="0"/>
      <dgm:spPr/>
    </dgm:pt>
    <dgm:pt modelId="{8A997E1A-98E5-4382-91CA-4DBA1CE63DF3}" type="pres">
      <dgm:prSet presAssocID="{0395EFF6-6AEC-4AFA-B6B7-113B0DA4D9CD}" presName="bgRect" presStyleLbl="bgShp" presStyleIdx="4" presStyleCnt="6"/>
      <dgm:spPr/>
    </dgm:pt>
    <dgm:pt modelId="{A2079891-6615-483B-8E6D-0CA5B1AEF2A4}" type="pres">
      <dgm:prSet presAssocID="{0395EFF6-6AEC-4AFA-B6B7-113B0DA4D9C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91EFBE9F-5AAF-4DBD-BB87-47ED2E72C207}" type="pres">
      <dgm:prSet presAssocID="{0395EFF6-6AEC-4AFA-B6B7-113B0DA4D9CD}" presName="spaceRect" presStyleCnt="0"/>
      <dgm:spPr/>
    </dgm:pt>
    <dgm:pt modelId="{744E2AB0-F384-4616-9B04-318070CF46A6}" type="pres">
      <dgm:prSet presAssocID="{0395EFF6-6AEC-4AFA-B6B7-113B0DA4D9CD}" presName="parTx" presStyleLbl="revTx" presStyleIdx="4" presStyleCnt="6">
        <dgm:presLayoutVars>
          <dgm:chMax val="0"/>
          <dgm:chPref val="0"/>
        </dgm:presLayoutVars>
      </dgm:prSet>
      <dgm:spPr/>
    </dgm:pt>
    <dgm:pt modelId="{50550C13-4274-45F2-850E-4E7382AD6376}" type="pres">
      <dgm:prSet presAssocID="{65B36B03-F701-4AFA-9ECF-3680D7D82980}" presName="sibTrans" presStyleCnt="0"/>
      <dgm:spPr/>
    </dgm:pt>
    <dgm:pt modelId="{DA950A41-900B-4106-BD4B-BAF3C2911614}" type="pres">
      <dgm:prSet presAssocID="{5FF9D0FD-8A19-4C86-B2B0-97E856F2A3D2}" presName="compNode" presStyleCnt="0"/>
      <dgm:spPr/>
    </dgm:pt>
    <dgm:pt modelId="{999001BC-75B4-429F-989C-9404EBE672E2}" type="pres">
      <dgm:prSet presAssocID="{5FF9D0FD-8A19-4C86-B2B0-97E856F2A3D2}" presName="bgRect" presStyleLbl="bgShp" presStyleIdx="5" presStyleCnt="6" custLinFactNeighborX="-559" custLinFactNeighborY="-6566"/>
      <dgm:spPr/>
    </dgm:pt>
    <dgm:pt modelId="{3856B5FC-8A7E-4064-8562-BE40C3F4DDD4}" type="pres">
      <dgm:prSet presAssocID="{5FF9D0FD-8A19-4C86-B2B0-97E856F2A3D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8F0A81B-1C40-460E-AE6F-BEDE3F92D7B8}" type="pres">
      <dgm:prSet presAssocID="{5FF9D0FD-8A19-4C86-B2B0-97E856F2A3D2}" presName="spaceRect" presStyleCnt="0"/>
      <dgm:spPr/>
    </dgm:pt>
    <dgm:pt modelId="{E15B1D67-A147-4A97-9F1B-325F5DE547B5}" type="pres">
      <dgm:prSet presAssocID="{5FF9D0FD-8A19-4C86-B2B0-97E856F2A3D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0DDED0A-5BA7-4678-90CE-EECEDBB77F16}" type="presOf" srcId="{0395EFF6-6AEC-4AFA-B6B7-113B0DA4D9CD}" destId="{744E2AB0-F384-4616-9B04-318070CF46A6}" srcOrd="0" destOrd="0" presId="urn:microsoft.com/office/officeart/2018/2/layout/IconVerticalSolidList"/>
    <dgm:cxn modelId="{66CAC323-80AD-4A40-AC39-67242B65DFF2}" srcId="{54E9C46D-9485-45D6-B2D6-73010EAF5CD3}" destId="{3F896791-71B6-46EC-ADD3-FAC6E37C93E7}" srcOrd="1" destOrd="0" parTransId="{982993A1-C0A8-4FD3-A741-CDA90DB963AA}" sibTransId="{7E906CB4-20CD-45F5-99EA-669855C552FE}"/>
    <dgm:cxn modelId="{48F0C53E-9F1C-466E-AE9F-D0D40F6B419B}" type="presOf" srcId="{3F896791-71B6-46EC-ADD3-FAC6E37C93E7}" destId="{7682C356-E7D4-4440-8DF5-5A46C53F9DE7}" srcOrd="0" destOrd="0" presId="urn:microsoft.com/office/officeart/2018/2/layout/IconVerticalSolidList"/>
    <dgm:cxn modelId="{150CC768-FC35-4924-85AA-9DE66D04F475}" type="presOf" srcId="{54E9C46D-9485-45D6-B2D6-73010EAF5CD3}" destId="{A850BF11-9D44-4F94-A992-863212037504}" srcOrd="0" destOrd="0" presId="urn:microsoft.com/office/officeart/2018/2/layout/IconVerticalSolidList"/>
    <dgm:cxn modelId="{9EB47653-275D-4350-8D58-A0F8317E9122}" type="presOf" srcId="{0BBE7A3D-1AB0-4AD3-9AF0-A536435B7F38}" destId="{0B74A921-E0F6-45E7-8EC2-157D9317958F}" srcOrd="0" destOrd="0" presId="urn:microsoft.com/office/officeart/2018/2/layout/IconVerticalSolidList"/>
    <dgm:cxn modelId="{874CEC82-7AD3-4566-988A-5D65CF805318}" srcId="{54E9C46D-9485-45D6-B2D6-73010EAF5CD3}" destId="{0395EFF6-6AEC-4AFA-B6B7-113B0DA4D9CD}" srcOrd="4" destOrd="0" parTransId="{D31C73BF-DC2E-4F17-864A-3BD3798D1209}" sibTransId="{65B36B03-F701-4AFA-9ECF-3680D7D82980}"/>
    <dgm:cxn modelId="{B2DF1591-E210-4033-B6ED-7D7794B217FE}" type="presOf" srcId="{DA5677A3-623C-426D-BD42-EBBF80530511}" destId="{838A753E-7916-4670-99D5-CC73F7E9D659}" srcOrd="0" destOrd="0" presId="urn:microsoft.com/office/officeart/2018/2/layout/IconVerticalSolidList"/>
    <dgm:cxn modelId="{3EFE97A9-4AD3-4462-9CC4-B83259E69D6D}" srcId="{54E9C46D-9485-45D6-B2D6-73010EAF5CD3}" destId="{11C7437E-6DD6-4EB5-B379-E00E4FDB5761}" srcOrd="0" destOrd="0" parTransId="{941E8CB1-4A70-4229-AEF3-1F4E7F316A44}" sibTransId="{A799F206-9322-48FE-9272-D879D0D53A32}"/>
    <dgm:cxn modelId="{C4ADC1D4-C315-4662-9B9E-E0FD7BFB66B0}" srcId="{54E9C46D-9485-45D6-B2D6-73010EAF5CD3}" destId="{0BBE7A3D-1AB0-4AD3-9AF0-A536435B7F38}" srcOrd="2" destOrd="0" parTransId="{9AF216EF-C499-443C-B2FF-C92E93EC2123}" sibTransId="{C89AF2E6-F23F-48F9-800E-55E1F34376A8}"/>
    <dgm:cxn modelId="{32D2AAE1-AC4E-4695-9D4C-79E4DC91FCF7}" srcId="{54E9C46D-9485-45D6-B2D6-73010EAF5CD3}" destId="{5FF9D0FD-8A19-4C86-B2B0-97E856F2A3D2}" srcOrd="5" destOrd="0" parTransId="{A38A5A67-3E28-4BEF-BB3D-715C737D36CA}" sibTransId="{EF6556D7-30DD-4480-9512-5C3FF46510A2}"/>
    <dgm:cxn modelId="{9685E6ED-C009-4B40-9340-B962544D2CE4}" type="presOf" srcId="{5FF9D0FD-8A19-4C86-B2B0-97E856F2A3D2}" destId="{E15B1D67-A147-4A97-9F1B-325F5DE547B5}" srcOrd="0" destOrd="0" presId="urn:microsoft.com/office/officeart/2018/2/layout/IconVerticalSolidList"/>
    <dgm:cxn modelId="{7643A8F4-4B07-4048-95B6-BFF405339184}" type="presOf" srcId="{11C7437E-6DD6-4EB5-B379-E00E4FDB5761}" destId="{F2E89F8C-F69B-45D9-83D0-054491040D8F}" srcOrd="0" destOrd="0" presId="urn:microsoft.com/office/officeart/2018/2/layout/IconVerticalSolidList"/>
    <dgm:cxn modelId="{FAE0D9F6-2591-4471-AAF3-2E67A0853B47}" srcId="{54E9C46D-9485-45D6-B2D6-73010EAF5CD3}" destId="{DA5677A3-623C-426D-BD42-EBBF80530511}" srcOrd="3" destOrd="0" parTransId="{525B38CA-871C-4517-BDF1-5740B7217F15}" sibTransId="{1AF2C8BF-EC75-4134-8744-F16A432FF5C3}"/>
    <dgm:cxn modelId="{CA60D1D5-B199-43DE-8149-7255959B2605}" type="presParOf" srcId="{A850BF11-9D44-4F94-A992-863212037504}" destId="{3FD8D854-2717-4E77-86FD-5A846B2C3CD9}" srcOrd="0" destOrd="0" presId="urn:microsoft.com/office/officeart/2018/2/layout/IconVerticalSolidList"/>
    <dgm:cxn modelId="{5F9F851C-DCBD-48A9-A585-F913A1A022E4}" type="presParOf" srcId="{3FD8D854-2717-4E77-86FD-5A846B2C3CD9}" destId="{778DD9FE-9254-4FE3-BE10-9DC237C8AF85}" srcOrd="0" destOrd="0" presId="urn:microsoft.com/office/officeart/2018/2/layout/IconVerticalSolidList"/>
    <dgm:cxn modelId="{D9933754-5533-4BDE-B9B2-E982EAF91DE2}" type="presParOf" srcId="{3FD8D854-2717-4E77-86FD-5A846B2C3CD9}" destId="{35FA1FEC-7F3C-411F-9A38-220BB11DCFCB}" srcOrd="1" destOrd="0" presId="urn:microsoft.com/office/officeart/2018/2/layout/IconVerticalSolidList"/>
    <dgm:cxn modelId="{A3949BD4-33F2-4CF8-AE42-753A838E790C}" type="presParOf" srcId="{3FD8D854-2717-4E77-86FD-5A846B2C3CD9}" destId="{77E147A0-4705-4264-BCD3-7FFA504295DE}" srcOrd="2" destOrd="0" presId="urn:microsoft.com/office/officeart/2018/2/layout/IconVerticalSolidList"/>
    <dgm:cxn modelId="{D49BC28F-4175-41B4-B476-CB0218D54504}" type="presParOf" srcId="{3FD8D854-2717-4E77-86FD-5A846B2C3CD9}" destId="{F2E89F8C-F69B-45D9-83D0-054491040D8F}" srcOrd="3" destOrd="0" presId="urn:microsoft.com/office/officeart/2018/2/layout/IconVerticalSolidList"/>
    <dgm:cxn modelId="{0F4F3467-644D-4C5E-8E6F-49BB2E9A67F4}" type="presParOf" srcId="{A850BF11-9D44-4F94-A992-863212037504}" destId="{43C4284B-619C-47B1-9DCE-07E2362DC8A3}" srcOrd="1" destOrd="0" presId="urn:microsoft.com/office/officeart/2018/2/layout/IconVerticalSolidList"/>
    <dgm:cxn modelId="{85A479D0-A8DF-4B01-B20A-168294512125}" type="presParOf" srcId="{A850BF11-9D44-4F94-A992-863212037504}" destId="{6313FD8D-979A-4B3F-ACC6-D64AC842E7AA}" srcOrd="2" destOrd="0" presId="urn:microsoft.com/office/officeart/2018/2/layout/IconVerticalSolidList"/>
    <dgm:cxn modelId="{BE9261FB-07D8-4213-BBD5-2A5B12FE907B}" type="presParOf" srcId="{6313FD8D-979A-4B3F-ACC6-D64AC842E7AA}" destId="{4A4ED2D1-1623-49B3-9C8A-E8C3BE0D689E}" srcOrd="0" destOrd="0" presId="urn:microsoft.com/office/officeart/2018/2/layout/IconVerticalSolidList"/>
    <dgm:cxn modelId="{045280A7-8EF1-43DD-AEB1-93BEBA3BB9E0}" type="presParOf" srcId="{6313FD8D-979A-4B3F-ACC6-D64AC842E7AA}" destId="{B18E6B78-F9CF-470B-B592-0DA81B5FCB12}" srcOrd="1" destOrd="0" presId="urn:microsoft.com/office/officeart/2018/2/layout/IconVerticalSolidList"/>
    <dgm:cxn modelId="{447242DC-5BAF-417E-AC1A-9AD1A26BD55E}" type="presParOf" srcId="{6313FD8D-979A-4B3F-ACC6-D64AC842E7AA}" destId="{C9B2DBEE-1EC0-4A1E-A521-A48DE06337D5}" srcOrd="2" destOrd="0" presId="urn:microsoft.com/office/officeart/2018/2/layout/IconVerticalSolidList"/>
    <dgm:cxn modelId="{4697D66D-0F08-4D06-B106-3BAB9471A0EA}" type="presParOf" srcId="{6313FD8D-979A-4B3F-ACC6-D64AC842E7AA}" destId="{7682C356-E7D4-4440-8DF5-5A46C53F9DE7}" srcOrd="3" destOrd="0" presId="urn:microsoft.com/office/officeart/2018/2/layout/IconVerticalSolidList"/>
    <dgm:cxn modelId="{7BE514F1-8468-477E-AD3C-77C5329C86C5}" type="presParOf" srcId="{A850BF11-9D44-4F94-A992-863212037504}" destId="{640630DB-AF60-4478-9330-8E4EB106FB76}" srcOrd="3" destOrd="0" presId="urn:microsoft.com/office/officeart/2018/2/layout/IconVerticalSolidList"/>
    <dgm:cxn modelId="{8D699109-18B4-4A28-B5CB-23086FF93D85}" type="presParOf" srcId="{A850BF11-9D44-4F94-A992-863212037504}" destId="{9CE479A3-C7FF-4F05-AE00-AA66EB6C6FAE}" srcOrd="4" destOrd="0" presId="urn:microsoft.com/office/officeart/2018/2/layout/IconVerticalSolidList"/>
    <dgm:cxn modelId="{084A5D73-4D90-44A5-A661-9216C815F850}" type="presParOf" srcId="{9CE479A3-C7FF-4F05-AE00-AA66EB6C6FAE}" destId="{94A5D89C-CCDC-4820-9476-5BCC4BA67BA7}" srcOrd="0" destOrd="0" presId="urn:microsoft.com/office/officeart/2018/2/layout/IconVerticalSolidList"/>
    <dgm:cxn modelId="{496EF2F2-7810-47D0-B213-05D917B76E56}" type="presParOf" srcId="{9CE479A3-C7FF-4F05-AE00-AA66EB6C6FAE}" destId="{168B05E0-6067-4E0E-B938-4DCA5A1BBDF1}" srcOrd="1" destOrd="0" presId="urn:microsoft.com/office/officeart/2018/2/layout/IconVerticalSolidList"/>
    <dgm:cxn modelId="{B0D77DAC-CADB-462B-865D-A8A0E78793A0}" type="presParOf" srcId="{9CE479A3-C7FF-4F05-AE00-AA66EB6C6FAE}" destId="{88E6DEEA-16BA-4E8B-ADAC-D3B588E0B3E8}" srcOrd="2" destOrd="0" presId="urn:microsoft.com/office/officeart/2018/2/layout/IconVerticalSolidList"/>
    <dgm:cxn modelId="{79E0CC71-90F1-485C-8CAE-D139B1FB6D69}" type="presParOf" srcId="{9CE479A3-C7FF-4F05-AE00-AA66EB6C6FAE}" destId="{0B74A921-E0F6-45E7-8EC2-157D9317958F}" srcOrd="3" destOrd="0" presId="urn:microsoft.com/office/officeart/2018/2/layout/IconVerticalSolidList"/>
    <dgm:cxn modelId="{8ECE26BB-69B3-4179-819F-C0C0B5A2F790}" type="presParOf" srcId="{A850BF11-9D44-4F94-A992-863212037504}" destId="{F951EDC9-1E11-46A4-89DF-8192F36CA79E}" srcOrd="5" destOrd="0" presId="urn:microsoft.com/office/officeart/2018/2/layout/IconVerticalSolidList"/>
    <dgm:cxn modelId="{E679B2C4-498F-4A52-83EA-B0B0F5A034AF}" type="presParOf" srcId="{A850BF11-9D44-4F94-A992-863212037504}" destId="{5975D369-AA95-48BE-96BB-E01C2112F19D}" srcOrd="6" destOrd="0" presId="urn:microsoft.com/office/officeart/2018/2/layout/IconVerticalSolidList"/>
    <dgm:cxn modelId="{FC00BFB6-77E1-455A-8A8D-CCF82E3A77F2}" type="presParOf" srcId="{5975D369-AA95-48BE-96BB-E01C2112F19D}" destId="{744980A4-1CE1-4A88-896D-4371803ABEBD}" srcOrd="0" destOrd="0" presId="urn:microsoft.com/office/officeart/2018/2/layout/IconVerticalSolidList"/>
    <dgm:cxn modelId="{7363078B-49F0-473B-A3EF-2067478DC33B}" type="presParOf" srcId="{5975D369-AA95-48BE-96BB-E01C2112F19D}" destId="{8F2FFF88-6395-4C4C-AF90-405AEDA85F47}" srcOrd="1" destOrd="0" presId="urn:microsoft.com/office/officeart/2018/2/layout/IconVerticalSolidList"/>
    <dgm:cxn modelId="{822B440F-164E-426A-9FE9-FEDBDDACCD9F}" type="presParOf" srcId="{5975D369-AA95-48BE-96BB-E01C2112F19D}" destId="{E3D22A9D-C90C-4FC7-85C6-777B1BDB5D96}" srcOrd="2" destOrd="0" presId="urn:microsoft.com/office/officeart/2018/2/layout/IconVerticalSolidList"/>
    <dgm:cxn modelId="{629B087B-57F5-41C7-8D9E-D283EBFBDAE7}" type="presParOf" srcId="{5975D369-AA95-48BE-96BB-E01C2112F19D}" destId="{838A753E-7916-4670-99D5-CC73F7E9D659}" srcOrd="3" destOrd="0" presId="urn:microsoft.com/office/officeart/2018/2/layout/IconVerticalSolidList"/>
    <dgm:cxn modelId="{5A17AA51-74CD-474F-988A-95536BAD4662}" type="presParOf" srcId="{A850BF11-9D44-4F94-A992-863212037504}" destId="{5DFC09EF-9DDB-45A3-9E44-C806CC0CE6D0}" srcOrd="7" destOrd="0" presId="urn:microsoft.com/office/officeart/2018/2/layout/IconVerticalSolidList"/>
    <dgm:cxn modelId="{60376228-CF63-40F0-AD95-F5777E6BC157}" type="presParOf" srcId="{A850BF11-9D44-4F94-A992-863212037504}" destId="{7F15BAB4-826D-4B63-A016-372C049DE991}" srcOrd="8" destOrd="0" presId="urn:microsoft.com/office/officeart/2018/2/layout/IconVerticalSolidList"/>
    <dgm:cxn modelId="{2146DF7E-8497-4369-AA73-B9751F3F57BC}" type="presParOf" srcId="{7F15BAB4-826D-4B63-A016-372C049DE991}" destId="{8A997E1A-98E5-4382-91CA-4DBA1CE63DF3}" srcOrd="0" destOrd="0" presId="urn:microsoft.com/office/officeart/2018/2/layout/IconVerticalSolidList"/>
    <dgm:cxn modelId="{1CCBBC67-BA38-4F34-AE15-A62BDC8B879A}" type="presParOf" srcId="{7F15BAB4-826D-4B63-A016-372C049DE991}" destId="{A2079891-6615-483B-8E6D-0CA5B1AEF2A4}" srcOrd="1" destOrd="0" presId="urn:microsoft.com/office/officeart/2018/2/layout/IconVerticalSolidList"/>
    <dgm:cxn modelId="{0B2B8993-03C1-424F-A95D-3E135A21746E}" type="presParOf" srcId="{7F15BAB4-826D-4B63-A016-372C049DE991}" destId="{91EFBE9F-5AAF-4DBD-BB87-47ED2E72C207}" srcOrd="2" destOrd="0" presId="urn:microsoft.com/office/officeart/2018/2/layout/IconVerticalSolidList"/>
    <dgm:cxn modelId="{5868D172-E42C-4197-8A2A-AA3C9598E73E}" type="presParOf" srcId="{7F15BAB4-826D-4B63-A016-372C049DE991}" destId="{744E2AB0-F384-4616-9B04-318070CF46A6}" srcOrd="3" destOrd="0" presId="urn:microsoft.com/office/officeart/2018/2/layout/IconVerticalSolidList"/>
    <dgm:cxn modelId="{DA808104-E550-4EC6-AEF0-8D1BF16AEAFD}" type="presParOf" srcId="{A850BF11-9D44-4F94-A992-863212037504}" destId="{50550C13-4274-45F2-850E-4E7382AD6376}" srcOrd="9" destOrd="0" presId="urn:microsoft.com/office/officeart/2018/2/layout/IconVerticalSolidList"/>
    <dgm:cxn modelId="{CA5D313F-A781-4937-8E26-1027F02A5B74}" type="presParOf" srcId="{A850BF11-9D44-4F94-A992-863212037504}" destId="{DA950A41-900B-4106-BD4B-BAF3C2911614}" srcOrd="10" destOrd="0" presId="urn:microsoft.com/office/officeart/2018/2/layout/IconVerticalSolidList"/>
    <dgm:cxn modelId="{C1FF2DFC-9D0C-4AC1-B51F-E0428B5E54E2}" type="presParOf" srcId="{DA950A41-900B-4106-BD4B-BAF3C2911614}" destId="{999001BC-75B4-429F-989C-9404EBE672E2}" srcOrd="0" destOrd="0" presId="urn:microsoft.com/office/officeart/2018/2/layout/IconVerticalSolidList"/>
    <dgm:cxn modelId="{B1654CF7-38FC-4657-B8F3-6D7D5BD83EB7}" type="presParOf" srcId="{DA950A41-900B-4106-BD4B-BAF3C2911614}" destId="{3856B5FC-8A7E-4064-8562-BE40C3F4DDD4}" srcOrd="1" destOrd="0" presId="urn:microsoft.com/office/officeart/2018/2/layout/IconVerticalSolidList"/>
    <dgm:cxn modelId="{D294D079-50F6-4930-AE08-15700B7F36C7}" type="presParOf" srcId="{DA950A41-900B-4106-BD4B-BAF3C2911614}" destId="{28F0A81B-1C40-460E-AE6F-BEDE3F92D7B8}" srcOrd="2" destOrd="0" presId="urn:microsoft.com/office/officeart/2018/2/layout/IconVerticalSolidList"/>
    <dgm:cxn modelId="{C942FA90-F91C-4E15-AC3C-FD6AAAA53781}" type="presParOf" srcId="{DA950A41-900B-4106-BD4B-BAF3C2911614}" destId="{E15B1D67-A147-4A97-9F1B-325F5DE547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06E4EE-195F-418D-97DB-8310D62C187E}">
      <dsp:nvSpPr>
        <dsp:cNvPr id="0" name=""/>
        <dsp:cNvSpPr/>
      </dsp:nvSpPr>
      <dsp:spPr>
        <a:xfrm>
          <a:off x="0" y="1924"/>
          <a:ext cx="5913437" cy="97541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6D721-4EA0-4DB5-AB20-B6603C440159}">
      <dsp:nvSpPr>
        <dsp:cNvPr id="0" name=""/>
        <dsp:cNvSpPr/>
      </dsp:nvSpPr>
      <dsp:spPr>
        <a:xfrm>
          <a:off x="295064" y="221393"/>
          <a:ext cx="536480" cy="5364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A7CD2-5FF7-4233-8EBE-760B830A22D5}">
      <dsp:nvSpPr>
        <dsp:cNvPr id="0" name=""/>
        <dsp:cNvSpPr/>
      </dsp:nvSpPr>
      <dsp:spPr>
        <a:xfrm>
          <a:off x="1126608" y="1924"/>
          <a:ext cx="4786828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Strength – Innovation – As Boyles (2022) explains, innovation fosters growth and will allow business to stand out, so it will be helpful to XYZ with the competition they experience.</a:t>
          </a:r>
          <a:endParaRPr lang="en-US" sz="1400" kern="1200"/>
        </a:p>
      </dsp:txBody>
      <dsp:txXfrm>
        <a:off x="1126608" y="1924"/>
        <a:ext cx="4786828" cy="975418"/>
      </dsp:txXfrm>
    </dsp:sp>
    <dsp:sp modelId="{2DA67A17-7C24-4CE8-A81E-BEC1AAFAEE6B}">
      <dsp:nvSpPr>
        <dsp:cNvPr id="0" name=""/>
        <dsp:cNvSpPr/>
      </dsp:nvSpPr>
      <dsp:spPr>
        <a:xfrm>
          <a:off x="0" y="1221197"/>
          <a:ext cx="5913437" cy="97541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23E232-8C43-4EDD-87AB-92AC8C766E67}">
      <dsp:nvSpPr>
        <dsp:cNvPr id="0" name=""/>
        <dsp:cNvSpPr/>
      </dsp:nvSpPr>
      <dsp:spPr>
        <a:xfrm>
          <a:off x="295064" y="1440667"/>
          <a:ext cx="536480" cy="53648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83965C-FD71-46F7-AD30-C00D33D9743A}">
      <dsp:nvSpPr>
        <dsp:cNvPr id="0" name=""/>
        <dsp:cNvSpPr/>
      </dsp:nvSpPr>
      <dsp:spPr>
        <a:xfrm>
          <a:off x="1126608" y="1221197"/>
          <a:ext cx="4786828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Weakness – Lack of succession planning and issues developing leaders- issues that will be addressed in this report</a:t>
          </a:r>
          <a:endParaRPr lang="en-US" sz="1400" kern="1200"/>
        </a:p>
      </dsp:txBody>
      <dsp:txXfrm>
        <a:off x="1126608" y="1221197"/>
        <a:ext cx="4786828" cy="975418"/>
      </dsp:txXfrm>
    </dsp:sp>
    <dsp:sp modelId="{8CD3A85D-A814-4989-B2C6-8CD02B304D77}">
      <dsp:nvSpPr>
        <dsp:cNvPr id="0" name=""/>
        <dsp:cNvSpPr/>
      </dsp:nvSpPr>
      <dsp:spPr>
        <a:xfrm>
          <a:off x="0" y="2440471"/>
          <a:ext cx="5913437" cy="97541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64C0C6-BFEC-4EEB-9939-B364D5ADA20E}">
      <dsp:nvSpPr>
        <dsp:cNvPr id="0" name=""/>
        <dsp:cNvSpPr/>
      </dsp:nvSpPr>
      <dsp:spPr>
        <a:xfrm>
          <a:off x="295064" y="2659940"/>
          <a:ext cx="536480" cy="53648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E9F11-33F6-4EE7-AD0E-58DE575726DA}">
      <dsp:nvSpPr>
        <dsp:cNvPr id="0" name=""/>
        <dsp:cNvSpPr/>
      </dsp:nvSpPr>
      <dsp:spPr>
        <a:xfrm>
          <a:off x="1126608" y="2440471"/>
          <a:ext cx="4786828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Opportunities – Rapid growth opportunity – McCreary (2023) explains promotions pathways be more obtainable for employees during growth stages, this will be analysed later within this assessment.</a:t>
          </a:r>
          <a:endParaRPr lang="en-US" sz="1400" kern="1200"/>
        </a:p>
      </dsp:txBody>
      <dsp:txXfrm>
        <a:off x="1126608" y="2440471"/>
        <a:ext cx="4786828" cy="975418"/>
      </dsp:txXfrm>
    </dsp:sp>
    <dsp:sp modelId="{7B0B1630-9A45-4C13-9D63-84E77B97C289}">
      <dsp:nvSpPr>
        <dsp:cNvPr id="0" name=""/>
        <dsp:cNvSpPr/>
      </dsp:nvSpPr>
      <dsp:spPr>
        <a:xfrm>
          <a:off x="0" y="3659744"/>
          <a:ext cx="5913437" cy="97541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0AE461-37B5-48E0-A77C-39BE333967F5}">
      <dsp:nvSpPr>
        <dsp:cNvPr id="0" name=""/>
        <dsp:cNvSpPr/>
      </dsp:nvSpPr>
      <dsp:spPr>
        <a:xfrm>
          <a:off x="295064" y="3879213"/>
          <a:ext cx="536480" cy="5364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B87D66-5A6D-4F41-97B9-E65C95F7FF2A}">
      <dsp:nvSpPr>
        <dsp:cNvPr id="0" name=""/>
        <dsp:cNvSpPr/>
      </dsp:nvSpPr>
      <dsp:spPr>
        <a:xfrm>
          <a:off x="1126608" y="3659744"/>
          <a:ext cx="4786828" cy="9754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232" tIns="103232" rIns="103232" bIns="103232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Threats – Similar to those faced by Qualcomm (rapid tech change, strong competition and cybersecurity risks</a:t>
          </a:r>
          <a:endParaRPr lang="en-US" sz="1400" kern="1200"/>
        </a:p>
      </dsp:txBody>
      <dsp:txXfrm>
        <a:off x="1126608" y="3659744"/>
        <a:ext cx="4786828" cy="9754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8DD9FE-9254-4FE3-BE10-9DC237C8AF85}">
      <dsp:nvSpPr>
        <dsp:cNvPr id="0" name=""/>
        <dsp:cNvSpPr/>
      </dsp:nvSpPr>
      <dsp:spPr>
        <a:xfrm>
          <a:off x="0" y="1500"/>
          <a:ext cx="5913437" cy="6391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5FA1FEC-7F3C-411F-9A38-220BB11DCFCB}">
      <dsp:nvSpPr>
        <dsp:cNvPr id="0" name=""/>
        <dsp:cNvSpPr/>
      </dsp:nvSpPr>
      <dsp:spPr>
        <a:xfrm>
          <a:off x="193353" y="145316"/>
          <a:ext cx="351551" cy="3515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89F8C-F69B-45D9-83D0-054491040D8F}">
      <dsp:nvSpPr>
        <dsp:cNvPr id="0" name=""/>
        <dsp:cNvSpPr/>
      </dsp:nvSpPr>
      <dsp:spPr>
        <a:xfrm>
          <a:off x="738258" y="1500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Online Training Programmes will be designed to overcome the lack of structured programmes</a:t>
          </a:r>
          <a:endParaRPr lang="en-US" sz="1500" kern="1200" dirty="0"/>
        </a:p>
      </dsp:txBody>
      <dsp:txXfrm>
        <a:off x="738258" y="1500"/>
        <a:ext cx="5175178" cy="639184"/>
      </dsp:txXfrm>
    </dsp:sp>
    <dsp:sp modelId="{4A4ED2D1-1623-49B3-9C8A-E8C3BE0D689E}">
      <dsp:nvSpPr>
        <dsp:cNvPr id="0" name=""/>
        <dsp:cNvSpPr/>
      </dsp:nvSpPr>
      <dsp:spPr>
        <a:xfrm>
          <a:off x="0" y="800480"/>
          <a:ext cx="5913437" cy="63918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8E6B78-F9CF-470B-B592-0DA81B5FCB12}">
      <dsp:nvSpPr>
        <dsp:cNvPr id="0" name=""/>
        <dsp:cNvSpPr/>
      </dsp:nvSpPr>
      <dsp:spPr>
        <a:xfrm>
          <a:off x="193353" y="944297"/>
          <a:ext cx="351551" cy="3515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82C356-E7D4-4440-8DF5-5A46C53F9DE7}">
      <dsp:nvSpPr>
        <dsp:cNvPr id="0" name=""/>
        <dsp:cNvSpPr/>
      </dsp:nvSpPr>
      <dsp:spPr>
        <a:xfrm>
          <a:off x="738258" y="800480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There will be more practical training that will focus on key skills that leaders need in general and skills more specific to XYZ</a:t>
          </a:r>
          <a:endParaRPr lang="en-US" sz="1500" kern="1200" dirty="0"/>
        </a:p>
      </dsp:txBody>
      <dsp:txXfrm>
        <a:off x="738258" y="800480"/>
        <a:ext cx="5175178" cy="639184"/>
      </dsp:txXfrm>
    </dsp:sp>
    <dsp:sp modelId="{94A5D89C-CCDC-4820-9476-5BCC4BA67BA7}">
      <dsp:nvSpPr>
        <dsp:cNvPr id="0" name=""/>
        <dsp:cNvSpPr/>
      </dsp:nvSpPr>
      <dsp:spPr>
        <a:xfrm>
          <a:off x="0" y="1599461"/>
          <a:ext cx="5913437" cy="63918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8B05E0-6067-4E0E-B938-4DCA5A1BBDF1}">
      <dsp:nvSpPr>
        <dsp:cNvPr id="0" name=""/>
        <dsp:cNvSpPr/>
      </dsp:nvSpPr>
      <dsp:spPr>
        <a:xfrm>
          <a:off x="193353" y="1743277"/>
          <a:ext cx="351551" cy="3515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74A921-E0F6-45E7-8EC2-157D9317958F}">
      <dsp:nvSpPr>
        <dsp:cNvPr id="0" name=""/>
        <dsp:cNvSpPr/>
      </dsp:nvSpPr>
      <dsp:spPr>
        <a:xfrm>
          <a:off x="738258" y="1599461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Career Advancement Meetings will be held to address the feeling of lack of opportunities for growth</a:t>
          </a:r>
          <a:endParaRPr lang="en-US" sz="1500" kern="1200" dirty="0"/>
        </a:p>
      </dsp:txBody>
      <dsp:txXfrm>
        <a:off x="738258" y="1599461"/>
        <a:ext cx="5175178" cy="639184"/>
      </dsp:txXfrm>
    </dsp:sp>
    <dsp:sp modelId="{744980A4-1CE1-4A88-896D-4371803ABEBD}">
      <dsp:nvSpPr>
        <dsp:cNvPr id="0" name=""/>
        <dsp:cNvSpPr/>
      </dsp:nvSpPr>
      <dsp:spPr>
        <a:xfrm>
          <a:off x="0" y="2398442"/>
          <a:ext cx="5913437" cy="63918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2FFF88-6395-4C4C-AF90-405AEDA85F47}">
      <dsp:nvSpPr>
        <dsp:cNvPr id="0" name=""/>
        <dsp:cNvSpPr/>
      </dsp:nvSpPr>
      <dsp:spPr>
        <a:xfrm>
          <a:off x="193353" y="2542258"/>
          <a:ext cx="351551" cy="3515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8A753E-7916-4670-99D5-CC73F7E9D659}">
      <dsp:nvSpPr>
        <dsp:cNvPr id="0" name=""/>
        <dsp:cNvSpPr/>
      </dsp:nvSpPr>
      <dsp:spPr>
        <a:xfrm>
          <a:off x="738258" y="2398442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Internal Succession Plan should be implemented to help find successors</a:t>
          </a:r>
          <a:endParaRPr lang="en-US" sz="1500" kern="1200" dirty="0"/>
        </a:p>
      </dsp:txBody>
      <dsp:txXfrm>
        <a:off x="738258" y="2398442"/>
        <a:ext cx="5175178" cy="639184"/>
      </dsp:txXfrm>
    </dsp:sp>
    <dsp:sp modelId="{8A997E1A-98E5-4382-91CA-4DBA1CE63DF3}">
      <dsp:nvSpPr>
        <dsp:cNvPr id="0" name=""/>
        <dsp:cNvSpPr/>
      </dsp:nvSpPr>
      <dsp:spPr>
        <a:xfrm>
          <a:off x="0" y="3197422"/>
          <a:ext cx="5913437" cy="639184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079891-6615-483B-8E6D-0CA5B1AEF2A4}">
      <dsp:nvSpPr>
        <dsp:cNvPr id="0" name=""/>
        <dsp:cNvSpPr/>
      </dsp:nvSpPr>
      <dsp:spPr>
        <a:xfrm>
          <a:off x="193353" y="3341239"/>
          <a:ext cx="351551" cy="3515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E2AB0-F384-4616-9B04-318070CF46A6}">
      <dsp:nvSpPr>
        <dsp:cNvPr id="0" name=""/>
        <dsp:cNvSpPr/>
      </dsp:nvSpPr>
      <dsp:spPr>
        <a:xfrm>
          <a:off x="738258" y="3197422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Mentorship Programme should be launched to transfer knowledge</a:t>
          </a:r>
          <a:endParaRPr lang="en-US" sz="1500" kern="1200" dirty="0"/>
        </a:p>
      </dsp:txBody>
      <dsp:txXfrm>
        <a:off x="738258" y="3197422"/>
        <a:ext cx="5175178" cy="639184"/>
      </dsp:txXfrm>
    </dsp:sp>
    <dsp:sp modelId="{999001BC-75B4-429F-989C-9404EBE672E2}">
      <dsp:nvSpPr>
        <dsp:cNvPr id="0" name=""/>
        <dsp:cNvSpPr/>
      </dsp:nvSpPr>
      <dsp:spPr>
        <a:xfrm>
          <a:off x="0" y="3954434"/>
          <a:ext cx="5913437" cy="63918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56B5FC-8A7E-4064-8562-BE40C3F4DDD4}">
      <dsp:nvSpPr>
        <dsp:cNvPr id="0" name=""/>
        <dsp:cNvSpPr/>
      </dsp:nvSpPr>
      <dsp:spPr>
        <a:xfrm>
          <a:off x="193353" y="4140219"/>
          <a:ext cx="351551" cy="35155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5B1D67-A147-4A97-9F1B-325F5DE547B5}">
      <dsp:nvSpPr>
        <dsp:cNvPr id="0" name=""/>
        <dsp:cNvSpPr/>
      </dsp:nvSpPr>
      <dsp:spPr>
        <a:xfrm>
          <a:off x="738258" y="3996403"/>
          <a:ext cx="5175178" cy="6391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647" tIns="67647" rIns="67647" bIns="67647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Empower employees with the responsibility of lesser decisions</a:t>
          </a:r>
          <a:endParaRPr lang="en-US" sz="1500" kern="1200" dirty="0"/>
        </a:p>
      </dsp:txBody>
      <dsp:txXfrm>
        <a:off x="738258" y="3996403"/>
        <a:ext cx="5175178" cy="6391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491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34168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905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12008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3832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01743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663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189165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01827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20878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8895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97A4E9-F97B-4FC0-A74C-A7CC496A8E2C}" type="datetimeFigureOut">
              <a:rPr lang="en-GB" smtClean="0"/>
              <a:t>05/05/2025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515698DE-9CA9-4402-8D59-BF891D1396E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7920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-my.sharepoint.com/:w:/g/personal/2204038_student_uwtsd_ac_uk/EXDS0YPxqzNGowihYP7dt5kBxqOetSlyPt0q5Pc-S9Hv3g?e=2OlFno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pharmacy13010029" TargetMode="External"/><Relationship Id="rId3" Type="http://schemas.openxmlformats.org/officeDocument/2006/relationships/hyperlink" Target="https://www.cipd.org/uk/knowledge/factsheets/coaching-mentoring-factsheet/" TargetMode="External"/><Relationship Id="rId7" Type="http://schemas.openxmlformats.org/officeDocument/2006/relationships/hyperlink" Target="https://hbr.org/2015/06/improve-your-ability-to-learn" TargetMode="External"/><Relationship Id="rId2" Type="http://schemas.openxmlformats.org/officeDocument/2006/relationships/hyperlink" Target="https://online.hbs.edu/blog/post/importance-of-innovation-in-busines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eloitte.com/uk/en/services/consulting/blogs/boundary-spanning-leadership-breaking-down-siloes-in-a-hybrid-world.html" TargetMode="External"/><Relationship Id="rId5" Type="http://schemas.openxmlformats.org/officeDocument/2006/relationships/hyperlink" Target="https://www.comparably.com/companies/qualcomm-incorporated/mission" TargetMode="External"/><Relationship Id="rId4" Type="http://schemas.openxmlformats.org/officeDocument/2006/relationships/hyperlink" Target="https://www.cipd.org/uk/knowledge/factsheets/swot-analysis-factsheet/#advantages-and-disadvantages-of-using-swot-analysis" TargetMode="External"/><Relationship Id="rId9" Type="http://schemas.openxmlformats.org/officeDocument/2006/relationships/hyperlink" Target="https://www.clevry.com/en/blog/8-strategies-to-reduce-high-staff-turnover-now/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usiness.com/articles/how-to-identify-leadership-skills/" TargetMode="External"/><Relationship Id="rId3" Type="http://schemas.openxmlformats.org/officeDocument/2006/relationships/hyperlink" Target="https://www.leadershipdynamics.io/insights-and-impact/mentorship-leadership-development" TargetMode="External"/><Relationship Id="rId7" Type="http://schemas.openxmlformats.org/officeDocument/2006/relationships/hyperlink" Target="https://hbr.org/2023/08/how-to-talk-to-your-boss-about-your-career-development" TargetMode="External"/><Relationship Id="rId2" Type="http://schemas.openxmlformats.org/officeDocument/2006/relationships/hyperlink" Target="https://online.hbs.edu/blog/post/how-to-delegate-effectivel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medium.com/@colleenwheelermccreary/promotions-vs-growth-ebbedec63689" TargetMode="External"/><Relationship Id="rId11" Type="http://schemas.openxmlformats.org/officeDocument/2006/relationships/hyperlink" Target="https://www.forbes.com/sites/katevitasek/2025/01/13/the-power-of-collaborating-with-employees-for-innovation/" TargetMode="External"/><Relationship Id="rId5" Type="http://schemas.openxmlformats.org/officeDocument/2006/relationships/hyperlink" Target="https://advantage-marketline-com.ezproxy.uwtsd.ac.uk/Company/Profile/qualcomm_incorporated?swot" TargetMode="External"/><Relationship Id="rId10" Type="http://schemas.openxmlformats.org/officeDocument/2006/relationships/hyperlink" Target="https://sia.edu.au/students-corner/benefits-of-practical-learning" TargetMode="External"/><Relationship Id="rId4" Type="http://schemas.openxmlformats.org/officeDocument/2006/relationships/hyperlink" Target="https://www.harvardbusiness.org/good-leadership-it-all-starts-with-trust/" TargetMode="External"/><Relationship Id="rId9" Type="http://schemas.openxmlformats.org/officeDocument/2006/relationships/hyperlink" Target="https://www.mckinsey.com/capabilities/people-and-organizational-performance/our-insights/for-smarter-decisions-empower-your-employe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0A6DA-D2D9-E29A-AEF8-9E1913D28D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895" y="416708"/>
            <a:ext cx="11559105" cy="2541431"/>
          </a:xfrm>
        </p:spPr>
        <p:txBody>
          <a:bodyPr>
            <a:normAutofit/>
          </a:bodyPr>
          <a:lstStyle/>
          <a:p>
            <a:r>
              <a:rPr lang="en-GB" sz="3200" dirty="0"/>
              <a:t>XYZ Corporations: Developing</a:t>
            </a:r>
            <a:r>
              <a:rPr lang="en-GB" sz="32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an Employee Leadership Programme with Succession Planning</a:t>
            </a:r>
            <a:endParaRPr lang="en-GB" sz="3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BE0033-F9E7-53C4-E24C-ECF05DF9EB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6063" y="3531204"/>
            <a:ext cx="10268789" cy="977621"/>
          </a:xfrm>
        </p:spPr>
        <p:txBody>
          <a:bodyPr/>
          <a:lstStyle/>
          <a:p>
            <a:r>
              <a:rPr lang="en-GB" dirty="0"/>
              <a:t>Jac Thomas (2204038)</a:t>
            </a:r>
          </a:p>
        </p:txBody>
      </p:sp>
    </p:spTree>
    <p:extLst>
      <p:ext uri="{BB962C8B-B14F-4D97-AF65-F5344CB8AC3E}">
        <p14:creationId xmlns:p14="http://schemas.microsoft.com/office/powerpoint/2010/main" val="33070436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7D8CD0E-1A18-6841-CA22-FBB46C27B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r>
              <a:rPr lang="en-GB" sz="1800" dirty="0"/>
              <a:t>Introduction</a:t>
            </a:r>
            <a:endParaRPr lang="en-GB" sz="1800" dirty="0">
              <a:highlight>
                <a:srgbClr val="FFFF00"/>
              </a:highlight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85D1E-C4F4-39D1-4A17-DF1A86052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3450613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Acting as a HR Representative - Deploy a leadership development plan with implementation strategy.</a:t>
            </a:r>
          </a:p>
          <a:p>
            <a:pPr>
              <a:lnSpc>
                <a:spcPct val="110000"/>
              </a:lnSpc>
            </a:pPr>
            <a:r>
              <a:rPr lang="en-GB" sz="1300"/>
              <a:t>Qualcomm – Marketline (2025) similar size, threatened by change competition and cybersecurity </a:t>
            </a:r>
            <a:r>
              <a:rPr lang="en-GB" sz="1300">
                <a:latin typeface="+mj-lt"/>
              </a:rPr>
              <a:t>issues – Comparably </a:t>
            </a:r>
            <a:r>
              <a:rPr lang="en-GB" sz="130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(2025) report states that the mission of Qualcomm is to develop a new world for wireless communication, this could be seen as a focus on innovation which is a strength of XYZ </a:t>
            </a:r>
            <a:endParaRPr lang="en-GB" sz="1300">
              <a:latin typeface="+mj-lt"/>
            </a:endParaRPr>
          </a:p>
          <a:p>
            <a:pPr>
              <a:lnSpc>
                <a:spcPct val="110000"/>
              </a:lnSpc>
              <a:spcAft>
                <a:spcPts val="800"/>
              </a:spcAft>
            </a:pPr>
            <a:r>
              <a:rPr lang="en-GB" sz="1300"/>
              <a:t>SWOT – CIPD (2025) useful due to </a:t>
            </a:r>
            <a:r>
              <a:rPr lang="en-GB" sz="13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“</a:t>
            </a:r>
            <a:r>
              <a:rPr lang="en-GB" sz="1300" i="1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encouragement of strategic thinking” </a:t>
            </a:r>
            <a:r>
              <a:rPr lang="en-GB" sz="13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and its flexibility:</a:t>
            </a:r>
          </a:p>
          <a:p>
            <a:pPr>
              <a:lnSpc>
                <a:spcPct val="110000"/>
              </a:lnSpc>
            </a:pPr>
            <a:endParaRPr lang="en-GB" sz="130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80C2542-EEB8-2191-52FB-D3362D48FB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4411" y="2484906"/>
            <a:ext cx="4960442" cy="130211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4178660F-614E-BDB2-A88F-A4F9F92FD95A}"/>
              </a:ext>
            </a:extLst>
          </p:cNvPr>
          <p:cNvSpPr txBox="1"/>
          <p:nvPr/>
        </p:nvSpPr>
        <p:spPr>
          <a:xfrm>
            <a:off x="6368716" y="4203032"/>
            <a:ext cx="4539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Marketline (2025) – Qualcomm figures</a:t>
            </a:r>
          </a:p>
        </p:txBody>
      </p:sp>
    </p:spTree>
    <p:extLst>
      <p:ext uri="{BB962C8B-B14F-4D97-AF65-F5344CB8AC3E}">
        <p14:creationId xmlns:p14="http://schemas.microsoft.com/office/powerpoint/2010/main" val="2837253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12E5A-1922-F012-F117-59D4194DD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/>
              <a:t>SWOT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B38F47-ED06-3AB1-B737-CBA263346B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132954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7235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Domino effect white cutouts and one blue cutout">
            <a:extLst>
              <a:ext uri="{FF2B5EF4-FFF2-40B4-BE49-F238E27FC236}">
                <a16:creationId xmlns:a16="http://schemas.microsoft.com/office/drawing/2014/main" id="{3213FBA3-FD14-07CF-370A-83CD04B849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28" r="-1" b="-1"/>
          <a:stretch/>
        </p:blipFill>
        <p:spPr>
          <a:xfrm>
            <a:off x="2" y="10"/>
            <a:ext cx="12191695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6A0FFA78-985C-4F50-B21A-77045C7DF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11B6DF-3707-8C7A-CFB5-3C02EBE71D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65511" y="3236470"/>
            <a:ext cx="6832500" cy="1252601"/>
          </a:xfrm>
        </p:spPr>
        <p:txBody>
          <a:bodyPr>
            <a:normAutofit/>
          </a:bodyPr>
          <a:lstStyle/>
          <a:p>
            <a:r>
              <a:rPr lang="en-GB" sz="4100">
                <a:solidFill>
                  <a:srgbClr val="FFFFFE"/>
                </a:solidFill>
              </a:rPr>
              <a:t>Leadership Development Challenges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5409EC7-69B1-45CC-8FB7-1964C1AB6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5509" y="4666480"/>
            <a:ext cx="6832499" cy="0"/>
          </a:xfrm>
          <a:prstGeom prst="line">
            <a:avLst/>
          </a:prstGeom>
          <a:ln w="31750">
            <a:solidFill>
              <a:srgbClr val="058DB8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3694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A5B0BB24-CF19-4E6C-AFC4-A0F18438D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55710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438CEF5-63E3-4928-9F1C-395224D24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6122584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C89047-BBB8-E29B-0B1B-EB8206835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040302"/>
            <a:ext cx="9603275" cy="1020229"/>
          </a:xfrm>
        </p:spPr>
        <p:txBody>
          <a:bodyPr>
            <a:normAutofit/>
          </a:bodyPr>
          <a:lstStyle/>
          <a:p>
            <a:r>
              <a:rPr lang="en-GB" sz="1500"/>
              <a:t>Lack of Structured Programmes- </a:t>
            </a:r>
            <a:r>
              <a:rPr lang="en-GB" sz="15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XYZ Corporation has not invested in structured leadership development programmes. As a result, employees lack the necessary training and mentorship to develop their leadership skills.</a:t>
            </a:r>
            <a:br>
              <a:rPr lang="en-GB" sz="1500" kern="1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150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328CB6C-F677-4C0B-9EE8-4D1C44DDF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6990" y="2081620"/>
            <a:ext cx="958199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F8424A-6264-A7F2-BCCF-A904E54573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355536"/>
            <a:ext cx="9436404" cy="321553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b="1" dirty="0"/>
              <a:t>Solution</a:t>
            </a:r>
            <a:r>
              <a:rPr lang="en-GB" dirty="0"/>
              <a:t> – Online Training Programme –Wulan et al. (2024) Gamification can make training more engaging</a:t>
            </a:r>
            <a:endParaRPr lang="en-GB"/>
          </a:p>
          <a:p>
            <a:pPr>
              <a:lnSpc>
                <a:spcPct val="110000"/>
              </a:lnSpc>
            </a:pPr>
            <a:r>
              <a:rPr lang="en-GB" dirty="0"/>
              <a:t>Practical Application – will require authorisation – Peek (2025) work ethic and emotional intelligence are some skills to look for </a:t>
            </a:r>
            <a:endParaRPr lang="en-GB"/>
          </a:p>
          <a:p>
            <a:pPr>
              <a:lnSpc>
                <a:spcPct val="110000"/>
              </a:lnSpc>
            </a:pPr>
            <a:r>
              <a:rPr lang="en-GB" dirty="0"/>
              <a:t>E.g. Appoint an employee at the head of an innovative team</a:t>
            </a:r>
            <a:endParaRPr lang="en-GB"/>
          </a:p>
          <a:p>
            <a:pPr>
              <a:lnSpc>
                <a:spcPct val="110000"/>
              </a:lnSpc>
            </a:pPr>
            <a:r>
              <a:rPr lang="en-GB" b="1" dirty="0"/>
              <a:t>Action Plan </a:t>
            </a:r>
            <a:r>
              <a:rPr lang="en-GB" dirty="0"/>
              <a:t>– Management and HR should design training exercises, and a web development team should create the exercises, employees made aware via email. (5/6 months)</a:t>
            </a:r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2CA9B9-8D14-4AF2-934E-21FE4A339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6122584"/>
            <a:ext cx="12191695" cy="7354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9600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5B0BB24-CF19-4E6C-AFC4-A0F18438D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55710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38CEF5-63E3-4928-9F1C-395224D24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6122584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23F9A-C382-076F-5F9C-3758CC0C7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040302"/>
            <a:ext cx="9603275" cy="1020229"/>
          </a:xfrm>
        </p:spPr>
        <p:txBody>
          <a:bodyPr>
            <a:normAutofit/>
          </a:bodyPr>
          <a:lstStyle/>
          <a:p>
            <a:r>
              <a:rPr lang="en-GB" sz="2000"/>
              <a:t>Inconsistent Training Pt 1 –</a:t>
            </a:r>
            <a:r>
              <a:rPr lang="en-GB" sz="20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training provided is inconsistent and not aligned with the company's strategic goals. This has led to a gap in the skills and competencies required for effective leadership. –</a:t>
            </a:r>
            <a:r>
              <a:rPr lang="en-GB" sz="2000" u="sng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endParaRPr lang="en-GB" sz="2000">
              <a:highlight>
                <a:srgbClr val="FFFF00"/>
              </a:highlight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328CB6C-F677-4C0B-9EE8-4D1C44DDF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6990" y="2081620"/>
            <a:ext cx="958199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33A4F-4909-569C-B807-5564A151C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355536"/>
            <a:ext cx="9436404" cy="321553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b="1" dirty="0">
                <a:latin typeface="+mj-lt"/>
              </a:rPr>
              <a:t>Solution</a:t>
            </a:r>
            <a:r>
              <a:rPr lang="en-GB" sz="1700" dirty="0">
                <a:latin typeface="+mj-lt"/>
              </a:rPr>
              <a:t> – </a:t>
            </a:r>
            <a:r>
              <a:rPr lang="en-GB" sz="18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Practical training may be a good way to equip new leaders with the skills they will need to lead XYZ as well as general leadership skills like Emotional Intelligence, Learning Agility and Boundary spanning</a:t>
            </a:r>
            <a:endParaRPr lang="en-GB" sz="1700" dirty="0">
              <a:latin typeface="+mj-lt"/>
            </a:endParaRPr>
          </a:p>
          <a:p>
            <a:pPr>
              <a:lnSpc>
                <a:spcPct val="110000"/>
              </a:lnSpc>
            </a:pPr>
            <a:r>
              <a:rPr lang="en-GB" sz="1700" dirty="0">
                <a:latin typeface="+mj-lt"/>
              </a:rPr>
              <a:t>Jacobsen et al. (2022) training needs to cover </a:t>
            </a:r>
            <a:r>
              <a:rPr lang="en-GB" sz="1700" dirty="0"/>
              <a:t>wide range of skills, have feedback and practice 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Stirling Institute of Australia (2023) – practical application improves understanding and allows for development of learnt skills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Walker (2024) feedback </a:t>
            </a:r>
            <a:r>
              <a:rPr lang="en-GB" sz="17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can identify quick ways to strengthen the impact you have, improve upon your results and connect you with the people who work for you</a:t>
            </a:r>
            <a:r>
              <a:rPr lang="en-GB" sz="17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GB" sz="17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2CA9B9-8D14-4AF2-934E-21FE4A339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6122584"/>
            <a:ext cx="12191695" cy="7354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1615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5B0BB24-CF19-4E6C-AFC4-A0F18438D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55710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38CEF5-63E3-4928-9F1C-395224D24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6122584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99CE47-9208-3445-8878-99952D9074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040302"/>
            <a:ext cx="9603275" cy="1020229"/>
          </a:xfrm>
        </p:spPr>
        <p:txBody>
          <a:bodyPr>
            <a:normAutofit/>
          </a:bodyPr>
          <a:lstStyle/>
          <a:p>
            <a:r>
              <a:rPr lang="en-GB" dirty="0"/>
              <a:t>Inconsistent Training Pt 2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328CB6C-F677-4C0B-9EE8-4D1C44DDF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6990" y="2081620"/>
            <a:ext cx="958199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9C189A-9AB8-95AA-C58E-93D93BFF5B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355536"/>
            <a:ext cx="9436404" cy="321553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Emotional Intelligence – Singh (2022) – involves understanding emotions and  it uses emotions to foster intellectual and emotional development, can lead to improved collaboration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Learning Agility - Hoff and Smith (2020) - the “willingness and ability to learn new competencies in order to perform under first time, tough, or different conditions”. Flaum and Winkler (2015) provides examples like innovating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Boundary Spanning – Deloitte (2025) </a:t>
            </a:r>
            <a:r>
              <a:rPr lang="en-GB" sz="1400" dirty="0">
                <a:latin typeface="Aptos" panose="020B0004020202020204" pitchFamily="34" charset="0"/>
                <a:cs typeface="Times New Roman" panose="02020603050405020304" pitchFamily="18" charset="0"/>
              </a:rPr>
              <a:t>-</a:t>
            </a:r>
            <a:r>
              <a:rPr lang="en-GB" sz="14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boundary spanners are people that can connect different teams and enabling the sharing of knowledge between them</a:t>
            </a:r>
            <a:r>
              <a:rPr lang="en-GB" sz="1400" dirty="0"/>
              <a:t>. – they also note it should be championed to employees and interdependent goals should be made</a:t>
            </a:r>
          </a:p>
          <a:p>
            <a:pPr>
              <a:lnSpc>
                <a:spcPct val="110000"/>
              </a:lnSpc>
            </a:pPr>
            <a:r>
              <a:rPr lang="en-GB" sz="1400" b="1" dirty="0"/>
              <a:t>Action Plan </a:t>
            </a:r>
            <a:r>
              <a:rPr lang="en-GB" sz="1400" dirty="0"/>
              <a:t>– After designing the training regimes Leaders should hold sessions that focus on these skills and allow employees to test these newly learnt skills in hypothetical scenarios and provide feedback . Feedback should be taken on board - (3 Months)</a:t>
            </a:r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2CA9B9-8D14-4AF2-934E-21FE4A339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6122584"/>
            <a:ext cx="12191695" cy="7354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8887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A38DD-3D34-2CDF-2BF5-1E7BABC29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Limited Opportunities for Growth pt 1 - </a:t>
            </a:r>
            <a:r>
              <a:rPr lang="en-GB" sz="18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Employees feel that there are limited opportunities for career advancement within the organisation. This has resulted in low motivation and high turnover rates among potential leaders.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154F4F-5A63-5B54-FFC2-FBDE37C90D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Solution </a:t>
            </a:r>
            <a:r>
              <a:rPr lang="en-GB" dirty="0"/>
              <a:t>-  In SWOT it was touched on that there may be a clearer path for promotion, Hold Career Advancement meetings with Employees</a:t>
            </a:r>
          </a:p>
          <a:p>
            <a:r>
              <a:rPr lang="en-GB" dirty="0" err="1"/>
              <a:t>Ingelthrope</a:t>
            </a:r>
            <a:r>
              <a:rPr lang="en-GB" dirty="0"/>
              <a:t> (2023) – high turnover = great cost and low morale</a:t>
            </a:r>
          </a:p>
          <a:p>
            <a:r>
              <a:rPr lang="en-GB" dirty="0"/>
              <a:t>Fenwick (2003) – professional growth plans see greater commitment and collaboration</a:t>
            </a:r>
          </a:p>
          <a:p>
            <a:r>
              <a:rPr lang="en-GB" dirty="0" err="1"/>
              <a:t>Vitasek</a:t>
            </a:r>
            <a:r>
              <a:rPr lang="en-GB" dirty="0"/>
              <a:t> (2025) – cites Deloitte, 60% of employees found that collaborative work sparked innovation</a:t>
            </a:r>
          </a:p>
        </p:txBody>
      </p:sp>
    </p:spTree>
    <p:extLst>
      <p:ext uri="{BB962C8B-B14F-4D97-AF65-F5344CB8AC3E}">
        <p14:creationId xmlns:p14="http://schemas.microsoft.com/office/powerpoint/2010/main" val="1507991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E624E-E216-4503-0DD9-0BBA5D260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Limited Opportunities for Growth Pt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2B11D-CF44-EA8C-8B97-E9DC28B2C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236" y="1690688"/>
            <a:ext cx="11887200" cy="4486275"/>
          </a:xfrm>
        </p:spPr>
        <p:txBody>
          <a:bodyPr>
            <a:normAutofit/>
          </a:bodyPr>
          <a:lstStyle/>
          <a:p>
            <a:pPr marL="22860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Ogelthorpe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(2023) identifies some stages that the manager may go through with the employee after meeting with the employee to discuss career 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development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: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Explain to employees what options are available – which can give the employee some direction, e.g. they may feel there are skills they will need to develop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Identify important figures within the organisation that may have a part to play in the decision that the employee may want to be more visible to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Identify progression options for the employee – the employee could come back with a plan for the manager to review in future.</a:t>
            </a:r>
          </a:p>
          <a:p>
            <a:r>
              <a:rPr lang="en-GB" b="1" dirty="0"/>
              <a:t>Action Plan </a:t>
            </a:r>
            <a:r>
              <a:rPr lang="en-GB" dirty="0"/>
              <a:t>– Make employees aware via email that these meetings are available. Time: A month for management and HR to coordinate how these meetings will be carried out</a:t>
            </a:r>
          </a:p>
        </p:txBody>
      </p:sp>
    </p:spTree>
    <p:extLst>
      <p:ext uri="{BB962C8B-B14F-4D97-AF65-F5344CB8AC3E}">
        <p14:creationId xmlns:p14="http://schemas.microsoft.com/office/powerpoint/2010/main" val="8970701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63C853E-3842-4594-86A9-051FFAF4D3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B591CDC5-6B61-4116-B3B5-0FF42B6E6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5B08984-5BEB-422F-A364-2B41E6A516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8F413B1-54E0-4B16-92AB-1CC5C7D645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Complex math formulas on a blackboard">
            <a:extLst>
              <a:ext uri="{FF2B5EF4-FFF2-40B4-BE49-F238E27FC236}">
                <a16:creationId xmlns:a16="http://schemas.microsoft.com/office/drawing/2014/main" id="{82736045-EC6B-A161-B842-99AC228053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207" r="-1" b="4736"/>
          <a:stretch/>
        </p:blipFill>
        <p:spPr>
          <a:xfrm>
            <a:off x="20" y="10"/>
            <a:ext cx="12191675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E67E8BF-E4B2-4098-9FB3-9E400BD86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30686" y="4905349"/>
            <a:ext cx="5610646" cy="1450464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58BF3F-C431-EDA6-F981-35939BD7E3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4412" y="5239131"/>
            <a:ext cx="5279490" cy="9600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000">
                <a:solidFill>
                  <a:srgbClr val="FFFFFE"/>
                </a:solidFill>
              </a:rPr>
              <a:t>Succession Planning Challenges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3781A10F-5DF6-4C9B-AE0B-5249E4399D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1" y="5073596"/>
            <a:ext cx="528319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4189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5B0BB24-CF19-4E6C-AFC4-A0F18438D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55710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438CEF5-63E3-4928-9F1C-395224D24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8" y="0"/>
            <a:ext cx="12194875" cy="6122584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46E65A-BDCA-E4B3-22DC-8194248DD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1040302"/>
            <a:ext cx="9603275" cy="1020229"/>
          </a:xfrm>
        </p:spPr>
        <p:txBody>
          <a:bodyPr>
            <a:normAutofit/>
          </a:bodyPr>
          <a:lstStyle/>
          <a:p>
            <a:r>
              <a:rPr lang="en-GB" sz="1800"/>
              <a:t>Identifying Potential Successors - </a:t>
            </a:r>
            <a:r>
              <a:rPr lang="en-GB" sz="180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company struggles to identify and develop potential successors for key leadership positions. There is no formal process in place to assess and mentor high-potential employees. </a:t>
            </a:r>
            <a:r>
              <a:rPr lang="en-GB" sz="1800"/>
              <a:t>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328CB6C-F677-4C0B-9EE8-4D1C44DDF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6990" y="2081620"/>
            <a:ext cx="958199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EFABC9D3-C5D3-E108-F970-88675281CD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355536"/>
            <a:ext cx="9436404" cy="3215530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b="1" dirty="0"/>
              <a:t>Solution</a:t>
            </a:r>
            <a:r>
              <a:rPr lang="en-GB" sz="1700" dirty="0"/>
              <a:t> – Internal Succession Plan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Caleb (2015) – Candidates should fit the organisational culture and provides tips: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Cover skill gaps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Time commitment – discuss employee goals, give reports, carving career paths</a:t>
            </a:r>
          </a:p>
          <a:p>
            <a:pPr>
              <a:lnSpc>
                <a:spcPct val="110000"/>
              </a:lnSpc>
            </a:pPr>
            <a:r>
              <a:rPr lang="en-GB" sz="1700" dirty="0"/>
              <a:t>Make the succession plan long term and organic, include a quarterly review</a:t>
            </a:r>
          </a:p>
          <a:p>
            <a:pPr>
              <a:lnSpc>
                <a:spcPct val="110000"/>
              </a:lnSpc>
            </a:pPr>
            <a:r>
              <a:rPr lang="en-GB" sz="1700" b="1" dirty="0"/>
              <a:t>Action Plan – </a:t>
            </a:r>
            <a:r>
              <a:rPr lang="en-GB" sz="1700" dirty="0"/>
              <a:t>Two-week observation, to see if there are those fit to lead (can also identify these people through the online training,  Plans will be made to develop these employees into leaders – 2/3 months</a:t>
            </a:r>
            <a:endParaRPr lang="en-GB" sz="1700" b="1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2CA9B9-8D14-4AF2-934E-21FE4A339E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6122584"/>
            <a:ext cx="12191695" cy="7354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987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8C307-0F6B-9441-F03D-F52BB94D1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7690" y="176558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GB" dirty="0"/>
              <a:t>Knowledge Transfer PT1 -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There is a lack of effective knowledge transfer mechanisms. When senior leaders leave the organisation, their knowledge and expertise are not adequately passed on to their successors.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520A1-E7E3-9BBD-8D51-2A1170160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Solution</a:t>
            </a:r>
            <a:r>
              <a:rPr lang="en-GB" dirty="0"/>
              <a:t> – Mentorship Programme</a:t>
            </a:r>
          </a:p>
          <a:p>
            <a:r>
              <a:rPr lang="en-GB" dirty="0"/>
              <a:t>CIPD (2024) A more experienced coworker passes on their knowledge to a less experienced employee</a:t>
            </a:r>
          </a:p>
          <a:p>
            <a:r>
              <a:rPr lang="en-GB" dirty="0"/>
              <a:t>Guy (2025) – “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Mentoring confers several benefits to its participants, including enhanced professional skills, structured networking, and improved markers of achievement”</a:t>
            </a:r>
          </a:p>
          <a:p>
            <a:r>
              <a:rPr lang="en-GB" sz="1800" i="1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Guy (2025) – </a:t>
            </a:r>
            <a:r>
              <a:rPr lang="en-GB" sz="1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Enables growth for mentor and mentee, the effectiveness of this programme will need to be assessed and challenges like time constraints and poor communication will need to be addressed.</a:t>
            </a:r>
          </a:p>
          <a:p>
            <a:pPr marL="0" indent="0"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108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BA6C1A-4D5A-D57A-1940-8B2A9DC42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Knowledge Transfer PT2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2AF58A-E649-7711-985F-B2E0CB3A7A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Action Plan  </a:t>
            </a:r>
            <a:r>
              <a:rPr lang="en-GB" dirty="0"/>
              <a:t>- Select leaders with flexible schedules/offset some work if possible. Assign them a mentee. Over 4 weeks they can mentor these employees.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Leadership Dynamics Team (2023) it is important to measure the effectiveness of the programme, and the goals of the mentorship programme are met. A test at the end of the period can assess </a:t>
            </a:r>
            <a:r>
              <a:rPr lang="en-GB" sz="18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employees understanding.</a:t>
            </a:r>
          </a:p>
          <a:p>
            <a:r>
              <a:rPr lang="en-GB" sz="1800" dirty="0">
                <a:latin typeface="Aptos" panose="020B0004020202020204" pitchFamily="34" charset="0"/>
                <a:cs typeface="Times New Roman" panose="02020603050405020304" pitchFamily="18" charset="0"/>
              </a:rPr>
              <a:t>2-week review –Will see if  the employees benefited and if there are any issues between mentors and their mentee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7576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D7C26-9E64-16CB-545D-D2A65B42E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Resistance to Change -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There is resistance to change among the existing leadership team. Senior leaders are reluctant to delegate responsibilities and empower potential successors, fearing a loss of control. – 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951D0-B111-EBF0-D01B-9E7484FA84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53754"/>
            <a:ext cx="12460076" cy="3612591"/>
          </a:xfrm>
        </p:spPr>
        <p:txBody>
          <a:bodyPr/>
          <a:lstStyle/>
          <a:p>
            <a:r>
              <a:rPr lang="en-GB" b="1" dirty="0"/>
              <a:t>Solution</a:t>
            </a:r>
            <a:r>
              <a:rPr lang="en-GB" dirty="0"/>
              <a:t> -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XYZ should trust their employees and give them some autonomy to see how well they deal with responsibility.</a:t>
            </a:r>
          </a:p>
          <a:p>
            <a:r>
              <a:rPr lang="en-GB" dirty="0"/>
              <a:t>Lewis (2022) Trust means employees take more risks, are more expressive and innovative</a:t>
            </a:r>
          </a:p>
          <a:p>
            <a:r>
              <a:rPr lang="en-GB" dirty="0"/>
              <a:t>Anjum and Ming (2018) – negative work culture – “lead to the negative, adverse and poor employee, as well as organizational, outcomes”</a:t>
            </a:r>
          </a:p>
          <a:p>
            <a:r>
              <a:rPr lang="en-GB" dirty="0"/>
              <a:t>Smet et al. (2020) – empowerment can help e.g. coaching – allows XYZ leaders to embrace their fears</a:t>
            </a:r>
          </a:p>
          <a:p>
            <a:r>
              <a:rPr lang="en-GB" dirty="0"/>
              <a:t>Action Plan – Delegate lesser decisions to employees – Landry (2020) allow room for failure. – </a:t>
            </a:r>
            <a:r>
              <a:rPr lang="en-GB" sz="18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failure encourages experimentation and encourages employees to take a new approach, this new approach could prove successful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28830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2D32A60-013B-47A8-8833-D242408091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E27932B-B694-4C4C-90D7-A0333A7C5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91522-75DF-6289-6DD5-3132AE8FD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dirty="0"/>
              <a:t>Overall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9EBB0476-5CF0-4F44-8D68-5D42D7AEE4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4" name="Title 1">
            <a:extLst>
              <a:ext uri="{FF2B5EF4-FFF2-40B4-BE49-F238E27FC236}">
                <a16:creationId xmlns:a16="http://schemas.microsoft.com/office/drawing/2014/main" id="{A9DA474E-6B91-4200-840F-0257B235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DF63C9AD-AE6E-4512-8171-91612E84C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FE1A49CE-B63D-457A-A180-1C883E1A63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A735C2EE-0276-88D6-A419-D478BABD66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6623702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326974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07FFA-9E3C-0085-009F-2B6C983AD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Link to Supporting Narrative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192D31A-0FB2-3315-6D5B-A10ED9E954A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LD Presentation.docx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66716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3FF9F-EDFD-6996-1C85-1A67647F2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229" y="0"/>
            <a:ext cx="10515600" cy="1325563"/>
          </a:xfrm>
        </p:spPr>
        <p:txBody>
          <a:bodyPr/>
          <a:lstStyle/>
          <a:p>
            <a:r>
              <a:rPr lang="en-GB" dirty="0"/>
              <a:t>References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24285-6D71-DAC6-E6A5-84D2C287B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257" y="1118053"/>
            <a:ext cx="11669486" cy="5565776"/>
          </a:xfrm>
        </p:spPr>
        <p:txBody>
          <a:bodyPr>
            <a:normAutofit fontScale="3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Anjum A. and Ming Xu (2018) ‘Combating toxic workplace environment: An empirical study in the context of Pakistan’, 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modelling in management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13(3), pp. 675–697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Boyles M. (2022) “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Innovation in Business: What It Is &amp; Why It’s Important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3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https://online.hbs.edu/blog/post/importance-of-innovation-in-business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30</a:t>
            </a:r>
            <a:r>
              <a:rPr lang="en-GB" sz="31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Caleb D.  (2015) ‘INTERNAL SUCCESSION PLANNING: The Research and Practice of Growing and Developing Retail Pharmacy Talent from Inside the Corporation’ 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Career Planning and Adult Development Journal, </a:t>
            </a:r>
            <a:r>
              <a:rPr lang="en-GB" sz="3100" b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31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(3), pp. 46-5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CIPD (2024) “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Coaching and mentoring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3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https://www.cipd.org/uk/knowledge/factsheets/coaching-mentoring-factsheet/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25</a:t>
            </a:r>
            <a:r>
              <a:rPr lang="en-GB" sz="31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CIPD (2025) “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SWOT Analysis” 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3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https://www.cipd.org/uk/knowledge/factsheets/swot-analysis-factsheet/#advantages-and-disadvantages-of-using-swot-analysis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18</a:t>
            </a:r>
            <a:r>
              <a:rPr lang="en-GB" sz="31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Comparably (2025) “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Qualcomm Mission, Vision &amp; Values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3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https://www.comparably.com/companies/qualcomm-incorporated/mission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18</a:t>
            </a:r>
            <a:r>
              <a:rPr lang="en-GB" sz="31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2024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Deloitte (2025) “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Boundary spanning leadership: Breaking down siloes in a hybrid world”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3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https://www.deloitte.com/uk/en/services/consulting/blogs/boundary-spanning-leadership-breaking-down-siloes-in-a-hybrid-world.html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23</a:t>
            </a:r>
            <a:r>
              <a:rPr lang="en-GB" sz="31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rd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Fenwick, T.J. (2003) ‘Professional growth plans: Possibilities and limitations of an </a:t>
            </a:r>
            <a:r>
              <a:rPr lang="en-GB" sz="3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organizationwide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employee development strategy’, 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Human resource development quarterly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14(1), pp. 59–77.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Flaum J. P. and Winkler B. (2015) “” Available at: </a:t>
            </a:r>
            <a:r>
              <a:rPr lang="en-GB" sz="3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https://hbr.org/2015/06/improve-your-ability-to-learn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23</a:t>
            </a:r>
            <a:r>
              <a:rPr lang="en-GB" sz="31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rd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Guy, J.W. 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(2025) ‘The Mentorship Blueprint: A Comprehensive Review for the Development of Programs in Pharmacy Education’, 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Pharmacy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13(1), pp. 29-. Available at: </a:t>
            </a:r>
            <a:r>
              <a:rPr lang="en-GB" sz="3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https://doi.org/10.3390/pharmacy13010029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- 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Hoff, D.F. and Smith, D.E. (2020) ‘Leadership and Learning Agility: A Lifelong Journey for W. Warner Burke’, 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Journal of applied </a:t>
            </a:r>
            <a:r>
              <a:rPr lang="en-GB" sz="31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science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56(4), pp. 492–502.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1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Ingelthorpe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R. (2023) “</a:t>
            </a:r>
            <a:r>
              <a:rPr lang="en-GB" sz="31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8 strategies to reduce high staff turnover now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31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https://www.clevry.com/en/blog/8-strategies-to-reduce-high-staff-turnover-now/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28</a:t>
            </a:r>
            <a:r>
              <a:rPr lang="en-GB" sz="31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31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375865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6B828-E99D-5706-D7AD-754F978A3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8" y="0"/>
            <a:ext cx="10515600" cy="1325563"/>
          </a:xfrm>
        </p:spPr>
        <p:txBody>
          <a:bodyPr/>
          <a:lstStyle/>
          <a:p>
            <a:r>
              <a:rPr lang="en-GB" dirty="0"/>
              <a:t>References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B2795-B6C0-31FC-4B61-91E2181CA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514" y="416410"/>
            <a:ext cx="11908971" cy="5758543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Jacobsen, C.B.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et al.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(2022) ‘Can Leadership Training Improve Organizational Effectiveness? Evidence from a Randomized Field Experiment on Transformational and Transactional Leadership’, 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Public administration review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82(1), pp. 117–131.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Landry L. (2020) “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to Delegate Effectively: 9 Tips for Managers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How to Delegate Effectively: 9 Tips for Managers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30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Leadership Dynamics Team (2023) “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Role of Mentorship in Leadership Development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The Role of Mentorship in Leadership Development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30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2024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Lewis A. (2022) “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Good Leadership? It All Starts With Trust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https://www.harvardbusiness.org/good-leadership-it-all-starts-with-trust/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25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Marketline (2025) “Qualcomm Inc”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https://advantage-marketline-com.ezproxy.uwtsd.ac.uk/Company/Profile/qualcomm_incorporated?swot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18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McCreary C. W. (2023) “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Promotions Vs Growth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https://medium.com/@colleenwheelermccreary/promotions-vs-growth-ebbedec63689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30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Ogelthorpe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A. (2023) “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to Talk to Your Boss About Your Career Development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How to Talk to Your Boss About Your Career Development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28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Peek S. (2025) “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to Identify a True Leader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https://www.business.com/articles/how-to-identify-leadership-skills/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29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Singh, Y.D. (2022) ‘The Impact of Emotional Intelligence on Effectiveness of Leadership: A Qualitative Study’, </a:t>
            </a:r>
            <a:r>
              <a:rPr lang="en-GB" sz="18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NeuroQuantology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20(4), pp. 1361-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Smet D. A., Hewes C. and Weiss L. (2020) “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 smarter decisions, empower your employees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https://www.mckinsey.com/capabilities/people-and-organizational-performance/our-insights/for-smarter-decisions-empower-your-employees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25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Striling Institute of Australia (2023) “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Benefits of Practical Learning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https://sia.edu.au/students-corner/benefits-of-practical-learning#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28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Vitasek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K. (2025) “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Power Of Collaborating With Employees For Innovation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” Available at: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https://www.forbes.com/sites/katevitasek/2025/01/13/the-power-of-collaborating-with-employees-for-innovation/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Accessed: 28</a:t>
            </a:r>
            <a:r>
              <a:rPr lang="en-GB" sz="1800" kern="1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April 2025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Walker K. (2024) ‘Employee feedback: how to provide feedback and recognition regularly’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Strategic HR Review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23(2), pp. 46-50.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Wulan D. R. et al. (2024) ‘Exploring the Benefits and Challenges of Gamification in Enhancing Student Learning Outcomes’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Global International Journal of Innovative Research 2(7):1657-1674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6961978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7213</TotalTime>
  <Words>2420</Words>
  <Application>Microsoft Office PowerPoint</Application>
  <PresentationFormat>Widescreen</PresentationFormat>
  <Paragraphs>98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Arial</vt:lpstr>
      <vt:lpstr>Gill Sans MT</vt:lpstr>
      <vt:lpstr>Symbol</vt:lpstr>
      <vt:lpstr>Gallery</vt:lpstr>
      <vt:lpstr>XYZ Corporations: Developing an Employee Leadership Programme with Succession Planning</vt:lpstr>
      <vt:lpstr>Introduction</vt:lpstr>
      <vt:lpstr>SWOT</vt:lpstr>
      <vt:lpstr>Leadership Development Challenges</vt:lpstr>
      <vt:lpstr>Lack of Structured Programmes- XYZ Corporation has not invested in structured leadership development programmes. As a result, employees lack the necessary training and mentorship to develop their leadership skills. </vt:lpstr>
      <vt:lpstr>Inconsistent Training Pt 1 –The training provided is inconsistent and not aligned with the company's strategic goals. This has led to a gap in the skills and competencies required for effective leadership. – </vt:lpstr>
      <vt:lpstr>Inconsistent Training Pt 2</vt:lpstr>
      <vt:lpstr>Limited Opportunities for Growth pt 1 - Employees feel that there are limited opportunities for career advancement within the organisation. This has resulted in low motivation and high turnover rates among potential leaders. </vt:lpstr>
      <vt:lpstr>Limited Opportunities for Growth Pt 2 </vt:lpstr>
      <vt:lpstr>Succession Planning Challenges</vt:lpstr>
      <vt:lpstr>Identifying Potential Successors - The company struggles to identify and develop potential successors for key leadership positions. There is no formal process in place to assess and mentor high-potential employees.  </vt:lpstr>
      <vt:lpstr>Knowledge Transfer PT1 - There is a lack of effective knowledge transfer mechanisms. When senior leaders leave the organisation, their knowledge and expertise are not adequately passed on to their successors. </vt:lpstr>
      <vt:lpstr>Knowledge Transfer PT2</vt:lpstr>
      <vt:lpstr>Resistance to Change - There is resistance to change among the existing leadership team. Senior leaders are reluctant to delegate responsibilities and empower potential successors, fearing a loss of control. –  </vt:lpstr>
      <vt:lpstr>Overall</vt:lpstr>
      <vt:lpstr>Link to Supporting Narrative</vt:lpstr>
      <vt:lpstr>References 1</vt:lpstr>
      <vt:lpstr>References 2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 Thomas (2204038)</dc:creator>
  <cp:lastModifiedBy>Jac Thomas (2204038)</cp:lastModifiedBy>
  <cp:revision>1</cp:revision>
  <dcterms:created xsi:type="dcterms:W3CDTF">2025-04-30T22:39:53Z</dcterms:created>
  <dcterms:modified xsi:type="dcterms:W3CDTF">2025-05-06T21:02:58Z</dcterms:modified>
</cp:coreProperties>
</file>