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6"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5143500" type="screen16x9"/>
  <p:notesSz cx="6858000" cy="9144000"/>
  <p:embeddedFontLst>
    <p:embeddedFont>
      <p:font typeface="Questrial" panose="020B0604020202020204" charset="0"/>
      <p:regular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ebay.co.uk/itm/12ft-burger-van-Ready-To-Trade-with-Honda-Generator/153201911888?hash=item23ab8ba850:g:010AAOSwBNdbqO5O:rk:13:pf:0"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s://www.ncass.org.uk/mobile-catering-home/content/mobile-catering-insurance"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gov.uk-business-and-self-employed"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ncass.org.uk/mobile-catering-home/content/get-legal/law-pages/training-requirements-for-mobile-caterers"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mobile-cuisine.com/business/leadership-duties-the-most-critical-for-food-truck-owner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Good morning we are kirsty, ripara, saleema and romi . Our business proposal is for a food truck called eastern fusion. Where we will sell eastern street food at festivals and events.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46568f18fb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 name="Google Shape;168;g46568f18fb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Eastern fusion is an equal partnership, meaning we have all put forward the same amount of money and we are equally liable for any debt Cousins (2014). we chose a partnership so that we all have equal responsibility and liability of the business.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46568f18fb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46568f18fb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4438a5ef81_1_1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g4438a5ef81_1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4438a5ef81_1_1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It‘s important to tell your customers what u do as a company. </a:t>
            </a:r>
            <a:endParaRPr/>
          </a:p>
        </p:txBody>
      </p:sp>
      <p:sp>
        <p:nvSpPr>
          <p:cNvPr id="196" name="Google Shape;196;g4438a5ef81_1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46568f18fb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46568f18fb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g46568f18fb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g46568f18fb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46568f18fb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46568f18fb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our target audience will be families and students depending on what sort of festivals we attended for example if it’s family orientated than the prices will be adjusted accordingly. According to Fat Guy media, [2017] it is important to choose a target audience to market your product.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4438353cf6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We have looked at the different pricing structures cost leadership and differentiation. According to the University of Cambridge (2018) cost leadership is when a business will try and under cut others in the same sector to become the lowest cost the downside of this is the business may lose money if they are not careful to take advantage of all the ways they can cut costs.</a:t>
            </a:r>
            <a:endParaRPr/>
          </a:p>
          <a:p>
            <a:pPr marL="0" lvl="0" indent="0" algn="l" rtl="0">
              <a:spcBef>
                <a:spcPts val="0"/>
              </a:spcBef>
              <a:spcAft>
                <a:spcPts val="0"/>
              </a:spcAft>
              <a:buNone/>
            </a:pPr>
            <a:r>
              <a:rPr lang="en"/>
              <a:t>The University of Cambridge (2018) suggests that businesses using differentiation pricing strive for uniqueness within their sector. They will set their prices at a premium.</a:t>
            </a:r>
            <a:endParaRPr/>
          </a:p>
          <a:p>
            <a:pPr marL="0" lvl="0" indent="0" algn="l" rtl="0">
              <a:spcBef>
                <a:spcPts val="0"/>
              </a:spcBef>
              <a:spcAft>
                <a:spcPts val="0"/>
              </a:spcAft>
              <a:buNone/>
            </a:pPr>
            <a:r>
              <a:rPr lang="en"/>
              <a:t>We have chosen to skim both strategies, during our first few months we will be keeping the cost to the customer as low as possible until we have made a name for ourselves. We will then slowly increase our prices as our brand grows.</a:t>
            </a:r>
            <a:endParaRPr/>
          </a:p>
        </p:txBody>
      </p:sp>
      <p:sp>
        <p:nvSpPr>
          <p:cNvPr id="233" name="Google Shape;233;g4438353cf6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4438353cf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4438353cf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Second hand vans on eBay from £4,000 fully operational vans from £7,500 </a:t>
            </a:r>
            <a:r>
              <a:rPr lang="en" u="sng">
                <a:solidFill>
                  <a:schemeClr val="hlink"/>
                </a:solidFill>
                <a:hlinkClick r:id="rId3"/>
              </a:rPr>
              <a:t>https://www.ebay.co.uk/itm/12ft-burger-van-Ready-To-Trade-with-Honda-Generator/153201911888?hash=item23ab8ba850:g:010AAOSwBNdbqO5O:rk:13:pf:0</a:t>
            </a:r>
            <a:endParaRPr/>
          </a:p>
          <a:p>
            <a:pPr marL="0" lvl="0" indent="0" algn="l" rtl="0">
              <a:spcBef>
                <a:spcPts val="0"/>
              </a:spcBef>
              <a:spcAft>
                <a:spcPts val="0"/>
              </a:spcAft>
              <a:buNone/>
            </a:pPr>
            <a:r>
              <a:rPr lang="en" u="sng">
                <a:solidFill>
                  <a:schemeClr val="hlink"/>
                </a:solidFill>
                <a:hlinkClick r:id="rId4"/>
              </a:rPr>
              <a:t>https://www.ncass.org.uk/mobile-catering-home/content/mobile-catering-insurance</a:t>
            </a:r>
            <a:r>
              <a:rPr lang="en"/>
              <a:t> </a:t>
            </a: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4438a5ef81_1_1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(Ripara) According to breeze people 2018. Giving away free samples is one of the most effective way to boost sales and drive awareness of our products. This will help as were new to the market at events and festivals. Ecommerce in 2019 (2018) suggest the importance of social media for for a successful marketing campaign for small businesses. A strong social media presence help small business target their audience effectively through facebook, instagram and twitter.  </a:t>
            </a:r>
            <a:endParaRPr/>
          </a:p>
        </p:txBody>
      </p:sp>
      <p:sp>
        <p:nvSpPr>
          <p:cNvPr id="247" name="Google Shape;247;g4438a5ef81_1_1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4438a5ef81_1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We will need to apply for a street trading licence can be done by visiting online site </a:t>
            </a:r>
            <a:r>
              <a:rPr lang="en" u="sng">
                <a:solidFill>
                  <a:schemeClr val="hlink"/>
                </a:solidFill>
                <a:hlinkClick r:id="rId3"/>
              </a:rPr>
              <a:t>www.gov.uk</a:t>
            </a:r>
            <a:r>
              <a:rPr lang="en" u="sng">
                <a:solidFill>
                  <a:schemeClr val="hlink"/>
                </a:solidFill>
                <a:hlinkClick r:id="rId3"/>
              </a:rPr>
              <a:t>-business-and-self-</a:t>
            </a:r>
            <a:r>
              <a:rPr lang="en" u="sng">
                <a:solidFill>
                  <a:schemeClr val="hlink"/>
                </a:solidFill>
                <a:hlinkClick r:id="rId3"/>
              </a:rPr>
              <a:t>employed</a:t>
            </a:r>
            <a:r>
              <a:rPr lang="en"/>
              <a:t> website. According to paymentsense [2018.] the business will have to join the national market traders federation (NMTF) which provides liability protection of upto £10 million for small business across EU. The food handling  certificate and other requirement will be taken care of by NCASS which is included in the membership.     </a:t>
            </a:r>
            <a:endParaRPr/>
          </a:p>
        </p:txBody>
      </p:sp>
      <p:sp>
        <p:nvSpPr>
          <p:cNvPr id="255" name="Google Shape;255;g4438a5ef81_1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4438a5ef81_1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These are the legal requirements needed in any food truck business according to mobile cuisine (2017) . </a:t>
            </a:r>
            <a:endParaRPr/>
          </a:p>
        </p:txBody>
      </p:sp>
      <p:sp>
        <p:nvSpPr>
          <p:cNvPr id="262" name="Google Shape;262;g4438a5ef81_1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46568f18fb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9" name="Google Shape;269;g46568f18fb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Every staff member will have an level 2 hygiene qualifications and management skills we treat all our staff members equally and all team member treat each other with respect. Mobile cuisine (2017)  all team staff members have each job so we get our tasks done quckily and each of us wil have mangerment skills or can training towards it,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45a7bfdd7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7" name="Google Shape;277;g45a7bfdd7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Hygiene courses cover all practices that you'd want staff to be aware of. A typical level 2 course (ideal for food handlers) will cover health &amp; safety in the workplace, HACCP, risk assessments, food poisoning, cleaning, refuse, pest control and personal hygiene amongst other subjects.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A level 1 hygiene training course (for part time or temporary staff) course will cover more basic aspects of food hygiene, such as pest control, food storage, waste disposal, personal hygiene and temperature control.</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Courses for supervisors, managers and business owners (level 3 food hygiene) typically develop extensive knowledge of the principles of food hygiene so that they are equipped to practice food hygiene and ensure its maintenance throughout the rest of the business.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u="sng">
                <a:solidFill>
                  <a:srgbClr val="1155CC"/>
                </a:solidFill>
                <a:hlinkClick r:id="rId3"/>
              </a:rPr>
              <a:t>https://www.ncass.org.uk/mobile-catering-home/content/get-legal/law-pages/training-requirements-for-mobile-caterers</a:t>
            </a:r>
            <a:endParaRPr u="sng">
              <a:solidFill>
                <a:srgbClr val="1155CC"/>
              </a:solidFill>
              <a:hlinkClick r:id="rId3"/>
            </a:endParaRPr>
          </a:p>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45a7bfdd73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45a7bfdd73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Top 3 Critical Leadership Duties For A Food Truck Owner</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Planning</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Support</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Growing employees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To ensure your business maximizes its potential.</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u="sng">
                <a:solidFill>
                  <a:srgbClr val="1155CC"/>
                </a:solidFill>
                <a:hlinkClick r:id="rId3"/>
              </a:rPr>
              <a:t>https://mobile-cuisine.com/business/leadership-duties-the-most-critical-for-food-truck-owners/</a:t>
            </a:r>
            <a:endParaRPr u="sng">
              <a:solidFill>
                <a:srgbClr val="1155CC"/>
              </a:solidFill>
              <a:hlinkClick r:id="rId3"/>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g46568f18fb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3" name="Google Shape;293;g46568f18fb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These are our strengths and weaknesses of the proposal of our businesses according to mobile cuisine (2018) its important part of planning our food truck’s future and also our current market position. Also by doing a opportunities and threats section it identifies the effects and challenges down the road and lets the businesses focus on the goals.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46568f18fb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 name="Google Shape;300;g46568f18fb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sz="1200">
              <a:solidFill>
                <a:srgbClr val="1F222F"/>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46568f18fb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46568f18fb_0_1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gantt chart shows the start of our progress https://www.mindtools.com/pages/article/newPPM_03.htm</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44427d5f82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4" name="Google Shape;314;g44427d5f82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g46568f18fb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g46568f18fb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
        <p:cNvGrpSpPr/>
        <p:nvPr/>
      </p:nvGrpSpPr>
      <p:grpSpPr>
        <a:xfrm>
          <a:off x="0" y="0"/>
          <a:ext cx="0" cy="0"/>
          <a:chOff x="0" y="0"/>
          <a:chExt cx="0" cy="0"/>
        </a:xfrm>
      </p:grpSpPr>
      <p:pic>
        <p:nvPicPr>
          <p:cNvPr id="13" name="Google Shape;13;p2" descr="Droplets-HD-Title-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2"/>
          <p:cNvSpPr txBox="1">
            <a:spLocks noGrp="1"/>
          </p:cNvSpPr>
          <p:nvPr>
            <p:ph type="ctrTitle"/>
          </p:nvPr>
        </p:nvSpPr>
        <p:spPr>
          <a:xfrm>
            <a:off x="1313259" y="975589"/>
            <a:ext cx="6517500" cy="18819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3600"/>
              <a:buFont typeface="Questrial"/>
              <a:buNone/>
              <a:defRPr sz="36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5" name="Google Shape;15;p2"/>
          <p:cNvSpPr txBox="1">
            <a:spLocks noGrp="1"/>
          </p:cNvSpPr>
          <p:nvPr>
            <p:ph type="subTitle" idx="1"/>
          </p:nvPr>
        </p:nvSpPr>
        <p:spPr>
          <a:xfrm>
            <a:off x="1313259" y="2914650"/>
            <a:ext cx="6517500" cy="1028700"/>
          </a:xfrm>
          <a:prstGeom prst="rect">
            <a:avLst/>
          </a:prstGeom>
          <a:noFill/>
          <a:ln>
            <a:noFill/>
          </a:ln>
        </p:spPr>
        <p:txBody>
          <a:bodyPr spcFirstLastPara="1" wrap="square" lIns="68575" tIns="34275" rIns="68575" bIns="34275" anchor="t" anchorCtr="0"/>
          <a:lstStyle>
            <a:lvl1pPr lvl="0" algn="ctr">
              <a:lnSpc>
                <a:spcPct val="120000"/>
              </a:lnSpc>
              <a:spcBef>
                <a:spcPts val="800"/>
              </a:spcBef>
              <a:spcAft>
                <a:spcPts val="0"/>
              </a:spcAft>
              <a:buSzPts val="1700"/>
              <a:buNone/>
              <a:defRPr sz="1700">
                <a:solidFill>
                  <a:srgbClr val="7F7F7F"/>
                </a:solidFill>
              </a:defRPr>
            </a:lvl1pPr>
            <a:lvl2pPr lvl="1" algn="ctr">
              <a:lnSpc>
                <a:spcPct val="120000"/>
              </a:lnSpc>
              <a:spcBef>
                <a:spcPts val="400"/>
              </a:spcBef>
              <a:spcAft>
                <a:spcPts val="0"/>
              </a:spcAft>
              <a:buSzPts val="1500"/>
              <a:buNone/>
              <a:defRPr sz="1500"/>
            </a:lvl2pPr>
            <a:lvl3pPr lvl="2" algn="ctr">
              <a:lnSpc>
                <a:spcPct val="120000"/>
              </a:lnSpc>
              <a:spcBef>
                <a:spcPts val="400"/>
              </a:spcBef>
              <a:spcAft>
                <a:spcPts val="0"/>
              </a:spcAft>
              <a:buSzPts val="1400"/>
              <a:buNone/>
              <a:defRPr sz="1400"/>
            </a:lvl3pPr>
            <a:lvl4pPr lvl="3" algn="ctr">
              <a:lnSpc>
                <a:spcPct val="120000"/>
              </a:lnSpc>
              <a:spcBef>
                <a:spcPts val="400"/>
              </a:spcBef>
              <a:spcAft>
                <a:spcPts val="0"/>
              </a:spcAft>
              <a:buSzPts val="1200"/>
              <a:buNone/>
              <a:defRPr sz="1200"/>
            </a:lvl4pPr>
            <a:lvl5pPr lvl="4" algn="ctr">
              <a:lnSpc>
                <a:spcPct val="120000"/>
              </a:lnSpc>
              <a:spcBef>
                <a:spcPts val="400"/>
              </a:spcBef>
              <a:spcAft>
                <a:spcPts val="0"/>
              </a:spcAft>
              <a:buSzPts val="1200"/>
              <a:buNone/>
              <a:defRPr sz="1200"/>
            </a:lvl5pPr>
            <a:lvl6pPr lvl="5" algn="ctr">
              <a:lnSpc>
                <a:spcPct val="120000"/>
              </a:lnSpc>
              <a:spcBef>
                <a:spcPts val="400"/>
              </a:spcBef>
              <a:spcAft>
                <a:spcPts val="0"/>
              </a:spcAft>
              <a:buSzPts val="1200"/>
              <a:buNone/>
              <a:defRPr sz="1200"/>
            </a:lvl6pPr>
            <a:lvl7pPr lvl="6" algn="ctr">
              <a:lnSpc>
                <a:spcPct val="120000"/>
              </a:lnSpc>
              <a:spcBef>
                <a:spcPts val="400"/>
              </a:spcBef>
              <a:spcAft>
                <a:spcPts val="0"/>
              </a:spcAft>
              <a:buSzPts val="1200"/>
              <a:buNone/>
              <a:defRPr sz="1200"/>
            </a:lvl7pPr>
            <a:lvl8pPr lvl="7" algn="ctr">
              <a:lnSpc>
                <a:spcPct val="120000"/>
              </a:lnSpc>
              <a:spcBef>
                <a:spcPts val="400"/>
              </a:spcBef>
              <a:spcAft>
                <a:spcPts val="0"/>
              </a:spcAft>
              <a:buSzPts val="1200"/>
              <a:buNone/>
              <a:defRPr sz="1200"/>
            </a:lvl8pPr>
            <a:lvl9pPr lvl="8" algn="ctr">
              <a:lnSpc>
                <a:spcPct val="120000"/>
              </a:lnSpc>
              <a:spcBef>
                <a:spcPts val="400"/>
              </a:spcBef>
              <a:spcAft>
                <a:spcPts val="0"/>
              </a:spcAft>
              <a:buSzPts val="1200"/>
              <a:buNone/>
              <a:defRPr sz="1200"/>
            </a:lvl9pPr>
          </a:lstStyle>
          <a:p>
            <a:endParaRPr/>
          </a:p>
        </p:txBody>
      </p:sp>
      <p:sp>
        <p:nvSpPr>
          <p:cNvPr id="16" name="Google Shape;16;p2"/>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7" name="Google Shape;17;p2"/>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8" name="Google Shape;18;p2"/>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pic>
        <p:nvPicPr>
          <p:cNvPr id="20" name="Google Shape;20;p3"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21" name="Google Shape;21;p3"/>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2" name="Google Shape;22;p3"/>
          <p:cNvSpPr txBox="1">
            <a:spLocks noGrp="1"/>
          </p:cNvSpPr>
          <p:nvPr>
            <p:ph type="body" idx="1"/>
          </p:nvPr>
        </p:nvSpPr>
        <p:spPr>
          <a:xfrm>
            <a:off x="685331" y="1775319"/>
            <a:ext cx="7773000" cy="25680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23" name="Google Shape;23;p3"/>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4" name="Google Shape;24;p3"/>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25" name="Google Shape;25;p3"/>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
        <p:cNvGrpSpPr/>
        <p:nvPr/>
      </p:nvGrpSpPr>
      <p:grpSpPr>
        <a:xfrm>
          <a:off x="0" y="0"/>
          <a:ext cx="0" cy="0"/>
          <a:chOff x="0" y="0"/>
          <a:chExt cx="0" cy="0"/>
        </a:xfrm>
      </p:grpSpPr>
      <p:pic>
        <p:nvPicPr>
          <p:cNvPr id="27" name="Google Shape;27;p4"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28" name="Google Shape;28;p4"/>
          <p:cNvSpPr txBox="1">
            <a:spLocks noGrp="1"/>
          </p:cNvSpPr>
          <p:nvPr>
            <p:ph type="title"/>
          </p:nvPr>
        </p:nvSpPr>
        <p:spPr>
          <a:xfrm>
            <a:off x="685331" y="621422"/>
            <a:ext cx="7763700" cy="20526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3000"/>
              <a:buFont typeface="Questrial"/>
              <a:buNone/>
              <a:defRPr sz="30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29" name="Google Shape;29;p4"/>
          <p:cNvSpPr txBox="1">
            <a:spLocks noGrp="1"/>
          </p:cNvSpPr>
          <p:nvPr>
            <p:ph type="body" idx="1"/>
          </p:nvPr>
        </p:nvSpPr>
        <p:spPr>
          <a:xfrm>
            <a:off x="685331" y="2743093"/>
            <a:ext cx="7763700" cy="10260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500"/>
              <a:buNone/>
              <a:defRPr sz="1500">
                <a:solidFill>
                  <a:srgbClr val="7F7F7F"/>
                </a:solidFill>
              </a:defRPr>
            </a:lvl1pPr>
            <a:lvl2pPr marL="914400" lvl="1" indent="-228600" algn="l">
              <a:lnSpc>
                <a:spcPct val="120000"/>
              </a:lnSpc>
              <a:spcBef>
                <a:spcPts val="400"/>
              </a:spcBef>
              <a:spcAft>
                <a:spcPts val="0"/>
              </a:spcAft>
              <a:buSzPts val="1500"/>
              <a:buNone/>
              <a:defRPr sz="1500">
                <a:solidFill>
                  <a:srgbClr val="888888"/>
                </a:solidFill>
              </a:defRPr>
            </a:lvl2pPr>
            <a:lvl3pPr marL="1371600" lvl="2" indent="-228600" algn="l">
              <a:lnSpc>
                <a:spcPct val="120000"/>
              </a:lnSpc>
              <a:spcBef>
                <a:spcPts val="400"/>
              </a:spcBef>
              <a:spcAft>
                <a:spcPts val="0"/>
              </a:spcAft>
              <a:buSzPts val="1400"/>
              <a:buNone/>
              <a:defRPr sz="1400">
                <a:solidFill>
                  <a:srgbClr val="888888"/>
                </a:solidFill>
              </a:defRPr>
            </a:lvl3pPr>
            <a:lvl4pPr marL="1828800" lvl="3" indent="-228600" algn="l">
              <a:lnSpc>
                <a:spcPct val="120000"/>
              </a:lnSpc>
              <a:spcBef>
                <a:spcPts val="400"/>
              </a:spcBef>
              <a:spcAft>
                <a:spcPts val="0"/>
              </a:spcAft>
              <a:buSzPts val="1200"/>
              <a:buNone/>
              <a:defRPr sz="1200">
                <a:solidFill>
                  <a:srgbClr val="888888"/>
                </a:solidFill>
              </a:defRPr>
            </a:lvl4pPr>
            <a:lvl5pPr marL="2286000" lvl="4" indent="-228600" algn="l">
              <a:lnSpc>
                <a:spcPct val="120000"/>
              </a:lnSpc>
              <a:spcBef>
                <a:spcPts val="400"/>
              </a:spcBef>
              <a:spcAft>
                <a:spcPts val="0"/>
              </a:spcAft>
              <a:buSzPts val="1200"/>
              <a:buNone/>
              <a:defRPr sz="1200">
                <a:solidFill>
                  <a:srgbClr val="888888"/>
                </a:solidFill>
              </a:defRPr>
            </a:lvl5pPr>
            <a:lvl6pPr marL="2743200" lvl="5" indent="-228600" algn="l">
              <a:lnSpc>
                <a:spcPct val="120000"/>
              </a:lnSpc>
              <a:spcBef>
                <a:spcPts val="400"/>
              </a:spcBef>
              <a:spcAft>
                <a:spcPts val="0"/>
              </a:spcAft>
              <a:buSzPts val="1200"/>
              <a:buNone/>
              <a:defRPr sz="1200">
                <a:solidFill>
                  <a:srgbClr val="888888"/>
                </a:solidFill>
              </a:defRPr>
            </a:lvl6pPr>
            <a:lvl7pPr marL="3200400" lvl="6" indent="-228600" algn="l">
              <a:lnSpc>
                <a:spcPct val="120000"/>
              </a:lnSpc>
              <a:spcBef>
                <a:spcPts val="400"/>
              </a:spcBef>
              <a:spcAft>
                <a:spcPts val="0"/>
              </a:spcAft>
              <a:buSzPts val="1200"/>
              <a:buNone/>
              <a:defRPr sz="1200">
                <a:solidFill>
                  <a:srgbClr val="888888"/>
                </a:solidFill>
              </a:defRPr>
            </a:lvl7pPr>
            <a:lvl8pPr marL="3657600" lvl="7" indent="-228600" algn="l">
              <a:lnSpc>
                <a:spcPct val="120000"/>
              </a:lnSpc>
              <a:spcBef>
                <a:spcPts val="400"/>
              </a:spcBef>
              <a:spcAft>
                <a:spcPts val="0"/>
              </a:spcAft>
              <a:buSzPts val="1200"/>
              <a:buNone/>
              <a:defRPr sz="1200">
                <a:solidFill>
                  <a:srgbClr val="888888"/>
                </a:solidFill>
              </a:defRPr>
            </a:lvl8pPr>
            <a:lvl9pPr marL="4114800" lvl="8" indent="-228600" algn="l">
              <a:lnSpc>
                <a:spcPct val="120000"/>
              </a:lnSpc>
              <a:spcBef>
                <a:spcPts val="400"/>
              </a:spcBef>
              <a:spcAft>
                <a:spcPts val="0"/>
              </a:spcAft>
              <a:buSzPts val="1200"/>
              <a:buNone/>
              <a:defRPr sz="1200">
                <a:solidFill>
                  <a:srgbClr val="888888"/>
                </a:solidFill>
              </a:defRPr>
            </a:lvl9pPr>
          </a:lstStyle>
          <a:p>
            <a:endParaRPr/>
          </a:p>
        </p:txBody>
      </p:sp>
      <p:sp>
        <p:nvSpPr>
          <p:cNvPr id="30" name="Google Shape;30;p4"/>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1" name="Google Shape;31;p4"/>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2" name="Google Shape;32;p4"/>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pic>
        <p:nvPicPr>
          <p:cNvPr id="34" name="Google Shape;34;p5"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5" name="Google Shape;35;p5"/>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36" name="Google Shape;36;p5"/>
          <p:cNvSpPr txBox="1">
            <a:spLocks noGrp="1"/>
          </p:cNvSpPr>
          <p:nvPr>
            <p:ph type="body" idx="1"/>
          </p:nvPr>
        </p:nvSpPr>
        <p:spPr>
          <a:xfrm>
            <a:off x="685331" y="1775319"/>
            <a:ext cx="3829500" cy="25680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37" name="Google Shape;37;p5"/>
          <p:cNvSpPr txBox="1">
            <a:spLocks noGrp="1"/>
          </p:cNvSpPr>
          <p:nvPr>
            <p:ph type="body" idx="2"/>
          </p:nvPr>
        </p:nvSpPr>
        <p:spPr>
          <a:xfrm>
            <a:off x="4629150" y="1775319"/>
            <a:ext cx="3828900" cy="25680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38" name="Google Shape;38;p5"/>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39" name="Google Shape;39;p5"/>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0" name="Google Shape;40;p5"/>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1"/>
        <p:cNvGrpSpPr/>
        <p:nvPr/>
      </p:nvGrpSpPr>
      <p:grpSpPr>
        <a:xfrm>
          <a:off x="0" y="0"/>
          <a:ext cx="0" cy="0"/>
          <a:chOff x="0" y="0"/>
          <a:chExt cx="0" cy="0"/>
        </a:xfrm>
      </p:grpSpPr>
      <p:pic>
        <p:nvPicPr>
          <p:cNvPr id="42" name="Google Shape;42;p6"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3" name="Google Shape;43;p6"/>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44" name="Google Shape;44;p6"/>
          <p:cNvSpPr txBox="1">
            <a:spLocks noGrp="1"/>
          </p:cNvSpPr>
          <p:nvPr>
            <p:ph type="body" idx="1"/>
          </p:nvPr>
        </p:nvSpPr>
        <p:spPr>
          <a:xfrm>
            <a:off x="859746" y="1778263"/>
            <a:ext cx="3655200" cy="510000"/>
          </a:xfrm>
          <a:prstGeom prst="rect">
            <a:avLst/>
          </a:prstGeom>
          <a:noFill/>
          <a:ln>
            <a:noFill/>
          </a:ln>
        </p:spPr>
        <p:txBody>
          <a:bodyPr spcFirstLastPara="1" wrap="square" lIns="68575" tIns="34275" rIns="68575" bIns="34275" anchor="b" anchorCtr="0"/>
          <a:lstStyle>
            <a:lvl1pPr marL="457200" lvl="0" indent="-228600" algn="l">
              <a:lnSpc>
                <a:spcPct val="85000"/>
              </a:lnSpc>
              <a:spcBef>
                <a:spcPts val="800"/>
              </a:spcBef>
              <a:spcAft>
                <a:spcPts val="0"/>
              </a:spcAft>
              <a:buSzPts val="2000"/>
              <a:buNone/>
              <a:defRPr sz="20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45" name="Google Shape;45;p6"/>
          <p:cNvSpPr txBox="1">
            <a:spLocks noGrp="1"/>
          </p:cNvSpPr>
          <p:nvPr>
            <p:ph type="body" idx="2"/>
          </p:nvPr>
        </p:nvSpPr>
        <p:spPr>
          <a:xfrm>
            <a:off x="685331" y="2288259"/>
            <a:ext cx="3829500" cy="20550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46" name="Google Shape;46;p6"/>
          <p:cNvSpPr txBox="1">
            <a:spLocks noGrp="1"/>
          </p:cNvSpPr>
          <p:nvPr>
            <p:ph type="body" idx="3"/>
          </p:nvPr>
        </p:nvSpPr>
        <p:spPr>
          <a:xfrm>
            <a:off x="4797317" y="1778263"/>
            <a:ext cx="3661500" cy="510000"/>
          </a:xfrm>
          <a:prstGeom prst="rect">
            <a:avLst/>
          </a:prstGeom>
          <a:noFill/>
          <a:ln>
            <a:noFill/>
          </a:ln>
        </p:spPr>
        <p:txBody>
          <a:bodyPr spcFirstLastPara="1" wrap="square" lIns="68575" tIns="34275" rIns="68575" bIns="34275" anchor="b" anchorCtr="0"/>
          <a:lstStyle>
            <a:lvl1pPr marL="457200" lvl="0" indent="-228600" algn="l">
              <a:lnSpc>
                <a:spcPct val="85000"/>
              </a:lnSpc>
              <a:spcBef>
                <a:spcPts val="800"/>
              </a:spcBef>
              <a:spcAft>
                <a:spcPts val="0"/>
              </a:spcAft>
              <a:buSzPts val="2000"/>
              <a:buNone/>
              <a:defRPr sz="20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47" name="Google Shape;47;p6"/>
          <p:cNvSpPr txBox="1">
            <a:spLocks noGrp="1"/>
          </p:cNvSpPr>
          <p:nvPr>
            <p:ph type="body" idx="4"/>
          </p:nvPr>
        </p:nvSpPr>
        <p:spPr>
          <a:xfrm>
            <a:off x="4629150" y="2288259"/>
            <a:ext cx="3829200" cy="20550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48" name="Google Shape;48;p6"/>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49" name="Google Shape;49;p6"/>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0" name="Google Shape;50;p6"/>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1"/>
        <p:cNvGrpSpPr/>
        <p:nvPr/>
      </p:nvGrpSpPr>
      <p:grpSpPr>
        <a:xfrm>
          <a:off x="0" y="0"/>
          <a:ext cx="0" cy="0"/>
          <a:chOff x="0" y="0"/>
          <a:chExt cx="0" cy="0"/>
        </a:xfrm>
      </p:grpSpPr>
      <p:pic>
        <p:nvPicPr>
          <p:cNvPr id="52" name="Google Shape;52;p7"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3" name="Google Shape;53;p7"/>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54" name="Google Shape;54;p7"/>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5" name="Google Shape;55;p7"/>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56" name="Google Shape;56;p7"/>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pic>
        <p:nvPicPr>
          <p:cNvPr id="58" name="Google Shape;58;p8"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9" name="Google Shape;59;p8"/>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0" name="Google Shape;60;p8"/>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1" name="Google Shape;61;p8"/>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2"/>
        <p:cNvGrpSpPr/>
        <p:nvPr/>
      </p:nvGrpSpPr>
      <p:grpSpPr>
        <a:xfrm>
          <a:off x="0" y="0"/>
          <a:ext cx="0" cy="0"/>
          <a:chOff x="0" y="0"/>
          <a:chExt cx="0" cy="0"/>
        </a:xfrm>
      </p:grpSpPr>
      <p:pic>
        <p:nvPicPr>
          <p:cNvPr id="63" name="Google Shape;63;p9"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4" name="Google Shape;64;p9"/>
          <p:cNvSpPr txBox="1">
            <a:spLocks noGrp="1"/>
          </p:cNvSpPr>
          <p:nvPr>
            <p:ph type="title"/>
          </p:nvPr>
        </p:nvSpPr>
        <p:spPr>
          <a:xfrm>
            <a:off x="685331" y="457200"/>
            <a:ext cx="2951700" cy="15174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65" name="Google Shape;65;p9"/>
          <p:cNvSpPr txBox="1">
            <a:spLocks noGrp="1"/>
          </p:cNvSpPr>
          <p:nvPr>
            <p:ph type="body" idx="1"/>
          </p:nvPr>
        </p:nvSpPr>
        <p:spPr>
          <a:xfrm>
            <a:off x="3808547" y="457200"/>
            <a:ext cx="4650000" cy="38862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66" name="Google Shape;66;p9"/>
          <p:cNvSpPr txBox="1">
            <a:spLocks noGrp="1"/>
          </p:cNvSpPr>
          <p:nvPr>
            <p:ph type="body" idx="2"/>
          </p:nvPr>
        </p:nvSpPr>
        <p:spPr>
          <a:xfrm>
            <a:off x="685331" y="1974639"/>
            <a:ext cx="2951700" cy="23688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67" name="Google Shape;67;p9"/>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8" name="Google Shape;68;p9"/>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69" name="Google Shape;69;p9"/>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0"/>
        <p:cNvGrpSpPr/>
        <p:nvPr/>
      </p:nvGrpSpPr>
      <p:grpSpPr>
        <a:xfrm>
          <a:off x="0" y="0"/>
          <a:ext cx="0" cy="0"/>
          <a:chOff x="0" y="0"/>
          <a:chExt cx="0" cy="0"/>
        </a:xfrm>
      </p:grpSpPr>
      <p:pic>
        <p:nvPicPr>
          <p:cNvPr id="71" name="Google Shape;71;p10"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72" name="Google Shape;72;p10"/>
          <p:cNvSpPr txBox="1">
            <a:spLocks noGrp="1"/>
          </p:cNvSpPr>
          <p:nvPr>
            <p:ph type="title"/>
          </p:nvPr>
        </p:nvSpPr>
        <p:spPr>
          <a:xfrm>
            <a:off x="685331" y="457200"/>
            <a:ext cx="4451100" cy="15174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73" name="Google Shape;73;p10"/>
          <p:cNvSpPr>
            <a:spLocks noGrp="1"/>
          </p:cNvSpPr>
          <p:nvPr>
            <p:ph type="pic" idx="2"/>
          </p:nvPr>
        </p:nvSpPr>
        <p:spPr>
          <a:xfrm>
            <a:off x="5568602" y="457201"/>
            <a:ext cx="2441400" cy="3886200"/>
          </a:xfrm>
          <a:prstGeom prst="roundRect">
            <a:avLst>
              <a:gd name="adj" fmla="val 4943"/>
            </a:avLst>
          </a:prstGeom>
          <a:noFill/>
          <a:ln w="82550" cap="sq" cmpd="sng">
            <a:solidFill>
              <a:srgbClr val="C0D3E4"/>
            </a:solidFill>
            <a:prstDash val="solid"/>
            <a:miter lim="800000"/>
            <a:headEnd type="none" w="sm" len="sm"/>
            <a:tailEnd type="none" w="sm" len="sm"/>
          </a:ln>
        </p:spPr>
        <p:txBody>
          <a:bodyPr spcFirstLastPara="1" wrap="square" lIns="68575" tIns="34275" rIns="68575" bIns="34275" anchor="t" anchorCtr="0"/>
          <a:lstStyle>
            <a:lvl1pPr marR="0" lvl="0" algn="l" rtl="0">
              <a:lnSpc>
                <a:spcPct val="120000"/>
              </a:lnSpc>
              <a:spcBef>
                <a:spcPts val="8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1pPr>
            <a:lvl2pPr marR="0" lvl="1" algn="l" rtl="0">
              <a:lnSpc>
                <a:spcPct val="120000"/>
              </a:lnSpc>
              <a:spcBef>
                <a:spcPts val="400"/>
              </a:spcBef>
              <a:spcAft>
                <a:spcPts val="0"/>
              </a:spcAft>
              <a:buClr>
                <a:schemeClr val="dk1"/>
              </a:buClr>
              <a:buSzPts val="2100"/>
              <a:buFont typeface="Arial"/>
              <a:buNone/>
              <a:defRPr sz="2100" b="0" i="0" u="none" strike="noStrike" cap="none">
                <a:solidFill>
                  <a:schemeClr val="dk1"/>
                </a:solidFill>
                <a:latin typeface="Questrial"/>
                <a:ea typeface="Questrial"/>
                <a:cs typeface="Questrial"/>
                <a:sym typeface="Questrial"/>
              </a:defRPr>
            </a:lvl2pPr>
            <a:lvl3pPr marR="0" lvl="2" algn="l" rtl="0">
              <a:lnSpc>
                <a:spcPct val="120000"/>
              </a:lnSpc>
              <a:spcBef>
                <a:spcPts val="400"/>
              </a:spcBef>
              <a:spcAft>
                <a:spcPts val="0"/>
              </a:spcAft>
              <a:buClr>
                <a:schemeClr val="dk1"/>
              </a:buClr>
              <a:buSzPts val="1800"/>
              <a:buFont typeface="Arial"/>
              <a:buNone/>
              <a:defRPr sz="1800" b="0" i="0" u="none" strike="noStrike" cap="none">
                <a:solidFill>
                  <a:schemeClr val="dk1"/>
                </a:solidFill>
                <a:latin typeface="Questrial"/>
                <a:ea typeface="Questrial"/>
                <a:cs typeface="Questrial"/>
                <a:sym typeface="Questrial"/>
              </a:defRPr>
            </a:lvl3pPr>
            <a:lvl4pPr marR="0" lvl="3"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4pPr>
            <a:lvl5pPr marR="0" lvl="4"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5pPr>
            <a:lvl6pPr marR="0" lvl="5"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6pPr>
            <a:lvl7pPr marR="0" lvl="6"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7pPr>
            <a:lvl8pPr marR="0" lvl="7"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8pPr>
            <a:lvl9pPr marR="0" lvl="8"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9pPr>
          </a:lstStyle>
          <a:p>
            <a:endParaRPr/>
          </a:p>
        </p:txBody>
      </p:sp>
      <p:sp>
        <p:nvSpPr>
          <p:cNvPr id="74" name="Google Shape;74;p10"/>
          <p:cNvSpPr txBox="1">
            <a:spLocks noGrp="1"/>
          </p:cNvSpPr>
          <p:nvPr>
            <p:ph type="body" idx="1"/>
          </p:nvPr>
        </p:nvSpPr>
        <p:spPr>
          <a:xfrm>
            <a:off x="685346" y="1974639"/>
            <a:ext cx="4451100" cy="23688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75" name="Google Shape;75;p10"/>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6" name="Google Shape;76;p10"/>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77" name="Google Shape;77;p10"/>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78"/>
        <p:cNvGrpSpPr/>
        <p:nvPr/>
      </p:nvGrpSpPr>
      <p:grpSpPr>
        <a:xfrm>
          <a:off x="0" y="0"/>
          <a:ext cx="0" cy="0"/>
          <a:chOff x="0" y="0"/>
          <a:chExt cx="0" cy="0"/>
        </a:xfrm>
      </p:grpSpPr>
      <p:pic>
        <p:nvPicPr>
          <p:cNvPr id="79" name="Google Shape;79;p11"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80" name="Google Shape;80;p11"/>
          <p:cNvSpPr txBox="1">
            <a:spLocks noGrp="1"/>
          </p:cNvSpPr>
          <p:nvPr>
            <p:ph type="title"/>
          </p:nvPr>
        </p:nvSpPr>
        <p:spPr>
          <a:xfrm>
            <a:off x="685346" y="3217030"/>
            <a:ext cx="7773300" cy="6087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1" name="Google Shape;81;p11"/>
          <p:cNvSpPr>
            <a:spLocks noGrp="1"/>
          </p:cNvSpPr>
          <p:nvPr>
            <p:ph type="pic" idx="2"/>
          </p:nvPr>
        </p:nvSpPr>
        <p:spPr>
          <a:xfrm>
            <a:off x="888558" y="523696"/>
            <a:ext cx="7366800" cy="2410500"/>
          </a:xfrm>
          <a:prstGeom prst="roundRect">
            <a:avLst>
              <a:gd name="adj" fmla="val 4944"/>
            </a:avLst>
          </a:prstGeom>
          <a:noFill/>
          <a:ln w="82550" cap="sq" cmpd="sng">
            <a:solidFill>
              <a:srgbClr val="C0D3E4"/>
            </a:solidFill>
            <a:prstDash val="solid"/>
            <a:miter lim="800000"/>
            <a:headEnd type="none" w="sm" len="sm"/>
            <a:tailEnd type="none" w="sm" len="sm"/>
          </a:ln>
        </p:spPr>
        <p:txBody>
          <a:bodyPr spcFirstLastPara="1" wrap="square" lIns="68575" tIns="34275" rIns="68575" bIns="34275" anchor="t" anchorCtr="0"/>
          <a:lstStyle>
            <a:lvl1pPr marR="0" lvl="0" algn="ctr" rtl="0">
              <a:lnSpc>
                <a:spcPct val="120000"/>
              </a:lnSpc>
              <a:spcBef>
                <a:spcPts val="800"/>
              </a:spcBef>
              <a:spcAft>
                <a:spcPts val="0"/>
              </a:spcAft>
              <a:buClr>
                <a:schemeClr val="dk1"/>
              </a:buClr>
              <a:buSzPts val="2400"/>
              <a:buFont typeface="Arial"/>
              <a:buNone/>
              <a:defRPr sz="2400" b="0" i="0" u="none" strike="noStrike" cap="none">
                <a:solidFill>
                  <a:schemeClr val="dk1"/>
                </a:solidFill>
                <a:latin typeface="Questrial"/>
                <a:ea typeface="Questrial"/>
                <a:cs typeface="Questrial"/>
                <a:sym typeface="Questrial"/>
              </a:defRPr>
            </a:lvl1pPr>
            <a:lvl2pPr marR="0" lvl="1" algn="l" rtl="0">
              <a:lnSpc>
                <a:spcPct val="120000"/>
              </a:lnSpc>
              <a:spcBef>
                <a:spcPts val="400"/>
              </a:spcBef>
              <a:spcAft>
                <a:spcPts val="0"/>
              </a:spcAft>
              <a:buClr>
                <a:schemeClr val="dk1"/>
              </a:buClr>
              <a:buSzPts val="2100"/>
              <a:buFont typeface="Arial"/>
              <a:buNone/>
              <a:defRPr sz="2100" b="0" i="0" u="none" strike="noStrike" cap="none">
                <a:solidFill>
                  <a:schemeClr val="dk1"/>
                </a:solidFill>
                <a:latin typeface="Questrial"/>
                <a:ea typeface="Questrial"/>
                <a:cs typeface="Questrial"/>
                <a:sym typeface="Questrial"/>
              </a:defRPr>
            </a:lvl2pPr>
            <a:lvl3pPr marR="0" lvl="2" algn="l" rtl="0">
              <a:lnSpc>
                <a:spcPct val="120000"/>
              </a:lnSpc>
              <a:spcBef>
                <a:spcPts val="400"/>
              </a:spcBef>
              <a:spcAft>
                <a:spcPts val="0"/>
              </a:spcAft>
              <a:buClr>
                <a:schemeClr val="dk1"/>
              </a:buClr>
              <a:buSzPts val="1800"/>
              <a:buFont typeface="Arial"/>
              <a:buNone/>
              <a:defRPr sz="1800" b="0" i="0" u="none" strike="noStrike" cap="none">
                <a:solidFill>
                  <a:schemeClr val="dk1"/>
                </a:solidFill>
                <a:latin typeface="Questrial"/>
                <a:ea typeface="Questrial"/>
                <a:cs typeface="Questrial"/>
                <a:sym typeface="Questrial"/>
              </a:defRPr>
            </a:lvl3pPr>
            <a:lvl4pPr marR="0" lvl="3"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4pPr>
            <a:lvl5pPr marR="0" lvl="4"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5pPr>
            <a:lvl6pPr marR="0" lvl="5"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6pPr>
            <a:lvl7pPr marR="0" lvl="6"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7pPr>
            <a:lvl8pPr marR="0" lvl="7"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8pPr>
            <a:lvl9pPr marR="0" lvl="8" algn="l" rtl="0">
              <a:lnSpc>
                <a:spcPct val="120000"/>
              </a:lnSpc>
              <a:spcBef>
                <a:spcPts val="400"/>
              </a:spcBef>
              <a:spcAft>
                <a:spcPts val="0"/>
              </a:spcAft>
              <a:buClr>
                <a:schemeClr val="dk1"/>
              </a:buClr>
              <a:buSzPts val="1500"/>
              <a:buFont typeface="Arial"/>
              <a:buNone/>
              <a:defRPr sz="1500" b="0" i="0" u="none" strike="noStrike" cap="none">
                <a:solidFill>
                  <a:schemeClr val="dk1"/>
                </a:solidFill>
                <a:latin typeface="Questrial"/>
                <a:ea typeface="Questrial"/>
                <a:cs typeface="Questrial"/>
                <a:sym typeface="Questrial"/>
              </a:defRPr>
            </a:lvl9pPr>
          </a:lstStyle>
          <a:p>
            <a:endParaRPr/>
          </a:p>
        </p:txBody>
      </p:sp>
      <p:sp>
        <p:nvSpPr>
          <p:cNvPr id="82" name="Google Shape;82;p11"/>
          <p:cNvSpPr txBox="1">
            <a:spLocks noGrp="1"/>
          </p:cNvSpPr>
          <p:nvPr>
            <p:ph type="body" idx="1"/>
          </p:nvPr>
        </p:nvSpPr>
        <p:spPr>
          <a:xfrm>
            <a:off x="685331" y="3831546"/>
            <a:ext cx="7773300" cy="5118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83" name="Google Shape;83;p11"/>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4" name="Google Shape;84;p11"/>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85" name="Google Shape;85;p11"/>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86"/>
        <p:cNvGrpSpPr/>
        <p:nvPr/>
      </p:nvGrpSpPr>
      <p:grpSpPr>
        <a:xfrm>
          <a:off x="0" y="0"/>
          <a:ext cx="0" cy="0"/>
          <a:chOff x="0" y="0"/>
          <a:chExt cx="0" cy="0"/>
        </a:xfrm>
      </p:grpSpPr>
      <p:pic>
        <p:nvPicPr>
          <p:cNvPr id="87" name="Google Shape;87;p12"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88" name="Google Shape;88;p12"/>
          <p:cNvSpPr txBox="1">
            <a:spLocks noGrp="1"/>
          </p:cNvSpPr>
          <p:nvPr>
            <p:ph type="title"/>
          </p:nvPr>
        </p:nvSpPr>
        <p:spPr>
          <a:xfrm>
            <a:off x="685331" y="457199"/>
            <a:ext cx="7773300" cy="25704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89" name="Google Shape;89;p12"/>
          <p:cNvSpPr txBox="1">
            <a:spLocks noGrp="1"/>
          </p:cNvSpPr>
          <p:nvPr>
            <p:ph type="body" idx="1"/>
          </p:nvPr>
        </p:nvSpPr>
        <p:spPr>
          <a:xfrm>
            <a:off x="685331" y="3153616"/>
            <a:ext cx="7773300" cy="1189800"/>
          </a:xfrm>
          <a:prstGeom prst="rect">
            <a:avLst/>
          </a:prstGeom>
          <a:noFill/>
          <a:ln>
            <a:noFill/>
          </a:ln>
        </p:spPr>
        <p:txBody>
          <a:bodyPr spcFirstLastPara="1" wrap="square" lIns="68575" tIns="34275" rIns="68575" bIns="34275" anchor="ctr"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90" name="Google Shape;90;p12"/>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1" name="Google Shape;91;p12"/>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2" name="Google Shape;92;p12"/>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3"/>
        <p:cNvGrpSpPr/>
        <p:nvPr/>
      </p:nvGrpSpPr>
      <p:grpSpPr>
        <a:xfrm>
          <a:off x="0" y="0"/>
          <a:ext cx="0" cy="0"/>
          <a:chOff x="0" y="0"/>
          <a:chExt cx="0" cy="0"/>
        </a:xfrm>
      </p:grpSpPr>
      <p:pic>
        <p:nvPicPr>
          <p:cNvPr id="94" name="Google Shape;94;p13"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95" name="Google Shape;95;p13"/>
          <p:cNvSpPr txBox="1">
            <a:spLocks noGrp="1"/>
          </p:cNvSpPr>
          <p:nvPr>
            <p:ph type="title"/>
          </p:nvPr>
        </p:nvSpPr>
        <p:spPr>
          <a:xfrm>
            <a:off x="1084659" y="457200"/>
            <a:ext cx="6977100" cy="22446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96" name="Google Shape;96;p13"/>
          <p:cNvSpPr txBox="1">
            <a:spLocks noGrp="1"/>
          </p:cNvSpPr>
          <p:nvPr>
            <p:ph type="body" idx="1"/>
          </p:nvPr>
        </p:nvSpPr>
        <p:spPr>
          <a:xfrm>
            <a:off x="1290483" y="2707524"/>
            <a:ext cx="6564300" cy="446100"/>
          </a:xfrm>
          <a:prstGeom prst="rect">
            <a:avLst/>
          </a:prstGeom>
          <a:noFill/>
          <a:ln>
            <a:noFill/>
          </a:ln>
        </p:spPr>
        <p:txBody>
          <a:bodyPr spcFirstLastPara="1" wrap="square" lIns="68575" tIns="34275" rIns="68575" bIns="34275" anchor="t" anchorCtr="0"/>
          <a:lstStyle>
            <a:lvl1pPr marL="457200" lvl="0" indent="-228600" algn="l">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97" name="Google Shape;97;p13"/>
          <p:cNvSpPr txBox="1">
            <a:spLocks noGrp="1"/>
          </p:cNvSpPr>
          <p:nvPr>
            <p:ph type="body" idx="2"/>
          </p:nvPr>
        </p:nvSpPr>
        <p:spPr>
          <a:xfrm>
            <a:off x="685331" y="3279597"/>
            <a:ext cx="7773300" cy="1065900"/>
          </a:xfrm>
          <a:prstGeom prst="rect">
            <a:avLst/>
          </a:prstGeom>
          <a:noFill/>
          <a:ln>
            <a:noFill/>
          </a:ln>
        </p:spPr>
        <p:txBody>
          <a:bodyPr spcFirstLastPara="1" wrap="square" lIns="68575" tIns="34275" rIns="68575" bIns="34275" anchor="ctr"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98" name="Google Shape;98;p13"/>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99" name="Google Shape;99;p13"/>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0" name="Google Shape;100;p13"/>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
        <p:nvSpPr>
          <p:cNvPr id="101" name="Google Shape;101;p13"/>
          <p:cNvSpPr txBox="1"/>
          <p:nvPr/>
        </p:nvSpPr>
        <p:spPr>
          <a:xfrm>
            <a:off x="751116" y="565625"/>
            <a:ext cx="457200" cy="438600"/>
          </a:xfrm>
          <a:prstGeom prst="rect">
            <a:avLst/>
          </a:prstGeom>
          <a:noFill/>
          <a:ln>
            <a:noFill/>
          </a:ln>
        </p:spPr>
        <p:txBody>
          <a:bodyPr spcFirstLastPara="1" wrap="square" lIns="68575" tIns="34275" rIns="68575" bIns="34275" anchor="ctr" anchorCtr="0">
            <a:noAutofit/>
          </a:bodyPr>
          <a:lstStyle/>
          <a:p>
            <a:pPr marL="0" marR="0" lvl="0" indent="0" algn="l" rtl="0">
              <a:spcBef>
                <a:spcPts val="0"/>
              </a:spcBef>
              <a:spcAft>
                <a:spcPts val="0"/>
              </a:spcAft>
              <a:buClr>
                <a:schemeClr val="dk1"/>
              </a:buClr>
              <a:buSzPts val="6000"/>
              <a:buFont typeface="Questrial"/>
              <a:buNone/>
            </a:pPr>
            <a:r>
              <a:rPr lang="en" sz="6000" b="0" cap="none">
                <a:solidFill>
                  <a:schemeClr val="dk1"/>
                </a:solidFill>
                <a:latin typeface="Questrial"/>
                <a:ea typeface="Questrial"/>
                <a:cs typeface="Questrial"/>
                <a:sym typeface="Questrial"/>
              </a:rPr>
              <a:t>“</a:t>
            </a:r>
            <a:endParaRPr sz="1100"/>
          </a:p>
        </p:txBody>
      </p:sp>
      <p:sp>
        <p:nvSpPr>
          <p:cNvPr id="102" name="Google Shape;102;p13"/>
          <p:cNvSpPr txBox="1"/>
          <p:nvPr/>
        </p:nvSpPr>
        <p:spPr>
          <a:xfrm>
            <a:off x="7918168" y="2245183"/>
            <a:ext cx="457200" cy="438600"/>
          </a:xfrm>
          <a:prstGeom prst="rect">
            <a:avLst/>
          </a:prstGeom>
          <a:noFill/>
          <a:ln>
            <a:noFill/>
          </a:ln>
        </p:spPr>
        <p:txBody>
          <a:bodyPr spcFirstLastPara="1" wrap="square" lIns="68575" tIns="34275" rIns="68575" bIns="34275" anchor="ctr" anchorCtr="0">
            <a:noAutofit/>
          </a:bodyPr>
          <a:lstStyle/>
          <a:p>
            <a:pPr marL="0" marR="0" lvl="0" indent="0" algn="r" rtl="0">
              <a:spcBef>
                <a:spcPts val="0"/>
              </a:spcBef>
              <a:spcAft>
                <a:spcPts val="0"/>
              </a:spcAft>
              <a:buClr>
                <a:schemeClr val="dk1"/>
              </a:buClr>
              <a:buSzPts val="6000"/>
              <a:buFont typeface="Questrial"/>
              <a:buNone/>
            </a:pPr>
            <a:r>
              <a:rPr lang="en" sz="6000" b="0" cap="none">
                <a:solidFill>
                  <a:schemeClr val="dk1"/>
                </a:solidFill>
                <a:latin typeface="Questrial"/>
                <a:ea typeface="Questrial"/>
                <a:cs typeface="Questrial"/>
                <a:sym typeface="Questrial"/>
              </a:rPr>
              <a:t>”</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3"/>
        <p:cNvGrpSpPr/>
        <p:nvPr/>
      </p:nvGrpSpPr>
      <p:grpSpPr>
        <a:xfrm>
          <a:off x="0" y="0"/>
          <a:ext cx="0" cy="0"/>
          <a:chOff x="0" y="0"/>
          <a:chExt cx="0" cy="0"/>
        </a:xfrm>
      </p:grpSpPr>
      <p:pic>
        <p:nvPicPr>
          <p:cNvPr id="104" name="Google Shape;104;p14"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05" name="Google Shape;105;p14"/>
          <p:cNvSpPr txBox="1">
            <a:spLocks noGrp="1"/>
          </p:cNvSpPr>
          <p:nvPr>
            <p:ph type="title"/>
          </p:nvPr>
        </p:nvSpPr>
        <p:spPr>
          <a:xfrm>
            <a:off x="685331" y="1604041"/>
            <a:ext cx="7773300" cy="1884000"/>
          </a:xfrm>
          <a:prstGeom prst="rect">
            <a:avLst/>
          </a:prstGeom>
          <a:noFill/>
          <a:ln>
            <a:noFill/>
          </a:ln>
        </p:spPr>
        <p:txBody>
          <a:bodyPr spcFirstLastPara="1" wrap="square" lIns="68575" tIns="34275" rIns="68575" bIns="34275" anchor="b" anchorCtr="0"/>
          <a:lstStyle>
            <a:lvl1pPr lvl="0" algn="ctr">
              <a:lnSpc>
                <a:spcPct val="90000"/>
              </a:lnSpc>
              <a:spcBef>
                <a:spcPts val="0"/>
              </a:spcBef>
              <a:spcAft>
                <a:spcPts val="0"/>
              </a:spcAft>
              <a:buClr>
                <a:schemeClr val="dk1"/>
              </a:buClr>
              <a:buSzPts val="2400"/>
              <a:buFont typeface="Questrial"/>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06" name="Google Shape;106;p14"/>
          <p:cNvSpPr txBox="1">
            <a:spLocks noGrp="1"/>
          </p:cNvSpPr>
          <p:nvPr>
            <p:ph type="body" idx="1"/>
          </p:nvPr>
        </p:nvSpPr>
        <p:spPr>
          <a:xfrm>
            <a:off x="685331" y="3496751"/>
            <a:ext cx="7773300" cy="8556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200"/>
              <a:buNone/>
              <a:defRPr sz="1200"/>
            </a:lvl1pPr>
            <a:lvl2pPr marL="914400" lvl="1" indent="-228600" algn="l">
              <a:lnSpc>
                <a:spcPct val="120000"/>
              </a:lnSpc>
              <a:spcBef>
                <a:spcPts val="400"/>
              </a:spcBef>
              <a:spcAft>
                <a:spcPts val="0"/>
              </a:spcAft>
              <a:buSzPts val="1100"/>
              <a:buNone/>
              <a:defRPr sz="1100"/>
            </a:lvl2pPr>
            <a:lvl3pPr marL="1371600" lvl="2" indent="-228600" algn="l">
              <a:lnSpc>
                <a:spcPct val="120000"/>
              </a:lnSpc>
              <a:spcBef>
                <a:spcPts val="400"/>
              </a:spcBef>
              <a:spcAft>
                <a:spcPts val="0"/>
              </a:spcAft>
              <a:buSzPts val="900"/>
              <a:buNone/>
              <a:defRPr sz="900"/>
            </a:lvl3pPr>
            <a:lvl4pPr marL="1828800" lvl="3" indent="-228600" algn="l">
              <a:lnSpc>
                <a:spcPct val="120000"/>
              </a:lnSpc>
              <a:spcBef>
                <a:spcPts val="400"/>
              </a:spcBef>
              <a:spcAft>
                <a:spcPts val="0"/>
              </a:spcAft>
              <a:buSzPts val="800"/>
              <a:buNone/>
              <a:defRPr sz="800"/>
            </a:lvl4pPr>
            <a:lvl5pPr marL="2286000" lvl="4" indent="-228600" algn="l">
              <a:lnSpc>
                <a:spcPct val="120000"/>
              </a:lnSpc>
              <a:spcBef>
                <a:spcPts val="400"/>
              </a:spcBef>
              <a:spcAft>
                <a:spcPts val="0"/>
              </a:spcAft>
              <a:buSzPts val="800"/>
              <a:buNone/>
              <a:defRPr sz="800"/>
            </a:lvl5pPr>
            <a:lvl6pPr marL="2743200" lvl="5" indent="-228600" algn="l">
              <a:lnSpc>
                <a:spcPct val="120000"/>
              </a:lnSpc>
              <a:spcBef>
                <a:spcPts val="400"/>
              </a:spcBef>
              <a:spcAft>
                <a:spcPts val="0"/>
              </a:spcAft>
              <a:buSzPts val="800"/>
              <a:buNone/>
              <a:defRPr sz="800"/>
            </a:lvl6pPr>
            <a:lvl7pPr marL="3200400" lvl="6" indent="-228600" algn="l">
              <a:lnSpc>
                <a:spcPct val="120000"/>
              </a:lnSpc>
              <a:spcBef>
                <a:spcPts val="400"/>
              </a:spcBef>
              <a:spcAft>
                <a:spcPts val="0"/>
              </a:spcAft>
              <a:buSzPts val="800"/>
              <a:buNone/>
              <a:defRPr sz="800"/>
            </a:lvl7pPr>
            <a:lvl8pPr marL="3657600" lvl="7" indent="-228600" algn="l">
              <a:lnSpc>
                <a:spcPct val="120000"/>
              </a:lnSpc>
              <a:spcBef>
                <a:spcPts val="400"/>
              </a:spcBef>
              <a:spcAft>
                <a:spcPts val="0"/>
              </a:spcAft>
              <a:buSzPts val="800"/>
              <a:buNone/>
              <a:defRPr sz="800"/>
            </a:lvl8pPr>
            <a:lvl9pPr marL="4114800" lvl="8" indent="-228600" algn="l">
              <a:lnSpc>
                <a:spcPct val="120000"/>
              </a:lnSpc>
              <a:spcBef>
                <a:spcPts val="400"/>
              </a:spcBef>
              <a:spcAft>
                <a:spcPts val="0"/>
              </a:spcAft>
              <a:buSzPts val="800"/>
              <a:buNone/>
              <a:defRPr sz="800"/>
            </a:lvl9pPr>
          </a:lstStyle>
          <a:p>
            <a:endParaRPr/>
          </a:p>
        </p:txBody>
      </p:sp>
      <p:sp>
        <p:nvSpPr>
          <p:cNvPr id="107" name="Google Shape;107;p14"/>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8" name="Google Shape;108;p14"/>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09" name="Google Shape;109;p14"/>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3 Column">
  <p:cSld name="3 Column">
    <p:spTree>
      <p:nvGrpSpPr>
        <p:cNvPr id="1" name="Shape 110"/>
        <p:cNvGrpSpPr/>
        <p:nvPr/>
      </p:nvGrpSpPr>
      <p:grpSpPr>
        <a:xfrm>
          <a:off x="0" y="0"/>
          <a:ext cx="0" cy="0"/>
          <a:chOff x="0" y="0"/>
          <a:chExt cx="0" cy="0"/>
        </a:xfrm>
      </p:grpSpPr>
      <p:pic>
        <p:nvPicPr>
          <p:cNvPr id="111" name="Google Shape;111;p15"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12" name="Google Shape;112;p15"/>
          <p:cNvSpPr txBox="1">
            <a:spLocks noGrp="1"/>
          </p:cNvSpPr>
          <p:nvPr>
            <p:ph type="title"/>
          </p:nvPr>
        </p:nvSpPr>
        <p:spPr>
          <a:xfrm>
            <a:off x="685331" y="457200"/>
            <a:ext cx="7773300" cy="12039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13" name="Google Shape;113;p15"/>
          <p:cNvSpPr txBox="1">
            <a:spLocks noGrp="1"/>
          </p:cNvSpPr>
          <p:nvPr>
            <p:ph type="body" idx="1"/>
          </p:nvPr>
        </p:nvSpPr>
        <p:spPr>
          <a:xfrm>
            <a:off x="685331" y="1775320"/>
            <a:ext cx="24741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800"/>
              <a:buNone/>
              <a:defRPr sz="18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14" name="Google Shape;114;p15"/>
          <p:cNvSpPr txBox="1">
            <a:spLocks noGrp="1"/>
          </p:cNvSpPr>
          <p:nvPr>
            <p:ph type="body" idx="2"/>
          </p:nvPr>
        </p:nvSpPr>
        <p:spPr>
          <a:xfrm>
            <a:off x="685331" y="2207516"/>
            <a:ext cx="2474100" cy="21360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15" name="Google Shape;115;p15"/>
          <p:cNvSpPr txBox="1">
            <a:spLocks noGrp="1"/>
          </p:cNvSpPr>
          <p:nvPr>
            <p:ph type="body" idx="3"/>
          </p:nvPr>
        </p:nvSpPr>
        <p:spPr>
          <a:xfrm>
            <a:off x="3339292" y="1775320"/>
            <a:ext cx="24687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800"/>
              <a:buNone/>
              <a:defRPr sz="18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16" name="Google Shape;116;p15"/>
          <p:cNvSpPr txBox="1">
            <a:spLocks noGrp="1"/>
          </p:cNvSpPr>
          <p:nvPr>
            <p:ph type="body" idx="4"/>
          </p:nvPr>
        </p:nvSpPr>
        <p:spPr>
          <a:xfrm>
            <a:off x="3331011" y="2207516"/>
            <a:ext cx="2477400" cy="21360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17" name="Google Shape;117;p15"/>
          <p:cNvSpPr txBox="1">
            <a:spLocks noGrp="1"/>
          </p:cNvSpPr>
          <p:nvPr>
            <p:ph type="body" idx="5"/>
          </p:nvPr>
        </p:nvSpPr>
        <p:spPr>
          <a:xfrm>
            <a:off x="5979973" y="1775320"/>
            <a:ext cx="24786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800"/>
              <a:buNone/>
              <a:defRPr sz="18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18" name="Google Shape;118;p15"/>
          <p:cNvSpPr txBox="1">
            <a:spLocks noGrp="1"/>
          </p:cNvSpPr>
          <p:nvPr>
            <p:ph type="body" idx="6"/>
          </p:nvPr>
        </p:nvSpPr>
        <p:spPr>
          <a:xfrm>
            <a:off x="5979973" y="2207516"/>
            <a:ext cx="2478600" cy="21360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19" name="Google Shape;119;p15"/>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0" name="Google Shape;120;p15"/>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21" name="Google Shape;121;p15"/>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Picture Column">
  <p:cSld name="3 Picture Column">
    <p:spTree>
      <p:nvGrpSpPr>
        <p:cNvPr id="1" name="Shape 122"/>
        <p:cNvGrpSpPr/>
        <p:nvPr/>
      </p:nvGrpSpPr>
      <p:grpSpPr>
        <a:xfrm>
          <a:off x="0" y="0"/>
          <a:ext cx="0" cy="0"/>
          <a:chOff x="0" y="0"/>
          <a:chExt cx="0" cy="0"/>
        </a:xfrm>
      </p:grpSpPr>
      <p:pic>
        <p:nvPicPr>
          <p:cNvPr id="123" name="Google Shape;123;p16"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24" name="Google Shape;124;p16"/>
          <p:cNvSpPr txBox="1">
            <a:spLocks noGrp="1"/>
          </p:cNvSpPr>
          <p:nvPr>
            <p:ph type="title"/>
          </p:nvPr>
        </p:nvSpPr>
        <p:spPr>
          <a:xfrm>
            <a:off x="685331" y="458079"/>
            <a:ext cx="7773300" cy="1203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25" name="Google Shape;125;p16"/>
          <p:cNvSpPr txBox="1">
            <a:spLocks noGrp="1"/>
          </p:cNvSpPr>
          <p:nvPr>
            <p:ph type="body" idx="1"/>
          </p:nvPr>
        </p:nvSpPr>
        <p:spPr>
          <a:xfrm>
            <a:off x="685331" y="3153615"/>
            <a:ext cx="24723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700"/>
              <a:buNone/>
              <a:defRPr sz="17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26" name="Google Shape;126;p16"/>
          <p:cNvSpPr>
            <a:spLocks noGrp="1"/>
          </p:cNvSpPr>
          <p:nvPr>
            <p:ph type="pic" idx="2"/>
          </p:nvPr>
        </p:nvSpPr>
        <p:spPr>
          <a:xfrm>
            <a:off x="685331" y="1775320"/>
            <a:ext cx="2472300" cy="1143000"/>
          </a:xfrm>
          <a:prstGeom prst="roundRect">
            <a:avLst>
              <a:gd name="adj" fmla="val 9363"/>
            </a:avLst>
          </a:prstGeom>
          <a:noFill/>
          <a:ln w="82550" cap="sq" cmpd="sng">
            <a:solidFill>
              <a:srgbClr val="C0D3E4"/>
            </a:solidFill>
            <a:prstDash val="solid"/>
            <a:miter lim="800000"/>
            <a:headEnd type="none" w="sm" len="sm"/>
            <a:tailEnd type="none" w="sm" len="sm"/>
          </a:ln>
        </p:spPr>
        <p:txBody>
          <a:bodyPr spcFirstLastPara="1" wrap="square" lIns="68575" tIns="34275" rIns="68575" bIns="34275" anchor="t" anchorCtr="0"/>
          <a:lstStyle>
            <a:lvl1pPr marR="0" lvl="0" algn="ctr" rtl="0">
              <a:lnSpc>
                <a:spcPct val="120000"/>
              </a:lnSpc>
              <a:spcBef>
                <a:spcPts val="8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1pPr>
            <a:lvl2pPr marR="0" lvl="1"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R="0" lvl="2"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R="0" lvl="3"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4pPr>
            <a:lvl5pPr marR="0" lvl="4"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5pPr>
            <a:lvl6pPr marR="0" lvl="5"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6pPr>
            <a:lvl7pPr marR="0" lvl="6"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7pPr>
            <a:lvl8pPr marR="0" lvl="7"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8pPr>
            <a:lvl9pPr marR="0" lvl="8"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9pPr>
          </a:lstStyle>
          <a:p>
            <a:endParaRPr/>
          </a:p>
        </p:txBody>
      </p:sp>
      <p:sp>
        <p:nvSpPr>
          <p:cNvPr id="127" name="Google Shape;127;p16"/>
          <p:cNvSpPr txBox="1">
            <a:spLocks noGrp="1"/>
          </p:cNvSpPr>
          <p:nvPr>
            <p:ph type="body" idx="3"/>
          </p:nvPr>
        </p:nvSpPr>
        <p:spPr>
          <a:xfrm>
            <a:off x="685331" y="3585812"/>
            <a:ext cx="2472300" cy="7575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28" name="Google Shape;128;p16"/>
          <p:cNvSpPr txBox="1">
            <a:spLocks noGrp="1"/>
          </p:cNvSpPr>
          <p:nvPr>
            <p:ph type="body" idx="4"/>
          </p:nvPr>
        </p:nvSpPr>
        <p:spPr>
          <a:xfrm>
            <a:off x="3332069" y="3153615"/>
            <a:ext cx="24765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700"/>
              <a:buNone/>
              <a:defRPr sz="17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29" name="Google Shape;129;p16"/>
          <p:cNvSpPr>
            <a:spLocks noGrp="1"/>
          </p:cNvSpPr>
          <p:nvPr>
            <p:ph type="pic" idx="5"/>
          </p:nvPr>
        </p:nvSpPr>
        <p:spPr>
          <a:xfrm>
            <a:off x="3331011" y="1775320"/>
            <a:ext cx="2477400" cy="1143000"/>
          </a:xfrm>
          <a:prstGeom prst="roundRect">
            <a:avLst>
              <a:gd name="adj" fmla="val 8841"/>
            </a:avLst>
          </a:prstGeom>
          <a:noFill/>
          <a:ln w="82550" cap="sq" cmpd="sng">
            <a:solidFill>
              <a:srgbClr val="C0D3E4"/>
            </a:solidFill>
            <a:prstDash val="solid"/>
            <a:miter lim="800000"/>
            <a:headEnd type="none" w="sm" len="sm"/>
            <a:tailEnd type="none" w="sm" len="sm"/>
          </a:ln>
        </p:spPr>
        <p:txBody>
          <a:bodyPr spcFirstLastPara="1" wrap="square" lIns="68575" tIns="34275" rIns="68575" bIns="34275" anchor="t" anchorCtr="0"/>
          <a:lstStyle>
            <a:lvl1pPr marR="0" lvl="0" algn="ctr" rtl="0">
              <a:lnSpc>
                <a:spcPct val="120000"/>
              </a:lnSpc>
              <a:spcBef>
                <a:spcPts val="8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1pPr>
            <a:lvl2pPr marR="0" lvl="1"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R="0" lvl="2"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R="0" lvl="3"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4pPr>
            <a:lvl5pPr marR="0" lvl="4"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5pPr>
            <a:lvl6pPr marR="0" lvl="5"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6pPr>
            <a:lvl7pPr marR="0" lvl="6"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7pPr>
            <a:lvl8pPr marR="0" lvl="7"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8pPr>
            <a:lvl9pPr marR="0" lvl="8"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9pPr>
          </a:lstStyle>
          <a:p>
            <a:endParaRPr/>
          </a:p>
        </p:txBody>
      </p:sp>
      <p:sp>
        <p:nvSpPr>
          <p:cNvPr id="130" name="Google Shape;130;p16"/>
          <p:cNvSpPr txBox="1">
            <a:spLocks noGrp="1"/>
          </p:cNvSpPr>
          <p:nvPr>
            <p:ph type="body" idx="6"/>
          </p:nvPr>
        </p:nvSpPr>
        <p:spPr>
          <a:xfrm>
            <a:off x="3331011" y="3585810"/>
            <a:ext cx="2477400" cy="7575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31" name="Google Shape;131;p16"/>
          <p:cNvSpPr txBox="1">
            <a:spLocks noGrp="1"/>
          </p:cNvSpPr>
          <p:nvPr>
            <p:ph type="body" idx="7"/>
          </p:nvPr>
        </p:nvSpPr>
        <p:spPr>
          <a:xfrm>
            <a:off x="5979973" y="3153615"/>
            <a:ext cx="2475600" cy="432300"/>
          </a:xfrm>
          <a:prstGeom prst="rect">
            <a:avLst/>
          </a:prstGeom>
          <a:noFill/>
          <a:ln>
            <a:noFill/>
          </a:ln>
        </p:spPr>
        <p:txBody>
          <a:bodyPr spcFirstLastPara="1" wrap="square" lIns="68575" tIns="34275" rIns="68575" bIns="34275" anchor="b" anchorCtr="0"/>
          <a:lstStyle>
            <a:lvl1pPr marL="457200" lvl="0" indent="-228600" algn="ctr">
              <a:lnSpc>
                <a:spcPct val="85000"/>
              </a:lnSpc>
              <a:spcBef>
                <a:spcPts val="800"/>
              </a:spcBef>
              <a:spcAft>
                <a:spcPts val="0"/>
              </a:spcAft>
              <a:buSzPts val="1700"/>
              <a:buNone/>
              <a:defRPr sz="1700" b="0">
                <a:solidFill>
                  <a:schemeClr val="dk1"/>
                </a:solidFill>
              </a:defRPr>
            </a:lvl1pPr>
            <a:lvl2pPr marL="914400" lvl="1" indent="-228600" algn="l">
              <a:lnSpc>
                <a:spcPct val="120000"/>
              </a:lnSpc>
              <a:spcBef>
                <a:spcPts val="400"/>
              </a:spcBef>
              <a:spcAft>
                <a:spcPts val="0"/>
              </a:spcAft>
              <a:buSzPts val="1500"/>
              <a:buNone/>
              <a:defRPr sz="1500" b="1"/>
            </a:lvl2pPr>
            <a:lvl3pPr marL="1371600" lvl="2" indent="-228600" algn="l">
              <a:lnSpc>
                <a:spcPct val="120000"/>
              </a:lnSpc>
              <a:spcBef>
                <a:spcPts val="400"/>
              </a:spcBef>
              <a:spcAft>
                <a:spcPts val="0"/>
              </a:spcAft>
              <a:buSzPts val="1400"/>
              <a:buNone/>
              <a:defRPr sz="1400" b="1"/>
            </a:lvl3pPr>
            <a:lvl4pPr marL="1828800" lvl="3" indent="-228600" algn="l">
              <a:lnSpc>
                <a:spcPct val="120000"/>
              </a:lnSpc>
              <a:spcBef>
                <a:spcPts val="400"/>
              </a:spcBef>
              <a:spcAft>
                <a:spcPts val="0"/>
              </a:spcAft>
              <a:buSzPts val="1200"/>
              <a:buNone/>
              <a:defRPr sz="1200" b="1"/>
            </a:lvl4pPr>
            <a:lvl5pPr marL="2286000" lvl="4" indent="-228600" algn="l">
              <a:lnSpc>
                <a:spcPct val="120000"/>
              </a:lnSpc>
              <a:spcBef>
                <a:spcPts val="400"/>
              </a:spcBef>
              <a:spcAft>
                <a:spcPts val="0"/>
              </a:spcAft>
              <a:buSzPts val="1200"/>
              <a:buNone/>
              <a:defRPr sz="1200" b="1"/>
            </a:lvl5pPr>
            <a:lvl6pPr marL="2743200" lvl="5" indent="-228600" algn="l">
              <a:lnSpc>
                <a:spcPct val="120000"/>
              </a:lnSpc>
              <a:spcBef>
                <a:spcPts val="400"/>
              </a:spcBef>
              <a:spcAft>
                <a:spcPts val="0"/>
              </a:spcAft>
              <a:buSzPts val="1200"/>
              <a:buNone/>
              <a:defRPr sz="1200" b="1"/>
            </a:lvl6pPr>
            <a:lvl7pPr marL="3200400" lvl="6" indent="-228600" algn="l">
              <a:lnSpc>
                <a:spcPct val="120000"/>
              </a:lnSpc>
              <a:spcBef>
                <a:spcPts val="400"/>
              </a:spcBef>
              <a:spcAft>
                <a:spcPts val="0"/>
              </a:spcAft>
              <a:buSzPts val="1200"/>
              <a:buNone/>
              <a:defRPr sz="1200" b="1"/>
            </a:lvl7pPr>
            <a:lvl8pPr marL="3657600" lvl="7" indent="-228600" algn="l">
              <a:lnSpc>
                <a:spcPct val="120000"/>
              </a:lnSpc>
              <a:spcBef>
                <a:spcPts val="400"/>
              </a:spcBef>
              <a:spcAft>
                <a:spcPts val="0"/>
              </a:spcAft>
              <a:buSzPts val="1200"/>
              <a:buNone/>
              <a:defRPr sz="1200" b="1"/>
            </a:lvl8pPr>
            <a:lvl9pPr marL="4114800" lvl="8" indent="-228600" algn="l">
              <a:lnSpc>
                <a:spcPct val="120000"/>
              </a:lnSpc>
              <a:spcBef>
                <a:spcPts val="400"/>
              </a:spcBef>
              <a:spcAft>
                <a:spcPts val="0"/>
              </a:spcAft>
              <a:buSzPts val="1200"/>
              <a:buNone/>
              <a:defRPr sz="1200" b="1"/>
            </a:lvl9pPr>
          </a:lstStyle>
          <a:p>
            <a:endParaRPr/>
          </a:p>
        </p:txBody>
      </p:sp>
      <p:sp>
        <p:nvSpPr>
          <p:cNvPr id="132" name="Google Shape;132;p16"/>
          <p:cNvSpPr>
            <a:spLocks noGrp="1"/>
          </p:cNvSpPr>
          <p:nvPr>
            <p:ph type="pic" idx="8"/>
          </p:nvPr>
        </p:nvSpPr>
        <p:spPr>
          <a:xfrm>
            <a:off x="5979973" y="1775320"/>
            <a:ext cx="2478600" cy="1143000"/>
          </a:xfrm>
          <a:prstGeom prst="roundRect">
            <a:avLst>
              <a:gd name="adj" fmla="val 8841"/>
            </a:avLst>
          </a:prstGeom>
          <a:noFill/>
          <a:ln w="82550" cap="sq" cmpd="sng">
            <a:solidFill>
              <a:srgbClr val="C0D3E4"/>
            </a:solidFill>
            <a:prstDash val="solid"/>
            <a:miter lim="800000"/>
            <a:headEnd type="none" w="sm" len="sm"/>
            <a:tailEnd type="none" w="sm" len="sm"/>
          </a:ln>
        </p:spPr>
        <p:txBody>
          <a:bodyPr spcFirstLastPara="1" wrap="square" lIns="68575" tIns="34275" rIns="68575" bIns="34275" anchor="t" anchorCtr="0"/>
          <a:lstStyle>
            <a:lvl1pPr marR="0" lvl="0" algn="ctr" rtl="0">
              <a:lnSpc>
                <a:spcPct val="120000"/>
              </a:lnSpc>
              <a:spcBef>
                <a:spcPts val="8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1pPr>
            <a:lvl2pPr marR="0" lvl="1"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2pPr>
            <a:lvl3pPr marR="0" lvl="2"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3pPr>
            <a:lvl4pPr marR="0" lvl="3"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4pPr>
            <a:lvl5pPr marR="0" lvl="4"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5pPr>
            <a:lvl6pPr marR="0" lvl="5"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6pPr>
            <a:lvl7pPr marR="0" lvl="6"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7pPr>
            <a:lvl8pPr marR="0" lvl="7"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8pPr>
            <a:lvl9pPr marR="0" lvl="8" algn="l" rtl="0">
              <a:lnSpc>
                <a:spcPct val="120000"/>
              </a:lnSpc>
              <a:spcBef>
                <a:spcPts val="400"/>
              </a:spcBef>
              <a:spcAft>
                <a:spcPts val="0"/>
              </a:spcAft>
              <a:buClr>
                <a:schemeClr val="dk1"/>
              </a:buClr>
              <a:buSzPts val="1200"/>
              <a:buFont typeface="Arial"/>
              <a:buNone/>
              <a:defRPr sz="1200" b="0" i="0" u="none" strike="noStrike" cap="none">
                <a:solidFill>
                  <a:schemeClr val="dk1"/>
                </a:solidFill>
                <a:latin typeface="Questrial"/>
                <a:ea typeface="Questrial"/>
                <a:cs typeface="Questrial"/>
                <a:sym typeface="Questrial"/>
              </a:defRPr>
            </a:lvl9pPr>
          </a:lstStyle>
          <a:p>
            <a:endParaRPr/>
          </a:p>
        </p:txBody>
      </p:sp>
      <p:sp>
        <p:nvSpPr>
          <p:cNvPr id="133" name="Google Shape;133;p16"/>
          <p:cNvSpPr txBox="1">
            <a:spLocks noGrp="1"/>
          </p:cNvSpPr>
          <p:nvPr>
            <p:ph type="body" idx="9"/>
          </p:nvPr>
        </p:nvSpPr>
        <p:spPr>
          <a:xfrm>
            <a:off x="5979879" y="3585809"/>
            <a:ext cx="2478900" cy="757500"/>
          </a:xfrm>
          <a:prstGeom prst="rect">
            <a:avLst/>
          </a:prstGeom>
          <a:noFill/>
          <a:ln>
            <a:noFill/>
          </a:ln>
        </p:spPr>
        <p:txBody>
          <a:bodyPr spcFirstLastPara="1" wrap="square" lIns="68575" tIns="34275" rIns="68575" bIns="34275" anchor="t" anchorCtr="0"/>
          <a:lstStyle>
            <a:lvl1pPr marL="457200" lvl="0" indent="-228600" algn="ctr">
              <a:lnSpc>
                <a:spcPct val="120000"/>
              </a:lnSpc>
              <a:spcBef>
                <a:spcPts val="800"/>
              </a:spcBef>
              <a:spcAft>
                <a:spcPts val="0"/>
              </a:spcAft>
              <a:buSzPts val="1100"/>
              <a:buNone/>
              <a:defRPr sz="1100"/>
            </a:lvl1pPr>
            <a:lvl2pPr marL="914400" lvl="1" indent="-228600" algn="l">
              <a:lnSpc>
                <a:spcPct val="120000"/>
              </a:lnSpc>
              <a:spcBef>
                <a:spcPts val="400"/>
              </a:spcBef>
              <a:spcAft>
                <a:spcPts val="0"/>
              </a:spcAft>
              <a:buSzPts val="900"/>
              <a:buNone/>
              <a:defRPr sz="900"/>
            </a:lvl2pPr>
            <a:lvl3pPr marL="1371600" lvl="2" indent="-228600" algn="l">
              <a:lnSpc>
                <a:spcPct val="120000"/>
              </a:lnSpc>
              <a:spcBef>
                <a:spcPts val="400"/>
              </a:spcBef>
              <a:spcAft>
                <a:spcPts val="0"/>
              </a:spcAft>
              <a:buSzPts val="800"/>
              <a:buNone/>
              <a:defRPr sz="800"/>
            </a:lvl3pPr>
            <a:lvl4pPr marL="1828800" lvl="3" indent="-228600" algn="l">
              <a:lnSpc>
                <a:spcPct val="120000"/>
              </a:lnSpc>
              <a:spcBef>
                <a:spcPts val="400"/>
              </a:spcBef>
              <a:spcAft>
                <a:spcPts val="0"/>
              </a:spcAft>
              <a:buSzPts val="700"/>
              <a:buNone/>
              <a:defRPr sz="700"/>
            </a:lvl4pPr>
            <a:lvl5pPr marL="2286000" lvl="4" indent="-228600" algn="l">
              <a:lnSpc>
                <a:spcPct val="120000"/>
              </a:lnSpc>
              <a:spcBef>
                <a:spcPts val="400"/>
              </a:spcBef>
              <a:spcAft>
                <a:spcPts val="0"/>
              </a:spcAft>
              <a:buSzPts val="700"/>
              <a:buNone/>
              <a:defRPr sz="700"/>
            </a:lvl5pPr>
            <a:lvl6pPr marL="2743200" lvl="5" indent="-228600" algn="l">
              <a:lnSpc>
                <a:spcPct val="120000"/>
              </a:lnSpc>
              <a:spcBef>
                <a:spcPts val="400"/>
              </a:spcBef>
              <a:spcAft>
                <a:spcPts val="0"/>
              </a:spcAft>
              <a:buSzPts val="700"/>
              <a:buNone/>
              <a:defRPr sz="700"/>
            </a:lvl6pPr>
            <a:lvl7pPr marL="3200400" lvl="6" indent="-228600" algn="l">
              <a:lnSpc>
                <a:spcPct val="120000"/>
              </a:lnSpc>
              <a:spcBef>
                <a:spcPts val="400"/>
              </a:spcBef>
              <a:spcAft>
                <a:spcPts val="0"/>
              </a:spcAft>
              <a:buSzPts val="700"/>
              <a:buNone/>
              <a:defRPr sz="700"/>
            </a:lvl7pPr>
            <a:lvl8pPr marL="3657600" lvl="7" indent="-228600" algn="l">
              <a:lnSpc>
                <a:spcPct val="120000"/>
              </a:lnSpc>
              <a:spcBef>
                <a:spcPts val="400"/>
              </a:spcBef>
              <a:spcAft>
                <a:spcPts val="0"/>
              </a:spcAft>
              <a:buSzPts val="700"/>
              <a:buNone/>
              <a:defRPr sz="700"/>
            </a:lvl8pPr>
            <a:lvl9pPr marL="4114800" lvl="8" indent="-228600" algn="l">
              <a:lnSpc>
                <a:spcPct val="120000"/>
              </a:lnSpc>
              <a:spcBef>
                <a:spcPts val="400"/>
              </a:spcBef>
              <a:spcAft>
                <a:spcPts val="0"/>
              </a:spcAft>
              <a:buSzPts val="700"/>
              <a:buNone/>
              <a:defRPr sz="700"/>
            </a:lvl9pPr>
          </a:lstStyle>
          <a:p>
            <a:endParaRPr/>
          </a:p>
        </p:txBody>
      </p:sp>
      <p:sp>
        <p:nvSpPr>
          <p:cNvPr id="134" name="Google Shape;134;p16"/>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5" name="Google Shape;135;p16"/>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36" name="Google Shape;136;p16"/>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7"/>
        <p:cNvGrpSpPr/>
        <p:nvPr/>
      </p:nvGrpSpPr>
      <p:grpSpPr>
        <a:xfrm>
          <a:off x="0" y="0"/>
          <a:ext cx="0" cy="0"/>
          <a:chOff x="0" y="0"/>
          <a:chExt cx="0" cy="0"/>
        </a:xfrm>
      </p:grpSpPr>
      <p:pic>
        <p:nvPicPr>
          <p:cNvPr id="138" name="Google Shape;138;p17"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39" name="Google Shape;139;p17"/>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lvl="0" algn="ctr">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40" name="Google Shape;140;p17"/>
          <p:cNvSpPr txBox="1">
            <a:spLocks noGrp="1"/>
          </p:cNvSpPr>
          <p:nvPr>
            <p:ph type="body" idx="1"/>
          </p:nvPr>
        </p:nvSpPr>
        <p:spPr>
          <a:xfrm rot="5400000">
            <a:off x="3288021" y="-827330"/>
            <a:ext cx="2568000" cy="77733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141" name="Google Shape;141;p17"/>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42" name="Google Shape;142;p17"/>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43" name="Google Shape;143;p17"/>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4"/>
        <p:cNvGrpSpPr/>
        <p:nvPr/>
      </p:nvGrpSpPr>
      <p:grpSpPr>
        <a:xfrm>
          <a:off x="0" y="0"/>
          <a:ext cx="0" cy="0"/>
          <a:chOff x="0" y="0"/>
          <a:chExt cx="0" cy="0"/>
        </a:xfrm>
      </p:grpSpPr>
      <p:pic>
        <p:nvPicPr>
          <p:cNvPr id="145" name="Google Shape;145;p18" descr="Droplets-HD-Content-R1d.png"/>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6" name="Google Shape;146;p18"/>
          <p:cNvSpPr txBox="1">
            <a:spLocks noGrp="1"/>
          </p:cNvSpPr>
          <p:nvPr>
            <p:ph type="title"/>
          </p:nvPr>
        </p:nvSpPr>
        <p:spPr>
          <a:xfrm rot="5400000">
            <a:off x="5558119" y="1442851"/>
            <a:ext cx="3886200" cy="1914900"/>
          </a:xfrm>
          <a:prstGeom prst="rect">
            <a:avLst/>
          </a:prstGeom>
          <a:noFill/>
          <a:ln>
            <a:noFill/>
          </a:ln>
        </p:spPr>
        <p:txBody>
          <a:bodyPr spcFirstLastPara="1" wrap="square" lIns="68575" tIns="34275" rIns="68575" bIns="34275" anchor="ctr" anchorCtr="0"/>
          <a:lstStyle>
            <a:lvl1pPr lvl="0" algn="l">
              <a:lnSpc>
                <a:spcPct val="90000"/>
              </a:lnSpc>
              <a:spcBef>
                <a:spcPts val="0"/>
              </a:spcBef>
              <a:spcAft>
                <a:spcPts val="0"/>
              </a:spcAft>
              <a:buClr>
                <a:schemeClr val="dk1"/>
              </a:buClr>
              <a:buSzPts val="2700"/>
              <a:buFont typeface="Questrial"/>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a:endParaRPr/>
          </a:p>
        </p:txBody>
      </p:sp>
      <p:sp>
        <p:nvSpPr>
          <p:cNvPr id="147" name="Google Shape;147;p18"/>
          <p:cNvSpPr txBox="1">
            <a:spLocks noGrp="1"/>
          </p:cNvSpPr>
          <p:nvPr>
            <p:ph type="body" idx="1"/>
          </p:nvPr>
        </p:nvSpPr>
        <p:spPr>
          <a:xfrm rot="5400000">
            <a:off x="1614224" y="-471749"/>
            <a:ext cx="3886200" cy="5744100"/>
          </a:xfrm>
          <a:prstGeom prst="rect">
            <a:avLst/>
          </a:prstGeom>
          <a:noFill/>
          <a:ln>
            <a:noFill/>
          </a:ln>
        </p:spPr>
        <p:txBody>
          <a:bodyPr spcFirstLastPara="1" wrap="square" lIns="68575" tIns="34275" rIns="68575" bIns="34275" anchor="t" anchorCtr="0"/>
          <a:lstStyle>
            <a:lvl1pPr marL="457200" lvl="0" indent="-317500" algn="l">
              <a:lnSpc>
                <a:spcPct val="120000"/>
              </a:lnSpc>
              <a:spcBef>
                <a:spcPts val="800"/>
              </a:spcBef>
              <a:spcAft>
                <a:spcPts val="0"/>
              </a:spcAft>
              <a:buSzPts val="1400"/>
              <a:buChar char="•"/>
              <a:defRPr/>
            </a:lvl1pPr>
            <a:lvl2pPr marL="914400" lvl="1" indent="-317500" algn="l">
              <a:lnSpc>
                <a:spcPct val="120000"/>
              </a:lnSpc>
              <a:spcBef>
                <a:spcPts val="400"/>
              </a:spcBef>
              <a:spcAft>
                <a:spcPts val="0"/>
              </a:spcAft>
              <a:buSzPts val="1400"/>
              <a:buChar char="•"/>
              <a:defRPr/>
            </a:lvl2pPr>
            <a:lvl3pPr marL="1371600" lvl="2" indent="-317500" algn="l">
              <a:lnSpc>
                <a:spcPct val="120000"/>
              </a:lnSpc>
              <a:spcBef>
                <a:spcPts val="400"/>
              </a:spcBef>
              <a:spcAft>
                <a:spcPts val="0"/>
              </a:spcAft>
              <a:buSzPts val="1400"/>
              <a:buChar char="•"/>
              <a:defRPr/>
            </a:lvl3pPr>
            <a:lvl4pPr marL="1828800" lvl="3" indent="-317500" algn="l">
              <a:lnSpc>
                <a:spcPct val="120000"/>
              </a:lnSpc>
              <a:spcBef>
                <a:spcPts val="400"/>
              </a:spcBef>
              <a:spcAft>
                <a:spcPts val="0"/>
              </a:spcAft>
              <a:buSzPts val="1400"/>
              <a:buChar char="•"/>
              <a:defRPr/>
            </a:lvl4pPr>
            <a:lvl5pPr marL="2286000" lvl="4" indent="-317500" algn="l">
              <a:lnSpc>
                <a:spcPct val="120000"/>
              </a:lnSpc>
              <a:spcBef>
                <a:spcPts val="400"/>
              </a:spcBef>
              <a:spcAft>
                <a:spcPts val="0"/>
              </a:spcAft>
              <a:buSzPts val="1400"/>
              <a:buChar char="•"/>
              <a:defRPr/>
            </a:lvl5pPr>
            <a:lvl6pPr marL="2743200" lvl="5" indent="-317500" algn="l">
              <a:lnSpc>
                <a:spcPct val="120000"/>
              </a:lnSpc>
              <a:spcBef>
                <a:spcPts val="400"/>
              </a:spcBef>
              <a:spcAft>
                <a:spcPts val="0"/>
              </a:spcAft>
              <a:buSzPts val="1400"/>
              <a:buChar char="•"/>
              <a:defRPr/>
            </a:lvl6pPr>
            <a:lvl7pPr marL="3200400" lvl="6" indent="-317500" algn="l">
              <a:lnSpc>
                <a:spcPct val="120000"/>
              </a:lnSpc>
              <a:spcBef>
                <a:spcPts val="400"/>
              </a:spcBef>
              <a:spcAft>
                <a:spcPts val="0"/>
              </a:spcAft>
              <a:buSzPts val="1400"/>
              <a:buChar char="•"/>
              <a:defRPr/>
            </a:lvl7pPr>
            <a:lvl8pPr marL="3657600" lvl="7" indent="-317500" algn="l">
              <a:lnSpc>
                <a:spcPct val="120000"/>
              </a:lnSpc>
              <a:spcBef>
                <a:spcPts val="400"/>
              </a:spcBef>
              <a:spcAft>
                <a:spcPts val="0"/>
              </a:spcAft>
              <a:buSzPts val="1400"/>
              <a:buChar char="•"/>
              <a:defRPr/>
            </a:lvl8pPr>
            <a:lvl9pPr marL="4114800" lvl="8" indent="-317500" algn="l">
              <a:lnSpc>
                <a:spcPct val="120000"/>
              </a:lnSpc>
              <a:spcBef>
                <a:spcPts val="400"/>
              </a:spcBef>
              <a:spcAft>
                <a:spcPts val="0"/>
              </a:spcAft>
              <a:buSzPts val="1400"/>
              <a:buChar char="•"/>
              <a:defRPr/>
            </a:lvl9pPr>
          </a:lstStyle>
          <a:p>
            <a:endParaRPr/>
          </a:p>
        </p:txBody>
      </p:sp>
      <p:sp>
        <p:nvSpPr>
          <p:cNvPr id="148" name="Google Shape;148;p18"/>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lvl="0" algn="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49" name="Google Shape;149;p18"/>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a:endParaRPr/>
          </a:p>
        </p:txBody>
      </p:sp>
      <p:sp>
        <p:nvSpPr>
          <p:cNvPr id="150" name="Google Shape;150;p18"/>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1"/>
        <p:cNvGrpSpPr/>
        <p:nvPr/>
      </p:nvGrpSpPr>
      <p:grpSpPr>
        <a:xfrm>
          <a:off x="0" y="0"/>
          <a:ext cx="0" cy="0"/>
          <a:chOff x="0" y="0"/>
          <a:chExt cx="0" cy="0"/>
        </a:xfrm>
      </p:grpSpPr>
      <p:sp>
        <p:nvSpPr>
          <p:cNvPr id="152" name="Google Shape;152;p19"/>
          <p:cNvSpPr txBox="1">
            <a:spLocks noGrp="1"/>
          </p:cNvSpPr>
          <p:nvPr>
            <p:ph type="title"/>
          </p:nvPr>
        </p:nvSpPr>
        <p:spPr>
          <a:xfrm>
            <a:off x="311700" y="445025"/>
            <a:ext cx="8520600" cy="572700"/>
          </a:xfrm>
          <a:prstGeom prst="rect">
            <a:avLst/>
          </a:prstGeom>
        </p:spPr>
        <p:txBody>
          <a:bodyPr spcFirstLastPara="1" wrap="square" lIns="68575" tIns="34275" rIns="68575" bIns="34275" anchor="ctr" anchorCtr="0"/>
          <a:lstStyle>
            <a:lvl1pPr lvl="0" rtl="0">
              <a:spcBef>
                <a:spcPts val="0"/>
              </a:spcBef>
              <a:spcAft>
                <a:spcPts val="0"/>
              </a:spcAft>
              <a:buSzPts val="27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a:endParaRPr/>
          </a:p>
        </p:txBody>
      </p:sp>
      <p:sp>
        <p:nvSpPr>
          <p:cNvPr id="153" name="Google Shape;153;p19"/>
          <p:cNvSpPr txBox="1">
            <a:spLocks noGrp="1"/>
          </p:cNvSpPr>
          <p:nvPr>
            <p:ph type="body" idx="1"/>
          </p:nvPr>
        </p:nvSpPr>
        <p:spPr>
          <a:xfrm>
            <a:off x="311700" y="1234075"/>
            <a:ext cx="8520600" cy="3334800"/>
          </a:xfrm>
          <a:prstGeom prst="rect">
            <a:avLst/>
          </a:prstGeom>
        </p:spPr>
        <p:txBody>
          <a:bodyPr spcFirstLastPara="1" wrap="square" lIns="68575" tIns="34275" rIns="68575" bIns="34275" anchor="t" anchorCtr="0"/>
          <a:lstStyle>
            <a:lvl1pPr marL="457200" lvl="0" indent="-323850" rtl="0">
              <a:spcBef>
                <a:spcPts val="800"/>
              </a:spcBef>
              <a:spcAft>
                <a:spcPts val="0"/>
              </a:spcAft>
              <a:buSzPts val="1500"/>
              <a:buChar char="•"/>
              <a:defRPr/>
            </a:lvl1pPr>
            <a:lvl2pPr marL="914400" lvl="1" indent="-317500" rtl="0">
              <a:spcBef>
                <a:spcPts val="400"/>
              </a:spcBef>
              <a:spcAft>
                <a:spcPts val="0"/>
              </a:spcAft>
              <a:buSzPts val="1400"/>
              <a:buChar char="•"/>
              <a:defRPr/>
            </a:lvl2pPr>
            <a:lvl3pPr marL="1371600" lvl="2" indent="-304800" rtl="0">
              <a:spcBef>
                <a:spcPts val="400"/>
              </a:spcBef>
              <a:spcAft>
                <a:spcPts val="0"/>
              </a:spcAft>
              <a:buSzPts val="1200"/>
              <a:buChar char="•"/>
              <a:defRPr/>
            </a:lvl3pPr>
            <a:lvl4pPr marL="1828800" lvl="3" indent="-298450" rtl="0">
              <a:spcBef>
                <a:spcPts val="400"/>
              </a:spcBef>
              <a:spcAft>
                <a:spcPts val="0"/>
              </a:spcAft>
              <a:buSzPts val="1100"/>
              <a:buChar char="•"/>
              <a:defRPr/>
            </a:lvl4pPr>
            <a:lvl5pPr marL="2286000" lvl="4" indent="-298450" rtl="0">
              <a:spcBef>
                <a:spcPts val="400"/>
              </a:spcBef>
              <a:spcAft>
                <a:spcPts val="0"/>
              </a:spcAft>
              <a:buSzPts val="1100"/>
              <a:buChar char="•"/>
              <a:defRPr/>
            </a:lvl5pPr>
            <a:lvl6pPr marL="2743200" lvl="5" indent="-298450" rtl="0">
              <a:spcBef>
                <a:spcPts val="400"/>
              </a:spcBef>
              <a:spcAft>
                <a:spcPts val="0"/>
              </a:spcAft>
              <a:buSzPts val="1100"/>
              <a:buChar char="•"/>
              <a:defRPr/>
            </a:lvl6pPr>
            <a:lvl7pPr marL="3200400" lvl="6" indent="-298450" rtl="0">
              <a:spcBef>
                <a:spcPts val="400"/>
              </a:spcBef>
              <a:spcAft>
                <a:spcPts val="0"/>
              </a:spcAft>
              <a:buSzPts val="1100"/>
              <a:buChar char="•"/>
              <a:defRPr/>
            </a:lvl7pPr>
            <a:lvl8pPr marL="3657600" lvl="7" indent="-298450" rtl="0">
              <a:spcBef>
                <a:spcPts val="400"/>
              </a:spcBef>
              <a:spcAft>
                <a:spcPts val="0"/>
              </a:spcAft>
              <a:buSzPts val="1100"/>
              <a:buChar char="•"/>
              <a:defRPr/>
            </a:lvl8pPr>
            <a:lvl9pPr marL="4114800" lvl="8" indent="-298450" rtl="0">
              <a:spcBef>
                <a:spcPts val="400"/>
              </a:spcBef>
              <a:spcAft>
                <a:spcPts val="0"/>
              </a:spcAft>
              <a:buSzPts val="1100"/>
              <a:buChar char="•"/>
              <a:defRPr/>
            </a:lvl9pPr>
          </a:lstStyle>
          <a:p>
            <a:endParaRPr/>
          </a:p>
        </p:txBody>
      </p:sp>
      <p:sp>
        <p:nvSpPr>
          <p:cNvPr id="154" name="Google Shape;154;p19"/>
          <p:cNvSpPr txBox="1">
            <a:spLocks noGrp="1"/>
          </p:cNvSpPr>
          <p:nvPr>
            <p:ph type="sldNum" idx="12"/>
          </p:nvPr>
        </p:nvSpPr>
        <p:spPr>
          <a:xfrm>
            <a:off x="8497999" y="4688759"/>
            <a:ext cx="548700" cy="393600"/>
          </a:xfrm>
          <a:prstGeom prst="rect">
            <a:avLst/>
          </a:prstGeom>
        </p:spPr>
        <p:txBody>
          <a:bodyPr spcFirstLastPara="1" wrap="square" lIns="68575" tIns="34275" rIns="68575" bIns="3427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CAEBF5"/>
            </a:gs>
            <a:gs pos="100000">
              <a:srgbClr val="72AADB"/>
            </a:gs>
          </a:gsLst>
          <a:lin ang="5400000" scaled="0"/>
        </a:gradFill>
        <a:effectLst/>
      </p:bgPr>
    </p:bg>
    <p:spTree>
      <p:nvGrpSpPr>
        <p:cNvPr id="1" name="Shape 5"/>
        <p:cNvGrpSpPr/>
        <p:nvPr/>
      </p:nvGrpSpPr>
      <p:grpSpPr>
        <a:xfrm>
          <a:off x="0" y="0"/>
          <a:ext cx="0" cy="0"/>
          <a:chOff x="0" y="0"/>
          <a:chExt cx="0" cy="0"/>
        </a:xfrm>
      </p:grpSpPr>
      <p:pic>
        <p:nvPicPr>
          <p:cNvPr id="6" name="Google Shape;6;p1" descr="\\DROBO-FS\QuickDrops\JB\PPTX NG\Droplets\LightingOverlay.png"/>
          <p:cNvPicPr preferRelativeResize="0"/>
          <p:nvPr/>
        </p:nvPicPr>
        <p:blipFill rotWithShape="1">
          <a:blip r:embed="rId20">
            <a:alphaModFix amt="70000"/>
          </a:blip>
          <a:srcRect/>
          <a:stretch/>
        </p:blipFill>
        <p:spPr>
          <a:xfrm>
            <a:off x="0" y="0"/>
            <a:ext cx="9144000" cy="5143500"/>
          </a:xfrm>
          <a:prstGeom prst="rect">
            <a:avLst/>
          </a:prstGeom>
          <a:noFill/>
          <a:ln>
            <a:noFill/>
          </a:ln>
        </p:spPr>
      </p:pic>
      <p:sp>
        <p:nvSpPr>
          <p:cNvPr id="7" name="Google Shape;7;p1"/>
          <p:cNvSpPr txBox="1">
            <a:spLocks noGrp="1"/>
          </p:cNvSpPr>
          <p:nvPr>
            <p:ph type="title"/>
          </p:nvPr>
        </p:nvSpPr>
        <p:spPr>
          <a:xfrm>
            <a:off x="685331" y="463888"/>
            <a:ext cx="7773300" cy="1197000"/>
          </a:xfrm>
          <a:prstGeom prst="rect">
            <a:avLst/>
          </a:prstGeom>
          <a:noFill/>
          <a:ln>
            <a:noFill/>
          </a:ln>
        </p:spPr>
        <p:txBody>
          <a:bodyPr spcFirstLastPara="1" wrap="square" lIns="68575" tIns="34275" rIns="68575" bIns="34275" anchor="ctr" anchorCtr="0"/>
          <a:lstStyle>
            <a:lvl1pPr marR="0" lvl="0" algn="ctr" rtl="0">
              <a:lnSpc>
                <a:spcPct val="90000"/>
              </a:lnSpc>
              <a:spcBef>
                <a:spcPts val="0"/>
              </a:spcBef>
              <a:spcAft>
                <a:spcPts val="0"/>
              </a:spcAft>
              <a:buClr>
                <a:schemeClr val="dk1"/>
              </a:buClr>
              <a:buSzPts val="2700"/>
              <a:buFont typeface="Questrial"/>
              <a:buNone/>
              <a:defRPr sz="2700" b="0" i="0" u="none" strike="noStrike" cap="none">
                <a:solidFill>
                  <a:schemeClr val="dk1"/>
                </a:solidFill>
                <a:latin typeface="Questrial"/>
                <a:ea typeface="Questrial"/>
                <a:cs typeface="Questrial"/>
                <a:sym typeface="Questrial"/>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a:endParaRPr/>
          </a:p>
        </p:txBody>
      </p:sp>
      <p:sp>
        <p:nvSpPr>
          <p:cNvPr id="8" name="Google Shape;8;p1"/>
          <p:cNvSpPr txBox="1">
            <a:spLocks noGrp="1"/>
          </p:cNvSpPr>
          <p:nvPr>
            <p:ph type="body" idx="1"/>
          </p:nvPr>
        </p:nvSpPr>
        <p:spPr>
          <a:xfrm>
            <a:off x="685331" y="1775320"/>
            <a:ext cx="7773300" cy="2568000"/>
          </a:xfrm>
          <a:prstGeom prst="rect">
            <a:avLst/>
          </a:prstGeom>
          <a:noFill/>
          <a:ln>
            <a:noFill/>
          </a:ln>
        </p:spPr>
        <p:txBody>
          <a:bodyPr spcFirstLastPara="1" wrap="square" lIns="68575" tIns="34275" rIns="68575" bIns="34275" anchor="t" anchorCtr="0"/>
          <a:lstStyle>
            <a:lvl1pPr marL="457200" marR="0" lvl="0" indent="-323850" algn="l" rtl="0">
              <a:lnSpc>
                <a:spcPct val="120000"/>
              </a:lnSpc>
              <a:spcBef>
                <a:spcPts val="800"/>
              </a:spcBef>
              <a:spcAft>
                <a:spcPts val="0"/>
              </a:spcAft>
              <a:buClr>
                <a:schemeClr val="dk1"/>
              </a:buClr>
              <a:buSzPts val="1500"/>
              <a:buFont typeface="Arial"/>
              <a:buChar char="•"/>
              <a:defRPr sz="1500" b="0" i="0" u="none" strike="noStrike" cap="none">
                <a:solidFill>
                  <a:schemeClr val="dk1"/>
                </a:solidFill>
                <a:latin typeface="Questrial"/>
                <a:ea typeface="Questrial"/>
                <a:cs typeface="Questrial"/>
                <a:sym typeface="Questrial"/>
              </a:defRPr>
            </a:lvl1pPr>
            <a:lvl2pPr marL="914400" marR="0" lvl="1" indent="-317500" algn="l" rtl="0">
              <a:lnSpc>
                <a:spcPct val="120000"/>
              </a:lnSpc>
              <a:spcBef>
                <a:spcPts val="400"/>
              </a:spcBef>
              <a:spcAft>
                <a:spcPts val="0"/>
              </a:spcAft>
              <a:buClr>
                <a:schemeClr val="dk1"/>
              </a:buClr>
              <a:buSzPts val="1400"/>
              <a:buFont typeface="Arial"/>
              <a:buChar char="•"/>
              <a:defRPr sz="1400" b="0" i="0" u="none" strike="noStrike" cap="none">
                <a:solidFill>
                  <a:schemeClr val="dk1"/>
                </a:solidFill>
                <a:latin typeface="Questrial"/>
                <a:ea typeface="Questrial"/>
                <a:cs typeface="Questrial"/>
                <a:sym typeface="Questrial"/>
              </a:defRPr>
            </a:lvl2pPr>
            <a:lvl3pPr marL="1371600" marR="0" lvl="2" indent="-304800" algn="l" rtl="0">
              <a:lnSpc>
                <a:spcPct val="120000"/>
              </a:lnSpc>
              <a:spcBef>
                <a:spcPts val="400"/>
              </a:spcBef>
              <a:spcAft>
                <a:spcPts val="0"/>
              </a:spcAft>
              <a:buClr>
                <a:schemeClr val="dk1"/>
              </a:buClr>
              <a:buSzPts val="1200"/>
              <a:buFont typeface="Arial"/>
              <a:buChar char="•"/>
              <a:defRPr sz="1200" b="0" i="0" u="none" strike="noStrike" cap="none">
                <a:solidFill>
                  <a:schemeClr val="dk1"/>
                </a:solidFill>
                <a:latin typeface="Questrial"/>
                <a:ea typeface="Questrial"/>
                <a:cs typeface="Questrial"/>
                <a:sym typeface="Questrial"/>
              </a:defRPr>
            </a:lvl3pPr>
            <a:lvl4pPr marL="1828800" marR="0" lvl="3"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4pPr>
            <a:lvl5pPr marL="2286000" marR="0" lvl="4"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5pPr>
            <a:lvl6pPr marL="2743200" marR="0" lvl="5"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6pPr>
            <a:lvl7pPr marL="3200400" marR="0" lvl="6"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7pPr>
            <a:lvl8pPr marL="3657600" marR="0" lvl="7"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8pPr>
            <a:lvl9pPr marL="4114800" marR="0" lvl="8" indent="-298450" algn="l" rtl="0">
              <a:lnSpc>
                <a:spcPct val="120000"/>
              </a:lnSpc>
              <a:spcBef>
                <a:spcPts val="400"/>
              </a:spcBef>
              <a:spcAft>
                <a:spcPts val="0"/>
              </a:spcAft>
              <a:buClr>
                <a:schemeClr val="dk1"/>
              </a:buClr>
              <a:buSzPts val="1100"/>
              <a:buFont typeface="Arial"/>
              <a:buChar char="•"/>
              <a:defRPr sz="1100" b="0" i="0" u="none" strike="noStrike" cap="none">
                <a:solidFill>
                  <a:schemeClr val="dk1"/>
                </a:solidFill>
                <a:latin typeface="Questrial"/>
                <a:ea typeface="Questrial"/>
                <a:cs typeface="Questrial"/>
                <a:sym typeface="Questrial"/>
              </a:defRPr>
            </a:lvl9pPr>
          </a:lstStyle>
          <a:p>
            <a:endParaRPr/>
          </a:p>
        </p:txBody>
      </p:sp>
      <p:sp>
        <p:nvSpPr>
          <p:cNvPr id="9" name="Google Shape;9;p1"/>
          <p:cNvSpPr txBox="1">
            <a:spLocks noGrp="1"/>
          </p:cNvSpPr>
          <p:nvPr>
            <p:ph type="dt" idx="10"/>
          </p:nvPr>
        </p:nvSpPr>
        <p:spPr>
          <a:xfrm>
            <a:off x="5759053" y="4412456"/>
            <a:ext cx="2057400" cy="273900"/>
          </a:xfrm>
          <a:prstGeom prst="rect">
            <a:avLst/>
          </a:prstGeom>
          <a:noFill/>
          <a:ln>
            <a:noFill/>
          </a:ln>
        </p:spPr>
        <p:txBody>
          <a:bodyPr spcFirstLastPara="1" wrap="square" lIns="68575" tIns="34275" rIns="68575" bIns="34275" anchor="ctr" anchorCtr="0"/>
          <a:lstStyle>
            <a:lvl1pPr marR="0" lvl="0" algn="r" rtl="0">
              <a:spcBef>
                <a:spcPts val="0"/>
              </a:spcBef>
              <a:spcAft>
                <a:spcPts val="0"/>
              </a:spcAft>
              <a:buSzPts val="1100"/>
              <a:buNone/>
              <a:defRPr sz="8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9pPr>
          </a:lstStyle>
          <a:p>
            <a:endParaRPr/>
          </a:p>
        </p:txBody>
      </p:sp>
      <p:sp>
        <p:nvSpPr>
          <p:cNvPr id="10" name="Google Shape;10;p1"/>
          <p:cNvSpPr txBox="1">
            <a:spLocks noGrp="1"/>
          </p:cNvSpPr>
          <p:nvPr>
            <p:ph type="ftr" idx="11"/>
          </p:nvPr>
        </p:nvSpPr>
        <p:spPr>
          <a:xfrm>
            <a:off x="685331" y="4412456"/>
            <a:ext cx="5004600" cy="273900"/>
          </a:xfrm>
          <a:prstGeom prst="rect">
            <a:avLst/>
          </a:prstGeom>
          <a:noFill/>
          <a:ln>
            <a:noFill/>
          </a:ln>
        </p:spPr>
        <p:txBody>
          <a:bodyPr spcFirstLastPara="1" wrap="square" lIns="68575" tIns="34275" rIns="68575" bIns="34275" anchor="ctr" anchorCtr="0"/>
          <a:lstStyle>
            <a:lvl1pPr marR="0" lvl="0" algn="l" rtl="0">
              <a:spcBef>
                <a:spcPts val="0"/>
              </a:spcBef>
              <a:spcAft>
                <a:spcPts val="0"/>
              </a:spcAft>
              <a:buSzPts val="1100"/>
              <a:buNone/>
              <a:defRPr sz="800" b="0" i="0" u="none" strike="noStrike" cap="none">
                <a:solidFill>
                  <a:schemeClr val="dk1"/>
                </a:solidFill>
                <a:latin typeface="Questrial"/>
                <a:ea typeface="Questrial"/>
                <a:cs typeface="Questrial"/>
                <a:sym typeface="Questrial"/>
              </a:defRPr>
            </a:lvl1pPr>
            <a:lvl2pPr marR="0" lvl="1"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2pPr>
            <a:lvl3pPr marR="0" lvl="2"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3pPr>
            <a:lvl4pPr marR="0" lvl="3"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4pPr>
            <a:lvl5pPr marR="0" lvl="4"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5pPr>
            <a:lvl6pPr marR="0" lvl="5"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6pPr>
            <a:lvl7pPr marR="0" lvl="6"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7pPr>
            <a:lvl8pPr marR="0" lvl="7"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8pPr>
            <a:lvl9pPr marR="0" lvl="8" algn="l" rtl="0">
              <a:spcBef>
                <a:spcPts val="0"/>
              </a:spcBef>
              <a:spcAft>
                <a:spcPts val="0"/>
              </a:spcAft>
              <a:buSzPts val="1100"/>
              <a:buNone/>
              <a:defRPr sz="1400" b="0" i="0" u="none" strike="noStrike" cap="none">
                <a:solidFill>
                  <a:schemeClr val="dk1"/>
                </a:solidFill>
                <a:latin typeface="Questrial"/>
                <a:ea typeface="Questrial"/>
                <a:cs typeface="Questrial"/>
                <a:sym typeface="Questrial"/>
              </a:defRPr>
            </a:lvl9pPr>
          </a:lstStyle>
          <a:p>
            <a:endParaRPr/>
          </a:p>
        </p:txBody>
      </p:sp>
      <p:sp>
        <p:nvSpPr>
          <p:cNvPr id="11" name="Google Shape;11;p1"/>
          <p:cNvSpPr txBox="1">
            <a:spLocks noGrp="1"/>
          </p:cNvSpPr>
          <p:nvPr>
            <p:ph type="sldNum" idx="12"/>
          </p:nvPr>
        </p:nvSpPr>
        <p:spPr>
          <a:xfrm>
            <a:off x="7885508" y="4412456"/>
            <a:ext cx="573300" cy="273900"/>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800" b="0" i="0" u="none" strike="noStrike" cap="none">
                <a:solidFill>
                  <a:schemeClr val="dk1"/>
                </a:solidFill>
                <a:latin typeface="Questrial"/>
                <a:ea typeface="Questrial"/>
                <a:cs typeface="Questrial"/>
                <a:sym typeface="Questrial"/>
              </a:defRPr>
            </a:lvl1pPr>
            <a:lvl2pPr marL="0" marR="0" lvl="1" indent="0" algn="r" rtl="0">
              <a:spcBef>
                <a:spcPts val="0"/>
              </a:spcBef>
              <a:buNone/>
              <a:defRPr sz="800" b="0" i="0" u="none" strike="noStrike" cap="none">
                <a:solidFill>
                  <a:schemeClr val="dk1"/>
                </a:solidFill>
                <a:latin typeface="Questrial"/>
                <a:ea typeface="Questrial"/>
                <a:cs typeface="Questrial"/>
                <a:sym typeface="Questrial"/>
              </a:defRPr>
            </a:lvl2pPr>
            <a:lvl3pPr marL="0" marR="0" lvl="2" indent="0" algn="r" rtl="0">
              <a:spcBef>
                <a:spcPts val="0"/>
              </a:spcBef>
              <a:buNone/>
              <a:defRPr sz="800" b="0" i="0" u="none" strike="noStrike" cap="none">
                <a:solidFill>
                  <a:schemeClr val="dk1"/>
                </a:solidFill>
                <a:latin typeface="Questrial"/>
                <a:ea typeface="Questrial"/>
                <a:cs typeface="Questrial"/>
                <a:sym typeface="Questrial"/>
              </a:defRPr>
            </a:lvl3pPr>
            <a:lvl4pPr marL="0" marR="0" lvl="3" indent="0" algn="r" rtl="0">
              <a:spcBef>
                <a:spcPts val="0"/>
              </a:spcBef>
              <a:buNone/>
              <a:defRPr sz="800" b="0" i="0" u="none" strike="noStrike" cap="none">
                <a:solidFill>
                  <a:schemeClr val="dk1"/>
                </a:solidFill>
                <a:latin typeface="Questrial"/>
                <a:ea typeface="Questrial"/>
                <a:cs typeface="Questrial"/>
                <a:sym typeface="Questrial"/>
              </a:defRPr>
            </a:lvl4pPr>
            <a:lvl5pPr marL="0" marR="0" lvl="4" indent="0" algn="r" rtl="0">
              <a:spcBef>
                <a:spcPts val="0"/>
              </a:spcBef>
              <a:buNone/>
              <a:defRPr sz="800" b="0" i="0" u="none" strike="noStrike" cap="none">
                <a:solidFill>
                  <a:schemeClr val="dk1"/>
                </a:solidFill>
                <a:latin typeface="Questrial"/>
                <a:ea typeface="Questrial"/>
                <a:cs typeface="Questrial"/>
                <a:sym typeface="Questrial"/>
              </a:defRPr>
            </a:lvl5pPr>
            <a:lvl6pPr marL="0" marR="0" lvl="5" indent="0" algn="r" rtl="0">
              <a:spcBef>
                <a:spcPts val="0"/>
              </a:spcBef>
              <a:buNone/>
              <a:defRPr sz="800" b="0" i="0" u="none" strike="noStrike" cap="none">
                <a:solidFill>
                  <a:schemeClr val="dk1"/>
                </a:solidFill>
                <a:latin typeface="Questrial"/>
                <a:ea typeface="Questrial"/>
                <a:cs typeface="Questrial"/>
                <a:sym typeface="Questrial"/>
              </a:defRPr>
            </a:lvl6pPr>
            <a:lvl7pPr marL="0" marR="0" lvl="6" indent="0" algn="r" rtl="0">
              <a:spcBef>
                <a:spcPts val="0"/>
              </a:spcBef>
              <a:buNone/>
              <a:defRPr sz="800" b="0" i="0" u="none" strike="noStrike" cap="none">
                <a:solidFill>
                  <a:schemeClr val="dk1"/>
                </a:solidFill>
                <a:latin typeface="Questrial"/>
                <a:ea typeface="Questrial"/>
                <a:cs typeface="Questrial"/>
                <a:sym typeface="Questrial"/>
              </a:defRPr>
            </a:lvl7pPr>
            <a:lvl8pPr marL="0" marR="0" lvl="7" indent="0" algn="r" rtl="0">
              <a:spcBef>
                <a:spcPts val="0"/>
              </a:spcBef>
              <a:buNone/>
              <a:defRPr sz="800" b="0" i="0" u="none" strike="noStrike" cap="none">
                <a:solidFill>
                  <a:schemeClr val="dk1"/>
                </a:solidFill>
                <a:latin typeface="Questrial"/>
                <a:ea typeface="Questrial"/>
                <a:cs typeface="Questrial"/>
                <a:sym typeface="Questrial"/>
              </a:defRPr>
            </a:lvl8pPr>
            <a:lvl9pPr marL="0" marR="0" lvl="8" indent="0" algn="r" rtl="0">
              <a:spcBef>
                <a:spcPts val="0"/>
              </a:spcBef>
              <a:buNone/>
              <a:defRPr sz="800" b="0" i="0" u="none" strike="noStrike" cap="none">
                <a:solidFill>
                  <a:schemeClr val="dk1"/>
                </a:solidFill>
                <a:latin typeface="Questrial"/>
                <a:ea typeface="Questrial"/>
                <a:cs typeface="Questrial"/>
                <a:sym typeface="Questria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mc:AlternateContent xmlns:mc="http://schemas.openxmlformats.org/markup-compatibility/2006" xmlns:p14="http://schemas.microsoft.com/office/powerpoint/2010/main">
    <mc:Choice Requires="p14">
      <p:transition spd="slow">
        <p:fade/>
      </p:transition>
    </mc:Choice>
    <mc:Fallback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8.jp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4.jpg"/></Relationships>
</file>

<file path=ppt/slides/_rels/slide12.xml.rels><?xml version="1.0" encoding="UTF-8" standalone="yes"?>
<Relationships xmlns="http://schemas.openxmlformats.org/package/2006/relationships"><Relationship Id="rId3" Type="http://schemas.openxmlformats.org/officeDocument/2006/relationships/hyperlink" Target="http://www.gov.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0.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www.business-lawfirm.co.uk/blog/how-to-set-up-a-partnership-or-company-with-equal-partners.aspx" TargetMode="External"/><Relationship Id="rId7" Type="http://schemas.openxmlformats.org/officeDocument/2006/relationships/hyperlink" Target="https://mobile-cuisine.com/business/leadership-duties-the-most-critical-for-food-truck-owners/"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hyperlink" Target="about:blank" TargetMode="External"/><Relationship Id="rId5" Type="http://schemas.openxmlformats.org/officeDocument/2006/relationships/hyperlink" Target="https://www.fliprogram.com/blog/how-food-trucks-can-plan-ahead-for-winter" TargetMode="External"/><Relationship Id="rId4" Type="http://schemas.openxmlformats.org/officeDocument/2006/relationships/hyperlink" Target="https://fatguymedia.com/inbound-marketing/target-audience"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s://www.ifm.eng.cam.ac.uk/research/dstools/porters-generic-competitive-strategies/" TargetMode="External"/><Relationship Id="rId3" Type="http://schemas.openxmlformats.org/officeDocument/2006/relationships/hyperlink" Target="https://mobile-cuisine.com/growth/focus-on-your-food-truck-capabilities/" TargetMode="External"/><Relationship Id="rId7" Type="http://schemas.openxmlformats.org/officeDocument/2006/relationships/hyperlink" Target="https://jobs.morningadvertiser.co.uk/article/what-food-hygiene-qualifications-do-i-need-to-work-in-a-kitchen-/"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hyperlink" Target="https://paymentsense.co.uk/blog/how-to-be-a-vendor-at-festivals.uk" TargetMode="External"/><Relationship Id="rId5" Type="http://schemas.openxmlformats.org/officeDocument/2006/relationships/hyperlink" Target="https://www.ncass.org.uk/mobile-catering-home/content/get-legal/law-pages/training-requirements-for-mobile-caterers" TargetMode="External"/><Relationship Id="rId4" Type="http://schemas.openxmlformats.org/officeDocument/2006/relationships/hyperlink" Target="https://mobile-cuisine.com/human-resources/human-resources-food-truc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0"/>
          <p:cNvSpPr txBox="1">
            <a:spLocks noGrp="1"/>
          </p:cNvSpPr>
          <p:nvPr>
            <p:ph type="ctrTitle"/>
          </p:nvPr>
        </p:nvSpPr>
        <p:spPr>
          <a:xfrm>
            <a:off x="1313250" y="274352"/>
            <a:ext cx="6517500" cy="1114200"/>
          </a:xfrm>
          <a:prstGeom prst="rect">
            <a:avLst/>
          </a:prstGeom>
        </p:spPr>
        <p:txBody>
          <a:bodyPr spcFirstLastPara="1" wrap="square" lIns="68575" tIns="34275" rIns="68575" bIns="34275" anchor="b" anchorCtr="0">
            <a:noAutofit/>
          </a:bodyPr>
          <a:lstStyle/>
          <a:p>
            <a:pPr marL="0" lvl="0" indent="0" algn="ctr" rtl="0">
              <a:spcBef>
                <a:spcPts val="0"/>
              </a:spcBef>
              <a:spcAft>
                <a:spcPts val="0"/>
              </a:spcAft>
              <a:buNone/>
            </a:pPr>
            <a:r>
              <a:rPr lang="en" sz="7200"/>
              <a:t>Eastern Fusion</a:t>
            </a:r>
            <a:endParaRPr sz="7200"/>
          </a:p>
        </p:txBody>
      </p:sp>
      <p:sp>
        <p:nvSpPr>
          <p:cNvPr id="160" name="Google Shape;160;p20"/>
          <p:cNvSpPr txBox="1"/>
          <p:nvPr/>
        </p:nvSpPr>
        <p:spPr>
          <a:xfrm>
            <a:off x="3604275" y="300145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20"/>
          <p:cNvSpPr txBox="1"/>
          <p:nvPr/>
        </p:nvSpPr>
        <p:spPr>
          <a:xfrm>
            <a:off x="955582" y="28872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Kirsty</a:t>
            </a:r>
            <a:endParaRPr sz="2400"/>
          </a:p>
        </p:txBody>
      </p:sp>
      <p:sp>
        <p:nvSpPr>
          <p:cNvPr id="162" name="Google Shape;162;p20"/>
          <p:cNvSpPr txBox="1"/>
          <p:nvPr/>
        </p:nvSpPr>
        <p:spPr>
          <a:xfrm>
            <a:off x="6330750" y="3172500"/>
            <a:ext cx="7336800" cy="2102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Ripara</a:t>
            </a:r>
            <a:endParaRPr sz="2400"/>
          </a:p>
        </p:txBody>
      </p:sp>
      <p:sp>
        <p:nvSpPr>
          <p:cNvPr id="163" name="Google Shape;163;p20"/>
          <p:cNvSpPr txBox="1"/>
          <p:nvPr/>
        </p:nvSpPr>
        <p:spPr>
          <a:xfrm>
            <a:off x="5501350" y="4223650"/>
            <a:ext cx="1654200" cy="748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Romi</a:t>
            </a:r>
            <a:endParaRPr sz="2400"/>
          </a:p>
        </p:txBody>
      </p:sp>
      <p:pic>
        <p:nvPicPr>
          <p:cNvPr id="164" name="Google Shape;164;p20"/>
          <p:cNvPicPr preferRelativeResize="0"/>
          <p:nvPr/>
        </p:nvPicPr>
        <p:blipFill>
          <a:blip r:embed="rId3">
            <a:alphaModFix/>
          </a:blip>
          <a:stretch>
            <a:fillRect/>
          </a:stretch>
        </p:blipFill>
        <p:spPr>
          <a:xfrm>
            <a:off x="3207125" y="1388552"/>
            <a:ext cx="1783948" cy="1783948"/>
          </a:xfrm>
          <a:prstGeom prst="rect">
            <a:avLst/>
          </a:prstGeom>
          <a:noFill/>
          <a:ln>
            <a:noFill/>
          </a:ln>
        </p:spPr>
      </p:pic>
      <p:sp>
        <p:nvSpPr>
          <p:cNvPr id="165" name="Google Shape;165;p20"/>
          <p:cNvSpPr txBox="1"/>
          <p:nvPr/>
        </p:nvSpPr>
        <p:spPr>
          <a:xfrm>
            <a:off x="1621075" y="416995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Saleema</a:t>
            </a:r>
            <a:endParaRPr sz="24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pic>
        <p:nvPicPr>
          <p:cNvPr id="170" name="Google Shape;170;p21"/>
          <p:cNvPicPr preferRelativeResize="0"/>
          <p:nvPr/>
        </p:nvPicPr>
        <p:blipFill>
          <a:blip r:embed="rId3">
            <a:alphaModFix/>
          </a:blip>
          <a:stretch>
            <a:fillRect/>
          </a:stretch>
        </p:blipFill>
        <p:spPr>
          <a:xfrm>
            <a:off x="152400" y="152400"/>
            <a:ext cx="8813451" cy="49911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2"/>
          <p:cNvSpPr txBox="1"/>
          <p:nvPr/>
        </p:nvSpPr>
        <p:spPr>
          <a:xfrm>
            <a:off x="628500" y="513075"/>
            <a:ext cx="8260500" cy="855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600"/>
              <a:t>Mission statement </a:t>
            </a:r>
            <a:endParaRPr sz="3600"/>
          </a:p>
        </p:txBody>
      </p:sp>
      <p:sp>
        <p:nvSpPr>
          <p:cNvPr id="176" name="Google Shape;176;p22"/>
          <p:cNvSpPr txBox="1"/>
          <p:nvPr/>
        </p:nvSpPr>
        <p:spPr>
          <a:xfrm>
            <a:off x="436125" y="1500725"/>
            <a:ext cx="8080800" cy="334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Eastern fusion is commented to bringing our customers quality halal eastern street foods at a great price.</a:t>
            </a:r>
            <a:endParaRPr sz="2400"/>
          </a:p>
          <a:p>
            <a:pPr marL="0" lvl="0" indent="0" algn="l" rtl="0">
              <a:spcBef>
                <a:spcPts val="0"/>
              </a:spcBef>
              <a:spcAft>
                <a:spcPts val="0"/>
              </a:spcAft>
              <a:buNone/>
            </a:pPr>
            <a:r>
              <a:rPr lang="en" sz="2400"/>
              <a:t>We aim to bring our customers a taste of the east with a difference. </a:t>
            </a:r>
            <a:endParaRPr sz="2400"/>
          </a:p>
        </p:txBody>
      </p:sp>
      <p:pic>
        <p:nvPicPr>
          <p:cNvPr id="177" name="Google Shape;177;p22"/>
          <p:cNvPicPr preferRelativeResize="0"/>
          <p:nvPr/>
        </p:nvPicPr>
        <p:blipFill>
          <a:blip r:embed="rId3">
            <a:alphaModFix/>
          </a:blip>
          <a:stretch>
            <a:fillRect/>
          </a:stretch>
        </p:blipFill>
        <p:spPr>
          <a:xfrm>
            <a:off x="6165400" y="3027100"/>
            <a:ext cx="2018051" cy="1513549"/>
          </a:xfrm>
          <a:prstGeom prst="rect">
            <a:avLst/>
          </a:prstGeom>
          <a:noFill/>
          <a:ln>
            <a:noFill/>
          </a:ln>
        </p:spPr>
      </p:pic>
      <p:pic>
        <p:nvPicPr>
          <p:cNvPr id="178" name="Google Shape;178;p22"/>
          <p:cNvPicPr preferRelativeResize="0"/>
          <p:nvPr/>
        </p:nvPicPr>
        <p:blipFill>
          <a:blip r:embed="rId4">
            <a:alphaModFix/>
          </a:blip>
          <a:stretch>
            <a:fillRect/>
          </a:stretch>
        </p:blipFill>
        <p:spPr>
          <a:xfrm>
            <a:off x="553600" y="3026963"/>
            <a:ext cx="2018054" cy="1513829"/>
          </a:xfrm>
          <a:prstGeom prst="rect">
            <a:avLst/>
          </a:prstGeom>
          <a:noFill/>
          <a:ln>
            <a:noFill/>
          </a:ln>
        </p:spPr>
      </p:pic>
      <p:pic>
        <p:nvPicPr>
          <p:cNvPr id="179" name="Google Shape;179;p22"/>
          <p:cNvPicPr preferRelativeResize="0"/>
          <p:nvPr/>
        </p:nvPicPr>
        <p:blipFill>
          <a:blip r:embed="rId5">
            <a:alphaModFix/>
          </a:blip>
          <a:stretch>
            <a:fillRect/>
          </a:stretch>
        </p:blipFill>
        <p:spPr>
          <a:xfrm>
            <a:off x="384800" y="260025"/>
            <a:ext cx="1654260" cy="1240700"/>
          </a:xfrm>
          <a:prstGeom prst="rect">
            <a:avLst/>
          </a:prstGeom>
          <a:noFill/>
          <a:ln>
            <a:noFill/>
          </a:ln>
        </p:spPr>
      </p:pic>
      <p:pic>
        <p:nvPicPr>
          <p:cNvPr id="180" name="Google Shape;180;p22"/>
          <p:cNvPicPr preferRelativeResize="0"/>
          <p:nvPr/>
        </p:nvPicPr>
        <p:blipFill>
          <a:blip r:embed="rId6">
            <a:alphaModFix/>
          </a:blip>
          <a:stretch>
            <a:fillRect/>
          </a:stretch>
        </p:blipFill>
        <p:spPr>
          <a:xfrm>
            <a:off x="6742900" y="123474"/>
            <a:ext cx="2018050" cy="1345360"/>
          </a:xfrm>
          <a:prstGeom prst="rect">
            <a:avLst/>
          </a:prstGeom>
          <a:noFill/>
          <a:ln>
            <a:noFill/>
          </a:ln>
        </p:spPr>
      </p:pic>
      <p:pic>
        <p:nvPicPr>
          <p:cNvPr id="181" name="Google Shape;181;p22"/>
          <p:cNvPicPr preferRelativeResize="0"/>
          <p:nvPr/>
        </p:nvPicPr>
        <p:blipFill>
          <a:blip r:embed="rId7">
            <a:alphaModFix/>
          </a:blip>
          <a:stretch>
            <a:fillRect/>
          </a:stretch>
        </p:blipFill>
        <p:spPr>
          <a:xfrm>
            <a:off x="3660500" y="2808425"/>
            <a:ext cx="1416050" cy="2155500"/>
          </a:xfrm>
          <a:prstGeom prst="rect">
            <a:avLst/>
          </a:prstGeom>
          <a:noFill/>
          <a:ln>
            <a:noFill/>
          </a:ln>
        </p:spPr>
      </p:pic>
      <p:pic>
        <p:nvPicPr>
          <p:cNvPr id="182" name="Google Shape;182;p22"/>
          <p:cNvPicPr preferRelativeResize="0"/>
          <p:nvPr/>
        </p:nvPicPr>
        <p:blipFill>
          <a:blip r:embed="rId8">
            <a:alphaModFix/>
          </a:blip>
          <a:stretch>
            <a:fillRect/>
          </a:stretch>
        </p:blipFill>
        <p:spPr>
          <a:xfrm>
            <a:off x="8278874" y="1863998"/>
            <a:ext cx="559250" cy="6032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3"/>
          <p:cNvSpPr txBox="1">
            <a:spLocks noGrp="1"/>
          </p:cNvSpPr>
          <p:nvPr>
            <p:ph type="ctrTitle"/>
          </p:nvPr>
        </p:nvSpPr>
        <p:spPr>
          <a:xfrm>
            <a:off x="1515550" y="155847"/>
            <a:ext cx="4581300" cy="652200"/>
          </a:xfrm>
          <a:prstGeom prst="rect">
            <a:avLst/>
          </a:prstGeom>
          <a:noFill/>
          <a:ln>
            <a:noFill/>
          </a:ln>
        </p:spPr>
        <p:txBody>
          <a:bodyPr spcFirstLastPara="1" wrap="square" lIns="68575" tIns="34275" rIns="68575" bIns="34275" anchor="b" anchorCtr="0">
            <a:noAutofit/>
          </a:bodyPr>
          <a:lstStyle/>
          <a:p>
            <a:pPr marL="0" lvl="0" indent="0" algn="ctr" rtl="0">
              <a:lnSpc>
                <a:spcPct val="90000"/>
              </a:lnSpc>
              <a:spcBef>
                <a:spcPts val="0"/>
              </a:spcBef>
              <a:spcAft>
                <a:spcPts val="0"/>
              </a:spcAft>
              <a:buClr>
                <a:schemeClr val="accent2"/>
              </a:buClr>
              <a:buSzPts val="3600"/>
              <a:buFont typeface="Questrial"/>
              <a:buNone/>
            </a:pPr>
            <a:r>
              <a:rPr lang="en">
                <a:solidFill>
                  <a:srgbClr val="000000"/>
                </a:solidFill>
              </a:rPr>
              <a:t>WHO WE ARE</a:t>
            </a:r>
            <a:endParaRPr>
              <a:solidFill>
                <a:srgbClr val="000000"/>
              </a:solidFill>
            </a:endParaRPr>
          </a:p>
        </p:txBody>
      </p:sp>
      <p:sp>
        <p:nvSpPr>
          <p:cNvPr id="188" name="Google Shape;188;p23"/>
          <p:cNvSpPr txBox="1">
            <a:spLocks noGrp="1"/>
          </p:cNvSpPr>
          <p:nvPr>
            <p:ph type="subTitle" idx="1"/>
          </p:nvPr>
        </p:nvSpPr>
        <p:spPr>
          <a:xfrm>
            <a:off x="910936" y="1082578"/>
            <a:ext cx="5457000" cy="1895700"/>
          </a:xfrm>
          <a:prstGeom prst="rect">
            <a:avLst/>
          </a:prstGeom>
          <a:noFill/>
          <a:ln>
            <a:noFill/>
          </a:ln>
        </p:spPr>
        <p:txBody>
          <a:bodyPr spcFirstLastPara="1" wrap="square" lIns="68575" tIns="34275" rIns="68575" bIns="34275" anchor="t" anchorCtr="0">
            <a:noAutofit/>
          </a:bodyPr>
          <a:lstStyle/>
          <a:p>
            <a:pPr marL="0" lvl="0" indent="0" algn="ctr" rtl="0">
              <a:lnSpc>
                <a:spcPct val="120000"/>
              </a:lnSpc>
              <a:spcBef>
                <a:spcPts val="0"/>
              </a:spcBef>
              <a:spcAft>
                <a:spcPts val="0"/>
              </a:spcAft>
              <a:buSzPts val="1700"/>
              <a:buNone/>
            </a:pPr>
            <a:r>
              <a:rPr lang="en" sz="1800">
                <a:solidFill>
                  <a:srgbClr val="000000"/>
                </a:solidFill>
              </a:rPr>
              <a:t> WE AS PARTNER’S DEVELOPED THE IDEA OF STARTING A FOOD TRUCK BUSINESS, AFTER DISCOVERING A PASSION TO BE OUR OWN BOSS AND SERVE A GREAT TASTING EASTERN HALAL STREET FOOD AT HIGH QUALITY, CONVENIENT  MEALS TO FAMILIES AND THE GENERAL PUBLIC AT GREAT VALUE PRICE.</a:t>
            </a:r>
            <a:endParaRPr sz="1800">
              <a:solidFill>
                <a:srgbClr val="000000"/>
              </a:solidFill>
            </a:endParaRPr>
          </a:p>
        </p:txBody>
      </p:sp>
      <p:sp>
        <p:nvSpPr>
          <p:cNvPr id="189" name="Google Shape;189;p23"/>
          <p:cNvSpPr txBox="1"/>
          <p:nvPr/>
        </p:nvSpPr>
        <p:spPr>
          <a:xfrm flipH="1">
            <a:off x="6711043" y="2282735"/>
            <a:ext cx="2204357" cy="484748"/>
          </a:xfrm>
          <a:prstGeom prst="rect">
            <a:avLst/>
          </a:prstGeom>
          <a:noFill/>
          <a:ln>
            <a:noFill/>
          </a:ln>
        </p:spPr>
        <p:txBody>
          <a:bodyPr spcFirstLastPara="1" wrap="square" lIns="68575" tIns="34275" rIns="68575" bIns="34275" anchor="t" anchorCtr="0">
            <a:noAutofit/>
          </a:bodyPr>
          <a:lstStyle/>
          <a:p>
            <a:pPr marL="0" marR="0" lvl="0" indent="0" algn="l" rtl="0">
              <a:spcBef>
                <a:spcPts val="0"/>
              </a:spcBef>
              <a:spcAft>
                <a:spcPts val="0"/>
              </a:spcAft>
              <a:buNone/>
            </a:pPr>
            <a:r>
              <a:rPr lang="en" sz="1400" b="0" i="0" u="none" strike="noStrike" cap="none">
                <a:solidFill>
                  <a:schemeClr val="dk1"/>
                </a:solidFill>
                <a:latin typeface="Questrial"/>
                <a:ea typeface="Questrial"/>
                <a:cs typeface="Questrial"/>
                <a:sym typeface="Questrial"/>
              </a:rPr>
              <a:t>DEVELOPED A MENU AND ROUTE</a:t>
            </a:r>
            <a:endParaRPr sz="1400">
              <a:solidFill>
                <a:schemeClr val="dk1"/>
              </a:solidFill>
              <a:latin typeface="Questrial"/>
              <a:ea typeface="Questrial"/>
              <a:cs typeface="Questrial"/>
              <a:sym typeface="Questrial"/>
            </a:endParaRPr>
          </a:p>
        </p:txBody>
      </p:sp>
      <p:sp>
        <p:nvSpPr>
          <p:cNvPr id="190" name="Google Shape;190;p23"/>
          <p:cNvSpPr/>
          <p:nvPr/>
        </p:nvSpPr>
        <p:spPr>
          <a:xfrm>
            <a:off x="6613071" y="2071886"/>
            <a:ext cx="2459083" cy="783771"/>
          </a:xfrm>
          <a:prstGeom prst="roundRect">
            <a:avLst>
              <a:gd name="adj" fmla="val 16667"/>
            </a:avLst>
          </a:prstGeom>
          <a:solidFill>
            <a:schemeClr val="accent1"/>
          </a:solidFill>
          <a:ln w="15875" cap="flat" cmpd="sng">
            <a:solidFill>
              <a:srgbClr val="1C3977"/>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400">
                <a:solidFill>
                  <a:schemeClr val="lt1"/>
                </a:solidFill>
                <a:latin typeface="Questrial"/>
                <a:ea typeface="Questrial"/>
                <a:cs typeface="Questrial"/>
                <a:sym typeface="Questrial"/>
              </a:rPr>
              <a:t>DEVELOPED A </a:t>
            </a:r>
            <a:r>
              <a:rPr lang="en">
                <a:solidFill>
                  <a:schemeClr val="lt1"/>
                </a:solidFill>
                <a:latin typeface="Questrial"/>
                <a:ea typeface="Questrial"/>
                <a:cs typeface="Questrial"/>
                <a:sym typeface="Questrial"/>
              </a:rPr>
              <a:t>MENU</a:t>
            </a:r>
            <a:r>
              <a:rPr lang="en" sz="1400">
                <a:solidFill>
                  <a:schemeClr val="lt1"/>
                </a:solidFill>
                <a:latin typeface="Questrial"/>
                <a:ea typeface="Questrial"/>
                <a:cs typeface="Questrial"/>
                <a:sym typeface="Questrial"/>
              </a:rPr>
              <a:t> AND ROUTE</a:t>
            </a:r>
            <a:endParaRPr sz="1400">
              <a:solidFill>
                <a:schemeClr val="lt1"/>
              </a:solidFill>
              <a:latin typeface="Questrial"/>
              <a:ea typeface="Questrial"/>
              <a:cs typeface="Questrial"/>
              <a:sym typeface="Questrial"/>
            </a:endParaRPr>
          </a:p>
        </p:txBody>
      </p:sp>
      <p:sp>
        <p:nvSpPr>
          <p:cNvPr id="191" name="Google Shape;191;p23"/>
          <p:cNvSpPr/>
          <p:nvPr/>
        </p:nvSpPr>
        <p:spPr>
          <a:xfrm flipH="1">
            <a:off x="6613070" y="2978333"/>
            <a:ext cx="2302328" cy="715190"/>
          </a:xfrm>
          <a:prstGeom prst="roundRect">
            <a:avLst>
              <a:gd name="adj" fmla="val 16667"/>
            </a:avLst>
          </a:prstGeom>
          <a:solidFill>
            <a:schemeClr val="accent1"/>
          </a:solidFill>
          <a:ln w="15875" cap="flat" cmpd="sng">
            <a:solidFill>
              <a:srgbClr val="1C3977"/>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sz="1400">
                <a:solidFill>
                  <a:schemeClr val="lt1"/>
                </a:solidFill>
                <a:latin typeface="Questrial"/>
                <a:ea typeface="Questrial"/>
                <a:cs typeface="Questrial"/>
                <a:sym typeface="Questrial"/>
              </a:rPr>
              <a:t>DEVELOPED A BUSINESS PLAN</a:t>
            </a:r>
            <a:endParaRPr sz="1400">
              <a:solidFill>
                <a:schemeClr val="lt1"/>
              </a:solidFill>
              <a:latin typeface="Questrial"/>
              <a:ea typeface="Questrial"/>
              <a:cs typeface="Questrial"/>
              <a:sym typeface="Questrial"/>
            </a:endParaRPr>
          </a:p>
        </p:txBody>
      </p:sp>
      <p:sp>
        <p:nvSpPr>
          <p:cNvPr id="192" name="Google Shape;192;p23"/>
          <p:cNvSpPr/>
          <p:nvPr/>
        </p:nvSpPr>
        <p:spPr>
          <a:xfrm flipH="1">
            <a:off x="6446520" y="3816198"/>
            <a:ext cx="2625634" cy="710081"/>
          </a:xfrm>
          <a:prstGeom prst="roundRect">
            <a:avLst>
              <a:gd name="adj" fmla="val 35508"/>
            </a:avLst>
          </a:prstGeom>
          <a:solidFill>
            <a:schemeClr val="accent1"/>
          </a:solidFill>
          <a:ln w="15875" cap="flat" cmpd="sng">
            <a:solidFill>
              <a:srgbClr val="1C3977"/>
            </a:solidFill>
            <a:prstDash val="solid"/>
            <a:round/>
            <a:headEnd type="none" w="sm" len="sm"/>
            <a:tailEnd type="none" w="sm" len="sm"/>
          </a:ln>
        </p:spPr>
        <p:txBody>
          <a:bodyPr spcFirstLastPara="1" wrap="square" lIns="68575" tIns="34275" rIns="68575" bIns="34275" anchor="ctr" anchorCtr="0">
            <a:noAutofit/>
          </a:bodyPr>
          <a:lstStyle/>
          <a:p>
            <a:pPr marL="0" marR="0" lvl="0" indent="0" algn="ctr" rtl="0">
              <a:spcBef>
                <a:spcPts val="0"/>
              </a:spcBef>
              <a:spcAft>
                <a:spcPts val="0"/>
              </a:spcAft>
              <a:buNone/>
            </a:pPr>
            <a:r>
              <a:rPr lang="en">
                <a:solidFill>
                  <a:schemeClr val="lt1"/>
                </a:solidFill>
                <a:latin typeface="Questrial"/>
                <a:ea typeface="Questrial"/>
                <a:cs typeface="Questrial"/>
                <a:sym typeface="Questrial"/>
              </a:rPr>
              <a:t>RESEARCHED</a:t>
            </a:r>
            <a:r>
              <a:rPr lang="en" sz="1400">
                <a:solidFill>
                  <a:schemeClr val="lt1"/>
                </a:solidFill>
                <a:latin typeface="Questrial"/>
                <a:ea typeface="Questrial"/>
                <a:cs typeface="Questrial"/>
                <a:sym typeface="Questrial"/>
              </a:rPr>
              <a:t> THE MARKET</a:t>
            </a:r>
            <a:endParaRPr sz="1400">
              <a:solidFill>
                <a:schemeClr val="lt1"/>
              </a:solidFill>
              <a:latin typeface="Questrial"/>
              <a:ea typeface="Questrial"/>
              <a:cs typeface="Questrial"/>
              <a:sym typeface="Questrial"/>
            </a:endParaRPr>
          </a:p>
        </p:txBody>
      </p:sp>
      <p:pic>
        <p:nvPicPr>
          <p:cNvPr id="193" name="Google Shape;193;p23"/>
          <p:cNvPicPr preferRelativeResize="0"/>
          <p:nvPr/>
        </p:nvPicPr>
        <p:blipFill rotWithShape="1">
          <a:blip r:embed="rId3">
            <a:alphaModFix/>
          </a:blip>
          <a:srcRect/>
          <a:stretch/>
        </p:blipFill>
        <p:spPr>
          <a:xfrm>
            <a:off x="1238250" y="3509826"/>
            <a:ext cx="2082982" cy="156223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4"/>
          <p:cNvSpPr txBox="1">
            <a:spLocks noGrp="1"/>
          </p:cNvSpPr>
          <p:nvPr>
            <p:ph type="title"/>
          </p:nvPr>
        </p:nvSpPr>
        <p:spPr>
          <a:xfrm>
            <a:off x="753950" y="245821"/>
            <a:ext cx="7773300" cy="826500"/>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Clr>
                <a:schemeClr val="dk1"/>
              </a:buClr>
              <a:buSzPts val="2700"/>
              <a:buFont typeface="Questrial"/>
              <a:buNone/>
            </a:pPr>
            <a:r>
              <a:rPr lang="en" sz="3600"/>
              <a:t>WHAT WE DO AS A COMPANY</a:t>
            </a:r>
            <a:endParaRPr sz="3600"/>
          </a:p>
        </p:txBody>
      </p:sp>
      <p:sp>
        <p:nvSpPr>
          <p:cNvPr id="199" name="Google Shape;199;p24"/>
          <p:cNvSpPr txBox="1">
            <a:spLocks noGrp="1"/>
          </p:cNvSpPr>
          <p:nvPr>
            <p:ph type="body" idx="1"/>
          </p:nvPr>
        </p:nvSpPr>
        <p:spPr>
          <a:xfrm>
            <a:off x="815750" y="1072328"/>
            <a:ext cx="7635300" cy="2121600"/>
          </a:xfrm>
          <a:prstGeom prst="rect">
            <a:avLst/>
          </a:prstGeom>
          <a:noFill/>
          <a:ln>
            <a:noFill/>
          </a:ln>
        </p:spPr>
        <p:txBody>
          <a:bodyPr spcFirstLastPara="1" wrap="square" lIns="68575" tIns="34275" rIns="68575" bIns="34275" anchor="t" anchorCtr="0">
            <a:noAutofit/>
          </a:bodyPr>
          <a:lstStyle/>
          <a:p>
            <a:pPr marL="177800" lvl="0" indent="-203200" algn="l" rtl="0">
              <a:lnSpc>
                <a:spcPct val="120000"/>
              </a:lnSpc>
              <a:spcBef>
                <a:spcPts val="1000"/>
              </a:spcBef>
              <a:spcAft>
                <a:spcPts val="0"/>
              </a:spcAft>
              <a:buSzPts val="1800"/>
              <a:buChar char="•"/>
            </a:pPr>
            <a:r>
              <a:rPr lang="en" sz="2000">
                <a:latin typeface="Arial"/>
                <a:ea typeface="Arial"/>
                <a:cs typeface="Arial"/>
                <a:sym typeface="Arial"/>
              </a:rPr>
              <a:t>OUR COMPANY IS A MANUFACTURER OF FOOD PRODUCTS. WE OPERATE VIA A MOBILE FOOD TRUCK, SERVICING THE GENERAL PUBLIC, WITH A FOCUS ON THOSE WHO ARE SEEKING GOOD EASTERN FOOD, FAIR PRICES FOR MONEY, AND A RAPID FAST DELIVERY</a:t>
            </a:r>
            <a:endParaRPr sz="2000">
              <a:latin typeface="Arial"/>
              <a:ea typeface="Arial"/>
              <a:cs typeface="Arial"/>
              <a:sym typeface="Arial"/>
            </a:endParaRPr>
          </a:p>
          <a:p>
            <a:pPr marL="177800" lvl="0" indent="-203200" algn="l" rtl="0">
              <a:lnSpc>
                <a:spcPct val="120000"/>
              </a:lnSpc>
              <a:spcBef>
                <a:spcPts val="0"/>
              </a:spcBef>
              <a:spcAft>
                <a:spcPts val="0"/>
              </a:spcAft>
              <a:buSzPts val="1800"/>
              <a:buChar char="•"/>
            </a:pPr>
            <a:endParaRPr sz="2000">
              <a:latin typeface="Arial"/>
              <a:ea typeface="Arial"/>
              <a:cs typeface="Arial"/>
              <a:sym typeface="Arial"/>
            </a:endParaRPr>
          </a:p>
          <a:p>
            <a:pPr marL="177800" lvl="0" indent="-203200" algn="ctr" rtl="0">
              <a:spcBef>
                <a:spcPts val="0"/>
              </a:spcBef>
              <a:spcAft>
                <a:spcPts val="0"/>
              </a:spcAft>
              <a:buSzPts val="1800"/>
              <a:buChar char="•"/>
            </a:pPr>
            <a:endParaRPr sz="1800"/>
          </a:p>
        </p:txBody>
      </p:sp>
      <p:pic>
        <p:nvPicPr>
          <p:cNvPr id="200" name="Google Shape;200;p24"/>
          <p:cNvPicPr preferRelativeResize="0"/>
          <p:nvPr/>
        </p:nvPicPr>
        <p:blipFill rotWithShape="1">
          <a:blip r:embed="rId3">
            <a:alphaModFix/>
          </a:blip>
          <a:srcRect/>
          <a:stretch/>
        </p:blipFill>
        <p:spPr>
          <a:xfrm>
            <a:off x="685331" y="3678766"/>
            <a:ext cx="2459083" cy="1317776"/>
          </a:xfrm>
          <a:prstGeom prst="rect">
            <a:avLst/>
          </a:prstGeom>
          <a:noFill/>
          <a:ln>
            <a:noFill/>
          </a:ln>
        </p:spPr>
      </p:pic>
      <p:pic>
        <p:nvPicPr>
          <p:cNvPr id="201" name="Google Shape;201;p24"/>
          <p:cNvPicPr preferRelativeResize="0"/>
          <p:nvPr/>
        </p:nvPicPr>
        <p:blipFill rotWithShape="1">
          <a:blip r:embed="rId4">
            <a:alphaModFix/>
          </a:blip>
          <a:srcRect/>
          <a:stretch/>
        </p:blipFill>
        <p:spPr>
          <a:xfrm>
            <a:off x="5199400" y="3093550"/>
            <a:ext cx="3066650" cy="16399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1"/>
                                        </p:tgtEl>
                                        <p:attrNameLst>
                                          <p:attrName>style.visibility</p:attrName>
                                        </p:attrNameLst>
                                      </p:cBhvr>
                                      <p:to>
                                        <p:strVal val="visible"/>
                                      </p:to>
                                    </p:set>
                                    <p:animEffect transition="in" filter="fade">
                                      <p:cBhvr>
                                        <p:cTn id="7" dur="1000"/>
                                        <p:tgtEl>
                                          <p:spTgt spid="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25"/>
          <p:cNvSpPr txBox="1"/>
          <p:nvPr/>
        </p:nvSpPr>
        <p:spPr>
          <a:xfrm>
            <a:off x="1385275" y="35915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Physical resources</a:t>
            </a:r>
            <a:endParaRPr sz="3600"/>
          </a:p>
        </p:txBody>
      </p:sp>
      <p:sp>
        <p:nvSpPr>
          <p:cNvPr id="207" name="Google Shape;207;p25"/>
          <p:cNvSpPr txBox="1"/>
          <p:nvPr/>
        </p:nvSpPr>
        <p:spPr>
          <a:xfrm>
            <a:off x="615675" y="16674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Mobile catering van</a:t>
            </a:r>
            <a:endParaRPr sz="3600"/>
          </a:p>
          <a:p>
            <a:pPr marL="0" lvl="0" indent="0" algn="l" rtl="0">
              <a:spcBef>
                <a:spcPts val="0"/>
              </a:spcBef>
              <a:spcAft>
                <a:spcPts val="0"/>
              </a:spcAft>
              <a:buNone/>
            </a:pPr>
            <a:endParaRPr sz="3600"/>
          </a:p>
          <a:p>
            <a:pPr marL="0" lvl="0" indent="0" algn="l" rtl="0">
              <a:spcBef>
                <a:spcPts val="0"/>
              </a:spcBef>
              <a:spcAft>
                <a:spcPts val="0"/>
              </a:spcAft>
              <a:buNone/>
            </a:pPr>
            <a:r>
              <a:rPr lang="en" sz="3600"/>
              <a:t>Website</a:t>
            </a:r>
            <a:endParaRPr sz="3600"/>
          </a:p>
        </p:txBody>
      </p:sp>
      <p:sp>
        <p:nvSpPr>
          <p:cNvPr id="208" name="Google Shape;208;p25"/>
          <p:cNvSpPr txBox="1"/>
          <p:nvPr/>
        </p:nvSpPr>
        <p:spPr>
          <a:xfrm>
            <a:off x="3578650" y="211640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09" name="Google Shape;209;p25"/>
          <p:cNvPicPr preferRelativeResize="0"/>
          <p:nvPr/>
        </p:nvPicPr>
        <p:blipFill>
          <a:blip r:embed="rId3">
            <a:alphaModFix/>
          </a:blip>
          <a:stretch>
            <a:fillRect/>
          </a:stretch>
        </p:blipFill>
        <p:spPr>
          <a:xfrm>
            <a:off x="5231750" y="1611150"/>
            <a:ext cx="3732799" cy="1866400"/>
          </a:xfrm>
          <a:prstGeom prst="rect">
            <a:avLst/>
          </a:prstGeom>
          <a:noFill/>
          <a:ln>
            <a:noFill/>
          </a:ln>
        </p:spPr>
      </p:pic>
      <p:pic>
        <p:nvPicPr>
          <p:cNvPr id="210" name="Google Shape;210;p25"/>
          <p:cNvPicPr preferRelativeResize="0"/>
          <p:nvPr/>
        </p:nvPicPr>
        <p:blipFill>
          <a:blip r:embed="rId4">
            <a:alphaModFix/>
          </a:blip>
          <a:stretch>
            <a:fillRect/>
          </a:stretch>
        </p:blipFill>
        <p:spPr>
          <a:xfrm>
            <a:off x="2769050" y="2727100"/>
            <a:ext cx="1964000" cy="1980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6"/>
          <p:cNvSpPr txBox="1"/>
          <p:nvPr/>
        </p:nvSpPr>
        <p:spPr>
          <a:xfrm>
            <a:off x="1846350" y="692650"/>
            <a:ext cx="54513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Financial resources</a:t>
            </a:r>
            <a:endParaRPr sz="3600"/>
          </a:p>
        </p:txBody>
      </p:sp>
      <p:sp>
        <p:nvSpPr>
          <p:cNvPr id="216" name="Google Shape;216;p26"/>
          <p:cNvSpPr txBox="1"/>
          <p:nvPr/>
        </p:nvSpPr>
        <p:spPr>
          <a:xfrm>
            <a:off x="1013300" y="1988125"/>
            <a:ext cx="7336800" cy="8559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400"/>
              <a:t>£10,000 from each partner</a:t>
            </a:r>
            <a:endParaRPr sz="2400"/>
          </a:p>
          <a:p>
            <a:pPr marL="457200" lvl="0" indent="-381000" algn="l" rtl="0">
              <a:spcBef>
                <a:spcPts val="0"/>
              </a:spcBef>
              <a:spcAft>
                <a:spcPts val="0"/>
              </a:spcAft>
              <a:buSzPts val="2400"/>
              <a:buChar char="●"/>
            </a:pPr>
            <a:r>
              <a:rPr lang="en" sz="2400"/>
              <a:t>£40,000 start up pot</a:t>
            </a:r>
            <a:endParaRPr sz="2400"/>
          </a:p>
          <a:p>
            <a:pPr marL="457200" lvl="0" indent="-381000" algn="l" rtl="0">
              <a:spcBef>
                <a:spcPts val="0"/>
              </a:spcBef>
              <a:spcAft>
                <a:spcPts val="0"/>
              </a:spcAft>
              <a:buSzPts val="2400"/>
              <a:buChar char="●"/>
            </a:pPr>
            <a:r>
              <a:rPr lang="en" sz="2400"/>
              <a:t>From savings</a:t>
            </a:r>
            <a:endParaRPr sz="2400"/>
          </a:p>
          <a:p>
            <a:pPr marL="457200" lvl="0" indent="-381000" algn="l" rtl="0">
              <a:spcBef>
                <a:spcPts val="0"/>
              </a:spcBef>
              <a:spcAft>
                <a:spcPts val="0"/>
              </a:spcAft>
              <a:buSzPts val="2400"/>
              <a:buChar char="●"/>
            </a:pPr>
            <a:r>
              <a:rPr lang="en" sz="2400"/>
              <a:t>Loans form family</a:t>
            </a:r>
            <a:endParaRPr sz="2400"/>
          </a:p>
        </p:txBody>
      </p:sp>
      <p:pic>
        <p:nvPicPr>
          <p:cNvPr id="217" name="Google Shape;217;p26"/>
          <p:cNvPicPr preferRelativeResize="0"/>
          <p:nvPr/>
        </p:nvPicPr>
        <p:blipFill>
          <a:blip r:embed="rId3">
            <a:alphaModFix/>
          </a:blip>
          <a:stretch>
            <a:fillRect/>
          </a:stretch>
        </p:blipFill>
        <p:spPr>
          <a:xfrm>
            <a:off x="6424625" y="2932300"/>
            <a:ext cx="2057010" cy="1994676"/>
          </a:xfrm>
          <a:prstGeom prst="rect">
            <a:avLst/>
          </a:prstGeom>
          <a:noFill/>
          <a:ln>
            <a:noFill/>
          </a:ln>
        </p:spPr>
      </p:pic>
      <p:pic>
        <p:nvPicPr>
          <p:cNvPr id="218" name="Google Shape;218;p26"/>
          <p:cNvPicPr preferRelativeResize="0"/>
          <p:nvPr/>
        </p:nvPicPr>
        <p:blipFill>
          <a:blip r:embed="rId4">
            <a:alphaModFix/>
          </a:blip>
          <a:stretch>
            <a:fillRect/>
          </a:stretch>
        </p:blipFill>
        <p:spPr>
          <a:xfrm>
            <a:off x="423275" y="384800"/>
            <a:ext cx="8327251" cy="4758700"/>
          </a:xfrm>
          <a:prstGeom prst="rect">
            <a:avLst/>
          </a:prstGeom>
          <a:noFill/>
          <a:ln>
            <a:noFill/>
          </a:ln>
        </p:spPr>
      </p:pic>
      <p:sp>
        <p:nvSpPr>
          <p:cNvPr id="219" name="Google Shape;219;p26"/>
          <p:cNvSpPr txBox="1"/>
          <p:nvPr/>
        </p:nvSpPr>
        <p:spPr>
          <a:xfrm>
            <a:off x="1269850" y="1658550"/>
            <a:ext cx="7336800" cy="855900"/>
          </a:xfrm>
          <a:prstGeom prst="rect">
            <a:avLst/>
          </a:prstGeom>
          <a:noFill/>
          <a:ln>
            <a:noFill/>
          </a:ln>
        </p:spPr>
        <p:txBody>
          <a:bodyPr spcFirstLastPara="1" wrap="square" lIns="91425" tIns="91425" rIns="91425" bIns="91425" anchor="t" anchorCtr="0">
            <a:noAutofit/>
          </a:bodyPr>
          <a:lstStyle/>
          <a:p>
            <a:pPr marL="457200" lvl="0" indent="-419100" algn="l" rtl="0">
              <a:spcBef>
                <a:spcPts val="0"/>
              </a:spcBef>
              <a:spcAft>
                <a:spcPts val="0"/>
              </a:spcAft>
              <a:buClr>
                <a:srgbClr val="000000"/>
              </a:buClr>
              <a:buSzPts val="3000"/>
              <a:buChar char="●"/>
            </a:pPr>
            <a:r>
              <a:rPr lang="en" sz="3000" b="1"/>
              <a:t>£10,000 from each partner</a:t>
            </a:r>
            <a:endParaRPr sz="3000" b="1"/>
          </a:p>
          <a:p>
            <a:pPr marL="457200" lvl="0" indent="-419100" algn="l" rtl="0">
              <a:spcBef>
                <a:spcPts val="0"/>
              </a:spcBef>
              <a:spcAft>
                <a:spcPts val="0"/>
              </a:spcAft>
              <a:buClr>
                <a:srgbClr val="000000"/>
              </a:buClr>
              <a:buSzPts val="3000"/>
              <a:buChar char="●"/>
            </a:pPr>
            <a:r>
              <a:rPr lang="en" sz="3000" b="1"/>
              <a:t>£40,000 start up pot</a:t>
            </a:r>
            <a:endParaRPr sz="3000" b="1"/>
          </a:p>
          <a:p>
            <a:pPr marL="457200" lvl="0" indent="-419100" algn="l" rtl="0">
              <a:spcBef>
                <a:spcPts val="0"/>
              </a:spcBef>
              <a:spcAft>
                <a:spcPts val="0"/>
              </a:spcAft>
              <a:buClr>
                <a:srgbClr val="000000"/>
              </a:buClr>
              <a:buSzPts val="3000"/>
              <a:buChar char="●"/>
            </a:pPr>
            <a:r>
              <a:rPr lang="en" sz="3000" b="1"/>
              <a:t>From savings</a:t>
            </a:r>
            <a:endParaRPr sz="3000" b="1"/>
          </a:p>
          <a:p>
            <a:pPr marL="457200" lvl="0" indent="-419100" algn="l" rtl="0">
              <a:spcBef>
                <a:spcPts val="0"/>
              </a:spcBef>
              <a:spcAft>
                <a:spcPts val="0"/>
              </a:spcAft>
              <a:buClr>
                <a:srgbClr val="000000"/>
              </a:buClr>
              <a:buSzPts val="3000"/>
              <a:buChar char="●"/>
            </a:pPr>
            <a:r>
              <a:rPr lang="en" sz="3000" b="1"/>
              <a:t>Loans from family</a:t>
            </a:r>
            <a:endParaRPr sz="3000" b="1"/>
          </a:p>
        </p:txBody>
      </p:sp>
      <p:sp>
        <p:nvSpPr>
          <p:cNvPr id="220" name="Google Shape;220;p26"/>
          <p:cNvSpPr txBox="1"/>
          <p:nvPr/>
        </p:nvSpPr>
        <p:spPr>
          <a:xfrm>
            <a:off x="1512850" y="38480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800"/>
              <a:t>Financial resources </a:t>
            </a:r>
            <a:endParaRPr sz="4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27"/>
          <p:cNvSpPr txBox="1"/>
          <p:nvPr/>
        </p:nvSpPr>
        <p:spPr>
          <a:xfrm>
            <a:off x="2295975" y="59002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Target audience </a:t>
            </a:r>
            <a:endParaRPr sz="3600"/>
          </a:p>
          <a:p>
            <a:pPr marL="0" lvl="0" indent="0" algn="l" rtl="0">
              <a:spcBef>
                <a:spcPts val="0"/>
              </a:spcBef>
              <a:spcAft>
                <a:spcPts val="0"/>
              </a:spcAft>
              <a:buNone/>
            </a:pPr>
            <a:endParaRPr sz="3600"/>
          </a:p>
        </p:txBody>
      </p:sp>
      <p:pic>
        <p:nvPicPr>
          <p:cNvPr id="226" name="Google Shape;226;p27"/>
          <p:cNvPicPr preferRelativeResize="0"/>
          <p:nvPr/>
        </p:nvPicPr>
        <p:blipFill>
          <a:blip r:embed="rId3">
            <a:alphaModFix/>
          </a:blip>
          <a:stretch>
            <a:fillRect/>
          </a:stretch>
        </p:blipFill>
        <p:spPr>
          <a:xfrm>
            <a:off x="203700" y="2688575"/>
            <a:ext cx="4801625" cy="1967500"/>
          </a:xfrm>
          <a:prstGeom prst="rect">
            <a:avLst/>
          </a:prstGeom>
          <a:noFill/>
          <a:ln>
            <a:noFill/>
          </a:ln>
        </p:spPr>
      </p:pic>
      <p:sp>
        <p:nvSpPr>
          <p:cNvPr id="227" name="Google Shape;227;p27"/>
          <p:cNvSpPr txBox="1"/>
          <p:nvPr/>
        </p:nvSpPr>
        <p:spPr>
          <a:xfrm>
            <a:off x="903600" y="19111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Families</a:t>
            </a:r>
            <a:endParaRPr sz="2400"/>
          </a:p>
        </p:txBody>
      </p:sp>
      <p:pic>
        <p:nvPicPr>
          <p:cNvPr id="228" name="Google Shape;228;p27"/>
          <p:cNvPicPr preferRelativeResize="0"/>
          <p:nvPr/>
        </p:nvPicPr>
        <p:blipFill>
          <a:blip r:embed="rId4">
            <a:alphaModFix/>
          </a:blip>
          <a:stretch>
            <a:fillRect/>
          </a:stretch>
        </p:blipFill>
        <p:spPr>
          <a:xfrm>
            <a:off x="5868050" y="944175"/>
            <a:ext cx="2353801" cy="2353801"/>
          </a:xfrm>
          <a:prstGeom prst="rect">
            <a:avLst/>
          </a:prstGeom>
          <a:noFill/>
          <a:ln>
            <a:noFill/>
          </a:ln>
        </p:spPr>
      </p:pic>
      <p:sp>
        <p:nvSpPr>
          <p:cNvPr id="229" name="Google Shape;229;p27"/>
          <p:cNvSpPr txBox="1"/>
          <p:nvPr/>
        </p:nvSpPr>
        <p:spPr>
          <a:xfrm>
            <a:off x="5797650" y="360430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Students </a:t>
            </a:r>
            <a:endParaRPr sz="2400"/>
          </a:p>
        </p:txBody>
      </p:sp>
      <p:pic>
        <p:nvPicPr>
          <p:cNvPr id="230" name="Google Shape;230;p27"/>
          <p:cNvPicPr preferRelativeResize="0"/>
          <p:nvPr/>
        </p:nvPicPr>
        <p:blipFill>
          <a:blip r:embed="rId5">
            <a:alphaModFix/>
          </a:blip>
          <a:stretch>
            <a:fillRect/>
          </a:stretch>
        </p:blipFill>
        <p:spPr>
          <a:xfrm>
            <a:off x="203700" y="102600"/>
            <a:ext cx="1734702" cy="16161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28"/>
          <p:cNvSpPr txBox="1"/>
          <p:nvPr/>
        </p:nvSpPr>
        <p:spPr>
          <a:xfrm>
            <a:off x="2052275" y="66700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Pricing</a:t>
            </a:r>
            <a:endParaRPr sz="3600"/>
          </a:p>
          <a:p>
            <a:pPr marL="0" lvl="0" indent="0" algn="l" rtl="0">
              <a:spcBef>
                <a:spcPts val="0"/>
              </a:spcBef>
              <a:spcAft>
                <a:spcPts val="0"/>
              </a:spcAft>
              <a:buNone/>
            </a:pPr>
            <a:endParaRPr sz="3600"/>
          </a:p>
        </p:txBody>
      </p:sp>
      <p:sp>
        <p:nvSpPr>
          <p:cNvPr id="236" name="Google Shape;236;p28"/>
          <p:cNvSpPr txBox="1"/>
          <p:nvPr/>
        </p:nvSpPr>
        <p:spPr>
          <a:xfrm>
            <a:off x="1192875" y="1731600"/>
            <a:ext cx="4809900" cy="13341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400"/>
              <a:t>Main menu set price</a:t>
            </a:r>
            <a:endParaRPr sz="2400"/>
          </a:p>
          <a:p>
            <a:pPr marL="457200" lvl="0" indent="-381000" algn="l" rtl="0">
              <a:spcBef>
                <a:spcPts val="0"/>
              </a:spcBef>
              <a:spcAft>
                <a:spcPts val="0"/>
              </a:spcAft>
              <a:buSzPts val="2400"/>
              <a:buChar char="●"/>
            </a:pPr>
            <a:r>
              <a:rPr lang="en" sz="2400"/>
              <a:t>Family meal deal</a:t>
            </a:r>
            <a:endParaRPr sz="2400"/>
          </a:p>
          <a:p>
            <a:pPr marL="457200" lvl="0" indent="-381000" algn="l" rtl="0">
              <a:spcBef>
                <a:spcPts val="0"/>
              </a:spcBef>
              <a:spcAft>
                <a:spcPts val="0"/>
              </a:spcAft>
              <a:buSzPts val="2400"/>
              <a:buChar char="●"/>
            </a:pPr>
            <a:r>
              <a:rPr lang="en" sz="2400"/>
              <a:t>Student discount</a:t>
            </a:r>
            <a:endParaRPr sz="2400"/>
          </a:p>
          <a:p>
            <a:pPr marL="457200" lvl="0" indent="0" algn="l" rtl="0">
              <a:spcBef>
                <a:spcPts val="0"/>
              </a:spcBef>
              <a:spcAft>
                <a:spcPts val="0"/>
              </a:spcAft>
              <a:buNone/>
            </a:pPr>
            <a:endParaRPr/>
          </a:p>
        </p:txBody>
      </p:sp>
      <p:sp>
        <p:nvSpPr>
          <p:cNvPr id="237" name="Google Shape;237;p28"/>
          <p:cNvSpPr txBox="1"/>
          <p:nvPr/>
        </p:nvSpPr>
        <p:spPr>
          <a:xfrm>
            <a:off x="1154400" y="36940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Pricing will be dependent on the type of event. </a:t>
            </a:r>
            <a:endParaRPr/>
          </a:p>
          <a:p>
            <a:pPr marL="0" lvl="0" indent="0" algn="l" rtl="0">
              <a:spcBef>
                <a:spcPts val="0"/>
              </a:spcBef>
              <a:spcAft>
                <a:spcPts val="0"/>
              </a:spcAft>
              <a:buNone/>
            </a:pPr>
            <a:r>
              <a:rPr lang="en"/>
              <a:t> </a:t>
            </a:r>
            <a:endParaRPr/>
          </a:p>
        </p:txBody>
      </p:sp>
      <p:pic>
        <p:nvPicPr>
          <p:cNvPr id="238" name="Google Shape;238;p28"/>
          <p:cNvPicPr preferRelativeResize="0"/>
          <p:nvPr/>
        </p:nvPicPr>
        <p:blipFill>
          <a:blip r:embed="rId3">
            <a:alphaModFix/>
          </a:blip>
          <a:stretch>
            <a:fillRect/>
          </a:stretch>
        </p:blipFill>
        <p:spPr>
          <a:xfrm>
            <a:off x="4912550" y="414025"/>
            <a:ext cx="3578650" cy="17893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29"/>
          <p:cNvSpPr txBox="1"/>
          <p:nvPr/>
        </p:nvSpPr>
        <p:spPr>
          <a:xfrm>
            <a:off x="1077450" y="53872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3600"/>
              <a:t>Start up costs </a:t>
            </a:r>
            <a:endParaRPr sz="3600"/>
          </a:p>
        </p:txBody>
      </p:sp>
      <p:sp>
        <p:nvSpPr>
          <p:cNvPr id="244" name="Google Shape;244;p29"/>
          <p:cNvSpPr txBox="1"/>
          <p:nvPr/>
        </p:nvSpPr>
        <p:spPr>
          <a:xfrm>
            <a:off x="1026125" y="1847050"/>
            <a:ext cx="7336800" cy="855900"/>
          </a:xfrm>
          <a:prstGeom prst="rect">
            <a:avLst/>
          </a:prstGeom>
          <a:noFill/>
          <a:ln>
            <a:noFill/>
          </a:ln>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400"/>
              <a:t>Second hand catering van 			£9,000</a:t>
            </a:r>
            <a:endParaRPr sz="2400"/>
          </a:p>
          <a:p>
            <a:pPr marL="457200" lvl="0" indent="-381000" algn="l" rtl="0">
              <a:spcBef>
                <a:spcPts val="0"/>
              </a:spcBef>
              <a:spcAft>
                <a:spcPts val="0"/>
              </a:spcAft>
              <a:buSzPts val="2400"/>
              <a:buChar char="●"/>
            </a:pPr>
            <a:r>
              <a:rPr lang="en" sz="2400"/>
              <a:t>Renovate and branding				£1,000</a:t>
            </a:r>
            <a:endParaRPr sz="2400"/>
          </a:p>
          <a:p>
            <a:pPr marL="457200" lvl="0" indent="-381000" algn="l" rtl="0">
              <a:spcBef>
                <a:spcPts val="0"/>
              </a:spcBef>
              <a:spcAft>
                <a:spcPts val="0"/>
              </a:spcAft>
              <a:buSzPts val="2400"/>
              <a:buChar char="●"/>
            </a:pPr>
            <a:r>
              <a:rPr lang="en" sz="2400"/>
              <a:t>Licensing</a:t>
            </a:r>
            <a:endParaRPr sz="2400"/>
          </a:p>
          <a:p>
            <a:pPr marL="457200" lvl="0" indent="-381000" algn="l" rtl="0">
              <a:spcBef>
                <a:spcPts val="0"/>
              </a:spcBef>
              <a:spcAft>
                <a:spcPts val="0"/>
              </a:spcAft>
              <a:buSzPts val="2400"/>
              <a:buChar char="●"/>
            </a:pPr>
            <a:r>
              <a:rPr lang="en" sz="2400"/>
              <a:t>Food hygiene</a:t>
            </a:r>
            <a:endParaRPr sz="2400"/>
          </a:p>
          <a:p>
            <a:pPr marL="457200" lvl="0" indent="-381000" algn="l" rtl="0">
              <a:spcBef>
                <a:spcPts val="0"/>
              </a:spcBef>
              <a:spcAft>
                <a:spcPts val="0"/>
              </a:spcAft>
              <a:buSzPts val="2400"/>
              <a:buChar char="●"/>
            </a:pPr>
            <a:r>
              <a:rPr lang="en" sz="2400"/>
              <a:t>Insurance </a:t>
            </a:r>
            <a:endParaRPr sz="2400"/>
          </a:p>
          <a:p>
            <a:pPr marL="457200" lvl="0" indent="-381000" algn="l" rtl="0">
              <a:spcBef>
                <a:spcPts val="0"/>
              </a:spcBef>
              <a:spcAft>
                <a:spcPts val="0"/>
              </a:spcAft>
              <a:buSzPts val="2400"/>
              <a:buChar char="●"/>
            </a:pPr>
            <a:r>
              <a:rPr lang="en" sz="2400"/>
              <a:t>NCASS membership		From £25/month</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0"/>
          <p:cNvSpPr txBox="1">
            <a:spLocks noGrp="1"/>
          </p:cNvSpPr>
          <p:nvPr>
            <p:ph type="ctrTitle"/>
          </p:nvPr>
        </p:nvSpPr>
        <p:spPr>
          <a:xfrm>
            <a:off x="2890157" y="554312"/>
            <a:ext cx="5545183" cy="925055"/>
          </a:xfrm>
          <a:prstGeom prst="rect">
            <a:avLst/>
          </a:prstGeom>
          <a:noFill/>
          <a:ln>
            <a:noFill/>
          </a:ln>
        </p:spPr>
        <p:txBody>
          <a:bodyPr spcFirstLastPara="1" wrap="square" lIns="68575" tIns="34275" rIns="68575" bIns="34275" anchor="b" anchorCtr="0">
            <a:noAutofit/>
          </a:bodyPr>
          <a:lstStyle/>
          <a:p>
            <a:pPr marL="0" lvl="0" indent="0" algn="ctr" rtl="0">
              <a:lnSpc>
                <a:spcPct val="90000"/>
              </a:lnSpc>
              <a:spcBef>
                <a:spcPts val="0"/>
              </a:spcBef>
              <a:spcAft>
                <a:spcPts val="0"/>
              </a:spcAft>
              <a:buClr>
                <a:schemeClr val="dk1"/>
              </a:buClr>
              <a:buSzPts val="3200"/>
              <a:buFont typeface="Questrial"/>
              <a:buNone/>
            </a:pPr>
            <a:r>
              <a:rPr lang="en" sz="3200"/>
              <a:t>MARKETING STRATEGIES FOR EASTERN FUSION  </a:t>
            </a:r>
            <a:endParaRPr sz="3200"/>
          </a:p>
        </p:txBody>
      </p:sp>
      <p:sp>
        <p:nvSpPr>
          <p:cNvPr id="250" name="Google Shape;250;p30"/>
          <p:cNvSpPr txBox="1">
            <a:spLocks noGrp="1"/>
          </p:cNvSpPr>
          <p:nvPr>
            <p:ph type="subTitle" idx="1"/>
          </p:nvPr>
        </p:nvSpPr>
        <p:spPr>
          <a:xfrm>
            <a:off x="999308" y="1479368"/>
            <a:ext cx="6831433" cy="2037807"/>
          </a:xfrm>
          <a:prstGeom prst="rect">
            <a:avLst/>
          </a:prstGeom>
          <a:noFill/>
          <a:ln>
            <a:noFill/>
          </a:ln>
        </p:spPr>
        <p:txBody>
          <a:bodyPr spcFirstLastPara="1" wrap="square" lIns="68575" tIns="34275" rIns="68575" bIns="34275" anchor="t" anchorCtr="0">
            <a:noAutofit/>
          </a:bodyPr>
          <a:lstStyle/>
          <a:p>
            <a:pPr marL="342900" lvl="0" indent="-336550" algn="l" rtl="0">
              <a:lnSpc>
                <a:spcPct val="100000"/>
              </a:lnSpc>
              <a:spcBef>
                <a:spcPts val="0"/>
              </a:spcBef>
              <a:spcAft>
                <a:spcPts val="0"/>
              </a:spcAft>
              <a:buSzPts val="1500"/>
              <a:buFont typeface="Arial"/>
              <a:buChar char="•"/>
            </a:pPr>
            <a:r>
              <a:rPr lang="en" sz="1500">
                <a:solidFill>
                  <a:schemeClr val="dk1"/>
                </a:solidFill>
              </a:rPr>
              <a:t>FREE SAMPLES [FOR PEOPLE PASSING BY]</a:t>
            </a:r>
            <a:endParaRPr sz="1100"/>
          </a:p>
          <a:p>
            <a:pPr marL="342900" lvl="0" indent="-336550" algn="l" rtl="0">
              <a:lnSpc>
                <a:spcPct val="100000"/>
              </a:lnSpc>
              <a:spcBef>
                <a:spcPts val="800"/>
              </a:spcBef>
              <a:spcAft>
                <a:spcPts val="0"/>
              </a:spcAft>
              <a:buSzPts val="1300"/>
              <a:buFont typeface="Arial"/>
              <a:buChar char="•"/>
            </a:pPr>
            <a:r>
              <a:rPr lang="en" sz="1300">
                <a:solidFill>
                  <a:schemeClr val="dk1"/>
                </a:solidFill>
              </a:rPr>
              <a:t>USE SOCIAL MEDIA [ FACEBOOK, TWITTER, INSTAGRAM] PUT UP PICTURES AND VIDEOS.</a:t>
            </a:r>
            <a:endParaRPr sz="1100"/>
          </a:p>
          <a:p>
            <a:pPr marL="0" lvl="0" indent="0" algn="l" rtl="0">
              <a:lnSpc>
                <a:spcPct val="100000"/>
              </a:lnSpc>
              <a:spcBef>
                <a:spcPts val="800"/>
              </a:spcBef>
              <a:spcAft>
                <a:spcPts val="0"/>
              </a:spcAft>
              <a:buSzPts val="1300"/>
              <a:buNone/>
            </a:pPr>
            <a:r>
              <a:rPr lang="en" sz="1300">
                <a:solidFill>
                  <a:schemeClr val="dk1"/>
                </a:solidFill>
              </a:rPr>
              <a:t>ALSO TO PROMOTE AND TO INFORM CUSTOMERS OF WHERE OUR TRUCK WILL BE LOCATED</a:t>
            </a:r>
            <a:endParaRPr sz="1300">
              <a:solidFill>
                <a:schemeClr val="dk1"/>
              </a:solidFill>
            </a:endParaRPr>
          </a:p>
          <a:p>
            <a:pPr marL="342900" lvl="0" indent="-336550" algn="l" rtl="0">
              <a:lnSpc>
                <a:spcPct val="100000"/>
              </a:lnSpc>
              <a:spcBef>
                <a:spcPts val="800"/>
              </a:spcBef>
              <a:spcAft>
                <a:spcPts val="0"/>
              </a:spcAft>
              <a:buSzPts val="1300"/>
              <a:buFont typeface="Arial"/>
              <a:buChar char="•"/>
            </a:pPr>
            <a:r>
              <a:rPr lang="en" sz="1300">
                <a:solidFill>
                  <a:schemeClr val="dk1"/>
                </a:solidFill>
              </a:rPr>
              <a:t>BRANDING [ A TOOL TO USE BOLT GRAPHICS]</a:t>
            </a:r>
            <a:endParaRPr sz="1100"/>
          </a:p>
          <a:p>
            <a:pPr marL="431800" lvl="0" indent="-425450" algn="l" rtl="0">
              <a:lnSpc>
                <a:spcPct val="100000"/>
              </a:lnSpc>
              <a:spcBef>
                <a:spcPts val="800"/>
              </a:spcBef>
              <a:spcAft>
                <a:spcPts val="0"/>
              </a:spcAft>
              <a:buSzPts val="1300"/>
              <a:buFont typeface="Arial"/>
              <a:buChar char="•"/>
            </a:pPr>
            <a:r>
              <a:rPr lang="en" sz="1300">
                <a:solidFill>
                  <a:schemeClr val="dk1"/>
                </a:solidFill>
              </a:rPr>
              <a:t>FOOD TRUCK EVENTS</a:t>
            </a:r>
            <a:endParaRPr sz="1100"/>
          </a:p>
          <a:p>
            <a:pPr marL="431800" lvl="0" indent="-425450" algn="l" rtl="0">
              <a:lnSpc>
                <a:spcPct val="100000"/>
              </a:lnSpc>
              <a:spcBef>
                <a:spcPts val="800"/>
              </a:spcBef>
              <a:spcAft>
                <a:spcPts val="0"/>
              </a:spcAft>
              <a:buSzPts val="1300"/>
              <a:buFont typeface="Arial"/>
              <a:buChar char="•"/>
            </a:pPr>
            <a:r>
              <a:rPr lang="en" sz="1300">
                <a:solidFill>
                  <a:schemeClr val="dk1"/>
                </a:solidFill>
              </a:rPr>
              <a:t>DAILY SPECIALS, AND PROMOTIONS </a:t>
            </a:r>
            <a:endParaRPr sz="1100"/>
          </a:p>
          <a:p>
            <a:pPr marL="431800" lvl="0" indent="-330200" algn="l" rtl="0">
              <a:lnSpc>
                <a:spcPct val="100000"/>
              </a:lnSpc>
              <a:spcBef>
                <a:spcPts val="800"/>
              </a:spcBef>
              <a:spcAft>
                <a:spcPts val="0"/>
              </a:spcAft>
              <a:buSzPts val="1700"/>
              <a:buFont typeface="Arial"/>
              <a:buNone/>
            </a:pPr>
            <a:endParaRPr sz="1700">
              <a:solidFill>
                <a:schemeClr val="dk1"/>
              </a:solidFill>
            </a:endParaRPr>
          </a:p>
          <a:p>
            <a:pPr marL="254000" lvl="0" indent="-152400" algn="l" rtl="0">
              <a:lnSpc>
                <a:spcPct val="100000"/>
              </a:lnSpc>
              <a:spcBef>
                <a:spcPts val="800"/>
              </a:spcBef>
              <a:spcAft>
                <a:spcPts val="0"/>
              </a:spcAft>
              <a:buSzPts val="1700"/>
              <a:buFont typeface="Arial"/>
              <a:buNone/>
            </a:pPr>
            <a:endParaRPr sz="1700">
              <a:solidFill>
                <a:schemeClr val="dk1"/>
              </a:solidFill>
            </a:endParaRPr>
          </a:p>
          <a:p>
            <a:pPr marL="0" lvl="0" indent="0" algn="ctr" rtl="0">
              <a:lnSpc>
                <a:spcPct val="100000"/>
              </a:lnSpc>
              <a:spcBef>
                <a:spcPts val="800"/>
              </a:spcBef>
              <a:spcAft>
                <a:spcPts val="0"/>
              </a:spcAft>
              <a:buSzPts val="900"/>
              <a:buNone/>
            </a:pPr>
            <a:endParaRPr sz="900"/>
          </a:p>
        </p:txBody>
      </p:sp>
      <p:pic>
        <p:nvPicPr>
          <p:cNvPr id="251" name="Google Shape;251;p30"/>
          <p:cNvPicPr preferRelativeResize="0"/>
          <p:nvPr/>
        </p:nvPicPr>
        <p:blipFill rotWithShape="1">
          <a:blip r:embed="rId3">
            <a:alphaModFix/>
          </a:blip>
          <a:srcRect/>
          <a:stretch/>
        </p:blipFill>
        <p:spPr>
          <a:xfrm>
            <a:off x="6279968" y="3142800"/>
            <a:ext cx="2155371" cy="1403991"/>
          </a:xfrm>
          <a:prstGeom prst="rect">
            <a:avLst/>
          </a:prstGeom>
          <a:noFill/>
          <a:ln>
            <a:noFill/>
          </a:ln>
        </p:spPr>
      </p:pic>
      <p:pic>
        <p:nvPicPr>
          <p:cNvPr id="252" name="Google Shape;252;p30"/>
          <p:cNvPicPr preferRelativeResize="0"/>
          <p:nvPr/>
        </p:nvPicPr>
        <p:blipFill rotWithShape="1">
          <a:blip r:embed="rId4">
            <a:alphaModFix/>
          </a:blip>
          <a:srcRect/>
          <a:stretch/>
        </p:blipFill>
        <p:spPr>
          <a:xfrm>
            <a:off x="3034242" y="3717855"/>
            <a:ext cx="1398008" cy="134249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1"/>
          <p:cNvSpPr txBox="1">
            <a:spLocks noGrp="1"/>
          </p:cNvSpPr>
          <p:nvPr>
            <p:ph type="title"/>
          </p:nvPr>
        </p:nvSpPr>
        <p:spPr>
          <a:xfrm>
            <a:off x="685331" y="463888"/>
            <a:ext cx="7773338" cy="1197133"/>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Clr>
                <a:schemeClr val="dk1"/>
              </a:buClr>
              <a:buSzPts val="3000"/>
              <a:buFont typeface="Questrial"/>
              <a:buNone/>
            </a:pPr>
            <a:r>
              <a:rPr lang="en" sz="3000"/>
              <a:t>LICENSES &amp; PERMITS</a:t>
            </a:r>
            <a:endParaRPr sz="3000"/>
          </a:p>
        </p:txBody>
      </p:sp>
      <p:sp>
        <p:nvSpPr>
          <p:cNvPr id="258" name="Google Shape;258;p31"/>
          <p:cNvSpPr txBox="1">
            <a:spLocks noGrp="1"/>
          </p:cNvSpPr>
          <p:nvPr>
            <p:ph type="body" idx="1"/>
          </p:nvPr>
        </p:nvSpPr>
        <p:spPr>
          <a:xfrm>
            <a:off x="1040200" y="1439324"/>
            <a:ext cx="7418100" cy="1881900"/>
          </a:xfrm>
          <a:prstGeom prst="rect">
            <a:avLst/>
          </a:prstGeom>
          <a:noFill/>
          <a:ln>
            <a:noFill/>
          </a:ln>
        </p:spPr>
        <p:txBody>
          <a:bodyPr spcFirstLastPara="1" wrap="square" lIns="68575" tIns="34275" rIns="68575" bIns="34275" anchor="t" anchorCtr="0">
            <a:noAutofit/>
          </a:bodyPr>
          <a:lstStyle/>
          <a:p>
            <a:pPr marL="177800" lvl="0" indent="-177800" algn="l" rtl="0">
              <a:lnSpc>
                <a:spcPct val="120000"/>
              </a:lnSpc>
              <a:spcBef>
                <a:spcPts val="0"/>
              </a:spcBef>
              <a:spcAft>
                <a:spcPts val="0"/>
              </a:spcAft>
              <a:buSzPts val="2400"/>
              <a:buChar char="•"/>
            </a:pPr>
            <a:r>
              <a:rPr lang="en" sz="2400"/>
              <a:t>BUSINESS REGISTRATION-APPLY ONLINE AT </a:t>
            </a:r>
            <a:r>
              <a:rPr lang="en" sz="2400" u="sng">
                <a:solidFill>
                  <a:schemeClr val="hlink"/>
                </a:solidFill>
                <a:hlinkClick r:id="rId3"/>
              </a:rPr>
              <a:t>WWW.GOV.UK</a:t>
            </a:r>
            <a:r>
              <a:rPr lang="en" sz="2400"/>
              <a:t> AND STREET TRADING LICENCE </a:t>
            </a:r>
            <a:endParaRPr sz="1100"/>
          </a:p>
          <a:p>
            <a:pPr marL="177800" lvl="0" indent="-177800" algn="l" rtl="0">
              <a:lnSpc>
                <a:spcPct val="120000"/>
              </a:lnSpc>
              <a:spcBef>
                <a:spcPts val="800"/>
              </a:spcBef>
              <a:spcAft>
                <a:spcPts val="0"/>
              </a:spcAft>
              <a:buSzPts val="2400"/>
              <a:buChar char="•"/>
            </a:pPr>
            <a:r>
              <a:rPr lang="en" sz="2400"/>
              <a:t>SELLER’S PERMIT</a:t>
            </a:r>
            <a:endParaRPr sz="1100"/>
          </a:p>
          <a:p>
            <a:pPr marL="177800" lvl="0" indent="-177800" algn="l" rtl="0">
              <a:lnSpc>
                <a:spcPct val="120000"/>
              </a:lnSpc>
              <a:spcBef>
                <a:spcPts val="800"/>
              </a:spcBef>
              <a:spcAft>
                <a:spcPts val="0"/>
              </a:spcAft>
              <a:buSzPts val="2400"/>
              <a:buChar char="•"/>
            </a:pPr>
            <a:r>
              <a:rPr lang="en" sz="2400"/>
              <a:t>FOOD HANDLER CERTIFICATE - NCASS</a:t>
            </a:r>
            <a:endParaRPr sz="2400"/>
          </a:p>
        </p:txBody>
      </p:sp>
      <p:pic>
        <p:nvPicPr>
          <p:cNvPr id="259" name="Google Shape;259;p31"/>
          <p:cNvPicPr preferRelativeResize="0"/>
          <p:nvPr/>
        </p:nvPicPr>
        <p:blipFill rotWithShape="1">
          <a:blip r:embed="rId4">
            <a:alphaModFix/>
          </a:blip>
          <a:srcRect/>
          <a:stretch/>
        </p:blipFill>
        <p:spPr>
          <a:xfrm>
            <a:off x="6145274" y="3471025"/>
            <a:ext cx="2061192" cy="154589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32"/>
          <p:cNvSpPr txBox="1">
            <a:spLocks noGrp="1"/>
          </p:cNvSpPr>
          <p:nvPr>
            <p:ph type="title"/>
          </p:nvPr>
        </p:nvSpPr>
        <p:spPr>
          <a:xfrm>
            <a:off x="685331" y="463888"/>
            <a:ext cx="7773338" cy="1197133"/>
          </a:xfrm>
          <a:prstGeom prst="rect">
            <a:avLst/>
          </a:prstGeom>
          <a:noFill/>
          <a:ln>
            <a:noFill/>
          </a:ln>
        </p:spPr>
        <p:txBody>
          <a:bodyPr spcFirstLastPara="1" wrap="square" lIns="68575" tIns="34275" rIns="68575" bIns="34275" anchor="ctr" anchorCtr="0">
            <a:noAutofit/>
          </a:bodyPr>
          <a:lstStyle/>
          <a:p>
            <a:pPr marL="0" lvl="0" indent="0" algn="ctr" rtl="0">
              <a:lnSpc>
                <a:spcPct val="90000"/>
              </a:lnSpc>
              <a:spcBef>
                <a:spcPts val="0"/>
              </a:spcBef>
              <a:spcAft>
                <a:spcPts val="0"/>
              </a:spcAft>
              <a:buClr>
                <a:schemeClr val="dk1"/>
              </a:buClr>
              <a:buSzPts val="2700"/>
              <a:buFont typeface="Questrial"/>
              <a:buNone/>
            </a:pPr>
            <a:r>
              <a:rPr lang="en" sz="3000"/>
              <a:t>LEGAL REQUIREMENTS</a:t>
            </a:r>
            <a:endParaRPr sz="3000"/>
          </a:p>
        </p:txBody>
      </p:sp>
      <p:sp>
        <p:nvSpPr>
          <p:cNvPr id="265" name="Google Shape;265;p32"/>
          <p:cNvSpPr txBox="1">
            <a:spLocks noGrp="1"/>
          </p:cNvSpPr>
          <p:nvPr>
            <p:ph type="body" idx="1"/>
          </p:nvPr>
        </p:nvSpPr>
        <p:spPr>
          <a:xfrm>
            <a:off x="783771" y="1775319"/>
            <a:ext cx="7674300" cy="2751000"/>
          </a:xfrm>
          <a:prstGeom prst="rect">
            <a:avLst/>
          </a:prstGeom>
          <a:noFill/>
          <a:ln>
            <a:noFill/>
          </a:ln>
        </p:spPr>
        <p:txBody>
          <a:bodyPr spcFirstLastPara="1" wrap="square" lIns="68575" tIns="34275" rIns="68575" bIns="34275" anchor="t" anchorCtr="0">
            <a:noAutofit/>
          </a:bodyPr>
          <a:lstStyle/>
          <a:p>
            <a:pPr marL="177800" lvl="0" indent="-171450" algn="l" rtl="0">
              <a:lnSpc>
                <a:spcPct val="120000"/>
              </a:lnSpc>
              <a:spcBef>
                <a:spcPts val="0"/>
              </a:spcBef>
              <a:spcAft>
                <a:spcPts val="0"/>
              </a:spcAft>
              <a:buSzPts val="2100"/>
              <a:buChar char="•"/>
            </a:pPr>
            <a:r>
              <a:rPr lang="en" sz="2100"/>
              <a:t>PROOF OF OWNERSHIP, PROPER IDENTIFICATION, AND VEHICLE LICENSE</a:t>
            </a:r>
            <a:endParaRPr sz="1100"/>
          </a:p>
          <a:p>
            <a:pPr marL="177800" lvl="0" indent="-171450" algn="l" rtl="0">
              <a:lnSpc>
                <a:spcPct val="120000"/>
              </a:lnSpc>
              <a:spcBef>
                <a:spcPts val="800"/>
              </a:spcBef>
              <a:spcAft>
                <a:spcPts val="0"/>
              </a:spcAft>
              <a:buSzPts val="2100"/>
              <a:buChar char="•"/>
            </a:pPr>
            <a:r>
              <a:rPr lang="en" sz="2100"/>
              <a:t>RECORDS OF INVENTORY</a:t>
            </a:r>
            <a:endParaRPr sz="1100"/>
          </a:p>
          <a:p>
            <a:pPr marL="177800" lvl="0" indent="-171450" algn="l" rtl="0">
              <a:lnSpc>
                <a:spcPct val="120000"/>
              </a:lnSpc>
              <a:spcBef>
                <a:spcPts val="800"/>
              </a:spcBef>
              <a:spcAft>
                <a:spcPts val="0"/>
              </a:spcAft>
              <a:buSzPts val="2100"/>
              <a:buChar char="•"/>
            </a:pPr>
            <a:r>
              <a:rPr lang="en" sz="2100"/>
              <a:t>PROPER STORAGE FOR FOOD, EQUIPMENT, AND SUPPLIES</a:t>
            </a:r>
            <a:endParaRPr sz="1100"/>
          </a:p>
          <a:p>
            <a:pPr marL="177800" lvl="0" indent="-171450" algn="l" rtl="0">
              <a:lnSpc>
                <a:spcPct val="120000"/>
              </a:lnSpc>
              <a:spcBef>
                <a:spcPts val="800"/>
              </a:spcBef>
              <a:spcAft>
                <a:spcPts val="0"/>
              </a:spcAft>
              <a:buSzPts val="2100"/>
              <a:buChar char="•"/>
            </a:pPr>
            <a:r>
              <a:rPr lang="en" sz="2100"/>
              <a:t>INSPECTION REPORTS</a:t>
            </a:r>
            <a:endParaRPr sz="1100"/>
          </a:p>
          <a:p>
            <a:pPr marL="177800" lvl="0" indent="-171450" algn="l" rtl="0">
              <a:lnSpc>
                <a:spcPct val="120000"/>
              </a:lnSpc>
              <a:spcBef>
                <a:spcPts val="800"/>
              </a:spcBef>
              <a:spcAft>
                <a:spcPts val="0"/>
              </a:spcAft>
              <a:buSzPts val="2100"/>
              <a:buChar char="•"/>
            </a:pPr>
            <a:r>
              <a:rPr lang="en" sz="2100"/>
              <a:t>RENEWAL PERMIT</a:t>
            </a:r>
            <a:endParaRPr sz="2100"/>
          </a:p>
        </p:txBody>
      </p:sp>
      <p:pic>
        <p:nvPicPr>
          <p:cNvPr id="266" name="Google Shape;266;p32"/>
          <p:cNvPicPr preferRelativeResize="0"/>
          <p:nvPr/>
        </p:nvPicPr>
        <p:blipFill rotWithShape="1">
          <a:blip r:embed="rId3">
            <a:alphaModFix/>
          </a:blip>
          <a:srcRect/>
          <a:stretch/>
        </p:blipFill>
        <p:spPr>
          <a:xfrm>
            <a:off x="5104311" y="3643148"/>
            <a:ext cx="2674620" cy="12991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3"/>
          <p:cNvSpPr txBox="1"/>
          <p:nvPr/>
        </p:nvSpPr>
        <p:spPr>
          <a:xfrm>
            <a:off x="638325" y="69265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pic>
        <p:nvPicPr>
          <p:cNvPr id="272" name="Google Shape;272;p33"/>
          <p:cNvPicPr preferRelativeResize="0"/>
          <p:nvPr/>
        </p:nvPicPr>
        <p:blipFill>
          <a:blip r:embed="rId3">
            <a:alphaModFix/>
          </a:blip>
          <a:stretch>
            <a:fillRect/>
          </a:stretch>
        </p:blipFill>
        <p:spPr>
          <a:xfrm rot="-7">
            <a:off x="5396325" y="68053"/>
            <a:ext cx="3638301" cy="1767193"/>
          </a:xfrm>
          <a:prstGeom prst="rect">
            <a:avLst/>
          </a:prstGeom>
          <a:noFill/>
          <a:ln>
            <a:noFill/>
          </a:ln>
        </p:spPr>
      </p:pic>
      <p:sp>
        <p:nvSpPr>
          <p:cNvPr id="273" name="Google Shape;273;p33"/>
          <p:cNvSpPr txBox="1"/>
          <p:nvPr/>
        </p:nvSpPr>
        <p:spPr>
          <a:xfrm>
            <a:off x="5396325" y="2571750"/>
            <a:ext cx="3407100" cy="2364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t> </a:t>
            </a:r>
            <a:endParaRPr/>
          </a:p>
          <a:p>
            <a:pPr marL="0" lvl="0" indent="0" algn="l" rtl="0">
              <a:spcBef>
                <a:spcPts val="0"/>
              </a:spcBef>
              <a:spcAft>
                <a:spcPts val="0"/>
              </a:spcAft>
              <a:buNone/>
            </a:pPr>
            <a:endParaRPr/>
          </a:p>
        </p:txBody>
      </p:sp>
      <p:sp>
        <p:nvSpPr>
          <p:cNvPr id="274" name="Google Shape;274;p33"/>
          <p:cNvSpPr/>
          <p:nvPr/>
        </p:nvSpPr>
        <p:spPr>
          <a:xfrm>
            <a:off x="638324" y="1362761"/>
            <a:ext cx="5691902" cy="3392776"/>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All owners working on food truck</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Kirsty - Operations and finance manager</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Ripara - Mareting manager</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Romi - Human resources</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Saleema - Training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34"/>
          <p:cNvSpPr txBox="1"/>
          <p:nvPr/>
        </p:nvSpPr>
        <p:spPr>
          <a:xfrm>
            <a:off x="2719250" y="4232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Food hygiene</a:t>
            </a:r>
            <a:endParaRPr sz="2400"/>
          </a:p>
          <a:p>
            <a:pPr marL="0" lvl="0" indent="0" algn="l" rtl="0">
              <a:spcBef>
                <a:spcPts val="0"/>
              </a:spcBef>
              <a:spcAft>
                <a:spcPts val="0"/>
              </a:spcAft>
              <a:buNone/>
            </a:pPr>
            <a:endParaRPr/>
          </a:p>
        </p:txBody>
      </p:sp>
      <p:sp>
        <p:nvSpPr>
          <p:cNvPr id="280" name="Google Shape;280;p34"/>
          <p:cNvSpPr txBox="1"/>
          <p:nvPr/>
        </p:nvSpPr>
        <p:spPr>
          <a:xfrm>
            <a:off x="859400" y="3206675"/>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4"/>
          <p:cNvSpPr/>
          <p:nvPr/>
        </p:nvSpPr>
        <p:spPr>
          <a:xfrm>
            <a:off x="487429" y="1167225"/>
            <a:ext cx="4014748" cy="3334955"/>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Health and safety</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HACCP</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risk assessments</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food poisoning</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cleaning</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refuse</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pest control</a:t>
            </a:r>
          </a:p>
        </p:txBody>
      </p:sp>
      <p:pic>
        <p:nvPicPr>
          <p:cNvPr id="282" name="Google Shape;282;p34"/>
          <p:cNvPicPr preferRelativeResize="0"/>
          <p:nvPr/>
        </p:nvPicPr>
        <p:blipFill>
          <a:blip r:embed="rId3">
            <a:alphaModFix/>
          </a:blip>
          <a:stretch>
            <a:fillRect/>
          </a:stretch>
        </p:blipFill>
        <p:spPr>
          <a:xfrm>
            <a:off x="5218948" y="493838"/>
            <a:ext cx="2977250" cy="44636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5"/>
          <p:cNvSpPr txBox="1"/>
          <p:nvPr/>
        </p:nvSpPr>
        <p:spPr>
          <a:xfrm>
            <a:off x="410450" y="436100"/>
            <a:ext cx="73368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4800"/>
              <a:t>Leadership duties</a:t>
            </a:r>
            <a:endParaRPr sz="4800"/>
          </a:p>
          <a:p>
            <a:pPr marL="0" lvl="0" indent="0" algn="l" rtl="0">
              <a:spcBef>
                <a:spcPts val="0"/>
              </a:spcBef>
              <a:spcAft>
                <a:spcPts val="0"/>
              </a:spcAft>
              <a:buNone/>
            </a:pPr>
            <a:endParaRPr sz="3600"/>
          </a:p>
        </p:txBody>
      </p:sp>
      <p:sp>
        <p:nvSpPr>
          <p:cNvPr id="288" name="Google Shape;288;p35"/>
          <p:cNvSpPr/>
          <p:nvPr/>
        </p:nvSpPr>
        <p:spPr>
          <a:xfrm>
            <a:off x="293200" y="1410600"/>
            <a:ext cx="4524699" cy="3181353"/>
          </a:xfrm>
          <a:prstGeom prst="rect">
            <a:avLst/>
          </a:prstGeom>
        </p:spPr>
        <p:txBody>
          <a:bodyPr>
            <a:prstTxWarp prst="textPlain">
              <a:avLst/>
            </a:prstTxWarp>
          </a:bodyPr>
          <a:lstStyle/>
          <a:p>
            <a:pPr lvl="0" algn="ctr"/>
            <a:r>
              <a:rPr b="0" i="0">
                <a:ln w="9525" cap="flat" cmpd="sng">
                  <a:solidFill>
                    <a:schemeClr val="dk2"/>
                  </a:solidFill>
                  <a:prstDash val="solid"/>
                  <a:round/>
                  <a:headEnd type="none" w="sm" len="sm"/>
                  <a:tailEnd type="none" w="sm" len="sm"/>
                </a:ln>
                <a:solidFill>
                  <a:schemeClr val="lt2"/>
                </a:solidFill>
                <a:latin typeface="Arial"/>
              </a:rPr>
              <a:t>Planning </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Support</a:t>
            </a:r>
            <a:br>
              <a:rPr b="0" i="0">
                <a:ln w="9525" cap="flat" cmpd="sng">
                  <a:solidFill>
                    <a:schemeClr val="dk2"/>
                  </a:solidFill>
                  <a:prstDash val="solid"/>
                  <a:round/>
                  <a:headEnd type="none" w="sm" len="sm"/>
                  <a:tailEnd type="none" w="sm" len="sm"/>
                </a:ln>
                <a:solidFill>
                  <a:schemeClr val="lt2"/>
                </a:solidFill>
                <a:latin typeface="Arial"/>
              </a:rPr>
            </a:br>
            <a:r>
              <a:rPr b="0" i="0">
                <a:ln w="9525" cap="flat" cmpd="sng">
                  <a:solidFill>
                    <a:schemeClr val="dk2"/>
                  </a:solidFill>
                  <a:prstDash val="solid"/>
                  <a:round/>
                  <a:headEnd type="none" w="sm" len="sm"/>
                  <a:tailEnd type="none" w="sm" len="sm"/>
                </a:ln>
                <a:solidFill>
                  <a:schemeClr val="lt2"/>
                </a:solidFill>
                <a:latin typeface="Arial"/>
              </a:rPr>
              <a:t>Growing employees</a:t>
            </a:r>
          </a:p>
        </p:txBody>
      </p:sp>
      <p:pic>
        <p:nvPicPr>
          <p:cNvPr id="289" name="Google Shape;289;p35"/>
          <p:cNvPicPr preferRelativeResize="0"/>
          <p:nvPr/>
        </p:nvPicPr>
        <p:blipFill>
          <a:blip r:embed="rId3">
            <a:alphaModFix/>
          </a:blip>
          <a:stretch>
            <a:fillRect/>
          </a:stretch>
        </p:blipFill>
        <p:spPr>
          <a:xfrm>
            <a:off x="5629926" y="136075"/>
            <a:ext cx="3374499" cy="2249675"/>
          </a:xfrm>
          <a:prstGeom prst="rect">
            <a:avLst/>
          </a:prstGeom>
          <a:noFill/>
          <a:ln>
            <a:noFill/>
          </a:ln>
        </p:spPr>
      </p:pic>
      <p:pic>
        <p:nvPicPr>
          <p:cNvPr id="290" name="Google Shape;290;p35"/>
          <p:cNvPicPr preferRelativeResize="0"/>
          <p:nvPr/>
        </p:nvPicPr>
        <p:blipFill>
          <a:blip r:embed="rId4">
            <a:alphaModFix/>
          </a:blip>
          <a:stretch>
            <a:fillRect/>
          </a:stretch>
        </p:blipFill>
        <p:spPr>
          <a:xfrm>
            <a:off x="5264350" y="2860350"/>
            <a:ext cx="2597400" cy="17316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36"/>
          <p:cNvSpPr txBox="1">
            <a:spLocks noGrp="1"/>
          </p:cNvSpPr>
          <p:nvPr>
            <p:ph type="title" idx="4294967295"/>
          </p:nvPr>
        </p:nvSpPr>
        <p:spPr>
          <a:xfrm>
            <a:off x="239150" y="302375"/>
            <a:ext cx="8520600" cy="931800"/>
          </a:xfrm>
          <a:prstGeom prst="rect">
            <a:avLst/>
          </a:prstGeom>
        </p:spPr>
        <p:txBody>
          <a:bodyPr spcFirstLastPara="1" wrap="square" lIns="68575" tIns="34275" rIns="68575" bIns="34275" anchor="ctr" anchorCtr="0">
            <a:noAutofit/>
          </a:bodyPr>
          <a:lstStyle/>
          <a:p>
            <a:pPr marL="0" lvl="0" indent="0" algn="l" rtl="0">
              <a:spcBef>
                <a:spcPts val="0"/>
              </a:spcBef>
              <a:spcAft>
                <a:spcPts val="0"/>
              </a:spcAft>
              <a:buNone/>
            </a:pPr>
            <a:endParaRPr/>
          </a:p>
          <a:p>
            <a:pPr marL="0" lvl="0" indent="0" algn="ctr" rtl="0">
              <a:spcBef>
                <a:spcPts val="0"/>
              </a:spcBef>
              <a:spcAft>
                <a:spcPts val="0"/>
              </a:spcAft>
              <a:buNone/>
            </a:pPr>
            <a:endParaRPr/>
          </a:p>
        </p:txBody>
      </p:sp>
      <p:sp>
        <p:nvSpPr>
          <p:cNvPr id="296" name="Google Shape;296;p36"/>
          <p:cNvSpPr txBox="1">
            <a:spLocks noGrp="1"/>
          </p:cNvSpPr>
          <p:nvPr>
            <p:ph type="body" idx="4294967295"/>
          </p:nvPr>
        </p:nvSpPr>
        <p:spPr>
          <a:xfrm>
            <a:off x="311700" y="1234075"/>
            <a:ext cx="3411000" cy="3370200"/>
          </a:xfrm>
          <a:prstGeom prst="rect">
            <a:avLst/>
          </a:prstGeom>
        </p:spPr>
        <p:txBody>
          <a:bodyPr spcFirstLastPara="1" wrap="square" lIns="68575" tIns="34275" rIns="68575" bIns="34275" anchor="t" anchorCtr="0">
            <a:noAutofit/>
          </a:bodyPr>
          <a:lstStyle/>
          <a:p>
            <a:pPr marL="457200" lvl="0" indent="0" algn="l" rtl="0">
              <a:spcBef>
                <a:spcPts val="800"/>
              </a:spcBef>
              <a:spcAft>
                <a:spcPts val="0"/>
              </a:spcAft>
              <a:buNone/>
            </a:pPr>
            <a:r>
              <a:rPr lang="en"/>
              <a:t>Strengths</a:t>
            </a:r>
            <a:endParaRPr/>
          </a:p>
          <a:p>
            <a:pPr marL="457200" lvl="0" indent="-323850" algn="l" rtl="0">
              <a:spcBef>
                <a:spcPts val="800"/>
              </a:spcBef>
              <a:spcAft>
                <a:spcPts val="0"/>
              </a:spcAft>
              <a:buSzPts val="1500"/>
              <a:buChar char="•"/>
            </a:pPr>
            <a:r>
              <a:rPr lang="en"/>
              <a:t> Catering experience </a:t>
            </a:r>
            <a:endParaRPr/>
          </a:p>
          <a:p>
            <a:pPr marL="457200" lvl="0" indent="-323850" algn="l" rtl="0">
              <a:spcBef>
                <a:spcPts val="0"/>
              </a:spcBef>
              <a:spcAft>
                <a:spcPts val="0"/>
              </a:spcAft>
              <a:buSzPts val="1500"/>
              <a:buChar char="•"/>
            </a:pPr>
            <a:r>
              <a:rPr lang="en"/>
              <a:t>Family friendly</a:t>
            </a:r>
            <a:endParaRPr/>
          </a:p>
          <a:p>
            <a:pPr marL="457200" lvl="0" indent="-323850" algn="l" rtl="0">
              <a:spcBef>
                <a:spcPts val="0"/>
              </a:spcBef>
              <a:spcAft>
                <a:spcPts val="0"/>
              </a:spcAft>
              <a:buSzPts val="1500"/>
              <a:buChar char="•"/>
            </a:pPr>
            <a:r>
              <a:rPr lang="en"/>
              <a:t>Multicultural food </a:t>
            </a:r>
            <a:endParaRPr/>
          </a:p>
          <a:p>
            <a:pPr marL="457200" lvl="0" indent="-323850" algn="l" rtl="0">
              <a:spcBef>
                <a:spcPts val="0"/>
              </a:spcBef>
              <a:spcAft>
                <a:spcPts val="0"/>
              </a:spcAft>
              <a:buSzPts val="1500"/>
              <a:buChar char="•"/>
            </a:pPr>
            <a:r>
              <a:rPr lang="en"/>
              <a:t>Affordable food </a:t>
            </a:r>
            <a:endParaRPr/>
          </a:p>
          <a:p>
            <a:pPr marL="457200" lvl="0" indent="-323850" algn="l" rtl="0">
              <a:spcBef>
                <a:spcPts val="0"/>
              </a:spcBef>
              <a:spcAft>
                <a:spcPts val="0"/>
              </a:spcAft>
              <a:buSzPts val="1500"/>
              <a:buChar char="•"/>
            </a:pPr>
            <a:r>
              <a:rPr lang="en"/>
              <a:t>Fresh ingredients</a:t>
            </a:r>
            <a:endParaRPr/>
          </a:p>
          <a:p>
            <a:pPr marL="914400" lvl="0" indent="0" algn="l" rtl="0">
              <a:spcBef>
                <a:spcPts val="800"/>
              </a:spcBef>
              <a:spcAft>
                <a:spcPts val="0"/>
              </a:spcAft>
              <a:buNone/>
            </a:pPr>
            <a:endParaRPr/>
          </a:p>
          <a:p>
            <a:pPr marL="914400" lvl="0" indent="0" algn="l" rtl="0">
              <a:spcBef>
                <a:spcPts val="800"/>
              </a:spcBef>
              <a:spcAft>
                <a:spcPts val="0"/>
              </a:spcAft>
              <a:buNone/>
            </a:pPr>
            <a:endParaRPr/>
          </a:p>
        </p:txBody>
      </p:sp>
      <p:sp>
        <p:nvSpPr>
          <p:cNvPr id="297" name="Google Shape;297;p36"/>
          <p:cNvSpPr txBox="1"/>
          <p:nvPr/>
        </p:nvSpPr>
        <p:spPr>
          <a:xfrm>
            <a:off x="4235825" y="1102625"/>
            <a:ext cx="7335000" cy="8559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800"/>
              </a:spcBef>
              <a:spcAft>
                <a:spcPts val="0"/>
              </a:spcAft>
              <a:buClr>
                <a:schemeClr val="dk1"/>
              </a:buClr>
              <a:buSzPts val="1100"/>
              <a:buFont typeface="Arial"/>
              <a:buNone/>
            </a:pPr>
            <a:r>
              <a:rPr lang="en" sz="1500">
                <a:solidFill>
                  <a:schemeClr val="dk1"/>
                </a:solidFill>
                <a:latin typeface="Questrial"/>
                <a:ea typeface="Questrial"/>
                <a:cs typeface="Questrial"/>
                <a:sym typeface="Questrial"/>
              </a:rPr>
              <a:t>Weaknesses </a:t>
            </a:r>
            <a:endParaRPr sz="1500">
              <a:solidFill>
                <a:schemeClr val="dk1"/>
              </a:solidFill>
              <a:latin typeface="Questrial"/>
              <a:ea typeface="Questrial"/>
              <a:cs typeface="Questrial"/>
              <a:sym typeface="Questrial"/>
            </a:endParaRPr>
          </a:p>
          <a:p>
            <a:pPr marL="457200" lvl="0" indent="-323850" algn="l" rtl="0">
              <a:lnSpc>
                <a:spcPct val="120000"/>
              </a:lnSpc>
              <a:spcBef>
                <a:spcPts val="800"/>
              </a:spcBef>
              <a:spcAft>
                <a:spcPts val="0"/>
              </a:spcAft>
              <a:buClr>
                <a:schemeClr val="dk1"/>
              </a:buClr>
              <a:buSzPts val="1500"/>
              <a:buChar char="•"/>
            </a:pPr>
            <a:r>
              <a:rPr lang="en" sz="1500">
                <a:solidFill>
                  <a:schemeClr val="dk1"/>
                </a:solidFill>
                <a:latin typeface="Questrial"/>
                <a:ea typeface="Questrial"/>
                <a:cs typeface="Questrial"/>
                <a:sym typeface="Questrial"/>
              </a:rPr>
              <a:t>Seasonal</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Lots of competition</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Price wars</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Limited space</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Limited funds</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Higher purchase prices</a:t>
            </a:r>
            <a:endParaRPr sz="1500">
              <a:solidFill>
                <a:schemeClr val="dk1"/>
              </a:solidFill>
              <a:latin typeface="Questrial"/>
              <a:ea typeface="Questrial"/>
              <a:cs typeface="Questrial"/>
              <a:sym typeface="Questrial"/>
            </a:endParaRPr>
          </a:p>
          <a:p>
            <a:pPr marL="457200" lvl="0" indent="-323850" algn="l" rtl="0">
              <a:lnSpc>
                <a:spcPct val="120000"/>
              </a:lnSpc>
              <a:spcBef>
                <a:spcPts val="0"/>
              </a:spcBef>
              <a:spcAft>
                <a:spcPts val="0"/>
              </a:spcAft>
              <a:buClr>
                <a:schemeClr val="dk1"/>
              </a:buClr>
              <a:buSzPts val="1500"/>
              <a:buChar char="•"/>
            </a:pPr>
            <a:r>
              <a:rPr lang="en" sz="1500">
                <a:solidFill>
                  <a:schemeClr val="dk1"/>
                </a:solidFill>
                <a:latin typeface="Questrial"/>
                <a:ea typeface="Questrial"/>
                <a:cs typeface="Questrial"/>
                <a:sym typeface="Questrial"/>
              </a:rPr>
              <a:t>Weather dependent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37"/>
          <p:cNvSpPr txBox="1">
            <a:spLocks noGrp="1"/>
          </p:cNvSpPr>
          <p:nvPr>
            <p:ph type="title" idx="4294967295"/>
          </p:nvPr>
        </p:nvSpPr>
        <p:spPr>
          <a:xfrm>
            <a:off x="311700" y="445025"/>
            <a:ext cx="8520600" cy="572700"/>
          </a:xfrm>
          <a:prstGeom prst="rect">
            <a:avLst/>
          </a:prstGeom>
        </p:spPr>
        <p:txBody>
          <a:bodyPr spcFirstLastPara="1" wrap="square" lIns="68575" tIns="34275" rIns="68575" bIns="34275" anchor="ctr" anchorCtr="0">
            <a:noAutofit/>
          </a:bodyPr>
          <a:lstStyle/>
          <a:p>
            <a:pPr marL="0" lvl="0" indent="0" algn="ctr" rtl="0">
              <a:spcBef>
                <a:spcPts val="0"/>
              </a:spcBef>
              <a:spcAft>
                <a:spcPts val="0"/>
              </a:spcAft>
              <a:buNone/>
            </a:pPr>
            <a:r>
              <a:rPr lang="en"/>
              <a:t>Action plan</a:t>
            </a:r>
            <a:endParaRPr/>
          </a:p>
          <a:p>
            <a:pPr marL="0" lvl="0" indent="0" algn="ctr" rtl="0">
              <a:spcBef>
                <a:spcPts val="0"/>
              </a:spcBef>
              <a:spcAft>
                <a:spcPts val="0"/>
              </a:spcAft>
              <a:buNone/>
            </a:pPr>
            <a:endParaRPr/>
          </a:p>
        </p:txBody>
      </p:sp>
      <p:sp>
        <p:nvSpPr>
          <p:cNvPr id="303" name="Google Shape;303;p37"/>
          <p:cNvSpPr txBox="1">
            <a:spLocks noGrp="1"/>
          </p:cNvSpPr>
          <p:nvPr>
            <p:ph type="body" idx="4294967295"/>
          </p:nvPr>
        </p:nvSpPr>
        <p:spPr>
          <a:xfrm>
            <a:off x="235500" y="778175"/>
            <a:ext cx="3519600" cy="1857000"/>
          </a:xfrm>
          <a:prstGeom prst="rect">
            <a:avLst/>
          </a:prstGeom>
        </p:spPr>
        <p:txBody>
          <a:bodyPr spcFirstLastPara="1" wrap="square" lIns="68575" tIns="34275" rIns="68575" bIns="34275" anchor="t" anchorCtr="0">
            <a:noAutofit/>
          </a:bodyPr>
          <a:lstStyle/>
          <a:p>
            <a:pPr marL="0" lvl="0" indent="0" algn="l" rtl="0">
              <a:spcBef>
                <a:spcPts val="800"/>
              </a:spcBef>
              <a:spcAft>
                <a:spcPts val="0"/>
              </a:spcAft>
              <a:buClr>
                <a:schemeClr val="dk1"/>
              </a:buClr>
              <a:buSzPts val="1100"/>
              <a:buFont typeface="Arial"/>
              <a:buNone/>
            </a:pPr>
            <a:r>
              <a:rPr lang="en"/>
              <a:t>By February 2019 we will</a:t>
            </a:r>
            <a:endParaRPr/>
          </a:p>
          <a:p>
            <a:pPr marL="457200" lvl="0" indent="-323850" algn="l" rtl="0">
              <a:spcBef>
                <a:spcPts val="800"/>
              </a:spcBef>
              <a:spcAft>
                <a:spcPts val="0"/>
              </a:spcAft>
              <a:buSzPts val="1500"/>
              <a:buChar char="•"/>
            </a:pPr>
            <a:r>
              <a:rPr lang="en"/>
              <a:t>Have all licenses and permits</a:t>
            </a:r>
            <a:endParaRPr/>
          </a:p>
          <a:p>
            <a:pPr marL="457200" lvl="0" indent="-323850" algn="l" rtl="0">
              <a:spcBef>
                <a:spcPts val="0"/>
              </a:spcBef>
              <a:spcAft>
                <a:spcPts val="0"/>
              </a:spcAft>
              <a:buSzPts val="1500"/>
              <a:buChar char="•"/>
            </a:pPr>
            <a:r>
              <a:rPr lang="en"/>
              <a:t>Have applied for all local festivals</a:t>
            </a:r>
            <a:endParaRPr/>
          </a:p>
          <a:p>
            <a:pPr marL="457200" lvl="0" indent="-323850" algn="l" rtl="0">
              <a:spcBef>
                <a:spcPts val="0"/>
              </a:spcBef>
              <a:spcAft>
                <a:spcPts val="0"/>
              </a:spcAft>
              <a:buSzPts val="1500"/>
              <a:buChar char="•"/>
            </a:pPr>
            <a:r>
              <a:rPr lang="en"/>
              <a:t>Have our menu all planned out</a:t>
            </a:r>
            <a:endParaRPr/>
          </a:p>
          <a:p>
            <a:pPr marL="457200" lvl="0" indent="-323850" algn="l" rtl="0">
              <a:spcBef>
                <a:spcPts val="0"/>
              </a:spcBef>
              <a:spcAft>
                <a:spcPts val="0"/>
              </a:spcAft>
              <a:buSzPts val="1500"/>
              <a:buChar char="•"/>
            </a:pPr>
            <a:r>
              <a:rPr lang="en"/>
              <a:t>Have decided on uniform design</a:t>
            </a:r>
            <a:endParaRPr/>
          </a:p>
          <a:p>
            <a:pPr marL="457200" lvl="0" indent="-323850" algn="l" rtl="0">
              <a:spcBef>
                <a:spcPts val="0"/>
              </a:spcBef>
              <a:spcAft>
                <a:spcPts val="0"/>
              </a:spcAft>
              <a:buSzPts val="1500"/>
              <a:buChar char="•"/>
            </a:pPr>
            <a:r>
              <a:rPr lang="en"/>
              <a:t>Have website up and running</a:t>
            </a:r>
            <a:endParaRPr/>
          </a:p>
          <a:p>
            <a:pPr marL="0" lvl="0" indent="0" algn="l" rtl="0">
              <a:spcBef>
                <a:spcPts val="800"/>
              </a:spcBef>
              <a:spcAft>
                <a:spcPts val="0"/>
              </a:spcAft>
              <a:buClr>
                <a:schemeClr val="dk1"/>
              </a:buClr>
              <a:buSzPts val="1100"/>
              <a:buFont typeface="Arial"/>
              <a:buNone/>
            </a:pPr>
            <a:r>
              <a:rPr lang="en"/>
              <a:t>By the 1st of july 2019 we will</a:t>
            </a:r>
            <a:endParaRPr/>
          </a:p>
          <a:p>
            <a:pPr marL="457200" lvl="0" indent="-323850" algn="l" rtl="0">
              <a:spcBef>
                <a:spcPts val="800"/>
              </a:spcBef>
              <a:spcAft>
                <a:spcPts val="0"/>
              </a:spcAft>
              <a:buSzPts val="1500"/>
              <a:buChar char="•"/>
            </a:pPr>
            <a:r>
              <a:rPr lang="en"/>
              <a:t>Have all staff hygiene trained</a:t>
            </a:r>
            <a:endParaRPr/>
          </a:p>
          <a:p>
            <a:pPr marL="457200" lvl="0" indent="-323850" algn="l" rtl="0">
              <a:spcBef>
                <a:spcPts val="0"/>
              </a:spcBef>
              <a:spcAft>
                <a:spcPts val="0"/>
              </a:spcAft>
              <a:buSzPts val="1500"/>
              <a:buChar char="•"/>
            </a:pPr>
            <a:r>
              <a:rPr lang="en"/>
              <a:t>Have our food truck operational and fully stocked</a:t>
            </a:r>
            <a:endParaRPr/>
          </a:p>
          <a:p>
            <a:pPr marL="457200" lvl="0" indent="-323850" algn="l" rtl="0">
              <a:spcBef>
                <a:spcPts val="0"/>
              </a:spcBef>
              <a:spcAft>
                <a:spcPts val="0"/>
              </a:spcAft>
              <a:buSzPts val="1500"/>
              <a:buChar char="•"/>
            </a:pPr>
            <a:r>
              <a:rPr lang="en"/>
              <a:t>have a rota in place so all paterners know when they will be working </a:t>
            </a:r>
            <a:endParaRPr/>
          </a:p>
        </p:txBody>
      </p:sp>
      <p:pic>
        <p:nvPicPr>
          <p:cNvPr id="304" name="Google Shape;304;p37"/>
          <p:cNvPicPr preferRelativeResize="0"/>
          <p:nvPr/>
        </p:nvPicPr>
        <p:blipFill>
          <a:blip r:embed="rId3">
            <a:alphaModFix/>
          </a:blip>
          <a:stretch>
            <a:fillRect/>
          </a:stretch>
        </p:blipFill>
        <p:spPr>
          <a:xfrm>
            <a:off x="4269450" y="1455744"/>
            <a:ext cx="4664124" cy="295255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8"/>
          <p:cNvSpPr txBox="1"/>
          <p:nvPr/>
        </p:nvSpPr>
        <p:spPr>
          <a:xfrm>
            <a:off x="0" y="0"/>
            <a:ext cx="3000000" cy="30000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10" name="Google Shape;310;p38"/>
          <p:cNvPicPr preferRelativeResize="0"/>
          <p:nvPr/>
        </p:nvPicPr>
        <p:blipFill rotWithShape="1">
          <a:blip r:embed="rId3">
            <a:alphaModFix/>
          </a:blip>
          <a:srcRect t="21028" b="21783"/>
          <a:stretch/>
        </p:blipFill>
        <p:spPr>
          <a:xfrm>
            <a:off x="570500" y="611225"/>
            <a:ext cx="4328357" cy="4400726"/>
          </a:xfrm>
          <a:prstGeom prst="rect">
            <a:avLst/>
          </a:prstGeom>
          <a:noFill/>
          <a:ln>
            <a:noFill/>
          </a:ln>
        </p:spPr>
      </p:pic>
      <p:sp>
        <p:nvSpPr>
          <p:cNvPr id="311" name="Google Shape;311;p38"/>
          <p:cNvSpPr txBox="1"/>
          <p:nvPr/>
        </p:nvSpPr>
        <p:spPr>
          <a:xfrm>
            <a:off x="5261875" y="1072050"/>
            <a:ext cx="2525700" cy="855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2400"/>
              <a:t>GANTT CHART</a:t>
            </a:r>
            <a:endParaRPr sz="2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9"/>
          <p:cNvSpPr txBox="1">
            <a:spLocks noGrp="1"/>
          </p:cNvSpPr>
          <p:nvPr>
            <p:ph type="title" idx="4294967295"/>
          </p:nvPr>
        </p:nvSpPr>
        <p:spPr>
          <a:xfrm>
            <a:off x="311700" y="445025"/>
            <a:ext cx="8520600" cy="572700"/>
          </a:xfrm>
          <a:prstGeom prst="rect">
            <a:avLst/>
          </a:prstGeom>
        </p:spPr>
        <p:txBody>
          <a:bodyPr spcFirstLastPara="1" wrap="square" lIns="68575" tIns="34275" rIns="68575" bIns="34275" anchor="ctr" anchorCtr="0">
            <a:noAutofit/>
          </a:bodyPr>
          <a:lstStyle/>
          <a:p>
            <a:pPr marL="0" lvl="0" indent="0" algn="ctr" rtl="0">
              <a:spcBef>
                <a:spcPts val="0"/>
              </a:spcBef>
              <a:spcAft>
                <a:spcPts val="0"/>
              </a:spcAft>
              <a:buNone/>
            </a:pPr>
            <a:r>
              <a:rPr lang="en"/>
              <a:t>References </a:t>
            </a:r>
            <a:endParaRPr/>
          </a:p>
        </p:txBody>
      </p:sp>
      <p:sp>
        <p:nvSpPr>
          <p:cNvPr id="317" name="Google Shape;317;p39"/>
          <p:cNvSpPr txBox="1"/>
          <p:nvPr/>
        </p:nvSpPr>
        <p:spPr>
          <a:xfrm>
            <a:off x="566875" y="1084475"/>
            <a:ext cx="7354500" cy="85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100">
                <a:solidFill>
                  <a:schemeClr val="dk1"/>
                </a:solidFill>
              </a:rPr>
              <a:t>Cousins, G. (2014) ‘How to Set Up a Partnership or Company With Equal Partners’ [online],</a:t>
            </a:r>
            <a:r>
              <a:rPr lang="en" sz="1100">
                <a:solidFill>
                  <a:schemeClr val="dk1"/>
                </a:solidFill>
                <a:uFill>
                  <a:noFill/>
                </a:uFill>
                <a:hlinkClick r:id="rId3"/>
              </a:rPr>
              <a:t> </a:t>
            </a:r>
            <a:r>
              <a:rPr lang="en" sz="1100" u="sng">
                <a:solidFill>
                  <a:schemeClr val="hlink"/>
                </a:solidFill>
                <a:hlinkClick r:id="rId3"/>
              </a:rPr>
              <a:t>https://www.business-lawfirm.co.uk/blog/how-to-set-up-a-partnership-or-company-with-equal-partners.aspx</a:t>
            </a:r>
            <a:r>
              <a:rPr lang="en" sz="1100">
                <a:solidFill>
                  <a:schemeClr val="dk1"/>
                </a:solidFill>
              </a:rPr>
              <a:t>. (accessed 29/10/2018).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Fat guy media. (2017) ‘what is a target audience, and why is it so important’ [online]</a:t>
            </a:r>
            <a:r>
              <a:rPr lang="en" sz="1100">
                <a:solidFill>
                  <a:schemeClr val="dk1"/>
                </a:solidFill>
                <a:uFill>
                  <a:noFill/>
                </a:uFill>
                <a:hlinkClick r:id="rId4"/>
              </a:rPr>
              <a:t> </a:t>
            </a:r>
            <a:r>
              <a:rPr lang="en" sz="1100" u="sng">
                <a:solidFill>
                  <a:schemeClr val="hlink"/>
                </a:solidFill>
                <a:hlinkClick r:id="rId4"/>
              </a:rPr>
              <a:t>https://fatguymedia.com/inbound-marketing/target-audience</a:t>
            </a:r>
            <a:r>
              <a:rPr lang="en" sz="1100">
                <a:solidFill>
                  <a:schemeClr val="dk1"/>
                </a:solidFill>
              </a:rPr>
              <a:t>. (accessed 30/10/2018)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FLIP. (2018) ‘How Food Trucks Can Plan Ahead for the Winter Season’ [online]</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u="sng">
                <a:solidFill>
                  <a:schemeClr val="hlink"/>
                </a:solidFill>
                <a:hlinkClick r:id="rId5"/>
              </a:rPr>
              <a:t>https://www.fliprogram.com/blog/how-food-trucks-can-plan-ahead-for-winter</a:t>
            </a:r>
            <a:r>
              <a:rPr lang="en" sz="1100">
                <a:solidFill>
                  <a:schemeClr val="dk1"/>
                </a:solidFill>
              </a:rPr>
              <a:t>.  (accessed 1/11/2018)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Food business registration-gov UK. (2018) ‘registration of food business’ [online]</a:t>
            </a:r>
            <a:r>
              <a:rPr lang="en" sz="1100">
                <a:solidFill>
                  <a:schemeClr val="dk1"/>
                </a:solidFill>
                <a:uFill>
                  <a:noFill/>
                </a:uFill>
                <a:hlinkClick r:id="rId6"/>
              </a:rPr>
              <a:t> </a:t>
            </a:r>
            <a:r>
              <a:rPr lang="en" sz="1100" u="sng">
                <a:solidFill>
                  <a:schemeClr val="hlink"/>
                </a:solidFill>
                <a:hlinkClick r:id="rId6"/>
              </a:rPr>
              <a:t>https://www.gov.uk&gt;business-and-self-employed</a:t>
            </a:r>
            <a:r>
              <a:rPr lang="en" sz="1100">
                <a:solidFill>
                  <a:schemeClr val="dk1"/>
                </a:solidFill>
              </a:rPr>
              <a:t>. (accessed 30/10/2018)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Mobile cuisine. (2018) ‘Leadership Duties: The Most Critical For Food Truck Owners’. [online]</a:t>
            </a:r>
            <a:r>
              <a:rPr lang="en" sz="1100" u="sng">
                <a:solidFill>
                  <a:schemeClr val="hlink"/>
                </a:solidFill>
                <a:hlinkClick r:id="rId7"/>
              </a:rPr>
              <a:t>https://mobile-cuisine.com/business/leadership-duties-the-most-critical-for-food-truck-owners/</a:t>
            </a:r>
            <a:r>
              <a:rPr lang="en" sz="1100">
                <a:solidFill>
                  <a:schemeClr val="dk1"/>
                </a:solidFill>
              </a:rPr>
              <a:t>. (accessed 3/11/2018)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40"/>
          <p:cNvSpPr txBox="1"/>
          <p:nvPr/>
        </p:nvSpPr>
        <p:spPr>
          <a:xfrm>
            <a:off x="487400" y="1016000"/>
            <a:ext cx="8401500" cy="3794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a:p>
            <a:pPr marL="0" lvl="0" indent="0" algn="l" rtl="0">
              <a:spcBef>
                <a:spcPts val="0"/>
              </a:spcBef>
              <a:spcAft>
                <a:spcPts val="0"/>
              </a:spcAft>
              <a:buNone/>
            </a:pPr>
            <a:r>
              <a:rPr lang="en"/>
              <a:t>  </a:t>
            </a: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Clr>
                <a:srgbClr val="000000"/>
              </a:buClr>
              <a:buSzPts val="1100"/>
              <a:buFont typeface="Arial"/>
              <a:buNone/>
            </a:pPr>
            <a:endParaRPr/>
          </a:p>
        </p:txBody>
      </p:sp>
      <p:sp>
        <p:nvSpPr>
          <p:cNvPr id="323" name="Google Shape;323;p40"/>
          <p:cNvSpPr txBox="1"/>
          <p:nvPr/>
        </p:nvSpPr>
        <p:spPr>
          <a:xfrm>
            <a:off x="369700" y="369700"/>
            <a:ext cx="7354500" cy="8580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sz="1100">
                <a:solidFill>
                  <a:schemeClr val="dk1"/>
                </a:solidFill>
              </a:rPr>
              <a:t>Mobile cuisine. (2018) ‘Make Sure To Focus On Your Food Truck Capabilities’. [online]</a:t>
            </a:r>
            <a:r>
              <a:rPr lang="en" sz="1100">
                <a:solidFill>
                  <a:schemeClr val="dk1"/>
                </a:solidFill>
                <a:uFill>
                  <a:noFill/>
                </a:uFill>
                <a:hlinkClick r:id="rId3"/>
              </a:rPr>
              <a:t> </a:t>
            </a:r>
            <a:r>
              <a:rPr lang="en" sz="1100" u="sng">
                <a:solidFill>
                  <a:schemeClr val="hlink"/>
                </a:solidFill>
                <a:hlinkClick r:id="rId3"/>
              </a:rPr>
              <a:t>https://mobile-cuisine.com/growth/focus-on-your-food-truck-capabilities/</a:t>
            </a:r>
            <a:r>
              <a:rPr lang="en" sz="1100">
                <a:solidFill>
                  <a:schemeClr val="dk1"/>
                </a:solidFill>
              </a:rPr>
              <a:t>. (accessed 1/11/2018)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Mobile cuisine. (2018) ‘The Complete Human Resources Guide for Food Trucks’ [online]</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u="sng">
                <a:solidFill>
                  <a:schemeClr val="hlink"/>
                </a:solidFill>
                <a:hlinkClick r:id="rId4"/>
              </a:rPr>
              <a:t>https://mobile-cuisine.com/human-resources/human-resources-food-truck</a:t>
            </a:r>
            <a:r>
              <a:rPr lang="en" sz="1100">
                <a:solidFill>
                  <a:schemeClr val="dk1"/>
                </a:solidFill>
              </a:rPr>
              <a:t>. (accessed 1/11/2018)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NCASS. (2018) ‘Training for Mobile Caterers’. [online]</a:t>
            </a:r>
            <a:r>
              <a:rPr lang="en" sz="1100">
                <a:solidFill>
                  <a:schemeClr val="dk1"/>
                </a:solidFill>
                <a:uFill>
                  <a:noFill/>
                </a:uFill>
                <a:hlinkClick r:id="rId5"/>
              </a:rPr>
              <a:t> </a:t>
            </a:r>
            <a:r>
              <a:rPr lang="en" sz="1100" u="sng">
                <a:solidFill>
                  <a:schemeClr val="hlink"/>
                </a:solidFill>
                <a:hlinkClick r:id="rId5"/>
              </a:rPr>
              <a:t>https://www.ncass.org.uk/mobile-catering-home/content/get-legal/law-pages/training-requirements-for-mobile-caterers</a:t>
            </a:r>
            <a:r>
              <a:rPr lang="en" sz="1100">
                <a:solidFill>
                  <a:schemeClr val="dk1"/>
                </a:solidFill>
              </a:rPr>
              <a:t>. (accessed 03/11/2018)</a:t>
            </a:r>
            <a:endParaRPr sz="1100">
              <a:solidFill>
                <a:schemeClr val="dk1"/>
              </a:solidFill>
            </a:endParaRPr>
          </a:p>
          <a:p>
            <a:pPr marL="0" lvl="0" indent="0" algn="l" rtl="0">
              <a:spcBef>
                <a:spcPts val="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marL="0" lvl="0" indent="0" algn="l" rtl="0">
              <a:spcBef>
                <a:spcPts val="0"/>
              </a:spcBef>
              <a:spcAft>
                <a:spcPts val="0"/>
              </a:spcAft>
              <a:buNone/>
            </a:pPr>
            <a:r>
              <a:rPr lang="en" sz="1100">
                <a:solidFill>
                  <a:schemeClr val="dk1"/>
                </a:solidFill>
              </a:rPr>
              <a:t>Paymentsense. (2018) ‘how to be a vendor at festivals.’ [online]</a:t>
            </a:r>
            <a:r>
              <a:rPr lang="en" sz="1100">
                <a:solidFill>
                  <a:schemeClr val="dk1"/>
                </a:solidFill>
                <a:uFill>
                  <a:noFill/>
                </a:uFill>
                <a:hlinkClick r:id="rId6"/>
              </a:rPr>
              <a:t> </a:t>
            </a:r>
            <a:r>
              <a:rPr lang="en" sz="1100" u="sng">
                <a:solidFill>
                  <a:schemeClr val="hlink"/>
                </a:solidFill>
                <a:hlinkClick r:id="rId6"/>
              </a:rPr>
              <a:t>https://paymentsense.co.uk/blog/how-to-be-a-vendor-at-festivals.uk</a:t>
            </a:r>
            <a:r>
              <a:rPr lang="en" sz="1100">
                <a:solidFill>
                  <a:schemeClr val="dk1"/>
                </a:solidFill>
              </a:rPr>
              <a:t>. (accessed 30/10/2018)</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r>
              <a:rPr lang="en" sz="1100">
                <a:solidFill>
                  <a:schemeClr val="dk1"/>
                </a:solidFill>
              </a:rPr>
              <a:t>Reed, W (2017) ‘What Food Hygiene Qualifications do I need to work in a kitchen?’. [online]</a:t>
            </a:r>
            <a:r>
              <a:rPr lang="en" sz="1100">
                <a:solidFill>
                  <a:schemeClr val="dk1"/>
                </a:solidFill>
                <a:uFill>
                  <a:noFill/>
                </a:uFill>
                <a:hlinkClick r:id="rId7"/>
              </a:rPr>
              <a:t> </a:t>
            </a:r>
            <a:r>
              <a:rPr lang="en" sz="1100" u="sng">
                <a:solidFill>
                  <a:schemeClr val="hlink"/>
                </a:solidFill>
                <a:hlinkClick r:id="rId7"/>
              </a:rPr>
              <a:t>https://jobs.morningadvertiser.co.uk/article/what-food-hygiene-qualifications-do-i-need-to-work-in-a-kitchen-/</a:t>
            </a:r>
            <a:r>
              <a:rPr lang="en" sz="1100">
                <a:solidFill>
                  <a:schemeClr val="dk1"/>
                </a:solidFill>
              </a:rPr>
              <a:t>. (accessed 31/10/2018)</a:t>
            </a:r>
            <a:endParaRPr sz="1100">
              <a:solidFill>
                <a:schemeClr val="dk1"/>
              </a:solidFill>
            </a:endParaRPr>
          </a:p>
          <a:p>
            <a:pPr marL="0" lvl="0" indent="0" algn="l" rtl="0">
              <a:spcBef>
                <a:spcPts val="0"/>
              </a:spcBef>
              <a:spcAft>
                <a:spcPts val="0"/>
              </a:spcAft>
              <a:buNone/>
            </a:pPr>
            <a:r>
              <a:rPr lang="en" sz="1100">
                <a:solidFill>
                  <a:schemeClr val="dk1"/>
                </a:solidFill>
              </a:rPr>
              <a:t> </a:t>
            </a:r>
            <a:endParaRPr sz="1100">
              <a:solidFill>
                <a:schemeClr val="dk1"/>
              </a:solidFill>
            </a:endParaRPr>
          </a:p>
          <a:p>
            <a:pPr marL="0" lvl="0" indent="0" algn="l" rtl="0">
              <a:spcBef>
                <a:spcPts val="0"/>
              </a:spcBef>
              <a:spcAft>
                <a:spcPts val="0"/>
              </a:spcAft>
              <a:buNone/>
            </a:pPr>
            <a:r>
              <a:rPr lang="en" sz="1100">
                <a:solidFill>
                  <a:schemeClr val="dk1"/>
                </a:solidFill>
              </a:rPr>
              <a:t> </a:t>
            </a:r>
            <a:endParaRPr sz="1100">
              <a:solidFill>
                <a:schemeClr val="dk1"/>
              </a:solidFill>
            </a:endParaRPr>
          </a:p>
          <a:p>
            <a:pPr marL="0" lvl="0" indent="0" algn="l" rtl="0">
              <a:spcBef>
                <a:spcPts val="0"/>
              </a:spcBef>
              <a:spcAft>
                <a:spcPts val="0"/>
              </a:spcAft>
              <a:buNone/>
            </a:pPr>
            <a:r>
              <a:rPr lang="en" sz="1100">
                <a:solidFill>
                  <a:schemeClr val="dk1"/>
                </a:solidFill>
              </a:rPr>
              <a:t>University of Cambridge. (2018) ‘ Porter’s Generic Competitive Strategies’. [online]</a:t>
            </a:r>
            <a:r>
              <a:rPr lang="en" sz="1100">
                <a:solidFill>
                  <a:schemeClr val="dk1"/>
                </a:solidFill>
                <a:uFill>
                  <a:noFill/>
                </a:uFill>
                <a:hlinkClick r:id="rId8"/>
              </a:rPr>
              <a:t> </a:t>
            </a:r>
            <a:r>
              <a:rPr lang="en" sz="1100" u="sng">
                <a:solidFill>
                  <a:schemeClr val="hlink"/>
                </a:solidFill>
                <a:hlinkClick r:id="rId8"/>
              </a:rPr>
              <a:t>https://www.ifm.eng.cam.ac.uk/research/dstools/porters-generic-competitive-strategies/</a:t>
            </a:r>
            <a:r>
              <a:rPr lang="en" sz="1100">
                <a:solidFill>
                  <a:schemeClr val="dk1"/>
                </a:solidFill>
              </a:rPr>
              <a:t>. (accessed 31/10/2018)</a:t>
            </a: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None/>
            </a:pPr>
            <a:endParaRPr sz="1100">
              <a:solidFill>
                <a:schemeClr val="dk1"/>
              </a:solidFill>
            </a:endParaRPr>
          </a:p>
          <a:p>
            <a:pPr marL="0" lvl="0" indent="0" algn="l" rtl="0">
              <a:spcBef>
                <a:spcPts val="0"/>
              </a:spcBef>
              <a:spcAft>
                <a:spcPts val="0"/>
              </a:spcAft>
              <a:buClr>
                <a:schemeClr val="dk1"/>
              </a:buClr>
              <a:buSzPts val="1100"/>
              <a:buFont typeface="Arial"/>
              <a:buNone/>
            </a:pPr>
            <a:endParaRPr sz="1100">
              <a:solidFill>
                <a:schemeClr val="dk1"/>
              </a:solidFill>
            </a:endParaRPr>
          </a:p>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Droplet">
  <a:themeElements>
    <a:clrScheme name="Droplet">
      <a:dk1>
        <a:srgbClr val="000000"/>
      </a:dk1>
      <a:lt1>
        <a:srgbClr val="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1754</Words>
  <Application>Microsoft Office PowerPoint</Application>
  <PresentationFormat>On-screen Show (16:9)</PresentationFormat>
  <Paragraphs>161</Paragraphs>
  <Slides>21</Slides>
  <Notes>21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21</vt:i4>
      </vt:variant>
    </vt:vector>
  </HeadingPairs>
  <TitlesOfParts>
    <vt:vector size="24" baseType="lpstr">
      <vt:lpstr>Arial</vt:lpstr>
      <vt:lpstr>Questrial</vt:lpstr>
      <vt:lpstr>Droplet</vt:lpstr>
      <vt:lpstr>Eastern Fusion</vt:lpstr>
      <vt:lpstr>PowerPoint Presentation</vt:lpstr>
      <vt:lpstr>PowerPoint Presentation</vt:lpstr>
      <vt:lpstr>WHO WE ARE</vt:lpstr>
      <vt:lpstr>WHAT WE DO AS A COMPANY</vt:lpstr>
      <vt:lpstr>PowerPoint Presentation</vt:lpstr>
      <vt:lpstr>PowerPoint Presentation</vt:lpstr>
      <vt:lpstr>PowerPoint Presentation</vt:lpstr>
      <vt:lpstr>PowerPoint Presentation</vt:lpstr>
      <vt:lpstr>PowerPoint Presentation</vt:lpstr>
      <vt:lpstr>MARKETING STRATEGIES FOR EASTERN FUSION  </vt:lpstr>
      <vt:lpstr>LICENSES &amp; PERMITS</vt:lpstr>
      <vt:lpstr>LEGAL REQUIREMENTS</vt:lpstr>
      <vt:lpstr>PowerPoint Presentation</vt:lpstr>
      <vt:lpstr>PowerPoint Presentation</vt:lpstr>
      <vt:lpstr>PowerPoint Presentation</vt:lpstr>
      <vt:lpstr> </vt:lpstr>
      <vt:lpstr>Action plan </vt:lpstr>
      <vt:lpstr>PowerPoint Presentation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Eastern Fusion</dc:title>
  <cp:lastModifiedBy>Kirsty Mitchell (1709597)</cp:lastModifiedBy>
  <cp:revision>1</cp:revision>
  <dcterms:modified xsi:type="dcterms:W3CDTF">2018-11-05T13:43:38Z</dcterms:modified>
</cp:coreProperties>
</file>