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7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60" r:id="rId5"/>
    <p:sldId id="261" r:id="rId6"/>
    <p:sldId id="275" r:id="rId7"/>
    <p:sldId id="276" r:id="rId8"/>
    <p:sldId id="278" r:id="rId9"/>
    <p:sldId id="27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55"/>
    <p:restoredTop sz="94637"/>
  </p:normalViewPr>
  <p:slideViewPr>
    <p:cSldViewPr>
      <p:cViewPr varScale="1">
        <p:scale>
          <a:sx n="89" d="100"/>
          <a:sy n="89" d="100"/>
        </p:scale>
        <p:origin x="1152" y="168"/>
      </p:cViewPr>
      <p:guideLst>
        <p:guide orient="horz" pos="2160"/>
        <p:guide pos="2880"/>
      </p:guideLst>
    </p:cSldViewPr>
  </p:slideViewPr>
  <p:notesTextViewPr>
    <p:cViewPr>
      <p:scale>
        <a:sx n="90" d="100"/>
        <a:sy n="9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923A65-F834-44E4-9EB0-6DD4F9059B75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7DE513-626B-474C-81E9-9E45E8741C9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936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296AA-DC59-491B-A374-433F99D299D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FCDF77-821F-4C57-B8AF-572B618D81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48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250947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512525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06542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8538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65976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194448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5474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802905"/>
      </p:ext>
    </p:extLst>
  </p:cSld>
  <p:clrMapOvr>
    <a:masterClrMapping/>
  </p:clrMapOvr>
  <p:transition>
    <p:fade/>
  </p:transition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48076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550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8293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409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40482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7113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430650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9572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DE93F-BD92-44E9-BE67-64146854278E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62CDE3A-2D03-4CF6-AA62-0D442ACC8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76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8" r:id="rId1"/>
    <p:sldLayoutId id="2147484159" r:id="rId2"/>
    <p:sldLayoutId id="2147484160" r:id="rId3"/>
    <p:sldLayoutId id="2147484161" r:id="rId4"/>
    <p:sldLayoutId id="2147484162" r:id="rId5"/>
    <p:sldLayoutId id="2147484163" r:id="rId6"/>
    <p:sldLayoutId id="2147484164" r:id="rId7"/>
    <p:sldLayoutId id="2147484165" r:id="rId8"/>
    <p:sldLayoutId id="2147484166" r:id="rId9"/>
    <p:sldLayoutId id="2147484167" r:id="rId10"/>
    <p:sldLayoutId id="2147484168" r:id="rId11"/>
    <p:sldLayoutId id="2147484169" r:id="rId12"/>
    <p:sldLayoutId id="2147484170" r:id="rId13"/>
    <p:sldLayoutId id="2147484171" r:id="rId14"/>
    <p:sldLayoutId id="2147484172" r:id="rId15"/>
    <p:sldLayoutId id="2147484173" r:id="rId16"/>
  </p:sldLayoutIdLst>
  <p:transition>
    <p:fad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Presentation on your Dissertation Topic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subTitle" idx="1"/>
          </p:nvPr>
        </p:nvSpPr>
        <p:spPr>
          <a:xfrm>
            <a:off x="1259632" y="5085184"/>
            <a:ext cx="6400800" cy="1152128"/>
          </a:xfrm>
        </p:spPr>
        <p:txBody>
          <a:bodyPr>
            <a:normAutofit/>
          </a:bodyPr>
          <a:lstStyle/>
          <a:p>
            <a:pPr algn="ctr"/>
            <a:r>
              <a:rPr lang="en-GB" sz="3400" dirty="0"/>
              <a:t>Catrin H. Williams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8E40016-A95E-1E40-9F45-F50458BA0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of the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480ED6-F6A1-7F43-A59C-A300F1528F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2416" y="1556792"/>
            <a:ext cx="3197531" cy="5112568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To present your dissertation topic, including the planning process, the scope of the work, how it relates to existing scholarship, and your methods of investigation.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EBAEAE-99FC-6940-B70E-3A12BB84A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37307" y="1412776"/>
            <a:ext cx="3197093" cy="5040560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rgbClr val="003366"/>
                </a:solidFill>
              </a:rPr>
              <a:t>Have a clear thesis statement and explain how you have defined your topic, and why so. </a:t>
            </a:r>
          </a:p>
          <a:p>
            <a:r>
              <a:rPr lang="en-GB" sz="2000" dirty="0">
                <a:solidFill>
                  <a:srgbClr val="003366"/>
                </a:solidFill>
              </a:rPr>
              <a:t>Outline key scholars who have influenced you, and their views, positioning your work in relation to scholarship.</a:t>
            </a:r>
          </a:p>
          <a:p>
            <a:r>
              <a:rPr lang="en-GB" sz="2000" dirty="0">
                <a:solidFill>
                  <a:srgbClr val="003366"/>
                </a:solidFill>
              </a:rPr>
              <a:t>Discuss issues, interpretations or debates you will consider, and outline your main points. </a:t>
            </a:r>
          </a:p>
          <a:p>
            <a:r>
              <a:rPr lang="en-GB" sz="2000" dirty="0">
                <a:solidFill>
                  <a:srgbClr val="003366"/>
                </a:solidFill>
              </a:rPr>
              <a:t>Outline methods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833131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5178B6-8E1A-4C4A-98FE-D54DA7BAA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your slides carefully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C25C7C-1D53-6045-B41B-10795041D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rgbClr val="003366"/>
                </a:solidFill>
              </a:rPr>
              <a:t>Dissertation title and your name</a:t>
            </a:r>
          </a:p>
          <a:p>
            <a:r>
              <a:rPr lang="en-GB" sz="2400" dirty="0">
                <a:solidFill>
                  <a:srgbClr val="003366"/>
                </a:solidFill>
              </a:rPr>
              <a:t>Key points from your abstract/introduction and your thesis statement to introduce your project.</a:t>
            </a:r>
          </a:p>
          <a:p>
            <a:r>
              <a:rPr lang="en-GB" sz="2400" dirty="0">
                <a:solidFill>
                  <a:srgbClr val="003366"/>
                </a:solidFill>
              </a:rPr>
              <a:t>Brief description of previous scholarship, or a summary of literary review – to give people an idea of how your contribution fits into wider studies.</a:t>
            </a:r>
          </a:p>
          <a:p>
            <a:endParaRPr lang="en-GB" dirty="0">
              <a:solidFill>
                <a:srgbClr val="003366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918440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5178B6-8E1A-4C4A-98FE-D54DA7BAA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your slides carefully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C25C7C-1D53-6045-B41B-10795041D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>
                <a:solidFill>
                  <a:srgbClr val="003366"/>
                </a:solidFill>
              </a:rPr>
              <a:t>Outline your research questions and methods in more detail</a:t>
            </a:r>
          </a:p>
          <a:p>
            <a:r>
              <a:rPr lang="en-GB" sz="2600" dirty="0">
                <a:solidFill>
                  <a:srgbClr val="003366"/>
                </a:solidFill>
              </a:rPr>
              <a:t>Key points of your analysis or argument. This should be the main part of your presentation, along with: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rgbClr val="003366"/>
                </a:solidFill>
              </a:rPr>
              <a:t>Some examples of detail (probably 2-3 slides)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rgbClr val="003366"/>
                </a:solidFill>
              </a:rPr>
              <a:t>Summary of your conclusions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525696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CDBF-9140-6044-93EF-1EE1146AA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with slide numbers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B0315-9D60-C445-B7F6-9528FEBD0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1. Dissertation title, your name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2. Introduction and thesis statement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3. Definitions of any key terms  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4. Summary of previous scholarship 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5. Methods 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6. Key points of your argument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7 -8 Example(s) of your work, analysis or findings. This could be 2-3 slides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9. Conclusion </a:t>
            </a:r>
          </a:p>
          <a:p>
            <a:pPr marL="0" indent="0">
              <a:buNone/>
            </a:pPr>
            <a:r>
              <a:rPr lang="en-GB" dirty="0">
                <a:solidFill>
                  <a:srgbClr val="003366"/>
                </a:solidFill>
              </a:rPr>
              <a:t>10. ‘Questions’ - think ahead what will you include here. It could be your last slide, a repetition of slide 1, or an image.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48887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7D84C-B2A4-864F-8775-4961FA5EF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being assessed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53793-EA0E-9949-B2A1-2D0C376C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1772816"/>
            <a:ext cx="6591985" cy="4896544"/>
          </a:xfrm>
        </p:spPr>
        <p:txBody>
          <a:bodyPr>
            <a:normAutofit/>
          </a:bodyPr>
          <a:lstStyle/>
          <a:p>
            <a:r>
              <a:rPr lang="en-US" b="1" dirty="0"/>
              <a:t>Sources:</a:t>
            </a:r>
            <a:r>
              <a:rPr lang="en-US" dirty="0"/>
              <a:t> </a:t>
            </a:r>
            <a:r>
              <a:rPr lang="en-GB" dirty="0"/>
              <a:t>The work makes reference to a range of source/primary materials relevant to the piece of work.</a:t>
            </a:r>
          </a:p>
          <a:p>
            <a:r>
              <a:rPr lang="en-GB" b="1" dirty="0"/>
              <a:t>Scholarship: </a:t>
            </a:r>
            <a:r>
              <a:rPr lang="en-GB" dirty="0"/>
              <a:t>The work demonstrates awareness of appropriate scholarly developments over time and inclusion of up-to-date material, and takes into account interdisciplinary, theoretical or methodological concerns.</a:t>
            </a:r>
          </a:p>
          <a:p>
            <a:r>
              <a:rPr lang="en-GB" dirty="0"/>
              <a:t> </a:t>
            </a:r>
            <a:r>
              <a:rPr lang="en-GB" b="1" dirty="0"/>
              <a:t>Critical analysis 1:  </a:t>
            </a:r>
            <a:r>
              <a:rPr lang="en-GB" dirty="0"/>
              <a:t>The work demonstrates critical in-depth discussion of a range of relevant sources and material; is fully aware of the nature of the evidence available; takes into account the original text/objects, where appropriate it critically discusses scholarship on the relevant primary material(s).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939600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7D84C-B2A4-864F-8775-4961FA5EF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being assessed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53793-EA0E-9949-B2A1-2D0C376C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1772816"/>
            <a:ext cx="6591985" cy="4896544"/>
          </a:xfrm>
        </p:spPr>
        <p:txBody>
          <a:bodyPr>
            <a:normAutofit/>
          </a:bodyPr>
          <a:lstStyle/>
          <a:p>
            <a:r>
              <a:rPr lang="en-GB" b="1" dirty="0"/>
              <a:t>Critical analysis 2: </a:t>
            </a:r>
            <a:r>
              <a:rPr lang="en-GB" dirty="0"/>
              <a:t>The work demonstrates a consistently critical attitude to scholarship; provides an engaged and informed discussion of relevant debates and schools of thought; demonstrates clear and relevant engagement with theoretical approaches and models; provides (a) statement(s) of own position in relation to scholarship </a:t>
            </a:r>
            <a:r>
              <a:rPr lang="en-US" b="1" dirty="0"/>
              <a:t>:</a:t>
            </a:r>
            <a:r>
              <a:rPr lang="en-US" dirty="0"/>
              <a:t> </a:t>
            </a:r>
            <a:r>
              <a:rPr lang="en-GB" dirty="0"/>
              <a:t>The work makes reference to a range of source/primary materials relevant to the piece of work.</a:t>
            </a:r>
          </a:p>
          <a:p>
            <a:r>
              <a:rPr lang="en-GB" b="1" dirty="0"/>
              <a:t>Argument: </a:t>
            </a:r>
            <a:r>
              <a:rPr lang="en-GB" dirty="0"/>
              <a:t>The work presents a clear and coherent argument that is developed on the basis of critical examination of the evidence and that takes into account modern scholarship.</a:t>
            </a:r>
          </a:p>
          <a:p>
            <a:r>
              <a:rPr lang="en-GB" b="1" dirty="0"/>
              <a:t>Structure: </a:t>
            </a:r>
            <a:r>
              <a:rPr lang="en-GB" dirty="0"/>
              <a:t>The work has a clear, coherent and appropriate structure which contextualises, supports and demonstrates its argument.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92723000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7D84C-B2A4-864F-8775-4961FA5EF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being assessed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53793-EA0E-9949-B2A1-2D0C376C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1772816"/>
            <a:ext cx="6591985" cy="489654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Relevance: </a:t>
            </a:r>
            <a:r>
              <a:rPr lang="en-GB" dirty="0"/>
              <a:t>The work clearly and specifically relates throughout to the question attempted or the title of the work, and there are no unnecessary digressions and no inclusion of irrelevant or tangent</a:t>
            </a:r>
          </a:p>
          <a:p>
            <a:endParaRPr lang="en-GB" dirty="0"/>
          </a:p>
          <a:p>
            <a:r>
              <a:rPr lang="en-GB" b="1" dirty="0"/>
              <a:t>Referencing: </a:t>
            </a:r>
            <a:r>
              <a:rPr lang="en-GB" dirty="0"/>
              <a:t>There is inclusion of consistent referencing at all relevant points throughout the work. The use of footnotes is supported by automatic footnotes in Microsoft Word (or relevant word processing program). </a:t>
            </a:r>
          </a:p>
          <a:p>
            <a:endParaRPr lang="en-GB" b="1" dirty="0"/>
          </a:p>
          <a:p>
            <a:r>
              <a:rPr lang="en-GB" b="1" dirty="0"/>
              <a:t>Presentation: </a:t>
            </a:r>
            <a:r>
              <a:rPr lang="en-GB" dirty="0"/>
              <a:t>The work achieves excellent clarity allowing the reader to focus on content; achieves stylistic excellence; there are no proof reading errors; achieves a tone appropriate for the type of communication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07294972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7D84C-B2A4-864F-8775-4961FA5EF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being assessed (4)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53793-EA0E-9949-B2A1-2D0C376C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1772816"/>
            <a:ext cx="6591985" cy="4896544"/>
          </a:xfrm>
        </p:spPr>
        <p:txBody>
          <a:bodyPr>
            <a:normAutofit/>
          </a:bodyPr>
          <a:lstStyle/>
          <a:p>
            <a:r>
              <a:rPr lang="en-GB" b="1" dirty="0"/>
              <a:t>Engagement with audience: </a:t>
            </a:r>
            <a:r>
              <a:rPr lang="en-GB" dirty="0"/>
              <a:t>The presenter(s) achieve highly effective audience engagement throughout.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Presentational Aids: </a:t>
            </a:r>
            <a:r>
              <a:rPr lang="en-GB" dirty="0"/>
              <a:t>The presenter(s) achieve excellent and interactive use of presentational aids. 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Time-keeping: </a:t>
            </a:r>
            <a:r>
              <a:rPr lang="en-GB" dirty="0"/>
              <a:t>The presentation does not deviate from the specified time limit.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60592881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{53EEF5AA-1697-2E45-9E26-880C839F7D3C}tf10001069</Template>
  <TotalTime>1089</TotalTime>
  <Words>694</Words>
  <Application>Microsoft Macintosh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Wisp</vt:lpstr>
      <vt:lpstr>Presentation on your Dissertation Topic</vt:lpstr>
      <vt:lpstr>Aims of the Presentation</vt:lpstr>
      <vt:lpstr>Plan your slides carefully</vt:lpstr>
      <vt:lpstr>Plan your slides carefully</vt:lpstr>
      <vt:lpstr>Example with slide numbers</vt:lpstr>
      <vt:lpstr>Skills being assessed (1)</vt:lpstr>
      <vt:lpstr>Skills being assessed (2)</vt:lpstr>
      <vt:lpstr>Skills being assessed (3)</vt:lpstr>
      <vt:lpstr>Skills being assessed (4)</vt:lpstr>
    </vt:vector>
  </TitlesOfParts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(HUSK)</dc:title>
  <dc:creator>Kathy Ehrensperger</dc:creator>
  <cp:lastModifiedBy>Catrin Williams</cp:lastModifiedBy>
  <cp:revision>72</cp:revision>
  <dcterms:created xsi:type="dcterms:W3CDTF">2011-11-29T10:33:14Z</dcterms:created>
  <dcterms:modified xsi:type="dcterms:W3CDTF">2019-03-01T15:56:27Z</dcterms:modified>
</cp:coreProperties>
</file>