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7" autoAdjust="0"/>
    <p:restoredTop sz="94660"/>
  </p:normalViewPr>
  <p:slideViewPr>
    <p:cSldViewPr snapToGrid="0">
      <p:cViewPr varScale="1">
        <p:scale>
          <a:sx n="97" d="100"/>
          <a:sy n="97" d="100"/>
        </p:scale>
        <p:origin x="24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B7DA53E-1484-4568-BDFC-ED8F2493122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B12203-9B8E-45AD-AD6F-EA7A7F5F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37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B7DA53E-1484-4568-BDFC-ED8F2493122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1875493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7DA53E-1484-4568-BDFC-ED8F2493122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B12203-9B8E-45AD-AD6F-EA7A7F5F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134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B7DA53E-1484-4568-BDFC-ED8F24931225}" type="datetimeFigureOut">
              <a:rPr lang="en-GB" smtClean="0"/>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268298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B7DA53E-1484-4568-BDFC-ED8F24931225}" type="datetimeFigureOut">
              <a:rPr lang="en-GB" smtClean="0"/>
              <a:t>07/12/2017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281521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B7DA53E-1484-4568-BDFC-ED8F24931225}" type="datetimeFigureOut">
              <a:rPr lang="en-GB" smtClean="0"/>
              <a:t>07/12/2017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3230738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B7DA53E-1484-4568-BDFC-ED8F24931225}" type="datetimeFigureOut">
              <a:rPr lang="en-GB" smtClean="0"/>
              <a:t>07/12/2017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306109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B7DA53E-1484-4568-BDFC-ED8F24931225}" type="datetimeFigureOut">
              <a:rPr lang="en-GB" smtClean="0"/>
              <a:t>07/12/2017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8B12203-9B8E-45AD-AD6F-EA7A7F5F82F0}" type="slidenum">
              <a:rPr lang="en-GB" smtClean="0"/>
              <a:t>‹#›</a:t>
            </a:fld>
            <a:endParaRPr lang="en-GB"/>
          </a:p>
        </p:txBody>
      </p:sp>
    </p:spTree>
    <p:extLst>
      <p:ext uri="{BB962C8B-B14F-4D97-AF65-F5344CB8AC3E}">
        <p14:creationId xmlns:p14="http://schemas.microsoft.com/office/powerpoint/2010/main" val="370133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7DA53E-1484-4568-BDFC-ED8F24931225}" type="datetimeFigureOut">
              <a:rPr lang="en-GB" smtClean="0"/>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941241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B7DA53E-1484-4568-BDFC-ED8F2493122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885719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B7DA53E-1484-4568-BDFC-ED8F24931225}" type="datetimeFigureOut">
              <a:rPr lang="en-GB" smtClean="0"/>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B12203-9B8E-45AD-AD6F-EA7A7F5F82F0}" type="slidenum">
              <a:rPr lang="en-GB" smtClean="0"/>
              <a:t>‹#›</a:t>
            </a:fld>
            <a:endParaRPr lang="en-GB"/>
          </a:p>
        </p:txBody>
      </p:sp>
    </p:spTree>
    <p:extLst>
      <p:ext uri="{BB962C8B-B14F-4D97-AF65-F5344CB8AC3E}">
        <p14:creationId xmlns:p14="http://schemas.microsoft.com/office/powerpoint/2010/main" val="16901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B7DA53E-1484-4568-BDFC-ED8F24931225}" type="datetimeFigureOut">
              <a:rPr lang="en-GB" smtClean="0"/>
              <a:t>07/12/2017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8B12203-9B8E-45AD-AD6F-EA7A7F5F82F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5820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Looking at add in features in Excel</a:t>
            </a:r>
            <a:endParaRPr lang="en-GB" dirty="0"/>
          </a:p>
        </p:txBody>
      </p:sp>
      <p:sp>
        <p:nvSpPr>
          <p:cNvPr id="3" name="Subtitle 2"/>
          <p:cNvSpPr>
            <a:spLocks noGrp="1"/>
          </p:cNvSpPr>
          <p:nvPr>
            <p:ph type="subTitle" idx="1"/>
          </p:nvPr>
        </p:nvSpPr>
        <p:spPr/>
        <p:txBody>
          <a:bodyPr/>
          <a:lstStyle/>
          <a:p>
            <a:r>
              <a:rPr lang="en-GB" dirty="0" smtClean="0"/>
              <a:t>Working with datasets</a:t>
            </a:r>
            <a:endParaRPr lang="en-GB" dirty="0"/>
          </a:p>
        </p:txBody>
      </p:sp>
    </p:spTree>
    <p:extLst>
      <p:ext uri="{BB962C8B-B14F-4D97-AF65-F5344CB8AC3E}">
        <p14:creationId xmlns:p14="http://schemas.microsoft.com/office/powerpoint/2010/main" val="4134290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Downloading data</a:t>
            </a:r>
            <a:endParaRPr lang="en-GB" dirty="0"/>
          </a:p>
        </p:txBody>
      </p:sp>
      <p:sp>
        <p:nvSpPr>
          <p:cNvPr id="3" name="Content Placeholder 2"/>
          <p:cNvSpPr>
            <a:spLocks noGrp="1"/>
          </p:cNvSpPr>
          <p:nvPr>
            <p:ph idx="1"/>
          </p:nvPr>
        </p:nvSpPr>
        <p:spPr/>
        <p:txBody>
          <a:bodyPr/>
          <a:lstStyle/>
          <a:p>
            <a:r>
              <a:rPr lang="en-GB" dirty="0" smtClean="0"/>
              <a:t>Nowadays  we can download data in digital format form many sites:</a:t>
            </a:r>
          </a:p>
          <a:p>
            <a:r>
              <a:rPr lang="en-GB" dirty="0" smtClean="0"/>
              <a:t>UK data services</a:t>
            </a:r>
          </a:p>
          <a:p>
            <a:r>
              <a:rPr lang="en-GB" dirty="0" smtClean="0"/>
              <a:t>NHS publicly available heath statistics</a:t>
            </a:r>
          </a:p>
          <a:p>
            <a:r>
              <a:rPr lang="en-GB" dirty="0" smtClean="0"/>
              <a:t>ProQuest ( through our online library) Provides some interesting articles from previous studies </a:t>
            </a:r>
          </a:p>
          <a:p>
            <a:endParaRPr lang="en-GB" dirty="0" smtClean="0"/>
          </a:p>
          <a:p>
            <a:r>
              <a:rPr lang="en-GB" dirty="0" smtClean="0"/>
              <a:t> </a:t>
            </a:r>
            <a:endParaRPr lang="en-GB" dirty="0"/>
          </a:p>
        </p:txBody>
      </p:sp>
    </p:spTree>
    <p:extLst>
      <p:ext uri="{BB962C8B-B14F-4D97-AF65-F5344CB8AC3E}">
        <p14:creationId xmlns:p14="http://schemas.microsoft.com/office/powerpoint/2010/main" val="479132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a simple map image of survey locations on a </a:t>
            </a:r>
            <a:r>
              <a:rPr lang="en-GB" dirty="0" err="1" smtClean="0"/>
              <a:t>bing</a:t>
            </a:r>
            <a:r>
              <a:rPr lang="en-GB" dirty="0" smtClean="0"/>
              <a:t> map</a:t>
            </a:r>
            <a:endParaRPr lang="en-GB" dirty="0"/>
          </a:p>
        </p:txBody>
      </p:sp>
      <p:pic>
        <p:nvPicPr>
          <p:cNvPr id="4" name="Content Placeholder 3"/>
          <p:cNvPicPr>
            <a:picLocks noGrp="1" noChangeAspect="1"/>
          </p:cNvPicPr>
          <p:nvPr>
            <p:ph idx="1"/>
          </p:nvPr>
        </p:nvPicPr>
        <p:blipFill>
          <a:blip r:embed="rId2"/>
          <a:stretch>
            <a:fillRect/>
          </a:stretch>
        </p:blipFill>
        <p:spPr>
          <a:xfrm>
            <a:off x="2425870" y="1846263"/>
            <a:ext cx="7400585" cy="4022725"/>
          </a:xfrm>
          <a:prstGeom prst="rect">
            <a:avLst/>
          </a:prstGeom>
        </p:spPr>
      </p:pic>
    </p:spTree>
    <p:extLst>
      <p:ext uri="{BB962C8B-B14F-4D97-AF65-F5344CB8AC3E}">
        <p14:creationId xmlns:p14="http://schemas.microsoft.com/office/powerpoint/2010/main" val="4084723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Again a </a:t>
            </a:r>
            <a:r>
              <a:rPr lang="en-GB" dirty="0" err="1" smtClean="0"/>
              <a:t>bing</a:t>
            </a:r>
            <a:r>
              <a:rPr lang="en-GB" dirty="0" smtClean="0"/>
              <a:t> map but using all three columns to provide a pie chart.</a:t>
            </a:r>
            <a:endParaRPr lang="en-GB" dirty="0"/>
          </a:p>
        </p:txBody>
      </p:sp>
      <p:pic>
        <p:nvPicPr>
          <p:cNvPr id="4" name="Content Placeholder 3"/>
          <p:cNvPicPr>
            <a:picLocks noGrp="1" noChangeAspect="1"/>
          </p:cNvPicPr>
          <p:nvPr>
            <p:ph idx="1"/>
          </p:nvPr>
        </p:nvPicPr>
        <p:blipFill>
          <a:blip r:embed="rId2"/>
          <a:stretch>
            <a:fillRect/>
          </a:stretch>
        </p:blipFill>
        <p:spPr>
          <a:xfrm>
            <a:off x="2425870" y="1846263"/>
            <a:ext cx="7400585" cy="4022725"/>
          </a:xfrm>
          <a:prstGeom prst="rect">
            <a:avLst/>
          </a:prstGeom>
        </p:spPr>
      </p:pic>
    </p:spTree>
    <p:extLst>
      <p:ext uri="{BB962C8B-B14F-4D97-AF65-F5344CB8AC3E}">
        <p14:creationId xmlns:p14="http://schemas.microsoft.com/office/powerpoint/2010/main" val="303565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map</a:t>
            </a:r>
            <a:endParaRPr lang="en-GB" dirty="0"/>
          </a:p>
        </p:txBody>
      </p:sp>
      <p:sp>
        <p:nvSpPr>
          <p:cNvPr id="3" name="Content Placeholder 2"/>
          <p:cNvSpPr>
            <a:spLocks noGrp="1"/>
          </p:cNvSpPr>
          <p:nvPr>
            <p:ph idx="1"/>
          </p:nvPr>
        </p:nvSpPr>
        <p:spPr/>
        <p:txBody>
          <a:bodyPr/>
          <a:lstStyle/>
          <a:p>
            <a:r>
              <a:rPr lang="en-GB" dirty="0" smtClean="0"/>
              <a:t>Power map will open a new window</a:t>
            </a:r>
          </a:p>
          <a:p>
            <a:r>
              <a:rPr lang="en-GB" dirty="0" smtClean="0"/>
              <a:t>It appears as a new software environment.</a:t>
            </a:r>
          </a:p>
          <a:p>
            <a:r>
              <a:rPr lang="en-GB" dirty="0" smtClean="0"/>
              <a:t>You need to highlight your dataset before you launch power map. </a:t>
            </a:r>
          </a:p>
          <a:p>
            <a:r>
              <a:rPr lang="en-GB" dirty="0" smtClean="0"/>
              <a:t>This will take the necessary fields into the map environment. Not all datasets will work with the power map as we have to have some geographical reference therefore the ward dataset works best.</a:t>
            </a:r>
          </a:p>
          <a:p>
            <a:r>
              <a:rPr lang="en-GB" dirty="0" smtClean="0"/>
              <a:t>You can play around with the data ad look at different ways to visualise the data.</a:t>
            </a:r>
            <a:endParaRPr lang="en-GB" dirty="0"/>
          </a:p>
        </p:txBody>
      </p:sp>
    </p:spTree>
    <p:extLst>
      <p:ext uri="{BB962C8B-B14F-4D97-AF65-F5344CB8AC3E}">
        <p14:creationId xmlns:p14="http://schemas.microsoft.com/office/powerpoint/2010/main" val="3991713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from a household search</a:t>
            </a:r>
            <a:endParaRPr lang="en-GB" dirty="0"/>
          </a:p>
        </p:txBody>
      </p:sp>
      <p:pic>
        <p:nvPicPr>
          <p:cNvPr id="6" name="Content Placeholder 5"/>
          <p:cNvPicPr>
            <a:picLocks noGrp="1" noChangeAspect="1"/>
          </p:cNvPicPr>
          <p:nvPr>
            <p:ph idx="1"/>
          </p:nvPr>
        </p:nvPicPr>
        <p:blipFill>
          <a:blip r:embed="rId2"/>
          <a:stretch>
            <a:fillRect/>
          </a:stretch>
        </p:blipFill>
        <p:spPr>
          <a:xfrm>
            <a:off x="2838359" y="1846263"/>
            <a:ext cx="6575608" cy="4022725"/>
          </a:xfrm>
          <a:prstGeom prst="rect">
            <a:avLst/>
          </a:prstGeom>
        </p:spPr>
      </p:pic>
    </p:spTree>
    <p:extLst>
      <p:ext uri="{BB962C8B-B14F-4D97-AF65-F5344CB8AC3E}">
        <p14:creationId xmlns:p14="http://schemas.microsoft.com/office/powerpoint/2010/main" val="2861659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View</a:t>
            </a:r>
            <a:endParaRPr lang="en-GB" dirty="0"/>
          </a:p>
        </p:txBody>
      </p:sp>
      <p:sp>
        <p:nvSpPr>
          <p:cNvPr id="3" name="Content Placeholder 2"/>
          <p:cNvSpPr>
            <a:spLocks noGrp="1"/>
          </p:cNvSpPr>
          <p:nvPr>
            <p:ph idx="1"/>
          </p:nvPr>
        </p:nvSpPr>
        <p:spPr/>
        <p:txBody>
          <a:bodyPr/>
          <a:lstStyle/>
          <a:p>
            <a:r>
              <a:rPr lang="en-GB" dirty="0" smtClean="0"/>
              <a:t>This will allow us to add various views of the data to the screen and produce a dash board type visual.</a:t>
            </a:r>
          </a:p>
          <a:p>
            <a:r>
              <a:rPr lang="en-GB" dirty="0" smtClean="0"/>
              <a:t>It will create a new tab for you and therefore will run within the excel spreadsheet.</a:t>
            </a:r>
          </a:p>
          <a:p>
            <a:r>
              <a:rPr lang="en-GB" dirty="0" smtClean="0"/>
              <a:t>Again to give a location content you must have a geographical reference.</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6902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View</a:t>
            </a:r>
            <a:endParaRPr lang="en-GB" dirty="0"/>
          </a:p>
        </p:txBody>
      </p:sp>
      <p:pic>
        <p:nvPicPr>
          <p:cNvPr id="4" name="Content Placeholder 3"/>
          <p:cNvPicPr>
            <a:picLocks noGrp="1" noChangeAspect="1"/>
          </p:cNvPicPr>
          <p:nvPr>
            <p:ph idx="1"/>
          </p:nvPr>
        </p:nvPicPr>
        <p:blipFill>
          <a:blip r:embed="rId2"/>
          <a:stretch>
            <a:fillRect/>
          </a:stretch>
        </p:blipFill>
        <p:spPr>
          <a:xfrm>
            <a:off x="2425870" y="1846263"/>
            <a:ext cx="7400585" cy="4022725"/>
          </a:xfrm>
          <a:prstGeom prst="rect">
            <a:avLst/>
          </a:prstGeom>
        </p:spPr>
      </p:pic>
    </p:spTree>
    <p:extLst>
      <p:ext uri="{BB962C8B-B14F-4D97-AF65-F5344CB8AC3E}">
        <p14:creationId xmlns:p14="http://schemas.microsoft.com/office/powerpoint/2010/main" val="381284928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127</TotalTime>
  <Words>217</Words>
  <Application>Microsoft Office PowerPoint</Application>
  <PresentationFormat>Widescreen</PresentationFormat>
  <Paragraphs>24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Calibri</vt:lpstr>
      <vt:lpstr>Calibri Light</vt:lpstr>
      <vt:lpstr>Retrospect</vt:lpstr>
      <vt:lpstr>Looking at add in features in Excel</vt:lpstr>
      <vt:lpstr>Downloading data</vt:lpstr>
      <vt:lpstr>This is a simple map image of survey locations on a bing map</vt:lpstr>
      <vt:lpstr>Again a bing map but using all three columns to provide a pie chart.</vt:lpstr>
      <vt:lpstr>Power map</vt:lpstr>
      <vt:lpstr>Results from a household search</vt:lpstr>
      <vt:lpstr>Power View</vt:lpstr>
      <vt:lpstr>Power View</vt:lpstr>
    </vt:vector>
  </TitlesOfParts>
  <Company>UWTSD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Looking at add in features in Excel</dc:title>
  <dc:creator>Holland, Beverley</dc:creator>
  <cp:lastModifiedBy>Holland, Beverley</cp:lastModifiedBy>
  <cp:revision>6</cp:revision>
  <dcterms:created xsi:type="dcterms:W3CDTF">2017-12-07T14:54:37Z</dcterms:created>
  <dcterms:modified xsi:type="dcterms:W3CDTF">2017-12-07T17:02:24Z</dcterms:modified>
</cp:coreProperties>
</file>