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5" r:id="rId10"/>
    <p:sldId id="268" r:id="rId11"/>
    <p:sldId id="266" r:id="rId12"/>
    <p:sldId id="267"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0E4173-A1CC-44E7-8108-20E736AE74AA}" v="66" dt="2022-03-26T18:42:04.3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illa Robinson" userId="3fb778611ce9cab8" providerId="LiveId" clId="{8A0E4173-A1CC-44E7-8108-20E736AE74AA}"/>
    <pc:docChg chg="undo custSel addSld delSld modSld">
      <pc:chgData name="Jamilla Robinson" userId="3fb778611ce9cab8" providerId="LiveId" clId="{8A0E4173-A1CC-44E7-8108-20E736AE74AA}" dt="2022-03-26T19:46:19.223" v="8613" actId="14100"/>
      <pc:docMkLst>
        <pc:docMk/>
      </pc:docMkLst>
      <pc:sldChg chg="modSp mod">
        <pc:chgData name="Jamilla Robinson" userId="3fb778611ce9cab8" providerId="LiveId" clId="{8A0E4173-A1CC-44E7-8108-20E736AE74AA}" dt="2022-03-22T16:55:58.396" v="2367" actId="113"/>
        <pc:sldMkLst>
          <pc:docMk/>
          <pc:sldMk cId="226852858" sldId="256"/>
        </pc:sldMkLst>
        <pc:spChg chg="mod">
          <ac:chgData name="Jamilla Robinson" userId="3fb778611ce9cab8" providerId="LiveId" clId="{8A0E4173-A1CC-44E7-8108-20E736AE74AA}" dt="2022-03-22T11:42:27.203" v="177" actId="20577"/>
          <ac:spMkLst>
            <pc:docMk/>
            <pc:sldMk cId="226852858" sldId="256"/>
            <ac:spMk id="2" creationId="{F9C2253D-A7CA-44B9-8A16-27B8FB15555C}"/>
          </ac:spMkLst>
        </pc:spChg>
        <pc:spChg chg="mod">
          <ac:chgData name="Jamilla Robinson" userId="3fb778611ce9cab8" providerId="LiveId" clId="{8A0E4173-A1CC-44E7-8108-20E736AE74AA}" dt="2022-03-22T16:55:58.396" v="2367" actId="113"/>
          <ac:spMkLst>
            <pc:docMk/>
            <pc:sldMk cId="226852858" sldId="256"/>
            <ac:spMk id="3" creationId="{54AAA133-A13F-4DB4-B785-43ECA01706EF}"/>
          </ac:spMkLst>
        </pc:spChg>
      </pc:sldChg>
      <pc:sldChg chg="modSp mod modNotesTx">
        <pc:chgData name="Jamilla Robinson" userId="3fb778611ce9cab8" providerId="LiveId" clId="{8A0E4173-A1CC-44E7-8108-20E736AE74AA}" dt="2022-03-22T12:54:47.029" v="2215" actId="113"/>
        <pc:sldMkLst>
          <pc:docMk/>
          <pc:sldMk cId="2726734932" sldId="257"/>
        </pc:sldMkLst>
        <pc:spChg chg="mod">
          <ac:chgData name="Jamilla Robinson" userId="3fb778611ce9cab8" providerId="LiveId" clId="{8A0E4173-A1CC-44E7-8108-20E736AE74AA}" dt="2022-03-22T11:49:49.596" v="387" actId="20577"/>
          <ac:spMkLst>
            <pc:docMk/>
            <pc:sldMk cId="2726734932" sldId="257"/>
            <ac:spMk id="2" creationId="{E72CD008-5F6B-4863-BA5A-7D012A57B37B}"/>
          </ac:spMkLst>
        </pc:spChg>
        <pc:spChg chg="mod">
          <ac:chgData name="Jamilla Robinson" userId="3fb778611ce9cab8" providerId="LiveId" clId="{8A0E4173-A1CC-44E7-8108-20E736AE74AA}" dt="2022-03-22T12:54:47.029" v="2215" actId="113"/>
          <ac:spMkLst>
            <pc:docMk/>
            <pc:sldMk cId="2726734932" sldId="257"/>
            <ac:spMk id="3" creationId="{B08CFD66-D15D-4355-B38E-265F7A453D97}"/>
          </ac:spMkLst>
        </pc:spChg>
      </pc:sldChg>
      <pc:sldChg chg="addSp modSp mod setBg modNotesTx">
        <pc:chgData name="Jamilla Robinson" userId="3fb778611ce9cab8" providerId="LiveId" clId="{8A0E4173-A1CC-44E7-8108-20E736AE74AA}" dt="2022-03-23T17:19:24.538" v="2376" actId="27614"/>
        <pc:sldMkLst>
          <pc:docMk/>
          <pc:sldMk cId="810143687" sldId="258"/>
        </pc:sldMkLst>
        <pc:spChg chg="mod">
          <ac:chgData name="Jamilla Robinson" userId="3fb778611ce9cab8" providerId="LiveId" clId="{8A0E4173-A1CC-44E7-8108-20E736AE74AA}" dt="2022-03-23T17:17:16.396" v="2375" actId="26606"/>
          <ac:spMkLst>
            <pc:docMk/>
            <pc:sldMk cId="810143687" sldId="258"/>
            <ac:spMk id="2" creationId="{17D932A8-6514-4371-9EA2-251FC8D9889C}"/>
          </ac:spMkLst>
        </pc:spChg>
        <pc:spChg chg="mod ord">
          <ac:chgData name="Jamilla Robinson" userId="3fb778611ce9cab8" providerId="LiveId" clId="{8A0E4173-A1CC-44E7-8108-20E736AE74AA}" dt="2022-03-23T17:17:16.396" v="2375" actId="26606"/>
          <ac:spMkLst>
            <pc:docMk/>
            <pc:sldMk cId="810143687" sldId="258"/>
            <ac:spMk id="3" creationId="{0A6C0FF5-CDE3-49A4-B12B-7EE4750DD226}"/>
          </ac:spMkLst>
        </pc:spChg>
        <pc:spChg chg="add">
          <ac:chgData name="Jamilla Robinson" userId="3fb778611ce9cab8" providerId="LiveId" clId="{8A0E4173-A1CC-44E7-8108-20E736AE74AA}" dt="2022-03-23T17:17:16.396" v="2375" actId="26606"/>
          <ac:spMkLst>
            <pc:docMk/>
            <pc:sldMk cId="810143687" sldId="258"/>
            <ac:spMk id="9" creationId="{572F6A24-139E-4EB5-86D2-431F42EF85CB}"/>
          </ac:spMkLst>
        </pc:spChg>
        <pc:spChg chg="add">
          <ac:chgData name="Jamilla Robinson" userId="3fb778611ce9cab8" providerId="LiveId" clId="{8A0E4173-A1CC-44E7-8108-20E736AE74AA}" dt="2022-03-23T17:17:16.396" v="2375" actId="26606"/>
          <ac:spMkLst>
            <pc:docMk/>
            <pc:sldMk cId="810143687" sldId="258"/>
            <ac:spMk id="17" creationId="{C9DA5B05-DD14-4860-AC45-02A8D2EE1AA5}"/>
          </ac:spMkLst>
        </pc:spChg>
        <pc:grpChg chg="add">
          <ac:chgData name="Jamilla Robinson" userId="3fb778611ce9cab8" providerId="LiveId" clId="{8A0E4173-A1CC-44E7-8108-20E736AE74AA}" dt="2022-03-23T17:17:16.396" v="2375" actId="26606"/>
          <ac:grpSpMkLst>
            <pc:docMk/>
            <pc:sldMk cId="810143687" sldId="258"/>
            <ac:grpSpMk id="11" creationId="{3963AE85-BE5D-4975-BACF-DDDCC9C2ACDE}"/>
          </ac:grpSpMkLst>
        </pc:grpChg>
        <pc:picChg chg="add mod">
          <ac:chgData name="Jamilla Robinson" userId="3fb778611ce9cab8" providerId="LiveId" clId="{8A0E4173-A1CC-44E7-8108-20E736AE74AA}" dt="2022-03-23T17:19:24.538" v="2376" actId="27614"/>
          <ac:picMkLst>
            <pc:docMk/>
            <pc:sldMk cId="810143687" sldId="258"/>
            <ac:picMk id="4" creationId="{DA392820-9E9F-44EA-B4CD-A4AE7A4876ED}"/>
          </ac:picMkLst>
        </pc:picChg>
        <pc:cxnChg chg="add">
          <ac:chgData name="Jamilla Robinson" userId="3fb778611ce9cab8" providerId="LiveId" clId="{8A0E4173-A1CC-44E7-8108-20E736AE74AA}" dt="2022-03-23T17:17:16.396" v="2375" actId="26606"/>
          <ac:cxnSpMkLst>
            <pc:docMk/>
            <pc:sldMk cId="810143687" sldId="258"/>
            <ac:cxnSpMk id="19" creationId="{36BE37AC-AD36-4C42-9B8C-C5500F4E7C63}"/>
          </ac:cxnSpMkLst>
        </pc:cxnChg>
      </pc:sldChg>
      <pc:sldChg chg="addSp delSp modSp mod">
        <pc:chgData name="Jamilla Robinson" userId="3fb778611ce9cab8" providerId="LiveId" clId="{8A0E4173-A1CC-44E7-8108-20E736AE74AA}" dt="2022-03-25T15:15:21.872" v="2462" actId="1076"/>
        <pc:sldMkLst>
          <pc:docMk/>
          <pc:sldMk cId="4068159675" sldId="259"/>
        </pc:sldMkLst>
        <pc:spChg chg="mod">
          <ac:chgData name="Jamilla Robinson" userId="3fb778611ce9cab8" providerId="LiveId" clId="{8A0E4173-A1CC-44E7-8108-20E736AE74AA}" dt="2022-03-22T12:52:59.811" v="2208" actId="113"/>
          <ac:spMkLst>
            <pc:docMk/>
            <pc:sldMk cId="4068159675" sldId="259"/>
            <ac:spMk id="2" creationId="{98FE6EB0-51D4-404B-B0A2-2E5E7E924CB9}"/>
          </ac:spMkLst>
        </pc:spChg>
        <pc:spChg chg="mod">
          <ac:chgData name="Jamilla Robinson" userId="3fb778611ce9cab8" providerId="LiveId" clId="{8A0E4173-A1CC-44E7-8108-20E736AE74AA}" dt="2022-03-25T15:15:21.872" v="2462" actId="1076"/>
          <ac:spMkLst>
            <pc:docMk/>
            <pc:sldMk cId="4068159675" sldId="259"/>
            <ac:spMk id="3" creationId="{DD17237D-0B35-482F-BDD9-27AD12BB8255}"/>
          </ac:spMkLst>
        </pc:spChg>
        <pc:picChg chg="add del mod">
          <ac:chgData name="Jamilla Robinson" userId="3fb778611ce9cab8" providerId="LiveId" clId="{8A0E4173-A1CC-44E7-8108-20E736AE74AA}" dt="2022-03-25T15:12:48.519" v="2431" actId="478"/>
          <ac:picMkLst>
            <pc:docMk/>
            <pc:sldMk cId="4068159675" sldId="259"/>
            <ac:picMk id="4" creationId="{B3D177E8-0D13-4EBF-B442-B715FA82EE6A}"/>
          </ac:picMkLst>
        </pc:picChg>
        <pc:picChg chg="add del mod">
          <ac:chgData name="Jamilla Robinson" userId="3fb778611ce9cab8" providerId="LiveId" clId="{8A0E4173-A1CC-44E7-8108-20E736AE74AA}" dt="2022-03-25T15:12:50.268" v="2432" actId="478"/>
          <ac:picMkLst>
            <pc:docMk/>
            <pc:sldMk cId="4068159675" sldId="259"/>
            <ac:picMk id="5" creationId="{F38CEDAE-8D5C-4F63-A24E-6EF130080347}"/>
          </ac:picMkLst>
        </pc:picChg>
      </pc:sldChg>
      <pc:sldChg chg="addSp delSp modSp add del mod setBg modNotesTx">
        <pc:chgData name="Jamilla Robinson" userId="3fb778611ce9cab8" providerId="LiveId" clId="{8A0E4173-A1CC-44E7-8108-20E736AE74AA}" dt="2022-03-26T15:04:16.318" v="4017" actId="20577"/>
        <pc:sldMkLst>
          <pc:docMk/>
          <pc:sldMk cId="152590880" sldId="260"/>
        </pc:sldMkLst>
        <pc:spChg chg="add mod">
          <ac:chgData name="Jamilla Robinson" userId="3fb778611ce9cab8" providerId="LiveId" clId="{8A0E4173-A1CC-44E7-8108-20E736AE74AA}" dt="2022-03-26T14:46:20.418" v="3760" actId="1076"/>
          <ac:spMkLst>
            <pc:docMk/>
            <pc:sldMk cId="152590880" sldId="260"/>
            <ac:spMk id="2" creationId="{0FBE9EAE-1135-4635-B5FB-D8937FE46C61}"/>
          </ac:spMkLst>
        </pc:spChg>
        <pc:spChg chg="del">
          <ac:chgData name="Jamilla Robinson" userId="3fb778611ce9cab8" providerId="LiveId" clId="{8A0E4173-A1CC-44E7-8108-20E736AE74AA}" dt="2022-03-25T15:12:12.171" v="2424" actId="478"/>
          <ac:spMkLst>
            <pc:docMk/>
            <pc:sldMk cId="152590880" sldId="260"/>
            <ac:spMk id="2" creationId="{8973A36E-1997-4531-87E1-7A0D9CE9405D}"/>
          </ac:spMkLst>
        </pc:spChg>
        <pc:spChg chg="add mod">
          <ac:chgData name="Jamilla Robinson" userId="3fb778611ce9cab8" providerId="LiveId" clId="{8A0E4173-A1CC-44E7-8108-20E736AE74AA}" dt="2022-03-26T14:46:14.966" v="3759" actId="1076"/>
          <ac:spMkLst>
            <pc:docMk/>
            <pc:sldMk cId="152590880" sldId="260"/>
            <ac:spMk id="3" creationId="{1FE4FD07-8639-49B4-9BDA-AD6F7EB6D6E0}"/>
          </ac:spMkLst>
        </pc:spChg>
        <pc:spChg chg="del">
          <ac:chgData name="Jamilla Robinson" userId="3fb778611ce9cab8" providerId="LiveId" clId="{8A0E4173-A1CC-44E7-8108-20E736AE74AA}" dt="2022-03-25T15:12:15.889" v="2425" actId="478"/>
          <ac:spMkLst>
            <pc:docMk/>
            <pc:sldMk cId="152590880" sldId="260"/>
            <ac:spMk id="3" creationId="{49CD73E4-5FE6-46E7-ADA8-A67684FE9B81}"/>
          </ac:spMkLst>
        </pc:spChg>
        <pc:spChg chg="add mod">
          <ac:chgData name="Jamilla Robinson" userId="3fb778611ce9cab8" providerId="LiveId" clId="{8A0E4173-A1CC-44E7-8108-20E736AE74AA}" dt="2022-03-26T14:47:07.825" v="3764" actId="20577"/>
          <ac:spMkLst>
            <pc:docMk/>
            <pc:sldMk cId="152590880" sldId="260"/>
            <ac:spMk id="7" creationId="{27DECB3C-2639-4A2E-9153-F1480A5ADDA8}"/>
          </ac:spMkLst>
        </pc:spChg>
        <pc:spChg chg="add del">
          <ac:chgData name="Jamilla Robinson" userId="3fb778611ce9cab8" providerId="LiveId" clId="{8A0E4173-A1CC-44E7-8108-20E736AE74AA}" dt="2022-03-25T15:13:28.586" v="2443" actId="26606"/>
          <ac:spMkLst>
            <pc:docMk/>
            <pc:sldMk cId="152590880" sldId="260"/>
            <ac:spMk id="11" creationId="{BFDC535F-AC0A-417D-96AB-6706BECACD95}"/>
          </ac:spMkLst>
        </pc:spChg>
        <pc:spChg chg="add del">
          <ac:chgData name="Jamilla Robinson" userId="3fb778611ce9cab8" providerId="LiveId" clId="{8A0E4173-A1CC-44E7-8108-20E736AE74AA}" dt="2022-03-25T15:13:28.586" v="2443" actId="26606"/>
          <ac:spMkLst>
            <pc:docMk/>
            <pc:sldMk cId="152590880" sldId="260"/>
            <ac:spMk id="13" creationId="{97AAAF8E-31DB-4148-8FCA-4D8233D691C6}"/>
          </ac:spMkLst>
        </pc:spChg>
        <pc:spChg chg="add del">
          <ac:chgData name="Jamilla Robinson" userId="3fb778611ce9cab8" providerId="LiveId" clId="{8A0E4173-A1CC-44E7-8108-20E736AE74AA}" dt="2022-03-25T15:13:28.586" v="2443" actId="26606"/>
          <ac:spMkLst>
            <pc:docMk/>
            <pc:sldMk cId="152590880" sldId="260"/>
            <ac:spMk id="15" creationId="{AA274328-4774-4DF9-BA53-452565122FBB}"/>
          </ac:spMkLst>
        </pc:spChg>
        <pc:spChg chg="add del">
          <ac:chgData name="Jamilla Robinson" userId="3fb778611ce9cab8" providerId="LiveId" clId="{8A0E4173-A1CC-44E7-8108-20E736AE74AA}" dt="2022-03-25T15:13:28.586" v="2443" actId="26606"/>
          <ac:spMkLst>
            <pc:docMk/>
            <pc:sldMk cId="152590880" sldId="260"/>
            <ac:spMk id="17" creationId="{01C7B46D-2FEF-4FAA-915B-8B21A66BB647}"/>
          </ac:spMkLst>
        </pc:spChg>
        <pc:spChg chg="add">
          <ac:chgData name="Jamilla Robinson" userId="3fb778611ce9cab8" providerId="LiveId" clId="{8A0E4173-A1CC-44E7-8108-20E736AE74AA}" dt="2022-03-25T15:13:28.602" v="2444" actId="26606"/>
          <ac:spMkLst>
            <pc:docMk/>
            <pc:sldMk cId="152590880" sldId="260"/>
            <ac:spMk id="20" creationId="{C96C8BAF-68F3-4B78-B238-35DF5D86560D}"/>
          </ac:spMkLst>
        </pc:spChg>
        <pc:grpChg chg="add">
          <ac:chgData name="Jamilla Robinson" userId="3fb778611ce9cab8" providerId="LiveId" clId="{8A0E4173-A1CC-44E7-8108-20E736AE74AA}" dt="2022-03-25T15:13:28.602" v="2444" actId="26606"/>
          <ac:grpSpMkLst>
            <pc:docMk/>
            <pc:sldMk cId="152590880" sldId="260"/>
            <ac:grpSpMk id="21" creationId="{6EFC3492-86BD-4D75-B5B4-C2DBFE0BD106}"/>
          </ac:grpSpMkLst>
        </pc:grpChg>
        <pc:grpChg chg="add">
          <ac:chgData name="Jamilla Robinson" userId="3fb778611ce9cab8" providerId="LiveId" clId="{8A0E4173-A1CC-44E7-8108-20E736AE74AA}" dt="2022-03-25T15:13:28.602" v="2444" actId="26606"/>
          <ac:grpSpMkLst>
            <pc:docMk/>
            <pc:sldMk cId="152590880" sldId="260"/>
            <ac:grpSpMk id="24" creationId="{4F4CD6D0-5A87-4BA2-A13A-0E40511C3CFA}"/>
          </ac:grpSpMkLst>
        </pc:grpChg>
        <pc:grpChg chg="add">
          <ac:chgData name="Jamilla Robinson" userId="3fb778611ce9cab8" providerId="LiveId" clId="{8A0E4173-A1CC-44E7-8108-20E736AE74AA}" dt="2022-03-25T15:13:28.602" v="2444" actId="26606"/>
          <ac:grpSpMkLst>
            <pc:docMk/>
            <pc:sldMk cId="152590880" sldId="260"/>
            <ac:grpSpMk id="26" creationId="{E9537076-EF48-4F72-9164-FD8260D550AC}"/>
          </ac:grpSpMkLst>
        </pc:grpChg>
        <pc:picChg chg="add mod ord">
          <ac:chgData name="Jamilla Robinson" userId="3fb778611ce9cab8" providerId="LiveId" clId="{8A0E4173-A1CC-44E7-8108-20E736AE74AA}" dt="2022-03-26T14:46:00.409" v="3755" actId="1076"/>
          <ac:picMkLst>
            <pc:docMk/>
            <pc:sldMk cId="152590880" sldId="260"/>
            <ac:picMk id="4" creationId="{1FBCECA5-5885-43FD-8412-FB967F1F2CA5}"/>
          </ac:picMkLst>
        </pc:picChg>
        <pc:picChg chg="add mod">
          <ac:chgData name="Jamilla Robinson" userId="3fb778611ce9cab8" providerId="LiveId" clId="{8A0E4173-A1CC-44E7-8108-20E736AE74AA}" dt="2022-03-26T14:46:10.265" v="3758" actId="1076"/>
          <ac:picMkLst>
            <pc:docMk/>
            <pc:sldMk cId="152590880" sldId="260"/>
            <ac:picMk id="5" creationId="{A73EF1B2-3553-4C91-BD8B-ABA502041511}"/>
          </ac:picMkLst>
        </pc:picChg>
        <pc:picChg chg="add mod">
          <ac:chgData name="Jamilla Robinson" userId="3fb778611ce9cab8" providerId="LiveId" clId="{8A0E4173-A1CC-44E7-8108-20E736AE74AA}" dt="2022-03-26T14:46:07.156" v="3757" actId="14100"/>
          <ac:picMkLst>
            <pc:docMk/>
            <pc:sldMk cId="152590880" sldId="260"/>
            <ac:picMk id="6" creationId="{1A905944-3B4C-4692-A3CB-C35EC6504267}"/>
          </ac:picMkLst>
        </pc:picChg>
      </pc:sldChg>
      <pc:sldChg chg="addSp delSp modSp mod modNotesTx">
        <pc:chgData name="Jamilla Robinson" userId="3fb778611ce9cab8" providerId="LiveId" clId="{8A0E4173-A1CC-44E7-8108-20E736AE74AA}" dt="2022-03-26T16:50:55.981" v="5642" actId="1076"/>
        <pc:sldMkLst>
          <pc:docMk/>
          <pc:sldMk cId="515146780" sldId="261"/>
        </pc:sldMkLst>
        <pc:spChg chg="mod">
          <ac:chgData name="Jamilla Robinson" userId="3fb778611ce9cab8" providerId="LiveId" clId="{8A0E4173-A1CC-44E7-8108-20E736AE74AA}" dt="2022-03-25T17:01:13.850" v="2516" actId="20577"/>
          <ac:spMkLst>
            <pc:docMk/>
            <pc:sldMk cId="515146780" sldId="261"/>
            <ac:spMk id="2" creationId="{2798A057-A747-4ADB-9A23-68B1FD8D4435}"/>
          </ac:spMkLst>
        </pc:spChg>
        <pc:spChg chg="mod">
          <ac:chgData name="Jamilla Robinson" userId="3fb778611ce9cab8" providerId="LiveId" clId="{8A0E4173-A1CC-44E7-8108-20E736AE74AA}" dt="2022-03-25T17:34:37.050" v="2870" actId="20577"/>
          <ac:spMkLst>
            <pc:docMk/>
            <pc:sldMk cId="515146780" sldId="261"/>
            <ac:spMk id="3" creationId="{AF6ABBF3-3F50-4F1E-9F84-11D89C348A3C}"/>
          </ac:spMkLst>
        </pc:spChg>
        <pc:spChg chg="add mod">
          <ac:chgData name="Jamilla Robinson" userId="3fb778611ce9cab8" providerId="LiveId" clId="{8A0E4173-A1CC-44E7-8108-20E736AE74AA}" dt="2022-03-26T16:50:55.981" v="5642" actId="1076"/>
          <ac:spMkLst>
            <pc:docMk/>
            <pc:sldMk cId="515146780" sldId="261"/>
            <ac:spMk id="4" creationId="{93FE7700-DAE9-4309-A395-ADE4D2A694A6}"/>
          </ac:spMkLst>
        </pc:spChg>
        <pc:picChg chg="add del mod">
          <ac:chgData name="Jamilla Robinson" userId="3fb778611ce9cab8" providerId="LiveId" clId="{8A0E4173-A1CC-44E7-8108-20E736AE74AA}" dt="2022-03-26T16:33:37.330" v="5581" actId="478"/>
          <ac:picMkLst>
            <pc:docMk/>
            <pc:sldMk cId="515146780" sldId="261"/>
            <ac:picMk id="3074" creationId="{21709E1B-B36C-466A-A442-37B46ACB8395}"/>
          </ac:picMkLst>
        </pc:picChg>
      </pc:sldChg>
      <pc:sldChg chg="addSp delSp modSp mod setBg modNotesTx">
        <pc:chgData name="Jamilla Robinson" userId="3fb778611ce9cab8" providerId="LiveId" clId="{8A0E4173-A1CC-44E7-8108-20E736AE74AA}" dt="2022-03-26T16:33:27.489" v="5580" actId="26606"/>
        <pc:sldMkLst>
          <pc:docMk/>
          <pc:sldMk cId="2056163201" sldId="262"/>
        </pc:sldMkLst>
        <pc:spChg chg="mod">
          <ac:chgData name="Jamilla Robinson" userId="3fb778611ce9cab8" providerId="LiveId" clId="{8A0E4173-A1CC-44E7-8108-20E736AE74AA}" dt="2022-03-26T16:33:27.489" v="5580" actId="26606"/>
          <ac:spMkLst>
            <pc:docMk/>
            <pc:sldMk cId="2056163201" sldId="262"/>
            <ac:spMk id="2" creationId="{CDDAE0ED-D716-4885-BA44-432802BC71DC}"/>
          </ac:spMkLst>
        </pc:spChg>
        <pc:spChg chg="del mod">
          <ac:chgData name="Jamilla Robinson" userId="3fb778611ce9cab8" providerId="LiveId" clId="{8A0E4173-A1CC-44E7-8108-20E736AE74AA}" dt="2022-03-26T16:33:27.489" v="5580" actId="26606"/>
          <ac:spMkLst>
            <pc:docMk/>
            <pc:sldMk cId="2056163201" sldId="262"/>
            <ac:spMk id="3" creationId="{208ECDC1-5B80-413A-9C3A-ABE2A497CEB3}"/>
          </ac:spMkLst>
        </pc:spChg>
        <pc:graphicFrameChg chg="add">
          <ac:chgData name="Jamilla Robinson" userId="3fb778611ce9cab8" providerId="LiveId" clId="{8A0E4173-A1CC-44E7-8108-20E736AE74AA}" dt="2022-03-26T16:33:27.489" v="5580" actId="26606"/>
          <ac:graphicFrameMkLst>
            <pc:docMk/>
            <pc:sldMk cId="2056163201" sldId="262"/>
            <ac:graphicFrameMk id="5" creationId="{733F064E-4F41-E1E1-4D7A-E0E8A7E4E055}"/>
          </ac:graphicFrameMkLst>
        </pc:graphicFrameChg>
        <pc:picChg chg="add del mod">
          <ac:chgData name="Jamilla Robinson" userId="3fb778611ce9cab8" providerId="LiveId" clId="{8A0E4173-A1CC-44E7-8108-20E736AE74AA}" dt="2022-03-26T16:32:37.645" v="5579" actId="478"/>
          <ac:picMkLst>
            <pc:docMk/>
            <pc:sldMk cId="2056163201" sldId="262"/>
            <ac:picMk id="2050" creationId="{80B9FA45-774E-491E-8685-7B6B580A3457}"/>
          </ac:picMkLst>
        </pc:picChg>
      </pc:sldChg>
      <pc:sldChg chg="addSp delSp modSp mod setBg modNotesTx">
        <pc:chgData name="Jamilla Robinson" userId="3fb778611ce9cab8" providerId="LiveId" clId="{8A0E4173-A1CC-44E7-8108-20E736AE74AA}" dt="2022-03-26T18:39:53.930" v="6495" actId="20577"/>
        <pc:sldMkLst>
          <pc:docMk/>
          <pc:sldMk cId="1821569839" sldId="263"/>
        </pc:sldMkLst>
        <pc:spChg chg="mod">
          <ac:chgData name="Jamilla Robinson" userId="3fb778611ce9cab8" providerId="LiveId" clId="{8A0E4173-A1CC-44E7-8108-20E736AE74AA}" dt="2022-03-26T16:51:20.187" v="5643" actId="20577"/>
          <ac:spMkLst>
            <pc:docMk/>
            <pc:sldMk cId="1821569839" sldId="263"/>
            <ac:spMk id="2" creationId="{50CE754B-69D5-4DA1-B7D6-0932510F4B91}"/>
          </ac:spMkLst>
        </pc:spChg>
        <pc:spChg chg="del mod">
          <ac:chgData name="Jamilla Robinson" userId="3fb778611ce9cab8" providerId="LiveId" clId="{8A0E4173-A1CC-44E7-8108-20E736AE74AA}" dt="2022-03-26T16:27:33.508" v="5526" actId="478"/>
          <ac:spMkLst>
            <pc:docMk/>
            <pc:sldMk cId="1821569839" sldId="263"/>
            <ac:spMk id="3" creationId="{26BE6048-AA46-4B61-B476-68E5C90281A7}"/>
          </ac:spMkLst>
        </pc:spChg>
        <pc:spChg chg="add mod">
          <ac:chgData name="Jamilla Robinson" userId="3fb778611ce9cab8" providerId="LiveId" clId="{8A0E4173-A1CC-44E7-8108-20E736AE74AA}" dt="2022-03-26T16:51:40.875" v="5656" actId="1076"/>
          <ac:spMkLst>
            <pc:docMk/>
            <pc:sldMk cId="1821569839" sldId="263"/>
            <ac:spMk id="4" creationId="{7E74734C-8CED-4502-BDA5-E0987D25AF5E}"/>
          </ac:spMkLst>
        </pc:spChg>
        <pc:spChg chg="add">
          <ac:chgData name="Jamilla Robinson" userId="3fb778611ce9cab8" providerId="LiveId" clId="{8A0E4173-A1CC-44E7-8108-20E736AE74AA}" dt="2022-03-26T16:28:05.314" v="5529" actId="26606"/>
          <ac:spMkLst>
            <pc:docMk/>
            <pc:sldMk cId="1821569839" sldId="263"/>
            <ac:spMk id="79" creationId="{9401732C-37EE-4B98-A709-9530173F3802}"/>
          </ac:spMkLst>
        </pc:spChg>
        <pc:grpChg chg="add">
          <ac:chgData name="Jamilla Robinson" userId="3fb778611ce9cab8" providerId="LiveId" clId="{8A0E4173-A1CC-44E7-8108-20E736AE74AA}" dt="2022-03-26T16:28:05.314" v="5529" actId="26606"/>
          <ac:grpSpMkLst>
            <pc:docMk/>
            <pc:sldMk cId="1821569839" sldId="263"/>
            <ac:grpSpMk id="71" creationId="{749C117F-F390-437B-ADB0-57E87EFF34F5}"/>
          </ac:grpSpMkLst>
        </pc:grpChg>
        <pc:grpChg chg="add">
          <ac:chgData name="Jamilla Robinson" userId="3fb778611ce9cab8" providerId="LiveId" clId="{8A0E4173-A1CC-44E7-8108-20E736AE74AA}" dt="2022-03-26T16:28:05.314" v="5529" actId="26606"/>
          <ac:grpSpMkLst>
            <pc:docMk/>
            <pc:sldMk cId="1821569839" sldId="263"/>
            <ac:grpSpMk id="81" creationId="{654E48C8-2A00-4C54-BC9C-B18EE49E9C13}"/>
          </ac:grpSpMkLst>
        </pc:grpChg>
        <pc:picChg chg="add mod">
          <ac:chgData name="Jamilla Robinson" userId="3fb778611ce9cab8" providerId="LiveId" clId="{8A0E4173-A1CC-44E7-8108-20E736AE74AA}" dt="2022-03-26T16:28:05.314" v="5529" actId="26606"/>
          <ac:picMkLst>
            <pc:docMk/>
            <pc:sldMk cId="1821569839" sldId="263"/>
            <ac:picMk id="1026" creationId="{AF075A4B-6C86-4562-8F3D-1709B7E90078}"/>
          </ac:picMkLst>
        </pc:picChg>
        <pc:cxnChg chg="add">
          <ac:chgData name="Jamilla Robinson" userId="3fb778611ce9cab8" providerId="LiveId" clId="{8A0E4173-A1CC-44E7-8108-20E736AE74AA}" dt="2022-03-26T16:28:05.314" v="5529" actId="26606"/>
          <ac:cxnSpMkLst>
            <pc:docMk/>
            <pc:sldMk cId="1821569839" sldId="263"/>
            <ac:cxnSpMk id="77" creationId="{20742BC3-654B-4E41-9A6A-73A42E477639}"/>
          </ac:cxnSpMkLst>
        </pc:cxnChg>
      </pc:sldChg>
      <pc:sldChg chg="addSp delSp modSp del mod">
        <pc:chgData name="Jamilla Robinson" userId="3fb778611ce9cab8" providerId="LiveId" clId="{8A0E4173-A1CC-44E7-8108-20E736AE74AA}" dt="2022-03-26T18:13:01.915" v="6161" actId="47"/>
        <pc:sldMkLst>
          <pc:docMk/>
          <pc:sldMk cId="4008751440" sldId="264"/>
        </pc:sldMkLst>
        <pc:spChg chg="del mod">
          <ac:chgData name="Jamilla Robinson" userId="3fb778611ce9cab8" providerId="LiveId" clId="{8A0E4173-A1CC-44E7-8108-20E736AE74AA}" dt="2022-03-26T18:03:23.133" v="5936" actId="478"/>
          <ac:spMkLst>
            <pc:docMk/>
            <pc:sldMk cId="4008751440" sldId="264"/>
            <ac:spMk id="2" creationId="{CC6FFC55-99BA-42EE-B7B7-BB18CBAAE5D1}"/>
          </ac:spMkLst>
        </pc:spChg>
        <pc:spChg chg="del mod">
          <ac:chgData name="Jamilla Robinson" userId="3fb778611ce9cab8" providerId="LiveId" clId="{8A0E4173-A1CC-44E7-8108-20E736AE74AA}" dt="2022-03-26T17:32:03.061" v="5889" actId="478"/>
          <ac:spMkLst>
            <pc:docMk/>
            <pc:sldMk cId="4008751440" sldId="264"/>
            <ac:spMk id="3" creationId="{147374C8-6794-4340-BE9F-C2F0C13EEFA4}"/>
          </ac:spMkLst>
        </pc:spChg>
        <pc:spChg chg="add del">
          <ac:chgData name="Jamilla Robinson" userId="3fb778611ce9cab8" providerId="LiveId" clId="{8A0E4173-A1CC-44E7-8108-20E736AE74AA}" dt="2022-03-26T18:03:07.949" v="5933" actId="478"/>
          <ac:spMkLst>
            <pc:docMk/>
            <pc:sldMk cId="4008751440" sldId="264"/>
            <ac:spMk id="4" creationId="{DFB10F29-5937-4C3A-B803-0A41C864C75B}"/>
          </ac:spMkLst>
        </pc:spChg>
        <pc:spChg chg="add del">
          <ac:chgData name="Jamilla Robinson" userId="3fb778611ce9cab8" providerId="LiveId" clId="{8A0E4173-A1CC-44E7-8108-20E736AE74AA}" dt="2022-03-26T17:39:29.666" v="5902" actId="478"/>
          <ac:spMkLst>
            <pc:docMk/>
            <pc:sldMk cId="4008751440" sldId="264"/>
            <ac:spMk id="6" creationId="{1281A87A-FCF7-4029-82D8-B7246B47F790}"/>
          </ac:spMkLst>
        </pc:spChg>
        <pc:picChg chg="add del mod">
          <ac:chgData name="Jamilla Robinson" userId="3fb778611ce9cab8" providerId="LiveId" clId="{8A0E4173-A1CC-44E7-8108-20E736AE74AA}" dt="2022-03-26T17:39:23.695" v="5899" actId="478"/>
          <ac:picMkLst>
            <pc:docMk/>
            <pc:sldMk cId="4008751440" sldId="264"/>
            <ac:picMk id="4" creationId="{F53025DD-65CC-44A3-A820-25860EA7FD15}"/>
          </ac:picMkLst>
        </pc:picChg>
        <pc:picChg chg="add del mod">
          <ac:chgData name="Jamilla Robinson" userId="3fb778611ce9cab8" providerId="LiveId" clId="{8A0E4173-A1CC-44E7-8108-20E736AE74AA}" dt="2022-03-26T18:12:54.137" v="6160" actId="478"/>
          <ac:picMkLst>
            <pc:docMk/>
            <pc:sldMk cId="4008751440" sldId="264"/>
            <ac:picMk id="1026" creationId="{922FAE7B-F369-463A-BC19-80244C81D860}"/>
          </ac:picMkLst>
        </pc:picChg>
      </pc:sldChg>
      <pc:sldChg chg="addSp delSp modSp new mod setBg">
        <pc:chgData name="Jamilla Robinson" userId="3fb778611ce9cab8" providerId="LiveId" clId="{8A0E4173-A1CC-44E7-8108-20E736AE74AA}" dt="2022-03-26T17:30:42.464" v="5888" actId="14100"/>
        <pc:sldMkLst>
          <pc:docMk/>
          <pc:sldMk cId="1590383627" sldId="265"/>
        </pc:sldMkLst>
        <pc:spChg chg="del mod">
          <ac:chgData name="Jamilla Robinson" userId="3fb778611ce9cab8" providerId="LiveId" clId="{8A0E4173-A1CC-44E7-8108-20E736AE74AA}" dt="2022-03-26T17:30:32.223" v="5885" actId="478"/>
          <ac:spMkLst>
            <pc:docMk/>
            <pc:sldMk cId="1590383627" sldId="265"/>
            <ac:spMk id="2" creationId="{C2B457C8-6677-4D12-B5E6-0370B286C0D7}"/>
          </ac:spMkLst>
        </pc:spChg>
        <pc:spChg chg="del">
          <ac:chgData name="Jamilla Robinson" userId="3fb778611ce9cab8" providerId="LiveId" clId="{8A0E4173-A1CC-44E7-8108-20E736AE74AA}" dt="2022-03-26T17:23:24.026" v="5657" actId="478"/>
          <ac:spMkLst>
            <pc:docMk/>
            <pc:sldMk cId="1590383627" sldId="265"/>
            <ac:spMk id="3" creationId="{CE83475E-0B19-4D5C-A16F-FECEF864F380}"/>
          </ac:spMkLst>
        </pc:spChg>
        <pc:spChg chg="add">
          <ac:chgData name="Jamilla Robinson" userId="3fb778611ce9cab8" providerId="LiveId" clId="{8A0E4173-A1CC-44E7-8108-20E736AE74AA}" dt="2022-03-26T17:23:31.678" v="5660" actId="26606"/>
          <ac:spMkLst>
            <pc:docMk/>
            <pc:sldMk cId="1590383627" sldId="265"/>
            <ac:spMk id="17" creationId="{9401732C-37EE-4B98-A709-9530173F3802}"/>
          </ac:spMkLst>
        </pc:spChg>
        <pc:grpChg chg="add">
          <ac:chgData name="Jamilla Robinson" userId="3fb778611ce9cab8" providerId="LiveId" clId="{8A0E4173-A1CC-44E7-8108-20E736AE74AA}" dt="2022-03-26T17:23:31.678" v="5660" actId="26606"/>
          <ac:grpSpMkLst>
            <pc:docMk/>
            <pc:sldMk cId="1590383627" sldId="265"/>
            <ac:grpSpMk id="9" creationId="{749C117F-F390-437B-ADB0-57E87EFF34F5}"/>
          </ac:grpSpMkLst>
        </pc:grpChg>
        <pc:grpChg chg="add">
          <ac:chgData name="Jamilla Robinson" userId="3fb778611ce9cab8" providerId="LiveId" clId="{8A0E4173-A1CC-44E7-8108-20E736AE74AA}" dt="2022-03-26T17:23:31.678" v="5660" actId="26606"/>
          <ac:grpSpMkLst>
            <pc:docMk/>
            <pc:sldMk cId="1590383627" sldId="265"/>
            <ac:grpSpMk id="19" creationId="{654E48C8-2A00-4C54-BC9C-B18EE49E9C13}"/>
          </ac:grpSpMkLst>
        </pc:grpChg>
        <pc:picChg chg="add mod">
          <ac:chgData name="Jamilla Robinson" userId="3fb778611ce9cab8" providerId="LiveId" clId="{8A0E4173-A1CC-44E7-8108-20E736AE74AA}" dt="2022-03-26T17:30:42.464" v="5888" actId="14100"/>
          <ac:picMkLst>
            <pc:docMk/>
            <pc:sldMk cId="1590383627" sldId="265"/>
            <ac:picMk id="4" creationId="{5090648C-BF02-45DF-A091-76209C5F157B}"/>
          </ac:picMkLst>
        </pc:picChg>
        <pc:cxnChg chg="add">
          <ac:chgData name="Jamilla Robinson" userId="3fb778611ce9cab8" providerId="LiveId" clId="{8A0E4173-A1CC-44E7-8108-20E736AE74AA}" dt="2022-03-26T17:23:31.678" v="5660" actId="26606"/>
          <ac:cxnSpMkLst>
            <pc:docMk/>
            <pc:sldMk cId="1590383627" sldId="265"/>
            <ac:cxnSpMk id="15" creationId="{20742BC3-654B-4E41-9A6A-73A42E477639}"/>
          </ac:cxnSpMkLst>
        </pc:cxnChg>
      </pc:sldChg>
      <pc:sldChg chg="addSp delSp modSp new mod modNotesTx">
        <pc:chgData name="Jamilla Robinson" userId="3fb778611ce9cab8" providerId="LiveId" clId="{8A0E4173-A1CC-44E7-8108-20E736AE74AA}" dt="2022-03-26T18:08:08.828" v="6058" actId="1076"/>
        <pc:sldMkLst>
          <pc:docMk/>
          <pc:sldMk cId="103279975" sldId="266"/>
        </pc:sldMkLst>
        <pc:spChg chg="mod">
          <ac:chgData name="Jamilla Robinson" userId="3fb778611ce9cab8" providerId="LiveId" clId="{8A0E4173-A1CC-44E7-8108-20E736AE74AA}" dt="2022-03-26T17:29:00.093" v="5876" actId="20577"/>
          <ac:spMkLst>
            <pc:docMk/>
            <pc:sldMk cId="103279975" sldId="266"/>
            <ac:spMk id="2" creationId="{DFA5E64D-C6D2-4D99-B148-2B9878AF887B}"/>
          </ac:spMkLst>
        </pc:spChg>
        <pc:spChg chg="del">
          <ac:chgData name="Jamilla Robinson" userId="3fb778611ce9cab8" providerId="LiveId" clId="{8A0E4173-A1CC-44E7-8108-20E736AE74AA}" dt="2022-03-26T17:24:32.993" v="5662" actId="478"/>
          <ac:spMkLst>
            <pc:docMk/>
            <pc:sldMk cId="103279975" sldId="266"/>
            <ac:spMk id="3" creationId="{040EA10D-1CE9-41E0-9F1B-A35F3622C669}"/>
          </ac:spMkLst>
        </pc:spChg>
        <pc:spChg chg="add mod">
          <ac:chgData name="Jamilla Robinson" userId="3fb778611ce9cab8" providerId="LiveId" clId="{8A0E4173-A1CC-44E7-8108-20E736AE74AA}" dt="2022-03-26T18:07:57.597" v="6055" actId="1076"/>
          <ac:spMkLst>
            <pc:docMk/>
            <pc:sldMk cId="103279975" sldId="266"/>
            <ac:spMk id="3" creationId="{091996FA-4156-4433-8590-6513BBA6A96B}"/>
          </ac:spMkLst>
        </pc:spChg>
        <pc:spChg chg="add del mod">
          <ac:chgData name="Jamilla Robinson" userId="3fb778611ce9cab8" providerId="LiveId" clId="{8A0E4173-A1CC-44E7-8108-20E736AE74AA}" dt="2022-03-26T18:05:53.817" v="5963" actId="478"/>
          <ac:spMkLst>
            <pc:docMk/>
            <pc:sldMk cId="103279975" sldId="266"/>
            <ac:spMk id="4" creationId="{B1C7CE42-40AF-4687-92F4-D13F86661949}"/>
          </ac:spMkLst>
        </pc:spChg>
        <pc:spChg chg="add del mod">
          <ac:chgData name="Jamilla Robinson" userId="3fb778611ce9cab8" providerId="LiveId" clId="{8A0E4173-A1CC-44E7-8108-20E736AE74AA}" dt="2022-03-26T18:06:09.798" v="5976" actId="478"/>
          <ac:spMkLst>
            <pc:docMk/>
            <pc:sldMk cId="103279975" sldId="266"/>
            <ac:spMk id="5" creationId="{A273AA9C-F696-43F8-A159-FF65273872DE}"/>
          </ac:spMkLst>
        </pc:spChg>
        <pc:spChg chg="add del mod">
          <ac:chgData name="Jamilla Robinson" userId="3fb778611ce9cab8" providerId="LiveId" clId="{8A0E4173-A1CC-44E7-8108-20E736AE74AA}" dt="2022-03-26T18:07:37.962" v="6050" actId="478"/>
          <ac:spMkLst>
            <pc:docMk/>
            <pc:sldMk cId="103279975" sldId="266"/>
            <ac:spMk id="6" creationId="{859C197A-18FA-4682-AFD9-670C8E067FC6}"/>
          </ac:spMkLst>
        </pc:spChg>
        <pc:spChg chg="add del mod">
          <ac:chgData name="Jamilla Robinson" userId="3fb778611ce9cab8" providerId="LiveId" clId="{8A0E4173-A1CC-44E7-8108-20E736AE74AA}" dt="2022-03-26T17:26:22.074" v="5731"/>
          <ac:spMkLst>
            <pc:docMk/>
            <pc:sldMk cId="103279975" sldId="266"/>
            <ac:spMk id="7" creationId="{A56CAD04-DE9C-4D2B-930C-52EB1BD80704}"/>
          </ac:spMkLst>
        </pc:spChg>
        <pc:spChg chg="add mod">
          <ac:chgData name="Jamilla Robinson" userId="3fb778611ce9cab8" providerId="LiveId" clId="{8A0E4173-A1CC-44E7-8108-20E736AE74AA}" dt="2022-03-26T18:08:04.860" v="6057" actId="1076"/>
          <ac:spMkLst>
            <pc:docMk/>
            <pc:sldMk cId="103279975" sldId="266"/>
            <ac:spMk id="7" creationId="{B66D222F-A22A-4420-A8A6-84062DDD94EB}"/>
          </ac:spMkLst>
        </pc:spChg>
        <pc:spChg chg="add del mod">
          <ac:chgData name="Jamilla Robinson" userId="3fb778611ce9cab8" providerId="LiveId" clId="{8A0E4173-A1CC-44E7-8108-20E736AE74AA}" dt="2022-03-26T18:06:30.370" v="6002" actId="478"/>
          <ac:spMkLst>
            <pc:docMk/>
            <pc:sldMk cId="103279975" sldId="266"/>
            <ac:spMk id="8" creationId="{C75745E8-2D9C-445E-B424-959A427E7701}"/>
          </ac:spMkLst>
        </pc:spChg>
        <pc:spChg chg="add del mod">
          <ac:chgData name="Jamilla Robinson" userId="3fb778611ce9cab8" providerId="LiveId" clId="{8A0E4173-A1CC-44E7-8108-20E736AE74AA}" dt="2022-03-26T18:07:34.917" v="6049" actId="478"/>
          <ac:spMkLst>
            <pc:docMk/>
            <pc:sldMk cId="103279975" sldId="266"/>
            <ac:spMk id="9" creationId="{E206F2D8-F63D-4E42-91A8-34D67FB8A8D0}"/>
          </ac:spMkLst>
        </pc:spChg>
        <pc:spChg chg="add del mod">
          <ac:chgData name="Jamilla Robinson" userId="3fb778611ce9cab8" providerId="LiveId" clId="{8A0E4173-A1CC-44E7-8108-20E736AE74AA}" dt="2022-03-26T18:07:05.315" v="6022" actId="478"/>
          <ac:spMkLst>
            <pc:docMk/>
            <pc:sldMk cId="103279975" sldId="266"/>
            <ac:spMk id="10" creationId="{4C2135CC-ABFA-4590-A847-D6FB42873EDB}"/>
          </ac:spMkLst>
        </pc:spChg>
        <pc:spChg chg="add mod">
          <ac:chgData name="Jamilla Robinson" userId="3fb778611ce9cab8" providerId="LiveId" clId="{8A0E4173-A1CC-44E7-8108-20E736AE74AA}" dt="2022-03-26T18:08:01.627" v="6056" actId="1076"/>
          <ac:spMkLst>
            <pc:docMk/>
            <pc:sldMk cId="103279975" sldId="266"/>
            <ac:spMk id="11" creationId="{A927C492-1004-488D-8D51-8227E06BF056}"/>
          </ac:spMkLst>
        </pc:spChg>
        <pc:spChg chg="add">
          <ac:chgData name="Jamilla Robinson" userId="3fb778611ce9cab8" providerId="LiveId" clId="{8A0E4173-A1CC-44E7-8108-20E736AE74AA}" dt="2022-03-26T17:35:57.250" v="5894"/>
          <ac:spMkLst>
            <pc:docMk/>
            <pc:sldMk cId="103279975" sldId="266"/>
            <ac:spMk id="12" creationId="{D657AB30-9634-47ED-AED2-664E0B9DA4C9}"/>
          </ac:spMkLst>
        </pc:spChg>
        <pc:spChg chg="add mod">
          <ac:chgData name="Jamilla Robinson" userId="3fb778611ce9cab8" providerId="LiveId" clId="{8A0E4173-A1CC-44E7-8108-20E736AE74AA}" dt="2022-03-26T18:08:08.828" v="6058" actId="1076"/>
          <ac:spMkLst>
            <pc:docMk/>
            <pc:sldMk cId="103279975" sldId="266"/>
            <ac:spMk id="13" creationId="{884B0DF5-CE6E-4F86-AB98-F0B17EA010E6}"/>
          </ac:spMkLst>
        </pc:spChg>
        <pc:spChg chg="add mod">
          <ac:chgData name="Jamilla Robinson" userId="3fb778611ce9cab8" providerId="LiveId" clId="{8A0E4173-A1CC-44E7-8108-20E736AE74AA}" dt="2022-03-26T18:07:53.551" v="6054" actId="1076"/>
          <ac:spMkLst>
            <pc:docMk/>
            <pc:sldMk cId="103279975" sldId="266"/>
            <ac:spMk id="14" creationId="{1E2F74F8-24BE-4265-9868-15637029A2E5}"/>
          </ac:spMkLst>
        </pc:spChg>
        <pc:spChg chg="add del">
          <ac:chgData name="Jamilla Robinson" userId="3fb778611ce9cab8" providerId="LiveId" clId="{8A0E4173-A1CC-44E7-8108-20E736AE74AA}" dt="2022-03-26T17:37:41.638" v="5897" actId="478"/>
          <ac:spMkLst>
            <pc:docMk/>
            <pc:sldMk cId="103279975" sldId="266"/>
            <ac:spMk id="14" creationId="{BFD6DE51-988F-41AF-A2E6-4C88D63A3CA5}"/>
          </ac:spMkLst>
        </pc:spChg>
      </pc:sldChg>
      <pc:sldChg chg="addSp delSp modSp new mod setBg">
        <pc:chgData name="Jamilla Robinson" userId="3fb778611ce9cab8" providerId="LiveId" clId="{8A0E4173-A1CC-44E7-8108-20E736AE74AA}" dt="2022-03-26T18:15:45.483" v="6209"/>
        <pc:sldMkLst>
          <pc:docMk/>
          <pc:sldMk cId="1277152461" sldId="267"/>
        </pc:sldMkLst>
        <pc:spChg chg="del mod">
          <ac:chgData name="Jamilla Robinson" userId="3fb778611ce9cab8" providerId="LiveId" clId="{8A0E4173-A1CC-44E7-8108-20E736AE74AA}" dt="2022-03-26T16:48:22.791" v="5601" actId="478"/>
          <ac:spMkLst>
            <pc:docMk/>
            <pc:sldMk cId="1277152461" sldId="267"/>
            <ac:spMk id="2" creationId="{2EE24A3C-1813-44AC-8B42-823EEEC4A02C}"/>
          </ac:spMkLst>
        </pc:spChg>
        <pc:spChg chg="mod ord">
          <ac:chgData name="Jamilla Robinson" userId="3fb778611ce9cab8" providerId="LiveId" clId="{8A0E4173-A1CC-44E7-8108-20E736AE74AA}" dt="2022-03-26T18:13:47.895" v="6167" actId="26606"/>
          <ac:spMkLst>
            <pc:docMk/>
            <pc:sldMk cId="1277152461" sldId="267"/>
            <ac:spMk id="3" creationId="{F997AC59-DD3E-46CF-9ECB-74A8FBA11401}"/>
          </ac:spMkLst>
        </pc:spChg>
        <pc:spChg chg="add del mod">
          <ac:chgData name="Jamilla Robinson" userId="3fb778611ce9cab8" providerId="LiveId" clId="{8A0E4173-A1CC-44E7-8108-20E736AE74AA}" dt="2022-03-26T16:48:30.461" v="5603" actId="478"/>
          <ac:spMkLst>
            <pc:docMk/>
            <pc:sldMk cId="1277152461" sldId="267"/>
            <ac:spMk id="4" creationId="{B1C2899F-2A43-4193-99C7-D8AC30A8AB0B}"/>
          </ac:spMkLst>
        </pc:spChg>
        <pc:spChg chg="add del mod">
          <ac:chgData name="Jamilla Robinson" userId="3fb778611ce9cab8" providerId="LiveId" clId="{8A0E4173-A1CC-44E7-8108-20E736AE74AA}" dt="2022-03-26T18:14:40.707" v="6189" actId="33987"/>
          <ac:spMkLst>
            <pc:docMk/>
            <pc:sldMk cId="1277152461" sldId="267"/>
            <ac:spMk id="4" creationId="{E9752553-7274-444E-AFC4-2183FD4FCA0B}"/>
          </ac:spMkLst>
        </pc:spChg>
        <pc:spChg chg="add mod">
          <ac:chgData name="Jamilla Robinson" userId="3fb778611ce9cab8" providerId="LiveId" clId="{8A0E4173-A1CC-44E7-8108-20E736AE74AA}" dt="2022-03-26T18:15:04.856" v="6206" actId="1076"/>
          <ac:spMkLst>
            <pc:docMk/>
            <pc:sldMk cId="1277152461" sldId="267"/>
            <ac:spMk id="5" creationId="{D8C31035-30A3-49E4-A7E9-10ED38F733DB}"/>
          </ac:spMkLst>
        </pc:spChg>
        <pc:spChg chg="add del mod">
          <ac:chgData name="Jamilla Robinson" userId="3fb778611ce9cab8" providerId="LiveId" clId="{8A0E4173-A1CC-44E7-8108-20E736AE74AA}" dt="2022-03-26T16:48:24.900" v="5602" actId="478"/>
          <ac:spMkLst>
            <pc:docMk/>
            <pc:sldMk cId="1277152461" sldId="267"/>
            <ac:spMk id="6" creationId="{86B87C6B-C49F-469B-A407-D99327CFFB5B}"/>
          </ac:spMkLst>
        </pc:spChg>
        <pc:spChg chg="add del mod">
          <ac:chgData name="Jamilla Robinson" userId="3fb778611ce9cab8" providerId="LiveId" clId="{8A0E4173-A1CC-44E7-8108-20E736AE74AA}" dt="2022-03-26T16:48:49.253" v="5623" actId="478"/>
          <ac:spMkLst>
            <pc:docMk/>
            <pc:sldMk cId="1277152461" sldId="267"/>
            <ac:spMk id="7" creationId="{AF6DF4A9-7F12-472A-BF2E-0347289C6526}"/>
          </ac:spMkLst>
        </pc:spChg>
        <pc:spChg chg="add del mod">
          <ac:chgData name="Jamilla Robinson" userId="3fb778611ce9cab8" providerId="LiveId" clId="{8A0E4173-A1CC-44E7-8108-20E736AE74AA}" dt="2022-03-26T18:15:00.108" v="6205" actId="478"/>
          <ac:spMkLst>
            <pc:docMk/>
            <pc:sldMk cId="1277152461" sldId="267"/>
            <ac:spMk id="8" creationId="{4C3F81F4-9B5C-4FD9-91D0-128D99EA5883}"/>
          </ac:spMkLst>
        </pc:spChg>
        <pc:spChg chg="add">
          <ac:chgData name="Jamilla Robinson" userId="3fb778611ce9cab8" providerId="LiveId" clId="{8A0E4173-A1CC-44E7-8108-20E736AE74AA}" dt="2022-03-26T18:13:47.895" v="6167" actId="26606"/>
          <ac:spMkLst>
            <pc:docMk/>
            <pc:sldMk cId="1277152461" sldId="267"/>
            <ac:spMk id="13" creationId="{7E61F402-3445-458A-9A2B-D28FD288390C}"/>
          </ac:spMkLst>
        </pc:spChg>
        <pc:grpChg chg="add">
          <ac:chgData name="Jamilla Robinson" userId="3fb778611ce9cab8" providerId="LiveId" clId="{8A0E4173-A1CC-44E7-8108-20E736AE74AA}" dt="2022-03-26T18:13:47.895" v="6167" actId="26606"/>
          <ac:grpSpMkLst>
            <pc:docMk/>
            <pc:sldMk cId="1277152461" sldId="267"/>
            <ac:grpSpMk id="15" creationId="{A673C096-95AE-4644-B76C-1DF1B667DC44}"/>
          </ac:grpSpMkLst>
        </pc:grpChg>
        <pc:picChg chg="add mod">
          <ac:chgData name="Jamilla Robinson" userId="3fb778611ce9cab8" providerId="LiveId" clId="{8A0E4173-A1CC-44E7-8108-20E736AE74AA}" dt="2022-03-26T18:15:06.559" v="6207" actId="1076"/>
          <ac:picMkLst>
            <pc:docMk/>
            <pc:sldMk cId="1277152461" sldId="267"/>
            <ac:picMk id="2" creationId="{57C9C811-D4E0-4DF3-B7C2-44F6BD72CB30}"/>
          </ac:picMkLst>
        </pc:picChg>
        <pc:picChg chg="add del mod">
          <ac:chgData name="Jamilla Robinson" userId="3fb778611ce9cab8" providerId="LiveId" clId="{8A0E4173-A1CC-44E7-8108-20E736AE74AA}" dt="2022-03-26T18:15:45.483" v="6209"/>
          <ac:picMkLst>
            <pc:docMk/>
            <pc:sldMk cId="1277152461" sldId="267"/>
            <ac:picMk id="14" creationId="{6AA6BAF1-C522-4312-A58A-83EDC1C2A002}"/>
          </ac:picMkLst>
        </pc:picChg>
        <pc:cxnChg chg="add">
          <ac:chgData name="Jamilla Robinson" userId="3fb778611ce9cab8" providerId="LiveId" clId="{8A0E4173-A1CC-44E7-8108-20E736AE74AA}" dt="2022-03-26T18:13:47.895" v="6167" actId="26606"/>
          <ac:cxnSpMkLst>
            <pc:docMk/>
            <pc:sldMk cId="1277152461" sldId="267"/>
            <ac:cxnSpMk id="21" creationId="{2BE880E9-2B86-4CDB-B5B7-308745CDD19D}"/>
          </ac:cxnSpMkLst>
        </pc:cxnChg>
      </pc:sldChg>
      <pc:sldChg chg="addSp delSp modSp new mod">
        <pc:chgData name="Jamilla Robinson" userId="3fb778611ce9cab8" providerId="LiveId" clId="{8A0E4173-A1CC-44E7-8108-20E736AE74AA}" dt="2022-03-26T18:12:37.907" v="6158"/>
        <pc:sldMkLst>
          <pc:docMk/>
          <pc:sldMk cId="3895571336" sldId="268"/>
        </pc:sldMkLst>
        <pc:spChg chg="del">
          <ac:chgData name="Jamilla Robinson" userId="3fb778611ce9cab8" providerId="LiveId" clId="{8A0E4173-A1CC-44E7-8108-20E736AE74AA}" dt="2022-03-26T18:05:01.707" v="5941" actId="478"/>
          <ac:spMkLst>
            <pc:docMk/>
            <pc:sldMk cId="3895571336" sldId="268"/>
            <ac:spMk id="2" creationId="{96B0CF67-04D6-47C1-A8B5-ABEE88B96340}"/>
          </ac:spMkLst>
        </pc:spChg>
        <pc:spChg chg="del">
          <ac:chgData name="Jamilla Robinson" userId="3fb778611ce9cab8" providerId="LiveId" clId="{8A0E4173-A1CC-44E7-8108-20E736AE74AA}" dt="2022-03-26T18:05:04.816" v="5942" actId="478"/>
          <ac:spMkLst>
            <pc:docMk/>
            <pc:sldMk cId="3895571336" sldId="268"/>
            <ac:spMk id="3" creationId="{4D296591-8727-4AF0-B5D3-855D7575CF21}"/>
          </ac:spMkLst>
        </pc:spChg>
        <pc:spChg chg="add del mod">
          <ac:chgData name="Jamilla Robinson" userId="3fb778611ce9cab8" providerId="LiveId" clId="{8A0E4173-A1CC-44E7-8108-20E736AE74AA}" dt="2022-03-26T18:12:37.907" v="6158"/>
          <ac:spMkLst>
            <pc:docMk/>
            <pc:sldMk cId="3895571336" sldId="268"/>
            <ac:spMk id="4" creationId="{88979486-3185-4FBF-B0B2-80BD4F47E817}"/>
          </ac:spMkLst>
        </pc:spChg>
        <pc:spChg chg="add mod">
          <ac:chgData name="Jamilla Robinson" userId="3fb778611ce9cab8" providerId="LiveId" clId="{8A0E4173-A1CC-44E7-8108-20E736AE74AA}" dt="2022-03-26T18:11:47.937" v="6155" actId="14100"/>
          <ac:spMkLst>
            <pc:docMk/>
            <pc:sldMk cId="3895571336" sldId="268"/>
            <ac:spMk id="5" creationId="{D91041C3-448F-408C-B4B5-E57648D115E7}"/>
          </ac:spMkLst>
        </pc:spChg>
        <pc:picChg chg="add mod">
          <ac:chgData name="Jamilla Robinson" userId="3fb778611ce9cab8" providerId="LiveId" clId="{8A0E4173-A1CC-44E7-8108-20E736AE74AA}" dt="2022-03-26T18:11:51.702" v="6156" actId="1076"/>
          <ac:picMkLst>
            <pc:docMk/>
            <pc:sldMk cId="3895571336" sldId="268"/>
            <ac:picMk id="2050" creationId="{F661558F-BC14-47EB-90C0-DE4B96BA453D}"/>
          </ac:picMkLst>
        </pc:picChg>
      </pc:sldChg>
      <pc:sldChg chg="modSp new mod">
        <pc:chgData name="Jamilla Robinson" userId="3fb778611ce9cab8" providerId="LiveId" clId="{8A0E4173-A1CC-44E7-8108-20E736AE74AA}" dt="2022-03-26T19:46:19.223" v="8613" actId="14100"/>
        <pc:sldMkLst>
          <pc:docMk/>
          <pc:sldMk cId="2274633926" sldId="269"/>
        </pc:sldMkLst>
        <pc:spChg chg="mod">
          <ac:chgData name="Jamilla Robinson" userId="3fb778611ce9cab8" providerId="LiveId" clId="{8A0E4173-A1CC-44E7-8108-20E736AE74AA}" dt="2022-03-26T19:46:02.020" v="8611" actId="27636"/>
          <ac:spMkLst>
            <pc:docMk/>
            <pc:sldMk cId="2274633926" sldId="269"/>
            <ac:spMk id="2" creationId="{29201DF7-F3A3-4650-995C-CD48AC650AEB}"/>
          </ac:spMkLst>
        </pc:spChg>
        <pc:spChg chg="mod">
          <ac:chgData name="Jamilla Robinson" userId="3fb778611ce9cab8" providerId="LiveId" clId="{8A0E4173-A1CC-44E7-8108-20E736AE74AA}" dt="2022-03-26T19:46:19.223" v="8613" actId="14100"/>
          <ac:spMkLst>
            <pc:docMk/>
            <pc:sldMk cId="2274633926" sldId="269"/>
            <ac:spMk id="3" creationId="{74D5F835-9ECB-4F5F-B3A0-E5C122DFEB98}"/>
          </ac:spMkLst>
        </pc:spChg>
      </pc:sldChg>
      <pc:sldChg chg="new">
        <pc:chgData name="Jamilla Robinson" userId="3fb778611ce9cab8" providerId="LiveId" clId="{8A0E4173-A1CC-44E7-8108-20E736AE74AA}" dt="2022-03-26T18:17:16.255" v="6211" actId="680"/>
        <pc:sldMkLst>
          <pc:docMk/>
          <pc:sldMk cId="3138502423" sldId="270"/>
        </pc:sldMkLst>
      </pc:sldChg>
      <pc:sldChg chg="addSp delSp modSp new del mod">
        <pc:chgData name="Jamilla Robinson" userId="3fb778611ce9cab8" providerId="LiveId" clId="{8A0E4173-A1CC-44E7-8108-20E736AE74AA}" dt="2022-03-26T18:54:52.292" v="7044" actId="2696"/>
        <pc:sldMkLst>
          <pc:docMk/>
          <pc:sldMk cId="1674832044" sldId="271"/>
        </pc:sldMkLst>
        <pc:spChg chg="del mod">
          <ac:chgData name="Jamilla Robinson" userId="3fb778611ce9cab8" providerId="LiveId" clId="{8A0E4173-A1CC-44E7-8108-20E736AE74AA}" dt="2022-03-26T18:40:22.947" v="6499" actId="478"/>
          <ac:spMkLst>
            <pc:docMk/>
            <pc:sldMk cId="1674832044" sldId="271"/>
            <ac:spMk id="2" creationId="{9441DC4C-C77D-44B5-B3B3-8100CC4E5605}"/>
          </ac:spMkLst>
        </pc:spChg>
        <pc:spChg chg="del mod">
          <ac:chgData name="Jamilla Robinson" userId="3fb778611ce9cab8" providerId="LiveId" clId="{8A0E4173-A1CC-44E7-8108-20E736AE74AA}" dt="2022-03-26T18:40:28.758" v="6501" actId="478"/>
          <ac:spMkLst>
            <pc:docMk/>
            <pc:sldMk cId="1674832044" sldId="271"/>
            <ac:spMk id="3" creationId="{6A223881-B291-4AA7-9D87-84D8980BF6A3}"/>
          </ac:spMkLst>
        </pc:spChg>
        <pc:graphicFrameChg chg="add mod modGraphic">
          <ac:chgData name="Jamilla Robinson" userId="3fb778611ce9cab8" providerId="LiveId" clId="{8A0E4173-A1CC-44E7-8108-20E736AE74AA}" dt="2022-03-26T18:51:51.183" v="7043" actId="20577"/>
          <ac:graphicFrameMkLst>
            <pc:docMk/>
            <pc:sldMk cId="1674832044" sldId="271"/>
            <ac:graphicFrameMk id="4" creationId="{E4E54EA1-ADF1-47E7-9B73-934B3686ED7B}"/>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3FAEB7-B733-4784-B685-89B60522CC9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D992663-B655-4E19-AD2E-16488DBA5849}">
      <dgm:prSet/>
      <dgm:spPr/>
      <dgm:t>
        <a:bodyPr/>
        <a:lstStyle/>
        <a:p>
          <a:pPr>
            <a:defRPr cap="all"/>
          </a:pPr>
          <a:r>
            <a:rPr lang="en-GB" b="1"/>
            <a:t>Face to face </a:t>
          </a:r>
          <a:endParaRPr lang="en-US"/>
        </a:p>
      </dgm:t>
    </dgm:pt>
    <dgm:pt modelId="{F928ECFA-87C2-4221-8A76-01B36A310984}" type="parTrans" cxnId="{6E3A8A85-814E-415C-B67B-8B95B915EC09}">
      <dgm:prSet/>
      <dgm:spPr/>
      <dgm:t>
        <a:bodyPr/>
        <a:lstStyle/>
        <a:p>
          <a:endParaRPr lang="en-US"/>
        </a:p>
      </dgm:t>
    </dgm:pt>
    <dgm:pt modelId="{0230405B-22EA-487A-B21C-CBD0FD335402}" type="sibTrans" cxnId="{6E3A8A85-814E-415C-B67B-8B95B915EC09}">
      <dgm:prSet/>
      <dgm:spPr/>
      <dgm:t>
        <a:bodyPr/>
        <a:lstStyle/>
        <a:p>
          <a:endParaRPr lang="en-US"/>
        </a:p>
      </dgm:t>
    </dgm:pt>
    <dgm:pt modelId="{9785526E-3247-428B-AD16-6551EC675F13}">
      <dgm:prSet/>
      <dgm:spPr/>
      <dgm:t>
        <a:bodyPr/>
        <a:lstStyle/>
        <a:p>
          <a:pPr>
            <a:defRPr cap="all"/>
          </a:pPr>
          <a:r>
            <a:rPr lang="en-GB" b="1"/>
            <a:t>Mobile </a:t>
          </a:r>
          <a:endParaRPr lang="en-US"/>
        </a:p>
      </dgm:t>
    </dgm:pt>
    <dgm:pt modelId="{CBFC1220-830C-4FA6-9E6A-93827B12D67E}" type="parTrans" cxnId="{97551108-D212-4E69-9EF8-B2C0AA334B00}">
      <dgm:prSet/>
      <dgm:spPr/>
      <dgm:t>
        <a:bodyPr/>
        <a:lstStyle/>
        <a:p>
          <a:endParaRPr lang="en-US"/>
        </a:p>
      </dgm:t>
    </dgm:pt>
    <dgm:pt modelId="{EEF895C6-0426-409C-9F6A-A69844236371}" type="sibTrans" cxnId="{97551108-D212-4E69-9EF8-B2C0AA334B00}">
      <dgm:prSet/>
      <dgm:spPr/>
      <dgm:t>
        <a:bodyPr/>
        <a:lstStyle/>
        <a:p>
          <a:endParaRPr lang="en-US"/>
        </a:p>
      </dgm:t>
    </dgm:pt>
    <dgm:pt modelId="{D0B3CCF9-D6F9-4712-B486-08C7D7F8972B}">
      <dgm:prSet/>
      <dgm:spPr/>
      <dgm:t>
        <a:bodyPr/>
        <a:lstStyle/>
        <a:p>
          <a:pPr>
            <a:defRPr cap="all"/>
          </a:pPr>
          <a:r>
            <a:rPr lang="en-GB" b="1"/>
            <a:t>Broadcast</a:t>
          </a:r>
          <a:endParaRPr lang="en-US"/>
        </a:p>
      </dgm:t>
    </dgm:pt>
    <dgm:pt modelId="{4D2D9D0D-CE37-4D9C-A675-176D3DBF3377}" type="parTrans" cxnId="{7D62148E-110E-4201-90AA-AAD862F1A8D7}">
      <dgm:prSet/>
      <dgm:spPr/>
      <dgm:t>
        <a:bodyPr/>
        <a:lstStyle/>
        <a:p>
          <a:endParaRPr lang="en-US"/>
        </a:p>
      </dgm:t>
    </dgm:pt>
    <dgm:pt modelId="{9FBC14F6-FF0A-49E5-B731-D8F0C6C0E325}" type="sibTrans" cxnId="{7D62148E-110E-4201-90AA-AAD862F1A8D7}">
      <dgm:prSet/>
      <dgm:spPr/>
      <dgm:t>
        <a:bodyPr/>
        <a:lstStyle/>
        <a:p>
          <a:endParaRPr lang="en-US"/>
        </a:p>
      </dgm:t>
    </dgm:pt>
    <dgm:pt modelId="{54CB5BE7-86A4-4807-A673-5F52656036AC}">
      <dgm:prSet/>
      <dgm:spPr/>
      <dgm:t>
        <a:bodyPr/>
        <a:lstStyle/>
        <a:p>
          <a:pPr>
            <a:defRPr cap="all"/>
          </a:pPr>
          <a:r>
            <a:rPr lang="en-GB" b="1"/>
            <a:t>Electronic </a:t>
          </a:r>
          <a:endParaRPr lang="en-US"/>
        </a:p>
      </dgm:t>
    </dgm:pt>
    <dgm:pt modelId="{3D5B6157-86FB-43C4-B766-A605CD6BB966}" type="parTrans" cxnId="{8ABD79CB-493C-4C00-ABA3-ECAE969FC868}">
      <dgm:prSet/>
      <dgm:spPr/>
      <dgm:t>
        <a:bodyPr/>
        <a:lstStyle/>
        <a:p>
          <a:endParaRPr lang="en-US"/>
        </a:p>
      </dgm:t>
    </dgm:pt>
    <dgm:pt modelId="{48C0D0B0-6255-4CFC-85D8-3B3BFF320850}" type="sibTrans" cxnId="{8ABD79CB-493C-4C00-ABA3-ECAE969FC868}">
      <dgm:prSet/>
      <dgm:spPr/>
      <dgm:t>
        <a:bodyPr/>
        <a:lstStyle/>
        <a:p>
          <a:endParaRPr lang="en-US"/>
        </a:p>
      </dgm:t>
    </dgm:pt>
    <dgm:pt modelId="{67154F59-4C09-4908-A781-F84DFAC9318A}">
      <dgm:prSet/>
      <dgm:spPr/>
      <dgm:t>
        <a:bodyPr/>
        <a:lstStyle/>
        <a:p>
          <a:pPr>
            <a:defRPr cap="all"/>
          </a:pPr>
          <a:r>
            <a:rPr lang="en-GB" b="1"/>
            <a:t>Written </a:t>
          </a:r>
          <a:endParaRPr lang="en-US"/>
        </a:p>
      </dgm:t>
    </dgm:pt>
    <dgm:pt modelId="{53766044-ABA2-45FD-B043-B7734A0A55F6}" type="parTrans" cxnId="{E93B9A29-F16C-4741-ACF7-813F7AA981A5}">
      <dgm:prSet/>
      <dgm:spPr/>
      <dgm:t>
        <a:bodyPr/>
        <a:lstStyle/>
        <a:p>
          <a:endParaRPr lang="en-US"/>
        </a:p>
      </dgm:t>
    </dgm:pt>
    <dgm:pt modelId="{EB92A35C-F79C-4B3F-A816-A2C4C09B27AD}" type="sibTrans" cxnId="{E93B9A29-F16C-4741-ACF7-813F7AA981A5}">
      <dgm:prSet/>
      <dgm:spPr/>
      <dgm:t>
        <a:bodyPr/>
        <a:lstStyle/>
        <a:p>
          <a:endParaRPr lang="en-US"/>
        </a:p>
      </dgm:t>
    </dgm:pt>
    <dgm:pt modelId="{F9D8AC79-5FBB-4EF0-80BF-0BF5B5E8FA32}" type="pres">
      <dgm:prSet presAssocID="{1F3FAEB7-B733-4784-B685-89B60522CC92}" presName="root" presStyleCnt="0">
        <dgm:presLayoutVars>
          <dgm:dir/>
          <dgm:resizeHandles val="exact"/>
        </dgm:presLayoutVars>
      </dgm:prSet>
      <dgm:spPr/>
    </dgm:pt>
    <dgm:pt modelId="{8AA43B4A-1792-4F61-8941-8E88D705E490}" type="pres">
      <dgm:prSet presAssocID="{3D992663-B655-4E19-AD2E-16488DBA5849}" presName="compNode" presStyleCnt="0"/>
      <dgm:spPr/>
    </dgm:pt>
    <dgm:pt modelId="{579A9B26-26BA-40F9-8767-2344F70CF126}" type="pres">
      <dgm:prSet presAssocID="{3D992663-B655-4E19-AD2E-16488DBA5849}" presName="iconBgRect" presStyleLbl="bgShp" presStyleIdx="0" presStyleCnt="5"/>
      <dgm:spPr/>
    </dgm:pt>
    <dgm:pt modelId="{EF4B031D-BC7D-41C4-8D9A-EA9189B5AEA3}" type="pres">
      <dgm:prSet presAssocID="{3D992663-B655-4E19-AD2E-16488DBA584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Face with No Fill"/>
        </a:ext>
      </dgm:extLst>
    </dgm:pt>
    <dgm:pt modelId="{758A3386-84AA-419E-8B53-967E1A02864C}" type="pres">
      <dgm:prSet presAssocID="{3D992663-B655-4E19-AD2E-16488DBA5849}" presName="spaceRect" presStyleCnt="0"/>
      <dgm:spPr/>
    </dgm:pt>
    <dgm:pt modelId="{E8CBC75D-826F-44E4-8468-55486E5A6AE9}" type="pres">
      <dgm:prSet presAssocID="{3D992663-B655-4E19-AD2E-16488DBA5849}" presName="textRect" presStyleLbl="revTx" presStyleIdx="0" presStyleCnt="5">
        <dgm:presLayoutVars>
          <dgm:chMax val="1"/>
          <dgm:chPref val="1"/>
        </dgm:presLayoutVars>
      </dgm:prSet>
      <dgm:spPr/>
    </dgm:pt>
    <dgm:pt modelId="{9784B87E-4433-477D-AB18-BEAA9E1C2E80}" type="pres">
      <dgm:prSet presAssocID="{0230405B-22EA-487A-B21C-CBD0FD335402}" presName="sibTrans" presStyleCnt="0"/>
      <dgm:spPr/>
    </dgm:pt>
    <dgm:pt modelId="{7BD1A711-643F-4979-ABE9-27D2C1454FF1}" type="pres">
      <dgm:prSet presAssocID="{9785526E-3247-428B-AD16-6551EC675F13}" presName="compNode" presStyleCnt="0"/>
      <dgm:spPr/>
    </dgm:pt>
    <dgm:pt modelId="{10A6EC5C-8E44-4871-84B9-B00A57807DA4}" type="pres">
      <dgm:prSet presAssocID="{9785526E-3247-428B-AD16-6551EC675F13}" presName="iconBgRect" presStyleLbl="bgShp" presStyleIdx="1" presStyleCnt="5"/>
      <dgm:spPr/>
    </dgm:pt>
    <dgm:pt modelId="{69E30C5A-CC46-4F9D-A02E-027B5AC6CDD0}" type="pres">
      <dgm:prSet presAssocID="{9785526E-3247-428B-AD16-6551EC675F1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19CD549B-AE7A-4E62-9086-D6FF8BBCE114}" type="pres">
      <dgm:prSet presAssocID="{9785526E-3247-428B-AD16-6551EC675F13}" presName="spaceRect" presStyleCnt="0"/>
      <dgm:spPr/>
    </dgm:pt>
    <dgm:pt modelId="{F8C3381D-BC67-4389-85C0-43767D86A273}" type="pres">
      <dgm:prSet presAssocID="{9785526E-3247-428B-AD16-6551EC675F13}" presName="textRect" presStyleLbl="revTx" presStyleIdx="1" presStyleCnt="5">
        <dgm:presLayoutVars>
          <dgm:chMax val="1"/>
          <dgm:chPref val="1"/>
        </dgm:presLayoutVars>
      </dgm:prSet>
      <dgm:spPr/>
    </dgm:pt>
    <dgm:pt modelId="{8F51677B-5E77-405C-985B-6B73C8396193}" type="pres">
      <dgm:prSet presAssocID="{EEF895C6-0426-409C-9F6A-A69844236371}" presName="sibTrans" presStyleCnt="0"/>
      <dgm:spPr/>
    </dgm:pt>
    <dgm:pt modelId="{6336AA31-AC03-40C7-B145-11A2CAF0D47D}" type="pres">
      <dgm:prSet presAssocID="{D0B3CCF9-D6F9-4712-B486-08C7D7F8972B}" presName="compNode" presStyleCnt="0"/>
      <dgm:spPr/>
    </dgm:pt>
    <dgm:pt modelId="{0EDF147A-31F3-490D-AD64-B495DEF10AC1}" type="pres">
      <dgm:prSet presAssocID="{D0B3CCF9-D6F9-4712-B486-08C7D7F8972B}" presName="iconBgRect" presStyleLbl="bgShp" presStyleIdx="2" presStyleCnt="5"/>
      <dgm:spPr/>
    </dgm:pt>
    <dgm:pt modelId="{4E6F5046-CCE9-46F2-8FA2-4C5FBD1E1883}" type="pres">
      <dgm:prSet presAssocID="{D0B3CCF9-D6F9-4712-B486-08C7D7F8972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cast"/>
        </a:ext>
      </dgm:extLst>
    </dgm:pt>
    <dgm:pt modelId="{5776EAEF-8345-41E9-A1D7-5822B3271827}" type="pres">
      <dgm:prSet presAssocID="{D0B3CCF9-D6F9-4712-B486-08C7D7F8972B}" presName="spaceRect" presStyleCnt="0"/>
      <dgm:spPr/>
    </dgm:pt>
    <dgm:pt modelId="{10CB3979-A9C3-41AE-8B3E-F7F5D9C0C219}" type="pres">
      <dgm:prSet presAssocID="{D0B3CCF9-D6F9-4712-B486-08C7D7F8972B}" presName="textRect" presStyleLbl="revTx" presStyleIdx="2" presStyleCnt="5">
        <dgm:presLayoutVars>
          <dgm:chMax val="1"/>
          <dgm:chPref val="1"/>
        </dgm:presLayoutVars>
      </dgm:prSet>
      <dgm:spPr/>
    </dgm:pt>
    <dgm:pt modelId="{48029C40-8735-4569-98B1-8BBB00C68AC5}" type="pres">
      <dgm:prSet presAssocID="{9FBC14F6-FF0A-49E5-B731-D8F0C6C0E325}" presName="sibTrans" presStyleCnt="0"/>
      <dgm:spPr/>
    </dgm:pt>
    <dgm:pt modelId="{B6F71BFE-D4F1-416C-8E18-59D60CABAF95}" type="pres">
      <dgm:prSet presAssocID="{54CB5BE7-86A4-4807-A673-5F52656036AC}" presName="compNode" presStyleCnt="0"/>
      <dgm:spPr/>
    </dgm:pt>
    <dgm:pt modelId="{C01362BF-4122-41F8-A018-D3E925838C72}" type="pres">
      <dgm:prSet presAssocID="{54CB5BE7-86A4-4807-A673-5F52656036AC}" presName="iconBgRect" presStyleLbl="bgShp" presStyleIdx="3" presStyleCnt="5"/>
      <dgm:spPr/>
    </dgm:pt>
    <dgm:pt modelId="{8E04371B-365A-4D47-BD1B-F3A7A9134835}" type="pres">
      <dgm:prSet presAssocID="{54CB5BE7-86A4-4807-A673-5F52656036A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b cam"/>
        </a:ext>
      </dgm:extLst>
    </dgm:pt>
    <dgm:pt modelId="{B035465A-039D-4FA3-A2AF-AFAD66FE6D77}" type="pres">
      <dgm:prSet presAssocID="{54CB5BE7-86A4-4807-A673-5F52656036AC}" presName="spaceRect" presStyleCnt="0"/>
      <dgm:spPr/>
    </dgm:pt>
    <dgm:pt modelId="{476DB68F-C407-483E-85B7-3DCCC5C321E7}" type="pres">
      <dgm:prSet presAssocID="{54CB5BE7-86A4-4807-A673-5F52656036AC}" presName="textRect" presStyleLbl="revTx" presStyleIdx="3" presStyleCnt="5">
        <dgm:presLayoutVars>
          <dgm:chMax val="1"/>
          <dgm:chPref val="1"/>
        </dgm:presLayoutVars>
      </dgm:prSet>
      <dgm:spPr/>
    </dgm:pt>
    <dgm:pt modelId="{B28004A1-CA31-43C8-865B-C1E3143FB581}" type="pres">
      <dgm:prSet presAssocID="{48C0D0B0-6255-4CFC-85D8-3B3BFF320850}" presName="sibTrans" presStyleCnt="0"/>
      <dgm:spPr/>
    </dgm:pt>
    <dgm:pt modelId="{390A0CB3-CA92-46A7-A2F6-3FF4188B471D}" type="pres">
      <dgm:prSet presAssocID="{67154F59-4C09-4908-A781-F84DFAC9318A}" presName="compNode" presStyleCnt="0"/>
      <dgm:spPr/>
    </dgm:pt>
    <dgm:pt modelId="{D3FFFCC6-F3E0-4DF4-AD49-542A312E935D}" type="pres">
      <dgm:prSet presAssocID="{67154F59-4C09-4908-A781-F84DFAC9318A}" presName="iconBgRect" presStyleLbl="bgShp" presStyleIdx="4" presStyleCnt="5"/>
      <dgm:spPr/>
    </dgm:pt>
    <dgm:pt modelId="{3730EB97-9C55-4FF4-96F2-B28FD811339D}" type="pres">
      <dgm:prSet presAssocID="{67154F59-4C09-4908-A781-F84DFAC9318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ypewriter"/>
        </a:ext>
      </dgm:extLst>
    </dgm:pt>
    <dgm:pt modelId="{1F7C57D4-EDEC-403F-98E6-EB6AD34289F8}" type="pres">
      <dgm:prSet presAssocID="{67154F59-4C09-4908-A781-F84DFAC9318A}" presName="spaceRect" presStyleCnt="0"/>
      <dgm:spPr/>
    </dgm:pt>
    <dgm:pt modelId="{E49B0367-5CCA-4D75-8009-329F655782F4}" type="pres">
      <dgm:prSet presAssocID="{67154F59-4C09-4908-A781-F84DFAC9318A}" presName="textRect" presStyleLbl="revTx" presStyleIdx="4" presStyleCnt="5">
        <dgm:presLayoutVars>
          <dgm:chMax val="1"/>
          <dgm:chPref val="1"/>
        </dgm:presLayoutVars>
      </dgm:prSet>
      <dgm:spPr/>
    </dgm:pt>
  </dgm:ptLst>
  <dgm:cxnLst>
    <dgm:cxn modelId="{E1273606-2F7F-487F-A05C-180539714AC7}" type="presOf" srcId="{54CB5BE7-86A4-4807-A673-5F52656036AC}" destId="{476DB68F-C407-483E-85B7-3DCCC5C321E7}" srcOrd="0" destOrd="0" presId="urn:microsoft.com/office/officeart/2018/5/layout/IconCircleLabelList"/>
    <dgm:cxn modelId="{97551108-D212-4E69-9EF8-B2C0AA334B00}" srcId="{1F3FAEB7-B733-4784-B685-89B60522CC92}" destId="{9785526E-3247-428B-AD16-6551EC675F13}" srcOrd="1" destOrd="0" parTransId="{CBFC1220-830C-4FA6-9E6A-93827B12D67E}" sibTransId="{EEF895C6-0426-409C-9F6A-A69844236371}"/>
    <dgm:cxn modelId="{A0C13411-430C-4A18-811D-BE625434FB48}" type="presOf" srcId="{3D992663-B655-4E19-AD2E-16488DBA5849}" destId="{E8CBC75D-826F-44E4-8468-55486E5A6AE9}" srcOrd="0" destOrd="0" presId="urn:microsoft.com/office/officeart/2018/5/layout/IconCircleLabelList"/>
    <dgm:cxn modelId="{E93B9A29-F16C-4741-ACF7-813F7AA981A5}" srcId="{1F3FAEB7-B733-4784-B685-89B60522CC92}" destId="{67154F59-4C09-4908-A781-F84DFAC9318A}" srcOrd="4" destOrd="0" parTransId="{53766044-ABA2-45FD-B043-B7734A0A55F6}" sibTransId="{EB92A35C-F79C-4B3F-A816-A2C4C09B27AD}"/>
    <dgm:cxn modelId="{6E3A8A85-814E-415C-B67B-8B95B915EC09}" srcId="{1F3FAEB7-B733-4784-B685-89B60522CC92}" destId="{3D992663-B655-4E19-AD2E-16488DBA5849}" srcOrd="0" destOrd="0" parTransId="{F928ECFA-87C2-4221-8A76-01B36A310984}" sibTransId="{0230405B-22EA-487A-B21C-CBD0FD335402}"/>
    <dgm:cxn modelId="{7D62148E-110E-4201-90AA-AAD862F1A8D7}" srcId="{1F3FAEB7-B733-4784-B685-89B60522CC92}" destId="{D0B3CCF9-D6F9-4712-B486-08C7D7F8972B}" srcOrd="2" destOrd="0" parTransId="{4D2D9D0D-CE37-4D9C-A675-176D3DBF3377}" sibTransId="{9FBC14F6-FF0A-49E5-B731-D8F0C6C0E325}"/>
    <dgm:cxn modelId="{E5D96598-420B-4B32-8C8F-374A1F60A9FC}" type="presOf" srcId="{D0B3CCF9-D6F9-4712-B486-08C7D7F8972B}" destId="{10CB3979-A9C3-41AE-8B3E-F7F5D9C0C219}" srcOrd="0" destOrd="0" presId="urn:microsoft.com/office/officeart/2018/5/layout/IconCircleLabelList"/>
    <dgm:cxn modelId="{7EE5CAB2-EF64-4246-9768-321B8D1A7742}" type="presOf" srcId="{1F3FAEB7-B733-4784-B685-89B60522CC92}" destId="{F9D8AC79-5FBB-4EF0-80BF-0BF5B5E8FA32}" srcOrd="0" destOrd="0" presId="urn:microsoft.com/office/officeart/2018/5/layout/IconCircleLabelList"/>
    <dgm:cxn modelId="{8ABD79CB-493C-4C00-ABA3-ECAE969FC868}" srcId="{1F3FAEB7-B733-4784-B685-89B60522CC92}" destId="{54CB5BE7-86A4-4807-A673-5F52656036AC}" srcOrd="3" destOrd="0" parTransId="{3D5B6157-86FB-43C4-B766-A605CD6BB966}" sibTransId="{48C0D0B0-6255-4CFC-85D8-3B3BFF320850}"/>
    <dgm:cxn modelId="{4D9EFFCF-D203-408D-8DB6-923EC6435598}" type="presOf" srcId="{9785526E-3247-428B-AD16-6551EC675F13}" destId="{F8C3381D-BC67-4389-85C0-43767D86A273}" srcOrd="0" destOrd="0" presId="urn:microsoft.com/office/officeart/2018/5/layout/IconCircleLabelList"/>
    <dgm:cxn modelId="{AFA391E4-4A25-4B43-91E8-36CBF44451D8}" type="presOf" srcId="{67154F59-4C09-4908-A781-F84DFAC9318A}" destId="{E49B0367-5CCA-4D75-8009-329F655782F4}" srcOrd="0" destOrd="0" presId="urn:microsoft.com/office/officeart/2018/5/layout/IconCircleLabelList"/>
    <dgm:cxn modelId="{ED4EB80E-B85F-4D15-A0B6-6BA3626850F6}" type="presParOf" srcId="{F9D8AC79-5FBB-4EF0-80BF-0BF5B5E8FA32}" destId="{8AA43B4A-1792-4F61-8941-8E88D705E490}" srcOrd="0" destOrd="0" presId="urn:microsoft.com/office/officeart/2018/5/layout/IconCircleLabelList"/>
    <dgm:cxn modelId="{CEDF377F-B23B-49A3-B7EA-0C3AD84329F0}" type="presParOf" srcId="{8AA43B4A-1792-4F61-8941-8E88D705E490}" destId="{579A9B26-26BA-40F9-8767-2344F70CF126}" srcOrd="0" destOrd="0" presId="urn:microsoft.com/office/officeart/2018/5/layout/IconCircleLabelList"/>
    <dgm:cxn modelId="{C9B7621F-F167-4E8E-B231-542C5209FBB3}" type="presParOf" srcId="{8AA43B4A-1792-4F61-8941-8E88D705E490}" destId="{EF4B031D-BC7D-41C4-8D9A-EA9189B5AEA3}" srcOrd="1" destOrd="0" presId="urn:microsoft.com/office/officeart/2018/5/layout/IconCircleLabelList"/>
    <dgm:cxn modelId="{4B48FF4C-2D55-4F1E-A471-267B33740A97}" type="presParOf" srcId="{8AA43B4A-1792-4F61-8941-8E88D705E490}" destId="{758A3386-84AA-419E-8B53-967E1A02864C}" srcOrd="2" destOrd="0" presId="urn:microsoft.com/office/officeart/2018/5/layout/IconCircleLabelList"/>
    <dgm:cxn modelId="{BFDD1257-0FDF-4E3D-B2F6-13D8E67F664D}" type="presParOf" srcId="{8AA43B4A-1792-4F61-8941-8E88D705E490}" destId="{E8CBC75D-826F-44E4-8468-55486E5A6AE9}" srcOrd="3" destOrd="0" presId="urn:microsoft.com/office/officeart/2018/5/layout/IconCircleLabelList"/>
    <dgm:cxn modelId="{CF11156D-D072-4428-B533-658A11A2DBCD}" type="presParOf" srcId="{F9D8AC79-5FBB-4EF0-80BF-0BF5B5E8FA32}" destId="{9784B87E-4433-477D-AB18-BEAA9E1C2E80}" srcOrd="1" destOrd="0" presId="urn:microsoft.com/office/officeart/2018/5/layout/IconCircleLabelList"/>
    <dgm:cxn modelId="{A52B1D83-ABF8-4B66-B397-BE790BFB8B17}" type="presParOf" srcId="{F9D8AC79-5FBB-4EF0-80BF-0BF5B5E8FA32}" destId="{7BD1A711-643F-4979-ABE9-27D2C1454FF1}" srcOrd="2" destOrd="0" presId="urn:microsoft.com/office/officeart/2018/5/layout/IconCircleLabelList"/>
    <dgm:cxn modelId="{2843790E-4B4A-48B8-8DFF-EBEA7FA868E5}" type="presParOf" srcId="{7BD1A711-643F-4979-ABE9-27D2C1454FF1}" destId="{10A6EC5C-8E44-4871-84B9-B00A57807DA4}" srcOrd="0" destOrd="0" presId="urn:microsoft.com/office/officeart/2018/5/layout/IconCircleLabelList"/>
    <dgm:cxn modelId="{F944CCAF-7F68-4181-B75E-16CD15A53454}" type="presParOf" srcId="{7BD1A711-643F-4979-ABE9-27D2C1454FF1}" destId="{69E30C5A-CC46-4F9D-A02E-027B5AC6CDD0}" srcOrd="1" destOrd="0" presId="urn:microsoft.com/office/officeart/2018/5/layout/IconCircleLabelList"/>
    <dgm:cxn modelId="{1E4758CD-4CA2-4909-873A-73EEADE6C09F}" type="presParOf" srcId="{7BD1A711-643F-4979-ABE9-27D2C1454FF1}" destId="{19CD549B-AE7A-4E62-9086-D6FF8BBCE114}" srcOrd="2" destOrd="0" presId="urn:microsoft.com/office/officeart/2018/5/layout/IconCircleLabelList"/>
    <dgm:cxn modelId="{4889DD64-EC69-4ABC-A784-A117EE10BB5B}" type="presParOf" srcId="{7BD1A711-643F-4979-ABE9-27D2C1454FF1}" destId="{F8C3381D-BC67-4389-85C0-43767D86A273}" srcOrd="3" destOrd="0" presId="urn:microsoft.com/office/officeart/2018/5/layout/IconCircleLabelList"/>
    <dgm:cxn modelId="{58FB0521-E2D1-489D-A6A5-07A30856D230}" type="presParOf" srcId="{F9D8AC79-5FBB-4EF0-80BF-0BF5B5E8FA32}" destId="{8F51677B-5E77-405C-985B-6B73C8396193}" srcOrd="3" destOrd="0" presId="urn:microsoft.com/office/officeart/2018/5/layout/IconCircleLabelList"/>
    <dgm:cxn modelId="{E8807F9F-01F9-491B-986C-D670525AE717}" type="presParOf" srcId="{F9D8AC79-5FBB-4EF0-80BF-0BF5B5E8FA32}" destId="{6336AA31-AC03-40C7-B145-11A2CAF0D47D}" srcOrd="4" destOrd="0" presId="urn:microsoft.com/office/officeart/2018/5/layout/IconCircleLabelList"/>
    <dgm:cxn modelId="{33EBA208-9700-462F-A224-E5D0DB374AF5}" type="presParOf" srcId="{6336AA31-AC03-40C7-B145-11A2CAF0D47D}" destId="{0EDF147A-31F3-490D-AD64-B495DEF10AC1}" srcOrd="0" destOrd="0" presId="urn:microsoft.com/office/officeart/2018/5/layout/IconCircleLabelList"/>
    <dgm:cxn modelId="{6A8B59D0-3FC4-45F2-96E5-508168949A76}" type="presParOf" srcId="{6336AA31-AC03-40C7-B145-11A2CAF0D47D}" destId="{4E6F5046-CCE9-46F2-8FA2-4C5FBD1E1883}" srcOrd="1" destOrd="0" presId="urn:microsoft.com/office/officeart/2018/5/layout/IconCircleLabelList"/>
    <dgm:cxn modelId="{6E6481A9-DE81-44BB-8F6D-3787C9B00DD5}" type="presParOf" srcId="{6336AA31-AC03-40C7-B145-11A2CAF0D47D}" destId="{5776EAEF-8345-41E9-A1D7-5822B3271827}" srcOrd="2" destOrd="0" presId="urn:microsoft.com/office/officeart/2018/5/layout/IconCircleLabelList"/>
    <dgm:cxn modelId="{31AF4E5E-B89E-44CB-8728-D56BF9415B07}" type="presParOf" srcId="{6336AA31-AC03-40C7-B145-11A2CAF0D47D}" destId="{10CB3979-A9C3-41AE-8B3E-F7F5D9C0C219}" srcOrd="3" destOrd="0" presId="urn:microsoft.com/office/officeart/2018/5/layout/IconCircleLabelList"/>
    <dgm:cxn modelId="{FEA45F8C-3B41-4732-9D43-02E46D1A8F33}" type="presParOf" srcId="{F9D8AC79-5FBB-4EF0-80BF-0BF5B5E8FA32}" destId="{48029C40-8735-4569-98B1-8BBB00C68AC5}" srcOrd="5" destOrd="0" presId="urn:microsoft.com/office/officeart/2018/5/layout/IconCircleLabelList"/>
    <dgm:cxn modelId="{2C28C4CA-A74C-4486-9172-56CA699D47B1}" type="presParOf" srcId="{F9D8AC79-5FBB-4EF0-80BF-0BF5B5E8FA32}" destId="{B6F71BFE-D4F1-416C-8E18-59D60CABAF95}" srcOrd="6" destOrd="0" presId="urn:microsoft.com/office/officeart/2018/5/layout/IconCircleLabelList"/>
    <dgm:cxn modelId="{4438060A-DD83-4033-8D87-7627A67253FC}" type="presParOf" srcId="{B6F71BFE-D4F1-416C-8E18-59D60CABAF95}" destId="{C01362BF-4122-41F8-A018-D3E925838C72}" srcOrd="0" destOrd="0" presId="urn:microsoft.com/office/officeart/2018/5/layout/IconCircleLabelList"/>
    <dgm:cxn modelId="{9CC54A43-3A41-4ADB-97EE-9724601F623F}" type="presParOf" srcId="{B6F71BFE-D4F1-416C-8E18-59D60CABAF95}" destId="{8E04371B-365A-4D47-BD1B-F3A7A9134835}" srcOrd="1" destOrd="0" presId="urn:microsoft.com/office/officeart/2018/5/layout/IconCircleLabelList"/>
    <dgm:cxn modelId="{FF2995CF-B783-46D9-A7CE-96687ADA296B}" type="presParOf" srcId="{B6F71BFE-D4F1-416C-8E18-59D60CABAF95}" destId="{B035465A-039D-4FA3-A2AF-AFAD66FE6D77}" srcOrd="2" destOrd="0" presId="urn:microsoft.com/office/officeart/2018/5/layout/IconCircleLabelList"/>
    <dgm:cxn modelId="{007B9B92-F7C9-4FEF-B5CC-C937837791D5}" type="presParOf" srcId="{B6F71BFE-D4F1-416C-8E18-59D60CABAF95}" destId="{476DB68F-C407-483E-85B7-3DCCC5C321E7}" srcOrd="3" destOrd="0" presId="urn:microsoft.com/office/officeart/2018/5/layout/IconCircleLabelList"/>
    <dgm:cxn modelId="{A1E75038-CF8E-49E3-ACA2-00724501D2AD}" type="presParOf" srcId="{F9D8AC79-5FBB-4EF0-80BF-0BF5B5E8FA32}" destId="{B28004A1-CA31-43C8-865B-C1E3143FB581}" srcOrd="7" destOrd="0" presId="urn:microsoft.com/office/officeart/2018/5/layout/IconCircleLabelList"/>
    <dgm:cxn modelId="{34217793-B6D3-4E88-961A-AC686B9A2848}" type="presParOf" srcId="{F9D8AC79-5FBB-4EF0-80BF-0BF5B5E8FA32}" destId="{390A0CB3-CA92-46A7-A2F6-3FF4188B471D}" srcOrd="8" destOrd="0" presId="urn:microsoft.com/office/officeart/2018/5/layout/IconCircleLabelList"/>
    <dgm:cxn modelId="{90E077F6-D995-41ED-A86E-E55715E320C9}" type="presParOf" srcId="{390A0CB3-CA92-46A7-A2F6-3FF4188B471D}" destId="{D3FFFCC6-F3E0-4DF4-AD49-542A312E935D}" srcOrd="0" destOrd="0" presId="urn:microsoft.com/office/officeart/2018/5/layout/IconCircleLabelList"/>
    <dgm:cxn modelId="{69037647-6E87-468E-AD0A-573EDE1006BA}" type="presParOf" srcId="{390A0CB3-CA92-46A7-A2F6-3FF4188B471D}" destId="{3730EB97-9C55-4FF4-96F2-B28FD811339D}" srcOrd="1" destOrd="0" presId="urn:microsoft.com/office/officeart/2018/5/layout/IconCircleLabelList"/>
    <dgm:cxn modelId="{82C00146-1793-4026-802B-B59BD9243906}" type="presParOf" srcId="{390A0CB3-CA92-46A7-A2F6-3FF4188B471D}" destId="{1F7C57D4-EDEC-403F-98E6-EB6AD34289F8}" srcOrd="2" destOrd="0" presId="urn:microsoft.com/office/officeart/2018/5/layout/IconCircleLabelList"/>
    <dgm:cxn modelId="{BD8175A0-E0F6-424A-B77D-91096AC135CC}" type="presParOf" srcId="{390A0CB3-CA92-46A7-A2F6-3FF4188B471D}" destId="{E49B0367-5CCA-4D75-8009-329F655782F4}"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A9B26-26BA-40F9-8767-2344F70CF126}">
      <dsp:nvSpPr>
        <dsp:cNvPr id="0" name=""/>
        <dsp:cNvSpPr/>
      </dsp:nvSpPr>
      <dsp:spPr>
        <a:xfrm>
          <a:off x="329619" y="427050"/>
          <a:ext cx="1027230" cy="102723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4B031D-BC7D-41C4-8D9A-EA9189B5AEA3}">
      <dsp:nvSpPr>
        <dsp:cNvPr id="0" name=""/>
        <dsp:cNvSpPr/>
      </dsp:nvSpPr>
      <dsp:spPr>
        <a:xfrm>
          <a:off x="548537" y="645968"/>
          <a:ext cx="589394" cy="589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CBC75D-826F-44E4-8468-55486E5A6AE9}">
      <dsp:nvSpPr>
        <dsp:cNvPr id="0" name=""/>
        <dsp:cNvSpPr/>
      </dsp:nvSpPr>
      <dsp:spPr>
        <a:xfrm>
          <a:off x="1243"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a:t>Face to face </a:t>
          </a:r>
          <a:endParaRPr lang="en-US" sz="1900" kern="1200"/>
        </a:p>
      </dsp:txBody>
      <dsp:txXfrm>
        <a:off x="1243" y="1774238"/>
        <a:ext cx="1683984" cy="673593"/>
      </dsp:txXfrm>
    </dsp:sp>
    <dsp:sp modelId="{10A6EC5C-8E44-4871-84B9-B00A57807DA4}">
      <dsp:nvSpPr>
        <dsp:cNvPr id="0" name=""/>
        <dsp:cNvSpPr/>
      </dsp:nvSpPr>
      <dsp:spPr>
        <a:xfrm>
          <a:off x="2308301" y="427050"/>
          <a:ext cx="1027230" cy="102723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E30C5A-CC46-4F9D-A02E-027B5AC6CDD0}">
      <dsp:nvSpPr>
        <dsp:cNvPr id="0" name=""/>
        <dsp:cNvSpPr/>
      </dsp:nvSpPr>
      <dsp:spPr>
        <a:xfrm>
          <a:off x="2527219" y="645968"/>
          <a:ext cx="589394" cy="589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C3381D-BC67-4389-85C0-43767D86A273}">
      <dsp:nvSpPr>
        <dsp:cNvPr id="0" name=""/>
        <dsp:cNvSpPr/>
      </dsp:nvSpPr>
      <dsp:spPr>
        <a:xfrm>
          <a:off x="1979924"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a:t>Mobile </a:t>
          </a:r>
          <a:endParaRPr lang="en-US" sz="1900" kern="1200"/>
        </a:p>
      </dsp:txBody>
      <dsp:txXfrm>
        <a:off x="1979924" y="1774238"/>
        <a:ext cx="1683984" cy="673593"/>
      </dsp:txXfrm>
    </dsp:sp>
    <dsp:sp modelId="{0EDF147A-31F3-490D-AD64-B495DEF10AC1}">
      <dsp:nvSpPr>
        <dsp:cNvPr id="0" name=""/>
        <dsp:cNvSpPr/>
      </dsp:nvSpPr>
      <dsp:spPr>
        <a:xfrm>
          <a:off x="4286983" y="427050"/>
          <a:ext cx="1027230" cy="102723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6F5046-CCE9-46F2-8FA2-4C5FBD1E1883}">
      <dsp:nvSpPr>
        <dsp:cNvPr id="0" name=""/>
        <dsp:cNvSpPr/>
      </dsp:nvSpPr>
      <dsp:spPr>
        <a:xfrm>
          <a:off x="4505901" y="645968"/>
          <a:ext cx="589394" cy="5893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CB3979-A9C3-41AE-8B3E-F7F5D9C0C219}">
      <dsp:nvSpPr>
        <dsp:cNvPr id="0" name=""/>
        <dsp:cNvSpPr/>
      </dsp:nvSpPr>
      <dsp:spPr>
        <a:xfrm>
          <a:off x="3958606"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a:t>Broadcast</a:t>
          </a:r>
          <a:endParaRPr lang="en-US" sz="1900" kern="1200"/>
        </a:p>
      </dsp:txBody>
      <dsp:txXfrm>
        <a:off x="3958606" y="1774238"/>
        <a:ext cx="1683984" cy="673593"/>
      </dsp:txXfrm>
    </dsp:sp>
    <dsp:sp modelId="{C01362BF-4122-41F8-A018-D3E925838C72}">
      <dsp:nvSpPr>
        <dsp:cNvPr id="0" name=""/>
        <dsp:cNvSpPr/>
      </dsp:nvSpPr>
      <dsp:spPr>
        <a:xfrm>
          <a:off x="6265664" y="427050"/>
          <a:ext cx="1027230" cy="102723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04371B-365A-4D47-BD1B-F3A7A9134835}">
      <dsp:nvSpPr>
        <dsp:cNvPr id="0" name=""/>
        <dsp:cNvSpPr/>
      </dsp:nvSpPr>
      <dsp:spPr>
        <a:xfrm>
          <a:off x="6484582" y="645968"/>
          <a:ext cx="589394" cy="5893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6DB68F-C407-483E-85B7-3DCCC5C321E7}">
      <dsp:nvSpPr>
        <dsp:cNvPr id="0" name=""/>
        <dsp:cNvSpPr/>
      </dsp:nvSpPr>
      <dsp:spPr>
        <a:xfrm>
          <a:off x="5937287"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a:t>Electronic </a:t>
          </a:r>
          <a:endParaRPr lang="en-US" sz="1900" kern="1200"/>
        </a:p>
      </dsp:txBody>
      <dsp:txXfrm>
        <a:off x="5937287" y="1774238"/>
        <a:ext cx="1683984" cy="673593"/>
      </dsp:txXfrm>
    </dsp:sp>
    <dsp:sp modelId="{D3FFFCC6-F3E0-4DF4-AD49-542A312E935D}">
      <dsp:nvSpPr>
        <dsp:cNvPr id="0" name=""/>
        <dsp:cNvSpPr/>
      </dsp:nvSpPr>
      <dsp:spPr>
        <a:xfrm>
          <a:off x="8244346" y="427050"/>
          <a:ext cx="1027230" cy="102723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30EB97-9C55-4FF4-96F2-B28FD811339D}">
      <dsp:nvSpPr>
        <dsp:cNvPr id="0" name=""/>
        <dsp:cNvSpPr/>
      </dsp:nvSpPr>
      <dsp:spPr>
        <a:xfrm>
          <a:off x="8463264" y="645968"/>
          <a:ext cx="589394" cy="5893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9B0367-5CCA-4D75-8009-329F655782F4}">
      <dsp:nvSpPr>
        <dsp:cNvPr id="0" name=""/>
        <dsp:cNvSpPr/>
      </dsp:nvSpPr>
      <dsp:spPr>
        <a:xfrm>
          <a:off x="7915969"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a:t>Written </a:t>
          </a:r>
          <a:endParaRPr lang="en-US" sz="1900" kern="1200"/>
        </a:p>
      </dsp:txBody>
      <dsp:txXfrm>
        <a:off x="7915969" y="1774238"/>
        <a:ext cx="1683984" cy="673593"/>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7CCFC1-58FB-4ADF-B1AE-75E7FDCC7131}" type="datetimeFigureOut">
              <a:rPr lang="en-GB" smtClean="0"/>
              <a:t>27/03/2022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E68BBB-3067-4E6D-BB8A-5B87D14D66A0}" type="slidenum">
              <a:rPr lang="en-GB" smtClean="0"/>
              <a:t>‹#›</a:t>
            </a:fld>
            <a:endParaRPr lang="en-GB"/>
          </a:p>
        </p:txBody>
      </p:sp>
    </p:spTree>
    <p:extLst>
      <p:ext uri="{BB962C8B-B14F-4D97-AF65-F5344CB8AC3E}">
        <p14:creationId xmlns:p14="http://schemas.microsoft.com/office/powerpoint/2010/main" val="637024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 Rainbow Children’s Hospital’s Nurse Manager has recognised the need to train their staff in communication skills. After receiving complaints from children’s parents, because there have been miscommunication’s concerning their children. This presentation will show the different theories of Model’s of Communication. It will look at the channels of communication, and channels to improve communication. We will demonstrate the barriers that can prevent effective communication, also show Rainbow Children’s Hospital the impact of effective communication on staff and the patients. </a:t>
            </a:r>
          </a:p>
        </p:txBody>
      </p:sp>
      <p:sp>
        <p:nvSpPr>
          <p:cNvPr id="4" name="Slide Number Placeholder 3"/>
          <p:cNvSpPr>
            <a:spLocks noGrp="1"/>
          </p:cNvSpPr>
          <p:nvPr>
            <p:ph type="sldNum" sz="quarter" idx="5"/>
          </p:nvPr>
        </p:nvSpPr>
        <p:spPr/>
        <p:txBody>
          <a:bodyPr/>
          <a:lstStyle/>
          <a:p>
            <a:fld id="{07E68BBB-3067-4E6D-BB8A-5B87D14D66A0}" type="slidenum">
              <a:rPr lang="en-GB" smtClean="0"/>
              <a:t>2</a:t>
            </a:fld>
            <a:endParaRPr lang="en-GB"/>
          </a:p>
        </p:txBody>
      </p:sp>
    </p:spTree>
    <p:extLst>
      <p:ext uri="{BB962C8B-B14F-4D97-AF65-F5344CB8AC3E}">
        <p14:creationId xmlns:p14="http://schemas.microsoft.com/office/powerpoint/2010/main" val="3663610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know that communication is transferring information , so before we get into the different theories relating to models of communication, we need to know how to communicate. When talking about facial expressions ( make happy face, angry face and sad face) theses all determine how people will respond. By touch ( touch group member ) Is this appropriate, and when is it appropriate? Making eye contact ( make eye contact with someone in the class and name them) In some cultures this  is disrespectful (Japan and Korea). All these things are important to know, and throughout this presentation we will demonstrate them all.</a:t>
            </a:r>
          </a:p>
        </p:txBody>
      </p:sp>
      <p:sp>
        <p:nvSpPr>
          <p:cNvPr id="4" name="Slide Number Placeholder 3"/>
          <p:cNvSpPr>
            <a:spLocks noGrp="1"/>
          </p:cNvSpPr>
          <p:nvPr>
            <p:ph type="sldNum" sz="quarter" idx="5"/>
          </p:nvPr>
        </p:nvSpPr>
        <p:spPr/>
        <p:txBody>
          <a:bodyPr/>
          <a:lstStyle/>
          <a:p>
            <a:fld id="{07E68BBB-3067-4E6D-BB8A-5B87D14D66A0}" type="slidenum">
              <a:rPr lang="en-GB" smtClean="0"/>
              <a:t>3</a:t>
            </a:fld>
            <a:endParaRPr lang="en-GB"/>
          </a:p>
        </p:txBody>
      </p:sp>
    </p:spTree>
    <p:extLst>
      <p:ext uri="{BB962C8B-B14F-4D97-AF65-F5344CB8AC3E}">
        <p14:creationId xmlns:p14="http://schemas.microsoft.com/office/powerpoint/2010/main" val="15995148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E68BBB-3067-4E6D-BB8A-5B87D14D66A0}" type="slidenum">
              <a:rPr lang="en-GB" smtClean="0"/>
              <a:t>4</a:t>
            </a:fld>
            <a:endParaRPr lang="en-GB"/>
          </a:p>
        </p:txBody>
      </p:sp>
    </p:spTree>
    <p:extLst>
      <p:ext uri="{BB962C8B-B14F-4D97-AF65-F5344CB8AC3E}">
        <p14:creationId xmlns:p14="http://schemas.microsoft.com/office/powerpoint/2010/main" val="2323613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Shannon ‘ the fundamental problem of communication is reproducing at one point either exactly or approximately a message selected at another point’ ( Shannon &amp; Weaver) 1949, p.3. </a:t>
            </a:r>
          </a:p>
        </p:txBody>
      </p:sp>
      <p:sp>
        <p:nvSpPr>
          <p:cNvPr id="4" name="Slide Number Placeholder 3"/>
          <p:cNvSpPr>
            <a:spLocks noGrp="1"/>
          </p:cNvSpPr>
          <p:nvPr>
            <p:ph type="sldNum" sz="quarter" idx="5"/>
          </p:nvPr>
        </p:nvSpPr>
        <p:spPr/>
        <p:txBody>
          <a:bodyPr/>
          <a:lstStyle/>
          <a:p>
            <a:fld id="{07E68BBB-3067-4E6D-BB8A-5B87D14D66A0}" type="slidenum">
              <a:rPr lang="en-GB" smtClean="0"/>
              <a:t>5</a:t>
            </a:fld>
            <a:endParaRPr lang="en-GB"/>
          </a:p>
        </p:txBody>
      </p:sp>
    </p:spTree>
    <p:extLst>
      <p:ext uri="{BB962C8B-B14F-4D97-AF65-F5344CB8AC3E}">
        <p14:creationId xmlns:p14="http://schemas.microsoft.com/office/powerpoint/2010/main" val="1327326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Channel is a source that’s been used to communicate with other people weather if its social, personal or work related. channel that can be used to cause a miss communication can be the wrong information for example: wrong time, date name and </a:t>
            </a:r>
            <a:r>
              <a:rPr lang="en-GB" dirty="0" err="1"/>
              <a:t>ect</a:t>
            </a:r>
            <a:r>
              <a:rPr lang="en-GB" dirty="0"/>
              <a:t>. At Rainbow Hospital children suffering serious illness, experience enormous changes in their daily lives. Not only the consequences of the illnesses affect the children, but also the parents, Carina S Gonzalez et-al (2011). However we can improve this by collecting parents feedbacks on their experiences at Rainbow Children’s Hospital and how this can be resolved so this never happens again. The review will then try and summarise some of what is known about the specific communication problems that arise across Rainbow Children’s Hospital, Enrico </a:t>
            </a:r>
            <a:r>
              <a:rPr lang="en-GB" dirty="0" err="1"/>
              <a:t>Coiera</a:t>
            </a:r>
            <a:r>
              <a:rPr lang="en-GB" dirty="0"/>
              <a:t> (2006).  we can resolve this by making sure the correct information is on every correspondent channel of communication being used by the Rainbow </a:t>
            </a:r>
            <a:r>
              <a:rPr lang="en-GB" dirty="0" err="1"/>
              <a:t>Childrens</a:t>
            </a:r>
            <a:r>
              <a:rPr lang="en-GB" dirty="0"/>
              <a:t> Hospital.  </a:t>
            </a:r>
          </a:p>
          <a:p>
            <a:endParaRPr lang="en-GB" dirty="0"/>
          </a:p>
        </p:txBody>
      </p:sp>
      <p:sp>
        <p:nvSpPr>
          <p:cNvPr id="4" name="Slide Number Placeholder 3"/>
          <p:cNvSpPr>
            <a:spLocks noGrp="1"/>
          </p:cNvSpPr>
          <p:nvPr>
            <p:ph type="sldNum" sz="quarter" idx="5"/>
          </p:nvPr>
        </p:nvSpPr>
        <p:spPr/>
        <p:txBody>
          <a:bodyPr/>
          <a:lstStyle/>
          <a:p>
            <a:fld id="{07E68BBB-3067-4E6D-BB8A-5B87D14D66A0}" type="slidenum">
              <a:rPr lang="en-GB" smtClean="0"/>
              <a:t>6</a:t>
            </a:fld>
            <a:endParaRPr lang="en-GB"/>
          </a:p>
        </p:txBody>
      </p:sp>
    </p:spTree>
    <p:extLst>
      <p:ext uri="{BB962C8B-B14F-4D97-AF65-F5344CB8AC3E}">
        <p14:creationId xmlns:p14="http://schemas.microsoft.com/office/powerpoint/2010/main" val="35365237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at Rainbow Hospital different types of communication method being used. This research explores how organizations use communication media to transfer or share knowledge. Building upon media richness theory (Daft and Lengel, 1986), we hypothesize that rich media would be used more often to transfer know-how or tacit knowledge, and lean media would be used more often to transfer information or explicit knowledge, Samantha R Murray et, al </a:t>
            </a:r>
          </a:p>
          <a:p>
            <a:r>
              <a:rPr lang="en-GB" dirty="0"/>
              <a:t>(2007).</a:t>
            </a:r>
          </a:p>
        </p:txBody>
      </p:sp>
      <p:sp>
        <p:nvSpPr>
          <p:cNvPr id="4" name="Slide Number Placeholder 3"/>
          <p:cNvSpPr>
            <a:spLocks noGrp="1"/>
          </p:cNvSpPr>
          <p:nvPr>
            <p:ph type="sldNum" sz="quarter" idx="5"/>
          </p:nvPr>
        </p:nvSpPr>
        <p:spPr/>
        <p:txBody>
          <a:bodyPr/>
          <a:lstStyle/>
          <a:p>
            <a:fld id="{07E68BBB-3067-4E6D-BB8A-5B87D14D66A0}" type="slidenum">
              <a:rPr lang="en-GB" smtClean="0"/>
              <a:t>7</a:t>
            </a:fld>
            <a:endParaRPr lang="en-GB"/>
          </a:p>
        </p:txBody>
      </p:sp>
    </p:spTree>
    <p:extLst>
      <p:ext uri="{BB962C8B-B14F-4D97-AF65-F5344CB8AC3E}">
        <p14:creationId xmlns:p14="http://schemas.microsoft.com/office/powerpoint/2010/main" val="3304115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Patients at the Rainbow Children’s Hospital find it difficult to communicate with staff to express their emotions. Heath (1992) states what has come to be accepted as a basic assumption by communication experts is that communication process with no beginning or end.</a:t>
            </a:r>
          </a:p>
          <a:p>
            <a:r>
              <a:rPr lang="en-GB" dirty="0"/>
              <a:t>0</a:t>
            </a:r>
          </a:p>
        </p:txBody>
      </p:sp>
      <p:sp>
        <p:nvSpPr>
          <p:cNvPr id="4" name="Slide Number Placeholder 3"/>
          <p:cNvSpPr>
            <a:spLocks noGrp="1"/>
          </p:cNvSpPr>
          <p:nvPr>
            <p:ph type="sldNum" sz="quarter" idx="5"/>
          </p:nvPr>
        </p:nvSpPr>
        <p:spPr/>
        <p:txBody>
          <a:bodyPr/>
          <a:lstStyle/>
          <a:p>
            <a:fld id="{07E68BBB-3067-4E6D-BB8A-5B87D14D66A0}" type="slidenum">
              <a:rPr lang="en-GB" smtClean="0"/>
              <a:t>8</a:t>
            </a:fld>
            <a:endParaRPr lang="en-GB"/>
          </a:p>
        </p:txBody>
      </p:sp>
    </p:spTree>
    <p:extLst>
      <p:ext uri="{BB962C8B-B14F-4D97-AF65-F5344CB8AC3E}">
        <p14:creationId xmlns:p14="http://schemas.microsoft.com/office/powerpoint/2010/main" val="8878549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E68BBB-3067-4E6D-BB8A-5B87D14D66A0}" type="slidenum">
              <a:rPr lang="en-GB" smtClean="0"/>
              <a:t>11</a:t>
            </a:fld>
            <a:endParaRPr lang="en-GB"/>
          </a:p>
        </p:txBody>
      </p:sp>
    </p:spTree>
    <p:extLst>
      <p:ext uri="{BB962C8B-B14F-4D97-AF65-F5344CB8AC3E}">
        <p14:creationId xmlns:p14="http://schemas.microsoft.com/office/powerpoint/2010/main" val="20014446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E68BBB-3067-4E6D-BB8A-5B87D14D66A0}" type="slidenum">
              <a:rPr lang="en-GB" smtClean="0"/>
              <a:t>12</a:t>
            </a:fld>
            <a:endParaRPr lang="en-GB"/>
          </a:p>
        </p:txBody>
      </p:sp>
    </p:spTree>
    <p:extLst>
      <p:ext uri="{BB962C8B-B14F-4D97-AF65-F5344CB8AC3E}">
        <p14:creationId xmlns:p14="http://schemas.microsoft.com/office/powerpoint/2010/main" val="119470502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024565C0-C1A1-42A4-A3FD-98749DE26769}"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5943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spTree>
    <p:extLst>
      <p:ext uri="{BB962C8B-B14F-4D97-AF65-F5344CB8AC3E}">
        <p14:creationId xmlns:p14="http://schemas.microsoft.com/office/powerpoint/2010/main" val="2716556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28424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9BAE8DA-F8B0-4192-8D9B-398EBFD8D59F}" type="datetimeFigureOut">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4565C0-C1A1-42A4-A3FD-98749DE26769}" type="slidenum">
              <a:rPr lang="en-GB" smtClean="0"/>
              <a:t>‹#›</a:t>
            </a:fld>
            <a:endParaRPr lang="en-GB"/>
          </a:p>
        </p:txBody>
      </p:sp>
    </p:spTree>
    <p:extLst>
      <p:ext uri="{BB962C8B-B14F-4D97-AF65-F5344CB8AC3E}">
        <p14:creationId xmlns:p14="http://schemas.microsoft.com/office/powerpoint/2010/main" val="1673733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9BAE8DA-F8B0-4192-8D9B-398EBFD8D59F}" type="datetimeFigureOut">
              <a:rPr lang="en-GB" smtClean="0"/>
              <a:t>27/03/2022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4565C0-C1A1-42A4-A3FD-98749DE26769}"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252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BAE8DA-F8B0-4192-8D9B-398EBFD8D59F}" type="datetimeFigureOut">
              <a:rPr lang="en-GB" smtClean="0"/>
              <a:t>27/03/2022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4565C0-C1A1-42A4-A3FD-98749DE26769}"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65595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BAE8DA-F8B0-4192-8D9B-398EBFD8D59F}" type="datetimeFigureOut">
              <a:rPr lang="en-GB" smtClean="0"/>
              <a:t>27/03/2022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4565C0-C1A1-42A4-A3FD-98749DE26769}" type="slidenum">
              <a:rPr lang="en-GB" smtClean="0"/>
              <a:t>‹#›</a:t>
            </a:fld>
            <a:endParaRPr lang="en-GB"/>
          </a:p>
        </p:txBody>
      </p:sp>
    </p:spTree>
    <p:extLst>
      <p:ext uri="{BB962C8B-B14F-4D97-AF65-F5344CB8AC3E}">
        <p14:creationId xmlns:p14="http://schemas.microsoft.com/office/powerpoint/2010/main" val="1051113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9BAE8DA-F8B0-4192-8D9B-398EBFD8D59F}" type="datetimeFigureOut">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4565C0-C1A1-42A4-A3FD-98749DE26769}"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18987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9BAE8DA-F8B0-4192-8D9B-398EBFD8D59F}" type="datetimeFigureOut">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4565C0-C1A1-42A4-A3FD-98749DE26769}" type="slidenum">
              <a:rPr lang="en-GB" smtClean="0"/>
              <a:t>‹#›</a:t>
            </a:fld>
            <a:endParaRPr lang="en-GB"/>
          </a:p>
        </p:txBody>
      </p:sp>
    </p:spTree>
    <p:extLst>
      <p:ext uri="{BB962C8B-B14F-4D97-AF65-F5344CB8AC3E}">
        <p14:creationId xmlns:p14="http://schemas.microsoft.com/office/powerpoint/2010/main" val="39590500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9BAE8DA-F8B0-4192-8D9B-398EBFD8D59F}" type="datetimeFigureOut">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4565C0-C1A1-42A4-A3FD-98749DE26769}" type="slidenum">
              <a:rPr lang="en-GB" smtClean="0"/>
              <a:t>‹#›</a:t>
            </a:fld>
            <a:endParaRPr lang="en-GB"/>
          </a:p>
        </p:txBody>
      </p:sp>
    </p:spTree>
    <p:extLst>
      <p:ext uri="{BB962C8B-B14F-4D97-AF65-F5344CB8AC3E}">
        <p14:creationId xmlns:p14="http://schemas.microsoft.com/office/powerpoint/2010/main" val="872287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24872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549402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spTree>
    <p:extLst>
      <p:ext uri="{BB962C8B-B14F-4D97-AF65-F5344CB8AC3E}">
        <p14:creationId xmlns:p14="http://schemas.microsoft.com/office/powerpoint/2010/main" val="33441897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40032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30026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48522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7040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9BAE8DA-F8B0-4192-8D9B-398EBFD8D59F}" type="datetimeFigureOut">
              <a:rPr lang="en-GB" smtClean="0"/>
              <a:t>27/03/2022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24565C0-C1A1-42A4-A3FD-98749DE26769}" type="slidenum">
              <a:rPr lang="en-GB" smtClean="0"/>
              <a:t>‹#›</a:t>
            </a:fld>
            <a:endParaRPr lang="en-GB"/>
          </a:p>
        </p:txBody>
      </p:sp>
    </p:spTree>
    <p:extLst>
      <p:ext uri="{BB962C8B-B14F-4D97-AF65-F5344CB8AC3E}">
        <p14:creationId xmlns:p14="http://schemas.microsoft.com/office/powerpoint/2010/main" val="16792216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2.jpeg"/><Relationship Id="rId7"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22.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2253D-A7CA-44B9-8A16-27B8FB15555C}"/>
              </a:ext>
            </a:extLst>
          </p:cNvPr>
          <p:cNvSpPr>
            <a:spLocks noGrp="1"/>
          </p:cNvSpPr>
          <p:nvPr>
            <p:ph type="ctrTitle"/>
          </p:nvPr>
        </p:nvSpPr>
        <p:spPr/>
        <p:txBody>
          <a:bodyPr/>
          <a:lstStyle/>
          <a:p>
            <a:r>
              <a:rPr lang="en-GB" sz="1600" dirty="0">
                <a:latin typeface="Arial" panose="020B0604020202020204" pitchFamily="34" charset="0"/>
                <a:cs typeface="Arial" panose="020B0604020202020204" pitchFamily="34" charset="0"/>
              </a:rPr>
              <a:t>Module : Effective Team Working and Communication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Module Code : BMSW4002</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Strategies For Effective Communication in a Business Setting</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Lecturer: Joanne Davis</a:t>
            </a:r>
          </a:p>
        </p:txBody>
      </p:sp>
      <p:sp>
        <p:nvSpPr>
          <p:cNvPr id="3" name="Subtitle 2">
            <a:extLst>
              <a:ext uri="{FF2B5EF4-FFF2-40B4-BE49-F238E27FC236}">
                <a16:creationId xmlns:a16="http://schemas.microsoft.com/office/drawing/2014/main" id="{54AAA133-A13F-4DB4-B785-43ECA01706EF}"/>
              </a:ext>
            </a:extLst>
          </p:cNvPr>
          <p:cNvSpPr>
            <a:spLocks noGrp="1"/>
          </p:cNvSpPr>
          <p:nvPr>
            <p:ph type="subTitle" idx="1"/>
          </p:nvPr>
        </p:nvSpPr>
        <p:spPr/>
        <p:txBody>
          <a:bodyPr>
            <a:normAutofit fontScale="40000" lnSpcReduction="20000"/>
          </a:bodyPr>
          <a:lstStyle/>
          <a:p>
            <a:r>
              <a:rPr lang="en-GB" b="1" dirty="0"/>
              <a:t>Student Name: Jamilla Robinson</a:t>
            </a:r>
          </a:p>
          <a:p>
            <a:r>
              <a:rPr lang="en-GB" b="1" dirty="0"/>
              <a:t>Student I.D: 2030082</a:t>
            </a:r>
          </a:p>
          <a:p>
            <a:r>
              <a:rPr lang="en-GB" b="1" dirty="0"/>
              <a:t>Student Name: Simone Ingleton</a:t>
            </a:r>
          </a:p>
          <a:p>
            <a:r>
              <a:rPr lang="en-GB" b="1" dirty="0"/>
              <a:t>Student I.D: 2028523</a:t>
            </a:r>
          </a:p>
          <a:p>
            <a:r>
              <a:rPr lang="en-GB" b="1" dirty="0">
                <a:latin typeface="Arial" panose="020B0604020202020204" pitchFamily="34" charset="0"/>
                <a:cs typeface="Arial" panose="020B0604020202020204" pitchFamily="34" charset="0"/>
              </a:rPr>
              <a:t>Student Name :Kimiko Williams</a:t>
            </a:r>
          </a:p>
          <a:p>
            <a:r>
              <a:rPr lang="en-GB" b="1" dirty="0">
                <a:latin typeface="Arial" panose="020B0604020202020204" pitchFamily="34" charset="0"/>
                <a:cs typeface="Arial" panose="020B0604020202020204" pitchFamily="34" charset="0"/>
              </a:rPr>
              <a:t>Student I.D : 2028448</a:t>
            </a:r>
          </a:p>
        </p:txBody>
      </p:sp>
    </p:spTree>
    <p:extLst>
      <p:ext uri="{BB962C8B-B14F-4D97-AF65-F5344CB8AC3E}">
        <p14:creationId xmlns:p14="http://schemas.microsoft.com/office/powerpoint/2010/main" val="226852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CD008-5F6B-4863-BA5A-7D012A57B37B}"/>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B08CFD66-D15D-4355-B38E-265F7A453D97}"/>
              </a:ext>
            </a:extLst>
          </p:cNvPr>
          <p:cNvSpPr>
            <a:spLocks noGrp="1"/>
          </p:cNvSpPr>
          <p:nvPr>
            <p:ph idx="1"/>
          </p:nvPr>
        </p:nvSpPr>
        <p:spPr/>
        <p:txBody>
          <a:bodyPr/>
          <a:lstStyle/>
          <a:p>
            <a:r>
              <a:rPr lang="en-GB" b="1" dirty="0"/>
              <a:t>S</a:t>
            </a:r>
            <a:r>
              <a:rPr lang="en-GB" b="1" dirty="0">
                <a:latin typeface="Arial" panose="020B0604020202020204" pitchFamily="34" charset="0"/>
                <a:cs typeface="Arial" panose="020B0604020202020204" pitchFamily="34" charset="0"/>
              </a:rPr>
              <a:t>trategies For Effective Communication in a Business Setting</a:t>
            </a:r>
            <a:endParaRPr lang="en-GB" b="1" dirty="0"/>
          </a:p>
        </p:txBody>
      </p:sp>
    </p:spTree>
    <p:extLst>
      <p:ext uri="{BB962C8B-B14F-4D97-AF65-F5344CB8AC3E}">
        <p14:creationId xmlns:p14="http://schemas.microsoft.com/office/powerpoint/2010/main" val="2726734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17D932A8-6514-4371-9EA2-251FC8D9889C}"/>
              </a:ext>
            </a:extLst>
          </p:cNvPr>
          <p:cNvSpPr>
            <a:spLocks noGrp="1"/>
          </p:cNvSpPr>
          <p:nvPr>
            <p:ph type="title"/>
          </p:nvPr>
        </p:nvSpPr>
        <p:spPr>
          <a:xfrm>
            <a:off x="6094412" y="982132"/>
            <a:ext cx="4802185" cy="1303867"/>
          </a:xfrm>
        </p:spPr>
        <p:txBody>
          <a:bodyPr>
            <a:normAutofit/>
          </a:bodyPr>
          <a:lstStyle/>
          <a:p>
            <a:pPr>
              <a:lnSpc>
                <a:spcPct val="90000"/>
              </a:lnSpc>
            </a:pPr>
            <a:r>
              <a:rPr lang="en-GB" sz="4100" b="1"/>
              <a:t>Do We Know What Communication is?</a:t>
            </a:r>
          </a:p>
        </p:txBody>
      </p:sp>
      <p:sp>
        <p:nvSpPr>
          <p:cNvPr id="17" name="Rectangle 16">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DA392820-9E9F-44EA-B4CD-A4AE7A4876ED}"/>
              </a:ext>
            </a:extLst>
          </p:cNvPr>
          <p:cNvPicPr>
            <a:picLocks noChangeAspect="1"/>
          </p:cNvPicPr>
          <p:nvPr/>
        </p:nvPicPr>
        <p:blipFill rotWithShape="1">
          <a:blip r:embed="rId6"/>
          <a:srcRect l="4808" r="-5" b="-5"/>
          <a:stretch/>
        </p:blipFill>
        <p:spPr>
          <a:xfrm>
            <a:off x="1412683" y="1410208"/>
            <a:ext cx="3876801" cy="3858780"/>
          </a:xfrm>
          <a:prstGeom prst="rect">
            <a:avLst/>
          </a:prstGeom>
        </p:spPr>
      </p:pic>
      <p:cxnSp>
        <p:nvCxnSpPr>
          <p:cNvPr id="19" name="Straight Connector 18">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0A6C0FF5-CDE3-49A4-B12B-7EE4750DD226}"/>
              </a:ext>
            </a:extLst>
          </p:cNvPr>
          <p:cNvSpPr>
            <a:spLocks noGrp="1"/>
          </p:cNvSpPr>
          <p:nvPr>
            <p:ph idx="1"/>
          </p:nvPr>
        </p:nvSpPr>
        <p:spPr>
          <a:xfrm>
            <a:off x="6094412" y="2556932"/>
            <a:ext cx="4802184" cy="3318936"/>
          </a:xfrm>
        </p:spPr>
        <p:txBody>
          <a:bodyPr>
            <a:normAutofit/>
          </a:bodyPr>
          <a:lstStyle/>
          <a:p>
            <a:pPr>
              <a:buFont typeface="Arial" panose="020B0604020202020204" pitchFamily="34" charset="0"/>
              <a:buChar char="•"/>
            </a:pPr>
            <a:r>
              <a:rPr lang="en-GB" b="1" dirty="0">
                <a:latin typeface="Arial" panose="020B0604020202020204" pitchFamily="34" charset="0"/>
                <a:cs typeface="Arial" panose="020B0604020202020204" pitchFamily="34" charset="0"/>
              </a:rPr>
              <a:t>Facial Expressions </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By Touch </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Making Eye Contact</a:t>
            </a:r>
          </a:p>
        </p:txBody>
      </p:sp>
    </p:spTree>
    <p:extLst>
      <p:ext uri="{BB962C8B-B14F-4D97-AF65-F5344CB8AC3E}">
        <p14:creationId xmlns:p14="http://schemas.microsoft.com/office/powerpoint/2010/main" val="810143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E6EB0-51D4-404B-B0A2-2E5E7E924CB9}"/>
              </a:ext>
            </a:extLst>
          </p:cNvPr>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Theories Relating To Models Of Communication</a:t>
            </a:r>
          </a:p>
        </p:txBody>
      </p:sp>
      <p:sp>
        <p:nvSpPr>
          <p:cNvPr id="3" name="Content Placeholder 2">
            <a:extLst>
              <a:ext uri="{FF2B5EF4-FFF2-40B4-BE49-F238E27FC236}">
                <a16:creationId xmlns:a16="http://schemas.microsoft.com/office/drawing/2014/main" id="{DD17237D-0B35-482F-BDD9-27AD12BB8255}"/>
              </a:ext>
            </a:extLst>
          </p:cNvPr>
          <p:cNvSpPr>
            <a:spLocks noGrp="1"/>
          </p:cNvSpPr>
          <p:nvPr>
            <p:ph idx="1"/>
          </p:nvPr>
        </p:nvSpPr>
        <p:spPr>
          <a:xfrm>
            <a:off x="1085539" y="3141548"/>
            <a:ext cx="9601196" cy="3318936"/>
          </a:xfrm>
        </p:spPr>
        <p:txBody>
          <a:bodyPr>
            <a:normAutofit/>
          </a:bodyPr>
          <a:lstStyle/>
          <a:p>
            <a:pPr marL="0" indent="0" algn="ctr">
              <a:buNone/>
            </a:pPr>
            <a:r>
              <a:rPr lang="en-GB" sz="3200" b="1" dirty="0">
                <a:latin typeface="Arial" panose="020B0604020202020204" pitchFamily="34" charset="0"/>
                <a:cs typeface="Arial" panose="020B0604020202020204" pitchFamily="34" charset="0"/>
              </a:rPr>
              <a:t>Shannon and Weaver Model</a:t>
            </a:r>
          </a:p>
          <a:p>
            <a:pPr marL="0" indent="0" algn="ctr">
              <a:buNone/>
            </a:pPr>
            <a:r>
              <a:rPr lang="en-GB" sz="3200" b="1" dirty="0">
                <a:latin typeface="Arial" panose="020B0604020202020204" pitchFamily="34" charset="0"/>
                <a:cs typeface="Arial" panose="020B0604020202020204" pitchFamily="34" charset="0"/>
              </a:rPr>
              <a:t>Berlos Model of Communication </a:t>
            </a:r>
          </a:p>
          <a:p>
            <a:pPr marL="0" indent="0" algn="ctr">
              <a:buNone/>
            </a:pPr>
            <a:r>
              <a:rPr lang="en-GB" sz="3200" b="1" dirty="0">
                <a:latin typeface="Arial" panose="020B0604020202020204" pitchFamily="34" charset="0"/>
                <a:cs typeface="Arial" panose="020B0604020202020204" pitchFamily="34" charset="0"/>
              </a:rPr>
              <a:t>Schramm’s Interactive Model</a:t>
            </a:r>
          </a:p>
          <a:p>
            <a:pPr marL="0" indent="0">
              <a:buNone/>
            </a:pPr>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8159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0">
            <a:extLst>
              <a:ext uri="{FF2B5EF4-FFF2-40B4-BE49-F238E27FC236}">
                <a16:creationId xmlns:a16="http://schemas.microsoft.com/office/drawing/2014/main" id="{C96C8BAF-68F3-4B78-B238-35DF5D865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12">
            <a:extLst>
              <a:ext uri="{FF2B5EF4-FFF2-40B4-BE49-F238E27FC236}">
                <a16:creationId xmlns:a16="http://schemas.microsoft.com/office/drawing/2014/main" id="{4F4CD6D0-5A87-4BA2-A13A-0E40511C3C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699565"/>
            <a:ext cx="3553132" cy="5156200"/>
            <a:chOff x="7807230" y="2012810"/>
            <a:chExt cx="3251252" cy="3459865"/>
          </a:xfrm>
        </p:grpSpPr>
        <p:sp>
          <p:nvSpPr>
            <p:cNvPr id="14" name="Rectangle 13">
              <a:extLst>
                <a:ext uri="{FF2B5EF4-FFF2-40B4-BE49-F238E27FC236}">
                  <a16:creationId xmlns:a16="http://schemas.microsoft.com/office/drawing/2014/main" id="{5877EAC0-2063-444D-8EE9-72FED2E03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4">
              <a:extLst>
                <a:ext uri="{FF2B5EF4-FFF2-40B4-BE49-F238E27FC236}">
                  <a16:creationId xmlns:a16="http://schemas.microsoft.com/office/drawing/2014/main" id="{2C155BF8-661A-4F4A-B4EC-923105C69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A73EF1B2-3553-4C91-BD8B-ABA502041511}"/>
              </a:ext>
            </a:extLst>
          </p:cNvPr>
          <p:cNvPicPr>
            <a:picLocks noChangeAspect="1"/>
          </p:cNvPicPr>
          <p:nvPr/>
        </p:nvPicPr>
        <p:blipFill>
          <a:blip r:embed="rId3"/>
          <a:stretch>
            <a:fillRect/>
          </a:stretch>
        </p:blipFill>
        <p:spPr>
          <a:xfrm>
            <a:off x="625838" y="2652463"/>
            <a:ext cx="3437619" cy="2623802"/>
          </a:xfrm>
          <a:prstGeom prst="rect">
            <a:avLst/>
          </a:prstGeom>
        </p:spPr>
      </p:pic>
      <p:grpSp>
        <p:nvGrpSpPr>
          <p:cNvPr id="26" name="Group 16">
            <a:extLst>
              <a:ext uri="{FF2B5EF4-FFF2-40B4-BE49-F238E27FC236}">
                <a16:creationId xmlns:a16="http://schemas.microsoft.com/office/drawing/2014/main" id="{E9537076-EF48-4F72-9164-FD8260D55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19434" y="699565"/>
            <a:ext cx="3553132" cy="5156200"/>
            <a:chOff x="7807230" y="2012810"/>
            <a:chExt cx="3251252" cy="3459865"/>
          </a:xfrm>
        </p:grpSpPr>
        <p:sp>
          <p:nvSpPr>
            <p:cNvPr id="18" name="Rectangle 17">
              <a:extLst>
                <a:ext uri="{FF2B5EF4-FFF2-40B4-BE49-F238E27FC236}">
                  <a16:creationId xmlns:a16="http://schemas.microsoft.com/office/drawing/2014/main" id="{689673CB-C48B-4D05-B6E4-B88CD5BAA0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6C31A20-B341-476E-8C04-A26C87E1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1FBCECA5-5885-43FD-8412-FB967F1F2CA5}"/>
              </a:ext>
            </a:extLst>
          </p:cNvPr>
          <p:cNvPicPr>
            <a:picLocks noChangeAspect="1"/>
          </p:cNvPicPr>
          <p:nvPr/>
        </p:nvPicPr>
        <p:blipFill>
          <a:blip r:embed="rId4"/>
          <a:stretch>
            <a:fillRect/>
          </a:stretch>
        </p:blipFill>
        <p:spPr>
          <a:xfrm>
            <a:off x="4398538" y="2769283"/>
            <a:ext cx="3385512" cy="2589713"/>
          </a:xfrm>
          <a:prstGeom prst="rect">
            <a:avLst/>
          </a:prstGeom>
        </p:spPr>
      </p:pic>
      <p:grpSp>
        <p:nvGrpSpPr>
          <p:cNvPr id="21" name="Group 20">
            <a:extLst>
              <a:ext uri="{FF2B5EF4-FFF2-40B4-BE49-F238E27FC236}">
                <a16:creationId xmlns:a16="http://schemas.microsoft.com/office/drawing/2014/main" id="{6EFC3492-86BD-4D75-B5B4-C2DBFE0BD1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4093" y="699565"/>
            <a:ext cx="3553132" cy="5156200"/>
            <a:chOff x="7807230" y="2012810"/>
            <a:chExt cx="3251252" cy="3459865"/>
          </a:xfrm>
        </p:grpSpPr>
        <p:sp>
          <p:nvSpPr>
            <p:cNvPr id="22" name="Rectangle 21">
              <a:extLst>
                <a:ext uri="{FF2B5EF4-FFF2-40B4-BE49-F238E27FC236}">
                  <a16:creationId xmlns:a16="http://schemas.microsoft.com/office/drawing/2014/main" id="{F72E5074-2516-4705-BFF1-F508394A0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2259E4C-F24C-4180-AEC3-76255D535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5">
            <a:extLst>
              <a:ext uri="{FF2B5EF4-FFF2-40B4-BE49-F238E27FC236}">
                <a16:creationId xmlns:a16="http://schemas.microsoft.com/office/drawing/2014/main" id="{1A905944-3B4C-4692-A3CB-C35EC6504267}"/>
              </a:ext>
            </a:extLst>
          </p:cNvPr>
          <p:cNvPicPr>
            <a:picLocks noChangeAspect="1"/>
          </p:cNvPicPr>
          <p:nvPr/>
        </p:nvPicPr>
        <p:blipFill>
          <a:blip r:embed="rId5"/>
          <a:stretch>
            <a:fillRect/>
          </a:stretch>
        </p:blipFill>
        <p:spPr>
          <a:xfrm>
            <a:off x="8161846" y="3133895"/>
            <a:ext cx="3470522" cy="2142370"/>
          </a:xfrm>
          <a:prstGeom prst="rect">
            <a:avLst/>
          </a:prstGeom>
        </p:spPr>
      </p:pic>
      <p:sp>
        <p:nvSpPr>
          <p:cNvPr id="2" name="Rectangle 1">
            <a:extLst>
              <a:ext uri="{FF2B5EF4-FFF2-40B4-BE49-F238E27FC236}">
                <a16:creationId xmlns:a16="http://schemas.microsoft.com/office/drawing/2014/main" id="{0FBE9EAE-1135-4635-B5FB-D8937FE46C61}"/>
              </a:ext>
            </a:extLst>
          </p:cNvPr>
          <p:cNvSpPr/>
          <p:nvPr/>
        </p:nvSpPr>
        <p:spPr>
          <a:xfrm>
            <a:off x="1490442" y="1620731"/>
            <a:ext cx="1641796"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Berlo</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3" name="Rectangle 2">
            <a:extLst>
              <a:ext uri="{FF2B5EF4-FFF2-40B4-BE49-F238E27FC236}">
                <a16:creationId xmlns:a16="http://schemas.microsoft.com/office/drawing/2014/main" id="{1FE4FD07-8639-49B4-9BDA-AD6F7EB6D6E0}"/>
              </a:ext>
            </a:extLst>
          </p:cNvPr>
          <p:cNvSpPr/>
          <p:nvPr/>
        </p:nvSpPr>
        <p:spPr>
          <a:xfrm>
            <a:off x="4622680" y="1645898"/>
            <a:ext cx="2729145"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Schramm</a:t>
            </a:r>
          </a:p>
        </p:txBody>
      </p:sp>
      <p:sp>
        <p:nvSpPr>
          <p:cNvPr id="7" name="Rectangle 6">
            <a:extLst>
              <a:ext uri="{FF2B5EF4-FFF2-40B4-BE49-F238E27FC236}">
                <a16:creationId xmlns:a16="http://schemas.microsoft.com/office/drawing/2014/main" id="{27DECB3C-2639-4A2E-9153-F1480A5ADDA8}"/>
              </a:ext>
            </a:extLst>
          </p:cNvPr>
          <p:cNvSpPr/>
          <p:nvPr/>
        </p:nvSpPr>
        <p:spPr>
          <a:xfrm>
            <a:off x="8564408" y="1445844"/>
            <a:ext cx="2574743" cy="1323439"/>
          </a:xfrm>
          <a:prstGeom prst="rect">
            <a:avLst/>
          </a:prstGeom>
          <a:noFill/>
        </p:spPr>
        <p:txBody>
          <a:bodyPr wrap="none" lIns="91440" tIns="45720" rIns="91440" bIns="45720">
            <a:spAutoFit/>
          </a:bodyPr>
          <a:lstStyle/>
          <a:p>
            <a:pPr algn="ctr"/>
            <a:r>
              <a:rPr lang="en-US" sz="4000" b="0" cap="none" spc="0" dirty="0">
                <a:ln w="0"/>
                <a:solidFill>
                  <a:schemeClr val="tx1"/>
                </a:solidFill>
                <a:effectLst>
                  <a:outerShdw blurRad="38100" dist="19050" dir="2700000" algn="tl" rotWithShape="0">
                    <a:schemeClr val="dk1">
                      <a:alpha val="40000"/>
                    </a:schemeClr>
                  </a:outerShdw>
                </a:effectLst>
              </a:rPr>
              <a:t>Shannon &amp; </a:t>
            </a:r>
          </a:p>
          <a:p>
            <a:pPr algn="ctr"/>
            <a:r>
              <a:rPr lang="en-US" sz="4000" dirty="0">
                <a:ln w="0"/>
                <a:effectLst>
                  <a:outerShdw blurRad="38100" dist="19050" dir="2700000" algn="tl" rotWithShape="0">
                    <a:schemeClr val="dk1">
                      <a:alpha val="40000"/>
                    </a:schemeClr>
                  </a:outerShdw>
                </a:effectLst>
              </a:rPr>
              <a:t>W</a:t>
            </a:r>
            <a:r>
              <a:rPr lang="en-US" sz="4000" b="0" cap="none" spc="0" dirty="0">
                <a:ln w="0"/>
                <a:solidFill>
                  <a:schemeClr val="tx1"/>
                </a:solidFill>
                <a:effectLst>
                  <a:outerShdw blurRad="38100" dist="19050" dir="2700000" algn="tl" rotWithShape="0">
                    <a:schemeClr val="dk1">
                      <a:alpha val="40000"/>
                    </a:schemeClr>
                  </a:outerShdw>
                </a:effectLst>
              </a:rPr>
              <a:t>eaver</a:t>
            </a:r>
          </a:p>
        </p:txBody>
      </p:sp>
    </p:spTree>
    <p:extLst>
      <p:ext uri="{BB962C8B-B14F-4D97-AF65-F5344CB8AC3E}">
        <p14:creationId xmlns:p14="http://schemas.microsoft.com/office/powerpoint/2010/main" val="152590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8A057-A747-4ADB-9A23-68B1FD8D4435}"/>
              </a:ext>
            </a:extLst>
          </p:cNvPr>
          <p:cNvSpPr>
            <a:spLocks noGrp="1"/>
          </p:cNvSpPr>
          <p:nvPr>
            <p:ph type="title"/>
          </p:nvPr>
        </p:nvSpPr>
        <p:spPr/>
        <p:txBody>
          <a:bodyPr>
            <a:normAutofit/>
          </a:bodyPr>
          <a:lstStyle/>
          <a:p>
            <a:r>
              <a:rPr lang="en-GB" sz="3200" b="1" dirty="0"/>
              <a:t>WHAT IS A COMMUNICATION CHANNEL?</a:t>
            </a:r>
          </a:p>
        </p:txBody>
      </p:sp>
      <p:sp>
        <p:nvSpPr>
          <p:cNvPr id="3" name="Content Placeholder 2">
            <a:extLst>
              <a:ext uri="{FF2B5EF4-FFF2-40B4-BE49-F238E27FC236}">
                <a16:creationId xmlns:a16="http://schemas.microsoft.com/office/drawing/2014/main" id="{AF6ABBF3-3F50-4F1E-9F84-11D89C348A3C}"/>
              </a:ext>
            </a:extLst>
          </p:cNvPr>
          <p:cNvSpPr>
            <a:spLocks noGrp="1"/>
          </p:cNvSpPr>
          <p:nvPr>
            <p:ph idx="1"/>
          </p:nvPr>
        </p:nvSpPr>
        <p:spPr/>
        <p:txBody>
          <a:bodyPr/>
          <a:lstStyle/>
          <a:p>
            <a:endParaRPr lang="en-GB" b="1" dirty="0"/>
          </a:p>
          <a:p>
            <a:endParaRPr lang="en-GB" b="1" dirty="0"/>
          </a:p>
          <a:p>
            <a:endParaRPr lang="en-GB" b="1" dirty="0"/>
          </a:p>
        </p:txBody>
      </p:sp>
      <p:sp>
        <p:nvSpPr>
          <p:cNvPr id="4" name="TextBox 3">
            <a:extLst>
              <a:ext uri="{FF2B5EF4-FFF2-40B4-BE49-F238E27FC236}">
                <a16:creationId xmlns:a16="http://schemas.microsoft.com/office/drawing/2014/main" id="{93FE7700-DAE9-4309-A395-ADE4D2A694A6}"/>
              </a:ext>
            </a:extLst>
          </p:cNvPr>
          <p:cNvSpPr txBox="1"/>
          <p:nvPr/>
        </p:nvSpPr>
        <p:spPr>
          <a:xfrm>
            <a:off x="2020965" y="3167390"/>
            <a:ext cx="7922301" cy="523220"/>
          </a:xfrm>
          <a:prstGeom prst="rect">
            <a:avLst/>
          </a:prstGeom>
          <a:noFill/>
        </p:spPr>
        <p:txBody>
          <a:bodyPr wrap="square" rtlCol="0">
            <a:spAutoFit/>
          </a:bodyPr>
          <a:lstStyle/>
          <a:p>
            <a:pPr algn="ctr"/>
            <a:r>
              <a:rPr lang="en-GB" sz="2800" b="1" dirty="0"/>
              <a:t>. Miss communication </a:t>
            </a:r>
          </a:p>
        </p:txBody>
      </p:sp>
    </p:spTree>
    <p:extLst>
      <p:ext uri="{BB962C8B-B14F-4D97-AF65-F5344CB8AC3E}">
        <p14:creationId xmlns:p14="http://schemas.microsoft.com/office/powerpoint/2010/main" val="515146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AE0ED-D716-4885-BA44-432802BC71DC}"/>
              </a:ext>
            </a:extLst>
          </p:cNvPr>
          <p:cNvSpPr>
            <a:spLocks noGrp="1"/>
          </p:cNvSpPr>
          <p:nvPr>
            <p:ph type="title"/>
          </p:nvPr>
        </p:nvSpPr>
        <p:spPr>
          <a:xfrm>
            <a:off x="1295402" y="982132"/>
            <a:ext cx="9601196" cy="1303867"/>
          </a:xfrm>
        </p:spPr>
        <p:txBody>
          <a:bodyPr>
            <a:normAutofit/>
          </a:bodyPr>
          <a:lstStyle/>
          <a:p>
            <a:pPr>
              <a:lnSpc>
                <a:spcPct val="90000"/>
              </a:lnSpc>
            </a:pPr>
            <a:r>
              <a:rPr lang="en-GB" sz="4100" b="1">
                <a:solidFill>
                  <a:srgbClr val="262626"/>
                </a:solidFill>
              </a:rPr>
              <a:t>What are the different types of communication channel?</a:t>
            </a:r>
            <a:r>
              <a:rPr lang="en-GB" sz="4100">
                <a:solidFill>
                  <a:srgbClr val="262626"/>
                </a:solidFill>
              </a:rPr>
              <a:t> </a:t>
            </a:r>
          </a:p>
        </p:txBody>
      </p:sp>
      <p:graphicFrame>
        <p:nvGraphicFramePr>
          <p:cNvPr id="5" name="Content Placeholder 2">
            <a:extLst>
              <a:ext uri="{FF2B5EF4-FFF2-40B4-BE49-F238E27FC236}">
                <a16:creationId xmlns:a16="http://schemas.microsoft.com/office/drawing/2014/main" id="{733F064E-4F41-E1E1-4D7A-E0E8A7E4E055}"/>
              </a:ext>
            </a:extLst>
          </p:cNvPr>
          <p:cNvGraphicFramePr>
            <a:graphicFrameLocks noGrp="1"/>
          </p:cNvGraphicFramePr>
          <p:nvPr>
            <p:ph idx="1"/>
            <p:extLst>
              <p:ext uri="{D42A27DB-BD31-4B8C-83A1-F6EECF244321}">
                <p14:modId xmlns:p14="http://schemas.microsoft.com/office/powerpoint/2010/main" val="1956736158"/>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56163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72" name="Picture 71">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3" name="Rectangle 72">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74" name="Picture 73">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75" name="Picture 74">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77" name="Straight Connector 76">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79" name="Rectangle 78">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81" name="Group 80">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82" name="Picture 81">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3" name="Rectangle 82">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84" name="Picture 83">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85" name="Picture 84">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50CE754B-69D5-4DA1-B7D6-0932510F4B91}"/>
              </a:ext>
            </a:extLst>
          </p:cNvPr>
          <p:cNvSpPr>
            <a:spLocks noGrp="1"/>
          </p:cNvSpPr>
          <p:nvPr>
            <p:ph type="title"/>
          </p:nvPr>
        </p:nvSpPr>
        <p:spPr>
          <a:xfrm>
            <a:off x="997528" y="982132"/>
            <a:ext cx="4094017" cy="1291621"/>
          </a:xfrm>
        </p:spPr>
        <p:txBody>
          <a:bodyPr vert="horz" lIns="91440" tIns="45720" rIns="91440" bIns="45720" rtlCol="0" anchor="b">
            <a:normAutofit/>
          </a:bodyPr>
          <a:lstStyle/>
          <a:p>
            <a:r>
              <a:rPr lang="en-US" sz="3600" b="1" dirty="0">
                <a:solidFill>
                  <a:srgbClr val="262626"/>
                </a:solidFill>
              </a:rPr>
              <a:t> </a:t>
            </a:r>
          </a:p>
        </p:txBody>
      </p:sp>
      <p:pic>
        <p:nvPicPr>
          <p:cNvPr id="1026" name="Picture 2" descr="6 Steps to Communicate with Impact">
            <a:extLst>
              <a:ext uri="{FF2B5EF4-FFF2-40B4-BE49-F238E27FC236}">
                <a16:creationId xmlns:a16="http://schemas.microsoft.com/office/drawing/2014/main" id="{AF075A4B-6C86-4562-8F3D-1709B7E90078}"/>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5630857" y="982131"/>
            <a:ext cx="5045087" cy="4893735"/>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E74734C-8CED-4502-BDA5-E0987D25AF5E}"/>
              </a:ext>
            </a:extLst>
          </p:cNvPr>
          <p:cNvSpPr/>
          <p:nvPr/>
        </p:nvSpPr>
        <p:spPr>
          <a:xfrm>
            <a:off x="1800593" y="1351316"/>
            <a:ext cx="2653420"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IMPACT</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821569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5" name="Straight Connector 14">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0" name="Picture 19">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Rectangle 20">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2" name="Picture 21">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3" name="Picture 22">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pic>
        <p:nvPicPr>
          <p:cNvPr id="4" name="Picture 3">
            <a:extLst>
              <a:ext uri="{FF2B5EF4-FFF2-40B4-BE49-F238E27FC236}">
                <a16:creationId xmlns:a16="http://schemas.microsoft.com/office/drawing/2014/main" id="{5090648C-BF02-45DF-A091-76209C5F157B}"/>
              </a:ext>
            </a:extLst>
          </p:cNvPr>
          <p:cNvPicPr>
            <a:picLocks noChangeAspect="1"/>
          </p:cNvPicPr>
          <p:nvPr/>
        </p:nvPicPr>
        <p:blipFill>
          <a:blip r:embed="rId7"/>
          <a:stretch>
            <a:fillRect/>
          </a:stretch>
        </p:blipFill>
        <p:spPr>
          <a:xfrm>
            <a:off x="1005375" y="794479"/>
            <a:ext cx="10256586" cy="5321508"/>
          </a:xfrm>
          <a:prstGeom prst="rect">
            <a:avLst/>
          </a:prstGeom>
          <a:ln w="57150" cmpd="thickThin">
            <a:solidFill>
              <a:srgbClr val="7F7F7F"/>
            </a:solidFill>
            <a:miter lim="800000"/>
          </a:ln>
        </p:spPr>
      </p:pic>
    </p:spTree>
    <p:extLst>
      <p:ext uri="{BB962C8B-B14F-4D97-AF65-F5344CB8AC3E}">
        <p14:creationId xmlns:p14="http://schemas.microsoft.com/office/powerpoint/2010/main" val="1590383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F661558F-BC14-47EB-90C0-DE4B96BA45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31798" y="2598686"/>
            <a:ext cx="5473309" cy="350231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D91041C3-448F-408C-B4B5-E57648D115E7}"/>
              </a:ext>
            </a:extLst>
          </p:cNvPr>
          <p:cNvSpPr/>
          <p:nvPr/>
        </p:nvSpPr>
        <p:spPr>
          <a:xfrm>
            <a:off x="704538" y="757003"/>
            <a:ext cx="10927830" cy="1754326"/>
          </a:xfrm>
          <a:prstGeom prst="rect">
            <a:avLst/>
          </a:prstGeom>
          <a:noFill/>
        </p:spPr>
        <p:txBody>
          <a:bodyPr wrap="square" lIns="91440" tIns="45720" rIns="91440" bIns="45720">
            <a:spAutoFit/>
          </a:bodyPr>
          <a:lstStyle/>
          <a:p>
            <a:pPr algn="ctr"/>
            <a:r>
              <a:rPr lang="en-US" sz="5400" dirty="0">
                <a:ln w="0"/>
                <a:effectLst>
                  <a:outerShdw blurRad="38100" dist="19050" dir="2700000" algn="tl" rotWithShape="0">
                    <a:schemeClr val="dk1">
                      <a:alpha val="40000"/>
                    </a:schemeClr>
                  </a:outerShdw>
                </a:effectLst>
              </a:rPr>
              <a:t>Picture exchange on communication system (P.E.C.S</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895571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5E64D-C6D2-4D99-B148-2B9878AF887B}"/>
              </a:ext>
            </a:extLst>
          </p:cNvPr>
          <p:cNvSpPr>
            <a:spLocks noGrp="1"/>
          </p:cNvSpPr>
          <p:nvPr>
            <p:ph type="title"/>
          </p:nvPr>
        </p:nvSpPr>
        <p:spPr/>
        <p:txBody>
          <a:bodyPr>
            <a:normAutofit fontScale="90000"/>
          </a:bodyPr>
          <a:lstStyle/>
          <a:p>
            <a:r>
              <a:rPr lang="en-GB" dirty="0"/>
              <a:t>Types of barriers to effective communication </a:t>
            </a:r>
          </a:p>
        </p:txBody>
      </p:sp>
      <p:sp>
        <p:nvSpPr>
          <p:cNvPr id="12" name="TextBox 11">
            <a:extLst>
              <a:ext uri="{FF2B5EF4-FFF2-40B4-BE49-F238E27FC236}">
                <a16:creationId xmlns:a16="http://schemas.microsoft.com/office/drawing/2014/main" id="{D657AB30-9634-47ED-AED2-664E0B9DA4C9}"/>
              </a:ext>
            </a:extLst>
          </p:cNvPr>
          <p:cNvSpPr txBox="1"/>
          <p:nvPr/>
        </p:nvSpPr>
        <p:spPr>
          <a:xfrm>
            <a:off x="3043004" y="3240586"/>
            <a:ext cx="6115986" cy="369332"/>
          </a:xfrm>
          <a:prstGeom prst="rect">
            <a:avLst/>
          </a:prstGeom>
          <a:noFill/>
        </p:spPr>
        <p:txBody>
          <a:bodyPr wrap="square">
            <a:spAutoFit/>
          </a:bodyPr>
          <a:lstStyle/>
          <a:p>
            <a:r>
              <a:rPr lang="en-GB" dirty="0"/>
              <a:t> </a:t>
            </a:r>
          </a:p>
        </p:txBody>
      </p:sp>
      <p:sp>
        <p:nvSpPr>
          <p:cNvPr id="3" name="Rectangle 2">
            <a:extLst>
              <a:ext uri="{FF2B5EF4-FFF2-40B4-BE49-F238E27FC236}">
                <a16:creationId xmlns:a16="http://schemas.microsoft.com/office/drawing/2014/main" id="{091996FA-4156-4433-8590-6513BBA6A96B}"/>
              </a:ext>
            </a:extLst>
          </p:cNvPr>
          <p:cNvSpPr/>
          <p:nvPr/>
        </p:nvSpPr>
        <p:spPr>
          <a:xfrm>
            <a:off x="1859028" y="2735187"/>
            <a:ext cx="3018776"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Emotions </a:t>
            </a:r>
          </a:p>
        </p:txBody>
      </p:sp>
      <p:sp>
        <p:nvSpPr>
          <p:cNvPr id="7" name="Rectangle 6">
            <a:extLst>
              <a:ext uri="{FF2B5EF4-FFF2-40B4-BE49-F238E27FC236}">
                <a16:creationId xmlns:a16="http://schemas.microsoft.com/office/drawing/2014/main" id="{B66D222F-A22A-4420-A8A6-84062DDD94EB}"/>
              </a:ext>
            </a:extLst>
          </p:cNvPr>
          <p:cNvSpPr/>
          <p:nvPr/>
        </p:nvSpPr>
        <p:spPr>
          <a:xfrm>
            <a:off x="4891549" y="4357514"/>
            <a:ext cx="2731838"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Disability</a:t>
            </a:r>
          </a:p>
        </p:txBody>
      </p:sp>
      <p:sp>
        <p:nvSpPr>
          <p:cNvPr id="11" name="Rectangle 10">
            <a:extLst>
              <a:ext uri="{FF2B5EF4-FFF2-40B4-BE49-F238E27FC236}">
                <a16:creationId xmlns:a16="http://schemas.microsoft.com/office/drawing/2014/main" id="{A927C492-1004-488D-8D51-8227E06BF056}"/>
              </a:ext>
            </a:extLst>
          </p:cNvPr>
          <p:cNvSpPr/>
          <p:nvPr/>
        </p:nvSpPr>
        <p:spPr>
          <a:xfrm>
            <a:off x="1784678" y="4436331"/>
            <a:ext cx="2516651"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Physical </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13" name="Rectangle 12">
            <a:extLst>
              <a:ext uri="{FF2B5EF4-FFF2-40B4-BE49-F238E27FC236}">
                <a16:creationId xmlns:a16="http://schemas.microsoft.com/office/drawing/2014/main" id="{884B0DF5-CE6E-4F86-AB98-F0B17EA010E6}"/>
              </a:ext>
            </a:extLst>
          </p:cNvPr>
          <p:cNvSpPr/>
          <p:nvPr/>
        </p:nvSpPr>
        <p:spPr>
          <a:xfrm>
            <a:off x="8213607" y="4211677"/>
            <a:ext cx="275511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Language</a:t>
            </a:r>
          </a:p>
        </p:txBody>
      </p:sp>
      <p:sp>
        <p:nvSpPr>
          <p:cNvPr id="14" name="Rectangle 13">
            <a:extLst>
              <a:ext uri="{FF2B5EF4-FFF2-40B4-BE49-F238E27FC236}">
                <a16:creationId xmlns:a16="http://schemas.microsoft.com/office/drawing/2014/main" id="{1E2F74F8-24BE-4265-9868-15637029A2E5}"/>
              </a:ext>
            </a:extLst>
          </p:cNvPr>
          <p:cNvSpPr/>
          <p:nvPr/>
        </p:nvSpPr>
        <p:spPr>
          <a:xfrm>
            <a:off x="5694386" y="2681883"/>
            <a:ext cx="5636929"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Internal &amp; External </a:t>
            </a:r>
          </a:p>
        </p:txBody>
      </p:sp>
    </p:spTree>
    <p:extLst>
      <p:ext uri="{BB962C8B-B14F-4D97-AF65-F5344CB8AC3E}">
        <p14:creationId xmlns:p14="http://schemas.microsoft.com/office/powerpoint/2010/main" val="103279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E61F402-3445-458A-9A2B-D28FD2883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673C096-95AE-4644-B76C-1DF1B667D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6" name="Picture 15">
              <a:extLst>
                <a:ext uri="{FF2B5EF4-FFF2-40B4-BE49-F238E27FC236}">
                  <a16:creationId xmlns:a16="http://schemas.microsoft.com/office/drawing/2014/main" id="{77A91835-418B-4867-87D7-1376A57F3F7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7" name="Rectangle 16">
              <a:extLst>
                <a:ext uri="{FF2B5EF4-FFF2-40B4-BE49-F238E27FC236}">
                  <a16:creationId xmlns:a16="http://schemas.microsoft.com/office/drawing/2014/main" id="{65B511A1-E0EC-49FE-8068-9DA29CD00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4A61BC5F-ADA4-4DBA-9C6B-E17E0B82EC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9" name="Picture 18">
              <a:extLst>
                <a:ext uri="{FF2B5EF4-FFF2-40B4-BE49-F238E27FC236}">
                  <a16:creationId xmlns:a16="http://schemas.microsoft.com/office/drawing/2014/main" id="{1CE6F7D2-ACED-47D2-BEFD-FB26F75374A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1" name="Straight Connector 20">
            <a:extLst>
              <a:ext uri="{FF2B5EF4-FFF2-40B4-BE49-F238E27FC236}">
                <a16:creationId xmlns:a16="http://schemas.microsoft.com/office/drawing/2014/main" id="{2BE880E9-2B86-4CDB-B5B7-308745CDD1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997AC59-DD3E-46CF-9ECB-74A8FBA11401}"/>
              </a:ext>
            </a:extLst>
          </p:cNvPr>
          <p:cNvSpPr>
            <a:spLocks noGrp="1"/>
          </p:cNvSpPr>
          <p:nvPr>
            <p:ph idx="1"/>
          </p:nvPr>
        </p:nvSpPr>
        <p:spPr>
          <a:xfrm>
            <a:off x="1295401" y="2493774"/>
            <a:ext cx="3660057" cy="3382094"/>
          </a:xfrm>
        </p:spPr>
        <p:txBody>
          <a:bodyPr vert="horz" lIns="91440" tIns="45720" rIns="91440" bIns="45720" rtlCol="0" anchor="t">
            <a:normAutofit/>
          </a:bodyPr>
          <a:lstStyle/>
          <a:p>
            <a:pPr algn="ctr"/>
            <a:endParaRPr lang="en-US" sz="1600" dirty="0">
              <a:solidFill>
                <a:srgbClr val="262626"/>
              </a:solidFill>
            </a:endParaRPr>
          </a:p>
        </p:txBody>
      </p:sp>
      <p:pic>
        <p:nvPicPr>
          <p:cNvPr id="2" name="Picture 1">
            <a:extLst>
              <a:ext uri="{FF2B5EF4-FFF2-40B4-BE49-F238E27FC236}">
                <a16:creationId xmlns:a16="http://schemas.microsoft.com/office/drawing/2014/main" id="{57C9C811-D4E0-4DF3-B7C2-44F6BD72CB30}"/>
              </a:ext>
            </a:extLst>
          </p:cNvPr>
          <p:cNvPicPr>
            <a:picLocks noChangeAspect="1"/>
          </p:cNvPicPr>
          <p:nvPr/>
        </p:nvPicPr>
        <p:blipFill>
          <a:blip r:embed="rId6"/>
          <a:stretch>
            <a:fillRect/>
          </a:stretch>
        </p:blipFill>
        <p:spPr>
          <a:xfrm>
            <a:off x="5484682" y="2284750"/>
            <a:ext cx="5952304" cy="3201233"/>
          </a:xfrm>
          <a:prstGeom prst="rect">
            <a:avLst/>
          </a:prstGeom>
          <a:ln w="57150" cmpd="thickThin">
            <a:solidFill>
              <a:srgbClr val="7F7F7F"/>
            </a:solidFill>
            <a:miter lim="800000"/>
          </a:ln>
        </p:spPr>
      </p:pic>
      <p:sp>
        <p:nvSpPr>
          <p:cNvPr id="5" name="Rectangle 4">
            <a:extLst>
              <a:ext uri="{FF2B5EF4-FFF2-40B4-BE49-F238E27FC236}">
                <a16:creationId xmlns:a16="http://schemas.microsoft.com/office/drawing/2014/main" id="{D8C31035-30A3-49E4-A7E9-10ED38F733DB}"/>
              </a:ext>
            </a:extLst>
          </p:cNvPr>
          <p:cNvSpPr/>
          <p:nvPr/>
        </p:nvSpPr>
        <p:spPr>
          <a:xfrm>
            <a:off x="931851" y="1016538"/>
            <a:ext cx="484190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CONCLUSION </a:t>
            </a:r>
          </a:p>
        </p:txBody>
      </p:sp>
    </p:spTree>
    <p:extLst>
      <p:ext uri="{BB962C8B-B14F-4D97-AF65-F5344CB8AC3E}">
        <p14:creationId xmlns:p14="http://schemas.microsoft.com/office/powerpoint/2010/main" val="1277152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01DF7-F3A3-4650-995C-CD48AC650AEB}"/>
              </a:ext>
            </a:extLst>
          </p:cNvPr>
          <p:cNvSpPr>
            <a:spLocks noGrp="1"/>
          </p:cNvSpPr>
          <p:nvPr>
            <p:ph type="title"/>
          </p:nvPr>
        </p:nvSpPr>
        <p:spPr>
          <a:xfrm>
            <a:off x="1295402" y="613612"/>
            <a:ext cx="9601196" cy="625642"/>
          </a:xfrm>
        </p:spPr>
        <p:txBody>
          <a:bodyPr>
            <a:normAutofit fontScale="90000"/>
          </a:bodyPr>
          <a:lstStyle/>
          <a:p>
            <a:r>
              <a:rPr lang="en-GB" b="1" dirty="0"/>
              <a:t>References </a:t>
            </a:r>
          </a:p>
        </p:txBody>
      </p:sp>
      <p:sp>
        <p:nvSpPr>
          <p:cNvPr id="3" name="Content Placeholder 2">
            <a:extLst>
              <a:ext uri="{FF2B5EF4-FFF2-40B4-BE49-F238E27FC236}">
                <a16:creationId xmlns:a16="http://schemas.microsoft.com/office/drawing/2014/main" id="{74D5F835-9ECB-4F5F-B3A0-E5C122DFEB98}"/>
              </a:ext>
            </a:extLst>
          </p:cNvPr>
          <p:cNvSpPr>
            <a:spLocks noGrp="1"/>
          </p:cNvSpPr>
          <p:nvPr>
            <p:ph idx="1"/>
          </p:nvPr>
        </p:nvSpPr>
        <p:spPr>
          <a:xfrm>
            <a:off x="1295401" y="1239254"/>
            <a:ext cx="9601196" cy="4891723"/>
          </a:xfrm>
        </p:spPr>
        <p:txBody>
          <a:bodyPr>
            <a:normAutofit fontScale="25000" lnSpcReduction="20000"/>
          </a:bodyPr>
          <a:lstStyle/>
          <a:p>
            <a:pPr marL="0" indent="0">
              <a:buNone/>
            </a:pP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C. S. Gonzalez, P. Toledo, S. </a:t>
            </a:r>
            <a:r>
              <a:rPr lang="en-GB" sz="4400" dirty="0" err="1">
                <a:latin typeface="Arial" panose="020B0604020202020204" pitchFamily="34" charset="0"/>
                <a:cs typeface="Arial" panose="020B0604020202020204" pitchFamily="34" charset="0"/>
              </a:rPr>
              <a:t>Alayan</a:t>
            </a:r>
            <a:r>
              <a:rPr lang="en-GB" sz="4400" dirty="0">
                <a:latin typeface="Arial" panose="020B0604020202020204" pitchFamily="34" charset="0"/>
                <a:cs typeface="Arial" panose="020B0604020202020204" pitchFamily="34" charset="0"/>
              </a:rPr>
              <a:t>, V. Munoz, D. </a:t>
            </a:r>
            <a:r>
              <a:rPr lang="en-GB" sz="4400" dirty="0" err="1">
                <a:latin typeface="Arial" panose="020B0604020202020204" pitchFamily="34" charset="0"/>
                <a:cs typeface="Arial" panose="020B0604020202020204" pitchFamily="34" charset="0"/>
              </a:rPr>
              <a:t>Meneses</a:t>
            </a:r>
            <a:r>
              <a:rPr lang="en-GB" sz="4400" dirty="0">
                <a:latin typeface="Arial" panose="020B0604020202020204" pitchFamily="34" charset="0"/>
                <a:cs typeface="Arial" panose="020B0604020202020204" pitchFamily="34" charset="0"/>
              </a:rPr>
              <a:t> (2011)</a:t>
            </a:r>
          </a:p>
          <a:p>
            <a:pPr marL="0" indent="0">
              <a:buNone/>
            </a:pPr>
            <a:r>
              <a:rPr lang="en-GB" sz="4400" i="1" dirty="0">
                <a:latin typeface="Arial" panose="020B0604020202020204" pitchFamily="34" charset="0"/>
                <a:cs typeface="Arial" panose="020B0604020202020204" pitchFamily="34" charset="0"/>
              </a:rPr>
              <a:t>Knowledge Management &amp; E-Learning: An internal journal 3 (1), 72-83.</a:t>
            </a:r>
          </a:p>
          <a:p>
            <a:pPr marL="0" indent="0">
              <a:buNone/>
            </a:pP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E. </a:t>
            </a:r>
            <a:r>
              <a:rPr lang="en-GB" sz="4400" dirty="0" err="1">
                <a:latin typeface="Arial" panose="020B0604020202020204" pitchFamily="34" charset="0"/>
                <a:cs typeface="Arial" panose="020B0604020202020204" pitchFamily="34" charset="0"/>
              </a:rPr>
              <a:t>Coiera</a:t>
            </a:r>
            <a:r>
              <a:rPr lang="en-GB" sz="4400" dirty="0">
                <a:latin typeface="Arial" panose="020B0604020202020204" pitchFamily="34" charset="0"/>
                <a:cs typeface="Arial" panose="020B0604020202020204" pitchFamily="34" charset="0"/>
              </a:rPr>
              <a:t> (2006),</a:t>
            </a:r>
          </a:p>
          <a:p>
            <a:pPr marL="0" indent="0">
              <a:buNone/>
            </a:pPr>
            <a:r>
              <a:rPr lang="en-GB" sz="4400" dirty="0">
                <a:latin typeface="Arial" panose="020B0604020202020204" pitchFamily="34" charset="0"/>
                <a:cs typeface="Arial" panose="020B0604020202020204" pitchFamily="34" charset="0"/>
              </a:rPr>
              <a:t> </a:t>
            </a:r>
            <a:r>
              <a:rPr lang="en-GB" sz="4400" i="1" dirty="0">
                <a:latin typeface="Arial" panose="020B0604020202020204" pitchFamily="34" charset="0"/>
                <a:cs typeface="Arial" panose="020B0604020202020204" pitchFamily="34" charset="0"/>
              </a:rPr>
              <a:t>Communication System in healthcare Clinical Biochemist Review 27 (2), p89.</a:t>
            </a:r>
          </a:p>
          <a:p>
            <a:pPr marL="0" indent="0">
              <a:buNone/>
            </a:pP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E. Corbett, P. </a:t>
            </a:r>
            <a:r>
              <a:rPr lang="en-GB" sz="4400" dirty="0" err="1">
                <a:latin typeface="Arial" panose="020B0604020202020204" pitchFamily="34" charset="0"/>
                <a:cs typeface="Arial" panose="020B0604020202020204" pitchFamily="34" charset="0"/>
              </a:rPr>
              <a:t>Prelock</a:t>
            </a:r>
            <a:r>
              <a:rPr lang="en-GB" sz="4400" dirty="0">
                <a:latin typeface="Arial" panose="020B0604020202020204" pitchFamily="34" charset="0"/>
                <a:cs typeface="Arial" panose="020B0604020202020204" pitchFamily="34" charset="0"/>
              </a:rPr>
              <a:t>, (2021) </a:t>
            </a:r>
          </a:p>
          <a:p>
            <a:pPr marL="0" indent="0">
              <a:buNone/>
            </a:pPr>
            <a:r>
              <a:rPr lang="en-GB" sz="4400" i="1" dirty="0">
                <a:latin typeface="Arial" panose="020B0604020202020204" pitchFamily="34" charset="0"/>
                <a:cs typeface="Arial" panose="020B0604020202020204" pitchFamily="34" charset="0"/>
              </a:rPr>
              <a:t>Picture Exchange Communications System, In: F. R </a:t>
            </a:r>
            <a:r>
              <a:rPr lang="en-GB" sz="4400" i="1" dirty="0" err="1">
                <a:latin typeface="Arial" panose="020B0604020202020204" pitchFamily="34" charset="0"/>
                <a:cs typeface="Arial" panose="020B0604020202020204" pitchFamily="34" charset="0"/>
              </a:rPr>
              <a:t>Volkmar</a:t>
            </a:r>
            <a:r>
              <a:rPr lang="en-GB" sz="4400" i="1" dirty="0">
                <a:latin typeface="Arial" panose="020B0604020202020204" pitchFamily="34" charset="0"/>
                <a:cs typeface="Arial" panose="020B0604020202020204" pitchFamily="34" charset="0"/>
              </a:rPr>
              <a:t> (Eds), </a:t>
            </a:r>
            <a:r>
              <a:rPr lang="en-GB" sz="4400" i="1" dirty="0" err="1">
                <a:latin typeface="Arial" panose="020B0604020202020204" pitchFamily="34" charset="0"/>
                <a:cs typeface="Arial" panose="020B0604020202020204" pitchFamily="34" charset="0"/>
              </a:rPr>
              <a:t>Encylopedia</a:t>
            </a:r>
            <a:r>
              <a:rPr lang="en-GB" sz="4400" i="1" dirty="0">
                <a:latin typeface="Arial" panose="020B0604020202020204" pitchFamily="34" charset="0"/>
                <a:cs typeface="Arial" panose="020B0604020202020204" pitchFamily="34" charset="0"/>
              </a:rPr>
              <a:t> Of Autism Spectrum Disorders. </a:t>
            </a:r>
          </a:p>
          <a:p>
            <a:pPr marL="0" indent="0">
              <a:buNone/>
            </a:pP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F. C. </a:t>
            </a:r>
            <a:r>
              <a:rPr lang="en-GB" sz="4400" dirty="0" err="1">
                <a:latin typeface="Arial" panose="020B0604020202020204" pitchFamily="34" charset="0"/>
                <a:cs typeface="Arial" panose="020B0604020202020204" pitchFamily="34" charset="0"/>
              </a:rPr>
              <a:t>Lunenbury</a:t>
            </a:r>
            <a:r>
              <a:rPr lang="en-GB" sz="4400" dirty="0">
                <a:latin typeface="Arial" panose="020B0604020202020204" pitchFamily="34" charset="0"/>
                <a:cs typeface="Arial" panose="020B0604020202020204" pitchFamily="34" charset="0"/>
              </a:rPr>
              <a:t>, (2010)</a:t>
            </a:r>
          </a:p>
          <a:p>
            <a:pPr marL="0" indent="0">
              <a:buNone/>
            </a:pPr>
            <a:r>
              <a:rPr lang="en-GB" sz="4400" i="1" dirty="0">
                <a:latin typeface="Arial" panose="020B0604020202020204" pitchFamily="34" charset="0"/>
                <a:cs typeface="Arial" panose="020B0604020202020204" pitchFamily="34" charset="0"/>
              </a:rPr>
              <a:t>Communication: The Process, Barriers and Improving Effectiveness </a:t>
            </a:r>
          </a:p>
          <a:p>
            <a:pPr marL="0" indent="0">
              <a:buNone/>
            </a:pPr>
            <a:r>
              <a:rPr lang="en-GB" sz="4400" i="1" dirty="0">
                <a:latin typeface="Arial" panose="020B0604020202020204" pitchFamily="34" charset="0"/>
                <a:cs typeface="Arial" panose="020B0604020202020204" pitchFamily="34" charset="0"/>
              </a:rPr>
              <a:t>Sam Houston State University Volume 1, Number 1</a:t>
            </a:r>
          </a:p>
          <a:p>
            <a:pPr marL="0" indent="0">
              <a:buNone/>
            </a:pPr>
            <a:r>
              <a:rPr lang="en-GB" sz="4400" b="1" dirty="0">
                <a:latin typeface="Arial" panose="020B0604020202020204" pitchFamily="34" charset="0"/>
                <a:cs typeface="Arial" panose="020B0604020202020204" pitchFamily="34" charset="0"/>
              </a:rPr>
              <a:t>.</a:t>
            </a:r>
            <a:r>
              <a:rPr lang="en-GB" sz="4400" dirty="0">
                <a:latin typeface="Arial" panose="020B0604020202020204" pitchFamily="34" charset="0"/>
                <a:cs typeface="Arial" panose="020B0604020202020204" pitchFamily="34" charset="0"/>
              </a:rPr>
              <a:t> K. </a:t>
            </a:r>
            <a:r>
              <a:rPr lang="en-GB" sz="4400" dirty="0" err="1">
                <a:latin typeface="Arial" panose="020B0604020202020204" pitchFamily="34" charset="0"/>
                <a:cs typeface="Arial" panose="020B0604020202020204" pitchFamily="34" charset="0"/>
              </a:rPr>
              <a:t>Knippendoff</a:t>
            </a:r>
            <a:r>
              <a:rPr lang="en-GB" sz="4400" dirty="0">
                <a:latin typeface="Arial" panose="020B0604020202020204" pitchFamily="34" charset="0"/>
                <a:cs typeface="Arial" panose="020B0604020202020204" pitchFamily="34" charset="0"/>
              </a:rPr>
              <a:t> (2009), </a:t>
            </a:r>
          </a:p>
          <a:p>
            <a:pPr marL="0" indent="0">
              <a:buNone/>
            </a:pPr>
            <a:r>
              <a:rPr lang="en-GB" sz="4400" i="1" dirty="0">
                <a:latin typeface="Arial" panose="020B0604020202020204" pitchFamily="34" charset="0"/>
                <a:cs typeface="Arial" panose="020B0604020202020204" pitchFamily="34" charset="0"/>
              </a:rPr>
              <a:t>Mathematical theory of communication, in S.W little john &amp; K. A Foss (Eds), </a:t>
            </a:r>
            <a:r>
              <a:rPr lang="en-GB" sz="4400" i="1" dirty="0" err="1">
                <a:latin typeface="Arial" panose="020B0604020202020204" pitchFamily="34" charset="0"/>
                <a:cs typeface="Arial" panose="020B0604020202020204" pitchFamily="34" charset="0"/>
              </a:rPr>
              <a:t>Encylopedia</a:t>
            </a:r>
            <a:r>
              <a:rPr lang="en-GB" sz="4400" i="1" dirty="0">
                <a:latin typeface="Arial" panose="020B0604020202020204" pitchFamily="34" charset="0"/>
                <a:cs typeface="Arial" panose="020B0604020202020204" pitchFamily="34" charset="0"/>
              </a:rPr>
              <a:t> of communication theory (pp.614-618), </a:t>
            </a:r>
          </a:p>
          <a:p>
            <a:pPr marL="0" indent="0">
              <a:buNone/>
            </a:pPr>
            <a:r>
              <a:rPr lang="en-GB" sz="4400" i="1" dirty="0">
                <a:latin typeface="Arial" panose="020B0604020202020204" pitchFamily="34" charset="0"/>
                <a:cs typeface="Arial" panose="020B0604020202020204" pitchFamily="34" charset="0"/>
              </a:rPr>
              <a:t>Los Angeles, CA: SAGE</a:t>
            </a:r>
            <a:endParaRPr lang="en-GB" sz="4400" dirty="0">
              <a:latin typeface="Arial" panose="020B0604020202020204" pitchFamily="34" charset="0"/>
              <a:cs typeface="Arial" panose="020B0604020202020204" pitchFamily="34" charset="0"/>
            </a:endParaRPr>
          </a:p>
          <a:p>
            <a:pPr marL="0" indent="0">
              <a:buNone/>
            </a:pP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 J. W. T.W Schramm (1988) </a:t>
            </a:r>
          </a:p>
          <a:p>
            <a:pPr marL="0" indent="0">
              <a:buNone/>
            </a:pPr>
            <a:r>
              <a:rPr lang="en-GB" sz="4400" i="1" dirty="0">
                <a:latin typeface="Arial" panose="020B0604020202020204" pitchFamily="34" charset="0"/>
                <a:cs typeface="Arial" panose="020B0604020202020204" pitchFamily="34" charset="0"/>
              </a:rPr>
              <a:t>Definer of a Field, The journalism educator, 43 (3): p11-16.</a:t>
            </a:r>
          </a:p>
          <a:p>
            <a:pPr marL="0" indent="0">
              <a:buNone/>
            </a:pPr>
            <a:r>
              <a:rPr lang="en-GB" sz="4400" b="1" dirty="0">
                <a:latin typeface="Arial" panose="020B0604020202020204" pitchFamily="34" charset="0"/>
                <a:cs typeface="Arial" panose="020B0604020202020204" pitchFamily="34" charset="0"/>
              </a:rPr>
              <a:t>.</a:t>
            </a:r>
            <a:r>
              <a:rPr lang="en-GB" sz="4400" dirty="0">
                <a:latin typeface="Arial" panose="020B0604020202020204" pitchFamily="34" charset="0"/>
                <a:cs typeface="Arial" panose="020B0604020202020204" pitchFamily="34" charset="0"/>
              </a:rPr>
              <a:t> S. O. </a:t>
            </a:r>
            <a:r>
              <a:rPr lang="en-GB" sz="4400" dirty="0" err="1">
                <a:latin typeface="Arial" panose="020B0604020202020204" pitchFamily="34" charset="0"/>
                <a:cs typeface="Arial" panose="020B0604020202020204" pitchFamily="34" charset="0"/>
              </a:rPr>
              <a:t>Oyero</a:t>
            </a:r>
            <a:r>
              <a:rPr lang="en-GB" sz="4400" dirty="0">
                <a:latin typeface="Arial" panose="020B0604020202020204" pitchFamily="34" charset="0"/>
                <a:cs typeface="Arial" panose="020B0604020202020204" pitchFamily="34" charset="0"/>
              </a:rPr>
              <a:t> (2010) </a:t>
            </a:r>
          </a:p>
          <a:p>
            <a:pPr marL="0" indent="0">
              <a:buNone/>
            </a:pPr>
            <a:r>
              <a:rPr lang="en-GB" sz="4400" i="1" dirty="0">
                <a:latin typeface="Arial" panose="020B0604020202020204" pitchFamily="34" charset="0"/>
                <a:cs typeface="Arial" panose="020B0604020202020204" pitchFamily="34" charset="0"/>
              </a:rPr>
              <a:t>From one to one to many to many in R. A. </a:t>
            </a:r>
            <a:r>
              <a:rPr lang="en-GB" sz="4400" i="1" dirty="0" err="1">
                <a:latin typeface="Arial" panose="020B0604020202020204" pitchFamily="34" charset="0"/>
                <a:cs typeface="Arial" panose="020B0604020202020204" pitchFamily="34" charset="0"/>
              </a:rPr>
              <a:t>Akinfeleye</a:t>
            </a:r>
            <a:r>
              <a:rPr lang="en-GB" sz="4400" i="1" dirty="0">
                <a:latin typeface="Arial" panose="020B0604020202020204" pitchFamily="34" charset="0"/>
                <a:cs typeface="Arial" panose="020B0604020202020204" pitchFamily="34" charset="0"/>
              </a:rPr>
              <a:t> (Ed), Mass communication a book of reading, Lagos: Communication University of Lagos, p14-31 </a:t>
            </a:r>
          </a:p>
          <a:p>
            <a:pPr marL="0" indent="0">
              <a:buNone/>
            </a:pP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S. R. Murray, J </a:t>
            </a:r>
            <a:r>
              <a:rPr lang="en-GB" sz="4400" dirty="0" err="1">
                <a:latin typeface="Arial" panose="020B0604020202020204" pitchFamily="34" charset="0"/>
                <a:cs typeface="Arial" panose="020B0604020202020204" pitchFamily="34" charset="0"/>
              </a:rPr>
              <a:t>Payrefitte</a:t>
            </a:r>
            <a:r>
              <a:rPr lang="en-GB" sz="4400" dirty="0">
                <a:latin typeface="Arial" panose="020B0604020202020204" pitchFamily="34" charset="0"/>
                <a:cs typeface="Arial" panose="020B0604020202020204" pitchFamily="34" charset="0"/>
              </a:rPr>
              <a:t>, (2007), </a:t>
            </a:r>
          </a:p>
          <a:p>
            <a:pPr marL="0" indent="0">
              <a:buNone/>
            </a:pPr>
            <a:r>
              <a:rPr lang="en-GB" sz="4400" i="1" dirty="0">
                <a:latin typeface="Arial" panose="020B0604020202020204" pitchFamily="34" charset="0"/>
                <a:cs typeface="Arial" panose="020B0604020202020204" pitchFamily="34" charset="0"/>
              </a:rPr>
              <a:t>Knowledge type and communication media choice in the Knowledge transfer process, </a:t>
            </a:r>
            <a:r>
              <a:rPr lang="en-GB" sz="4400" dirty="0">
                <a:latin typeface="Arial" panose="020B0604020202020204" pitchFamily="34" charset="0"/>
                <a:cs typeface="Arial" panose="020B0604020202020204" pitchFamily="34" charset="0"/>
              </a:rPr>
              <a:t>Journal of Managerial issues, p11-113. </a:t>
            </a:r>
            <a:endParaRPr lang="en-GB" sz="4400" i="1" dirty="0">
              <a:latin typeface="Arial" panose="020B0604020202020204" pitchFamily="34" charset="0"/>
              <a:cs typeface="Arial" panose="020B0604020202020204" pitchFamily="34" charset="0"/>
            </a:endParaRPr>
          </a:p>
          <a:p>
            <a:pPr marL="0" indent="0">
              <a:buNone/>
            </a:pPr>
            <a:endParaRPr lang="en-GB" sz="4400" i="1" dirty="0">
              <a:latin typeface="Arial" panose="020B0604020202020204" pitchFamily="34" charset="0"/>
              <a:cs typeface="Arial" panose="020B0604020202020204" pitchFamily="34" charset="0"/>
            </a:endParaRPr>
          </a:p>
          <a:p>
            <a:pPr marL="0" indent="0">
              <a:buNone/>
            </a:pPr>
            <a:endParaRPr lang="en-GB" sz="4400" dirty="0">
              <a:latin typeface="Arial" panose="020B0604020202020204" pitchFamily="34" charset="0"/>
              <a:cs typeface="Arial" panose="020B0604020202020204" pitchFamily="34" charset="0"/>
            </a:endParaRPr>
          </a:p>
          <a:p>
            <a:pPr marL="0" indent="0">
              <a:buNone/>
            </a:pPr>
            <a:endParaRPr lang="en-GB" sz="4400" b="1" dirty="0">
              <a:latin typeface="Arial" panose="020B0604020202020204" pitchFamily="34" charset="0"/>
              <a:cs typeface="Arial" panose="020B0604020202020204" pitchFamily="34" charset="0"/>
            </a:endParaRPr>
          </a:p>
          <a:p>
            <a:pPr marL="0" indent="0">
              <a:buNone/>
            </a:pPr>
            <a:endParaRPr lang="en-GB" i="1" dirty="0"/>
          </a:p>
        </p:txBody>
      </p:sp>
    </p:spTree>
    <p:extLst>
      <p:ext uri="{BB962C8B-B14F-4D97-AF65-F5344CB8AC3E}">
        <p14:creationId xmlns:p14="http://schemas.microsoft.com/office/powerpoint/2010/main" val="2274633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ABBA4-2693-4EFC-97B1-9384E2A904C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F7F672B-2DBC-46BA-A9A1-BCE397E797B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3850242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TM02900743[[fn=Organic]]</Template>
  <TotalTime>547</TotalTime>
  <Words>967</Words>
  <Application>Microsoft Office PowerPoint</Application>
  <PresentationFormat>Widescreen</PresentationFormat>
  <Paragraphs>79</Paragraphs>
  <Slides>14</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Garamond</vt:lpstr>
      <vt:lpstr>Organic</vt:lpstr>
      <vt:lpstr>Module : Effective Team Working and Communication Module Code : BMSW4002 Strategies For Effective Communication in a Business Setting   Lecturer: Joanne Davis</vt:lpstr>
      <vt:lpstr>INTRODUCTION</vt:lpstr>
      <vt:lpstr>Do We Know What Communication is?</vt:lpstr>
      <vt:lpstr>Theories Relating To Models Of Communication</vt:lpstr>
      <vt:lpstr>PowerPoint Presentation</vt:lpstr>
      <vt:lpstr>WHAT IS A COMMUNICATION CHANNEL?</vt:lpstr>
      <vt:lpstr>What are the different types of communication channel? </vt:lpstr>
      <vt:lpstr> </vt:lpstr>
      <vt:lpstr>PowerPoint Presentation</vt:lpstr>
      <vt:lpstr>PowerPoint Presentation</vt:lpstr>
      <vt:lpstr>Types of barriers to effective communication </vt:lpstr>
      <vt:lpstr>PowerPoint Presentation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Jamilla Robinson</dc:creator>
  <cp:lastModifiedBy>simone ingleton</cp:lastModifiedBy>
  <cp:revision>1</cp:revision>
  <dcterms:created xsi:type="dcterms:W3CDTF">2022-03-22T11:18:35Z</dcterms:created>
  <dcterms:modified xsi:type="dcterms:W3CDTF">2022-03-27T09:55:59Z</dcterms:modified>
</cp:coreProperties>
</file>