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6"/>
  </p:notesMasterIdLst>
  <p:sldIdLst>
    <p:sldId id="256" r:id="rId2"/>
    <p:sldId id="257" r:id="rId3"/>
    <p:sldId id="308" r:id="rId4"/>
    <p:sldId id="309" r:id="rId5"/>
    <p:sldId id="320" r:id="rId6"/>
    <p:sldId id="310" r:id="rId7"/>
    <p:sldId id="321" r:id="rId8"/>
    <p:sldId id="322" r:id="rId9"/>
    <p:sldId id="323" r:id="rId10"/>
    <p:sldId id="311" r:id="rId11"/>
    <p:sldId id="262" r:id="rId12"/>
    <p:sldId id="263" r:id="rId13"/>
    <p:sldId id="312" r:id="rId14"/>
    <p:sldId id="325" r:id="rId15"/>
    <p:sldId id="313" r:id="rId16"/>
    <p:sldId id="314" r:id="rId17"/>
    <p:sldId id="324" r:id="rId18"/>
    <p:sldId id="267" r:id="rId19"/>
    <p:sldId id="268" r:id="rId20"/>
    <p:sldId id="316" r:id="rId21"/>
    <p:sldId id="326" r:id="rId22"/>
    <p:sldId id="317" r:id="rId23"/>
    <p:sldId id="318" r:id="rId24"/>
    <p:sldId id="319" r:id="rId2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9DE68-9CFC-4764-A17D-56F5BB24423A}" v="17" dt="2024-02-25T18:21:29.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8" d="100"/>
          <a:sy n="98" d="100"/>
        </p:scale>
        <p:origin x="96" y="726"/>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E59DE68-9CFC-4764-A17D-56F5BB24423A}"/>
    <pc:docChg chg="custSel addSld delSld modSld sldOrd">
      <pc:chgData name="Cerys Davies" userId="61e71dc1-9594-4277-b52b-4420989f68ee" providerId="ADAL" clId="{1E59DE68-9CFC-4764-A17D-56F5BB24423A}" dt="2024-02-28T11:35:50.048" v="8432" actId="1076"/>
      <pc:docMkLst>
        <pc:docMk/>
      </pc:docMkLst>
      <pc:sldChg chg="modSp mod">
        <pc:chgData name="Cerys Davies" userId="61e71dc1-9594-4277-b52b-4420989f68ee" providerId="ADAL" clId="{1E59DE68-9CFC-4764-A17D-56F5BB24423A}" dt="2024-02-23T20:07:41.828" v="33" actId="20577"/>
        <pc:sldMkLst>
          <pc:docMk/>
          <pc:sldMk cId="50137747" sldId="256"/>
        </pc:sldMkLst>
        <pc:spChg chg="mod">
          <ac:chgData name="Cerys Davies" userId="61e71dc1-9594-4277-b52b-4420989f68ee" providerId="ADAL" clId="{1E59DE68-9CFC-4764-A17D-56F5BB24423A}" dt="2024-02-23T20:07:41.828" v="33" actId="20577"/>
          <ac:spMkLst>
            <pc:docMk/>
            <pc:sldMk cId="50137747" sldId="256"/>
            <ac:spMk id="2" creationId="{5BF3BA62-DEB1-A696-DC3F-271259F1ABAF}"/>
          </ac:spMkLst>
        </pc:spChg>
      </pc:sldChg>
      <pc:sldChg chg="modSp mod">
        <pc:chgData name="Cerys Davies" userId="61e71dc1-9594-4277-b52b-4420989f68ee" providerId="ADAL" clId="{1E59DE68-9CFC-4764-A17D-56F5BB24423A}" dt="2024-02-23T20:10:33.216" v="68" actId="255"/>
        <pc:sldMkLst>
          <pc:docMk/>
          <pc:sldMk cId="3903572922" sldId="257"/>
        </pc:sldMkLst>
        <pc:spChg chg="mod">
          <ac:chgData name="Cerys Davies" userId="61e71dc1-9594-4277-b52b-4420989f68ee" providerId="ADAL" clId="{1E59DE68-9CFC-4764-A17D-56F5BB24423A}" dt="2024-02-23T20:10:10.836" v="66" actId="14100"/>
          <ac:spMkLst>
            <pc:docMk/>
            <pc:sldMk cId="3903572922" sldId="257"/>
            <ac:spMk id="2" creationId="{D4CEB04D-94AC-3AC4-86BD-76CB40AD2418}"/>
          </ac:spMkLst>
        </pc:spChg>
        <pc:spChg chg="mod">
          <ac:chgData name="Cerys Davies" userId="61e71dc1-9594-4277-b52b-4420989f68ee" providerId="ADAL" clId="{1E59DE68-9CFC-4764-A17D-56F5BB24423A}" dt="2024-02-23T20:10:33.216" v="68" actId="255"/>
          <ac:spMkLst>
            <pc:docMk/>
            <pc:sldMk cId="3903572922" sldId="257"/>
            <ac:spMk id="3" creationId="{F8EE66E2-D084-05B7-53D1-2DE7FB231903}"/>
          </ac:spMkLst>
        </pc:spChg>
      </pc:sldChg>
      <pc:sldChg chg="del">
        <pc:chgData name="Cerys Davies" userId="61e71dc1-9594-4277-b52b-4420989f68ee" providerId="ADAL" clId="{1E59DE68-9CFC-4764-A17D-56F5BB24423A}" dt="2024-02-23T20:11:13.379" v="81" actId="47"/>
        <pc:sldMkLst>
          <pc:docMk/>
          <pc:sldMk cId="2544407716" sldId="258"/>
        </pc:sldMkLst>
      </pc:sldChg>
      <pc:sldChg chg="del">
        <pc:chgData name="Cerys Davies" userId="61e71dc1-9594-4277-b52b-4420989f68ee" providerId="ADAL" clId="{1E59DE68-9CFC-4764-A17D-56F5BB24423A}" dt="2024-02-23T20:11:14.309" v="83" actId="47"/>
        <pc:sldMkLst>
          <pc:docMk/>
          <pc:sldMk cId="1353024765" sldId="259"/>
        </pc:sldMkLst>
      </pc:sldChg>
      <pc:sldChg chg="del">
        <pc:chgData name="Cerys Davies" userId="61e71dc1-9594-4277-b52b-4420989f68ee" providerId="ADAL" clId="{1E59DE68-9CFC-4764-A17D-56F5BB24423A}" dt="2024-02-23T20:11:14.716" v="84" actId="47"/>
        <pc:sldMkLst>
          <pc:docMk/>
          <pc:sldMk cId="3582662726" sldId="261"/>
        </pc:sldMkLst>
      </pc:sldChg>
      <pc:sldChg chg="modSp add mod">
        <pc:chgData name="Cerys Davies" userId="61e71dc1-9594-4277-b52b-4420989f68ee" providerId="ADAL" clId="{1E59DE68-9CFC-4764-A17D-56F5BB24423A}" dt="2024-02-25T17:12:01.130" v="5892" actId="20577"/>
        <pc:sldMkLst>
          <pc:docMk/>
          <pc:sldMk cId="95902428" sldId="262"/>
        </pc:sldMkLst>
        <pc:spChg chg="mod">
          <ac:chgData name="Cerys Davies" userId="61e71dc1-9594-4277-b52b-4420989f68ee" providerId="ADAL" clId="{1E59DE68-9CFC-4764-A17D-56F5BB24423A}" dt="2024-02-25T17:12:01.130" v="5892" actId="20577"/>
          <ac:spMkLst>
            <pc:docMk/>
            <pc:sldMk cId="95902428" sldId="262"/>
            <ac:spMk id="2" creationId="{8CC3DFCB-73EA-4358-960C-612C23700872}"/>
          </ac:spMkLst>
        </pc:spChg>
      </pc:sldChg>
      <pc:sldChg chg="del">
        <pc:chgData name="Cerys Davies" userId="61e71dc1-9594-4277-b52b-4420989f68ee" providerId="ADAL" clId="{1E59DE68-9CFC-4764-A17D-56F5BB24423A}" dt="2024-02-23T20:11:15.143" v="85" actId="47"/>
        <pc:sldMkLst>
          <pc:docMk/>
          <pc:sldMk cId="911358520" sldId="262"/>
        </pc:sldMkLst>
      </pc:sldChg>
      <pc:sldChg chg="add">
        <pc:chgData name="Cerys Davies" userId="61e71dc1-9594-4277-b52b-4420989f68ee" providerId="ADAL" clId="{1E59DE68-9CFC-4764-A17D-56F5BB24423A}" dt="2024-02-25T17:02:09.837" v="5252"/>
        <pc:sldMkLst>
          <pc:docMk/>
          <pc:sldMk cId="4019152849" sldId="263"/>
        </pc:sldMkLst>
      </pc:sldChg>
      <pc:sldChg chg="modSp add mod">
        <pc:chgData name="Cerys Davies" userId="61e71dc1-9594-4277-b52b-4420989f68ee" providerId="ADAL" clId="{1E59DE68-9CFC-4764-A17D-56F5BB24423A}" dt="2024-02-25T18:24:59.093" v="7562" actId="255"/>
        <pc:sldMkLst>
          <pc:docMk/>
          <pc:sldMk cId="2975747133" sldId="267"/>
        </pc:sldMkLst>
        <pc:spChg chg="mod">
          <ac:chgData name="Cerys Davies" userId="61e71dc1-9594-4277-b52b-4420989f68ee" providerId="ADAL" clId="{1E59DE68-9CFC-4764-A17D-56F5BB24423A}" dt="2024-02-25T18:24:59.093" v="7562" actId="255"/>
          <ac:spMkLst>
            <pc:docMk/>
            <pc:sldMk cId="2975747133" sldId="267"/>
            <ac:spMk id="3" creationId="{D093C445-AC8A-4E8B-85C5-BE894CB5E711}"/>
          </ac:spMkLst>
        </pc:spChg>
      </pc:sldChg>
      <pc:sldChg chg="delSp modSp add mod setBg delDesignElem">
        <pc:chgData name="Cerys Davies" userId="61e71dc1-9594-4277-b52b-4420989f68ee" providerId="ADAL" clId="{1E59DE68-9CFC-4764-A17D-56F5BB24423A}" dt="2024-02-25T18:23:13.868" v="7382" actId="14100"/>
        <pc:sldMkLst>
          <pc:docMk/>
          <pc:sldMk cId="497956220" sldId="268"/>
        </pc:sldMkLst>
        <pc:spChg chg="mod">
          <ac:chgData name="Cerys Davies" userId="61e71dc1-9594-4277-b52b-4420989f68ee" providerId="ADAL" clId="{1E59DE68-9CFC-4764-A17D-56F5BB24423A}" dt="2024-02-25T18:23:05.955" v="7380" actId="14100"/>
          <ac:spMkLst>
            <pc:docMk/>
            <pc:sldMk cId="497956220" sldId="268"/>
            <ac:spMk id="2" creationId="{55570308-2E09-403A-BB2A-040EF2494A8A}"/>
          </ac:spMkLst>
        </pc:spChg>
        <pc:spChg chg="mod">
          <ac:chgData name="Cerys Davies" userId="61e71dc1-9594-4277-b52b-4420989f68ee" providerId="ADAL" clId="{1E59DE68-9CFC-4764-A17D-56F5BB24423A}" dt="2024-02-25T18:23:09.584" v="7381" actId="1076"/>
          <ac:spMkLst>
            <pc:docMk/>
            <pc:sldMk cId="497956220" sldId="268"/>
            <ac:spMk id="7" creationId="{FFC6BF59-8F68-1914-5F77-6EBB6FC83AA0}"/>
          </ac:spMkLst>
        </pc:spChg>
        <pc:spChg chg="del">
          <ac:chgData name="Cerys Davies" userId="61e71dc1-9594-4277-b52b-4420989f68ee" providerId="ADAL" clId="{1E59DE68-9CFC-4764-A17D-56F5BB24423A}" dt="2024-02-25T18:21:29.296" v="7358"/>
          <ac:spMkLst>
            <pc:docMk/>
            <pc:sldMk cId="497956220" sldId="268"/>
            <ac:spMk id="9" creationId="{8651CFA9-6065-4243-AC48-858E359780B1}"/>
          </ac:spMkLst>
        </pc:spChg>
        <pc:spChg chg="del">
          <ac:chgData name="Cerys Davies" userId="61e71dc1-9594-4277-b52b-4420989f68ee" providerId="ADAL" clId="{1E59DE68-9CFC-4764-A17D-56F5BB24423A}" dt="2024-02-25T18:21:29.296" v="7358"/>
          <ac:spMkLst>
            <pc:docMk/>
            <pc:sldMk cId="497956220" sldId="268"/>
            <ac:spMk id="11" creationId="{37962AE0-6A1C-4B76-9D52-10E5E6D7D3BB}"/>
          </ac:spMkLst>
        </pc:spChg>
        <pc:graphicFrameChg chg="mod">
          <ac:chgData name="Cerys Davies" userId="61e71dc1-9594-4277-b52b-4420989f68ee" providerId="ADAL" clId="{1E59DE68-9CFC-4764-A17D-56F5BB24423A}" dt="2024-02-25T18:23:13.868" v="7382" actId="14100"/>
          <ac:graphicFrameMkLst>
            <pc:docMk/>
            <pc:sldMk cId="497956220" sldId="268"/>
            <ac:graphicFrameMk id="5" creationId="{B32169D2-9968-4C24-94BC-E1EF72DC4703}"/>
          </ac:graphicFrameMkLst>
        </pc:graphicFrameChg>
        <pc:picChg chg="del">
          <ac:chgData name="Cerys Davies" userId="61e71dc1-9594-4277-b52b-4420989f68ee" providerId="ADAL" clId="{1E59DE68-9CFC-4764-A17D-56F5BB24423A}" dt="2024-02-25T18:21:29.296" v="7358"/>
          <ac:picMkLst>
            <pc:docMk/>
            <pc:sldMk cId="497956220" sldId="268"/>
            <ac:picMk id="13" creationId="{A72D06A1-BA08-4820-BBC8-B24DDB32A376}"/>
          </ac:picMkLst>
        </pc:picChg>
        <pc:picChg chg="del">
          <ac:chgData name="Cerys Davies" userId="61e71dc1-9594-4277-b52b-4420989f68ee" providerId="ADAL" clId="{1E59DE68-9CFC-4764-A17D-56F5BB24423A}" dt="2024-02-25T18:21:29.296" v="7358"/>
          <ac:picMkLst>
            <pc:docMk/>
            <pc:sldMk cId="497956220" sldId="268"/>
            <ac:picMk id="15" creationId="{1295E665-0408-4072-94B3-49BA5ACBCBD3}"/>
          </ac:picMkLst>
        </pc:picChg>
      </pc:sldChg>
      <pc:sldChg chg="del">
        <pc:chgData name="Cerys Davies" userId="61e71dc1-9594-4277-b52b-4420989f68ee" providerId="ADAL" clId="{1E59DE68-9CFC-4764-A17D-56F5BB24423A}" dt="2024-02-23T20:11:13.827" v="82" actId="47"/>
        <pc:sldMkLst>
          <pc:docMk/>
          <pc:sldMk cId="1594251292" sldId="270"/>
        </pc:sldMkLst>
      </pc:sldChg>
      <pc:sldChg chg="del">
        <pc:chgData name="Cerys Davies" userId="61e71dc1-9594-4277-b52b-4420989f68ee" providerId="ADAL" clId="{1E59DE68-9CFC-4764-A17D-56F5BB24423A}" dt="2024-02-23T20:11:19.414" v="94" actId="47"/>
        <pc:sldMkLst>
          <pc:docMk/>
          <pc:sldMk cId="3707110917" sldId="296"/>
        </pc:sldMkLst>
      </pc:sldChg>
      <pc:sldChg chg="del">
        <pc:chgData name="Cerys Davies" userId="61e71dc1-9594-4277-b52b-4420989f68ee" providerId="ADAL" clId="{1E59DE68-9CFC-4764-A17D-56F5BB24423A}" dt="2024-02-23T20:11:18.883" v="93" actId="47"/>
        <pc:sldMkLst>
          <pc:docMk/>
          <pc:sldMk cId="155424479" sldId="297"/>
        </pc:sldMkLst>
      </pc:sldChg>
      <pc:sldChg chg="del">
        <pc:chgData name="Cerys Davies" userId="61e71dc1-9594-4277-b52b-4420989f68ee" providerId="ADAL" clId="{1E59DE68-9CFC-4764-A17D-56F5BB24423A}" dt="2024-02-23T20:11:15.562" v="86" actId="47"/>
        <pc:sldMkLst>
          <pc:docMk/>
          <pc:sldMk cId="1416545099" sldId="298"/>
        </pc:sldMkLst>
      </pc:sldChg>
      <pc:sldChg chg="del">
        <pc:chgData name="Cerys Davies" userId="61e71dc1-9594-4277-b52b-4420989f68ee" providerId="ADAL" clId="{1E59DE68-9CFC-4764-A17D-56F5BB24423A}" dt="2024-02-23T20:11:16.143" v="87" actId="47"/>
        <pc:sldMkLst>
          <pc:docMk/>
          <pc:sldMk cId="1169371015" sldId="299"/>
        </pc:sldMkLst>
      </pc:sldChg>
      <pc:sldChg chg="del">
        <pc:chgData name="Cerys Davies" userId="61e71dc1-9594-4277-b52b-4420989f68ee" providerId="ADAL" clId="{1E59DE68-9CFC-4764-A17D-56F5BB24423A}" dt="2024-02-23T20:11:16.542" v="88" actId="47"/>
        <pc:sldMkLst>
          <pc:docMk/>
          <pc:sldMk cId="1003709650" sldId="300"/>
        </pc:sldMkLst>
      </pc:sldChg>
      <pc:sldChg chg="del">
        <pc:chgData name="Cerys Davies" userId="61e71dc1-9594-4277-b52b-4420989f68ee" providerId="ADAL" clId="{1E59DE68-9CFC-4764-A17D-56F5BB24423A}" dt="2024-02-23T20:11:17.027" v="89" actId="47"/>
        <pc:sldMkLst>
          <pc:docMk/>
          <pc:sldMk cId="1643243984" sldId="301"/>
        </pc:sldMkLst>
      </pc:sldChg>
      <pc:sldChg chg="del">
        <pc:chgData name="Cerys Davies" userId="61e71dc1-9594-4277-b52b-4420989f68ee" providerId="ADAL" clId="{1E59DE68-9CFC-4764-A17D-56F5BB24423A}" dt="2024-02-23T20:11:17.496" v="90" actId="47"/>
        <pc:sldMkLst>
          <pc:docMk/>
          <pc:sldMk cId="584785566" sldId="302"/>
        </pc:sldMkLst>
      </pc:sldChg>
      <pc:sldChg chg="del">
        <pc:chgData name="Cerys Davies" userId="61e71dc1-9594-4277-b52b-4420989f68ee" providerId="ADAL" clId="{1E59DE68-9CFC-4764-A17D-56F5BB24423A}" dt="2024-02-23T20:11:17.912" v="91" actId="47"/>
        <pc:sldMkLst>
          <pc:docMk/>
          <pc:sldMk cId="1937027755" sldId="303"/>
        </pc:sldMkLst>
      </pc:sldChg>
      <pc:sldChg chg="del">
        <pc:chgData name="Cerys Davies" userId="61e71dc1-9594-4277-b52b-4420989f68ee" providerId="ADAL" clId="{1E59DE68-9CFC-4764-A17D-56F5BB24423A}" dt="2024-02-23T20:11:18.460" v="92" actId="47"/>
        <pc:sldMkLst>
          <pc:docMk/>
          <pc:sldMk cId="242325405" sldId="304"/>
        </pc:sldMkLst>
      </pc:sldChg>
      <pc:sldChg chg="del">
        <pc:chgData name="Cerys Davies" userId="61e71dc1-9594-4277-b52b-4420989f68ee" providerId="ADAL" clId="{1E59DE68-9CFC-4764-A17D-56F5BB24423A}" dt="2024-02-23T20:11:19.968" v="95" actId="47"/>
        <pc:sldMkLst>
          <pc:docMk/>
          <pc:sldMk cId="3095233137" sldId="305"/>
        </pc:sldMkLst>
      </pc:sldChg>
      <pc:sldChg chg="del">
        <pc:chgData name="Cerys Davies" userId="61e71dc1-9594-4277-b52b-4420989f68ee" providerId="ADAL" clId="{1E59DE68-9CFC-4764-A17D-56F5BB24423A}" dt="2024-02-23T20:11:21.333" v="96" actId="47"/>
        <pc:sldMkLst>
          <pc:docMk/>
          <pc:sldMk cId="3979946835" sldId="306"/>
        </pc:sldMkLst>
      </pc:sldChg>
      <pc:sldChg chg="del">
        <pc:chgData name="Cerys Davies" userId="61e71dc1-9594-4277-b52b-4420989f68ee" providerId="ADAL" clId="{1E59DE68-9CFC-4764-A17D-56F5BB24423A}" dt="2024-02-23T20:11:21.918" v="97" actId="47"/>
        <pc:sldMkLst>
          <pc:docMk/>
          <pc:sldMk cId="2302088973" sldId="307"/>
        </pc:sldMkLst>
      </pc:sldChg>
      <pc:sldChg chg="modSp new mod">
        <pc:chgData name="Cerys Davies" userId="61e71dc1-9594-4277-b52b-4420989f68ee" providerId="ADAL" clId="{1E59DE68-9CFC-4764-A17D-56F5BB24423A}" dt="2024-02-25T16:53:41.791" v="5232" actId="255"/>
        <pc:sldMkLst>
          <pc:docMk/>
          <pc:sldMk cId="962659262" sldId="308"/>
        </pc:sldMkLst>
        <pc:spChg chg="mod">
          <ac:chgData name="Cerys Davies" userId="61e71dc1-9594-4277-b52b-4420989f68ee" providerId="ADAL" clId="{1E59DE68-9CFC-4764-A17D-56F5BB24423A}" dt="2024-02-23T20:11:37.612" v="117" actId="20577"/>
          <ac:spMkLst>
            <pc:docMk/>
            <pc:sldMk cId="962659262" sldId="308"/>
            <ac:spMk id="2" creationId="{3BE80381-B61D-C977-0FD4-EE62A9FC1662}"/>
          </ac:spMkLst>
        </pc:spChg>
        <pc:spChg chg="mod">
          <ac:chgData name="Cerys Davies" userId="61e71dc1-9594-4277-b52b-4420989f68ee" providerId="ADAL" clId="{1E59DE68-9CFC-4764-A17D-56F5BB24423A}" dt="2024-02-25T16:53:41.791" v="5232" actId="255"/>
          <ac:spMkLst>
            <pc:docMk/>
            <pc:sldMk cId="962659262" sldId="308"/>
            <ac:spMk id="3" creationId="{1219EEDE-3E6A-6B11-77D0-C6B19A26AA2B}"/>
          </ac:spMkLst>
        </pc:spChg>
      </pc:sldChg>
      <pc:sldChg chg="modSp new mod">
        <pc:chgData name="Cerys Davies" userId="61e71dc1-9594-4277-b52b-4420989f68ee" providerId="ADAL" clId="{1E59DE68-9CFC-4764-A17D-56F5BB24423A}" dt="2024-02-25T16:53:53.992" v="5234" actId="255"/>
        <pc:sldMkLst>
          <pc:docMk/>
          <pc:sldMk cId="2970580858" sldId="309"/>
        </pc:sldMkLst>
        <pc:spChg chg="mod">
          <ac:chgData name="Cerys Davies" userId="61e71dc1-9594-4277-b52b-4420989f68ee" providerId="ADAL" clId="{1E59DE68-9CFC-4764-A17D-56F5BB24423A}" dt="2024-02-23T20:11:52.072" v="146" actId="20577"/>
          <ac:spMkLst>
            <pc:docMk/>
            <pc:sldMk cId="2970580858" sldId="309"/>
            <ac:spMk id="2" creationId="{5058691D-FE16-04F7-D37E-B2154ECF5DB5}"/>
          </ac:spMkLst>
        </pc:spChg>
        <pc:spChg chg="mod">
          <ac:chgData name="Cerys Davies" userId="61e71dc1-9594-4277-b52b-4420989f68ee" providerId="ADAL" clId="{1E59DE68-9CFC-4764-A17D-56F5BB24423A}" dt="2024-02-25T16:53:53.992" v="5234" actId="255"/>
          <ac:spMkLst>
            <pc:docMk/>
            <pc:sldMk cId="2970580858" sldId="309"/>
            <ac:spMk id="3" creationId="{F66D5448-94CB-3523-7CBA-8DE653156D13}"/>
          </ac:spMkLst>
        </pc:spChg>
      </pc:sldChg>
      <pc:sldChg chg="modSp new mod">
        <pc:chgData name="Cerys Davies" userId="61e71dc1-9594-4277-b52b-4420989f68ee" providerId="ADAL" clId="{1E59DE68-9CFC-4764-A17D-56F5BB24423A}" dt="2024-02-25T16:54:33.253" v="5243" actId="27636"/>
        <pc:sldMkLst>
          <pc:docMk/>
          <pc:sldMk cId="296837070" sldId="310"/>
        </pc:sldMkLst>
        <pc:spChg chg="mod">
          <ac:chgData name="Cerys Davies" userId="61e71dc1-9594-4277-b52b-4420989f68ee" providerId="ADAL" clId="{1E59DE68-9CFC-4764-A17D-56F5BB24423A}" dt="2024-02-23T20:25:49.141" v="1475" actId="20577"/>
          <ac:spMkLst>
            <pc:docMk/>
            <pc:sldMk cId="296837070" sldId="310"/>
            <ac:spMk id="2" creationId="{4BED9C08-C121-E0AB-9B8A-96167DB0FFCC}"/>
          </ac:spMkLst>
        </pc:spChg>
        <pc:spChg chg="mod">
          <ac:chgData name="Cerys Davies" userId="61e71dc1-9594-4277-b52b-4420989f68ee" providerId="ADAL" clId="{1E59DE68-9CFC-4764-A17D-56F5BB24423A}" dt="2024-02-25T16:54:33.253" v="5243" actId="27636"/>
          <ac:spMkLst>
            <pc:docMk/>
            <pc:sldMk cId="296837070" sldId="310"/>
            <ac:spMk id="3" creationId="{BF496399-E156-0956-08EB-0B5C24EAC901}"/>
          </ac:spMkLst>
        </pc:spChg>
      </pc:sldChg>
      <pc:sldChg chg="modSp new mod">
        <pc:chgData name="Cerys Davies" userId="61e71dc1-9594-4277-b52b-4420989f68ee" providerId="ADAL" clId="{1E59DE68-9CFC-4764-A17D-56F5BB24423A}" dt="2024-02-25T17:11:34.724" v="5879" actId="115"/>
        <pc:sldMkLst>
          <pc:docMk/>
          <pc:sldMk cId="827184731" sldId="311"/>
        </pc:sldMkLst>
        <pc:spChg chg="mod">
          <ac:chgData name="Cerys Davies" userId="61e71dc1-9594-4277-b52b-4420989f68ee" providerId="ADAL" clId="{1E59DE68-9CFC-4764-A17D-56F5BB24423A}" dt="2024-02-25T17:10:57.674" v="5872" actId="1076"/>
          <ac:spMkLst>
            <pc:docMk/>
            <pc:sldMk cId="827184731" sldId="311"/>
            <ac:spMk id="2" creationId="{30949FAE-9808-A74B-9CEA-0E73FD0D68F6}"/>
          </ac:spMkLst>
        </pc:spChg>
        <pc:spChg chg="mod">
          <ac:chgData name="Cerys Davies" userId="61e71dc1-9594-4277-b52b-4420989f68ee" providerId="ADAL" clId="{1E59DE68-9CFC-4764-A17D-56F5BB24423A}" dt="2024-02-25T17:11:34.724" v="5879" actId="115"/>
          <ac:spMkLst>
            <pc:docMk/>
            <pc:sldMk cId="827184731" sldId="311"/>
            <ac:spMk id="3" creationId="{5B8AC7D5-DBAF-D76E-9C0E-C73FCDAEDFDF}"/>
          </ac:spMkLst>
        </pc:spChg>
      </pc:sldChg>
      <pc:sldChg chg="modSp new mod ord">
        <pc:chgData name="Cerys Davies" userId="61e71dc1-9594-4277-b52b-4420989f68ee" providerId="ADAL" clId="{1E59DE68-9CFC-4764-A17D-56F5BB24423A}" dt="2024-02-25T17:47:49.548" v="6215" actId="14100"/>
        <pc:sldMkLst>
          <pc:docMk/>
          <pc:sldMk cId="2834010573" sldId="312"/>
        </pc:sldMkLst>
        <pc:spChg chg="mod">
          <ac:chgData name="Cerys Davies" userId="61e71dc1-9594-4277-b52b-4420989f68ee" providerId="ADAL" clId="{1E59DE68-9CFC-4764-A17D-56F5BB24423A}" dt="2024-02-25T17:44:31.725" v="5961" actId="20577"/>
          <ac:spMkLst>
            <pc:docMk/>
            <pc:sldMk cId="2834010573" sldId="312"/>
            <ac:spMk id="2" creationId="{4A59B381-B533-6EDE-93B8-70AD6F668EEC}"/>
          </ac:spMkLst>
        </pc:spChg>
        <pc:spChg chg="mod">
          <ac:chgData name="Cerys Davies" userId="61e71dc1-9594-4277-b52b-4420989f68ee" providerId="ADAL" clId="{1E59DE68-9CFC-4764-A17D-56F5BB24423A}" dt="2024-02-25T17:47:49.548" v="6215" actId="14100"/>
          <ac:spMkLst>
            <pc:docMk/>
            <pc:sldMk cId="2834010573" sldId="312"/>
            <ac:spMk id="3" creationId="{55CEAF69-91C1-7671-2070-DAEF05B5BA77}"/>
          </ac:spMkLst>
        </pc:spChg>
      </pc:sldChg>
      <pc:sldChg chg="modSp new mod modAnim">
        <pc:chgData name="Cerys Davies" userId="61e71dc1-9594-4277-b52b-4420989f68ee" providerId="ADAL" clId="{1E59DE68-9CFC-4764-A17D-56F5BB24423A}" dt="2024-02-25T18:11:01.406" v="6667"/>
        <pc:sldMkLst>
          <pc:docMk/>
          <pc:sldMk cId="400159306" sldId="313"/>
        </pc:sldMkLst>
        <pc:spChg chg="mod">
          <ac:chgData name="Cerys Davies" userId="61e71dc1-9594-4277-b52b-4420989f68ee" providerId="ADAL" clId="{1E59DE68-9CFC-4764-A17D-56F5BB24423A}" dt="2024-02-23T20:12:37.490" v="251" actId="20577"/>
          <ac:spMkLst>
            <pc:docMk/>
            <pc:sldMk cId="400159306" sldId="313"/>
            <ac:spMk id="2" creationId="{664893E7-CC98-1AAC-B68F-00CC2F60732E}"/>
          </ac:spMkLst>
        </pc:spChg>
        <pc:spChg chg="mod">
          <ac:chgData name="Cerys Davies" userId="61e71dc1-9594-4277-b52b-4420989f68ee" providerId="ADAL" clId="{1E59DE68-9CFC-4764-A17D-56F5BB24423A}" dt="2024-02-25T18:10:27.228" v="6664" actId="255"/>
          <ac:spMkLst>
            <pc:docMk/>
            <pc:sldMk cId="400159306" sldId="313"/>
            <ac:spMk id="3" creationId="{0F7D813E-10EC-127D-0CC2-BE7DEF612E7E}"/>
          </ac:spMkLst>
        </pc:spChg>
      </pc:sldChg>
      <pc:sldChg chg="modSp new mod">
        <pc:chgData name="Cerys Davies" userId="61e71dc1-9594-4277-b52b-4420989f68ee" providerId="ADAL" clId="{1E59DE68-9CFC-4764-A17D-56F5BB24423A}" dt="2024-02-23T21:30:42.943" v="4793" actId="27636"/>
        <pc:sldMkLst>
          <pc:docMk/>
          <pc:sldMk cId="1139210974" sldId="314"/>
        </pc:sldMkLst>
        <pc:spChg chg="mod">
          <ac:chgData name="Cerys Davies" userId="61e71dc1-9594-4277-b52b-4420989f68ee" providerId="ADAL" clId="{1E59DE68-9CFC-4764-A17D-56F5BB24423A}" dt="2024-02-23T20:12:45.590" v="263" actId="20577"/>
          <ac:spMkLst>
            <pc:docMk/>
            <pc:sldMk cId="1139210974" sldId="314"/>
            <ac:spMk id="2" creationId="{02F4FF85-0BCE-6EB7-B19D-20D9138DE3E2}"/>
          </ac:spMkLst>
        </pc:spChg>
        <pc:spChg chg="mod">
          <ac:chgData name="Cerys Davies" userId="61e71dc1-9594-4277-b52b-4420989f68ee" providerId="ADAL" clId="{1E59DE68-9CFC-4764-A17D-56F5BB24423A}" dt="2024-02-23T21:30:42.943" v="4793" actId="27636"/>
          <ac:spMkLst>
            <pc:docMk/>
            <pc:sldMk cId="1139210974" sldId="314"/>
            <ac:spMk id="3" creationId="{E2B4342B-D5F9-8767-92FF-9C4FAC85D217}"/>
          </ac:spMkLst>
        </pc:spChg>
      </pc:sldChg>
      <pc:sldChg chg="modSp new del mod">
        <pc:chgData name="Cerys Davies" userId="61e71dc1-9594-4277-b52b-4420989f68ee" providerId="ADAL" clId="{1E59DE68-9CFC-4764-A17D-56F5BB24423A}" dt="2024-02-25T18:25:01.533" v="7563" actId="47"/>
        <pc:sldMkLst>
          <pc:docMk/>
          <pc:sldMk cId="3029050339" sldId="315"/>
        </pc:sldMkLst>
        <pc:spChg chg="mod">
          <ac:chgData name="Cerys Davies" userId="61e71dc1-9594-4277-b52b-4420989f68ee" providerId="ADAL" clId="{1E59DE68-9CFC-4764-A17D-56F5BB24423A}" dt="2024-02-23T20:12:57.416" v="279" actId="20577"/>
          <ac:spMkLst>
            <pc:docMk/>
            <pc:sldMk cId="3029050339" sldId="315"/>
            <ac:spMk id="2" creationId="{D1BBC5F0-6EFD-419C-7ABE-C3C1D0B02BCC}"/>
          </ac:spMkLst>
        </pc:spChg>
      </pc:sldChg>
      <pc:sldChg chg="modSp new mod">
        <pc:chgData name="Cerys Davies" userId="61e71dc1-9594-4277-b52b-4420989f68ee" providerId="ADAL" clId="{1E59DE68-9CFC-4764-A17D-56F5BB24423A}" dt="2024-02-25T18:55:54.444" v="8124" actId="255"/>
        <pc:sldMkLst>
          <pc:docMk/>
          <pc:sldMk cId="2924856635" sldId="316"/>
        </pc:sldMkLst>
        <pc:spChg chg="mod">
          <ac:chgData name="Cerys Davies" userId="61e71dc1-9594-4277-b52b-4420989f68ee" providerId="ADAL" clId="{1E59DE68-9CFC-4764-A17D-56F5BB24423A}" dt="2024-02-23T20:13:07.782" v="293" actId="20577"/>
          <ac:spMkLst>
            <pc:docMk/>
            <pc:sldMk cId="2924856635" sldId="316"/>
            <ac:spMk id="2" creationId="{D6E3EBCF-06E2-1EBD-4FF0-FCC70D2363E9}"/>
          </ac:spMkLst>
        </pc:spChg>
        <pc:spChg chg="mod">
          <ac:chgData name="Cerys Davies" userId="61e71dc1-9594-4277-b52b-4420989f68ee" providerId="ADAL" clId="{1E59DE68-9CFC-4764-A17D-56F5BB24423A}" dt="2024-02-25T18:55:54.444" v="8124" actId="255"/>
          <ac:spMkLst>
            <pc:docMk/>
            <pc:sldMk cId="2924856635" sldId="316"/>
            <ac:spMk id="3" creationId="{A6B7B8A3-5F2C-630D-425E-5815B1960B00}"/>
          </ac:spMkLst>
        </pc:spChg>
      </pc:sldChg>
      <pc:sldChg chg="modSp new mod">
        <pc:chgData name="Cerys Davies" userId="61e71dc1-9594-4277-b52b-4420989f68ee" providerId="ADAL" clId="{1E59DE68-9CFC-4764-A17D-56F5BB24423A}" dt="2024-02-25T18:19:57.349" v="7355" actId="20577"/>
        <pc:sldMkLst>
          <pc:docMk/>
          <pc:sldMk cId="451006840" sldId="317"/>
        </pc:sldMkLst>
        <pc:spChg chg="mod">
          <ac:chgData name="Cerys Davies" userId="61e71dc1-9594-4277-b52b-4420989f68ee" providerId="ADAL" clId="{1E59DE68-9CFC-4764-A17D-56F5BB24423A}" dt="2024-02-23T20:13:29.292" v="325" actId="20577"/>
          <ac:spMkLst>
            <pc:docMk/>
            <pc:sldMk cId="451006840" sldId="317"/>
            <ac:spMk id="2" creationId="{704AFFB4-9555-D51E-FF8B-A78E453D1F09}"/>
          </ac:spMkLst>
        </pc:spChg>
        <pc:spChg chg="mod">
          <ac:chgData name="Cerys Davies" userId="61e71dc1-9594-4277-b52b-4420989f68ee" providerId="ADAL" clId="{1E59DE68-9CFC-4764-A17D-56F5BB24423A}" dt="2024-02-25T18:19:57.349" v="7355" actId="20577"/>
          <ac:spMkLst>
            <pc:docMk/>
            <pc:sldMk cId="451006840" sldId="317"/>
            <ac:spMk id="3" creationId="{15ED809A-6E85-EA28-8D92-998ACC73EC44}"/>
          </ac:spMkLst>
        </pc:spChg>
      </pc:sldChg>
      <pc:sldChg chg="addSp delSp modSp new mod">
        <pc:chgData name="Cerys Davies" userId="61e71dc1-9594-4277-b52b-4420989f68ee" providerId="ADAL" clId="{1E59DE68-9CFC-4764-A17D-56F5BB24423A}" dt="2024-02-28T11:34:56.752" v="8427" actId="14100"/>
        <pc:sldMkLst>
          <pc:docMk/>
          <pc:sldMk cId="4115797813" sldId="318"/>
        </pc:sldMkLst>
        <pc:spChg chg="del">
          <ac:chgData name="Cerys Davies" userId="61e71dc1-9594-4277-b52b-4420989f68ee" providerId="ADAL" clId="{1E59DE68-9CFC-4764-A17D-56F5BB24423A}" dt="2024-02-28T11:34:45.849" v="8424" actId="478"/>
          <ac:spMkLst>
            <pc:docMk/>
            <pc:sldMk cId="4115797813" sldId="318"/>
            <ac:spMk id="2" creationId="{A0704688-D472-1334-D9DA-93239D732D1C}"/>
          </ac:spMkLst>
        </pc:spChg>
        <pc:spChg chg="del">
          <ac:chgData name="Cerys Davies" userId="61e71dc1-9594-4277-b52b-4420989f68ee" providerId="ADAL" clId="{1E59DE68-9CFC-4764-A17D-56F5BB24423A}" dt="2024-02-28T11:34:49.072" v="8425" actId="478"/>
          <ac:spMkLst>
            <pc:docMk/>
            <pc:sldMk cId="4115797813" sldId="318"/>
            <ac:spMk id="3" creationId="{C5D8627B-8B66-549D-5066-2DA316F90389}"/>
          </ac:spMkLst>
        </pc:spChg>
        <pc:picChg chg="add mod">
          <ac:chgData name="Cerys Davies" userId="61e71dc1-9594-4277-b52b-4420989f68ee" providerId="ADAL" clId="{1E59DE68-9CFC-4764-A17D-56F5BB24423A}" dt="2024-02-28T11:34:56.752" v="8427" actId="14100"/>
          <ac:picMkLst>
            <pc:docMk/>
            <pc:sldMk cId="4115797813" sldId="318"/>
            <ac:picMk id="5" creationId="{246B1E4D-D7AE-C17B-64BA-AC4A5B385CA4}"/>
          </ac:picMkLst>
        </pc:picChg>
      </pc:sldChg>
      <pc:sldChg chg="addSp delSp modSp new mod">
        <pc:chgData name="Cerys Davies" userId="61e71dc1-9594-4277-b52b-4420989f68ee" providerId="ADAL" clId="{1E59DE68-9CFC-4764-A17D-56F5BB24423A}" dt="2024-02-28T11:35:50.048" v="8432" actId="1076"/>
        <pc:sldMkLst>
          <pc:docMk/>
          <pc:sldMk cId="3930165509" sldId="319"/>
        </pc:sldMkLst>
        <pc:spChg chg="del">
          <ac:chgData name="Cerys Davies" userId="61e71dc1-9594-4277-b52b-4420989f68ee" providerId="ADAL" clId="{1E59DE68-9CFC-4764-A17D-56F5BB24423A}" dt="2024-02-28T11:35:02.083" v="8428" actId="478"/>
          <ac:spMkLst>
            <pc:docMk/>
            <pc:sldMk cId="3930165509" sldId="319"/>
            <ac:spMk id="2" creationId="{47587C0D-CEAB-86BA-5BFF-A833941C0AF3}"/>
          </ac:spMkLst>
        </pc:spChg>
        <pc:spChg chg="del">
          <ac:chgData name="Cerys Davies" userId="61e71dc1-9594-4277-b52b-4420989f68ee" providerId="ADAL" clId="{1E59DE68-9CFC-4764-A17D-56F5BB24423A}" dt="2024-02-28T11:35:11.956" v="8429" actId="478"/>
          <ac:spMkLst>
            <pc:docMk/>
            <pc:sldMk cId="3930165509" sldId="319"/>
            <ac:spMk id="3" creationId="{0E9E9041-C165-5B49-7CA9-42C2D790214F}"/>
          </ac:spMkLst>
        </pc:spChg>
        <pc:picChg chg="add mod">
          <ac:chgData name="Cerys Davies" userId="61e71dc1-9594-4277-b52b-4420989f68ee" providerId="ADAL" clId="{1E59DE68-9CFC-4764-A17D-56F5BB24423A}" dt="2024-02-28T11:35:50.048" v="8432" actId="1076"/>
          <ac:picMkLst>
            <pc:docMk/>
            <pc:sldMk cId="3930165509" sldId="319"/>
            <ac:picMk id="5" creationId="{54A8BB65-C51A-EF9E-0A78-C734E6814AE0}"/>
          </ac:picMkLst>
        </pc:picChg>
      </pc:sldChg>
      <pc:sldChg chg="modSp new mod">
        <pc:chgData name="Cerys Davies" userId="61e71dc1-9594-4277-b52b-4420989f68ee" providerId="ADAL" clId="{1E59DE68-9CFC-4764-A17D-56F5BB24423A}" dt="2024-02-25T16:54:08.256" v="5237" actId="6549"/>
        <pc:sldMkLst>
          <pc:docMk/>
          <pc:sldMk cId="2827972598" sldId="320"/>
        </pc:sldMkLst>
        <pc:spChg chg="mod">
          <ac:chgData name="Cerys Davies" userId="61e71dc1-9594-4277-b52b-4420989f68ee" providerId="ADAL" clId="{1E59DE68-9CFC-4764-A17D-56F5BB24423A}" dt="2024-02-23T20:22:10.251" v="1194" actId="20577"/>
          <ac:spMkLst>
            <pc:docMk/>
            <pc:sldMk cId="2827972598" sldId="320"/>
            <ac:spMk id="2" creationId="{1623E85B-6525-687C-5A0B-A25E05308AF4}"/>
          </ac:spMkLst>
        </pc:spChg>
        <pc:spChg chg="mod">
          <ac:chgData name="Cerys Davies" userId="61e71dc1-9594-4277-b52b-4420989f68ee" providerId="ADAL" clId="{1E59DE68-9CFC-4764-A17D-56F5BB24423A}" dt="2024-02-25T16:54:08.256" v="5237" actId="6549"/>
          <ac:spMkLst>
            <pc:docMk/>
            <pc:sldMk cId="2827972598" sldId="320"/>
            <ac:spMk id="3" creationId="{576D8567-69B3-3A70-22F9-DCFACB81254D}"/>
          </ac:spMkLst>
        </pc:spChg>
      </pc:sldChg>
      <pc:sldChg chg="modSp new mod modAnim">
        <pc:chgData name="Cerys Davies" userId="61e71dc1-9594-4277-b52b-4420989f68ee" providerId="ADAL" clId="{1E59DE68-9CFC-4764-A17D-56F5BB24423A}" dt="2024-02-23T20:36:19.455" v="2264" actId="20577"/>
        <pc:sldMkLst>
          <pc:docMk/>
          <pc:sldMk cId="943829976" sldId="321"/>
        </pc:sldMkLst>
        <pc:spChg chg="mod">
          <ac:chgData name="Cerys Davies" userId="61e71dc1-9594-4277-b52b-4420989f68ee" providerId="ADAL" clId="{1E59DE68-9CFC-4764-A17D-56F5BB24423A}" dt="2024-02-23T20:25:38.518" v="1459" actId="20577"/>
          <ac:spMkLst>
            <pc:docMk/>
            <pc:sldMk cId="943829976" sldId="321"/>
            <ac:spMk id="2" creationId="{C11882AD-3111-300D-E937-A8FE95C32415}"/>
          </ac:spMkLst>
        </pc:spChg>
        <pc:spChg chg="mod">
          <ac:chgData name="Cerys Davies" userId="61e71dc1-9594-4277-b52b-4420989f68ee" providerId="ADAL" clId="{1E59DE68-9CFC-4764-A17D-56F5BB24423A}" dt="2024-02-23T20:36:19.455" v="2264" actId="20577"/>
          <ac:spMkLst>
            <pc:docMk/>
            <pc:sldMk cId="943829976" sldId="321"/>
            <ac:spMk id="3" creationId="{634ED57B-5035-3155-71F7-1012CEFF6065}"/>
          </ac:spMkLst>
        </pc:spChg>
      </pc:sldChg>
      <pc:sldChg chg="modSp new mod">
        <pc:chgData name="Cerys Davies" userId="61e71dc1-9594-4277-b52b-4420989f68ee" providerId="ADAL" clId="{1E59DE68-9CFC-4764-A17D-56F5BB24423A}" dt="2024-02-25T16:55:26.945" v="5249" actId="255"/>
        <pc:sldMkLst>
          <pc:docMk/>
          <pc:sldMk cId="3100407331" sldId="322"/>
        </pc:sldMkLst>
        <pc:spChg chg="mod">
          <ac:chgData name="Cerys Davies" userId="61e71dc1-9594-4277-b52b-4420989f68ee" providerId="ADAL" clId="{1E59DE68-9CFC-4764-A17D-56F5BB24423A}" dt="2024-02-25T16:55:04.041" v="5245" actId="14100"/>
          <ac:spMkLst>
            <pc:docMk/>
            <pc:sldMk cId="3100407331" sldId="322"/>
            <ac:spMk id="2" creationId="{EED831BA-6719-41C8-F6B5-199B426E5033}"/>
          </ac:spMkLst>
        </pc:spChg>
        <pc:spChg chg="mod">
          <ac:chgData name="Cerys Davies" userId="61e71dc1-9594-4277-b52b-4420989f68ee" providerId="ADAL" clId="{1E59DE68-9CFC-4764-A17D-56F5BB24423A}" dt="2024-02-25T16:55:26.945" v="5249" actId="255"/>
          <ac:spMkLst>
            <pc:docMk/>
            <pc:sldMk cId="3100407331" sldId="322"/>
            <ac:spMk id="3" creationId="{4F9EAA7E-C561-2098-7203-8CBA76E59531}"/>
          </ac:spMkLst>
        </pc:spChg>
      </pc:sldChg>
      <pc:sldChg chg="modSp new mod">
        <pc:chgData name="Cerys Davies" userId="61e71dc1-9594-4277-b52b-4420989f68ee" providerId="ADAL" clId="{1E59DE68-9CFC-4764-A17D-56F5BB24423A}" dt="2024-02-25T16:45:47.837" v="5229" actId="255"/>
        <pc:sldMkLst>
          <pc:docMk/>
          <pc:sldMk cId="1441968522" sldId="323"/>
        </pc:sldMkLst>
        <pc:spChg chg="mod">
          <ac:chgData name="Cerys Davies" userId="61e71dc1-9594-4277-b52b-4420989f68ee" providerId="ADAL" clId="{1E59DE68-9CFC-4764-A17D-56F5BB24423A}" dt="2024-02-23T20:51:48.800" v="3025" actId="20577"/>
          <ac:spMkLst>
            <pc:docMk/>
            <pc:sldMk cId="1441968522" sldId="323"/>
            <ac:spMk id="2" creationId="{CCB509DE-9134-24B8-1BFA-D7B5927F72DA}"/>
          </ac:spMkLst>
        </pc:spChg>
        <pc:spChg chg="mod">
          <ac:chgData name="Cerys Davies" userId="61e71dc1-9594-4277-b52b-4420989f68ee" providerId="ADAL" clId="{1E59DE68-9CFC-4764-A17D-56F5BB24423A}" dt="2024-02-25T16:45:47.837" v="5229" actId="255"/>
          <ac:spMkLst>
            <pc:docMk/>
            <pc:sldMk cId="1441968522" sldId="323"/>
            <ac:spMk id="3" creationId="{414D7F47-2873-D85D-D3E8-7EA50C9548C6}"/>
          </ac:spMkLst>
        </pc:spChg>
      </pc:sldChg>
      <pc:sldChg chg="modSp new mod">
        <pc:chgData name="Cerys Davies" userId="61e71dc1-9594-4277-b52b-4420989f68ee" providerId="ADAL" clId="{1E59DE68-9CFC-4764-A17D-56F5BB24423A}" dt="2024-02-23T21:35:48.714" v="5227" actId="255"/>
        <pc:sldMkLst>
          <pc:docMk/>
          <pc:sldMk cId="753030936" sldId="324"/>
        </pc:sldMkLst>
        <pc:spChg chg="mod">
          <ac:chgData name="Cerys Davies" userId="61e71dc1-9594-4277-b52b-4420989f68ee" providerId="ADAL" clId="{1E59DE68-9CFC-4764-A17D-56F5BB24423A}" dt="2024-02-23T21:31:06.340" v="4817" actId="20577"/>
          <ac:spMkLst>
            <pc:docMk/>
            <pc:sldMk cId="753030936" sldId="324"/>
            <ac:spMk id="2" creationId="{2CCC8668-3B9E-4AAD-1CB5-2841967B39BF}"/>
          </ac:spMkLst>
        </pc:spChg>
        <pc:spChg chg="mod">
          <ac:chgData name="Cerys Davies" userId="61e71dc1-9594-4277-b52b-4420989f68ee" providerId="ADAL" clId="{1E59DE68-9CFC-4764-A17D-56F5BB24423A}" dt="2024-02-23T21:35:48.714" v="5227" actId="255"/>
          <ac:spMkLst>
            <pc:docMk/>
            <pc:sldMk cId="753030936" sldId="324"/>
            <ac:spMk id="3" creationId="{FCBFC1B4-05DE-50E9-90B7-FA5772B26214}"/>
          </ac:spMkLst>
        </pc:spChg>
      </pc:sldChg>
      <pc:sldChg chg="modSp new mod modAnim">
        <pc:chgData name="Cerys Davies" userId="61e71dc1-9594-4277-b52b-4420989f68ee" providerId="ADAL" clId="{1E59DE68-9CFC-4764-A17D-56F5BB24423A}" dt="2024-02-25T18:17:55.954" v="7265"/>
        <pc:sldMkLst>
          <pc:docMk/>
          <pc:sldMk cId="2027257007" sldId="325"/>
        </pc:sldMkLst>
        <pc:spChg chg="mod">
          <ac:chgData name="Cerys Davies" userId="61e71dc1-9594-4277-b52b-4420989f68ee" providerId="ADAL" clId="{1E59DE68-9CFC-4764-A17D-56F5BB24423A}" dt="2024-02-25T17:48:27.629" v="6281" actId="20577"/>
          <ac:spMkLst>
            <pc:docMk/>
            <pc:sldMk cId="2027257007" sldId="325"/>
            <ac:spMk id="2" creationId="{7F86B44D-98F5-DC20-442A-CFE9BBF9089F}"/>
          </ac:spMkLst>
        </pc:spChg>
        <pc:spChg chg="mod">
          <ac:chgData name="Cerys Davies" userId="61e71dc1-9594-4277-b52b-4420989f68ee" providerId="ADAL" clId="{1E59DE68-9CFC-4764-A17D-56F5BB24423A}" dt="2024-02-25T18:17:20.105" v="7262" actId="14100"/>
          <ac:spMkLst>
            <pc:docMk/>
            <pc:sldMk cId="2027257007" sldId="325"/>
            <ac:spMk id="3" creationId="{3637E207-B1C6-163A-E67D-CE4544B4A50A}"/>
          </ac:spMkLst>
        </pc:spChg>
      </pc:sldChg>
      <pc:sldChg chg="new del">
        <pc:chgData name="Cerys Davies" userId="61e71dc1-9594-4277-b52b-4420989f68ee" providerId="ADAL" clId="{1E59DE68-9CFC-4764-A17D-56F5BB24423A}" dt="2024-02-25T17:02:16.262" v="5253" actId="47"/>
        <pc:sldMkLst>
          <pc:docMk/>
          <pc:sldMk cId="4068902722" sldId="325"/>
        </pc:sldMkLst>
      </pc:sldChg>
      <pc:sldChg chg="modSp new mod">
        <pc:chgData name="Cerys Davies" userId="61e71dc1-9594-4277-b52b-4420989f68ee" providerId="ADAL" clId="{1E59DE68-9CFC-4764-A17D-56F5BB24423A}" dt="2024-02-25T18:59:01.727" v="8422" actId="255"/>
        <pc:sldMkLst>
          <pc:docMk/>
          <pc:sldMk cId="1088912001" sldId="326"/>
        </pc:sldMkLst>
        <pc:spChg chg="mod">
          <ac:chgData name="Cerys Davies" userId="61e71dc1-9594-4277-b52b-4420989f68ee" providerId="ADAL" clId="{1E59DE68-9CFC-4764-A17D-56F5BB24423A}" dt="2024-02-25T18:56:10.432" v="8143" actId="20577"/>
          <ac:spMkLst>
            <pc:docMk/>
            <pc:sldMk cId="1088912001" sldId="326"/>
            <ac:spMk id="2" creationId="{AEB9E0F6-7C29-BC88-45A2-291C4FF2D66A}"/>
          </ac:spMkLst>
        </pc:spChg>
        <pc:spChg chg="mod">
          <ac:chgData name="Cerys Davies" userId="61e71dc1-9594-4277-b52b-4420989f68ee" providerId="ADAL" clId="{1E59DE68-9CFC-4764-A17D-56F5BB24423A}" dt="2024-02-25T18:59:01.727" v="8422" actId="255"/>
          <ac:spMkLst>
            <pc:docMk/>
            <pc:sldMk cId="1088912001" sldId="326"/>
            <ac:spMk id="3" creationId="{BFAAB3D6-7FEC-DECD-FCC7-4B96148F3D0D}"/>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080673-7953-42B5-849F-EFC76B343F1E}"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028DA72-8F98-431C-8604-2D774805325E}">
      <dgm:prSet/>
      <dgm:spPr/>
      <dgm:t>
        <a:bodyPr/>
        <a:lstStyle/>
        <a:p>
          <a:pPr>
            <a:defRPr cap="all"/>
          </a:pPr>
          <a:r>
            <a:rPr lang="en-GB"/>
            <a:t>Many legal matters are charged at a fixed rate</a:t>
          </a:r>
          <a:endParaRPr lang="en-US"/>
        </a:p>
      </dgm:t>
    </dgm:pt>
    <dgm:pt modelId="{9DB41F0E-8425-4179-8A0F-286BA7EBAE2A}" type="parTrans" cxnId="{54E8D564-C71B-4CEE-B53D-3F19FB6D164D}">
      <dgm:prSet/>
      <dgm:spPr/>
      <dgm:t>
        <a:bodyPr/>
        <a:lstStyle/>
        <a:p>
          <a:endParaRPr lang="en-US"/>
        </a:p>
      </dgm:t>
    </dgm:pt>
    <dgm:pt modelId="{92084327-0117-4397-A759-E9E0F5228CCB}" type="sibTrans" cxnId="{54E8D564-C71B-4CEE-B53D-3F19FB6D164D}">
      <dgm:prSet phldrT="01"/>
      <dgm:spPr/>
      <dgm:t>
        <a:bodyPr/>
        <a:lstStyle/>
        <a:p>
          <a:r>
            <a:rPr lang="en-US"/>
            <a:t>01</a:t>
          </a:r>
        </a:p>
      </dgm:t>
    </dgm:pt>
    <dgm:pt modelId="{12E9C382-A194-4A0D-A9EC-2499C996DB90}">
      <dgm:prSet/>
      <dgm:spPr/>
      <dgm:t>
        <a:bodyPr/>
        <a:lstStyle/>
        <a:p>
          <a:pPr>
            <a:defRPr cap="all"/>
          </a:pPr>
          <a:r>
            <a:rPr lang="en-GB"/>
            <a:t>Agreed at the outset of a transaction</a:t>
          </a:r>
          <a:endParaRPr lang="en-US"/>
        </a:p>
      </dgm:t>
    </dgm:pt>
    <dgm:pt modelId="{2D08B9D7-6386-4C1B-9230-D86E8B18B309}" type="parTrans" cxnId="{8C9226C6-D5BF-4AC2-A53A-03BBA4B8D18B}">
      <dgm:prSet/>
      <dgm:spPr/>
      <dgm:t>
        <a:bodyPr/>
        <a:lstStyle/>
        <a:p>
          <a:endParaRPr lang="en-US"/>
        </a:p>
      </dgm:t>
    </dgm:pt>
    <dgm:pt modelId="{F3D8A5B6-2F58-4371-822A-297CFA184431}" type="sibTrans" cxnId="{8C9226C6-D5BF-4AC2-A53A-03BBA4B8D18B}">
      <dgm:prSet phldrT="02"/>
      <dgm:spPr/>
      <dgm:t>
        <a:bodyPr/>
        <a:lstStyle/>
        <a:p>
          <a:r>
            <a:rPr lang="en-US"/>
            <a:t>02</a:t>
          </a:r>
        </a:p>
      </dgm:t>
    </dgm:pt>
    <dgm:pt modelId="{1BC753F3-CD99-4ED2-AE1E-564E27607BD2}">
      <dgm:prSet/>
      <dgm:spPr/>
      <dgm:t>
        <a:bodyPr/>
        <a:lstStyle/>
        <a:p>
          <a:pPr>
            <a:defRPr cap="all"/>
          </a:pPr>
          <a:r>
            <a:rPr lang="en-GB"/>
            <a:t>Standard transactions like preparing a will</a:t>
          </a:r>
          <a:endParaRPr lang="en-US"/>
        </a:p>
      </dgm:t>
    </dgm:pt>
    <dgm:pt modelId="{167DBCDB-698A-4D83-A69D-C7ADB52A0F4B}" type="parTrans" cxnId="{63CF35B0-ECDB-47C7-8D3A-03DB80149957}">
      <dgm:prSet/>
      <dgm:spPr/>
      <dgm:t>
        <a:bodyPr/>
        <a:lstStyle/>
        <a:p>
          <a:endParaRPr lang="en-US"/>
        </a:p>
      </dgm:t>
    </dgm:pt>
    <dgm:pt modelId="{6E9B4E04-2E44-40DE-B04C-62A648D00A52}" type="sibTrans" cxnId="{63CF35B0-ECDB-47C7-8D3A-03DB80149957}">
      <dgm:prSet phldrT="03"/>
      <dgm:spPr/>
      <dgm:t>
        <a:bodyPr/>
        <a:lstStyle/>
        <a:p>
          <a:r>
            <a:rPr lang="en-US"/>
            <a:t>03</a:t>
          </a:r>
        </a:p>
      </dgm:t>
    </dgm:pt>
    <dgm:pt modelId="{2E9FD25E-59F8-45FC-88CA-A00F45E7AE65}">
      <dgm:prSet/>
      <dgm:spPr/>
      <dgm:t>
        <a:bodyPr/>
        <a:lstStyle/>
        <a:p>
          <a:pPr>
            <a:defRPr cap="all"/>
          </a:pPr>
          <a:r>
            <a:rPr lang="en-GB"/>
            <a:t>Common in conveyancing transactions</a:t>
          </a:r>
          <a:endParaRPr lang="en-US"/>
        </a:p>
      </dgm:t>
    </dgm:pt>
    <dgm:pt modelId="{FD34BEF1-7DBB-41EC-A7B0-D4A23639EEE9}" type="parTrans" cxnId="{ED75223B-8B3A-44BC-ADCD-1CCAEB7EEDAC}">
      <dgm:prSet/>
      <dgm:spPr/>
      <dgm:t>
        <a:bodyPr/>
        <a:lstStyle/>
        <a:p>
          <a:endParaRPr lang="en-US"/>
        </a:p>
      </dgm:t>
    </dgm:pt>
    <dgm:pt modelId="{DFD4BB90-9CE0-4DAB-9D49-4548A3CA5FDC}" type="sibTrans" cxnId="{ED75223B-8B3A-44BC-ADCD-1CCAEB7EEDAC}">
      <dgm:prSet phldrT="04"/>
      <dgm:spPr/>
      <dgm:t>
        <a:bodyPr/>
        <a:lstStyle/>
        <a:p>
          <a:r>
            <a:rPr lang="en-US"/>
            <a:t>04</a:t>
          </a:r>
        </a:p>
      </dgm:t>
    </dgm:pt>
    <dgm:pt modelId="{521884A4-0A1B-45E3-BA2D-BFBD13AD0B8C}" type="pres">
      <dgm:prSet presAssocID="{B6080673-7953-42B5-849F-EFC76B343F1E}" presName="Name0" presStyleCnt="0">
        <dgm:presLayoutVars>
          <dgm:animLvl val="lvl"/>
          <dgm:resizeHandles val="exact"/>
        </dgm:presLayoutVars>
      </dgm:prSet>
      <dgm:spPr/>
    </dgm:pt>
    <dgm:pt modelId="{ABD06F1C-EFD7-4C5D-8B7D-708F28A3F29B}" type="pres">
      <dgm:prSet presAssocID="{8028DA72-8F98-431C-8604-2D774805325E}" presName="compositeNode" presStyleCnt="0">
        <dgm:presLayoutVars>
          <dgm:bulletEnabled val="1"/>
        </dgm:presLayoutVars>
      </dgm:prSet>
      <dgm:spPr/>
    </dgm:pt>
    <dgm:pt modelId="{3ED75FC9-0FA6-4687-BE40-95F539EFD87A}" type="pres">
      <dgm:prSet presAssocID="{8028DA72-8F98-431C-8604-2D774805325E}" presName="bgRect" presStyleLbl="alignNode1" presStyleIdx="0" presStyleCnt="4"/>
      <dgm:spPr/>
    </dgm:pt>
    <dgm:pt modelId="{A26F7733-18F2-40E7-9EA7-7BC406320A5E}" type="pres">
      <dgm:prSet presAssocID="{92084327-0117-4397-A759-E9E0F5228CCB}" presName="sibTransNodeRect" presStyleLbl="alignNode1" presStyleIdx="0" presStyleCnt="4">
        <dgm:presLayoutVars>
          <dgm:chMax val="0"/>
          <dgm:bulletEnabled val="1"/>
        </dgm:presLayoutVars>
      </dgm:prSet>
      <dgm:spPr/>
    </dgm:pt>
    <dgm:pt modelId="{2BD4AFA1-CA20-4046-BA6C-27B2B2E08A36}" type="pres">
      <dgm:prSet presAssocID="{8028DA72-8F98-431C-8604-2D774805325E}" presName="nodeRect" presStyleLbl="alignNode1" presStyleIdx="0" presStyleCnt="4">
        <dgm:presLayoutVars>
          <dgm:bulletEnabled val="1"/>
        </dgm:presLayoutVars>
      </dgm:prSet>
      <dgm:spPr/>
    </dgm:pt>
    <dgm:pt modelId="{6408E5A9-5576-4A9C-B80D-AD64FA7C76F4}" type="pres">
      <dgm:prSet presAssocID="{92084327-0117-4397-A759-E9E0F5228CCB}" presName="sibTrans" presStyleCnt="0"/>
      <dgm:spPr/>
    </dgm:pt>
    <dgm:pt modelId="{5CD8DD94-9208-4B17-ACD1-4CE5C11B847D}" type="pres">
      <dgm:prSet presAssocID="{12E9C382-A194-4A0D-A9EC-2499C996DB90}" presName="compositeNode" presStyleCnt="0">
        <dgm:presLayoutVars>
          <dgm:bulletEnabled val="1"/>
        </dgm:presLayoutVars>
      </dgm:prSet>
      <dgm:spPr/>
    </dgm:pt>
    <dgm:pt modelId="{1001316C-01A5-495E-8E66-49DF2D413198}" type="pres">
      <dgm:prSet presAssocID="{12E9C382-A194-4A0D-A9EC-2499C996DB90}" presName="bgRect" presStyleLbl="alignNode1" presStyleIdx="1" presStyleCnt="4"/>
      <dgm:spPr/>
    </dgm:pt>
    <dgm:pt modelId="{ABE0F2C0-13C7-4805-AAC6-96110D1FEE6A}" type="pres">
      <dgm:prSet presAssocID="{F3D8A5B6-2F58-4371-822A-297CFA184431}" presName="sibTransNodeRect" presStyleLbl="alignNode1" presStyleIdx="1" presStyleCnt="4">
        <dgm:presLayoutVars>
          <dgm:chMax val="0"/>
          <dgm:bulletEnabled val="1"/>
        </dgm:presLayoutVars>
      </dgm:prSet>
      <dgm:spPr/>
    </dgm:pt>
    <dgm:pt modelId="{B915BA45-976A-4760-A0B9-C90059F9A086}" type="pres">
      <dgm:prSet presAssocID="{12E9C382-A194-4A0D-A9EC-2499C996DB90}" presName="nodeRect" presStyleLbl="alignNode1" presStyleIdx="1" presStyleCnt="4">
        <dgm:presLayoutVars>
          <dgm:bulletEnabled val="1"/>
        </dgm:presLayoutVars>
      </dgm:prSet>
      <dgm:spPr/>
    </dgm:pt>
    <dgm:pt modelId="{99992727-443D-456D-9624-EF64C389F74B}" type="pres">
      <dgm:prSet presAssocID="{F3D8A5B6-2F58-4371-822A-297CFA184431}" presName="sibTrans" presStyleCnt="0"/>
      <dgm:spPr/>
    </dgm:pt>
    <dgm:pt modelId="{C4862209-DD11-43A2-9945-4BAD1A717B8C}" type="pres">
      <dgm:prSet presAssocID="{1BC753F3-CD99-4ED2-AE1E-564E27607BD2}" presName="compositeNode" presStyleCnt="0">
        <dgm:presLayoutVars>
          <dgm:bulletEnabled val="1"/>
        </dgm:presLayoutVars>
      </dgm:prSet>
      <dgm:spPr/>
    </dgm:pt>
    <dgm:pt modelId="{A7D56752-9CC9-491C-BF13-8428D9D27B97}" type="pres">
      <dgm:prSet presAssocID="{1BC753F3-CD99-4ED2-AE1E-564E27607BD2}" presName="bgRect" presStyleLbl="alignNode1" presStyleIdx="2" presStyleCnt="4"/>
      <dgm:spPr/>
    </dgm:pt>
    <dgm:pt modelId="{18463CC5-D01C-424F-906E-BAFCCB627090}" type="pres">
      <dgm:prSet presAssocID="{6E9B4E04-2E44-40DE-B04C-62A648D00A52}" presName="sibTransNodeRect" presStyleLbl="alignNode1" presStyleIdx="2" presStyleCnt="4">
        <dgm:presLayoutVars>
          <dgm:chMax val="0"/>
          <dgm:bulletEnabled val="1"/>
        </dgm:presLayoutVars>
      </dgm:prSet>
      <dgm:spPr/>
    </dgm:pt>
    <dgm:pt modelId="{43EDCB4F-A902-42A3-AA1D-89312B225326}" type="pres">
      <dgm:prSet presAssocID="{1BC753F3-CD99-4ED2-AE1E-564E27607BD2}" presName="nodeRect" presStyleLbl="alignNode1" presStyleIdx="2" presStyleCnt="4">
        <dgm:presLayoutVars>
          <dgm:bulletEnabled val="1"/>
        </dgm:presLayoutVars>
      </dgm:prSet>
      <dgm:spPr/>
    </dgm:pt>
    <dgm:pt modelId="{CBF182F8-6E64-4773-A772-CC376591381D}" type="pres">
      <dgm:prSet presAssocID="{6E9B4E04-2E44-40DE-B04C-62A648D00A52}" presName="sibTrans" presStyleCnt="0"/>
      <dgm:spPr/>
    </dgm:pt>
    <dgm:pt modelId="{40C7C0DA-3E5C-47DD-97E6-432C2AA8A5D7}" type="pres">
      <dgm:prSet presAssocID="{2E9FD25E-59F8-45FC-88CA-A00F45E7AE65}" presName="compositeNode" presStyleCnt="0">
        <dgm:presLayoutVars>
          <dgm:bulletEnabled val="1"/>
        </dgm:presLayoutVars>
      </dgm:prSet>
      <dgm:spPr/>
    </dgm:pt>
    <dgm:pt modelId="{4B58D34A-8113-48A8-B01C-3F1943CA8F8F}" type="pres">
      <dgm:prSet presAssocID="{2E9FD25E-59F8-45FC-88CA-A00F45E7AE65}" presName="bgRect" presStyleLbl="alignNode1" presStyleIdx="3" presStyleCnt="4"/>
      <dgm:spPr/>
    </dgm:pt>
    <dgm:pt modelId="{6FAEE07D-104A-4D49-B5A2-77FADAA153EA}" type="pres">
      <dgm:prSet presAssocID="{DFD4BB90-9CE0-4DAB-9D49-4548A3CA5FDC}" presName="sibTransNodeRect" presStyleLbl="alignNode1" presStyleIdx="3" presStyleCnt="4">
        <dgm:presLayoutVars>
          <dgm:chMax val="0"/>
          <dgm:bulletEnabled val="1"/>
        </dgm:presLayoutVars>
      </dgm:prSet>
      <dgm:spPr/>
    </dgm:pt>
    <dgm:pt modelId="{D9DAD7ED-C769-4EDF-8A6D-3EB6C818383F}" type="pres">
      <dgm:prSet presAssocID="{2E9FD25E-59F8-45FC-88CA-A00F45E7AE65}" presName="nodeRect" presStyleLbl="alignNode1" presStyleIdx="3" presStyleCnt="4">
        <dgm:presLayoutVars>
          <dgm:bulletEnabled val="1"/>
        </dgm:presLayoutVars>
      </dgm:prSet>
      <dgm:spPr/>
    </dgm:pt>
  </dgm:ptLst>
  <dgm:cxnLst>
    <dgm:cxn modelId="{1A2D2E19-ED34-4EDB-BB80-298EE6411327}" type="presOf" srcId="{2E9FD25E-59F8-45FC-88CA-A00F45E7AE65}" destId="{D9DAD7ED-C769-4EDF-8A6D-3EB6C818383F}" srcOrd="1" destOrd="0" presId="urn:microsoft.com/office/officeart/2016/7/layout/LinearBlockProcessNumbered"/>
    <dgm:cxn modelId="{5E4B821E-EC5A-4403-8DA0-6832DA4F8C21}" type="presOf" srcId="{12E9C382-A194-4A0D-A9EC-2499C996DB90}" destId="{1001316C-01A5-495E-8E66-49DF2D413198}" srcOrd="0" destOrd="0" presId="urn:microsoft.com/office/officeart/2016/7/layout/LinearBlockProcessNumbered"/>
    <dgm:cxn modelId="{F530AF1E-2343-4F03-AAE7-D2D829FA51CE}" type="presOf" srcId="{8028DA72-8F98-431C-8604-2D774805325E}" destId="{3ED75FC9-0FA6-4687-BE40-95F539EFD87A}" srcOrd="0" destOrd="0" presId="urn:microsoft.com/office/officeart/2016/7/layout/LinearBlockProcessNumbered"/>
    <dgm:cxn modelId="{C0315B26-9825-4354-8251-3B1B7334A1A5}" type="presOf" srcId="{12E9C382-A194-4A0D-A9EC-2499C996DB90}" destId="{B915BA45-976A-4760-A0B9-C90059F9A086}" srcOrd="1" destOrd="0" presId="urn:microsoft.com/office/officeart/2016/7/layout/LinearBlockProcessNumbered"/>
    <dgm:cxn modelId="{98493627-93D9-4A53-8AEF-73427B0C7C42}" type="presOf" srcId="{1BC753F3-CD99-4ED2-AE1E-564E27607BD2}" destId="{43EDCB4F-A902-42A3-AA1D-89312B225326}" srcOrd="1" destOrd="0" presId="urn:microsoft.com/office/officeart/2016/7/layout/LinearBlockProcessNumbered"/>
    <dgm:cxn modelId="{ED75223B-8B3A-44BC-ADCD-1CCAEB7EEDAC}" srcId="{B6080673-7953-42B5-849F-EFC76B343F1E}" destId="{2E9FD25E-59F8-45FC-88CA-A00F45E7AE65}" srcOrd="3" destOrd="0" parTransId="{FD34BEF1-7DBB-41EC-A7B0-D4A23639EEE9}" sibTransId="{DFD4BB90-9CE0-4DAB-9D49-4548A3CA5FDC}"/>
    <dgm:cxn modelId="{54E8D564-C71B-4CEE-B53D-3F19FB6D164D}" srcId="{B6080673-7953-42B5-849F-EFC76B343F1E}" destId="{8028DA72-8F98-431C-8604-2D774805325E}" srcOrd="0" destOrd="0" parTransId="{9DB41F0E-8425-4179-8A0F-286BA7EBAE2A}" sibTransId="{92084327-0117-4397-A759-E9E0F5228CCB}"/>
    <dgm:cxn modelId="{BCD4DC68-887A-4C9D-9D9A-43209CC91A85}" type="presOf" srcId="{B6080673-7953-42B5-849F-EFC76B343F1E}" destId="{521884A4-0A1B-45E3-BA2D-BFBD13AD0B8C}" srcOrd="0" destOrd="0" presId="urn:microsoft.com/office/officeart/2016/7/layout/LinearBlockProcessNumbered"/>
    <dgm:cxn modelId="{429CE382-E55F-4E9D-8368-A7836CFF65EB}" type="presOf" srcId="{F3D8A5B6-2F58-4371-822A-297CFA184431}" destId="{ABE0F2C0-13C7-4805-AAC6-96110D1FEE6A}" srcOrd="0" destOrd="0" presId="urn:microsoft.com/office/officeart/2016/7/layout/LinearBlockProcessNumbered"/>
    <dgm:cxn modelId="{220CAF9A-9E69-4CF4-ACB6-11B691F25141}" type="presOf" srcId="{8028DA72-8F98-431C-8604-2D774805325E}" destId="{2BD4AFA1-CA20-4046-BA6C-27B2B2E08A36}" srcOrd="1" destOrd="0" presId="urn:microsoft.com/office/officeart/2016/7/layout/LinearBlockProcessNumbered"/>
    <dgm:cxn modelId="{69A89AA9-6515-4D08-B9A2-7805C18FEB6C}" type="presOf" srcId="{1BC753F3-CD99-4ED2-AE1E-564E27607BD2}" destId="{A7D56752-9CC9-491C-BF13-8428D9D27B97}" srcOrd="0" destOrd="0" presId="urn:microsoft.com/office/officeart/2016/7/layout/LinearBlockProcessNumbered"/>
    <dgm:cxn modelId="{63CF35B0-ECDB-47C7-8D3A-03DB80149957}" srcId="{B6080673-7953-42B5-849F-EFC76B343F1E}" destId="{1BC753F3-CD99-4ED2-AE1E-564E27607BD2}" srcOrd="2" destOrd="0" parTransId="{167DBCDB-698A-4D83-A69D-C7ADB52A0F4B}" sibTransId="{6E9B4E04-2E44-40DE-B04C-62A648D00A52}"/>
    <dgm:cxn modelId="{8C9226C6-D5BF-4AC2-A53A-03BBA4B8D18B}" srcId="{B6080673-7953-42B5-849F-EFC76B343F1E}" destId="{12E9C382-A194-4A0D-A9EC-2499C996DB90}" srcOrd="1" destOrd="0" parTransId="{2D08B9D7-6386-4C1B-9230-D86E8B18B309}" sibTransId="{F3D8A5B6-2F58-4371-822A-297CFA184431}"/>
    <dgm:cxn modelId="{BDE748CF-A910-46FD-8D4D-B69C674CDEDE}" type="presOf" srcId="{2E9FD25E-59F8-45FC-88CA-A00F45E7AE65}" destId="{4B58D34A-8113-48A8-B01C-3F1943CA8F8F}" srcOrd="0" destOrd="0" presId="urn:microsoft.com/office/officeart/2016/7/layout/LinearBlockProcessNumbered"/>
    <dgm:cxn modelId="{BE9264E8-AA71-40F9-B137-E3C2258DEAA2}" type="presOf" srcId="{92084327-0117-4397-A759-E9E0F5228CCB}" destId="{A26F7733-18F2-40E7-9EA7-7BC406320A5E}" srcOrd="0" destOrd="0" presId="urn:microsoft.com/office/officeart/2016/7/layout/LinearBlockProcessNumbered"/>
    <dgm:cxn modelId="{DE557EF6-A986-498D-9DC6-D809FD234F6B}" type="presOf" srcId="{DFD4BB90-9CE0-4DAB-9D49-4548A3CA5FDC}" destId="{6FAEE07D-104A-4D49-B5A2-77FADAA153EA}" srcOrd="0" destOrd="0" presId="urn:microsoft.com/office/officeart/2016/7/layout/LinearBlockProcessNumbered"/>
    <dgm:cxn modelId="{CC273DF8-B309-450D-BC68-91498254AE4C}" type="presOf" srcId="{6E9B4E04-2E44-40DE-B04C-62A648D00A52}" destId="{18463CC5-D01C-424F-906E-BAFCCB627090}" srcOrd="0" destOrd="0" presId="urn:microsoft.com/office/officeart/2016/7/layout/LinearBlockProcessNumbered"/>
    <dgm:cxn modelId="{546A0321-8BBB-49D5-9E98-84282FBE68EF}" type="presParOf" srcId="{521884A4-0A1B-45E3-BA2D-BFBD13AD0B8C}" destId="{ABD06F1C-EFD7-4C5D-8B7D-708F28A3F29B}" srcOrd="0" destOrd="0" presId="urn:microsoft.com/office/officeart/2016/7/layout/LinearBlockProcessNumbered"/>
    <dgm:cxn modelId="{7B154F75-FCE2-432E-9B60-D8CFD697DC08}" type="presParOf" srcId="{ABD06F1C-EFD7-4C5D-8B7D-708F28A3F29B}" destId="{3ED75FC9-0FA6-4687-BE40-95F539EFD87A}" srcOrd="0" destOrd="0" presId="urn:microsoft.com/office/officeart/2016/7/layout/LinearBlockProcessNumbered"/>
    <dgm:cxn modelId="{F61EEB04-CC12-43C4-A069-09382013E144}" type="presParOf" srcId="{ABD06F1C-EFD7-4C5D-8B7D-708F28A3F29B}" destId="{A26F7733-18F2-40E7-9EA7-7BC406320A5E}" srcOrd="1" destOrd="0" presId="urn:microsoft.com/office/officeart/2016/7/layout/LinearBlockProcessNumbered"/>
    <dgm:cxn modelId="{1564788A-BD34-4054-86D2-D5C01C93D093}" type="presParOf" srcId="{ABD06F1C-EFD7-4C5D-8B7D-708F28A3F29B}" destId="{2BD4AFA1-CA20-4046-BA6C-27B2B2E08A36}" srcOrd="2" destOrd="0" presId="urn:microsoft.com/office/officeart/2016/7/layout/LinearBlockProcessNumbered"/>
    <dgm:cxn modelId="{BC2C50D8-EFB3-4488-82F9-8418EC9DD461}" type="presParOf" srcId="{521884A4-0A1B-45E3-BA2D-BFBD13AD0B8C}" destId="{6408E5A9-5576-4A9C-B80D-AD64FA7C76F4}" srcOrd="1" destOrd="0" presId="urn:microsoft.com/office/officeart/2016/7/layout/LinearBlockProcessNumbered"/>
    <dgm:cxn modelId="{F258F8B9-A117-4CF8-B0F0-73AACB1EF562}" type="presParOf" srcId="{521884A4-0A1B-45E3-BA2D-BFBD13AD0B8C}" destId="{5CD8DD94-9208-4B17-ACD1-4CE5C11B847D}" srcOrd="2" destOrd="0" presId="urn:microsoft.com/office/officeart/2016/7/layout/LinearBlockProcessNumbered"/>
    <dgm:cxn modelId="{F5BA1416-B2E4-4099-BAC1-54CAC516FA0E}" type="presParOf" srcId="{5CD8DD94-9208-4B17-ACD1-4CE5C11B847D}" destId="{1001316C-01A5-495E-8E66-49DF2D413198}" srcOrd="0" destOrd="0" presId="urn:microsoft.com/office/officeart/2016/7/layout/LinearBlockProcessNumbered"/>
    <dgm:cxn modelId="{28DC988C-2FAB-40BE-9ED0-009B4E0EAE63}" type="presParOf" srcId="{5CD8DD94-9208-4B17-ACD1-4CE5C11B847D}" destId="{ABE0F2C0-13C7-4805-AAC6-96110D1FEE6A}" srcOrd="1" destOrd="0" presId="urn:microsoft.com/office/officeart/2016/7/layout/LinearBlockProcessNumbered"/>
    <dgm:cxn modelId="{2D421EDB-7DD5-4400-9DB5-AEDB22333124}" type="presParOf" srcId="{5CD8DD94-9208-4B17-ACD1-4CE5C11B847D}" destId="{B915BA45-976A-4760-A0B9-C90059F9A086}" srcOrd="2" destOrd="0" presId="urn:microsoft.com/office/officeart/2016/7/layout/LinearBlockProcessNumbered"/>
    <dgm:cxn modelId="{B19EF1CE-7A73-4C02-93E0-8FE997FF03F6}" type="presParOf" srcId="{521884A4-0A1B-45E3-BA2D-BFBD13AD0B8C}" destId="{99992727-443D-456D-9624-EF64C389F74B}" srcOrd="3" destOrd="0" presId="urn:microsoft.com/office/officeart/2016/7/layout/LinearBlockProcessNumbered"/>
    <dgm:cxn modelId="{54DB471F-651F-4DB2-A34B-B6AFFC1134B2}" type="presParOf" srcId="{521884A4-0A1B-45E3-BA2D-BFBD13AD0B8C}" destId="{C4862209-DD11-43A2-9945-4BAD1A717B8C}" srcOrd="4" destOrd="0" presId="urn:microsoft.com/office/officeart/2016/7/layout/LinearBlockProcessNumbered"/>
    <dgm:cxn modelId="{76DA2788-BFB2-44D5-BA4E-CC9A4A3A3875}" type="presParOf" srcId="{C4862209-DD11-43A2-9945-4BAD1A717B8C}" destId="{A7D56752-9CC9-491C-BF13-8428D9D27B97}" srcOrd="0" destOrd="0" presId="urn:microsoft.com/office/officeart/2016/7/layout/LinearBlockProcessNumbered"/>
    <dgm:cxn modelId="{4399DB05-4CC8-40F0-8EDA-95A37B6A74E1}" type="presParOf" srcId="{C4862209-DD11-43A2-9945-4BAD1A717B8C}" destId="{18463CC5-D01C-424F-906E-BAFCCB627090}" srcOrd="1" destOrd="0" presId="urn:microsoft.com/office/officeart/2016/7/layout/LinearBlockProcessNumbered"/>
    <dgm:cxn modelId="{F23F9AA9-16F2-4E1C-9FB5-6B0971534897}" type="presParOf" srcId="{C4862209-DD11-43A2-9945-4BAD1A717B8C}" destId="{43EDCB4F-A902-42A3-AA1D-89312B225326}" srcOrd="2" destOrd="0" presId="urn:microsoft.com/office/officeart/2016/7/layout/LinearBlockProcessNumbered"/>
    <dgm:cxn modelId="{E0AB1280-3213-4A78-8D07-822E53217642}" type="presParOf" srcId="{521884A4-0A1B-45E3-BA2D-BFBD13AD0B8C}" destId="{CBF182F8-6E64-4773-A772-CC376591381D}" srcOrd="5" destOrd="0" presId="urn:microsoft.com/office/officeart/2016/7/layout/LinearBlockProcessNumbered"/>
    <dgm:cxn modelId="{3887082A-9903-4431-8935-748A1BEC448F}" type="presParOf" srcId="{521884A4-0A1B-45E3-BA2D-BFBD13AD0B8C}" destId="{40C7C0DA-3E5C-47DD-97E6-432C2AA8A5D7}" srcOrd="6" destOrd="0" presId="urn:microsoft.com/office/officeart/2016/7/layout/LinearBlockProcessNumbered"/>
    <dgm:cxn modelId="{9D3BA3FB-1CEB-48F5-9ACB-11606B14B4E8}" type="presParOf" srcId="{40C7C0DA-3E5C-47DD-97E6-432C2AA8A5D7}" destId="{4B58D34A-8113-48A8-B01C-3F1943CA8F8F}" srcOrd="0" destOrd="0" presId="urn:microsoft.com/office/officeart/2016/7/layout/LinearBlockProcessNumbered"/>
    <dgm:cxn modelId="{0C5F75BC-264A-4E36-A412-19C410A1FBC0}" type="presParOf" srcId="{40C7C0DA-3E5C-47DD-97E6-432C2AA8A5D7}" destId="{6FAEE07D-104A-4D49-B5A2-77FADAA153EA}" srcOrd="1" destOrd="0" presId="urn:microsoft.com/office/officeart/2016/7/layout/LinearBlockProcessNumbered"/>
    <dgm:cxn modelId="{61B2573C-1C6C-4361-8FDD-37EA141C8366}" type="presParOf" srcId="{40C7C0DA-3E5C-47DD-97E6-432C2AA8A5D7}" destId="{D9DAD7ED-C769-4EDF-8A6D-3EB6C818383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454CCA-5FA3-493D-8B85-9554D2B7E86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9665BD9-2FD3-4033-A276-57DB7F0E18C4}">
      <dgm:prSet/>
      <dgm:spPr/>
      <dgm:t>
        <a:bodyPr/>
        <a:lstStyle/>
        <a:p>
          <a:r>
            <a:rPr lang="en-GB"/>
            <a:t>Gives the client certainty</a:t>
          </a:r>
          <a:endParaRPr lang="en-US"/>
        </a:p>
      </dgm:t>
    </dgm:pt>
    <dgm:pt modelId="{BE6C8610-0ECE-4993-8078-C5AA7F3AA2F6}" type="parTrans" cxnId="{5EE74BD0-5E5D-47BA-A1F8-8372C7623136}">
      <dgm:prSet/>
      <dgm:spPr/>
      <dgm:t>
        <a:bodyPr/>
        <a:lstStyle/>
        <a:p>
          <a:endParaRPr lang="en-US"/>
        </a:p>
      </dgm:t>
    </dgm:pt>
    <dgm:pt modelId="{19C04E4E-9939-46E4-8408-A2654C677F0B}" type="sibTrans" cxnId="{5EE74BD0-5E5D-47BA-A1F8-8372C7623136}">
      <dgm:prSet/>
      <dgm:spPr/>
      <dgm:t>
        <a:bodyPr/>
        <a:lstStyle/>
        <a:p>
          <a:endParaRPr lang="en-US"/>
        </a:p>
      </dgm:t>
    </dgm:pt>
    <dgm:pt modelId="{9E26BE32-A082-412C-A7DA-17EA37CE6A61}">
      <dgm:prSet/>
      <dgm:spPr/>
      <dgm:t>
        <a:bodyPr/>
        <a:lstStyle/>
        <a:p>
          <a:r>
            <a:rPr lang="en-GB"/>
            <a:t>Client can budget</a:t>
          </a:r>
          <a:endParaRPr lang="en-US"/>
        </a:p>
      </dgm:t>
    </dgm:pt>
    <dgm:pt modelId="{417B76E3-70D1-49D4-B498-9A9FF2C0D2FA}" type="parTrans" cxnId="{EB939B24-A10E-4172-92FE-2D44DDDF565A}">
      <dgm:prSet/>
      <dgm:spPr/>
      <dgm:t>
        <a:bodyPr/>
        <a:lstStyle/>
        <a:p>
          <a:endParaRPr lang="en-US"/>
        </a:p>
      </dgm:t>
    </dgm:pt>
    <dgm:pt modelId="{C542A484-DF16-4327-9740-1CC6CDA54503}" type="sibTrans" cxnId="{EB939B24-A10E-4172-92FE-2D44DDDF565A}">
      <dgm:prSet/>
      <dgm:spPr/>
      <dgm:t>
        <a:bodyPr/>
        <a:lstStyle/>
        <a:p>
          <a:endParaRPr lang="en-US"/>
        </a:p>
      </dgm:t>
    </dgm:pt>
    <dgm:pt modelId="{F28C4B93-B45E-4554-9410-665814953556}">
      <dgm:prSet/>
      <dgm:spPr/>
      <dgm:t>
        <a:bodyPr/>
        <a:lstStyle/>
        <a:p>
          <a:r>
            <a:rPr lang="en-GB"/>
            <a:t>Reserve the right to change the fee if matter becomes more complex</a:t>
          </a:r>
          <a:endParaRPr lang="en-US"/>
        </a:p>
      </dgm:t>
    </dgm:pt>
    <dgm:pt modelId="{FA9EBCCB-370E-41EA-9276-0923F46BA0AC}" type="parTrans" cxnId="{2EE335F2-CC1C-4886-A08F-B65EA9421247}">
      <dgm:prSet/>
      <dgm:spPr/>
      <dgm:t>
        <a:bodyPr/>
        <a:lstStyle/>
        <a:p>
          <a:endParaRPr lang="en-US"/>
        </a:p>
      </dgm:t>
    </dgm:pt>
    <dgm:pt modelId="{DF52006A-7EF4-4FE4-9809-191F0F6AEC50}" type="sibTrans" cxnId="{2EE335F2-CC1C-4886-A08F-B65EA9421247}">
      <dgm:prSet/>
      <dgm:spPr/>
      <dgm:t>
        <a:bodyPr/>
        <a:lstStyle/>
        <a:p>
          <a:endParaRPr lang="en-US"/>
        </a:p>
      </dgm:t>
    </dgm:pt>
    <dgm:pt modelId="{C04B0CA7-BD0C-49F0-8487-9C9711F1645E}">
      <dgm:prSet/>
      <dgm:spPr/>
      <dgm:t>
        <a:bodyPr/>
        <a:lstStyle/>
        <a:p>
          <a:r>
            <a:rPr lang="en-GB"/>
            <a:t>Can lead to disputes</a:t>
          </a:r>
          <a:endParaRPr lang="en-US"/>
        </a:p>
      </dgm:t>
    </dgm:pt>
    <dgm:pt modelId="{95688065-E011-4BFB-9285-0A6D01CF0739}" type="parTrans" cxnId="{84123558-0DB2-45E4-884F-9F4A4E8BE1E8}">
      <dgm:prSet/>
      <dgm:spPr/>
      <dgm:t>
        <a:bodyPr/>
        <a:lstStyle/>
        <a:p>
          <a:endParaRPr lang="en-US"/>
        </a:p>
      </dgm:t>
    </dgm:pt>
    <dgm:pt modelId="{8F9C9C7F-6073-4E20-BAEA-69F88C53AA27}" type="sibTrans" cxnId="{84123558-0DB2-45E4-884F-9F4A4E8BE1E8}">
      <dgm:prSet/>
      <dgm:spPr/>
      <dgm:t>
        <a:bodyPr/>
        <a:lstStyle/>
        <a:p>
          <a:endParaRPr lang="en-US"/>
        </a:p>
      </dgm:t>
    </dgm:pt>
    <dgm:pt modelId="{0E503D4E-C16B-437B-9B34-9BA8D2936EDC}">
      <dgm:prSet/>
      <dgm:spPr/>
      <dgm:t>
        <a:bodyPr/>
        <a:lstStyle/>
        <a:p>
          <a:r>
            <a:rPr lang="en-GB"/>
            <a:t>Transparency</a:t>
          </a:r>
          <a:endParaRPr lang="en-US"/>
        </a:p>
      </dgm:t>
    </dgm:pt>
    <dgm:pt modelId="{FD396402-3545-452D-97E9-5C8075E8F7D1}" type="parTrans" cxnId="{1FD486B0-957A-4C0D-AAEC-D3004C1D84BA}">
      <dgm:prSet/>
      <dgm:spPr/>
      <dgm:t>
        <a:bodyPr/>
        <a:lstStyle/>
        <a:p>
          <a:endParaRPr lang="en-US"/>
        </a:p>
      </dgm:t>
    </dgm:pt>
    <dgm:pt modelId="{40FDA03F-4D6A-4E00-85BF-F948D977F69C}" type="sibTrans" cxnId="{1FD486B0-957A-4C0D-AAEC-D3004C1D84BA}">
      <dgm:prSet/>
      <dgm:spPr/>
      <dgm:t>
        <a:bodyPr/>
        <a:lstStyle/>
        <a:p>
          <a:endParaRPr lang="en-US"/>
        </a:p>
      </dgm:t>
    </dgm:pt>
    <dgm:pt modelId="{D57A415A-4A8A-4CBF-B728-4F2730C76E9E}" type="pres">
      <dgm:prSet presAssocID="{63454CCA-5FA3-493D-8B85-9554D2B7E860}" presName="diagram" presStyleCnt="0">
        <dgm:presLayoutVars>
          <dgm:dir/>
          <dgm:resizeHandles val="exact"/>
        </dgm:presLayoutVars>
      </dgm:prSet>
      <dgm:spPr/>
    </dgm:pt>
    <dgm:pt modelId="{722C7997-683D-4F2D-B655-64FB1219483C}" type="pres">
      <dgm:prSet presAssocID="{59665BD9-2FD3-4033-A276-57DB7F0E18C4}" presName="node" presStyleLbl="node1" presStyleIdx="0" presStyleCnt="5">
        <dgm:presLayoutVars>
          <dgm:bulletEnabled val="1"/>
        </dgm:presLayoutVars>
      </dgm:prSet>
      <dgm:spPr/>
    </dgm:pt>
    <dgm:pt modelId="{AC5D9CFE-273F-48F7-9402-6F40CCA84148}" type="pres">
      <dgm:prSet presAssocID="{19C04E4E-9939-46E4-8408-A2654C677F0B}" presName="sibTrans" presStyleCnt="0"/>
      <dgm:spPr/>
    </dgm:pt>
    <dgm:pt modelId="{FABF5986-B99B-4904-9260-F9FD6DFBA5BF}" type="pres">
      <dgm:prSet presAssocID="{9E26BE32-A082-412C-A7DA-17EA37CE6A61}" presName="node" presStyleLbl="node1" presStyleIdx="1" presStyleCnt="5">
        <dgm:presLayoutVars>
          <dgm:bulletEnabled val="1"/>
        </dgm:presLayoutVars>
      </dgm:prSet>
      <dgm:spPr/>
    </dgm:pt>
    <dgm:pt modelId="{4558D645-5B12-4572-B49B-C9FDB6AD72FD}" type="pres">
      <dgm:prSet presAssocID="{C542A484-DF16-4327-9740-1CC6CDA54503}" presName="sibTrans" presStyleCnt="0"/>
      <dgm:spPr/>
    </dgm:pt>
    <dgm:pt modelId="{E59185EF-D7C9-4FA7-B35B-67AD6A242C1E}" type="pres">
      <dgm:prSet presAssocID="{F28C4B93-B45E-4554-9410-665814953556}" presName="node" presStyleLbl="node1" presStyleIdx="2" presStyleCnt="5">
        <dgm:presLayoutVars>
          <dgm:bulletEnabled val="1"/>
        </dgm:presLayoutVars>
      </dgm:prSet>
      <dgm:spPr/>
    </dgm:pt>
    <dgm:pt modelId="{7A7ED662-4C09-464B-95FE-1A204C88894F}" type="pres">
      <dgm:prSet presAssocID="{DF52006A-7EF4-4FE4-9809-191F0F6AEC50}" presName="sibTrans" presStyleCnt="0"/>
      <dgm:spPr/>
    </dgm:pt>
    <dgm:pt modelId="{83A1D37D-145A-4948-A2CF-EF9A5005E421}" type="pres">
      <dgm:prSet presAssocID="{C04B0CA7-BD0C-49F0-8487-9C9711F1645E}" presName="node" presStyleLbl="node1" presStyleIdx="3" presStyleCnt="5">
        <dgm:presLayoutVars>
          <dgm:bulletEnabled val="1"/>
        </dgm:presLayoutVars>
      </dgm:prSet>
      <dgm:spPr/>
    </dgm:pt>
    <dgm:pt modelId="{DCE53C42-A3EE-4B46-BEA1-AFE68CF9182E}" type="pres">
      <dgm:prSet presAssocID="{8F9C9C7F-6073-4E20-BAEA-69F88C53AA27}" presName="sibTrans" presStyleCnt="0"/>
      <dgm:spPr/>
    </dgm:pt>
    <dgm:pt modelId="{99343E48-F66F-48C9-AF84-DC060A07316B}" type="pres">
      <dgm:prSet presAssocID="{0E503D4E-C16B-437B-9B34-9BA8D2936EDC}" presName="node" presStyleLbl="node1" presStyleIdx="4" presStyleCnt="5">
        <dgm:presLayoutVars>
          <dgm:bulletEnabled val="1"/>
        </dgm:presLayoutVars>
      </dgm:prSet>
      <dgm:spPr/>
    </dgm:pt>
  </dgm:ptLst>
  <dgm:cxnLst>
    <dgm:cxn modelId="{AD15C11C-D4BA-4802-A895-546D71A8E8E2}" type="presOf" srcId="{0E503D4E-C16B-437B-9B34-9BA8D2936EDC}" destId="{99343E48-F66F-48C9-AF84-DC060A07316B}" srcOrd="0" destOrd="0" presId="urn:microsoft.com/office/officeart/2005/8/layout/default"/>
    <dgm:cxn modelId="{EB939B24-A10E-4172-92FE-2D44DDDF565A}" srcId="{63454CCA-5FA3-493D-8B85-9554D2B7E860}" destId="{9E26BE32-A082-412C-A7DA-17EA37CE6A61}" srcOrd="1" destOrd="0" parTransId="{417B76E3-70D1-49D4-B498-9A9FF2C0D2FA}" sibTransId="{C542A484-DF16-4327-9740-1CC6CDA54503}"/>
    <dgm:cxn modelId="{56390746-818D-4BD4-A264-317C44458E98}" type="presOf" srcId="{F28C4B93-B45E-4554-9410-665814953556}" destId="{E59185EF-D7C9-4FA7-B35B-67AD6A242C1E}" srcOrd="0" destOrd="0" presId="urn:microsoft.com/office/officeart/2005/8/layout/default"/>
    <dgm:cxn modelId="{84123558-0DB2-45E4-884F-9F4A4E8BE1E8}" srcId="{63454CCA-5FA3-493D-8B85-9554D2B7E860}" destId="{C04B0CA7-BD0C-49F0-8487-9C9711F1645E}" srcOrd="3" destOrd="0" parTransId="{95688065-E011-4BFB-9285-0A6D01CF0739}" sibTransId="{8F9C9C7F-6073-4E20-BAEA-69F88C53AA27}"/>
    <dgm:cxn modelId="{1FD486B0-957A-4C0D-AAEC-D3004C1D84BA}" srcId="{63454CCA-5FA3-493D-8B85-9554D2B7E860}" destId="{0E503D4E-C16B-437B-9B34-9BA8D2936EDC}" srcOrd="4" destOrd="0" parTransId="{FD396402-3545-452D-97E9-5C8075E8F7D1}" sibTransId="{40FDA03F-4D6A-4E00-85BF-F948D977F69C}"/>
    <dgm:cxn modelId="{EA0799B2-702B-4985-97BC-9ED912A71D56}" type="presOf" srcId="{63454CCA-5FA3-493D-8B85-9554D2B7E860}" destId="{D57A415A-4A8A-4CBF-B728-4F2730C76E9E}" srcOrd="0" destOrd="0" presId="urn:microsoft.com/office/officeart/2005/8/layout/default"/>
    <dgm:cxn modelId="{8AA87DC1-02EE-4E4E-A130-B66781870F48}" type="presOf" srcId="{59665BD9-2FD3-4033-A276-57DB7F0E18C4}" destId="{722C7997-683D-4F2D-B655-64FB1219483C}" srcOrd="0" destOrd="0" presId="urn:microsoft.com/office/officeart/2005/8/layout/default"/>
    <dgm:cxn modelId="{5EE74BD0-5E5D-47BA-A1F8-8372C7623136}" srcId="{63454CCA-5FA3-493D-8B85-9554D2B7E860}" destId="{59665BD9-2FD3-4033-A276-57DB7F0E18C4}" srcOrd="0" destOrd="0" parTransId="{BE6C8610-0ECE-4993-8078-C5AA7F3AA2F6}" sibTransId="{19C04E4E-9939-46E4-8408-A2654C677F0B}"/>
    <dgm:cxn modelId="{BACE1DDB-5CEE-4D5A-9E5D-0D2453934A65}" type="presOf" srcId="{9E26BE32-A082-412C-A7DA-17EA37CE6A61}" destId="{FABF5986-B99B-4904-9260-F9FD6DFBA5BF}" srcOrd="0" destOrd="0" presId="urn:microsoft.com/office/officeart/2005/8/layout/default"/>
    <dgm:cxn modelId="{8D33A3EF-0218-48FD-99A7-DF190D7FF539}" type="presOf" srcId="{C04B0CA7-BD0C-49F0-8487-9C9711F1645E}" destId="{83A1D37D-145A-4948-A2CF-EF9A5005E421}" srcOrd="0" destOrd="0" presId="urn:microsoft.com/office/officeart/2005/8/layout/default"/>
    <dgm:cxn modelId="{2EE335F2-CC1C-4886-A08F-B65EA9421247}" srcId="{63454CCA-5FA3-493D-8B85-9554D2B7E860}" destId="{F28C4B93-B45E-4554-9410-665814953556}" srcOrd="2" destOrd="0" parTransId="{FA9EBCCB-370E-41EA-9276-0923F46BA0AC}" sibTransId="{DF52006A-7EF4-4FE4-9809-191F0F6AEC50}"/>
    <dgm:cxn modelId="{BB6F44E0-4330-4173-9A41-EDF8B00FF0C7}" type="presParOf" srcId="{D57A415A-4A8A-4CBF-B728-4F2730C76E9E}" destId="{722C7997-683D-4F2D-B655-64FB1219483C}" srcOrd="0" destOrd="0" presId="urn:microsoft.com/office/officeart/2005/8/layout/default"/>
    <dgm:cxn modelId="{7875D957-8624-475B-B6B6-9CB97C33D67E}" type="presParOf" srcId="{D57A415A-4A8A-4CBF-B728-4F2730C76E9E}" destId="{AC5D9CFE-273F-48F7-9402-6F40CCA84148}" srcOrd="1" destOrd="0" presId="urn:microsoft.com/office/officeart/2005/8/layout/default"/>
    <dgm:cxn modelId="{1A9E9C83-F861-4490-B965-B0FE510D7A48}" type="presParOf" srcId="{D57A415A-4A8A-4CBF-B728-4F2730C76E9E}" destId="{FABF5986-B99B-4904-9260-F9FD6DFBA5BF}" srcOrd="2" destOrd="0" presId="urn:microsoft.com/office/officeart/2005/8/layout/default"/>
    <dgm:cxn modelId="{5094AFE6-C4D3-4071-87D1-6AA128E21184}" type="presParOf" srcId="{D57A415A-4A8A-4CBF-B728-4F2730C76E9E}" destId="{4558D645-5B12-4572-B49B-C9FDB6AD72FD}" srcOrd="3" destOrd="0" presId="urn:microsoft.com/office/officeart/2005/8/layout/default"/>
    <dgm:cxn modelId="{86A2E42A-FCCE-462E-8EB3-EE5FCF30F437}" type="presParOf" srcId="{D57A415A-4A8A-4CBF-B728-4F2730C76E9E}" destId="{E59185EF-D7C9-4FA7-B35B-67AD6A242C1E}" srcOrd="4" destOrd="0" presId="urn:microsoft.com/office/officeart/2005/8/layout/default"/>
    <dgm:cxn modelId="{3BD37394-67C4-48F4-BCA6-84E877BB3329}" type="presParOf" srcId="{D57A415A-4A8A-4CBF-B728-4F2730C76E9E}" destId="{7A7ED662-4C09-464B-95FE-1A204C88894F}" srcOrd="5" destOrd="0" presId="urn:microsoft.com/office/officeart/2005/8/layout/default"/>
    <dgm:cxn modelId="{AAA7C706-31BF-4E62-B3F0-5C480A2393C9}" type="presParOf" srcId="{D57A415A-4A8A-4CBF-B728-4F2730C76E9E}" destId="{83A1D37D-145A-4948-A2CF-EF9A5005E421}" srcOrd="6" destOrd="0" presId="urn:microsoft.com/office/officeart/2005/8/layout/default"/>
    <dgm:cxn modelId="{0C88389D-B3D9-4053-827E-B2DAC7E63DFD}" type="presParOf" srcId="{D57A415A-4A8A-4CBF-B728-4F2730C76E9E}" destId="{DCE53C42-A3EE-4B46-BEA1-AFE68CF9182E}" srcOrd="7" destOrd="0" presId="urn:microsoft.com/office/officeart/2005/8/layout/default"/>
    <dgm:cxn modelId="{83CCF83E-073D-42F7-8FE8-7E9FF15D030E}" type="presParOf" srcId="{D57A415A-4A8A-4CBF-B728-4F2730C76E9E}" destId="{99343E48-F66F-48C9-AF84-DC060A07316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57688C-48F6-4806-851F-CBB423E817B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DFDF497-C4CC-4A01-B04A-802A01DCD784}">
      <dgm:prSet/>
      <dgm:spPr/>
      <dgm:t>
        <a:bodyPr/>
        <a:lstStyle/>
        <a:p>
          <a:r>
            <a:rPr lang="en-GB"/>
            <a:t>Client identification</a:t>
          </a:r>
          <a:endParaRPr lang="en-US"/>
        </a:p>
      </dgm:t>
    </dgm:pt>
    <dgm:pt modelId="{EF2274A2-1E1D-44B9-867D-B7E0F0E1B523}" type="parTrans" cxnId="{64CA188A-B9F7-49E4-BFA3-3672851B30FE}">
      <dgm:prSet/>
      <dgm:spPr/>
      <dgm:t>
        <a:bodyPr/>
        <a:lstStyle/>
        <a:p>
          <a:endParaRPr lang="en-US"/>
        </a:p>
      </dgm:t>
    </dgm:pt>
    <dgm:pt modelId="{AF89A985-B4D3-4B1D-BD6E-DC390D9329F2}" type="sibTrans" cxnId="{64CA188A-B9F7-49E4-BFA3-3672851B30FE}">
      <dgm:prSet/>
      <dgm:spPr/>
      <dgm:t>
        <a:bodyPr/>
        <a:lstStyle/>
        <a:p>
          <a:endParaRPr lang="en-US"/>
        </a:p>
      </dgm:t>
    </dgm:pt>
    <dgm:pt modelId="{F4C38CD6-927B-458D-A6AA-8372D99B0924}">
      <dgm:prSet/>
      <dgm:spPr/>
      <dgm:t>
        <a:bodyPr/>
        <a:lstStyle/>
        <a:p>
          <a:r>
            <a:rPr lang="en-GB"/>
            <a:t>Evidence of source of funds</a:t>
          </a:r>
          <a:endParaRPr lang="en-US"/>
        </a:p>
      </dgm:t>
    </dgm:pt>
    <dgm:pt modelId="{0BBA2B8E-2A08-4534-84ED-B1AFD9BF7086}" type="parTrans" cxnId="{5C7C8C64-6272-4CB4-B441-ED6CB724FCE0}">
      <dgm:prSet/>
      <dgm:spPr/>
      <dgm:t>
        <a:bodyPr/>
        <a:lstStyle/>
        <a:p>
          <a:endParaRPr lang="en-US"/>
        </a:p>
      </dgm:t>
    </dgm:pt>
    <dgm:pt modelId="{617EBBAB-9DF2-4D46-B626-52EBD28A3621}" type="sibTrans" cxnId="{5C7C8C64-6272-4CB4-B441-ED6CB724FCE0}">
      <dgm:prSet/>
      <dgm:spPr/>
      <dgm:t>
        <a:bodyPr/>
        <a:lstStyle/>
        <a:p>
          <a:endParaRPr lang="en-US"/>
        </a:p>
      </dgm:t>
    </dgm:pt>
    <dgm:pt modelId="{56135807-AC9C-41A6-A96D-60988B894104}">
      <dgm:prSet/>
      <dgm:spPr/>
      <dgm:t>
        <a:bodyPr/>
        <a:lstStyle/>
        <a:p>
          <a:r>
            <a:rPr lang="en-GB"/>
            <a:t>Electronic identity checks</a:t>
          </a:r>
          <a:endParaRPr lang="en-US"/>
        </a:p>
      </dgm:t>
    </dgm:pt>
    <dgm:pt modelId="{AEA79D4C-A7D9-4037-8675-F394CDF9159B}" type="parTrans" cxnId="{A9663DD5-F675-4C62-A2F9-6E6981331DD6}">
      <dgm:prSet/>
      <dgm:spPr/>
      <dgm:t>
        <a:bodyPr/>
        <a:lstStyle/>
        <a:p>
          <a:endParaRPr lang="en-US"/>
        </a:p>
      </dgm:t>
    </dgm:pt>
    <dgm:pt modelId="{0C91E1DE-247B-4ECC-A804-F762ECE73B81}" type="sibTrans" cxnId="{A9663DD5-F675-4C62-A2F9-6E6981331DD6}">
      <dgm:prSet/>
      <dgm:spPr/>
      <dgm:t>
        <a:bodyPr/>
        <a:lstStyle/>
        <a:p>
          <a:endParaRPr lang="en-US"/>
        </a:p>
      </dgm:t>
    </dgm:pt>
    <dgm:pt modelId="{DE79790D-D1A2-4F1E-8ED3-FAD6746EB6FC}">
      <dgm:prSet/>
      <dgm:spPr/>
      <dgm:t>
        <a:bodyPr/>
        <a:lstStyle/>
        <a:p>
          <a:r>
            <a:rPr lang="en-GB"/>
            <a:t>Risk assessments</a:t>
          </a:r>
          <a:endParaRPr lang="en-US"/>
        </a:p>
      </dgm:t>
    </dgm:pt>
    <dgm:pt modelId="{07DD1D8D-6CED-4FE7-85FB-FBB3B019BCA7}" type="parTrans" cxnId="{3A95DE4B-68E1-472D-904F-B052315631A3}">
      <dgm:prSet/>
      <dgm:spPr/>
      <dgm:t>
        <a:bodyPr/>
        <a:lstStyle/>
        <a:p>
          <a:endParaRPr lang="en-US"/>
        </a:p>
      </dgm:t>
    </dgm:pt>
    <dgm:pt modelId="{1E405C35-1A98-48C8-9F8C-8CEB0BB16D2E}" type="sibTrans" cxnId="{3A95DE4B-68E1-472D-904F-B052315631A3}">
      <dgm:prSet/>
      <dgm:spPr/>
      <dgm:t>
        <a:bodyPr/>
        <a:lstStyle/>
        <a:p>
          <a:endParaRPr lang="en-US"/>
        </a:p>
      </dgm:t>
    </dgm:pt>
    <dgm:pt modelId="{06EBC8AE-6B72-44E3-845D-5345C8CFB36C}">
      <dgm:prSet/>
      <dgm:spPr/>
      <dgm:t>
        <a:bodyPr/>
        <a:lstStyle/>
        <a:p>
          <a:r>
            <a:rPr lang="en-GB"/>
            <a:t>Money Laundering Reporting Officer </a:t>
          </a:r>
          <a:endParaRPr lang="en-US"/>
        </a:p>
      </dgm:t>
    </dgm:pt>
    <dgm:pt modelId="{376F3EE3-E09F-4354-BE31-8603DA87A6AE}" type="parTrans" cxnId="{9D9C7731-3E35-4206-8B49-E1747FE1F28F}">
      <dgm:prSet/>
      <dgm:spPr/>
      <dgm:t>
        <a:bodyPr/>
        <a:lstStyle/>
        <a:p>
          <a:endParaRPr lang="en-US"/>
        </a:p>
      </dgm:t>
    </dgm:pt>
    <dgm:pt modelId="{84502988-F19C-4B94-B479-725E1D29408C}" type="sibTrans" cxnId="{9D9C7731-3E35-4206-8B49-E1747FE1F28F}">
      <dgm:prSet/>
      <dgm:spPr/>
      <dgm:t>
        <a:bodyPr/>
        <a:lstStyle/>
        <a:p>
          <a:endParaRPr lang="en-US"/>
        </a:p>
      </dgm:t>
    </dgm:pt>
    <dgm:pt modelId="{510AD3A9-A19E-4D54-8858-9721222D3B09}" type="pres">
      <dgm:prSet presAssocID="{E057688C-48F6-4806-851F-CBB423E817B6}" presName="root" presStyleCnt="0">
        <dgm:presLayoutVars>
          <dgm:dir/>
          <dgm:resizeHandles val="exact"/>
        </dgm:presLayoutVars>
      </dgm:prSet>
      <dgm:spPr/>
    </dgm:pt>
    <dgm:pt modelId="{D1E42BA4-8729-4F0B-99E6-188FC0FD5E77}" type="pres">
      <dgm:prSet presAssocID="{7DFDF497-C4CC-4A01-B04A-802A01DCD784}" presName="compNode" presStyleCnt="0"/>
      <dgm:spPr/>
    </dgm:pt>
    <dgm:pt modelId="{9DE5B90A-5C38-4074-9769-F3424B2BC95F}" type="pres">
      <dgm:prSet presAssocID="{7DFDF497-C4CC-4A01-B04A-802A01DCD7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A3911EE-3445-403A-93DC-7790A2006BB8}" type="pres">
      <dgm:prSet presAssocID="{7DFDF497-C4CC-4A01-B04A-802A01DCD784}" presName="spaceRect" presStyleCnt="0"/>
      <dgm:spPr/>
    </dgm:pt>
    <dgm:pt modelId="{FC130914-1A8D-4F57-8AED-4AE272A3710C}" type="pres">
      <dgm:prSet presAssocID="{7DFDF497-C4CC-4A01-B04A-802A01DCD784}" presName="textRect" presStyleLbl="revTx" presStyleIdx="0" presStyleCnt="5">
        <dgm:presLayoutVars>
          <dgm:chMax val="1"/>
          <dgm:chPref val="1"/>
        </dgm:presLayoutVars>
      </dgm:prSet>
      <dgm:spPr/>
    </dgm:pt>
    <dgm:pt modelId="{EE533C60-5B90-4AE0-962E-37159BE67006}" type="pres">
      <dgm:prSet presAssocID="{AF89A985-B4D3-4B1D-BD6E-DC390D9329F2}" presName="sibTrans" presStyleCnt="0"/>
      <dgm:spPr/>
    </dgm:pt>
    <dgm:pt modelId="{4BD0B43E-0557-4D44-AF70-5EBF64A83B07}" type="pres">
      <dgm:prSet presAssocID="{F4C38CD6-927B-458D-A6AA-8372D99B0924}" presName="compNode" presStyleCnt="0"/>
      <dgm:spPr/>
    </dgm:pt>
    <dgm:pt modelId="{7B7F288C-CDF7-42E1-8C0F-A0256C9727CF}" type="pres">
      <dgm:prSet presAssocID="{F4C38CD6-927B-458D-A6AA-8372D99B092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E06B60E4-5D71-412B-AE68-4E76B37A7FA3}" type="pres">
      <dgm:prSet presAssocID="{F4C38CD6-927B-458D-A6AA-8372D99B0924}" presName="spaceRect" presStyleCnt="0"/>
      <dgm:spPr/>
    </dgm:pt>
    <dgm:pt modelId="{43669246-9DBD-417E-8334-513F700E3D33}" type="pres">
      <dgm:prSet presAssocID="{F4C38CD6-927B-458D-A6AA-8372D99B0924}" presName="textRect" presStyleLbl="revTx" presStyleIdx="1" presStyleCnt="5">
        <dgm:presLayoutVars>
          <dgm:chMax val="1"/>
          <dgm:chPref val="1"/>
        </dgm:presLayoutVars>
      </dgm:prSet>
      <dgm:spPr/>
    </dgm:pt>
    <dgm:pt modelId="{5B907C49-4608-41B9-B0D3-59A75C9D8616}" type="pres">
      <dgm:prSet presAssocID="{617EBBAB-9DF2-4D46-B626-52EBD28A3621}" presName="sibTrans" presStyleCnt="0"/>
      <dgm:spPr/>
    </dgm:pt>
    <dgm:pt modelId="{7A922287-09C1-4394-9C9D-2B3191141AC4}" type="pres">
      <dgm:prSet presAssocID="{56135807-AC9C-41A6-A96D-60988B894104}" presName="compNode" presStyleCnt="0"/>
      <dgm:spPr/>
    </dgm:pt>
    <dgm:pt modelId="{CEEC20FB-D00E-4E0E-BA64-0ADD52B1E4A9}" type="pres">
      <dgm:prSet presAssocID="{56135807-AC9C-41A6-A96D-60988B894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96F640BD-4F28-48C0-8BEE-4E377F77B300}" type="pres">
      <dgm:prSet presAssocID="{56135807-AC9C-41A6-A96D-60988B894104}" presName="spaceRect" presStyleCnt="0"/>
      <dgm:spPr/>
    </dgm:pt>
    <dgm:pt modelId="{9A21E814-0417-4914-A9E4-C30A452BD7E4}" type="pres">
      <dgm:prSet presAssocID="{56135807-AC9C-41A6-A96D-60988B894104}" presName="textRect" presStyleLbl="revTx" presStyleIdx="2" presStyleCnt="5">
        <dgm:presLayoutVars>
          <dgm:chMax val="1"/>
          <dgm:chPref val="1"/>
        </dgm:presLayoutVars>
      </dgm:prSet>
      <dgm:spPr/>
    </dgm:pt>
    <dgm:pt modelId="{438BB4F3-0E30-452D-AB20-4B9A54D7CE82}" type="pres">
      <dgm:prSet presAssocID="{0C91E1DE-247B-4ECC-A804-F762ECE73B81}" presName="sibTrans" presStyleCnt="0"/>
      <dgm:spPr/>
    </dgm:pt>
    <dgm:pt modelId="{C55F61C1-2AB3-40FF-B3CA-478EC934F974}" type="pres">
      <dgm:prSet presAssocID="{DE79790D-D1A2-4F1E-8ED3-FAD6746EB6FC}" presName="compNode" presStyleCnt="0"/>
      <dgm:spPr/>
    </dgm:pt>
    <dgm:pt modelId="{9DFB7319-40BB-4E1A-BB96-12CB51747DBA}" type="pres">
      <dgm:prSet presAssocID="{DE79790D-D1A2-4F1E-8ED3-FAD6746EB6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C0B40D1-1EFB-4FFD-868B-35B0D31AA62A}" type="pres">
      <dgm:prSet presAssocID="{DE79790D-D1A2-4F1E-8ED3-FAD6746EB6FC}" presName="spaceRect" presStyleCnt="0"/>
      <dgm:spPr/>
    </dgm:pt>
    <dgm:pt modelId="{2AC792AA-ED00-49DE-8A02-113FB384E532}" type="pres">
      <dgm:prSet presAssocID="{DE79790D-D1A2-4F1E-8ED3-FAD6746EB6FC}" presName="textRect" presStyleLbl="revTx" presStyleIdx="3" presStyleCnt="5">
        <dgm:presLayoutVars>
          <dgm:chMax val="1"/>
          <dgm:chPref val="1"/>
        </dgm:presLayoutVars>
      </dgm:prSet>
      <dgm:spPr/>
    </dgm:pt>
    <dgm:pt modelId="{C7D6F089-636F-4319-8E68-76B5EDA6DA8B}" type="pres">
      <dgm:prSet presAssocID="{1E405C35-1A98-48C8-9F8C-8CEB0BB16D2E}" presName="sibTrans" presStyleCnt="0"/>
      <dgm:spPr/>
    </dgm:pt>
    <dgm:pt modelId="{1675D8CF-1875-4CEC-82E4-5865A65594B4}" type="pres">
      <dgm:prSet presAssocID="{06EBC8AE-6B72-44E3-845D-5345C8CFB36C}" presName="compNode" presStyleCnt="0"/>
      <dgm:spPr/>
    </dgm:pt>
    <dgm:pt modelId="{D729A555-36F6-4305-9F8D-448CFE02F6B9}" type="pres">
      <dgm:prSet presAssocID="{06EBC8AE-6B72-44E3-845D-5345C8CFB3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BC47919E-751D-4AC9-8ECE-EAB0C59E50B1}" type="pres">
      <dgm:prSet presAssocID="{06EBC8AE-6B72-44E3-845D-5345C8CFB36C}" presName="spaceRect" presStyleCnt="0"/>
      <dgm:spPr/>
    </dgm:pt>
    <dgm:pt modelId="{B58F5B5E-8797-495F-9EBC-29475D1D2D55}" type="pres">
      <dgm:prSet presAssocID="{06EBC8AE-6B72-44E3-845D-5345C8CFB36C}" presName="textRect" presStyleLbl="revTx" presStyleIdx="4" presStyleCnt="5">
        <dgm:presLayoutVars>
          <dgm:chMax val="1"/>
          <dgm:chPref val="1"/>
        </dgm:presLayoutVars>
      </dgm:prSet>
      <dgm:spPr/>
    </dgm:pt>
  </dgm:ptLst>
  <dgm:cxnLst>
    <dgm:cxn modelId="{3E78020C-0297-45B6-A8F0-6F5193736DD5}" type="presOf" srcId="{F4C38CD6-927B-458D-A6AA-8372D99B0924}" destId="{43669246-9DBD-417E-8334-513F700E3D33}" srcOrd="0" destOrd="0" presId="urn:microsoft.com/office/officeart/2018/2/layout/IconLabelList"/>
    <dgm:cxn modelId="{6B150A14-1EBE-4D8D-9D9B-523E8489F958}" type="presOf" srcId="{DE79790D-D1A2-4F1E-8ED3-FAD6746EB6FC}" destId="{2AC792AA-ED00-49DE-8A02-113FB384E532}" srcOrd="0" destOrd="0" presId="urn:microsoft.com/office/officeart/2018/2/layout/IconLabelList"/>
    <dgm:cxn modelId="{9D9C7731-3E35-4206-8B49-E1747FE1F28F}" srcId="{E057688C-48F6-4806-851F-CBB423E817B6}" destId="{06EBC8AE-6B72-44E3-845D-5345C8CFB36C}" srcOrd="4" destOrd="0" parTransId="{376F3EE3-E09F-4354-BE31-8603DA87A6AE}" sibTransId="{84502988-F19C-4B94-B479-725E1D29408C}"/>
    <dgm:cxn modelId="{558E0136-3F60-487C-95F0-3D203A1D4D48}" type="presOf" srcId="{06EBC8AE-6B72-44E3-845D-5345C8CFB36C}" destId="{B58F5B5E-8797-495F-9EBC-29475D1D2D55}" srcOrd="0" destOrd="0" presId="urn:microsoft.com/office/officeart/2018/2/layout/IconLabelList"/>
    <dgm:cxn modelId="{1BE8A861-27DB-44EF-AAD7-BCB66AC76C3D}" type="presOf" srcId="{7DFDF497-C4CC-4A01-B04A-802A01DCD784}" destId="{FC130914-1A8D-4F57-8AED-4AE272A3710C}" srcOrd="0" destOrd="0" presId="urn:microsoft.com/office/officeart/2018/2/layout/IconLabelList"/>
    <dgm:cxn modelId="{5C7C8C64-6272-4CB4-B441-ED6CB724FCE0}" srcId="{E057688C-48F6-4806-851F-CBB423E817B6}" destId="{F4C38CD6-927B-458D-A6AA-8372D99B0924}" srcOrd="1" destOrd="0" parTransId="{0BBA2B8E-2A08-4534-84ED-B1AFD9BF7086}" sibTransId="{617EBBAB-9DF2-4D46-B626-52EBD28A3621}"/>
    <dgm:cxn modelId="{54788B46-A045-48C3-8BFE-57489394C743}" type="presOf" srcId="{56135807-AC9C-41A6-A96D-60988B894104}" destId="{9A21E814-0417-4914-A9E4-C30A452BD7E4}" srcOrd="0" destOrd="0" presId="urn:microsoft.com/office/officeart/2018/2/layout/IconLabelList"/>
    <dgm:cxn modelId="{3A95DE4B-68E1-472D-904F-B052315631A3}" srcId="{E057688C-48F6-4806-851F-CBB423E817B6}" destId="{DE79790D-D1A2-4F1E-8ED3-FAD6746EB6FC}" srcOrd="3" destOrd="0" parTransId="{07DD1D8D-6CED-4FE7-85FB-FBB3B019BCA7}" sibTransId="{1E405C35-1A98-48C8-9F8C-8CEB0BB16D2E}"/>
    <dgm:cxn modelId="{64CA188A-B9F7-49E4-BFA3-3672851B30FE}" srcId="{E057688C-48F6-4806-851F-CBB423E817B6}" destId="{7DFDF497-C4CC-4A01-B04A-802A01DCD784}" srcOrd="0" destOrd="0" parTransId="{EF2274A2-1E1D-44B9-867D-B7E0F0E1B523}" sibTransId="{AF89A985-B4D3-4B1D-BD6E-DC390D9329F2}"/>
    <dgm:cxn modelId="{A9663DD5-F675-4C62-A2F9-6E6981331DD6}" srcId="{E057688C-48F6-4806-851F-CBB423E817B6}" destId="{56135807-AC9C-41A6-A96D-60988B894104}" srcOrd="2" destOrd="0" parTransId="{AEA79D4C-A7D9-4037-8675-F394CDF9159B}" sibTransId="{0C91E1DE-247B-4ECC-A804-F762ECE73B81}"/>
    <dgm:cxn modelId="{51F914D7-1A5C-4E3C-BCA8-1A3AD305E12F}" type="presOf" srcId="{E057688C-48F6-4806-851F-CBB423E817B6}" destId="{510AD3A9-A19E-4D54-8858-9721222D3B09}" srcOrd="0" destOrd="0" presId="urn:microsoft.com/office/officeart/2018/2/layout/IconLabelList"/>
    <dgm:cxn modelId="{3C97C465-A086-48E4-A8CA-14DCB83ED554}" type="presParOf" srcId="{510AD3A9-A19E-4D54-8858-9721222D3B09}" destId="{D1E42BA4-8729-4F0B-99E6-188FC0FD5E77}" srcOrd="0" destOrd="0" presId="urn:microsoft.com/office/officeart/2018/2/layout/IconLabelList"/>
    <dgm:cxn modelId="{850750B3-7FA6-40F7-9B7F-308D9E764F88}" type="presParOf" srcId="{D1E42BA4-8729-4F0B-99E6-188FC0FD5E77}" destId="{9DE5B90A-5C38-4074-9769-F3424B2BC95F}" srcOrd="0" destOrd="0" presId="urn:microsoft.com/office/officeart/2018/2/layout/IconLabelList"/>
    <dgm:cxn modelId="{03AFD1AE-C100-484E-8217-5CAD9265701B}" type="presParOf" srcId="{D1E42BA4-8729-4F0B-99E6-188FC0FD5E77}" destId="{9A3911EE-3445-403A-93DC-7790A2006BB8}" srcOrd="1" destOrd="0" presId="urn:microsoft.com/office/officeart/2018/2/layout/IconLabelList"/>
    <dgm:cxn modelId="{9B5BFAA1-2FD9-4DA2-8799-D7B9C405D5BB}" type="presParOf" srcId="{D1E42BA4-8729-4F0B-99E6-188FC0FD5E77}" destId="{FC130914-1A8D-4F57-8AED-4AE272A3710C}" srcOrd="2" destOrd="0" presId="urn:microsoft.com/office/officeart/2018/2/layout/IconLabelList"/>
    <dgm:cxn modelId="{9E34902C-DCA7-4AEF-BF21-A0374BE91CC5}" type="presParOf" srcId="{510AD3A9-A19E-4D54-8858-9721222D3B09}" destId="{EE533C60-5B90-4AE0-962E-37159BE67006}" srcOrd="1" destOrd="0" presId="urn:microsoft.com/office/officeart/2018/2/layout/IconLabelList"/>
    <dgm:cxn modelId="{26658566-8D22-4F39-9FFD-C6F58AB5DB71}" type="presParOf" srcId="{510AD3A9-A19E-4D54-8858-9721222D3B09}" destId="{4BD0B43E-0557-4D44-AF70-5EBF64A83B07}" srcOrd="2" destOrd="0" presId="urn:microsoft.com/office/officeart/2018/2/layout/IconLabelList"/>
    <dgm:cxn modelId="{328A85DC-A680-42EA-B617-AF55248796C9}" type="presParOf" srcId="{4BD0B43E-0557-4D44-AF70-5EBF64A83B07}" destId="{7B7F288C-CDF7-42E1-8C0F-A0256C9727CF}" srcOrd="0" destOrd="0" presId="urn:microsoft.com/office/officeart/2018/2/layout/IconLabelList"/>
    <dgm:cxn modelId="{29F5B8DE-CB65-4836-A53F-C6A5D13CC485}" type="presParOf" srcId="{4BD0B43E-0557-4D44-AF70-5EBF64A83B07}" destId="{E06B60E4-5D71-412B-AE68-4E76B37A7FA3}" srcOrd="1" destOrd="0" presId="urn:microsoft.com/office/officeart/2018/2/layout/IconLabelList"/>
    <dgm:cxn modelId="{965B1ECA-A0DE-4CD6-AD5D-46DCB3254414}" type="presParOf" srcId="{4BD0B43E-0557-4D44-AF70-5EBF64A83B07}" destId="{43669246-9DBD-417E-8334-513F700E3D33}" srcOrd="2" destOrd="0" presId="urn:microsoft.com/office/officeart/2018/2/layout/IconLabelList"/>
    <dgm:cxn modelId="{D31AF668-A345-4609-9BFE-8F5E007610F7}" type="presParOf" srcId="{510AD3A9-A19E-4D54-8858-9721222D3B09}" destId="{5B907C49-4608-41B9-B0D3-59A75C9D8616}" srcOrd="3" destOrd="0" presId="urn:microsoft.com/office/officeart/2018/2/layout/IconLabelList"/>
    <dgm:cxn modelId="{39E496B7-3AA0-4397-90ED-8D64AFECF7E6}" type="presParOf" srcId="{510AD3A9-A19E-4D54-8858-9721222D3B09}" destId="{7A922287-09C1-4394-9C9D-2B3191141AC4}" srcOrd="4" destOrd="0" presId="urn:microsoft.com/office/officeart/2018/2/layout/IconLabelList"/>
    <dgm:cxn modelId="{A2B45B4E-3355-4A0D-87F3-C9ADB39E2428}" type="presParOf" srcId="{7A922287-09C1-4394-9C9D-2B3191141AC4}" destId="{CEEC20FB-D00E-4E0E-BA64-0ADD52B1E4A9}" srcOrd="0" destOrd="0" presId="urn:microsoft.com/office/officeart/2018/2/layout/IconLabelList"/>
    <dgm:cxn modelId="{76A87921-C318-4173-ACBA-B1E1E2C428E0}" type="presParOf" srcId="{7A922287-09C1-4394-9C9D-2B3191141AC4}" destId="{96F640BD-4F28-48C0-8BEE-4E377F77B300}" srcOrd="1" destOrd="0" presId="urn:microsoft.com/office/officeart/2018/2/layout/IconLabelList"/>
    <dgm:cxn modelId="{AFAC3ABA-B918-4FE4-A263-9CE2B371B264}" type="presParOf" srcId="{7A922287-09C1-4394-9C9D-2B3191141AC4}" destId="{9A21E814-0417-4914-A9E4-C30A452BD7E4}" srcOrd="2" destOrd="0" presId="urn:microsoft.com/office/officeart/2018/2/layout/IconLabelList"/>
    <dgm:cxn modelId="{E1F985E0-F4D2-4214-A3FA-CB512A13C958}" type="presParOf" srcId="{510AD3A9-A19E-4D54-8858-9721222D3B09}" destId="{438BB4F3-0E30-452D-AB20-4B9A54D7CE82}" srcOrd="5" destOrd="0" presId="urn:microsoft.com/office/officeart/2018/2/layout/IconLabelList"/>
    <dgm:cxn modelId="{986F818D-A1DE-4D65-8B4A-EF437165DE1B}" type="presParOf" srcId="{510AD3A9-A19E-4D54-8858-9721222D3B09}" destId="{C55F61C1-2AB3-40FF-B3CA-478EC934F974}" srcOrd="6" destOrd="0" presId="urn:microsoft.com/office/officeart/2018/2/layout/IconLabelList"/>
    <dgm:cxn modelId="{4F0D048E-9A2F-4A39-9F3A-3F4856F39F6F}" type="presParOf" srcId="{C55F61C1-2AB3-40FF-B3CA-478EC934F974}" destId="{9DFB7319-40BB-4E1A-BB96-12CB51747DBA}" srcOrd="0" destOrd="0" presId="urn:microsoft.com/office/officeart/2018/2/layout/IconLabelList"/>
    <dgm:cxn modelId="{352BCAE9-EE8B-424F-A786-CCAB60D4A7D9}" type="presParOf" srcId="{C55F61C1-2AB3-40FF-B3CA-478EC934F974}" destId="{2C0B40D1-1EFB-4FFD-868B-35B0D31AA62A}" srcOrd="1" destOrd="0" presId="urn:microsoft.com/office/officeart/2018/2/layout/IconLabelList"/>
    <dgm:cxn modelId="{AB113462-08BA-4B55-B5E0-94932D06B7FA}" type="presParOf" srcId="{C55F61C1-2AB3-40FF-B3CA-478EC934F974}" destId="{2AC792AA-ED00-49DE-8A02-113FB384E532}" srcOrd="2" destOrd="0" presId="urn:microsoft.com/office/officeart/2018/2/layout/IconLabelList"/>
    <dgm:cxn modelId="{79FE93DD-EFA2-4C2A-A870-058F9D1D48E0}" type="presParOf" srcId="{510AD3A9-A19E-4D54-8858-9721222D3B09}" destId="{C7D6F089-636F-4319-8E68-76B5EDA6DA8B}" srcOrd="7" destOrd="0" presId="urn:microsoft.com/office/officeart/2018/2/layout/IconLabelList"/>
    <dgm:cxn modelId="{14E35899-A8BB-41D5-BB18-355982A82BC0}" type="presParOf" srcId="{510AD3A9-A19E-4D54-8858-9721222D3B09}" destId="{1675D8CF-1875-4CEC-82E4-5865A65594B4}" srcOrd="8" destOrd="0" presId="urn:microsoft.com/office/officeart/2018/2/layout/IconLabelList"/>
    <dgm:cxn modelId="{85D88B38-4F24-4A68-835E-07ACED1F9F10}" type="presParOf" srcId="{1675D8CF-1875-4CEC-82E4-5865A65594B4}" destId="{D729A555-36F6-4305-9F8D-448CFE02F6B9}" srcOrd="0" destOrd="0" presId="urn:microsoft.com/office/officeart/2018/2/layout/IconLabelList"/>
    <dgm:cxn modelId="{910BB185-ECA0-41CF-AA61-B368AAEBFC0F}" type="presParOf" srcId="{1675D8CF-1875-4CEC-82E4-5865A65594B4}" destId="{BC47919E-751D-4AC9-8ECE-EAB0C59E50B1}" srcOrd="1" destOrd="0" presId="urn:microsoft.com/office/officeart/2018/2/layout/IconLabelList"/>
    <dgm:cxn modelId="{8A3D1BAD-4995-4D26-B633-EE2A2F2EE20C}" type="presParOf" srcId="{1675D8CF-1875-4CEC-82E4-5865A65594B4}" destId="{B58F5B5E-8797-495F-9EBC-29475D1D2D5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5FC9-0FA6-4687-BE40-95F539EFD87A}">
      <dsp:nvSpPr>
        <dsp:cNvPr id="0" name=""/>
        <dsp:cNvSpPr/>
      </dsp:nvSpPr>
      <dsp:spPr>
        <a:xfrm>
          <a:off x="187" y="488713"/>
          <a:ext cx="2265094" cy="2718113"/>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889000">
            <a:lnSpc>
              <a:spcPct val="90000"/>
            </a:lnSpc>
            <a:spcBef>
              <a:spcPct val="0"/>
            </a:spcBef>
            <a:spcAft>
              <a:spcPct val="35000"/>
            </a:spcAft>
            <a:buNone/>
            <a:defRPr cap="all"/>
          </a:pPr>
          <a:r>
            <a:rPr lang="en-GB" sz="2000" kern="1200"/>
            <a:t>Many legal matters are charged at a fixed rate</a:t>
          </a:r>
          <a:endParaRPr lang="en-US" sz="2000" kern="1200"/>
        </a:p>
      </dsp:txBody>
      <dsp:txXfrm>
        <a:off x="187" y="1575958"/>
        <a:ext cx="2265094" cy="1630867"/>
      </dsp:txXfrm>
    </dsp:sp>
    <dsp:sp modelId="{A26F7733-18F2-40E7-9EA7-7BC406320A5E}">
      <dsp:nvSpPr>
        <dsp:cNvPr id="0" name=""/>
        <dsp:cNvSpPr/>
      </dsp:nvSpPr>
      <dsp:spPr>
        <a:xfrm>
          <a:off x="187" y="488713"/>
          <a:ext cx="2265094" cy="108724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187" y="488713"/>
        <a:ext cx="2265094" cy="1087245"/>
      </dsp:txXfrm>
    </dsp:sp>
    <dsp:sp modelId="{1001316C-01A5-495E-8E66-49DF2D413198}">
      <dsp:nvSpPr>
        <dsp:cNvPr id="0" name=""/>
        <dsp:cNvSpPr/>
      </dsp:nvSpPr>
      <dsp:spPr>
        <a:xfrm>
          <a:off x="2446489" y="488713"/>
          <a:ext cx="2265094" cy="2718113"/>
        </a:xfrm>
        <a:prstGeom prst="rect">
          <a:avLst/>
        </a:prstGeom>
        <a:solidFill>
          <a:schemeClr val="accent2">
            <a:hueOff val="37813"/>
            <a:satOff val="4346"/>
            <a:lumOff val="-3464"/>
            <a:alphaOff val="0"/>
          </a:schemeClr>
        </a:solidFill>
        <a:ln w="19050" cap="rnd" cmpd="sng" algn="ctr">
          <a:solidFill>
            <a:schemeClr val="accent2">
              <a:hueOff val="37813"/>
              <a:satOff val="4346"/>
              <a:lumOff val="-346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889000">
            <a:lnSpc>
              <a:spcPct val="90000"/>
            </a:lnSpc>
            <a:spcBef>
              <a:spcPct val="0"/>
            </a:spcBef>
            <a:spcAft>
              <a:spcPct val="35000"/>
            </a:spcAft>
            <a:buNone/>
            <a:defRPr cap="all"/>
          </a:pPr>
          <a:r>
            <a:rPr lang="en-GB" sz="2000" kern="1200"/>
            <a:t>Agreed at the outset of a transaction</a:t>
          </a:r>
          <a:endParaRPr lang="en-US" sz="2000" kern="1200"/>
        </a:p>
      </dsp:txBody>
      <dsp:txXfrm>
        <a:off x="2446489" y="1575958"/>
        <a:ext cx="2265094" cy="1630867"/>
      </dsp:txXfrm>
    </dsp:sp>
    <dsp:sp modelId="{ABE0F2C0-13C7-4805-AAC6-96110D1FEE6A}">
      <dsp:nvSpPr>
        <dsp:cNvPr id="0" name=""/>
        <dsp:cNvSpPr/>
      </dsp:nvSpPr>
      <dsp:spPr>
        <a:xfrm>
          <a:off x="2446489" y="488713"/>
          <a:ext cx="2265094" cy="108724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446489" y="488713"/>
        <a:ext cx="2265094" cy="1087245"/>
      </dsp:txXfrm>
    </dsp:sp>
    <dsp:sp modelId="{A7D56752-9CC9-491C-BF13-8428D9D27B97}">
      <dsp:nvSpPr>
        <dsp:cNvPr id="0" name=""/>
        <dsp:cNvSpPr/>
      </dsp:nvSpPr>
      <dsp:spPr>
        <a:xfrm>
          <a:off x="4892791" y="488713"/>
          <a:ext cx="2265094" cy="2718113"/>
        </a:xfrm>
        <a:prstGeom prst="rect">
          <a:avLst/>
        </a:prstGeom>
        <a:solidFill>
          <a:schemeClr val="accent2">
            <a:hueOff val="75626"/>
            <a:satOff val="8693"/>
            <a:lumOff val="-6929"/>
            <a:alphaOff val="0"/>
          </a:schemeClr>
        </a:solidFill>
        <a:ln w="19050" cap="rnd" cmpd="sng" algn="ctr">
          <a:solidFill>
            <a:schemeClr val="accent2">
              <a:hueOff val="75626"/>
              <a:satOff val="8693"/>
              <a:lumOff val="-692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889000">
            <a:lnSpc>
              <a:spcPct val="90000"/>
            </a:lnSpc>
            <a:spcBef>
              <a:spcPct val="0"/>
            </a:spcBef>
            <a:spcAft>
              <a:spcPct val="35000"/>
            </a:spcAft>
            <a:buNone/>
            <a:defRPr cap="all"/>
          </a:pPr>
          <a:r>
            <a:rPr lang="en-GB" sz="2000" kern="1200"/>
            <a:t>Standard transactions like preparing a will</a:t>
          </a:r>
          <a:endParaRPr lang="en-US" sz="2000" kern="1200"/>
        </a:p>
      </dsp:txBody>
      <dsp:txXfrm>
        <a:off x="4892791" y="1575958"/>
        <a:ext cx="2265094" cy="1630867"/>
      </dsp:txXfrm>
    </dsp:sp>
    <dsp:sp modelId="{18463CC5-D01C-424F-906E-BAFCCB627090}">
      <dsp:nvSpPr>
        <dsp:cNvPr id="0" name=""/>
        <dsp:cNvSpPr/>
      </dsp:nvSpPr>
      <dsp:spPr>
        <a:xfrm>
          <a:off x="4892791" y="488713"/>
          <a:ext cx="2265094" cy="108724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4892791" y="488713"/>
        <a:ext cx="2265094" cy="1087245"/>
      </dsp:txXfrm>
    </dsp:sp>
    <dsp:sp modelId="{4B58D34A-8113-48A8-B01C-3F1943CA8F8F}">
      <dsp:nvSpPr>
        <dsp:cNvPr id="0" name=""/>
        <dsp:cNvSpPr/>
      </dsp:nvSpPr>
      <dsp:spPr>
        <a:xfrm>
          <a:off x="7339093" y="488713"/>
          <a:ext cx="2265094" cy="2718113"/>
        </a:xfrm>
        <a:prstGeom prst="rect">
          <a:avLst/>
        </a:prstGeom>
        <a:solidFill>
          <a:schemeClr val="accent2">
            <a:hueOff val="113439"/>
            <a:satOff val="13039"/>
            <a:lumOff val="-10393"/>
            <a:alphaOff val="0"/>
          </a:schemeClr>
        </a:solidFill>
        <a:ln w="19050" cap="rnd" cmpd="sng" algn="ctr">
          <a:solidFill>
            <a:schemeClr val="accent2">
              <a:hueOff val="113439"/>
              <a:satOff val="13039"/>
              <a:lumOff val="-103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889000">
            <a:lnSpc>
              <a:spcPct val="90000"/>
            </a:lnSpc>
            <a:spcBef>
              <a:spcPct val="0"/>
            </a:spcBef>
            <a:spcAft>
              <a:spcPct val="35000"/>
            </a:spcAft>
            <a:buNone/>
            <a:defRPr cap="all"/>
          </a:pPr>
          <a:r>
            <a:rPr lang="en-GB" sz="2000" kern="1200"/>
            <a:t>Common in conveyancing transactions</a:t>
          </a:r>
          <a:endParaRPr lang="en-US" sz="2000" kern="1200"/>
        </a:p>
      </dsp:txBody>
      <dsp:txXfrm>
        <a:off x="7339093" y="1575958"/>
        <a:ext cx="2265094" cy="1630867"/>
      </dsp:txXfrm>
    </dsp:sp>
    <dsp:sp modelId="{6FAEE07D-104A-4D49-B5A2-77FADAA153EA}">
      <dsp:nvSpPr>
        <dsp:cNvPr id="0" name=""/>
        <dsp:cNvSpPr/>
      </dsp:nvSpPr>
      <dsp:spPr>
        <a:xfrm>
          <a:off x="7339093" y="488713"/>
          <a:ext cx="2265094" cy="108724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533650">
            <a:lnSpc>
              <a:spcPct val="90000"/>
            </a:lnSpc>
            <a:spcBef>
              <a:spcPct val="0"/>
            </a:spcBef>
            <a:spcAft>
              <a:spcPct val="35000"/>
            </a:spcAft>
            <a:buNone/>
          </a:pPr>
          <a:r>
            <a:rPr lang="en-US" sz="5700" kern="1200"/>
            <a:t>04</a:t>
          </a:r>
        </a:p>
      </dsp:txBody>
      <dsp:txXfrm>
        <a:off x="7339093" y="488713"/>
        <a:ext cx="2265094" cy="1087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C7997-683D-4F2D-B655-64FB1219483C}">
      <dsp:nvSpPr>
        <dsp:cNvPr id="0" name=""/>
        <dsp:cNvSpPr/>
      </dsp:nvSpPr>
      <dsp:spPr>
        <a:xfrm>
          <a:off x="0" y="28766"/>
          <a:ext cx="3422611" cy="205356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Gives the client certainty</a:t>
          </a:r>
          <a:endParaRPr lang="en-US" sz="3000" kern="1200"/>
        </a:p>
      </dsp:txBody>
      <dsp:txXfrm>
        <a:off x="0" y="28766"/>
        <a:ext cx="3422611" cy="2053566"/>
      </dsp:txXfrm>
    </dsp:sp>
    <dsp:sp modelId="{FABF5986-B99B-4904-9260-F9FD6DFBA5BF}">
      <dsp:nvSpPr>
        <dsp:cNvPr id="0" name=""/>
        <dsp:cNvSpPr/>
      </dsp:nvSpPr>
      <dsp:spPr>
        <a:xfrm>
          <a:off x="3764872" y="28766"/>
          <a:ext cx="3422611" cy="2053566"/>
        </a:xfrm>
        <a:prstGeom prst="rect">
          <a:avLst/>
        </a:prstGeom>
        <a:solidFill>
          <a:schemeClr val="accent2">
            <a:hueOff val="28360"/>
            <a:satOff val="3260"/>
            <a:lumOff val="-25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Client can budget</a:t>
          </a:r>
          <a:endParaRPr lang="en-US" sz="3000" kern="1200"/>
        </a:p>
      </dsp:txBody>
      <dsp:txXfrm>
        <a:off x="3764872" y="28766"/>
        <a:ext cx="3422611" cy="2053566"/>
      </dsp:txXfrm>
    </dsp:sp>
    <dsp:sp modelId="{E59185EF-D7C9-4FA7-B35B-67AD6A242C1E}">
      <dsp:nvSpPr>
        <dsp:cNvPr id="0" name=""/>
        <dsp:cNvSpPr/>
      </dsp:nvSpPr>
      <dsp:spPr>
        <a:xfrm>
          <a:off x="7529744" y="28766"/>
          <a:ext cx="3422611" cy="2053566"/>
        </a:xfrm>
        <a:prstGeom prst="rect">
          <a:avLst/>
        </a:prstGeom>
        <a:solidFill>
          <a:schemeClr val="accent2">
            <a:hueOff val="56720"/>
            <a:satOff val="6519"/>
            <a:lumOff val="-5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Reserve the right to change the fee if matter becomes more complex</a:t>
          </a:r>
          <a:endParaRPr lang="en-US" sz="3000" kern="1200"/>
        </a:p>
      </dsp:txBody>
      <dsp:txXfrm>
        <a:off x="7529744" y="28766"/>
        <a:ext cx="3422611" cy="2053566"/>
      </dsp:txXfrm>
    </dsp:sp>
    <dsp:sp modelId="{83A1D37D-145A-4948-A2CF-EF9A5005E421}">
      <dsp:nvSpPr>
        <dsp:cNvPr id="0" name=""/>
        <dsp:cNvSpPr/>
      </dsp:nvSpPr>
      <dsp:spPr>
        <a:xfrm>
          <a:off x="1882436" y="2424594"/>
          <a:ext cx="3422611" cy="2053566"/>
        </a:xfrm>
        <a:prstGeom prst="rect">
          <a:avLst/>
        </a:prstGeom>
        <a:solidFill>
          <a:schemeClr val="accent2">
            <a:hueOff val="85079"/>
            <a:satOff val="9779"/>
            <a:lumOff val="-77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Can lead to disputes</a:t>
          </a:r>
          <a:endParaRPr lang="en-US" sz="3000" kern="1200"/>
        </a:p>
      </dsp:txBody>
      <dsp:txXfrm>
        <a:off x="1882436" y="2424594"/>
        <a:ext cx="3422611" cy="2053566"/>
      </dsp:txXfrm>
    </dsp:sp>
    <dsp:sp modelId="{99343E48-F66F-48C9-AF84-DC060A07316B}">
      <dsp:nvSpPr>
        <dsp:cNvPr id="0" name=""/>
        <dsp:cNvSpPr/>
      </dsp:nvSpPr>
      <dsp:spPr>
        <a:xfrm>
          <a:off x="5647308" y="2424594"/>
          <a:ext cx="3422611" cy="2053566"/>
        </a:xfrm>
        <a:prstGeom prst="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Transparency</a:t>
          </a:r>
          <a:endParaRPr lang="en-US" sz="3000" kern="1200"/>
        </a:p>
      </dsp:txBody>
      <dsp:txXfrm>
        <a:off x="5647308" y="2424594"/>
        <a:ext cx="3422611" cy="2053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E5B90A-5C38-4074-9769-F3424B2BC95F}">
      <dsp:nvSpPr>
        <dsp:cNvPr id="0" name=""/>
        <dsp:cNvSpPr/>
      </dsp:nvSpPr>
      <dsp:spPr>
        <a:xfrm>
          <a:off x="861348" y="113720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130914-1A8D-4F57-8AED-4AE272A3710C}">
      <dsp:nvSpPr>
        <dsp:cNvPr id="0" name=""/>
        <dsp:cNvSpPr/>
      </dsp:nvSpPr>
      <dsp:spPr>
        <a:xfrm>
          <a:off x="366348"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Client identification</a:t>
          </a:r>
          <a:endParaRPr lang="en-US" sz="1800" kern="1200"/>
        </a:p>
      </dsp:txBody>
      <dsp:txXfrm>
        <a:off x="366348" y="2217217"/>
        <a:ext cx="1800000" cy="720000"/>
      </dsp:txXfrm>
    </dsp:sp>
    <dsp:sp modelId="{7B7F288C-CDF7-42E1-8C0F-A0256C9727CF}">
      <dsp:nvSpPr>
        <dsp:cNvPr id="0" name=""/>
        <dsp:cNvSpPr/>
      </dsp:nvSpPr>
      <dsp:spPr>
        <a:xfrm>
          <a:off x="2976349" y="113720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669246-9DBD-417E-8334-513F700E3D33}">
      <dsp:nvSpPr>
        <dsp:cNvPr id="0" name=""/>
        <dsp:cNvSpPr/>
      </dsp:nvSpPr>
      <dsp:spPr>
        <a:xfrm>
          <a:off x="2481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Evidence of source of funds</a:t>
          </a:r>
          <a:endParaRPr lang="en-US" sz="1800" kern="1200"/>
        </a:p>
      </dsp:txBody>
      <dsp:txXfrm>
        <a:off x="2481349" y="2217217"/>
        <a:ext cx="1800000" cy="720000"/>
      </dsp:txXfrm>
    </dsp:sp>
    <dsp:sp modelId="{CEEC20FB-D00E-4E0E-BA64-0ADD52B1E4A9}">
      <dsp:nvSpPr>
        <dsp:cNvPr id="0" name=""/>
        <dsp:cNvSpPr/>
      </dsp:nvSpPr>
      <dsp:spPr>
        <a:xfrm>
          <a:off x="5091349" y="113720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21E814-0417-4914-A9E4-C30A452BD7E4}">
      <dsp:nvSpPr>
        <dsp:cNvPr id="0" name=""/>
        <dsp:cNvSpPr/>
      </dsp:nvSpPr>
      <dsp:spPr>
        <a:xfrm>
          <a:off x="4596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Electronic identity checks</a:t>
          </a:r>
          <a:endParaRPr lang="en-US" sz="1800" kern="1200"/>
        </a:p>
      </dsp:txBody>
      <dsp:txXfrm>
        <a:off x="4596349" y="2217217"/>
        <a:ext cx="1800000" cy="720000"/>
      </dsp:txXfrm>
    </dsp:sp>
    <dsp:sp modelId="{9DFB7319-40BB-4E1A-BB96-12CB51747DBA}">
      <dsp:nvSpPr>
        <dsp:cNvPr id="0" name=""/>
        <dsp:cNvSpPr/>
      </dsp:nvSpPr>
      <dsp:spPr>
        <a:xfrm>
          <a:off x="7206349" y="113720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C792AA-ED00-49DE-8A02-113FB384E532}">
      <dsp:nvSpPr>
        <dsp:cNvPr id="0" name=""/>
        <dsp:cNvSpPr/>
      </dsp:nvSpPr>
      <dsp:spPr>
        <a:xfrm>
          <a:off x="6711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Risk assessments</a:t>
          </a:r>
          <a:endParaRPr lang="en-US" sz="1800" kern="1200"/>
        </a:p>
      </dsp:txBody>
      <dsp:txXfrm>
        <a:off x="6711349" y="2217217"/>
        <a:ext cx="1800000" cy="720000"/>
      </dsp:txXfrm>
    </dsp:sp>
    <dsp:sp modelId="{D729A555-36F6-4305-9F8D-448CFE02F6B9}">
      <dsp:nvSpPr>
        <dsp:cNvPr id="0" name=""/>
        <dsp:cNvSpPr/>
      </dsp:nvSpPr>
      <dsp:spPr>
        <a:xfrm>
          <a:off x="9321348" y="113720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8F5B5E-8797-495F-9EBC-29475D1D2D55}">
      <dsp:nvSpPr>
        <dsp:cNvPr id="0" name=""/>
        <dsp:cNvSpPr/>
      </dsp:nvSpPr>
      <dsp:spPr>
        <a:xfrm>
          <a:off x="8826349" y="221721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Money Laundering Reporting Officer </a:t>
          </a:r>
          <a:endParaRPr lang="en-US" sz="1800" kern="1200"/>
        </a:p>
      </dsp:txBody>
      <dsp:txXfrm>
        <a:off x="8826349" y="2217217"/>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28/02/2024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28/02/2024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28/02/2024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ra.org.uk/solicitors/guidance/conflicts-interes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www.gov.uk/guidance/money-laundering-regulations-your-responsibilities"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a:bodyPr>
          <a:lstStyle/>
          <a:p>
            <a:pPr algn="ctr"/>
            <a:r>
              <a:rPr lang="en-GB" dirty="0"/>
              <a:t>Week 5</a:t>
            </a:r>
            <a:br>
              <a:rPr lang="en-GB" dirty="0"/>
            </a:br>
            <a:r>
              <a:rPr lang="en-GB" dirty="0"/>
              <a:t>Regulatory Matters</a:t>
            </a:r>
            <a:br>
              <a:rPr lang="en-GB" dirty="0"/>
            </a:br>
            <a:r>
              <a:rPr lang="en-GB" sz="3600" dirty="0"/>
              <a:t>(see Chapter 7)</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a:xfrm>
            <a:off x="677334" y="609600"/>
            <a:ext cx="8596668" cy="846451"/>
          </a:xfrm>
        </p:spPr>
        <p:txBody>
          <a:bodyPr/>
          <a:lstStyle/>
          <a:p>
            <a:r>
              <a:rPr lang="en-GB" dirty="0"/>
              <a:t>Aims: to understand the relevance of……</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01620" y="1400398"/>
            <a:ext cx="9584913" cy="4586032"/>
          </a:xfrm>
        </p:spPr>
        <p:txBody>
          <a:bodyPr>
            <a:noAutofit/>
          </a:bodyPr>
          <a:lstStyle/>
          <a:p>
            <a:pPr algn="l" fontAlgn="base">
              <a:buFont typeface="Arial" panose="020B0604020202020204" pitchFamily="34" charset="0"/>
              <a:buChar char="•"/>
            </a:pPr>
            <a:r>
              <a:rPr lang="en-GB" sz="2000" b="0" i="0" dirty="0">
                <a:solidFill>
                  <a:srgbClr val="000000"/>
                </a:solidFill>
                <a:effectLst/>
                <a:latin typeface="Inter"/>
              </a:rPr>
              <a:t>Codes of Conduct</a:t>
            </a:r>
          </a:p>
          <a:p>
            <a:pPr algn="l" fontAlgn="base">
              <a:buFont typeface="Arial" panose="020B0604020202020204" pitchFamily="34" charset="0"/>
              <a:buChar char="•"/>
            </a:pPr>
            <a:r>
              <a:rPr lang="en-GB" sz="2000" b="0" i="0" dirty="0">
                <a:solidFill>
                  <a:srgbClr val="000000"/>
                </a:solidFill>
                <a:effectLst/>
                <a:latin typeface="Inter"/>
              </a:rPr>
              <a:t>SRA Standards and Regulations</a:t>
            </a:r>
          </a:p>
          <a:p>
            <a:pPr algn="l" fontAlgn="base">
              <a:buFont typeface="Arial" panose="020B0604020202020204" pitchFamily="34" charset="0"/>
              <a:buChar char="•"/>
            </a:pPr>
            <a:r>
              <a:rPr lang="en-GB" sz="2000" b="0" i="0" dirty="0">
                <a:solidFill>
                  <a:srgbClr val="000000"/>
                </a:solidFill>
                <a:effectLst/>
                <a:latin typeface="Inter"/>
              </a:rPr>
              <a:t>confidentiality and conflicts of conveyancing</a:t>
            </a:r>
          </a:p>
          <a:p>
            <a:pPr algn="l" fontAlgn="base">
              <a:buFont typeface="Arial" panose="020B0604020202020204" pitchFamily="34" charset="0"/>
              <a:buChar char="•"/>
            </a:pPr>
            <a:r>
              <a:rPr lang="en-GB" sz="2000" b="0" i="0" dirty="0">
                <a:solidFill>
                  <a:srgbClr val="000000"/>
                </a:solidFill>
                <a:effectLst/>
                <a:latin typeface="Inter"/>
              </a:rPr>
              <a:t>avoiding conflicts when drafting wills</a:t>
            </a:r>
          </a:p>
          <a:p>
            <a:pPr algn="l" fontAlgn="base">
              <a:buFont typeface="Arial" panose="020B0604020202020204" pitchFamily="34" charset="0"/>
              <a:buChar char="•"/>
            </a:pPr>
            <a:r>
              <a:rPr lang="en-GB" sz="2000" b="0" i="0" dirty="0">
                <a:solidFill>
                  <a:srgbClr val="000000"/>
                </a:solidFill>
                <a:effectLst/>
                <a:latin typeface="Inter"/>
              </a:rPr>
              <a:t>the client care letter</a:t>
            </a:r>
          </a:p>
          <a:p>
            <a:pPr algn="l" fontAlgn="base">
              <a:buFont typeface="Arial" panose="020B0604020202020204" pitchFamily="34" charset="0"/>
              <a:buChar char="•"/>
            </a:pPr>
            <a:r>
              <a:rPr lang="en-GB" sz="2000" b="0" i="0" dirty="0">
                <a:solidFill>
                  <a:srgbClr val="000000"/>
                </a:solidFill>
                <a:effectLst/>
                <a:latin typeface="Inter"/>
              </a:rPr>
              <a:t>legal fees, VAT and disbursements</a:t>
            </a:r>
          </a:p>
          <a:p>
            <a:pPr algn="l" fontAlgn="base">
              <a:buFont typeface="Arial" panose="020B0604020202020204" pitchFamily="34" charset="0"/>
              <a:buChar char="•"/>
            </a:pPr>
            <a:r>
              <a:rPr lang="en-GB" sz="2000" b="0" i="0" dirty="0">
                <a:solidFill>
                  <a:srgbClr val="000000"/>
                </a:solidFill>
                <a:effectLst/>
                <a:latin typeface="Inter"/>
              </a:rPr>
              <a:t>client identification</a:t>
            </a:r>
          </a:p>
          <a:p>
            <a:pPr algn="l" fontAlgn="base">
              <a:buFont typeface="Arial" panose="020B0604020202020204" pitchFamily="34" charset="0"/>
              <a:buChar char="•"/>
            </a:pPr>
            <a:r>
              <a:rPr lang="en-GB" sz="2000" b="0" i="0" dirty="0">
                <a:solidFill>
                  <a:srgbClr val="000000"/>
                </a:solidFill>
                <a:effectLst/>
                <a:latin typeface="Inter"/>
              </a:rPr>
              <a:t>undertakings</a:t>
            </a:r>
          </a:p>
          <a:p>
            <a:pPr algn="l" fontAlgn="base">
              <a:buFont typeface="Arial" panose="020B0604020202020204" pitchFamily="34" charset="0"/>
              <a:buChar char="•"/>
            </a:pPr>
            <a:r>
              <a:rPr lang="en-GB" sz="2000" b="0" i="0" dirty="0">
                <a:solidFill>
                  <a:srgbClr val="000000"/>
                </a:solidFill>
                <a:effectLst/>
                <a:latin typeface="Inter"/>
              </a:rPr>
              <a:t>money-laundering</a:t>
            </a:r>
          </a:p>
          <a:p>
            <a:pPr algn="l" fontAlgn="base">
              <a:buFont typeface="Arial" panose="020B0604020202020204" pitchFamily="34" charset="0"/>
              <a:buChar char="•"/>
            </a:pPr>
            <a:r>
              <a:rPr lang="en-GB" sz="2000" b="0" i="0" dirty="0">
                <a:solidFill>
                  <a:srgbClr val="000000"/>
                </a:solidFill>
                <a:effectLst/>
                <a:latin typeface="Inter"/>
              </a:rPr>
              <a:t>accounts rules, and</a:t>
            </a:r>
          </a:p>
          <a:p>
            <a:pPr algn="l" fontAlgn="base">
              <a:buFont typeface="Arial" panose="020B0604020202020204" pitchFamily="34" charset="0"/>
              <a:buChar char="•"/>
            </a:pPr>
            <a:r>
              <a:rPr lang="en-GB" sz="2000" b="0" i="0" dirty="0">
                <a:solidFill>
                  <a:srgbClr val="000000"/>
                </a:solidFill>
                <a:effectLst/>
                <a:latin typeface="Inter"/>
              </a:rPr>
              <a:t>Capital gains tax (CGT), stamp duty land tax (SDLT) and inheritance tax (IHT) in outline.</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0381-B61D-C977-0FD4-EE62A9FC1662}"/>
              </a:ext>
            </a:extLst>
          </p:cNvPr>
          <p:cNvSpPr>
            <a:spLocks noGrp="1"/>
          </p:cNvSpPr>
          <p:nvPr>
            <p:ph type="title"/>
          </p:nvPr>
        </p:nvSpPr>
        <p:spPr/>
        <p:txBody>
          <a:bodyPr/>
          <a:lstStyle/>
          <a:p>
            <a:r>
              <a:rPr lang="en-GB" dirty="0"/>
              <a:t>Codes of Conduct</a:t>
            </a:r>
          </a:p>
        </p:txBody>
      </p:sp>
      <p:sp>
        <p:nvSpPr>
          <p:cNvPr id="3" name="Content Placeholder 2">
            <a:extLst>
              <a:ext uri="{FF2B5EF4-FFF2-40B4-BE49-F238E27FC236}">
                <a16:creationId xmlns:a16="http://schemas.microsoft.com/office/drawing/2014/main" id="{1219EEDE-3E6A-6B11-77D0-C6B19A26AA2B}"/>
              </a:ext>
            </a:extLst>
          </p:cNvPr>
          <p:cNvSpPr>
            <a:spLocks noGrp="1"/>
          </p:cNvSpPr>
          <p:nvPr>
            <p:ph idx="1"/>
          </p:nvPr>
        </p:nvSpPr>
        <p:spPr>
          <a:xfrm>
            <a:off x="595795" y="1578169"/>
            <a:ext cx="8596668" cy="3880773"/>
          </a:xfrm>
        </p:spPr>
        <p:txBody>
          <a:bodyPr/>
          <a:lstStyle/>
          <a:p>
            <a:r>
              <a:rPr lang="en-GB" sz="2800" dirty="0"/>
              <a:t>CILEX CODE OF CONDUCT: 9 core principles</a:t>
            </a:r>
          </a:p>
          <a:p>
            <a:r>
              <a:rPr lang="en-GB" sz="2800" dirty="0"/>
              <a:t>Each principle supported by Outcomes</a:t>
            </a:r>
          </a:p>
          <a:p>
            <a:r>
              <a:rPr lang="en-GB" sz="2800" dirty="0"/>
              <a:t>Task:   draw up your own summary of the core principles with a comment, illustration or example of how, where or when that core principle would be relevant</a:t>
            </a:r>
          </a:p>
          <a:p>
            <a:r>
              <a:rPr lang="en-GB" sz="2800" dirty="0"/>
              <a:t>E.g. Treat everyone fairly and without prejudice?</a:t>
            </a:r>
          </a:p>
          <a:p>
            <a:endParaRPr lang="en-GB" dirty="0"/>
          </a:p>
        </p:txBody>
      </p:sp>
    </p:spTree>
    <p:extLst>
      <p:ext uri="{BB962C8B-B14F-4D97-AF65-F5344CB8AC3E}">
        <p14:creationId xmlns:p14="http://schemas.microsoft.com/office/powerpoint/2010/main" val="962659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8691D-FE16-04F7-D37E-B2154ECF5DB5}"/>
              </a:ext>
            </a:extLst>
          </p:cNvPr>
          <p:cNvSpPr>
            <a:spLocks noGrp="1"/>
          </p:cNvSpPr>
          <p:nvPr>
            <p:ph type="title"/>
          </p:nvPr>
        </p:nvSpPr>
        <p:spPr/>
        <p:txBody>
          <a:bodyPr/>
          <a:lstStyle/>
          <a:p>
            <a:r>
              <a:rPr lang="en-GB" dirty="0"/>
              <a:t>SRA Standards and Regulations</a:t>
            </a:r>
          </a:p>
        </p:txBody>
      </p:sp>
      <p:sp>
        <p:nvSpPr>
          <p:cNvPr id="3" name="Content Placeholder 2">
            <a:extLst>
              <a:ext uri="{FF2B5EF4-FFF2-40B4-BE49-F238E27FC236}">
                <a16:creationId xmlns:a16="http://schemas.microsoft.com/office/drawing/2014/main" id="{F66D5448-94CB-3523-7CBA-8DE653156D13}"/>
              </a:ext>
            </a:extLst>
          </p:cNvPr>
          <p:cNvSpPr>
            <a:spLocks noGrp="1"/>
          </p:cNvSpPr>
          <p:nvPr>
            <p:ph idx="1"/>
          </p:nvPr>
        </p:nvSpPr>
        <p:spPr>
          <a:xfrm>
            <a:off x="578323" y="1648059"/>
            <a:ext cx="8596668" cy="3880773"/>
          </a:xfrm>
        </p:spPr>
        <p:txBody>
          <a:bodyPr>
            <a:noAutofit/>
          </a:bodyPr>
          <a:lstStyle/>
          <a:p>
            <a:r>
              <a:rPr lang="en-GB" sz="2800" dirty="0"/>
              <a:t>7 Principles</a:t>
            </a:r>
          </a:p>
          <a:p>
            <a:r>
              <a:rPr lang="en-GB" sz="2800" dirty="0"/>
              <a:t>SRA Code of Conduct for Solicitors</a:t>
            </a:r>
          </a:p>
          <a:p>
            <a:r>
              <a:rPr lang="en-GB" sz="2800" dirty="0"/>
              <a:t>SRA Code of Conduct for Firms</a:t>
            </a:r>
          </a:p>
          <a:p>
            <a:r>
              <a:rPr lang="en-GB" sz="2800" dirty="0"/>
              <a:t>The Accounts Rules</a:t>
            </a:r>
          </a:p>
          <a:p>
            <a:r>
              <a:rPr lang="en-GB" sz="2800" dirty="0"/>
              <a:t>Regulatory and disciplinary rules</a:t>
            </a:r>
          </a:p>
          <a:p>
            <a:r>
              <a:rPr lang="en-GB" sz="2800" dirty="0"/>
              <a:t>The Codes provide detailed guidance on areas of practice including conveyancing and private client work</a:t>
            </a:r>
          </a:p>
        </p:txBody>
      </p:sp>
    </p:spTree>
    <p:extLst>
      <p:ext uri="{BB962C8B-B14F-4D97-AF65-F5344CB8AC3E}">
        <p14:creationId xmlns:p14="http://schemas.microsoft.com/office/powerpoint/2010/main" val="2970580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3E85B-6525-687C-5A0B-A25E05308AF4}"/>
              </a:ext>
            </a:extLst>
          </p:cNvPr>
          <p:cNvSpPr>
            <a:spLocks noGrp="1"/>
          </p:cNvSpPr>
          <p:nvPr>
            <p:ph type="title"/>
          </p:nvPr>
        </p:nvSpPr>
        <p:spPr/>
        <p:txBody>
          <a:bodyPr/>
          <a:lstStyle/>
          <a:p>
            <a:r>
              <a:rPr lang="en-GB" dirty="0"/>
              <a:t>CLC Code of Conduct</a:t>
            </a:r>
          </a:p>
        </p:txBody>
      </p:sp>
      <p:sp>
        <p:nvSpPr>
          <p:cNvPr id="3" name="Content Placeholder 2">
            <a:extLst>
              <a:ext uri="{FF2B5EF4-FFF2-40B4-BE49-F238E27FC236}">
                <a16:creationId xmlns:a16="http://schemas.microsoft.com/office/drawing/2014/main" id="{576D8567-69B3-3A70-22F9-DCFACB81254D}"/>
              </a:ext>
            </a:extLst>
          </p:cNvPr>
          <p:cNvSpPr>
            <a:spLocks noGrp="1"/>
          </p:cNvSpPr>
          <p:nvPr>
            <p:ph idx="1"/>
          </p:nvPr>
        </p:nvSpPr>
        <p:spPr>
          <a:xfrm>
            <a:off x="584147" y="1735423"/>
            <a:ext cx="8596668" cy="3880773"/>
          </a:xfrm>
        </p:spPr>
        <p:txBody>
          <a:bodyPr>
            <a:noAutofit/>
          </a:bodyPr>
          <a:lstStyle/>
          <a:p>
            <a:r>
              <a:rPr lang="en-GB" sz="2800" dirty="0"/>
              <a:t>CLC: Council for Licensed Conveyancers </a:t>
            </a:r>
          </a:p>
          <a:p>
            <a:r>
              <a:rPr lang="en-GB" sz="2800" dirty="0"/>
              <a:t>The CLC Code: 6 principles ( supported by Outcomes)</a:t>
            </a:r>
          </a:p>
          <a:p>
            <a:pPr marL="0" indent="0">
              <a:buNone/>
            </a:pPr>
            <a:endParaRPr lang="en-GB" sz="2800" dirty="0"/>
          </a:p>
          <a:p>
            <a:pPr marL="0" indent="0">
              <a:buNone/>
            </a:pPr>
            <a:endParaRPr lang="en-GB" sz="2800" dirty="0"/>
          </a:p>
          <a:p>
            <a:pPr marL="0" indent="0">
              <a:buNone/>
            </a:pPr>
            <a:r>
              <a:rPr lang="en-GB" sz="2800" dirty="0"/>
              <a:t>TASK: Compare the 3 codes and identify common principles</a:t>
            </a:r>
          </a:p>
        </p:txBody>
      </p:sp>
    </p:spTree>
    <p:extLst>
      <p:ext uri="{BB962C8B-B14F-4D97-AF65-F5344CB8AC3E}">
        <p14:creationId xmlns:p14="http://schemas.microsoft.com/office/powerpoint/2010/main" val="2827972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9C08-C121-E0AB-9B8A-96167DB0FFCC}"/>
              </a:ext>
            </a:extLst>
          </p:cNvPr>
          <p:cNvSpPr>
            <a:spLocks noGrp="1"/>
          </p:cNvSpPr>
          <p:nvPr>
            <p:ph type="title"/>
          </p:nvPr>
        </p:nvSpPr>
        <p:spPr/>
        <p:txBody>
          <a:bodyPr/>
          <a:lstStyle/>
          <a:p>
            <a:r>
              <a:rPr lang="en-GB" dirty="0"/>
              <a:t>Confidentiality</a:t>
            </a:r>
          </a:p>
        </p:txBody>
      </p:sp>
      <p:sp>
        <p:nvSpPr>
          <p:cNvPr id="3" name="Content Placeholder 2">
            <a:extLst>
              <a:ext uri="{FF2B5EF4-FFF2-40B4-BE49-F238E27FC236}">
                <a16:creationId xmlns:a16="http://schemas.microsoft.com/office/drawing/2014/main" id="{BF496399-E156-0956-08EB-0B5C24EAC901}"/>
              </a:ext>
            </a:extLst>
          </p:cNvPr>
          <p:cNvSpPr>
            <a:spLocks noGrp="1"/>
          </p:cNvSpPr>
          <p:nvPr>
            <p:ph idx="1"/>
          </p:nvPr>
        </p:nvSpPr>
        <p:spPr>
          <a:xfrm>
            <a:off x="619092" y="1595641"/>
            <a:ext cx="9392714" cy="4764390"/>
          </a:xfrm>
        </p:spPr>
        <p:txBody>
          <a:bodyPr>
            <a:normAutofit fontScale="92500" lnSpcReduction="10000"/>
          </a:bodyPr>
          <a:lstStyle/>
          <a:p>
            <a:r>
              <a:rPr lang="en-GB" sz="2400" dirty="0"/>
              <a:t>Confidentiality Key questions</a:t>
            </a:r>
          </a:p>
          <a:p>
            <a:pPr lvl="1"/>
            <a:r>
              <a:rPr lang="en-GB" sz="2400" dirty="0"/>
              <a:t>Do I know who is contacting me?</a:t>
            </a:r>
          </a:p>
          <a:p>
            <a:pPr lvl="1"/>
            <a:r>
              <a:rPr lang="en-GB" sz="2400" dirty="0"/>
              <a:t>Do I have my client’s authority to give information to them?</a:t>
            </a:r>
          </a:p>
          <a:p>
            <a:pPr marL="457200" lvl="1" indent="0">
              <a:buNone/>
            </a:pPr>
            <a:endParaRPr lang="en-GB" sz="2400" dirty="0"/>
          </a:p>
          <a:p>
            <a:r>
              <a:rPr lang="en-GB" sz="2400" dirty="0"/>
              <a:t>Consider the following:</a:t>
            </a:r>
          </a:p>
          <a:p>
            <a:pPr marL="0" indent="0">
              <a:lnSpc>
                <a:spcPct val="107000"/>
              </a:lnSpc>
              <a:spcAft>
                <a:spcPts val="800"/>
              </a:spcAft>
              <a:buNone/>
            </a:pPr>
            <a:r>
              <a:rPr lang="en-GB" sz="2400" dirty="0">
                <a:effectLst/>
                <a:latin typeface="Arial" panose="020B0604020202020204" pitchFamily="34" charset="0"/>
                <a:ea typeface="DengXian" panose="02010600030101010101" pitchFamily="2" charset="-122"/>
                <a:cs typeface="Arial" panose="020B0604020202020204" pitchFamily="34" charset="0"/>
              </a:rPr>
              <a:t>Your department has just received a letter from the local bank manager, Tim. Tim asks you to prepare a will for one of his customers. Tim sets out the details of the provisions required and they seem straightforward. In  his letter he asks that the will be sent to the bank directly where his staff will witness the signature of the customer.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400" dirty="0">
                <a:effectLst/>
                <a:latin typeface="Arial" panose="020B0604020202020204" pitchFamily="34" charset="0"/>
                <a:ea typeface="DengXian" panose="02010600030101010101" pitchFamily="2" charset="-122"/>
                <a:cs typeface="Arial" panose="020B0604020202020204" pitchFamily="34" charset="0"/>
              </a:rPr>
              <a:t>What do you do?</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96837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882AD-3111-300D-E937-A8FE95C32415}"/>
              </a:ext>
            </a:extLst>
          </p:cNvPr>
          <p:cNvSpPr>
            <a:spLocks noGrp="1"/>
          </p:cNvSpPr>
          <p:nvPr>
            <p:ph type="title"/>
          </p:nvPr>
        </p:nvSpPr>
        <p:spPr/>
        <p:txBody>
          <a:bodyPr/>
          <a:lstStyle/>
          <a:p>
            <a:r>
              <a:rPr lang="en-GB" dirty="0"/>
              <a:t>Conflicts</a:t>
            </a:r>
          </a:p>
        </p:txBody>
      </p:sp>
      <p:sp>
        <p:nvSpPr>
          <p:cNvPr id="3" name="Content Placeholder 2">
            <a:extLst>
              <a:ext uri="{FF2B5EF4-FFF2-40B4-BE49-F238E27FC236}">
                <a16:creationId xmlns:a16="http://schemas.microsoft.com/office/drawing/2014/main" id="{634ED57B-5035-3155-71F7-1012CEFF6065}"/>
              </a:ext>
            </a:extLst>
          </p:cNvPr>
          <p:cNvSpPr>
            <a:spLocks noGrp="1"/>
          </p:cNvSpPr>
          <p:nvPr>
            <p:ph idx="1"/>
          </p:nvPr>
        </p:nvSpPr>
        <p:spPr>
          <a:xfrm>
            <a:off x="601619" y="1438388"/>
            <a:ext cx="9759640" cy="4624608"/>
          </a:xfrm>
        </p:spPr>
        <p:txBody>
          <a:bodyPr>
            <a:normAutofit/>
          </a:bodyPr>
          <a:lstStyle/>
          <a:p>
            <a:r>
              <a:rPr lang="en-GB" sz="2400" dirty="0"/>
              <a:t>Relevant to ‘own interests’ conflict</a:t>
            </a:r>
          </a:p>
          <a:p>
            <a:r>
              <a:rPr lang="en-GB" sz="2400" dirty="0"/>
              <a:t>Relevant to conflicts of interest between clients</a:t>
            </a:r>
          </a:p>
          <a:p>
            <a:r>
              <a:rPr lang="en-GB" sz="2400" dirty="0"/>
              <a:t>Applies to actual conflicts and where there is a significant ‘risk’ of conflict</a:t>
            </a:r>
          </a:p>
          <a:p>
            <a:r>
              <a:rPr lang="en-GB" sz="2400" dirty="0"/>
              <a:t>Qu: Can you act for 2 clients on the same matter?</a:t>
            </a:r>
          </a:p>
          <a:p>
            <a:r>
              <a:rPr lang="en-GB" sz="2400" dirty="0"/>
              <a:t>Answer:  YES, unless there is an actual conflict or risk of conflict arising</a:t>
            </a:r>
          </a:p>
          <a:p>
            <a:r>
              <a:rPr lang="en-GB" sz="2400" dirty="0"/>
              <a:t>Consider Property transactions :  what transactions would give rise to an actual conflict or risk of conflict arising?</a:t>
            </a:r>
          </a:p>
          <a:p>
            <a:r>
              <a:rPr lang="en-GB" sz="2400" dirty="0"/>
              <a:t>Qu: What sources of guidance are there on this issue of ‘conflicts’</a:t>
            </a:r>
          </a:p>
        </p:txBody>
      </p:sp>
    </p:spTree>
    <p:extLst>
      <p:ext uri="{BB962C8B-B14F-4D97-AF65-F5344CB8AC3E}">
        <p14:creationId xmlns:p14="http://schemas.microsoft.com/office/powerpoint/2010/main" val="94382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31BA-6719-41C8-F6B5-199B426E5033}"/>
              </a:ext>
            </a:extLst>
          </p:cNvPr>
          <p:cNvSpPr>
            <a:spLocks noGrp="1"/>
          </p:cNvSpPr>
          <p:nvPr>
            <p:ph type="title"/>
          </p:nvPr>
        </p:nvSpPr>
        <p:spPr>
          <a:xfrm>
            <a:off x="426893" y="137839"/>
            <a:ext cx="8596668" cy="741616"/>
          </a:xfrm>
        </p:spPr>
        <p:txBody>
          <a:bodyPr/>
          <a:lstStyle/>
          <a:p>
            <a:r>
              <a:rPr lang="en-GB" dirty="0"/>
              <a:t>Conflicts of interest </a:t>
            </a:r>
            <a:r>
              <a:rPr lang="en-GB" dirty="0" err="1"/>
              <a:t>contd</a:t>
            </a:r>
            <a:r>
              <a:rPr lang="en-GB" dirty="0"/>
              <a:t>…..</a:t>
            </a:r>
          </a:p>
        </p:txBody>
      </p:sp>
      <p:sp>
        <p:nvSpPr>
          <p:cNvPr id="3" name="Content Placeholder 2">
            <a:extLst>
              <a:ext uri="{FF2B5EF4-FFF2-40B4-BE49-F238E27FC236}">
                <a16:creationId xmlns:a16="http://schemas.microsoft.com/office/drawing/2014/main" id="{4F9EAA7E-C561-2098-7203-8CBA76E59531}"/>
              </a:ext>
            </a:extLst>
          </p:cNvPr>
          <p:cNvSpPr>
            <a:spLocks noGrp="1"/>
          </p:cNvSpPr>
          <p:nvPr>
            <p:ph idx="1"/>
          </p:nvPr>
        </p:nvSpPr>
        <p:spPr>
          <a:xfrm>
            <a:off x="333705" y="1007395"/>
            <a:ext cx="9986783" cy="5294393"/>
          </a:xfrm>
        </p:spPr>
        <p:txBody>
          <a:bodyPr>
            <a:normAutofit/>
          </a:bodyPr>
          <a:lstStyle/>
          <a:p>
            <a:r>
              <a:rPr lang="en-GB" sz="2000" dirty="0"/>
              <a:t>Consider the various sources of guidance in the different Codes on conflicts</a:t>
            </a:r>
          </a:p>
          <a:p>
            <a:r>
              <a:rPr lang="en-GB" sz="2000" dirty="0"/>
              <a:t>Which principle of the CILEX Code is relevant here?</a:t>
            </a:r>
          </a:p>
          <a:p>
            <a:r>
              <a:rPr lang="en-GB" sz="2000" dirty="0"/>
              <a:t>What does the SRA guidance say?</a:t>
            </a:r>
          </a:p>
          <a:p>
            <a:pPr lvl="1"/>
            <a:r>
              <a:rPr lang="en-GB" sz="2000" dirty="0"/>
              <a:t>Note the SRA has some really useful guidance with examples (</a:t>
            </a:r>
            <a:r>
              <a:rPr lang="en-GB" sz="2000" dirty="0">
                <a:hlinkClick r:id="rId2"/>
              </a:rPr>
              <a:t>SRA | Conflicts of interest | Solicitors Regulation Authority</a:t>
            </a:r>
            <a:endParaRPr lang="en-GB" sz="2000" dirty="0"/>
          </a:p>
          <a:p>
            <a:r>
              <a:rPr lang="en-GB" sz="2000" dirty="0"/>
              <a:t>What does the Law Society’s guidance say?</a:t>
            </a:r>
          </a:p>
          <a:p>
            <a:r>
              <a:rPr lang="en-GB" sz="2000" dirty="0"/>
              <a:t>What does the CLC’s guidance say? – why might this be a little different?</a:t>
            </a:r>
          </a:p>
          <a:p>
            <a:r>
              <a:rPr lang="en-GB" sz="2000" dirty="0"/>
              <a:t>Situations where firms routinely act for 2 or more clients on the same matter</a:t>
            </a:r>
          </a:p>
          <a:p>
            <a:pPr lvl="1"/>
            <a:r>
              <a:rPr lang="en-GB" sz="2000" dirty="0"/>
              <a:t>Joint buyers of a property</a:t>
            </a:r>
          </a:p>
          <a:p>
            <a:pPr lvl="1"/>
            <a:r>
              <a:rPr lang="en-GB" sz="2000" dirty="0"/>
              <a:t>Buyer and mortgage lender</a:t>
            </a:r>
          </a:p>
          <a:p>
            <a:r>
              <a:rPr lang="en-GB" sz="2000" dirty="0"/>
              <a:t>Look at the example of a potential conflict situation on page 223 ( section 7.2.2)</a:t>
            </a:r>
            <a:br>
              <a:rPr lang="en-GB" sz="2000" dirty="0"/>
            </a:br>
            <a:br>
              <a:rPr lang="en-GB" sz="2000" dirty="0"/>
            </a:br>
            <a:endParaRPr lang="en-GB" sz="2000" dirty="0"/>
          </a:p>
          <a:p>
            <a:pPr marL="457200" lvl="1" indent="0">
              <a:buNone/>
            </a:pPr>
            <a:endParaRPr lang="en-GB" dirty="0"/>
          </a:p>
        </p:txBody>
      </p:sp>
    </p:spTree>
    <p:extLst>
      <p:ext uri="{BB962C8B-B14F-4D97-AF65-F5344CB8AC3E}">
        <p14:creationId xmlns:p14="http://schemas.microsoft.com/office/powerpoint/2010/main" val="3100407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509DE-9134-24B8-1BFA-D7B5927F72DA}"/>
              </a:ext>
            </a:extLst>
          </p:cNvPr>
          <p:cNvSpPr>
            <a:spLocks noGrp="1"/>
          </p:cNvSpPr>
          <p:nvPr>
            <p:ph type="title"/>
          </p:nvPr>
        </p:nvSpPr>
        <p:spPr/>
        <p:txBody>
          <a:bodyPr/>
          <a:lstStyle/>
          <a:p>
            <a:r>
              <a:rPr lang="en-GB" dirty="0"/>
              <a:t>Conflicts…. </a:t>
            </a:r>
            <a:r>
              <a:rPr lang="en-GB" dirty="0" err="1"/>
              <a:t>contd</a:t>
            </a:r>
            <a:endParaRPr lang="en-GB" dirty="0"/>
          </a:p>
        </p:txBody>
      </p:sp>
      <p:sp>
        <p:nvSpPr>
          <p:cNvPr id="3" name="Content Placeholder 2">
            <a:extLst>
              <a:ext uri="{FF2B5EF4-FFF2-40B4-BE49-F238E27FC236}">
                <a16:creationId xmlns:a16="http://schemas.microsoft.com/office/drawing/2014/main" id="{414D7F47-2873-D85D-D3E8-7EA50C9548C6}"/>
              </a:ext>
            </a:extLst>
          </p:cNvPr>
          <p:cNvSpPr>
            <a:spLocks noGrp="1"/>
          </p:cNvSpPr>
          <p:nvPr>
            <p:ph idx="1"/>
          </p:nvPr>
        </p:nvSpPr>
        <p:spPr>
          <a:xfrm>
            <a:off x="537553" y="1488613"/>
            <a:ext cx="8596668" cy="3880773"/>
          </a:xfrm>
        </p:spPr>
        <p:txBody>
          <a:bodyPr>
            <a:normAutofit/>
          </a:bodyPr>
          <a:lstStyle/>
          <a:p>
            <a:r>
              <a:rPr lang="en-GB" sz="2400" dirty="0"/>
              <a:t>Contract Races – client instructs adviser to send out contracts to more than one potential buyer</a:t>
            </a:r>
          </a:p>
          <a:p>
            <a:r>
              <a:rPr lang="en-GB" sz="2400" dirty="0"/>
              <a:t>Note how many of the SRA and CILEX principles could be compromised here.</a:t>
            </a:r>
          </a:p>
          <a:p>
            <a:r>
              <a:rPr lang="en-GB" sz="2400" dirty="0"/>
              <a:t>WILLS! – dangerous territory if being asked to act for Testator and Beneficiary</a:t>
            </a:r>
          </a:p>
          <a:p>
            <a:r>
              <a:rPr lang="en-GB" sz="2400" dirty="0"/>
              <a:t>Also problematic if Testator leaving gift for the solicitor/adviser</a:t>
            </a:r>
          </a:p>
        </p:txBody>
      </p:sp>
    </p:spTree>
    <p:extLst>
      <p:ext uri="{BB962C8B-B14F-4D97-AF65-F5344CB8AC3E}">
        <p14:creationId xmlns:p14="http://schemas.microsoft.com/office/powerpoint/2010/main" val="1441968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49FAE-9808-A74B-9CEA-0E73FD0D68F6}"/>
              </a:ext>
            </a:extLst>
          </p:cNvPr>
          <p:cNvSpPr>
            <a:spLocks noGrp="1"/>
          </p:cNvSpPr>
          <p:nvPr>
            <p:ph type="title"/>
          </p:nvPr>
        </p:nvSpPr>
        <p:spPr>
          <a:xfrm>
            <a:off x="327881" y="277621"/>
            <a:ext cx="8596668" cy="729967"/>
          </a:xfrm>
        </p:spPr>
        <p:txBody>
          <a:bodyPr/>
          <a:lstStyle/>
          <a:p>
            <a:r>
              <a:rPr lang="en-GB" dirty="0"/>
              <a:t>The client care letter</a:t>
            </a:r>
          </a:p>
        </p:txBody>
      </p:sp>
      <p:sp>
        <p:nvSpPr>
          <p:cNvPr id="3" name="Content Placeholder 2">
            <a:extLst>
              <a:ext uri="{FF2B5EF4-FFF2-40B4-BE49-F238E27FC236}">
                <a16:creationId xmlns:a16="http://schemas.microsoft.com/office/drawing/2014/main" id="{5B8AC7D5-DBAF-D76E-9C0E-C73FCDAEDFDF}"/>
              </a:ext>
            </a:extLst>
          </p:cNvPr>
          <p:cNvSpPr>
            <a:spLocks noGrp="1"/>
          </p:cNvSpPr>
          <p:nvPr>
            <p:ph idx="1"/>
          </p:nvPr>
        </p:nvSpPr>
        <p:spPr>
          <a:xfrm>
            <a:off x="327881" y="1141544"/>
            <a:ext cx="9794585" cy="5364092"/>
          </a:xfrm>
        </p:spPr>
        <p:txBody>
          <a:bodyPr>
            <a:normAutofit/>
          </a:bodyPr>
          <a:lstStyle/>
          <a:p>
            <a:r>
              <a:rPr lang="en-GB" sz="2000" dirty="0"/>
              <a:t>Purpose = demonstrate compliance with professional regulatory requirements</a:t>
            </a:r>
          </a:p>
          <a:p>
            <a:r>
              <a:rPr lang="en-GB" sz="2000" b="1" dirty="0"/>
              <a:t>CILEX Code of Conduct </a:t>
            </a:r>
            <a:r>
              <a:rPr lang="en-GB" sz="2000" dirty="0"/>
              <a:t>– Principle 5 ( Outcomes 5.7, 5.9)</a:t>
            </a:r>
          </a:p>
          <a:p>
            <a:r>
              <a:rPr lang="en-GB" sz="2000" u="sng" dirty="0"/>
              <a:t>SRA Code of Conduct </a:t>
            </a:r>
            <a:r>
              <a:rPr lang="en-GB" sz="2000" dirty="0"/>
              <a:t>– Para 8.6</a:t>
            </a:r>
          </a:p>
          <a:p>
            <a:pPr lvl="1"/>
            <a:r>
              <a:rPr lang="en-GB" sz="2000" dirty="0"/>
              <a:t>Clear information in a way they can understand</a:t>
            </a:r>
          </a:p>
          <a:p>
            <a:r>
              <a:rPr lang="en-GB" sz="2000" u="sng" dirty="0"/>
              <a:t>SRA Code of Conduct </a:t>
            </a:r>
            <a:r>
              <a:rPr lang="en-GB" sz="2000" dirty="0"/>
              <a:t>– Para 8.3</a:t>
            </a:r>
          </a:p>
          <a:p>
            <a:pPr lvl="1"/>
            <a:r>
              <a:rPr lang="en-GB" sz="2000" dirty="0"/>
              <a:t>Must include: right to </a:t>
            </a:r>
            <a:r>
              <a:rPr lang="en-GB" sz="2000" dirty="0" err="1"/>
              <a:t>compain</a:t>
            </a:r>
            <a:r>
              <a:rPr lang="en-GB" sz="2000" dirty="0"/>
              <a:t> and procedure</a:t>
            </a:r>
          </a:p>
          <a:p>
            <a:r>
              <a:rPr lang="en-GB" sz="2000" u="sng" dirty="0"/>
              <a:t>SRA Code of Conduct </a:t>
            </a:r>
            <a:r>
              <a:rPr lang="en-GB" sz="2000" dirty="0"/>
              <a:t>– Para 8.7</a:t>
            </a:r>
          </a:p>
          <a:p>
            <a:pPr lvl="1"/>
            <a:r>
              <a:rPr lang="en-GB" sz="2000" dirty="0"/>
              <a:t>Must include: fees, rates, costs and disbursements</a:t>
            </a:r>
          </a:p>
          <a:p>
            <a:pPr lvl="1"/>
            <a:r>
              <a:rPr lang="en-GB" sz="2000" dirty="0"/>
              <a:t>Must include: name of person dealing and supervising, summary of matter, </a:t>
            </a:r>
            <a:r>
              <a:rPr lang="en-GB" sz="2000" dirty="0" err="1"/>
              <a:t>summar</a:t>
            </a:r>
            <a:r>
              <a:rPr lang="en-GB" sz="2000" dirty="0"/>
              <a:t> of advice, next steps for solicitor and client</a:t>
            </a:r>
          </a:p>
          <a:p>
            <a:pPr lvl="1"/>
            <a:r>
              <a:rPr lang="en-GB" sz="2000" dirty="0"/>
              <a:t>Alongside firms Terms &amp; Conditions</a:t>
            </a:r>
          </a:p>
        </p:txBody>
      </p:sp>
    </p:spTree>
    <p:extLst>
      <p:ext uri="{BB962C8B-B14F-4D97-AF65-F5344CB8AC3E}">
        <p14:creationId xmlns:p14="http://schemas.microsoft.com/office/powerpoint/2010/main" val="827184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DFCB-73EA-4358-960C-612C23700872}"/>
              </a:ext>
            </a:extLst>
          </p:cNvPr>
          <p:cNvSpPr>
            <a:spLocks noGrp="1"/>
          </p:cNvSpPr>
          <p:nvPr>
            <p:ph type="title"/>
          </p:nvPr>
        </p:nvSpPr>
        <p:spPr/>
        <p:txBody>
          <a:bodyPr>
            <a:normAutofit/>
          </a:bodyPr>
          <a:lstStyle/>
          <a:p>
            <a:r>
              <a:rPr lang="en-GB" sz="4800" b="1" dirty="0"/>
              <a:t>Legal Fees : Fixed Fees</a:t>
            </a:r>
          </a:p>
        </p:txBody>
      </p:sp>
      <p:graphicFrame>
        <p:nvGraphicFramePr>
          <p:cNvPr id="5" name="Content Placeholder 2">
            <a:extLst>
              <a:ext uri="{FF2B5EF4-FFF2-40B4-BE49-F238E27FC236}">
                <a16:creationId xmlns:a16="http://schemas.microsoft.com/office/drawing/2014/main" id="{E94B891A-BA3C-4A29-B4A0-53DA047FE2AE}"/>
              </a:ext>
            </a:extLst>
          </p:cNvPr>
          <p:cNvGraphicFramePr>
            <a:graphicFrameLocks noGrp="1"/>
          </p:cNvGraphicFramePr>
          <p:nvPr>
            <p:ph idx="1"/>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902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15DF8-C35C-4992-94BE-A36D7BEDE12A}"/>
              </a:ext>
            </a:extLst>
          </p:cNvPr>
          <p:cNvSpPr>
            <a:spLocks noGrp="1"/>
          </p:cNvSpPr>
          <p:nvPr>
            <p:ph type="title"/>
          </p:nvPr>
        </p:nvSpPr>
        <p:spPr/>
        <p:txBody>
          <a:bodyPr>
            <a:normAutofit/>
          </a:bodyPr>
          <a:lstStyle/>
          <a:p>
            <a:r>
              <a:rPr lang="en-GB" b="1" dirty="0"/>
              <a:t>Client care considerations of fixed fees</a:t>
            </a:r>
          </a:p>
        </p:txBody>
      </p:sp>
      <p:graphicFrame>
        <p:nvGraphicFramePr>
          <p:cNvPr id="5" name="Content Placeholder 2">
            <a:extLst>
              <a:ext uri="{FF2B5EF4-FFF2-40B4-BE49-F238E27FC236}">
                <a16:creationId xmlns:a16="http://schemas.microsoft.com/office/drawing/2014/main" id="{8D3CE7A0-5BA7-468F-93F6-CE1483530D67}"/>
              </a:ext>
            </a:extLst>
          </p:cNvPr>
          <p:cNvGraphicFramePr>
            <a:graphicFrameLocks noGrp="1"/>
          </p:cNvGraphicFramePr>
          <p:nvPr>
            <p:ph idx="1"/>
          </p:nvPr>
        </p:nvGraphicFramePr>
        <p:xfrm>
          <a:off x="401444" y="1690688"/>
          <a:ext cx="10952356" cy="4506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152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B381-B533-6EDE-93B8-70AD6F668EEC}"/>
              </a:ext>
            </a:extLst>
          </p:cNvPr>
          <p:cNvSpPr>
            <a:spLocks noGrp="1"/>
          </p:cNvSpPr>
          <p:nvPr>
            <p:ph type="title"/>
          </p:nvPr>
        </p:nvSpPr>
        <p:spPr/>
        <p:txBody>
          <a:bodyPr/>
          <a:lstStyle/>
          <a:p>
            <a:r>
              <a:rPr lang="en-GB" dirty="0"/>
              <a:t>Client care: SRA Code of Conduct</a:t>
            </a:r>
          </a:p>
        </p:txBody>
      </p:sp>
      <p:sp>
        <p:nvSpPr>
          <p:cNvPr id="3" name="Content Placeholder 2">
            <a:extLst>
              <a:ext uri="{FF2B5EF4-FFF2-40B4-BE49-F238E27FC236}">
                <a16:creationId xmlns:a16="http://schemas.microsoft.com/office/drawing/2014/main" id="{55CEAF69-91C1-7671-2070-DAEF05B5BA77}"/>
              </a:ext>
            </a:extLst>
          </p:cNvPr>
          <p:cNvSpPr>
            <a:spLocks noGrp="1"/>
          </p:cNvSpPr>
          <p:nvPr>
            <p:ph idx="1"/>
          </p:nvPr>
        </p:nvSpPr>
        <p:spPr>
          <a:xfrm>
            <a:off x="589971" y="1618938"/>
            <a:ext cx="9322824" cy="3880773"/>
          </a:xfrm>
        </p:spPr>
        <p:txBody>
          <a:bodyPr>
            <a:noAutofit/>
          </a:bodyPr>
          <a:lstStyle/>
          <a:p>
            <a:r>
              <a:rPr lang="en-GB" sz="2800" dirty="0"/>
              <a:t>Some key features:</a:t>
            </a:r>
          </a:p>
          <a:p>
            <a:pPr lvl="1"/>
            <a:r>
              <a:rPr lang="en-GB" sz="2800" dirty="0"/>
              <a:t>Only act for client or authorised person</a:t>
            </a:r>
          </a:p>
          <a:p>
            <a:pPr lvl="1"/>
            <a:r>
              <a:rPr lang="en-GB" sz="2800" dirty="0"/>
              <a:t>Don’t act if conflict</a:t>
            </a:r>
          </a:p>
          <a:p>
            <a:pPr lvl="1"/>
            <a:r>
              <a:rPr lang="en-GB" sz="2800" dirty="0"/>
              <a:t>Clients must be informed</a:t>
            </a:r>
          </a:p>
          <a:p>
            <a:pPr lvl="1"/>
            <a:r>
              <a:rPr lang="en-GB" sz="2800" dirty="0"/>
              <a:t>Requirement for complaint procedure</a:t>
            </a:r>
          </a:p>
          <a:p>
            <a:pPr lvl="1"/>
            <a:r>
              <a:rPr lang="en-GB" sz="2800" dirty="0"/>
              <a:t>Deal with complaints promptly</a:t>
            </a:r>
          </a:p>
          <a:p>
            <a:pPr lvl="1"/>
            <a:r>
              <a:rPr lang="en-GB" sz="2800" dirty="0"/>
              <a:t>Provide information re costs and fees</a:t>
            </a:r>
          </a:p>
          <a:p>
            <a:pPr lvl="1"/>
            <a:r>
              <a:rPr lang="en-GB" sz="2800" dirty="0"/>
              <a:t>Communicate clearly</a:t>
            </a:r>
          </a:p>
        </p:txBody>
      </p:sp>
    </p:spTree>
    <p:extLst>
      <p:ext uri="{BB962C8B-B14F-4D97-AF65-F5344CB8AC3E}">
        <p14:creationId xmlns:p14="http://schemas.microsoft.com/office/powerpoint/2010/main" val="2834010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B44D-98F5-DC20-442A-CFE9BBF9089F}"/>
              </a:ext>
            </a:extLst>
          </p:cNvPr>
          <p:cNvSpPr>
            <a:spLocks noGrp="1"/>
          </p:cNvSpPr>
          <p:nvPr>
            <p:ph type="title"/>
          </p:nvPr>
        </p:nvSpPr>
        <p:spPr/>
        <p:txBody>
          <a:bodyPr/>
          <a:lstStyle/>
          <a:p>
            <a:r>
              <a:rPr lang="en-GB" dirty="0"/>
              <a:t>Dealing with elderly and vulnerable clients</a:t>
            </a:r>
          </a:p>
        </p:txBody>
      </p:sp>
      <p:sp>
        <p:nvSpPr>
          <p:cNvPr id="3" name="Content Placeholder 2">
            <a:extLst>
              <a:ext uri="{FF2B5EF4-FFF2-40B4-BE49-F238E27FC236}">
                <a16:creationId xmlns:a16="http://schemas.microsoft.com/office/drawing/2014/main" id="{3637E207-B1C6-163A-E67D-CE4544B4A50A}"/>
              </a:ext>
            </a:extLst>
          </p:cNvPr>
          <p:cNvSpPr>
            <a:spLocks noGrp="1"/>
          </p:cNvSpPr>
          <p:nvPr>
            <p:ph idx="1"/>
          </p:nvPr>
        </p:nvSpPr>
        <p:spPr>
          <a:xfrm>
            <a:off x="578322" y="2084874"/>
            <a:ext cx="9066559" cy="4414937"/>
          </a:xfrm>
        </p:spPr>
        <p:txBody>
          <a:bodyPr/>
          <a:lstStyle/>
          <a:p>
            <a:r>
              <a:rPr lang="en-GB" sz="2400" dirty="0"/>
              <a:t>Greater care MAY need to be taken when dealing with elderly and vulnerable clients for a number of reasons including:</a:t>
            </a:r>
          </a:p>
          <a:p>
            <a:pPr lvl="1"/>
            <a:r>
              <a:rPr lang="en-GB" sz="2000" dirty="0"/>
              <a:t>Duty to communicate clearly in a way client can understand</a:t>
            </a:r>
          </a:p>
          <a:p>
            <a:pPr lvl="1"/>
            <a:r>
              <a:rPr lang="en-GB" sz="2000" dirty="0"/>
              <a:t>Are client’s instructions freely given and informed</a:t>
            </a:r>
          </a:p>
          <a:p>
            <a:pPr lvl="1"/>
            <a:r>
              <a:rPr lang="en-GB" sz="2000" dirty="0"/>
              <a:t>Could client’s capacity be challenged</a:t>
            </a:r>
          </a:p>
          <a:p>
            <a:pPr lvl="1"/>
            <a:r>
              <a:rPr lang="en-GB" sz="2000" dirty="0"/>
              <a:t>Lack of commonly accepted documents for identity checks</a:t>
            </a:r>
          </a:p>
          <a:p>
            <a:pPr lvl="2"/>
            <a:r>
              <a:rPr lang="en-GB" sz="2000" dirty="0" err="1"/>
              <a:t>E.g</a:t>
            </a:r>
            <a:r>
              <a:rPr lang="en-GB" sz="2000" dirty="0"/>
              <a:t> no passport or driver’s licence</a:t>
            </a:r>
          </a:p>
          <a:p>
            <a:pPr lvl="2"/>
            <a:r>
              <a:rPr lang="en-GB" sz="2000" dirty="0"/>
              <a:t>No utility bills or Council Tax if residing in a Care Home?</a:t>
            </a:r>
          </a:p>
        </p:txBody>
      </p:sp>
    </p:spTree>
    <p:extLst>
      <p:ext uri="{BB962C8B-B14F-4D97-AF65-F5344CB8AC3E}">
        <p14:creationId xmlns:p14="http://schemas.microsoft.com/office/powerpoint/2010/main" val="202725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93E7-CC98-1AAC-B68F-00CC2F60732E}"/>
              </a:ext>
            </a:extLst>
          </p:cNvPr>
          <p:cNvSpPr>
            <a:spLocks noGrp="1"/>
          </p:cNvSpPr>
          <p:nvPr>
            <p:ph type="title"/>
          </p:nvPr>
        </p:nvSpPr>
        <p:spPr/>
        <p:txBody>
          <a:bodyPr/>
          <a:lstStyle/>
          <a:p>
            <a:r>
              <a:rPr lang="en-GB" dirty="0"/>
              <a:t>Client identification</a:t>
            </a:r>
          </a:p>
        </p:txBody>
      </p:sp>
      <p:sp>
        <p:nvSpPr>
          <p:cNvPr id="3" name="Content Placeholder 2">
            <a:extLst>
              <a:ext uri="{FF2B5EF4-FFF2-40B4-BE49-F238E27FC236}">
                <a16:creationId xmlns:a16="http://schemas.microsoft.com/office/drawing/2014/main" id="{0F7D813E-10EC-127D-0CC2-BE7DEF612E7E}"/>
              </a:ext>
            </a:extLst>
          </p:cNvPr>
          <p:cNvSpPr>
            <a:spLocks noGrp="1"/>
          </p:cNvSpPr>
          <p:nvPr>
            <p:ph idx="1"/>
          </p:nvPr>
        </p:nvSpPr>
        <p:spPr>
          <a:xfrm>
            <a:off x="419343" y="1479349"/>
            <a:ext cx="8854659" cy="4562014"/>
          </a:xfrm>
        </p:spPr>
        <p:txBody>
          <a:bodyPr>
            <a:normAutofit/>
          </a:bodyPr>
          <a:lstStyle/>
          <a:p>
            <a:r>
              <a:rPr lang="en-GB" sz="2000" dirty="0"/>
              <a:t>Ensuring the client is who they say they are!</a:t>
            </a:r>
          </a:p>
          <a:p>
            <a:r>
              <a:rPr lang="en-GB" sz="2000" dirty="0"/>
              <a:t>Photo id + utility/council tax bill</a:t>
            </a:r>
          </a:p>
          <a:p>
            <a:r>
              <a:rPr lang="en-GB" sz="2000" dirty="0"/>
              <a:t>AML responsibility</a:t>
            </a:r>
          </a:p>
          <a:p>
            <a:r>
              <a:rPr lang="en-GB" sz="2000" dirty="0"/>
              <a:t>The </a:t>
            </a:r>
            <a:r>
              <a:rPr lang="en-GB" sz="2000" dirty="0" err="1"/>
              <a:t>Dreamvar</a:t>
            </a:r>
            <a:r>
              <a:rPr lang="en-GB" sz="2000" dirty="0"/>
              <a:t> case [2018]: Seller’s conveyancer was responsible for loss caused by their fraudulent client</a:t>
            </a:r>
          </a:p>
          <a:p>
            <a:r>
              <a:rPr lang="en-GB" sz="2000" dirty="0"/>
              <a:t>Also necessary for:</a:t>
            </a:r>
          </a:p>
          <a:p>
            <a:pPr lvl="1"/>
            <a:r>
              <a:rPr lang="en-GB" sz="2000" dirty="0"/>
              <a:t>Mortgage lender requirements</a:t>
            </a:r>
          </a:p>
          <a:p>
            <a:pPr lvl="1"/>
            <a:r>
              <a:rPr lang="en-GB" sz="2000" dirty="0"/>
              <a:t>HMLR</a:t>
            </a:r>
          </a:p>
          <a:p>
            <a:pPr lvl="1"/>
            <a:r>
              <a:rPr lang="en-GB" sz="2000" dirty="0"/>
              <a:t>SRA Standards and Regulations</a:t>
            </a:r>
          </a:p>
          <a:p>
            <a:pPr lvl="1"/>
            <a:r>
              <a:rPr lang="en-GB" sz="2000" dirty="0"/>
              <a:t>Law Society Conveyancing Protocol</a:t>
            </a:r>
          </a:p>
        </p:txBody>
      </p:sp>
    </p:spTree>
    <p:extLst>
      <p:ext uri="{BB962C8B-B14F-4D97-AF65-F5344CB8AC3E}">
        <p14:creationId xmlns:p14="http://schemas.microsoft.com/office/powerpoint/2010/main" val="40015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FF85-0BCE-6EB7-B19D-20D9138DE3E2}"/>
              </a:ext>
            </a:extLst>
          </p:cNvPr>
          <p:cNvSpPr>
            <a:spLocks noGrp="1"/>
          </p:cNvSpPr>
          <p:nvPr>
            <p:ph type="title"/>
          </p:nvPr>
        </p:nvSpPr>
        <p:spPr/>
        <p:txBody>
          <a:bodyPr/>
          <a:lstStyle/>
          <a:p>
            <a:r>
              <a:rPr lang="en-GB" dirty="0"/>
              <a:t>Undertakings</a:t>
            </a:r>
          </a:p>
        </p:txBody>
      </p:sp>
      <p:sp>
        <p:nvSpPr>
          <p:cNvPr id="3" name="Content Placeholder 2">
            <a:extLst>
              <a:ext uri="{FF2B5EF4-FFF2-40B4-BE49-F238E27FC236}">
                <a16:creationId xmlns:a16="http://schemas.microsoft.com/office/drawing/2014/main" id="{E2B4342B-D5F9-8767-92FF-9C4FAC85D217}"/>
              </a:ext>
            </a:extLst>
          </p:cNvPr>
          <p:cNvSpPr>
            <a:spLocks noGrp="1"/>
          </p:cNvSpPr>
          <p:nvPr>
            <p:ph idx="1"/>
          </p:nvPr>
        </p:nvSpPr>
        <p:spPr>
          <a:xfrm>
            <a:off x="496782" y="1488612"/>
            <a:ext cx="9672277" cy="5086913"/>
          </a:xfrm>
        </p:spPr>
        <p:txBody>
          <a:bodyPr>
            <a:normAutofit/>
          </a:bodyPr>
          <a:lstStyle/>
          <a:p>
            <a:r>
              <a:rPr lang="en-GB" dirty="0"/>
              <a:t>= a professionally binding promise</a:t>
            </a:r>
          </a:p>
          <a:p>
            <a:r>
              <a:rPr lang="en-GB" dirty="0"/>
              <a:t>That the adviser will ensure that something is done or not done</a:t>
            </a:r>
          </a:p>
          <a:p>
            <a:r>
              <a:rPr lang="en-GB" dirty="0"/>
              <a:t>Given to someone who reasonably relies on it</a:t>
            </a:r>
          </a:p>
          <a:p>
            <a:r>
              <a:rPr lang="en-GB" dirty="0"/>
              <a:t>Failure to comply = professional misconduct ( see the link to practice example), and</a:t>
            </a:r>
          </a:p>
          <a:p>
            <a:r>
              <a:rPr lang="en-GB" dirty="0"/>
              <a:t>ANYONE can give them!</a:t>
            </a:r>
          </a:p>
          <a:p>
            <a:r>
              <a:rPr lang="en-GB" dirty="0"/>
              <a:t>Does your firm have a clear policy on this? Is it clear who can and can’t give them? ( … ask the question). Is there a requirement that undertakings can only be given in writing?</a:t>
            </a:r>
          </a:p>
          <a:p>
            <a:r>
              <a:rPr lang="en-GB" dirty="0"/>
              <a:t>Under what circumstances would an undertaking be appropriate and properly given?</a:t>
            </a:r>
          </a:p>
          <a:p>
            <a:pPr lvl="1"/>
            <a:r>
              <a:rPr lang="en-GB" dirty="0"/>
              <a:t>Specific</a:t>
            </a:r>
          </a:p>
          <a:p>
            <a:pPr lvl="1"/>
            <a:r>
              <a:rPr lang="en-GB" dirty="0" err="1"/>
              <a:t>Measureable</a:t>
            </a:r>
            <a:endParaRPr lang="en-GB" dirty="0"/>
          </a:p>
          <a:p>
            <a:pPr lvl="1"/>
            <a:r>
              <a:rPr lang="en-GB" dirty="0"/>
              <a:t>Achievable</a:t>
            </a:r>
          </a:p>
          <a:p>
            <a:pPr lvl="1"/>
            <a:r>
              <a:rPr lang="en-GB" dirty="0"/>
              <a:t>Realistic</a:t>
            </a:r>
          </a:p>
          <a:p>
            <a:pPr lvl="1"/>
            <a:r>
              <a:rPr lang="en-GB" dirty="0"/>
              <a:t>Timed</a:t>
            </a:r>
          </a:p>
          <a:p>
            <a:endParaRPr lang="en-GB" dirty="0"/>
          </a:p>
        </p:txBody>
      </p:sp>
    </p:spTree>
    <p:extLst>
      <p:ext uri="{BB962C8B-B14F-4D97-AF65-F5344CB8AC3E}">
        <p14:creationId xmlns:p14="http://schemas.microsoft.com/office/powerpoint/2010/main" val="1139210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C8668-3B9E-4AAD-1CB5-2841967B39BF}"/>
              </a:ext>
            </a:extLst>
          </p:cNvPr>
          <p:cNvSpPr>
            <a:spLocks noGrp="1"/>
          </p:cNvSpPr>
          <p:nvPr>
            <p:ph type="title"/>
          </p:nvPr>
        </p:nvSpPr>
        <p:spPr/>
        <p:txBody>
          <a:bodyPr/>
          <a:lstStyle/>
          <a:p>
            <a:r>
              <a:rPr lang="en-GB" dirty="0"/>
              <a:t>Undertakings…. </a:t>
            </a:r>
            <a:r>
              <a:rPr lang="en-GB" dirty="0" err="1"/>
              <a:t>contd</a:t>
            </a:r>
            <a:endParaRPr lang="en-GB" dirty="0"/>
          </a:p>
        </p:txBody>
      </p:sp>
      <p:sp>
        <p:nvSpPr>
          <p:cNvPr id="3" name="Content Placeholder 2">
            <a:extLst>
              <a:ext uri="{FF2B5EF4-FFF2-40B4-BE49-F238E27FC236}">
                <a16:creationId xmlns:a16="http://schemas.microsoft.com/office/drawing/2014/main" id="{FCBFC1B4-05DE-50E9-90B7-FA5772B26214}"/>
              </a:ext>
            </a:extLst>
          </p:cNvPr>
          <p:cNvSpPr>
            <a:spLocks noGrp="1"/>
          </p:cNvSpPr>
          <p:nvPr>
            <p:ph idx="1"/>
          </p:nvPr>
        </p:nvSpPr>
        <p:spPr>
          <a:xfrm>
            <a:off x="677334" y="1432755"/>
            <a:ext cx="8596668" cy="4608608"/>
          </a:xfrm>
        </p:spPr>
        <p:txBody>
          <a:bodyPr>
            <a:noAutofit/>
          </a:bodyPr>
          <a:lstStyle/>
          <a:p>
            <a:r>
              <a:rPr lang="en-GB" sz="2400" dirty="0"/>
              <a:t>Note on file</a:t>
            </a:r>
          </a:p>
          <a:p>
            <a:r>
              <a:rPr lang="en-GB" sz="2400" dirty="0" err="1"/>
              <a:t>Obain</a:t>
            </a:r>
            <a:r>
              <a:rPr lang="en-GB" sz="2400" dirty="0"/>
              <a:t> a release once undertaking performed or satisfied</a:t>
            </a:r>
          </a:p>
          <a:p>
            <a:r>
              <a:rPr lang="en-GB" sz="2400" dirty="0"/>
              <a:t>Examples:</a:t>
            </a:r>
          </a:p>
          <a:p>
            <a:pPr lvl="1"/>
            <a:r>
              <a:rPr lang="en-GB" sz="2400" dirty="0"/>
              <a:t>To hold the Deeds until completion ( Unregistered land transaction)</a:t>
            </a:r>
          </a:p>
          <a:p>
            <a:pPr lvl="1"/>
            <a:r>
              <a:rPr lang="en-GB" sz="2400" dirty="0"/>
              <a:t>To redeem a mortgage on completion</a:t>
            </a:r>
          </a:p>
          <a:p>
            <a:pPr lvl="1"/>
            <a:r>
              <a:rPr lang="en-GB" sz="2400" dirty="0"/>
              <a:t>To send their client’s signed contract and deposit on the day of exchange</a:t>
            </a:r>
          </a:p>
          <a:p>
            <a:pPr marL="0" indent="0">
              <a:buNone/>
            </a:pPr>
            <a:endParaRPr lang="en-GB" sz="2400" dirty="0"/>
          </a:p>
          <a:p>
            <a:r>
              <a:rPr lang="en-GB" sz="2400" dirty="0"/>
              <a:t>TASK: Link to Practice – download Protocol Form TA13 ( Law Society’s website) and see question 5.</a:t>
            </a:r>
          </a:p>
        </p:txBody>
      </p:sp>
    </p:spTree>
    <p:extLst>
      <p:ext uri="{BB962C8B-B14F-4D97-AF65-F5344CB8AC3E}">
        <p14:creationId xmlns:p14="http://schemas.microsoft.com/office/powerpoint/2010/main" val="7530309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9C71-7383-46F1-95BB-0180030048B2}"/>
              </a:ext>
            </a:extLst>
          </p:cNvPr>
          <p:cNvSpPr>
            <a:spLocks noGrp="1"/>
          </p:cNvSpPr>
          <p:nvPr>
            <p:ph type="title"/>
          </p:nvPr>
        </p:nvSpPr>
        <p:spPr/>
        <p:txBody>
          <a:bodyPr/>
          <a:lstStyle/>
          <a:p>
            <a:r>
              <a:rPr lang="en-GB" dirty="0"/>
              <a:t>Money Laundering Legislation</a:t>
            </a:r>
          </a:p>
        </p:txBody>
      </p:sp>
      <p:sp>
        <p:nvSpPr>
          <p:cNvPr id="3" name="Content Placeholder 2">
            <a:extLst>
              <a:ext uri="{FF2B5EF4-FFF2-40B4-BE49-F238E27FC236}">
                <a16:creationId xmlns:a16="http://schemas.microsoft.com/office/drawing/2014/main" id="{D093C445-AC8A-4E8B-85C5-BE894CB5E711}"/>
              </a:ext>
            </a:extLst>
          </p:cNvPr>
          <p:cNvSpPr>
            <a:spLocks noGrp="1"/>
          </p:cNvSpPr>
          <p:nvPr>
            <p:ph idx="1"/>
          </p:nvPr>
        </p:nvSpPr>
        <p:spPr>
          <a:xfrm>
            <a:off x="555026" y="1712125"/>
            <a:ext cx="8596668" cy="3880773"/>
          </a:xfrm>
        </p:spPr>
        <p:txBody>
          <a:bodyPr>
            <a:noAutofit/>
          </a:bodyPr>
          <a:lstStyle/>
          <a:p>
            <a:r>
              <a:rPr lang="en-GB" sz="2800" b="1" dirty="0"/>
              <a:t>Money Laundering, Terrorist Financing and Transfer of Funds (Information on the Payer) Regulations 2017 (“MLR 2017”)</a:t>
            </a:r>
          </a:p>
          <a:p>
            <a:pPr marL="0" indent="0">
              <a:buNone/>
            </a:pPr>
            <a:endParaRPr lang="en-GB" sz="2800" b="1" dirty="0"/>
          </a:p>
          <a:p>
            <a:r>
              <a:rPr lang="en-GB" sz="2800" b="1" dirty="0"/>
              <a:t>Proceeds of Crime Act 2002 (as amended)</a:t>
            </a:r>
          </a:p>
          <a:p>
            <a:r>
              <a:rPr lang="en-GB" sz="2800" b="1" dirty="0"/>
              <a:t>CILEX Regulation relevant to chartered legal executives</a:t>
            </a:r>
          </a:p>
          <a:p>
            <a:r>
              <a:rPr lang="en-GB" sz="2800" b="1" dirty="0"/>
              <a:t>SRA responsible for enforcing solicitors’ compliance</a:t>
            </a:r>
          </a:p>
        </p:txBody>
      </p:sp>
    </p:spTree>
    <p:extLst>
      <p:ext uri="{BB962C8B-B14F-4D97-AF65-F5344CB8AC3E}">
        <p14:creationId xmlns:p14="http://schemas.microsoft.com/office/powerpoint/2010/main" val="2975747133"/>
      </p:ext>
    </p:extLst>
  </p:cSld>
  <p:clrMapOvr>
    <a:masterClrMapping/>
  </p:clrMapOvr>
  <mc:AlternateContent xmlns:mc="http://schemas.openxmlformats.org/markup-compatibility/2006" xmlns:p14="http://schemas.microsoft.com/office/powerpoint/2010/main">
    <mc:Choice Requires="p14">
      <p:transition spd="slow" p14:dur="2000" advTm="77680"/>
    </mc:Choice>
    <mc:Fallback xmlns="">
      <p:transition spd="slow" advTm="7768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0308-2E09-403A-BB2A-040EF2494A8A}"/>
              </a:ext>
            </a:extLst>
          </p:cNvPr>
          <p:cNvSpPr>
            <a:spLocks noGrp="1"/>
          </p:cNvSpPr>
          <p:nvPr>
            <p:ph type="title"/>
          </p:nvPr>
        </p:nvSpPr>
        <p:spPr>
          <a:xfrm>
            <a:off x="634354" y="222009"/>
            <a:ext cx="10348146" cy="872941"/>
          </a:xfrm>
        </p:spPr>
        <p:txBody>
          <a:bodyPr anchor="t">
            <a:normAutofit/>
          </a:bodyPr>
          <a:lstStyle/>
          <a:p>
            <a:r>
              <a:rPr lang="en-GB" sz="4100" dirty="0">
                <a:solidFill>
                  <a:schemeClr val="tx2"/>
                </a:solidFill>
              </a:rPr>
              <a:t>Anti Money Laundering Due Diligence </a:t>
            </a:r>
          </a:p>
        </p:txBody>
      </p:sp>
      <p:graphicFrame>
        <p:nvGraphicFramePr>
          <p:cNvPr id="5" name="Content Placeholder 2">
            <a:extLst>
              <a:ext uri="{FF2B5EF4-FFF2-40B4-BE49-F238E27FC236}">
                <a16:creationId xmlns:a16="http://schemas.microsoft.com/office/drawing/2014/main" id="{B32169D2-9968-4C24-94BC-E1EF72DC4703}"/>
              </a:ext>
            </a:extLst>
          </p:cNvPr>
          <p:cNvGraphicFramePr>
            <a:graphicFrameLocks noGrp="1"/>
          </p:cNvGraphicFramePr>
          <p:nvPr>
            <p:ph idx="1"/>
            <p:extLst>
              <p:ext uri="{D42A27DB-BD31-4B8C-83A1-F6EECF244321}">
                <p14:modId xmlns:p14="http://schemas.microsoft.com/office/powerpoint/2010/main" val="318309617"/>
              </p:ext>
            </p:extLst>
          </p:nvPr>
        </p:nvGraphicFramePr>
        <p:xfrm>
          <a:off x="361102" y="2102538"/>
          <a:ext cx="10992698" cy="4074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hlinkClick r:id="rId7"/>
            <a:extLst>
              <a:ext uri="{FF2B5EF4-FFF2-40B4-BE49-F238E27FC236}">
                <a16:creationId xmlns:a16="http://schemas.microsoft.com/office/drawing/2014/main" id="{FFC6BF59-8F68-1914-5F77-6EBB6FC83AA0}"/>
              </a:ext>
            </a:extLst>
          </p:cNvPr>
          <p:cNvSpPr txBox="1"/>
          <p:nvPr/>
        </p:nvSpPr>
        <p:spPr>
          <a:xfrm>
            <a:off x="2142139" y="1161853"/>
            <a:ext cx="7332575" cy="1107996"/>
          </a:xfrm>
          <a:prstGeom prst="rect">
            <a:avLst/>
          </a:prstGeom>
          <a:noFill/>
        </p:spPr>
        <p:txBody>
          <a:bodyPr wrap="square">
            <a:spAutoFit/>
          </a:bodyPr>
          <a:lstStyle/>
          <a:p>
            <a:r>
              <a:rPr lang="en-GB" sz="2400" dirty="0">
                <a:hlinkClick r:id="rId7"/>
              </a:rPr>
              <a:t>Your responsibilities under money laundering supervision - GOV.UK (www.gov.uk)</a:t>
            </a:r>
            <a:endParaRPr lang="en-GB" sz="2400" dirty="0"/>
          </a:p>
          <a:p>
            <a:endParaRPr lang="en-GB" dirty="0"/>
          </a:p>
        </p:txBody>
      </p:sp>
    </p:spTree>
    <p:extLst>
      <p:ext uri="{BB962C8B-B14F-4D97-AF65-F5344CB8AC3E}">
        <p14:creationId xmlns:p14="http://schemas.microsoft.com/office/powerpoint/2010/main" val="497956220"/>
      </p:ext>
    </p:extLst>
  </p:cSld>
  <p:clrMapOvr>
    <a:masterClrMapping/>
  </p:clrMapOvr>
  <mc:AlternateContent xmlns:mc="http://schemas.openxmlformats.org/markup-compatibility/2006" xmlns:p14="http://schemas.microsoft.com/office/powerpoint/2010/main">
    <mc:Choice Requires="p14">
      <p:transition spd="slow" p14:dur="2000" advTm="130741"/>
    </mc:Choice>
    <mc:Fallback xmlns="">
      <p:transition spd="slow" advTm="13074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EBCF-06E2-1EBD-4FF0-FCC70D2363E9}"/>
              </a:ext>
            </a:extLst>
          </p:cNvPr>
          <p:cNvSpPr>
            <a:spLocks noGrp="1"/>
          </p:cNvSpPr>
          <p:nvPr>
            <p:ph type="title"/>
          </p:nvPr>
        </p:nvSpPr>
        <p:spPr/>
        <p:txBody>
          <a:bodyPr/>
          <a:lstStyle/>
          <a:p>
            <a:r>
              <a:rPr lang="en-GB" dirty="0"/>
              <a:t>Accounts rules</a:t>
            </a:r>
          </a:p>
        </p:txBody>
      </p:sp>
      <p:sp>
        <p:nvSpPr>
          <p:cNvPr id="3" name="Content Placeholder 2">
            <a:extLst>
              <a:ext uri="{FF2B5EF4-FFF2-40B4-BE49-F238E27FC236}">
                <a16:creationId xmlns:a16="http://schemas.microsoft.com/office/drawing/2014/main" id="{A6B7B8A3-5F2C-630D-425E-5815B1960B00}"/>
              </a:ext>
            </a:extLst>
          </p:cNvPr>
          <p:cNvSpPr>
            <a:spLocks noGrp="1"/>
          </p:cNvSpPr>
          <p:nvPr>
            <p:ph idx="1"/>
          </p:nvPr>
        </p:nvSpPr>
        <p:spPr>
          <a:xfrm>
            <a:off x="595795" y="1560696"/>
            <a:ext cx="9707222" cy="4687704"/>
          </a:xfrm>
        </p:spPr>
        <p:txBody>
          <a:bodyPr>
            <a:normAutofit/>
          </a:bodyPr>
          <a:lstStyle/>
          <a:p>
            <a:r>
              <a:rPr lang="en-GB" sz="2000" dirty="0"/>
              <a:t>Why are accounts rules important?</a:t>
            </a:r>
          </a:p>
          <a:p>
            <a:r>
              <a:rPr lang="en-GB" sz="2000" dirty="0"/>
              <a:t>Strict rules laid down by CILEX, SRA and CLC</a:t>
            </a:r>
          </a:p>
          <a:p>
            <a:r>
              <a:rPr lang="en-GB" sz="2000" dirty="0"/>
              <a:t>Separate accounts for Client money ( Client Account) and firm’s money (Firm/Solicitors’ Office Account)</a:t>
            </a:r>
          </a:p>
          <a:p>
            <a:r>
              <a:rPr lang="en-GB" sz="2000" dirty="0"/>
              <a:t>Client money must be ‘cleared’ before payments on behalf of the client are paid</a:t>
            </a:r>
          </a:p>
          <a:p>
            <a:r>
              <a:rPr lang="en-GB" sz="2000" dirty="0"/>
              <a:t>Connection with Money Laundering – net proceeds of sale should be paid to the Client and not to a Third Party</a:t>
            </a:r>
          </a:p>
          <a:p>
            <a:r>
              <a:rPr lang="en-GB" sz="2000" dirty="0"/>
              <a:t>See also Cybercrime Risks ( 7.7.5)</a:t>
            </a:r>
          </a:p>
          <a:p>
            <a:r>
              <a:rPr lang="en-GB" sz="2000" dirty="0"/>
              <a:t>Third Party Managed Accounts – not widely used but are permitted</a:t>
            </a:r>
          </a:p>
        </p:txBody>
      </p:sp>
    </p:spTree>
    <p:extLst>
      <p:ext uri="{BB962C8B-B14F-4D97-AF65-F5344CB8AC3E}">
        <p14:creationId xmlns:p14="http://schemas.microsoft.com/office/powerpoint/2010/main" val="2924856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E0F6-7C29-BC88-45A2-291C4FF2D66A}"/>
              </a:ext>
            </a:extLst>
          </p:cNvPr>
          <p:cNvSpPr>
            <a:spLocks noGrp="1"/>
          </p:cNvSpPr>
          <p:nvPr>
            <p:ph type="title"/>
          </p:nvPr>
        </p:nvSpPr>
        <p:spPr/>
        <p:txBody>
          <a:bodyPr/>
          <a:lstStyle/>
          <a:p>
            <a:r>
              <a:rPr lang="en-GB" dirty="0"/>
              <a:t>Transparency Rules</a:t>
            </a:r>
          </a:p>
        </p:txBody>
      </p:sp>
      <p:sp>
        <p:nvSpPr>
          <p:cNvPr id="3" name="Content Placeholder 2">
            <a:extLst>
              <a:ext uri="{FF2B5EF4-FFF2-40B4-BE49-F238E27FC236}">
                <a16:creationId xmlns:a16="http://schemas.microsoft.com/office/drawing/2014/main" id="{BFAAB3D6-7FEC-DECD-FCC7-4B96148F3D0D}"/>
              </a:ext>
            </a:extLst>
          </p:cNvPr>
          <p:cNvSpPr>
            <a:spLocks noGrp="1"/>
          </p:cNvSpPr>
          <p:nvPr>
            <p:ph idx="1"/>
          </p:nvPr>
        </p:nvSpPr>
        <p:spPr>
          <a:xfrm>
            <a:off x="613268" y="1712126"/>
            <a:ext cx="8596668" cy="3880773"/>
          </a:xfrm>
        </p:spPr>
        <p:txBody>
          <a:bodyPr>
            <a:normAutofit/>
          </a:bodyPr>
          <a:lstStyle/>
          <a:p>
            <a:r>
              <a:rPr lang="en-GB" sz="2400" dirty="0"/>
              <a:t>CILEX Regulation creates Transparency Rules for firms who act on conveyancing and probate matters</a:t>
            </a:r>
          </a:p>
          <a:p>
            <a:r>
              <a:rPr lang="en-GB" sz="2400" dirty="0"/>
              <a:t>Requires information be published or supplied on request:</a:t>
            </a:r>
          </a:p>
          <a:p>
            <a:pPr lvl="1"/>
            <a:r>
              <a:rPr lang="en-GB" sz="2400" dirty="0"/>
              <a:t>Price</a:t>
            </a:r>
          </a:p>
          <a:p>
            <a:pPr lvl="1"/>
            <a:r>
              <a:rPr lang="en-GB" sz="2400" dirty="0"/>
              <a:t>Service</a:t>
            </a:r>
          </a:p>
          <a:p>
            <a:pPr lvl="1"/>
            <a:r>
              <a:rPr lang="en-GB" sz="2400" dirty="0"/>
              <a:t>Complaints Procedure</a:t>
            </a:r>
          </a:p>
          <a:p>
            <a:pPr lvl="1"/>
            <a:r>
              <a:rPr lang="en-GB" sz="2400" dirty="0"/>
              <a:t>Regulatory Status – who are they regulated by?</a:t>
            </a:r>
          </a:p>
        </p:txBody>
      </p:sp>
    </p:spTree>
    <p:extLst>
      <p:ext uri="{BB962C8B-B14F-4D97-AF65-F5344CB8AC3E}">
        <p14:creationId xmlns:p14="http://schemas.microsoft.com/office/powerpoint/2010/main" val="10889120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AFFB4-9555-D51E-FF8B-A78E453D1F09}"/>
              </a:ext>
            </a:extLst>
          </p:cNvPr>
          <p:cNvSpPr>
            <a:spLocks noGrp="1"/>
          </p:cNvSpPr>
          <p:nvPr>
            <p:ph type="title"/>
          </p:nvPr>
        </p:nvSpPr>
        <p:spPr/>
        <p:txBody>
          <a:bodyPr/>
          <a:lstStyle/>
          <a:p>
            <a:r>
              <a:rPr lang="en-GB" dirty="0"/>
              <a:t>Taxes!</a:t>
            </a:r>
          </a:p>
        </p:txBody>
      </p:sp>
      <p:sp>
        <p:nvSpPr>
          <p:cNvPr id="3" name="Content Placeholder 2">
            <a:extLst>
              <a:ext uri="{FF2B5EF4-FFF2-40B4-BE49-F238E27FC236}">
                <a16:creationId xmlns:a16="http://schemas.microsoft.com/office/drawing/2014/main" id="{15ED809A-6E85-EA28-8D92-998ACC73EC44}"/>
              </a:ext>
            </a:extLst>
          </p:cNvPr>
          <p:cNvSpPr>
            <a:spLocks noGrp="1"/>
          </p:cNvSpPr>
          <p:nvPr>
            <p:ph idx="1"/>
          </p:nvPr>
        </p:nvSpPr>
        <p:spPr>
          <a:xfrm>
            <a:off x="677334" y="1601657"/>
            <a:ext cx="9835354" cy="4439706"/>
          </a:xfrm>
        </p:spPr>
        <p:txBody>
          <a:bodyPr>
            <a:normAutofit lnSpcReduction="10000"/>
          </a:bodyPr>
          <a:lstStyle/>
          <a:p>
            <a:r>
              <a:rPr lang="en-GB" sz="2400" dirty="0">
                <a:solidFill>
                  <a:srgbClr val="FF0000"/>
                </a:solidFill>
              </a:rPr>
              <a:t>Capital Gains Tax (CGT) </a:t>
            </a:r>
            <a:r>
              <a:rPr lang="en-GB" sz="2400" dirty="0"/>
              <a:t>– allowance for 23/24 is £6000, payable when an asset is </a:t>
            </a:r>
            <a:r>
              <a:rPr lang="en-GB" sz="2400" b="1" dirty="0"/>
              <a:t>sold,</a:t>
            </a:r>
            <a:r>
              <a:rPr lang="en-GB" sz="2400" dirty="0"/>
              <a:t> does not apply to main residence – after that tax to be paid (10% to 28%, income dependent)</a:t>
            </a:r>
          </a:p>
          <a:p>
            <a:r>
              <a:rPr lang="en-GB" sz="2400" dirty="0">
                <a:solidFill>
                  <a:srgbClr val="FF0000"/>
                </a:solidFill>
              </a:rPr>
              <a:t>Land Transaction Tax ( LTT) ( Wales)/ Stamp Duty Land Tax ( SDLT) ( England)- </a:t>
            </a:r>
            <a:r>
              <a:rPr lang="en-GB" sz="2400" dirty="0"/>
              <a:t>payable on the </a:t>
            </a:r>
            <a:r>
              <a:rPr lang="en-GB" sz="2400" b="1" dirty="0"/>
              <a:t>purchase</a:t>
            </a:r>
            <a:r>
              <a:rPr lang="en-GB" sz="2400" dirty="0"/>
              <a:t> of land – rates differ slightly – e.g.  current LTT threshold and rate is £225,000 and 6% payable on the amount over £225k up to £400k</a:t>
            </a:r>
          </a:p>
          <a:p>
            <a:r>
              <a:rPr lang="en-GB" sz="2400" dirty="0">
                <a:solidFill>
                  <a:srgbClr val="FF0000"/>
                </a:solidFill>
              </a:rPr>
              <a:t>Inheritance Tax (IHT) </a:t>
            </a:r>
            <a:r>
              <a:rPr lang="en-GB" sz="2400" dirty="0"/>
              <a:t>: tax on the estate of someone who has died, payable if value of estate over £325,000 and is 40% of the amount exceeding £325k, not payable if excess amount is left to spouse, civil partner or a charity</a:t>
            </a:r>
          </a:p>
          <a:p>
            <a:r>
              <a:rPr lang="en-GB" sz="2400" dirty="0"/>
              <a:t>Can a firm give advice on taxation?</a:t>
            </a:r>
          </a:p>
        </p:txBody>
      </p:sp>
    </p:spTree>
    <p:extLst>
      <p:ext uri="{BB962C8B-B14F-4D97-AF65-F5344CB8AC3E}">
        <p14:creationId xmlns:p14="http://schemas.microsoft.com/office/powerpoint/2010/main" val="451006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6B1E4D-D7AE-C17B-64BA-AC4A5B385CA4}"/>
              </a:ext>
            </a:extLst>
          </p:cNvPr>
          <p:cNvPicPr>
            <a:picLocks noChangeAspect="1"/>
          </p:cNvPicPr>
          <p:nvPr/>
        </p:nvPicPr>
        <p:blipFill>
          <a:blip r:embed="rId2"/>
          <a:stretch>
            <a:fillRect/>
          </a:stretch>
        </p:blipFill>
        <p:spPr>
          <a:xfrm>
            <a:off x="1410511" y="220742"/>
            <a:ext cx="8114967" cy="5888228"/>
          </a:xfrm>
          <a:prstGeom prst="rect">
            <a:avLst/>
          </a:prstGeom>
        </p:spPr>
      </p:pic>
    </p:spTree>
    <p:extLst>
      <p:ext uri="{BB962C8B-B14F-4D97-AF65-F5344CB8AC3E}">
        <p14:creationId xmlns:p14="http://schemas.microsoft.com/office/powerpoint/2010/main" val="4115797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A8BB65-C51A-EF9E-0A78-C734E6814AE0}"/>
              </a:ext>
            </a:extLst>
          </p:cNvPr>
          <p:cNvPicPr>
            <a:picLocks noChangeAspect="1"/>
          </p:cNvPicPr>
          <p:nvPr/>
        </p:nvPicPr>
        <p:blipFill>
          <a:blip r:embed="rId2"/>
          <a:stretch>
            <a:fillRect/>
          </a:stretch>
        </p:blipFill>
        <p:spPr>
          <a:xfrm>
            <a:off x="963039" y="703874"/>
            <a:ext cx="8220764" cy="5289590"/>
          </a:xfrm>
          <a:prstGeom prst="rect">
            <a:avLst/>
          </a:prstGeom>
        </p:spPr>
      </p:pic>
    </p:spTree>
    <p:extLst>
      <p:ext uri="{BB962C8B-B14F-4D97-AF65-F5344CB8AC3E}">
        <p14:creationId xmlns:p14="http://schemas.microsoft.com/office/powerpoint/2010/main" val="393016550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1454</Words>
  <Application>Microsoft Office PowerPoint</Application>
  <PresentationFormat>Widescreen</PresentationFormat>
  <Paragraphs>168</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Inter</vt:lpstr>
      <vt:lpstr>Arial</vt:lpstr>
      <vt:lpstr>Calibri</vt:lpstr>
      <vt:lpstr>Trebuchet MS</vt:lpstr>
      <vt:lpstr>Wingdings 3</vt:lpstr>
      <vt:lpstr>Facet</vt:lpstr>
      <vt:lpstr>Week 5 Regulatory Matters (see Chapter 7)</vt:lpstr>
      <vt:lpstr>Aims: to understand the relevance of……</vt:lpstr>
      <vt:lpstr>Codes of Conduct</vt:lpstr>
      <vt:lpstr>SRA Standards and Regulations</vt:lpstr>
      <vt:lpstr>CLC Code of Conduct</vt:lpstr>
      <vt:lpstr>Confidentiality</vt:lpstr>
      <vt:lpstr>Conflicts</vt:lpstr>
      <vt:lpstr>Conflicts of interest contd…..</vt:lpstr>
      <vt:lpstr>Conflicts…. contd</vt:lpstr>
      <vt:lpstr>The client care letter</vt:lpstr>
      <vt:lpstr>Legal Fees : Fixed Fees</vt:lpstr>
      <vt:lpstr>Client care considerations of fixed fees</vt:lpstr>
      <vt:lpstr>Client care: SRA Code of Conduct</vt:lpstr>
      <vt:lpstr>Dealing with elderly and vulnerable clients</vt:lpstr>
      <vt:lpstr>Client identification</vt:lpstr>
      <vt:lpstr>Undertakings</vt:lpstr>
      <vt:lpstr>Undertakings…. contd</vt:lpstr>
      <vt:lpstr>Money Laundering Legislation</vt:lpstr>
      <vt:lpstr>Anti Money Laundering Due Diligence </vt:lpstr>
      <vt:lpstr>Accounts rules</vt:lpstr>
      <vt:lpstr>Transparency Rules</vt:lpstr>
      <vt:lpstr>Taxes!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5</cp:revision>
  <cp:lastPrinted>2024-02-21T10:40:44Z</cp:lastPrinted>
  <dcterms:created xsi:type="dcterms:W3CDTF">2024-01-31T18:59:05Z</dcterms:created>
  <dcterms:modified xsi:type="dcterms:W3CDTF">2024-02-28T11:35:52Z</dcterms:modified>
</cp:coreProperties>
</file>