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56" r:id="rId5"/>
    <p:sldId id="309" r:id="rId6"/>
    <p:sldId id="300" r:id="rId7"/>
    <p:sldId id="302" r:id="rId8"/>
    <p:sldId id="303" r:id="rId9"/>
    <p:sldId id="301" r:id="rId10"/>
    <p:sldId id="304" r:id="rId11"/>
    <p:sldId id="306" r:id="rId12"/>
    <p:sldId id="307" r:id="rId13"/>
    <p:sldId id="308" r:id="rId14"/>
    <p:sldId id="305" r:id="rId15"/>
    <p:sldId id="315" r:id="rId16"/>
    <p:sldId id="316" r:id="rId17"/>
    <p:sldId id="317" r:id="rId18"/>
    <p:sldId id="318" r:id="rId19"/>
    <p:sldId id="319" r:id="rId20"/>
    <p:sldId id="320" r:id="rId21"/>
    <p:sldId id="323" r:id="rId22"/>
    <p:sldId id="321" r:id="rId23"/>
    <p:sldId id="32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2B4930-AE60-444F-BD9D-8416CCDDC844}" v="21" dt="2026-03-17T13:50:53.574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5646" autoAdjust="0"/>
  </p:normalViewPr>
  <p:slideViewPr>
    <p:cSldViewPr snapToGrid="0">
      <p:cViewPr>
        <p:scale>
          <a:sx n="70" d="100"/>
          <a:sy n="70" d="100"/>
        </p:scale>
        <p:origin x="1123" y="528"/>
      </p:cViewPr>
      <p:guideLst/>
    </p:cSldViewPr>
  </p:slideViewPr>
  <p:outlineViewPr>
    <p:cViewPr>
      <p:scale>
        <a:sx n="33" d="100"/>
        <a:sy n="33" d="100"/>
      </p:scale>
      <p:origin x="0" y="-576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58" d="100"/>
          <a:sy n="58" d="100"/>
        </p:scale>
        <p:origin x="2371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idi Segirinya" userId="32f00d76c988a61f" providerId="LiveId" clId="{55CD3F93-6568-466C-8687-E3EFF750F9EA}"/>
    <pc:docChg chg="undo custSel addSld delSld modSld">
      <pc:chgData name="Saidi Segirinya" userId="32f00d76c988a61f" providerId="LiveId" clId="{55CD3F93-6568-466C-8687-E3EFF750F9EA}" dt="2026-03-17T13:52:29.880" v="417" actId="47"/>
      <pc:docMkLst>
        <pc:docMk/>
      </pc:docMkLst>
      <pc:sldChg chg="modSp mod">
        <pc:chgData name="Saidi Segirinya" userId="32f00d76c988a61f" providerId="LiveId" clId="{55CD3F93-6568-466C-8687-E3EFF750F9EA}" dt="2026-03-16T16:52:40.962" v="10" actId="14100"/>
        <pc:sldMkLst>
          <pc:docMk/>
          <pc:sldMk cId="2259308896" sldId="256"/>
        </pc:sldMkLst>
        <pc:spChg chg="mod">
          <ac:chgData name="Saidi Segirinya" userId="32f00d76c988a61f" providerId="LiveId" clId="{55CD3F93-6568-466C-8687-E3EFF750F9EA}" dt="2026-03-16T16:52:07.480" v="8" actId="20577"/>
          <ac:spMkLst>
            <pc:docMk/>
            <pc:sldMk cId="2259308896" sldId="256"/>
            <ac:spMk id="2" creationId="{51DF3D98-3C30-4CFC-8643-C81E829C8C25}"/>
          </ac:spMkLst>
        </pc:spChg>
        <pc:picChg chg="mod">
          <ac:chgData name="Saidi Segirinya" userId="32f00d76c988a61f" providerId="LiveId" clId="{55CD3F93-6568-466C-8687-E3EFF750F9EA}" dt="2026-03-16T16:52:40.962" v="10" actId="14100"/>
          <ac:picMkLst>
            <pc:docMk/>
            <pc:sldMk cId="2259308896" sldId="256"/>
            <ac:picMk id="5" creationId="{5A8532DB-D1FC-375F-0B06-291BBFAB152C}"/>
          </ac:picMkLst>
        </pc:picChg>
      </pc:sldChg>
      <pc:sldChg chg="addSp delSp modSp del mod">
        <pc:chgData name="Saidi Segirinya" userId="32f00d76c988a61f" providerId="LiveId" clId="{55CD3F93-6568-466C-8687-E3EFF750F9EA}" dt="2026-03-17T10:33:56.096" v="119" actId="2696"/>
        <pc:sldMkLst>
          <pc:docMk/>
          <pc:sldMk cId="1325608595" sldId="257"/>
        </pc:sldMkLst>
        <pc:spChg chg="mod">
          <ac:chgData name="Saidi Segirinya" userId="32f00d76c988a61f" providerId="LiveId" clId="{55CD3F93-6568-466C-8687-E3EFF750F9EA}" dt="2026-03-17T10:32:01.650" v="110" actId="21"/>
          <ac:spMkLst>
            <pc:docMk/>
            <pc:sldMk cId="1325608595" sldId="257"/>
            <ac:spMk id="2" creationId="{912DF434-28DB-4621-A497-D62C41CE0419}"/>
          </ac:spMkLst>
        </pc:spChg>
        <pc:spChg chg="del">
          <ac:chgData name="Saidi Segirinya" userId="32f00d76c988a61f" providerId="LiveId" clId="{55CD3F93-6568-466C-8687-E3EFF750F9EA}" dt="2026-03-17T10:09:22.986" v="12"/>
          <ac:spMkLst>
            <pc:docMk/>
            <pc:sldMk cId="1325608595" sldId="257"/>
            <ac:spMk id="3" creationId="{22788C46-D0BC-4307-AE55-7601A139E7CB}"/>
          </ac:spMkLst>
        </pc:spChg>
        <pc:spChg chg="add mod">
          <ac:chgData name="Saidi Segirinya" userId="32f00d76c988a61f" providerId="LiveId" clId="{55CD3F93-6568-466C-8687-E3EFF750F9EA}" dt="2026-03-17T10:33:37.075" v="118" actId="21"/>
          <ac:spMkLst>
            <pc:docMk/>
            <pc:sldMk cId="1325608595" sldId="257"/>
            <ac:spMk id="7" creationId="{77E46264-3207-CE1B-5FF0-076ED16CC60D}"/>
          </ac:spMkLst>
        </pc:spChg>
        <pc:picChg chg="add del mod ord">
          <ac:chgData name="Saidi Segirinya" userId="32f00d76c988a61f" providerId="LiveId" clId="{55CD3F93-6568-466C-8687-E3EFF750F9EA}" dt="2026-03-17T10:33:37.075" v="118" actId="21"/>
          <ac:picMkLst>
            <pc:docMk/>
            <pc:sldMk cId="1325608595" sldId="257"/>
            <ac:picMk id="5" creationId="{9C441F96-36AA-2564-D651-2886C27C8F5D}"/>
          </ac:picMkLst>
        </pc:picChg>
      </pc:sldChg>
      <pc:sldChg chg="del">
        <pc:chgData name="Saidi Segirinya" userId="32f00d76c988a61f" providerId="LiveId" clId="{55CD3F93-6568-466C-8687-E3EFF750F9EA}" dt="2026-03-17T13:40:44.893" v="334" actId="47"/>
        <pc:sldMkLst>
          <pc:docMk/>
          <pc:sldMk cId="3662677160" sldId="286"/>
        </pc:sldMkLst>
      </pc:sldChg>
      <pc:sldChg chg="del">
        <pc:chgData name="Saidi Segirinya" userId="32f00d76c988a61f" providerId="LiveId" clId="{55CD3F93-6568-466C-8687-E3EFF750F9EA}" dt="2026-03-17T13:40:41.985" v="333" actId="47"/>
        <pc:sldMkLst>
          <pc:docMk/>
          <pc:sldMk cId="779750606" sldId="288"/>
        </pc:sldMkLst>
      </pc:sldChg>
      <pc:sldChg chg="del">
        <pc:chgData name="Saidi Segirinya" userId="32f00d76c988a61f" providerId="LiveId" clId="{55CD3F93-6568-466C-8687-E3EFF750F9EA}" dt="2026-03-17T13:40:40.054" v="332" actId="47"/>
        <pc:sldMkLst>
          <pc:docMk/>
          <pc:sldMk cId="2529338794" sldId="289"/>
        </pc:sldMkLst>
      </pc:sldChg>
      <pc:sldChg chg="del">
        <pc:chgData name="Saidi Segirinya" userId="32f00d76c988a61f" providerId="LiveId" clId="{55CD3F93-6568-466C-8687-E3EFF750F9EA}" dt="2026-03-17T13:40:37.517" v="330" actId="47"/>
        <pc:sldMkLst>
          <pc:docMk/>
          <pc:sldMk cId="1265939620" sldId="290"/>
        </pc:sldMkLst>
      </pc:sldChg>
      <pc:sldChg chg="del">
        <pc:chgData name="Saidi Segirinya" userId="32f00d76c988a61f" providerId="LiveId" clId="{55CD3F93-6568-466C-8687-E3EFF750F9EA}" dt="2026-03-17T13:40:36.085" v="329" actId="47"/>
        <pc:sldMkLst>
          <pc:docMk/>
          <pc:sldMk cId="2652102883" sldId="291"/>
        </pc:sldMkLst>
      </pc:sldChg>
      <pc:sldChg chg="del">
        <pc:chgData name="Saidi Segirinya" userId="32f00d76c988a61f" providerId="LiveId" clId="{55CD3F93-6568-466C-8687-E3EFF750F9EA}" dt="2026-03-17T13:40:35.118" v="328" actId="47"/>
        <pc:sldMkLst>
          <pc:docMk/>
          <pc:sldMk cId="362649583" sldId="292"/>
        </pc:sldMkLst>
      </pc:sldChg>
      <pc:sldChg chg="del">
        <pc:chgData name="Saidi Segirinya" userId="32f00d76c988a61f" providerId="LiveId" clId="{55CD3F93-6568-466C-8687-E3EFF750F9EA}" dt="2026-03-17T13:40:32.192" v="326" actId="47"/>
        <pc:sldMkLst>
          <pc:docMk/>
          <pc:sldMk cId="853261029" sldId="294"/>
        </pc:sldMkLst>
      </pc:sldChg>
      <pc:sldChg chg="del">
        <pc:chgData name="Saidi Segirinya" userId="32f00d76c988a61f" providerId="LiveId" clId="{55CD3F93-6568-466C-8687-E3EFF750F9EA}" dt="2026-03-17T13:40:33.856" v="327" actId="47"/>
        <pc:sldMkLst>
          <pc:docMk/>
          <pc:sldMk cId="907915534" sldId="295"/>
        </pc:sldMkLst>
      </pc:sldChg>
      <pc:sldChg chg="del">
        <pc:chgData name="Saidi Segirinya" userId="32f00d76c988a61f" providerId="LiveId" clId="{55CD3F93-6568-466C-8687-E3EFF750F9EA}" dt="2026-03-17T13:40:28.622" v="324" actId="47"/>
        <pc:sldMkLst>
          <pc:docMk/>
          <pc:sldMk cId="1609673525" sldId="296"/>
        </pc:sldMkLst>
      </pc:sldChg>
      <pc:sldChg chg="del">
        <pc:chgData name="Saidi Segirinya" userId="32f00d76c988a61f" providerId="LiveId" clId="{55CD3F93-6568-466C-8687-E3EFF750F9EA}" dt="2026-03-17T13:40:39.491" v="331" actId="47"/>
        <pc:sldMkLst>
          <pc:docMk/>
          <pc:sldMk cId="4117153350" sldId="297"/>
        </pc:sldMkLst>
      </pc:sldChg>
      <pc:sldChg chg="del">
        <pc:chgData name="Saidi Segirinya" userId="32f00d76c988a61f" providerId="LiveId" clId="{55CD3F93-6568-466C-8687-E3EFF750F9EA}" dt="2026-03-17T13:40:30.532" v="325" actId="47"/>
        <pc:sldMkLst>
          <pc:docMk/>
          <pc:sldMk cId="1678163377" sldId="298"/>
        </pc:sldMkLst>
      </pc:sldChg>
      <pc:sldChg chg="del">
        <pc:chgData name="Saidi Segirinya" userId="32f00d76c988a61f" providerId="LiveId" clId="{55CD3F93-6568-466C-8687-E3EFF750F9EA}" dt="2026-03-16T16:51:14.789" v="1" actId="47"/>
        <pc:sldMkLst>
          <pc:docMk/>
          <pc:sldMk cId="182966890" sldId="299"/>
        </pc:sldMkLst>
      </pc:sldChg>
      <pc:sldChg chg="modSp mod">
        <pc:chgData name="Saidi Segirinya" userId="32f00d76c988a61f" providerId="LiveId" clId="{55CD3F93-6568-466C-8687-E3EFF750F9EA}" dt="2026-03-17T12:07:43.479" v="227" actId="20577"/>
        <pc:sldMkLst>
          <pc:docMk/>
          <pc:sldMk cId="3806982820" sldId="308"/>
        </pc:sldMkLst>
        <pc:spChg chg="mod">
          <ac:chgData name="Saidi Segirinya" userId="32f00d76c988a61f" providerId="LiveId" clId="{55CD3F93-6568-466C-8687-E3EFF750F9EA}" dt="2026-03-17T12:07:43.479" v="227" actId="20577"/>
          <ac:spMkLst>
            <pc:docMk/>
            <pc:sldMk cId="3806982820" sldId="308"/>
            <ac:spMk id="2" creationId="{78BD3863-B488-EA3D-590B-A611A108864F}"/>
          </ac:spMkLst>
        </pc:spChg>
      </pc:sldChg>
      <pc:sldChg chg="add">
        <pc:chgData name="Saidi Segirinya" userId="32f00d76c988a61f" providerId="LiveId" clId="{55CD3F93-6568-466C-8687-E3EFF750F9EA}" dt="2026-03-16T16:50:20.627" v="0" actId="2890"/>
        <pc:sldMkLst>
          <pc:docMk/>
          <pc:sldMk cId="1273260238" sldId="309"/>
        </pc:sldMkLst>
      </pc:sldChg>
      <pc:sldChg chg="addSp delSp modSp add del mod">
        <pc:chgData name="Saidi Segirinya" userId="32f00d76c988a61f" providerId="LiveId" clId="{55CD3F93-6568-466C-8687-E3EFF750F9EA}" dt="2026-03-17T10:36:44.849" v="168" actId="2696"/>
        <pc:sldMkLst>
          <pc:docMk/>
          <pc:sldMk cId="56667793" sldId="310"/>
        </pc:sldMkLst>
        <pc:spChg chg="mod">
          <ac:chgData name="Saidi Segirinya" userId="32f00d76c988a61f" providerId="LiveId" clId="{55CD3F93-6568-466C-8687-E3EFF750F9EA}" dt="2026-03-17T10:20:13.990" v="90" actId="20577"/>
          <ac:spMkLst>
            <pc:docMk/>
            <pc:sldMk cId="56667793" sldId="310"/>
            <ac:spMk id="2" creationId="{F7423D9C-88D6-5444-D1E9-AB1B521274AF}"/>
          </ac:spMkLst>
        </pc:spChg>
        <pc:spChg chg="add del mod">
          <ac:chgData name="Saidi Segirinya" userId="32f00d76c988a61f" providerId="LiveId" clId="{55CD3F93-6568-466C-8687-E3EFF750F9EA}" dt="2026-03-17T10:14:18.823" v="39"/>
          <ac:spMkLst>
            <pc:docMk/>
            <pc:sldMk cId="56667793" sldId="310"/>
            <ac:spMk id="4" creationId="{24C2C07D-4FF5-1343-2026-A15BBE164116}"/>
          </ac:spMkLst>
        </pc:spChg>
        <pc:spChg chg="add mod">
          <ac:chgData name="Saidi Segirinya" userId="32f00d76c988a61f" providerId="LiveId" clId="{55CD3F93-6568-466C-8687-E3EFF750F9EA}" dt="2026-03-17T10:20:08.701" v="87" actId="478"/>
          <ac:spMkLst>
            <pc:docMk/>
            <pc:sldMk cId="56667793" sldId="310"/>
            <ac:spMk id="8" creationId="{A7CE2511-E76D-1079-8EAF-B0C4EA314A71}"/>
          </ac:spMkLst>
        </pc:spChg>
        <pc:picChg chg="del">
          <ac:chgData name="Saidi Segirinya" userId="32f00d76c988a61f" providerId="LiveId" clId="{55CD3F93-6568-466C-8687-E3EFF750F9EA}" dt="2026-03-17T10:12:36.539" v="28" actId="478"/>
          <ac:picMkLst>
            <pc:docMk/>
            <pc:sldMk cId="56667793" sldId="310"/>
            <ac:picMk id="5" creationId="{D35F18B0-7DA8-5658-EF54-C272EC6A09FF}"/>
          </ac:picMkLst>
        </pc:picChg>
        <pc:picChg chg="add del mod">
          <ac:chgData name="Saidi Segirinya" userId="32f00d76c988a61f" providerId="LiveId" clId="{55CD3F93-6568-466C-8687-E3EFF750F9EA}" dt="2026-03-17T10:20:08.701" v="87" actId="478"/>
          <ac:picMkLst>
            <pc:docMk/>
            <pc:sldMk cId="56667793" sldId="310"/>
            <ac:picMk id="6" creationId="{E52EC70B-D4C8-C445-8C5B-BB01B7AAD925}"/>
          </ac:picMkLst>
        </pc:picChg>
      </pc:sldChg>
      <pc:sldChg chg="add del">
        <pc:chgData name="Saidi Segirinya" userId="32f00d76c988a61f" providerId="LiveId" clId="{55CD3F93-6568-466C-8687-E3EFF750F9EA}" dt="2026-03-17T13:40:51.133" v="337" actId="47"/>
        <pc:sldMkLst>
          <pc:docMk/>
          <pc:sldMk cId="2693838200" sldId="311"/>
        </pc:sldMkLst>
      </pc:sldChg>
      <pc:sldChg chg="add del">
        <pc:chgData name="Saidi Segirinya" userId="32f00d76c988a61f" providerId="LiveId" clId="{55CD3F93-6568-466C-8687-E3EFF750F9EA}" dt="2026-03-17T13:40:50.507" v="336" actId="47"/>
        <pc:sldMkLst>
          <pc:docMk/>
          <pc:sldMk cId="128163901" sldId="312"/>
        </pc:sldMkLst>
      </pc:sldChg>
      <pc:sldChg chg="addSp delSp modSp add del mod">
        <pc:chgData name="Saidi Segirinya" userId="32f00d76c988a61f" providerId="LiveId" clId="{55CD3F93-6568-466C-8687-E3EFF750F9EA}" dt="2026-03-17T13:40:49.851" v="335" actId="47"/>
        <pc:sldMkLst>
          <pc:docMk/>
          <pc:sldMk cId="911264479" sldId="313"/>
        </pc:sldMkLst>
        <pc:spChg chg="mod">
          <ac:chgData name="Saidi Segirinya" userId="32f00d76c988a61f" providerId="LiveId" clId="{55CD3F93-6568-466C-8687-E3EFF750F9EA}" dt="2026-03-17T10:14:48.201" v="75" actId="20577"/>
          <ac:spMkLst>
            <pc:docMk/>
            <pc:sldMk cId="911264479" sldId="313"/>
            <ac:spMk id="2" creationId="{414A1CCD-53D5-57C5-40C0-5C510423615C}"/>
          </ac:spMkLst>
        </pc:spChg>
        <pc:spChg chg="del">
          <ac:chgData name="Saidi Segirinya" userId="32f00d76c988a61f" providerId="LiveId" clId="{55CD3F93-6568-466C-8687-E3EFF750F9EA}" dt="2026-03-17T10:13:26.850" v="33"/>
          <ac:spMkLst>
            <pc:docMk/>
            <pc:sldMk cId="911264479" sldId="313"/>
            <ac:spMk id="4" creationId="{A6C0A1B6-DE45-041C-D37F-4D4F19E2D562}"/>
          </ac:spMkLst>
        </pc:spChg>
        <pc:spChg chg="add mod">
          <ac:chgData name="Saidi Segirinya" userId="32f00d76c988a61f" providerId="LiveId" clId="{55CD3F93-6568-466C-8687-E3EFF750F9EA}" dt="2026-03-17T10:14:11.732" v="38" actId="21"/>
          <ac:spMkLst>
            <pc:docMk/>
            <pc:sldMk cId="911264479" sldId="313"/>
            <ac:spMk id="7" creationId="{7857C179-1379-5E82-9BE5-EBB903159E78}"/>
          </ac:spMkLst>
        </pc:spChg>
        <pc:picChg chg="add del mod ord">
          <ac:chgData name="Saidi Segirinya" userId="32f00d76c988a61f" providerId="LiveId" clId="{55CD3F93-6568-466C-8687-E3EFF750F9EA}" dt="2026-03-17T10:14:11.732" v="38" actId="21"/>
          <ac:picMkLst>
            <pc:docMk/>
            <pc:sldMk cId="911264479" sldId="313"/>
            <ac:picMk id="5" creationId="{E52EC70B-D4C8-C445-8C5B-BB01B7AAD925}"/>
          </ac:picMkLst>
        </pc:picChg>
      </pc:sldChg>
      <pc:sldChg chg="addSp delSp modSp add del mod">
        <pc:chgData name="Saidi Segirinya" userId="32f00d76c988a61f" providerId="LiveId" clId="{55CD3F93-6568-466C-8687-E3EFF750F9EA}" dt="2026-03-17T10:39:30.614" v="214" actId="47"/>
        <pc:sldMkLst>
          <pc:docMk/>
          <pc:sldMk cId="2896515580" sldId="314"/>
        </pc:sldMkLst>
        <pc:spChg chg="add mod">
          <ac:chgData name="Saidi Segirinya" userId="32f00d76c988a61f" providerId="LiveId" clId="{55CD3F93-6568-466C-8687-E3EFF750F9EA}" dt="2026-03-17T10:37:13.795" v="171" actId="21"/>
          <ac:spMkLst>
            <pc:docMk/>
            <pc:sldMk cId="2896515580" sldId="314"/>
            <ac:spMk id="4" creationId="{8644D1F5-41FE-5A16-0EF5-879EB84060C0}"/>
          </ac:spMkLst>
        </pc:spChg>
        <pc:picChg chg="del">
          <ac:chgData name="Saidi Segirinya" userId="32f00d76c988a61f" providerId="LiveId" clId="{55CD3F93-6568-466C-8687-E3EFF750F9EA}" dt="2026-03-17T10:37:13.795" v="171" actId="21"/>
          <ac:picMkLst>
            <pc:docMk/>
            <pc:sldMk cId="2896515580" sldId="314"/>
            <ac:picMk id="6" creationId="{838E62C9-DBB9-C40C-56C9-F832C50D1CB8}"/>
          </ac:picMkLst>
        </pc:picChg>
      </pc:sldChg>
      <pc:sldChg chg="addSp delSp modSp add mod">
        <pc:chgData name="Saidi Segirinya" userId="32f00d76c988a61f" providerId="LiveId" clId="{55CD3F93-6568-466C-8687-E3EFF750F9EA}" dt="2026-03-17T12:09:41.412" v="234" actId="1036"/>
        <pc:sldMkLst>
          <pc:docMk/>
          <pc:sldMk cId="475851205" sldId="315"/>
        </pc:sldMkLst>
        <pc:spChg chg="mod">
          <ac:chgData name="Saidi Segirinya" userId="32f00d76c988a61f" providerId="LiveId" clId="{55CD3F93-6568-466C-8687-E3EFF750F9EA}" dt="2026-03-17T10:35:26.277" v="154" actId="20577"/>
          <ac:spMkLst>
            <pc:docMk/>
            <pc:sldMk cId="475851205" sldId="315"/>
            <ac:spMk id="2" creationId="{434E59E2-9078-22D6-BB9E-E411F73AAB20}"/>
          </ac:spMkLst>
        </pc:spChg>
        <pc:spChg chg="mod">
          <ac:chgData name="Saidi Segirinya" userId="32f00d76c988a61f" providerId="LiveId" clId="{55CD3F93-6568-466C-8687-E3EFF750F9EA}" dt="2026-03-17T10:30:26.069" v="105" actId="20577"/>
          <ac:spMkLst>
            <pc:docMk/>
            <pc:sldMk cId="475851205" sldId="315"/>
            <ac:spMk id="6" creationId="{9B6DDB01-8655-5D06-D00A-D61087F840DF}"/>
          </ac:spMkLst>
        </pc:spChg>
        <pc:graphicFrameChg chg="del">
          <ac:chgData name="Saidi Segirinya" userId="32f00d76c988a61f" providerId="LiveId" clId="{55CD3F93-6568-466C-8687-E3EFF750F9EA}" dt="2026-03-17T10:30:06.546" v="100" actId="21"/>
          <ac:graphicFrameMkLst>
            <pc:docMk/>
            <pc:sldMk cId="475851205" sldId="315"/>
            <ac:graphicFrameMk id="4" creationId="{4490CDEC-C427-D4E0-7BEE-B9CC6D3B60CC}"/>
          </ac:graphicFrameMkLst>
        </pc:graphicFrameChg>
        <pc:picChg chg="del">
          <ac:chgData name="Saidi Segirinya" userId="32f00d76c988a61f" providerId="LiveId" clId="{55CD3F93-6568-466C-8687-E3EFF750F9EA}" dt="2026-03-17T10:30:14.734" v="101" actId="478"/>
          <ac:picMkLst>
            <pc:docMk/>
            <pc:sldMk cId="475851205" sldId="315"/>
            <ac:picMk id="3" creationId="{E4CD9403-B4F5-28CE-0678-867D9337D0F5}"/>
          </ac:picMkLst>
        </pc:picChg>
        <pc:picChg chg="add mod">
          <ac:chgData name="Saidi Segirinya" userId="32f00d76c988a61f" providerId="LiveId" clId="{55CD3F93-6568-466C-8687-E3EFF750F9EA}" dt="2026-03-17T12:09:41.412" v="234" actId="1036"/>
          <ac:picMkLst>
            <pc:docMk/>
            <pc:sldMk cId="475851205" sldId="315"/>
            <ac:picMk id="5" creationId="{51A53780-BA90-5F3E-910F-975091FD0426}"/>
          </ac:picMkLst>
        </pc:picChg>
        <pc:picChg chg="del">
          <ac:chgData name="Saidi Segirinya" userId="32f00d76c988a61f" providerId="LiveId" clId="{55CD3F93-6568-466C-8687-E3EFF750F9EA}" dt="2026-03-17T10:30:16.398" v="102" actId="478"/>
          <ac:picMkLst>
            <pc:docMk/>
            <pc:sldMk cId="475851205" sldId="315"/>
            <ac:picMk id="10" creationId="{F5A9F12A-8822-55FC-AE7C-3C44B84FE33B}"/>
          </ac:picMkLst>
        </pc:picChg>
        <pc:picChg chg="del">
          <ac:chgData name="Saidi Segirinya" userId="32f00d76c988a61f" providerId="LiveId" clId="{55CD3F93-6568-466C-8687-E3EFF750F9EA}" dt="2026-03-17T10:30:19.160" v="103" actId="478"/>
          <ac:picMkLst>
            <pc:docMk/>
            <pc:sldMk cId="475851205" sldId="315"/>
            <ac:picMk id="11" creationId="{DD6629B1-03B2-926B-964F-8088B42B8F65}"/>
          </ac:picMkLst>
        </pc:picChg>
      </pc:sldChg>
      <pc:sldChg chg="addSp delSp modSp add mod">
        <pc:chgData name="Saidi Segirinya" userId="32f00d76c988a61f" providerId="LiveId" clId="{55CD3F93-6568-466C-8687-E3EFF750F9EA}" dt="2026-03-17T10:55:23.107" v="221" actId="14100"/>
        <pc:sldMkLst>
          <pc:docMk/>
          <pc:sldMk cId="410006655" sldId="316"/>
        </pc:sldMkLst>
        <pc:spChg chg="mod">
          <ac:chgData name="Saidi Segirinya" userId="32f00d76c988a61f" providerId="LiveId" clId="{55CD3F93-6568-466C-8687-E3EFF750F9EA}" dt="2026-03-17T10:36:14.392" v="167" actId="20577"/>
          <ac:spMkLst>
            <pc:docMk/>
            <pc:sldMk cId="410006655" sldId="316"/>
            <ac:spMk id="2" creationId="{A142A24B-8A4A-1A81-283A-45FCB6C45175}"/>
          </ac:spMkLst>
        </pc:spChg>
        <pc:picChg chg="add mod">
          <ac:chgData name="Saidi Segirinya" userId="32f00d76c988a61f" providerId="LiveId" clId="{55CD3F93-6568-466C-8687-E3EFF750F9EA}" dt="2026-03-17T10:55:23.107" v="221" actId="14100"/>
          <ac:picMkLst>
            <pc:docMk/>
            <pc:sldMk cId="410006655" sldId="316"/>
            <ac:picMk id="4" creationId="{23266942-F853-741B-08CA-33D6A3943965}"/>
          </ac:picMkLst>
        </pc:picChg>
        <pc:picChg chg="del">
          <ac:chgData name="Saidi Segirinya" userId="32f00d76c988a61f" providerId="LiveId" clId="{55CD3F93-6568-466C-8687-E3EFF750F9EA}" dt="2026-03-17T10:34:57.435" v="121" actId="478"/>
          <ac:picMkLst>
            <pc:docMk/>
            <pc:sldMk cId="410006655" sldId="316"/>
            <ac:picMk id="5" creationId="{622B100C-BE42-2EBB-FC58-4E8AF28F9D60}"/>
          </ac:picMkLst>
        </pc:picChg>
      </pc:sldChg>
      <pc:sldChg chg="addSp modSp add mod">
        <pc:chgData name="Saidi Segirinya" userId="32f00d76c988a61f" providerId="LiveId" clId="{55CD3F93-6568-466C-8687-E3EFF750F9EA}" dt="2026-03-17T10:37:40.768" v="176" actId="14100"/>
        <pc:sldMkLst>
          <pc:docMk/>
          <pc:sldMk cId="3735937501" sldId="317"/>
        </pc:sldMkLst>
        <pc:spChg chg="mod">
          <ac:chgData name="Saidi Segirinya" userId="32f00d76c988a61f" providerId="LiveId" clId="{55CD3F93-6568-466C-8687-E3EFF750F9EA}" dt="2026-03-17T10:37:04.819" v="170" actId="20577"/>
          <ac:spMkLst>
            <pc:docMk/>
            <pc:sldMk cId="3735937501" sldId="317"/>
            <ac:spMk id="2" creationId="{8B1C1FB1-BD70-B39B-9AE7-4A42A35D6CBD}"/>
          </ac:spMkLst>
        </pc:spChg>
        <pc:picChg chg="add mod">
          <ac:chgData name="Saidi Segirinya" userId="32f00d76c988a61f" providerId="LiveId" clId="{55CD3F93-6568-466C-8687-E3EFF750F9EA}" dt="2026-03-17T10:37:40.768" v="176" actId="14100"/>
          <ac:picMkLst>
            <pc:docMk/>
            <pc:sldMk cId="3735937501" sldId="317"/>
            <ac:picMk id="3" creationId="{838E62C9-DBB9-C40C-56C9-F832C50D1CB8}"/>
          </ac:picMkLst>
        </pc:picChg>
      </pc:sldChg>
      <pc:sldChg chg="addSp delSp modSp add mod">
        <pc:chgData name="Saidi Segirinya" userId="32f00d76c988a61f" providerId="LiveId" clId="{55CD3F93-6568-466C-8687-E3EFF750F9EA}" dt="2026-03-17T13:30:00.416" v="270" actId="14100"/>
        <pc:sldMkLst>
          <pc:docMk/>
          <pc:sldMk cId="1445441720" sldId="318"/>
        </pc:sldMkLst>
        <pc:spChg chg="mod">
          <ac:chgData name="Saidi Segirinya" userId="32f00d76c988a61f" providerId="LiveId" clId="{55CD3F93-6568-466C-8687-E3EFF750F9EA}" dt="2026-03-17T13:07:09.855" v="247"/>
          <ac:spMkLst>
            <pc:docMk/>
            <pc:sldMk cId="1445441720" sldId="318"/>
            <ac:spMk id="2" creationId="{B449B6C8-7510-BF3A-7226-D7AC4499E832}"/>
          </ac:spMkLst>
        </pc:spChg>
        <pc:spChg chg="add mod">
          <ac:chgData name="Saidi Segirinya" userId="32f00d76c988a61f" providerId="LiveId" clId="{55CD3F93-6568-466C-8687-E3EFF750F9EA}" dt="2026-03-17T13:30:00.416" v="270" actId="14100"/>
          <ac:spMkLst>
            <pc:docMk/>
            <pc:sldMk cId="1445441720" sldId="318"/>
            <ac:spMk id="9" creationId="{3996ABB0-3072-1BDB-2645-815E09C5D7F6}"/>
          </ac:spMkLst>
        </pc:spChg>
        <pc:spChg chg="add del mod">
          <ac:chgData name="Saidi Segirinya" userId="32f00d76c988a61f" providerId="LiveId" clId="{55CD3F93-6568-466C-8687-E3EFF750F9EA}" dt="2026-03-17T13:28:07.918" v="263"/>
          <ac:spMkLst>
            <pc:docMk/>
            <pc:sldMk cId="1445441720" sldId="318"/>
            <ac:spMk id="10" creationId="{968A7B1E-897F-5E39-D022-D3088D2D7702}"/>
          </ac:spMkLst>
        </pc:spChg>
        <pc:spChg chg="add mod">
          <ac:chgData name="Saidi Segirinya" userId="32f00d76c988a61f" providerId="LiveId" clId="{55CD3F93-6568-466C-8687-E3EFF750F9EA}" dt="2026-03-17T13:28:36.736" v="266" actId="20577"/>
          <ac:spMkLst>
            <pc:docMk/>
            <pc:sldMk cId="1445441720" sldId="318"/>
            <ac:spMk id="11" creationId="{D00238B6-7109-2B5F-712D-540C856F2963}"/>
          </ac:spMkLst>
        </pc:spChg>
        <pc:picChg chg="del">
          <ac:chgData name="Saidi Segirinya" userId="32f00d76c988a61f" providerId="LiveId" clId="{55CD3F93-6568-466C-8687-E3EFF750F9EA}" dt="2026-03-17T10:38:27.038" v="210" actId="478"/>
          <ac:picMkLst>
            <pc:docMk/>
            <pc:sldMk cId="1445441720" sldId="318"/>
            <ac:picMk id="3" creationId="{EE0A1492-1DB4-DEFF-6005-ADFB34AD6A47}"/>
          </ac:picMkLst>
        </pc:picChg>
        <pc:picChg chg="add del">
          <ac:chgData name="Saidi Segirinya" userId="32f00d76c988a61f" providerId="LiveId" clId="{55CD3F93-6568-466C-8687-E3EFF750F9EA}" dt="2026-03-17T13:02:42.042" v="236" actId="22"/>
          <ac:picMkLst>
            <pc:docMk/>
            <pc:sldMk cId="1445441720" sldId="318"/>
            <ac:picMk id="5" creationId="{C8D29B52-9BE5-0BBA-DEFF-A623C81CB385}"/>
          </ac:picMkLst>
        </pc:picChg>
        <pc:picChg chg="add mod">
          <ac:chgData name="Saidi Segirinya" userId="32f00d76c988a61f" providerId="LiveId" clId="{55CD3F93-6568-466C-8687-E3EFF750F9EA}" dt="2026-03-17T13:29:35.542" v="267" actId="14100"/>
          <ac:picMkLst>
            <pc:docMk/>
            <pc:sldMk cId="1445441720" sldId="318"/>
            <ac:picMk id="8" creationId="{2C385695-8C94-52CA-28D7-3E10B59D982C}"/>
          </ac:picMkLst>
        </pc:picChg>
      </pc:sldChg>
      <pc:sldChg chg="addSp modSp add mod">
        <pc:chgData name="Saidi Segirinya" userId="32f00d76c988a61f" providerId="LiveId" clId="{55CD3F93-6568-466C-8687-E3EFF750F9EA}" dt="2026-03-17T13:31:13.239" v="274" actId="5793"/>
        <pc:sldMkLst>
          <pc:docMk/>
          <pc:sldMk cId="1287963025" sldId="319"/>
        </pc:sldMkLst>
        <pc:spChg chg="mod">
          <ac:chgData name="Saidi Segirinya" userId="32f00d76c988a61f" providerId="LiveId" clId="{55CD3F93-6568-466C-8687-E3EFF750F9EA}" dt="2026-03-17T13:31:13.239" v="274" actId="5793"/>
          <ac:spMkLst>
            <pc:docMk/>
            <pc:sldMk cId="1287963025" sldId="319"/>
            <ac:spMk id="2" creationId="{B3E5B4A5-6B46-C1AF-2875-53A4A319A98E}"/>
          </ac:spMkLst>
        </pc:spChg>
        <pc:picChg chg="add mod">
          <ac:chgData name="Saidi Segirinya" userId="32f00d76c988a61f" providerId="LiveId" clId="{55CD3F93-6568-466C-8687-E3EFF750F9EA}" dt="2026-03-17T13:26:02.115" v="258" actId="14100"/>
          <ac:picMkLst>
            <pc:docMk/>
            <pc:sldMk cId="1287963025" sldId="319"/>
            <ac:picMk id="4" creationId="{8583AAFD-63C9-EE3B-87E7-126B605F511B}"/>
          </ac:picMkLst>
        </pc:picChg>
      </pc:sldChg>
      <pc:sldChg chg="addSp modSp add mod">
        <pc:chgData name="Saidi Segirinya" userId="32f00d76c988a61f" providerId="LiveId" clId="{55CD3F93-6568-466C-8687-E3EFF750F9EA}" dt="2026-03-17T13:46:49.108" v="347" actId="14100"/>
        <pc:sldMkLst>
          <pc:docMk/>
          <pc:sldMk cId="3843184495" sldId="320"/>
        </pc:sldMkLst>
        <pc:spChg chg="mod">
          <ac:chgData name="Saidi Segirinya" userId="32f00d76c988a61f" providerId="LiveId" clId="{55CD3F93-6568-466C-8687-E3EFF750F9EA}" dt="2026-03-17T13:34:45.941" v="314" actId="20577"/>
          <ac:spMkLst>
            <pc:docMk/>
            <pc:sldMk cId="3843184495" sldId="320"/>
            <ac:spMk id="2" creationId="{31B35F9F-F1F6-5DAB-45F1-51FF28C2DC04}"/>
          </ac:spMkLst>
        </pc:spChg>
        <pc:picChg chg="add mod">
          <ac:chgData name="Saidi Segirinya" userId="32f00d76c988a61f" providerId="LiveId" clId="{55CD3F93-6568-466C-8687-E3EFF750F9EA}" dt="2026-03-17T13:45:44.480" v="343" actId="14100"/>
          <ac:picMkLst>
            <pc:docMk/>
            <pc:sldMk cId="3843184495" sldId="320"/>
            <ac:picMk id="4" creationId="{2A2F0DFC-53B9-0A52-DD8F-939F0834434F}"/>
          </ac:picMkLst>
        </pc:picChg>
        <pc:picChg chg="add mod">
          <ac:chgData name="Saidi Segirinya" userId="32f00d76c988a61f" providerId="LiveId" clId="{55CD3F93-6568-466C-8687-E3EFF750F9EA}" dt="2026-03-17T13:46:49.108" v="347" actId="14100"/>
          <ac:picMkLst>
            <pc:docMk/>
            <pc:sldMk cId="3843184495" sldId="320"/>
            <ac:picMk id="7" creationId="{B9912B14-7B4A-A2EF-B95A-27D63833E6F3}"/>
          </ac:picMkLst>
        </pc:picChg>
      </pc:sldChg>
      <pc:sldChg chg="addSp delSp modSp add mod">
        <pc:chgData name="Saidi Segirinya" userId="32f00d76c988a61f" providerId="LiveId" clId="{55CD3F93-6568-466C-8687-E3EFF750F9EA}" dt="2026-03-17T13:52:09.904" v="415" actId="12"/>
        <pc:sldMkLst>
          <pc:docMk/>
          <pc:sldMk cId="3438785378" sldId="321"/>
        </pc:sldMkLst>
        <pc:spChg chg="del mod">
          <ac:chgData name="Saidi Segirinya" userId="32f00d76c988a61f" providerId="LiveId" clId="{55CD3F93-6568-466C-8687-E3EFF750F9EA}" dt="2026-03-17T13:51:19.679" v="404" actId="21"/>
          <ac:spMkLst>
            <pc:docMk/>
            <pc:sldMk cId="3438785378" sldId="321"/>
            <ac:spMk id="2" creationId="{2F506814-8CA4-3969-DEF9-14AD84AB0BDD}"/>
          </ac:spMkLst>
        </pc:spChg>
        <pc:spChg chg="add del mod">
          <ac:chgData name="Saidi Segirinya" userId="32f00d76c988a61f" providerId="LiveId" clId="{55CD3F93-6568-466C-8687-E3EFF750F9EA}" dt="2026-03-17T13:51:24.367" v="405" actId="21"/>
          <ac:spMkLst>
            <pc:docMk/>
            <pc:sldMk cId="3438785378" sldId="321"/>
            <ac:spMk id="4" creationId="{5A447465-A9E7-32EC-CF42-AE98CAFCCD15}"/>
          </ac:spMkLst>
        </pc:spChg>
        <pc:spChg chg="mod">
          <ac:chgData name="Saidi Segirinya" userId="32f00d76c988a61f" providerId="LiveId" clId="{55CD3F93-6568-466C-8687-E3EFF750F9EA}" dt="2026-03-17T13:52:09.904" v="415" actId="12"/>
          <ac:spMkLst>
            <pc:docMk/>
            <pc:sldMk cId="3438785378" sldId="321"/>
            <ac:spMk id="6" creationId="{77AF1BC5-A6D5-7C1C-E8AD-33D12C45EBD3}"/>
          </ac:spMkLst>
        </pc:spChg>
      </pc:sldChg>
      <pc:sldChg chg="add del">
        <pc:chgData name="Saidi Segirinya" userId="32f00d76c988a61f" providerId="LiveId" clId="{55CD3F93-6568-466C-8687-E3EFF750F9EA}" dt="2026-03-17T13:52:29.880" v="417" actId="47"/>
        <pc:sldMkLst>
          <pc:docMk/>
          <pc:sldMk cId="3627185682" sldId="322"/>
        </pc:sldMkLst>
      </pc:sldChg>
      <pc:sldChg chg="addSp modSp add mod">
        <pc:chgData name="Saidi Segirinya" userId="32f00d76c988a61f" providerId="LiveId" clId="{55CD3F93-6568-466C-8687-E3EFF750F9EA}" dt="2026-03-17T13:49:33.154" v="356" actId="14100"/>
        <pc:sldMkLst>
          <pc:docMk/>
          <pc:sldMk cId="1214141160" sldId="323"/>
        </pc:sldMkLst>
        <pc:spChg chg="mod">
          <ac:chgData name="Saidi Segirinya" userId="32f00d76c988a61f" providerId="LiveId" clId="{55CD3F93-6568-466C-8687-E3EFF750F9EA}" dt="2026-03-17T13:35:31.837" v="315"/>
          <ac:spMkLst>
            <pc:docMk/>
            <pc:sldMk cId="1214141160" sldId="323"/>
            <ac:spMk id="2" creationId="{6EC20C03-CEF4-6D40-F5EF-87471A3FA98E}"/>
          </ac:spMkLst>
        </pc:spChg>
        <pc:picChg chg="add mod">
          <ac:chgData name="Saidi Segirinya" userId="32f00d76c988a61f" providerId="LiveId" clId="{55CD3F93-6568-466C-8687-E3EFF750F9EA}" dt="2026-03-17T13:48:50.172" v="352" actId="14100"/>
          <ac:picMkLst>
            <pc:docMk/>
            <pc:sldMk cId="1214141160" sldId="323"/>
            <ac:picMk id="4" creationId="{3F8F317C-A8D9-49AD-EB9E-9B9E1ED507A7}"/>
          </ac:picMkLst>
        </pc:picChg>
        <pc:picChg chg="add mod">
          <ac:chgData name="Saidi Segirinya" userId="32f00d76c988a61f" providerId="LiveId" clId="{55CD3F93-6568-466C-8687-E3EFF750F9EA}" dt="2026-03-17T13:49:33.154" v="356" actId="14100"/>
          <ac:picMkLst>
            <pc:docMk/>
            <pc:sldMk cId="1214141160" sldId="323"/>
            <ac:picMk id="7" creationId="{CDF6F1F2-DEE0-800C-002A-B829F93D7FF6}"/>
          </ac:picMkLst>
        </pc:picChg>
      </pc:sldChg>
      <pc:sldChg chg="add del">
        <pc:chgData name="Saidi Segirinya" userId="32f00d76c988a61f" providerId="LiveId" clId="{55CD3F93-6568-466C-8687-E3EFF750F9EA}" dt="2026-03-17T13:52:20.264" v="416" actId="47"/>
        <pc:sldMkLst>
          <pc:docMk/>
          <pc:sldMk cId="1003084999" sldId="324"/>
        </pc:sldMkLst>
      </pc:sldChg>
      <pc:sldChg chg="add">
        <pc:chgData name="Saidi Segirinya" userId="32f00d76c988a61f" providerId="LiveId" clId="{55CD3F93-6568-466C-8687-E3EFF750F9EA}" dt="2026-03-17T13:50:40.918" v="357" actId="2890"/>
        <pc:sldMkLst>
          <pc:docMk/>
          <pc:sldMk cId="99426859" sldId="325"/>
        </pc:sldMkLst>
      </pc:sldChg>
      <pc:sldMasterChg chg="delSldLayout">
        <pc:chgData name="Saidi Segirinya" userId="32f00d76c988a61f" providerId="LiveId" clId="{55CD3F93-6568-466C-8687-E3EFF750F9EA}" dt="2026-03-17T13:40:44.893" v="334" actId="47"/>
        <pc:sldMasterMkLst>
          <pc:docMk/>
          <pc:sldMasterMk cId="1788353970" sldId="2147483648"/>
        </pc:sldMasterMkLst>
        <pc:sldLayoutChg chg="del">
          <pc:chgData name="Saidi Segirinya" userId="32f00d76c988a61f" providerId="LiveId" clId="{55CD3F93-6568-466C-8687-E3EFF750F9EA}" dt="2026-03-17T13:40:44.893" v="334" actId="47"/>
          <pc:sldLayoutMkLst>
            <pc:docMk/>
            <pc:sldMasterMk cId="1788353970" sldId="2147483648"/>
            <pc:sldLayoutMk cId="2491266794" sldId="2147483673"/>
          </pc:sldLayoutMkLst>
        </pc:sldLayoutChg>
        <pc:sldLayoutChg chg="del">
          <pc:chgData name="Saidi Segirinya" userId="32f00d76c988a61f" providerId="LiveId" clId="{55CD3F93-6568-466C-8687-E3EFF750F9EA}" dt="2026-03-17T13:40:41.985" v="333" actId="47"/>
          <pc:sldLayoutMkLst>
            <pc:docMk/>
            <pc:sldMasterMk cId="1788353970" sldId="2147483648"/>
            <pc:sldLayoutMk cId="3823856223" sldId="2147483674"/>
          </pc:sldLayoutMkLst>
        </pc:sldLayoutChg>
        <pc:sldLayoutChg chg="del">
          <pc:chgData name="Saidi Segirinya" userId="32f00d76c988a61f" providerId="LiveId" clId="{55CD3F93-6568-466C-8687-E3EFF750F9EA}" dt="2026-03-17T13:40:35.118" v="328" actId="47"/>
          <pc:sldLayoutMkLst>
            <pc:docMk/>
            <pc:sldMasterMk cId="1788353970" sldId="2147483648"/>
            <pc:sldLayoutMk cId="4193030505" sldId="2147483675"/>
          </pc:sldLayoutMkLst>
        </pc:sldLayoutChg>
        <pc:sldLayoutChg chg="del">
          <pc:chgData name="Saidi Segirinya" userId="32f00d76c988a61f" providerId="LiveId" clId="{55CD3F93-6568-466C-8687-E3EFF750F9EA}" dt="2026-03-17T13:40:32.192" v="326" actId="47"/>
          <pc:sldLayoutMkLst>
            <pc:docMk/>
            <pc:sldMasterMk cId="1788353970" sldId="2147483648"/>
            <pc:sldLayoutMk cId="525656170" sldId="2147483676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B8B65A-D69F-C26C-B67E-036EF77BF1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2B9064-AE57-427F-E5AF-71DE7D52FE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190EA-5EEC-4300-B6AE-D9734C6C648E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86157A-CEB9-B0FC-3A49-BE950AEAD6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819CA0-A57D-42D7-A625-56C22D0FA7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F3A6F-DEFA-45E0-9496-BEE7C2C6F3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002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7ADD9-2083-264C-A652-8D52D02F7E72}" type="datetimeFigureOut">
              <a:rPr lang="en-US" smtClean="0"/>
              <a:t>3/17/2026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DC217-DF71-1A49-B3EA-559F1F43B0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385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3131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3537B6D-42A5-F449-2691-321A167F7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3419"/>
            <a:ext cx="12192000" cy="6861419"/>
            <a:chOff x="0" y="-3419"/>
            <a:chExt cx="12192000" cy="6861419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02465C8-266D-104C-9C49-323DF4A8277E}"/>
                </a:ext>
              </a:extLst>
            </p:cNvPr>
            <p:cNvSpPr/>
            <p:nvPr userDrawn="1"/>
          </p:nvSpPr>
          <p:spPr>
            <a:xfrm>
              <a:off x="583746" y="4960030"/>
              <a:ext cx="1551214" cy="1551214"/>
            </a:xfrm>
            <a:prstGeom prst="ellipse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7979A1C-BF60-B345-A664-2E4F7A3461EB}"/>
                </a:ext>
              </a:extLst>
            </p:cNvPr>
            <p:cNvSpPr/>
            <p:nvPr userDrawn="1"/>
          </p:nvSpPr>
          <p:spPr>
            <a:xfrm>
              <a:off x="1" y="4571999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58080B3E-915C-2D4C-8608-596E1BFD6387}"/>
                </a:ext>
              </a:extLst>
            </p:cNvPr>
            <p:cNvSpPr/>
            <p:nvPr userDrawn="1"/>
          </p:nvSpPr>
          <p:spPr>
            <a:xfrm>
              <a:off x="1" y="5739492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-3419"/>
              <a:ext cx="3927573" cy="3165022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9E240E8A-950E-7946-826C-415CB5DACA43}"/>
                </a:ext>
              </a:extLst>
            </p:cNvPr>
            <p:cNvSpPr/>
            <p:nvPr userDrawn="1"/>
          </p:nvSpPr>
          <p:spPr>
            <a:xfrm>
              <a:off x="11024507" y="4580708"/>
              <a:ext cx="1167493" cy="2277292"/>
            </a:xfrm>
            <a:custGeom>
              <a:avLst/>
              <a:gdLst>
                <a:gd name="connsiteX0" fmla="*/ 1167473 w 1167493"/>
                <a:gd name="connsiteY0" fmla="*/ 0 h 2272167"/>
                <a:gd name="connsiteX1" fmla="*/ 1167493 w 1167493"/>
                <a:gd name="connsiteY1" fmla="*/ 0 h 2272167"/>
                <a:gd name="connsiteX2" fmla="*/ 1167493 w 1167493"/>
                <a:gd name="connsiteY2" fmla="*/ 492960 h 2272167"/>
                <a:gd name="connsiteX3" fmla="*/ 1167493 w 1167493"/>
                <a:gd name="connsiteY3" fmla="*/ 720385 h 2272167"/>
                <a:gd name="connsiteX4" fmla="*/ 1167493 w 1167493"/>
                <a:gd name="connsiteY4" fmla="*/ 2272167 h 2272167"/>
                <a:gd name="connsiteX5" fmla="*/ 0 w 1167493"/>
                <a:gd name="connsiteY5" fmla="*/ 2272167 h 2272167"/>
                <a:gd name="connsiteX6" fmla="*/ 0 w 1167493"/>
                <a:gd name="connsiteY6" fmla="*/ 1898074 h 2272167"/>
                <a:gd name="connsiteX7" fmla="*/ 0 w 1167493"/>
                <a:gd name="connsiteY7" fmla="*/ 1271597 h 2272167"/>
                <a:gd name="connsiteX8" fmla="*/ 0 w 1167493"/>
                <a:gd name="connsiteY8" fmla="*/ 1177688 h 2272167"/>
                <a:gd name="connsiteX9" fmla="*/ 1048124 w 1167493"/>
                <a:gd name="connsiteY9" fmla="*/ 6080 h 2272167"/>
                <a:gd name="connsiteX10" fmla="*/ 1167473 w 1167493"/>
                <a:gd name="connsiteY10" fmla="*/ 0 h 2272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67493" h="2272167">
                  <a:moveTo>
                    <a:pt x="1167473" y="0"/>
                  </a:moveTo>
                  <a:lnTo>
                    <a:pt x="1167493" y="0"/>
                  </a:lnTo>
                  <a:lnTo>
                    <a:pt x="1167493" y="492960"/>
                  </a:lnTo>
                  <a:lnTo>
                    <a:pt x="1167493" y="720385"/>
                  </a:lnTo>
                  <a:lnTo>
                    <a:pt x="1167493" y="2272167"/>
                  </a:lnTo>
                  <a:lnTo>
                    <a:pt x="0" y="2272167"/>
                  </a:lnTo>
                  <a:lnTo>
                    <a:pt x="0" y="1898074"/>
                  </a:lnTo>
                  <a:lnTo>
                    <a:pt x="0" y="1271597"/>
                  </a:lnTo>
                  <a:lnTo>
                    <a:pt x="0" y="1177688"/>
                  </a:lnTo>
                  <a:cubicBezTo>
                    <a:pt x="0" y="567919"/>
                    <a:pt x="459408" y="66389"/>
                    <a:pt x="1048124" y="6080"/>
                  </a:cubicBezTo>
                  <a:lnTo>
                    <a:pt x="116747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3" y="232913"/>
            <a:ext cx="7096933" cy="3830130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8864" y="102021"/>
            <a:ext cx="9779183" cy="1744415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58865" y="2017467"/>
            <a:ext cx="9779182" cy="3366815"/>
          </a:xfrm>
        </p:spPr>
        <p:txBody>
          <a:bodyPr>
            <a:norm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CEDB282-8288-C81F-52B5-048A3E80C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208822" cy="6858003"/>
            <a:chOff x="0" y="-1"/>
            <a:chExt cx="12208822" cy="685800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A62587F-7496-384A-AF40-18FC8CF0709D}"/>
                </a:ext>
              </a:extLst>
            </p:cNvPr>
            <p:cNvSpPr/>
            <p:nvPr userDrawn="1"/>
          </p:nvSpPr>
          <p:spPr>
            <a:xfrm>
              <a:off x="0" y="2286002"/>
              <a:ext cx="12208822" cy="457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4DB028B-A475-224B-B675-A15A56CAD0BF}"/>
                </a:ext>
              </a:extLst>
            </p:cNvPr>
            <p:cNvSpPr/>
            <p:nvPr userDrawn="1"/>
          </p:nvSpPr>
          <p:spPr>
            <a:xfrm flipH="1">
              <a:off x="8597718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61C34955-105B-4D4D-B51D-754C5D38A85D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734DEB1-EC02-2E42-9292-4ADD115060A5}"/>
                </a:ext>
              </a:extLst>
            </p:cNvPr>
            <p:cNvSpPr/>
            <p:nvPr userDrawn="1"/>
          </p:nvSpPr>
          <p:spPr>
            <a:xfrm rot="5400000" flipH="1" flipV="1">
              <a:off x="10344100" y="438098"/>
              <a:ext cx="2285999" cy="1409801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085"/>
            <a:ext cx="9779183" cy="1600835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EED44-783E-8705-4119-D7E9F7D4F2B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166087" y="2652713"/>
            <a:ext cx="9780587" cy="3436936"/>
          </a:xfrm>
        </p:spPr>
        <p:txBody>
          <a:bodyPr>
            <a:normAutofit/>
          </a:bodyPr>
          <a:lstStyle>
            <a:lvl1pPr marL="34290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1pPr>
            <a:lvl2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2pPr>
            <a:lvl3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109728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137160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176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5FBCE6F-2AA9-31FE-8148-33B480735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67EACEC-C2DD-EA42-8504-176673AD1F20}"/>
                </a:ext>
              </a:extLst>
            </p:cNvPr>
            <p:cNvSpPr/>
            <p:nvPr userDrawn="1"/>
          </p:nvSpPr>
          <p:spPr>
            <a:xfrm>
              <a:off x="0" y="0"/>
              <a:ext cx="8025490" cy="6858000"/>
            </a:xfrm>
            <a:custGeom>
              <a:avLst/>
              <a:gdLst>
                <a:gd name="connsiteX0" fmla="*/ 0 w 8025490"/>
                <a:gd name="connsiteY0" fmla="*/ 0 h 6858000"/>
                <a:gd name="connsiteX1" fmla="*/ 4596490 w 8025490"/>
                <a:gd name="connsiteY1" fmla="*/ 0 h 6858000"/>
                <a:gd name="connsiteX2" fmla="*/ 8025490 w 8025490"/>
                <a:gd name="connsiteY2" fmla="*/ 3429000 h 6858000"/>
                <a:gd name="connsiteX3" fmla="*/ 4596490 w 8025490"/>
                <a:gd name="connsiteY3" fmla="*/ 6858000 h 6858000"/>
                <a:gd name="connsiteX4" fmla="*/ 0 w 8025490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25490" h="6858000">
                  <a:moveTo>
                    <a:pt x="0" y="0"/>
                  </a:moveTo>
                  <a:lnTo>
                    <a:pt x="4596490" y="0"/>
                  </a:lnTo>
                  <a:cubicBezTo>
                    <a:pt x="6490274" y="0"/>
                    <a:pt x="8025490" y="1535216"/>
                    <a:pt x="8025490" y="3429000"/>
                  </a:cubicBezTo>
                  <a:cubicBezTo>
                    <a:pt x="8025490" y="5322784"/>
                    <a:pt x="6490274" y="6858000"/>
                    <a:pt x="4596490" y="6858000"/>
                  </a:cubicBezTo>
                  <a:lnTo>
                    <a:pt x="0" y="685800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89843C7E-5704-7A46-8974-F3BFA42E7310}"/>
                </a:ext>
              </a:extLst>
            </p:cNvPr>
            <p:cNvGrpSpPr/>
            <p:nvPr userDrawn="1"/>
          </p:nvGrpSpPr>
          <p:grpSpPr>
            <a:xfrm rot="16200000">
              <a:off x="8286528" y="2207195"/>
              <a:ext cx="3032351" cy="2443610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0B179973-08D2-EF40-B516-35E75E906394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6C811FF3-E48A-194D-8022-65F8C3A17449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177553"/>
            <a:ext cx="6245912" cy="3269447"/>
          </a:xfrm>
        </p:spPr>
        <p:txBody>
          <a:bodyPr bIns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4" y="3492896"/>
            <a:ext cx="6245912" cy="912850"/>
          </a:xfrm>
        </p:spPr>
        <p:txBody>
          <a:bodyPr anchor="ctr" anchorCtr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DB56B5-5DD7-95E3-52B2-EDC4B3F13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601200" cy="1653371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43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A0E8D4A-B13C-C7EE-5E27-278124A12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1999" cy="6857999"/>
            <a:chOff x="1" y="1"/>
            <a:chExt cx="12191999" cy="6857999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rot="5400000" flipH="1">
              <a:off x="1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69008"/>
            <a:ext cx="9779183" cy="1706563"/>
          </a:xfrm>
        </p:spPr>
        <p:txBody>
          <a:bodyPr anchor="b">
            <a:noAutofit/>
          </a:bodyPr>
          <a:lstStyle>
            <a:lvl1pPr>
              <a:defRPr sz="4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26B296A-EB6A-9BE9-E813-B15C46524F4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>
            <a:lvl1pPr marL="530352" indent="-530352">
              <a:spcBef>
                <a:spcPts val="1000"/>
              </a:spcBef>
              <a:buFont typeface="+mj-lt"/>
              <a:buAutoNum type="arabicPeriod"/>
              <a:defRPr sz="2000">
                <a:solidFill>
                  <a:schemeClr val="bg1"/>
                </a:solidFill>
                <a:latin typeface="+mn-lt"/>
              </a:defRPr>
            </a:lvl1pPr>
            <a:lvl2pPr marL="1097280" indent="-530352">
              <a:spcBef>
                <a:spcPts val="1000"/>
              </a:spcBef>
              <a:buFont typeface="+mj-lt"/>
              <a:buAutoNum type="alphaLcPeriod"/>
              <a:defRPr sz="2000">
                <a:solidFill>
                  <a:schemeClr val="bg1"/>
                </a:solidFill>
                <a:latin typeface="+mn-lt"/>
              </a:defRPr>
            </a:lvl2pPr>
            <a:lvl3pPr marL="1645920" indent="-530352">
              <a:spcBef>
                <a:spcPts val="1000"/>
              </a:spcBef>
              <a:buFont typeface="+mj-lt"/>
              <a:buAutoNum type="arabicParenR"/>
              <a:defRPr sz="2000">
                <a:solidFill>
                  <a:schemeClr val="bg1"/>
                </a:solidFill>
                <a:latin typeface="+mn-lt"/>
              </a:defRPr>
            </a:lvl3pPr>
            <a:lvl4pPr marL="1920240" indent="-530352">
              <a:spcBef>
                <a:spcPts val="1000"/>
              </a:spcBef>
              <a:buFont typeface="+mj-lt"/>
              <a:buAutoNum type="alphaLcParenR"/>
              <a:defRPr sz="2000">
                <a:solidFill>
                  <a:schemeClr val="bg1"/>
                </a:solidFill>
                <a:latin typeface="+mn-lt"/>
              </a:defRPr>
            </a:lvl4pPr>
            <a:lvl5pPr marL="2560320" indent="-514350">
              <a:spcBef>
                <a:spcPts val="1000"/>
              </a:spcBef>
              <a:buFont typeface="+mj-lt"/>
              <a:buAutoNum type="romanLcPeriod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435B7D5-E7F8-1267-8942-3C97BE836B9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426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mart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7200"/>
            <a:ext cx="9692640" cy="1371600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45E425B-455F-127B-1647-045FD094F15D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1167493" y="2087561"/>
            <a:ext cx="2693306" cy="3890543"/>
          </a:xfrm>
        </p:spPr>
        <p:txBody>
          <a:bodyPr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2000">
                <a:latin typeface="+mn-lt"/>
              </a:defRPr>
            </a:lvl2pPr>
            <a:lvl3pPr marL="914400" indent="0">
              <a:buNone/>
              <a:defRPr sz="2000">
                <a:latin typeface="+mn-lt"/>
              </a:defRPr>
            </a:lvl3pPr>
            <a:lvl4pPr marL="1371600" indent="0">
              <a:buNone/>
              <a:defRPr sz="2000">
                <a:latin typeface="+mn-lt"/>
              </a:defRPr>
            </a:lvl4pPr>
            <a:lvl5pPr marL="1828800" indent="0">
              <a:buNone/>
              <a:defRPr sz="2000"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16400" y="2087563"/>
            <a:ext cx="6730274" cy="3890543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098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779183" cy="1570038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84832"/>
            <a:ext cx="9779182" cy="3366813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8AD52EA-B01E-8D38-D87A-BF7EB5B58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192001" cy="6864796"/>
            <a:chOff x="0" y="-1"/>
            <a:chExt cx="12192001" cy="686479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AC79249-FDC0-364D-A734-AE1DE1605D28}"/>
                </a:ext>
              </a:extLst>
            </p:cNvPr>
            <p:cNvSpPr/>
            <p:nvPr userDrawn="1"/>
          </p:nvSpPr>
          <p:spPr>
            <a:xfrm>
              <a:off x="8264426" y="0"/>
              <a:ext cx="3927574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3685939"/>
              <a:ext cx="3927573" cy="3178856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9563C76-BC00-DE47-88F5-C24D3CE3325A}"/>
                </a:ext>
              </a:extLst>
            </p:cNvPr>
            <p:cNvSpPr/>
            <p:nvPr userDrawn="1"/>
          </p:nvSpPr>
          <p:spPr>
            <a:xfrm>
              <a:off x="10228214" y="-1"/>
              <a:ext cx="1963787" cy="3178856"/>
            </a:xfrm>
            <a:custGeom>
              <a:avLst/>
              <a:gdLst>
                <a:gd name="connsiteX0" fmla="*/ 0 w 1963787"/>
                <a:gd name="connsiteY0" fmla="*/ 0 h 3178856"/>
                <a:gd name="connsiteX1" fmla="*/ 1963787 w 1963787"/>
                <a:gd name="connsiteY1" fmla="*/ 0 h 3178856"/>
                <a:gd name="connsiteX2" fmla="*/ 1963787 w 1963787"/>
                <a:gd name="connsiteY2" fmla="*/ 1967129 h 3178856"/>
                <a:gd name="connsiteX3" fmla="*/ 1963787 w 1963787"/>
                <a:gd name="connsiteY3" fmla="*/ 2349671 h 3178856"/>
                <a:gd name="connsiteX4" fmla="*/ 1963787 w 1963787"/>
                <a:gd name="connsiteY4" fmla="*/ 3178856 h 3178856"/>
                <a:gd name="connsiteX5" fmla="*/ 1963753 w 1963787"/>
                <a:gd name="connsiteY5" fmla="*/ 3178856 h 3178856"/>
                <a:gd name="connsiteX6" fmla="*/ 1763002 w 1963787"/>
                <a:gd name="connsiteY6" fmla="*/ 3168629 h 3178856"/>
                <a:gd name="connsiteX7" fmla="*/ 0 w 1963787"/>
                <a:gd name="connsiteY7" fmla="*/ 1197921 h 3178856"/>
                <a:gd name="connsiteX8" fmla="*/ 0 w 1963787"/>
                <a:gd name="connsiteY8" fmla="*/ 1039961 h 3178856"/>
                <a:gd name="connsiteX9" fmla="*/ 0 w 1963787"/>
                <a:gd name="connsiteY9" fmla="*/ 0 h 3178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63787" h="3178856">
                  <a:moveTo>
                    <a:pt x="0" y="0"/>
                  </a:moveTo>
                  <a:lnTo>
                    <a:pt x="1963787" y="0"/>
                  </a:lnTo>
                  <a:lnTo>
                    <a:pt x="1963787" y="1967129"/>
                  </a:lnTo>
                  <a:lnTo>
                    <a:pt x="1963787" y="2349671"/>
                  </a:lnTo>
                  <a:lnTo>
                    <a:pt x="1963787" y="3178856"/>
                  </a:lnTo>
                  <a:lnTo>
                    <a:pt x="1963753" y="3178856"/>
                  </a:lnTo>
                  <a:lnTo>
                    <a:pt x="1763002" y="3168629"/>
                  </a:lnTo>
                  <a:cubicBezTo>
                    <a:pt x="772749" y="3067186"/>
                    <a:pt x="0" y="2223585"/>
                    <a:pt x="0" y="1197921"/>
                  </a:cubicBezTo>
                  <a:lnTo>
                    <a:pt x="0" y="1039961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252549"/>
            <a:ext cx="6220278" cy="3262811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3" y="3685939"/>
            <a:ext cx="6220277" cy="2919512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1" r:id="rId3"/>
    <p:sldLayoutId id="2147483659" r:id="rId4"/>
    <p:sldLayoutId id="2147483668" r:id="rId5"/>
    <p:sldLayoutId id="2147483669" r:id="rId6"/>
    <p:sldLayoutId id="2147483677" r:id="rId7"/>
    <p:sldLayoutId id="2147483661" r:id="rId8"/>
    <p:sldLayoutId id="2147483666" r:id="rId9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iabac.org/blog/ai-and-privacy-balancing-innovation-with-data-protection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0"/>
            <a:ext cx="7096933" cy="6526530"/>
          </a:xfrm>
        </p:spPr>
        <p:txBody>
          <a:bodyPr/>
          <a:lstStyle/>
          <a:p>
            <a:pPr algn="ctr"/>
            <a:br>
              <a:rPr lang="en-GB" sz="3200" dirty="0"/>
            </a:b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Advanced Cybersecurity ACCB 6000 </a:t>
            </a:r>
            <a:br>
              <a:rPr lang="en-GB" sz="3200" dirty="0"/>
            </a:br>
            <a:r>
              <a:rPr lang="en-GB" sz="3200" dirty="0"/>
              <a:t>Portfolio – Report</a:t>
            </a:r>
            <a:br>
              <a:rPr lang="en-GB" sz="3200" dirty="0"/>
            </a:br>
            <a:br>
              <a:rPr lang="en-GB" sz="3200" dirty="0"/>
            </a:br>
            <a:r>
              <a:rPr lang="en-GB" sz="2400" dirty="0"/>
              <a:t>BSc - Applied Computing</a:t>
            </a: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r>
              <a:rPr lang="en-GB" sz="2000" dirty="0"/>
              <a:t>Saidi Segirinya (2320521)</a:t>
            </a: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r>
              <a:rPr lang="en-GB" sz="2000" cap="all" dirty="0"/>
              <a:t>University of </a:t>
            </a:r>
            <a:r>
              <a:rPr lang="en-GB" sz="2000" cap="all" dirty="0" err="1"/>
              <a:t>wales</a:t>
            </a:r>
            <a:r>
              <a:rPr lang="en-GB" sz="2000" cap="all" dirty="0"/>
              <a:t> trinity saint </a:t>
            </a:r>
            <a:r>
              <a:rPr lang="en-GB" sz="2000" cap="all" dirty="0" err="1"/>
              <a:t>david</a:t>
            </a:r>
            <a:r>
              <a:rPr lang="en-GB" sz="2000" cap="all" dirty="0"/>
              <a:t> (UWTSD) – Institute of Inner-city </a:t>
            </a:r>
            <a:r>
              <a:rPr lang="en-GB" sz="2000" cap="all" dirty="0" err="1"/>
              <a:t>LEArning</a:t>
            </a:r>
            <a:r>
              <a:rPr lang="en-GB" sz="2000" cap="all" dirty="0"/>
              <a:t> (IICL) </a:t>
            </a:r>
            <a:r>
              <a:rPr lang="en-GB" sz="2000" cap="all" dirty="0" err="1"/>
              <a:t>birmingham</a:t>
            </a:r>
            <a:br>
              <a:rPr lang="en-GB" sz="2400" dirty="0"/>
            </a:br>
            <a:r>
              <a:rPr lang="en-GB" sz="2400" cap="all" dirty="0"/>
              <a:t> </a:t>
            </a:r>
            <a:br>
              <a:rPr lang="en-GB" sz="2400" dirty="0"/>
            </a:br>
            <a:br>
              <a:rPr lang="en-GB" sz="2400" dirty="0"/>
            </a:br>
            <a:r>
              <a:rPr lang="en-GB" sz="2000" cap="all" dirty="0"/>
              <a:t>Lecturer: </a:t>
            </a:r>
            <a:r>
              <a:rPr lang="en-GB" sz="2000" dirty="0"/>
              <a:t>Dr Md Shantanu Islam</a:t>
            </a: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r>
              <a:rPr lang="en-GB" dirty="0"/>
              <a:t> </a:t>
            </a:r>
            <a:br>
              <a:rPr lang="en-GB" dirty="0"/>
            </a:br>
            <a:br>
              <a:rPr lang="en-GB" dirty="0"/>
            </a:br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8532DB-D1FC-375F-0B06-291BBFAB1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 bwMode="auto">
          <a:xfrm>
            <a:off x="8264426" y="0"/>
            <a:ext cx="3927573" cy="453771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766517A-2F9D-60FA-7FC5-AE9BE1DBC678}"/>
              </a:ext>
            </a:extLst>
          </p:cNvPr>
          <p:cNvSpPr txBox="1"/>
          <p:nvPr/>
        </p:nvSpPr>
        <p:spPr>
          <a:xfrm>
            <a:off x="8915400" y="6423660"/>
            <a:ext cx="1954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17/03/2026</a:t>
            </a:r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79060-45FA-C0E6-0C02-C4BA8EEDC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E77B6-8135-43E7-E96B-D162974C3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570038"/>
          </a:xfrm>
        </p:spPr>
        <p:txBody>
          <a:bodyPr anchor="b">
            <a:normAutofit/>
          </a:bodyPr>
          <a:lstStyle/>
          <a:p>
            <a:r>
              <a:rPr lang="en-GB" dirty="0"/>
              <a:t>1. Introduction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F4F672-50C8-0419-385F-EFF523BC6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/>
              <a:t>The purpose of this Portfolio deliverable was:</a:t>
            </a:r>
          </a:p>
          <a:p>
            <a:endParaRPr lang="en-GB" sz="18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GB" sz="1800" dirty="0"/>
              <a:t>To verify that the </a:t>
            </a:r>
            <a:r>
              <a:rPr lang="en-US" sz="1800" dirty="0"/>
              <a:t>preconfigured virtual machines, Swansea Domain Controller (S‑DC) and London location (a Domain member of </a:t>
            </a:r>
            <a:r>
              <a:rPr lang="en-US" sz="1800" dirty="0" err="1"/>
              <a:t>Swansea.acca</a:t>
            </a:r>
            <a:r>
              <a:rPr lang="en-US" sz="1800" dirty="0"/>
              <a:t>) (L‑CD),</a:t>
            </a:r>
            <a:r>
              <a:rPr lang="en-GB" sz="1800" dirty="0"/>
              <a:t> match the expected network topology.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en-GB" sz="18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GB" sz="1800" dirty="0"/>
              <a:t>To confirm connectivity between Swansea and London networks before beginning weekly security tasks.</a:t>
            </a:r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en-GB" sz="18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en-GB" sz="1800" dirty="0"/>
              <a:t>To document the initial network state as required for submission.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3260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7659A-6DAE-2C44-6BD2-CE1D7127DD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6AEFC-A701-B5BB-ECCD-B6D2EE4CC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570038"/>
          </a:xfrm>
        </p:spPr>
        <p:txBody>
          <a:bodyPr anchor="b">
            <a:normAutofit/>
          </a:bodyPr>
          <a:lstStyle/>
          <a:p>
            <a:r>
              <a:rPr lang="en-GB" dirty="0"/>
              <a:t>2. System Overview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1D7F1F-803C-0260-86C3-A5D666FC8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r>
              <a:rPr lang="en-GB" sz="1800" dirty="0"/>
              <a:t>The topography of the system includes the following virtual machines (VMs) involved in the testing process:</a:t>
            </a:r>
          </a:p>
          <a:p>
            <a:endParaRPr lang="en-GB" sz="1800" dirty="0"/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GB" sz="1800" dirty="0"/>
              <a:t>S_DC — Windows Server 2022 (Domain Controller) with an IP Address of 192.168.1.1/24</a:t>
            </a:r>
          </a:p>
          <a:p>
            <a:pPr lvl="0"/>
            <a:endParaRPr lang="en-GB" sz="1800" dirty="0"/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GB" sz="1800" dirty="0"/>
              <a:t>L_CD — Debian Server (Domain Member, DHCP Relay) with an IP Address of 192.168.2.1/24</a:t>
            </a:r>
          </a:p>
          <a:p>
            <a:pPr lvl="0"/>
            <a:endParaRPr lang="en-GB" sz="1800" dirty="0"/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GB" sz="1800" dirty="0"/>
              <a:t>Client S1 — Windows Client with an IP Address of 192.168.1.10</a:t>
            </a:r>
          </a:p>
          <a:p>
            <a:pPr lvl="0"/>
            <a:endParaRPr lang="en-GB" sz="1800" dirty="0"/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GB" sz="1800" dirty="0"/>
              <a:t>Client L1 — Debian Client with an IP Address of 192.168.2.10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endParaRPr lang="en-GB" sz="1800" dirty="0"/>
          </a:p>
          <a:p>
            <a:r>
              <a:rPr lang="en-GB" sz="1800" dirty="0"/>
              <a:t>(Appendix A virtual machines (VMs) screenshot follows in the next slide)</a:t>
            </a:r>
          </a:p>
          <a:p>
            <a:pPr lvl="0"/>
            <a:endParaRPr lang="en-GB" sz="1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415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2274D-323F-55E3-B9FA-F49D1DE3A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05825-8D7C-F52E-7750-A04C6BAB6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570038"/>
          </a:xfrm>
        </p:spPr>
        <p:txBody>
          <a:bodyPr anchor="b">
            <a:normAutofit/>
          </a:bodyPr>
          <a:lstStyle/>
          <a:p>
            <a:r>
              <a:rPr lang="en-US" sz="2400" dirty="0"/>
              <a:t>Virtual Machines Installed and Running</a:t>
            </a:r>
            <a:endParaRPr lang="en-GB" sz="24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58D052-52C1-B211-D930-174607F351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2175" y="2084388"/>
            <a:ext cx="8489862" cy="4773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058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5F64C-8AFC-B9E3-3488-C56AA0245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F84A36-2C1B-3C51-BA88-BF2C50FA8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570038"/>
          </a:xfrm>
        </p:spPr>
        <p:txBody>
          <a:bodyPr anchor="b">
            <a:normAutofit/>
          </a:bodyPr>
          <a:lstStyle/>
          <a:p>
            <a:r>
              <a:rPr lang="en-US" sz="2400" dirty="0"/>
              <a:t>Virtual Machines Installed and Running</a:t>
            </a:r>
            <a:endParaRPr lang="en-GB" sz="24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BECAA1A-1FC9-8743-B68C-B8DBA39BEA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/>
        </p:blipFill>
        <p:spPr>
          <a:xfrm>
            <a:off x="1812175" y="2084388"/>
            <a:ext cx="8489862" cy="4773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451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55BFD1-2932-D7BD-782C-5D117C9A6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FF58E-D63C-3475-8BF4-2FF753CD3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57200"/>
            <a:ext cx="9692640" cy="1371600"/>
          </a:xfrm>
        </p:spPr>
        <p:txBody>
          <a:bodyPr anchor="b">
            <a:normAutofit/>
          </a:bodyPr>
          <a:lstStyle/>
          <a:p>
            <a:r>
              <a:rPr lang="en-GB" dirty="0"/>
              <a:t>3. Network Test Results – S-DC</a:t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E54113-CA39-1FFA-D9A1-9B0F5BAC680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167493" y="2087561"/>
            <a:ext cx="2693306" cy="3890543"/>
          </a:xfrm>
        </p:spPr>
        <p:txBody>
          <a:bodyPr>
            <a:normAutofit/>
          </a:bodyPr>
          <a:lstStyle/>
          <a:p>
            <a:r>
              <a:rPr lang="en-GB" b="1" dirty="0"/>
              <a:t>3.1 IPCONFIG /ALL Summary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BDE9C0-D297-435F-8777-6C1AA4DB3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799" y="2087561"/>
            <a:ext cx="7085875" cy="42983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55525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14DA00-C392-5184-2C11-31DB795E3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F6BBD-A85F-6666-59CC-0A74800D2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570038"/>
          </a:xfrm>
        </p:spPr>
        <p:txBody>
          <a:bodyPr anchor="b">
            <a:normAutofit/>
          </a:bodyPr>
          <a:lstStyle/>
          <a:p>
            <a:r>
              <a:rPr lang="en-GB" dirty="0"/>
              <a:t>3. Network Test Results – S-DC</a:t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E1BBF2-9DBF-6E6C-ED35-4D1852786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r>
              <a:rPr lang="en-GB" b="1" dirty="0"/>
              <a:t>3.2 Connectivity Tests</a:t>
            </a:r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r>
              <a:rPr lang="en-GB" sz="1800" dirty="0"/>
              <a:t>(Appendix B screenshots follow in the next slides)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073AB36-BEA2-E027-C1E1-25A9EE0560D7}"/>
              </a:ext>
            </a:extLst>
          </p:cNvPr>
          <p:cNvGraphicFramePr>
            <a:graphicFrameLocks noGrp="1"/>
          </p:cNvGraphicFramePr>
          <p:nvPr/>
        </p:nvGraphicFramePr>
        <p:xfrm>
          <a:off x="1666240" y="2845646"/>
          <a:ext cx="8128000" cy="14833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5317718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9957477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8217235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79249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Command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Expected Result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Actual Result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Status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4357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ping 192.168.1.10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978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ping 192.168.2.1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2952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ping 192.168.2.10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436870"/>
                  </a:ext>
                </a:extLst>
              </a:tr>
            </a:tbl>
          </a:graphicData>
        </a:graphic>
      </p:graphicFrame>
      <p:pic>
        <p:nvPicPr>
          <p:cNvPr id="9" name="Graphic 8" descr="Checkmark with solid fill">
            <a:extLst>
              <a:ext uri="{FF2B5EF4-FFF2-40B4-BE49-F238E27FC236}">
                <a16:creationId xmlns:a16="http://schemas.microsoft.com/office/drawing/2014/main" id="{0DFB9E20-D43B-AC60-35C7-B68033624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3098" y="3179429"/>
            <a:ext cx="302004" cy="411060"/>
          </a:xfrm>
          <a:prstGeom prst="rect">
            <a:avLst/>
          </a:prstGeom>
        </p:spPr>
      </p:pic>
      <p:pic>
        <p:nvPicPr>
          <p:cNvPr id="10" name="Graphic 9" descr="Checkmark with solid fill">
            <a:extLst>
              <a:ext uri="{FF2B5EF4-FFF2-40B4-BE49-F238E27FC236}">
                <a16:creationId xmlns:a16="http://schemas.microsoft.com/office/drawing/2014/main" id="{2128826A-0C99-05E8-1BB5-58C49CC8DD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3098" y="3590489"/>
            <a:ext cx="302004" cy="359832"/>
          </a:xfrm>
          <a:prstGeom prst="rect">
            <a:avLst/>
          </a:prstGeom>
        </p:spPr>
      </p:pic>
      <p:pic>
        <p:nvPicPr>
          <p:cNvPr id="11" name="Graphic 10" descr="Checkmark with solid fill">
            <a:extLst>
              <a:ext uri="{FF2B5EF4-FFF2-40B4-BE49-F238E27FC236}">
                <a16:creationId xmlns:a16="http://schemas.microsoft.com/office/drawing/2014/main" id="{9F99575A-35D5-2586-056C-DF13458C8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3098" y="3943705"/>
            <a:ext cx="302004" cy="41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578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21E38-750B-9247-6914-26D72DC7DA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69E24-CA8E-CFAA-0ECB-48620E31E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09575"/>
            <a:ext cx="9779183" cy="685800"/>
          </a:xfrm>
        </p:spPr>
        <p:txBody>
          <a:bodyPr anchor="b">
            <a:normAutofit fontScale="90000"/>
          </a:bodyPr>
          <a:lstStyle/>
          <a:p>
            <a:br>
              <a:rPr lang="en-GB" dirty="0"/>
            </a:br>
            <a:r>
              <a:rPr lang="en-GB" sz="2400" dirty="0"/>
              <a:t>Screenshot for ping 192.168.1.10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203AFE-1F30-C5FB-CA1B-E2027AED31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314450"/>
            <a:ext cx="9779182" cy="5543550"/>
          </a:xfrm>
        </p:spPr>
        <p:txBody>
          <a:bodyPr/>
          <a:lstStyle/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DB5E412-AB76-C78A-446A-E8586B0AD7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095375"/>
            <a:ext cx="10946675" cy="571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009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B75BAD-E797-3872-639B-A636F5CCA6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E8E16-7F25-7075-8489-96603D3EA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09575"/>
            <a:ext cx="9779183" cy="685800"/>
          </a:xfrm>
        </p:spPr>
        <p:txBody>
          <a:bodyPr anchor="b">
            <a:normAutofit fontScale="90000"/>
          </a:bodyPr>
          <a:lstStyle/>
          <a:p>
            <a:br>
              <a:rPr lang="en-GB" dirty="0"/>
            </a:br>
            <a:r>
              <a:rPr lang="en-GB" sz="2400" dirty="0"/>
              <a:t>Screenshot for ping 192.168.2.1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F3381B-94CC-D340-B3FF-E2485E1087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314450"/>
            <a:ext cx="9779182" cy="5543550"/>
          </a:xfrm>
        </p:spPr>
        <p:txBody>
          <a:bodyPr/>
          <a:lstStyle/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7E7CC5-15D7-E127-C07F-6415C46203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326" y="1228725"/>
            <a:ext cx="930114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78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1B11F6-389A-4B79-CE9B-E947547748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D3863-B488-EA3D-590B-A611A1088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409575"/>
            <a:ext cx="9779183" cy="685800"/>
          </a:xfrm>
        </p:spPr>
        <p:txBody>
          <a:bodyPr anchor="b">
            <a:normAutofit fontScale="90000"/>
          </a:bodyPr>
          <a:lstStyle/>
          <a:p>
            <a:br>
              <a:rPr lang="en-GB" dirty="0"/>
            </a:br>
            <a:r>
              <a:rPr lang="en-GB" sz="2400" dirty="0"/>
              <a:t>Screenshot for ping sweep 192.168.2.10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6CECF1-0E09-B984-C05D-7CFB6AC738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314450"/>
            <a:ext cx="9779182" cy="5543550"/>
          </a:xfrm>
        </p:spPr>
        <p:txBody>
          <a:bodyPr/>
          <a:lstStyle/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F3DB08-0B9D-830E-CB1A-295E312EA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324" y="1200150"/>
            <a:ext cx="9779183" cy="5471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82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71BBD-7511-9242-79CF-6C78A0353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BAE28E-B906-F42D-1542-FE15596FDF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779183" cy="1570038"/>
          </a:xfrm>
        </p:spPr>
        <p:txBody>
          <a:bodyPr anchor="b">
            <a:normAutofit/>
          </a:bodyPr>
          <a:lstStyle/>
          <a:p>
            <a:r>
              <a:rPr lang="en-GB" dirty="0"/>
              <a:t>4. Network Test Results – L-CD</a:t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BFCC78-7AA8-7E4C-AB6D-D8DC4332E1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r>
              <a:rPr lang="en-GB" b="1" dirty="0"/>
              <a:t>4.1 IP Address Summary</a:t>
            </a:r>
          </a:p>
          <a:p>
            <a:pPr lvl="0"/>
            <a:r>
              <a:rPr lang="en-GB" sz="1800" dirty="0"/>
              <a:t>Expected IP: </a:t>
            </a:r>
            <a:r>
              <a:rPr lang="en-GB" sz="1800" i="1" dirty="0"/>
              <a:t>[</a:t>
            </a:r>
            <a:r>
              <a:rPr lang="en-GB" sz="1800" dirty="0"/>
              <a:t>192.168.2.1/24</a:t>
            </a:r>
            <a:r>
              <a:rPr lang="en-GB" sz="1800" i="1" dirty="0"/>
              <a:t>]</a:t>
            </a:r>
            <a:endParaRPr lang="en-GB" sz="1800" dirty="0"/>
          </a:p>
          <a:p>
            <a:pPr lvl="0"/>
            <a:r>
              <a:rPr lang="en-GB" sz="1800" dirty="0"/>
              <a:t>Actual IP: </a:t>
            </a:r>
            <a:r>
              <a:rPr lang="en-GB" sz="1800" i="1" dirty="0"/>
              <a:t>[Insert]</a:t>
            </a:r>
            <a:endParaRPr lang="en-GB" sz="1800" dirty="0"/>
          </a:p>
          <a:p>
            <a:endParaRPr lang="en-GB" b="1" dirty="0"/>
          </a:p>
          <a:p>
            <a:r>
              <a:rPr lang="en-GB" b="1" dirty="0"/>
              <a:t>4.2 Connectivity Tests</a:t>
            </a:r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r>
              <a:rPr lang="en-GB" sz="1800" dirty="0"/>
              <a:t>(Appendix B screenshots follow in the next slides)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E81DE45-FAA2-4149-3DA4-8830B3A3AF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437129"/>
              </p:ext>
            </p:extLst>
          </p:nvPr>
        </p:nvGraphicFramePr>
        <p:xfrm>
          <a:off x="1456690" y="4462798"/>
          <a:ext cx="8128000" cy="147828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53177180"/>
                    </a:ext>
                  </a:extLst>
                </a:gridCol>
                <a:gridCol w="1950085">
                  <a:extLst>
                    <a:ext uri="{9D8B030D-6E8A-4147-A177-3AD203B41FA5}">
                      <a16:colId xmlns:a16="http://schemas.microsoft.com/office/drawing/2014/main" val="2799574775"/>
                    </a:ext>
                  </a:extLst>
                </a:gridCol>
                <a:gridCol w="2113915">
                  <a:extLst>
                    <a:ext uri="{9D8B030D-6E8A-4147-A177-3AD203B41FA5}">
                      <a16:colId xmlns:a16="http://schemas.microsoft.com/office/drawing/2014/main" val="278217235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77924927"/>
                    </a:ext>
                  </a:extLst>
                </a:gridCol>
              </a:tblGrid>
              <a:tr h="265486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Command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Expected Result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Actual Result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Status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4357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ping 192.168.1.10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59782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ping 192.168.2.1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2952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ping 192.168.2.10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Success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9436870"/>
                  </a:ext>
                </a:extLst>
              </a:tr>
            </a:tbl>
          </a:graphicData>
        </a:graphic>
      </p:graphicFrame>
      <p:pic>
        <p:nvPicPr>
          <p:cNvPr id="10" name="Graphic 9" descr="Checkmark with solid fill">
            <a:extLst>
              <a:ext uri="{FF2B5EF4-FFF2-40B4-BE49-F238E27FC236}">
                <a16:creationId xmlns:a16="http://schemas.microsoft.com/office/drawing/2014/main" id="{DA866F43-EC89-C6A3-E4D3-9B93600F8B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3098" y="5201938"/>
            <a:ext cx="302004" cy="359832"/>
          </a:xfrm>
          <a:prstGeom prst="rect">
            <a:avLst/>
          </a:prstGeom>
        </p:spPr>
      </p:pic>
      <p:pic>
        <p:nvPicPr>
          <p:cNvPr id="11" name="Graphic 10" descr="Checkmark with solid fill">
            <a:extLst>
              <a:ext uri="{FF2B5EF4-FFF2-40B4-BE49-F238E27FC236}">
                <a16:creationId xmlns:a16="http://schemas.microsoft.com/office/drawing/2014/main" id="{2CC3BB7D-3B87-4731-624B-3175F2E0B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13323" y="5557395"/>
            <a:ext cx="302004" cy="411060"/>
          </a:xfrm>
          <a:prstGeom prst="rect">
            <a:avLst/>
          </a:prstGeom>
        </p:spPr>
      </p:pic>
      <p:pic>
        <p:nvPicPr>
          <p:cNvPr id="3" name="Graphic 2" descr="Checkmark with solid fill">
            <a:extLst>
              <a:ext uri="{FF2B5EF4-FFF2-40B4-BE49-F238E27FC236}">
                <a16:creationId xmlns:a16="http://schemas.microsoft.com/office/drawing/2014/main" id="{627E22D7-9424-3A56-1DDA-664812BCB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94973" y="4790878"/>
            <a:ext cx="302004" cy="41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645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3F2102-2E07-D1AF-3799-B3728E4B00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E59E2-9078-22D6-BB9E-E411F73AA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200" dirty="0"/>
              <a:t>Screenshot for ping 192.168.1.10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6DDB01-8655-5D06-D00A-D61087F84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1A53780-BA90-5F3E-910F-975091FD04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492" y="1526484"/>
            <a:ext cx="8801917" cy="471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8512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29274A-A500-0CA9-CA6F-F69D0CEE2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42A24B-8A4A-1A81-283A-45FCB6C45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200" dirty="0"/>
              <a:t>Screenshot for ping 192.168.2.1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A699DA-D182-D0BA-A365-FAC590550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66942-F853-741B-08CA-33D6A39439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325" y="1249960"/>
            <a:ext cx="9701350" cy="519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06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60AD0D-2953-97F2-CFB1-0272128D3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C1FB1-BD70-B39B-9AE7-4A42A35D6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200" dirty="0"/>
              <a:t>Screenshot for ping 192.168.2.10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47E11B-C660-E390-0A3E-2A7CF576A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838E62C9-DBB9-C40C-56C9-F832C50D1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8875" y="1610852"/>
            <a:ext cx="9779000" cy="4773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375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5B89CC-0B60-1E12-AF96-99660DF58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9B6C8-7510-BF3A-7226-D7AC4499E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400" dirty="0"/>
              <a:t>Information Gathering (Reconnaissance)</a:t>
            </a:r>
            <a:endParaRPr lang="en-GB" sz="2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EE9FFE-B880-7725-0A30-B9DEDA8173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385695-8C94-52CA-28D7-3E10B59D9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8757" y="1524000"/>
            <a:ext cx="4808643" cy="50139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996ABB0-3072-1BDB-2645-815E09C5D7F6}"/>
              </a:ext>
            </a:extLst>
          </p:cNvPr>
          <p:cNvSpPr txBox="1"/>
          <p:nvPr/>
        </p:nvSpPr>
        <p:spPr>
          <a:xfrm>
            <a:off x="6607628" y="1524000"/>
            <a:ext cx="43390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Nmap Scanning Results</a:t>
            </a:r>
          </a:p>
          <a:p>
            <a:r>
              <a:rPr lang="en-GB" b="1" dirty="0"/>
              <a:t>192.168.1.1 (S‑DC – Windows Server 2022):</a:t>
            </a:r>
          </a:p>
          <a:p>
            <a:pPr lvl="1"/>
            <a:r>
              <a:rPr lang="en-GB" b="1" dirty="0"/>
              <a:t>Open ports: 21 (FTP), 80 (HTTP), 443 (HTTPS), 445 (SMB), 389/636 (LDAP), 88 (Kerberos), 135/593 (RPC), 3268/3269 (Global </a:t>
            </a:r>
            <a:r>
              <a:rPr lang="en-GB" b="1" dirty="0" err="1"/>
              <a:t>Catalog</a:t>
            </a:r>
            <a:r>
              <a:rPr lang="en-GB" b="1" dirty="0"/>
              <a:t>), 5985 (</a:t>
            </a:r>
            <a:r>
              <a:rPr lang="en-GB" b="1" dirty="0" err="1"/>
              <a:t>WinRM</a:t>
            </a:r>
            <a:r>
              <a:rPr lang="en-GB" b="1" dirty="0"/>
              <a:t>), legacy ports (7, 9, 13, 19)</a:t>
            </a:r>
          </a:p>
          <a:p>
            <a:pPr lvl="1"/>
            <a:r>
              <a:rPr lang="en-GB" b="1" dirty="0"/>
              <a:t>Services: IIS 10.0, Microsoft FTP Service, Active Directory, SMB</a:t>
            </a:r>
          </a:p>
          <a:p>
            <a:pPr lvl="1"/>
            <a:r>
              <a:rPr lang="en-GB" b="1" dirty="0"/>
              <a:t>OS detection: Windows Server 2022</a:t>
            </a:r>
          </a:p>
          <a:p>
            <a:r>
              <a:rPr lang="en-GB" b="1" dirty="0"/>
              <a:t>192.168.1.10 (ClientS1 – Windows 10):</a:t>
            </a:r>
          </a:p>
          <a:p>
            <a:r>
              <a:rPr lang="en-GB" b="1" dirty="0"/>
              <a:t>Open ports: 135, 139, 445, 5357</a:t>
            </a:r>
          </a:p>
          <a:p>
            <a:r>
              <a:rPr lang="en-GB" b="1" dirty="0"/>
              <a:t>Services: RPC, NetBIOS, SMB, WSDAPI</a:t>
            </a: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00238B6-7109-2B5F-712D-540C856F2963}"/>
              </a:ext>
            </a:extLst>
          </p:cNvPr>
          <p:cNvSpPr txBox="1"/>
          <p:nvPr/>
        </p:nvSpPr>
        <p:spPr>
          <a:xfrm>
            <a:off x="1058757" y="1850571"/>
            <a:ext cx="4808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4417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DA86C-C09A-9FF4-22C8-5F2F27FE20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5B4A5-6B46-C1AF-2875-53A4A319A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400" dirty="0" err="1"/>
              <a:t>nmap</a:t>
            </a:r>
            <a:r>
              <a:rPr lang="en-GB" sz="2400" dirty="0"/>
              <a:t> -</a:t>
            </a:r>
            <a:r>
              <a:rPr lang="en-GB" sz="2400" dirty="0" err="1"/>
              <a:t>sV</a:t>
            </a:r>
            <a:r>
              <a:rPr lang="en-GB" sz="2400" dirty="0"/>
              <a:t> -O –v 192.168.1.10.png</a:t>
            </a:r>
            <a:endParaRPr lang="en-GB" sz="2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7EBCFF-5CD1-DAEB-8F42-CFD4049DEC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83AAFD-63C9-EE3B-87E7-126B605F51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961" y="1249960"/>
            <a:ext cx="9779182" cy="5608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630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C0856C-C74F-110A-B667-4157CE7CA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35F9F-F1F6-5DAB-45F1-51FF28C2D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400" dirty="0"/>
              <a:t>Vulnerabilities </a:t>
            </a:r>
            <a:endParaRPr lang="en-GB" sz="2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D31C31-6593-2D7C-80E3-1844D194D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2F0DFC-53B9-0A52-DD8F-939F08344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114" y="1665514"/>
            <a:ext cx="5725886" cy="51924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9912B14-7B4A-A2EF-B95A-27D63833E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1665514"/>
            <a:ext cx="5943600" cy="519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1844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D8C35A-FB47-D59E-731C-246B99C93B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20C03-CEF4-6D40-F5EF-87471A3FA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400" dirty="0"/>
              <a:t>Exploitation &amp; Post‑Exploitation</a:t>
            </a:r>
            <a:endParaRPr lang="en-GB" sz="2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779252C-8845-934C-6698-19DB552E50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8F317C-A8D9-49AD-EB9E-9B9E1ED50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26028"/>
            <a:ext cx="5834743" cy="54319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DF6F1F2-DEE0-800C-002A-B829F93D7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02228"/>
            <a:ext cx="6096000" cy="535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411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6298F7-DE48-87E8-8FF4-A5F5662F0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AF1BC5-A6D5-7C1C-E8AD-33D12C45E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0"/>
            <a:ext cx="9779182" cy="6858000"/>
          </a:xfrm>
        </p:spPr>
        <p:txBody>
          <a:bodyPr/>
          <a:lstStyle/>
          <a:p>
            <a:endParaRPr lang="en-GB" sz="1800" b="1" dirty="0"/>
          </a:p>
          <a:p>
            <a:r>
              <a:rPr lang="en-US" sz="1800" dirty="0"/>
              <a:t>The above screenshots show: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Exploiting FTP write access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Extracting files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Enumerating SMB shares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Gathering domain information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Mapping the network for lateral movement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4387853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8A90D-15FD-F511-981F-FE78B95A8C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BD3CB-5F60-87E1-2B98-B2543F2C6F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645952"/>
            <a:ext cx="9779183" cy="604008"/>
          </a:xfrm>
        </p:spPr>
        <p:txBody>
          <a:bodyPr anchor="b">
            <a:normAutofit/>
          </a:bodyPr>
          <a:lstStyle/>
          <a:p>
            <a:r>
              <a:rPr lang="en-GB" sz="2400" dirty="0"/>
              <a:t>Security Measures Implemented</a:t>
            </a:r>
            <a:endParaRPr lang="en-GB" sz="2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4A4221-4B35-5C17-E9BC-A3CA45D15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4832"/>
            <a:ext cx="9779182" cy="4773168"/>
          </a:xfrm>
        </p:spPr>
        <p:txBody>
          <a:bodyPr/>
          <a:lstStyle/>
          <a:p>
            <a:r>
              <a:rPr lang="en-GB" sz="1800" b="1" dirty="0"/>
              <a:t>Preventive Measures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Disabled anonymous FTP login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Restricted FTP directory permissions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Disabled legacy services (Echo, Discard, Daytime, </a:t>
            </a:r>
            <a:r>
              <a:rPr lang="en-GB" sz="1800" dirty="0" err="1"/>
              <a:t>Chargen</a:t>
            </a:r>
            <a:r>
              <a:rPr lang="en-GB" sz="1800" dirty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Hardened IIS configuration (removed default pages, disabled unnecessary modules)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Restricted SMB access to authenticated users only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Applied firewall rules to limit exposed ports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Enabled logging and monitoring for FTP, SMB, and IIS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800" dirty="0"/>
              <a:t>Implemented network segmentation to isolate critical services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GB" b="1" dirty="0"/>
          </a:p>
          <a:p>
            <a:endParaRPr lang="en-GB" b="1" dirty="0"/>
          </a:p>
          <a:p>
            <a:endParaRPr lang="en-GB" sz="1800" dirty="0"/>
          </a:p>
          <a:p>
            <a:endParaRPr lang="en-GB" dirty="0"/>
          </a:p>
          <a:p>
            <a:endParaRPr lang="en-GB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9942685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45331398_Win32_SL_V13" id="{C59E605D-C281-4A06-BDA0-E97A35AC3AA8}" vid="{25D1D206-DA25-4050-926A-BD6D3A1B506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A8381C-73EB-48EA-B45F-7B7C8C7DF4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E98C35-9ECE-4425-BCBA-00E118C705CE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5AA6A711-2C3F-4EC0-B88B-62D7408511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Universal presentation</Template>
  <TotalTime>0</TotalTime>
  <Words>604</Words>
  <Application>Microsoft Office PowerPoint</Application>
  <PresentationFormat>Widescreen</PresentationFormat>
  <Paragraphs>153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Tenorite</vt:lpstr>
      <vt:lpstr>Wingdings</vt:lpstr>
      <vt:lpstr>Custom</vt:lpstr>
      <vt:lpstr>   Advanced Cybersecurity ACCB 6000  Portfolio – Report  BSc - Applied Computing   Saidi Segirinya (2320521)   University of wales trinity saint david (UWTSD) – Institute of Inner-city LEArning (IICL) birmingham    Lecturer: Dr Md Shantanu Islam      </vt:lpstr>
      <vt:lpstr>1. Introduction</vt:lpstr>
      <vt:lpstr>2. System Overview</vt:lpstr>
      <vt:lpstr>Virtual Machines Installed and Running</vt:lpstr>
      <vt:lpstr>Virtual Machines Installed and Running</vt:lpstr>
      <vt:lpstr>3. Network Test Results – S-DC </vt:lpstr>
      <vt:lpstr>3. Network Test Results – S-DC </vt:lpstr>
      <vt:lpstr> Screenshot for ping 192.168.1.10</vt:lpstr>
      <vt:lpstr> Screenshot for ping 192.168.2.1</vt:lpstr>
      <vt:lpstr> Screenshot for ping sweep 192.168.2.10</vt:lpstr>
      <vt:lpstr>4. Network Test Results – L-CD </vt:lpstr>
      <vt:lpstr>Screenshot for ping 192.168.1.10</vt:lpstr>
      <vt:lpstr>Screenshot for ping 192.168.2.1</vt:lpstr>
      <vt:lpstr>Screenshot for ping 192.168.2.10</vt:lpstr>
      <vt:lpstr>Information Gathering (Reconnaissance)</vt:lpstr>
      <vt:lpstr>nmap -sV -O –v 192.168.1.10.png</vt:lpstr>
      <vt:lpstr>Vulnerabilities </vt:lpstr>
      <vt:lpstr>Exploitation &amp; Post‑Exploitation</vt:lpstr>
      <vt:lpstr>PowerPoint Presentation</vt:lpstr>
      <vt:lpstr>Security Measures Implemented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Saidi Segirinya</dc:creator>
  <cp:lastModifiedBy>Saidi Segirinya</cp:lastModifiedBy>
  <cp:revision>1</cp:revision>
  <dcterms:created xsi:type="dcterms:W3CDTF">2026-03-16T11:33:06Z</dcterms:created>
  <dcterms:modified xsi:type="dcterms:W3CDTF">2026-03-17T13:52:32Z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