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handoutMasterIdLst>
    <p:handoutMasterId r:id="rId18"/>
  </p:handoutMasterIdLst>
  <p:sldIdLst>
    <p:sldId id="256" r:id="rId5"/>
    <p:sldId id="291" r:id="rId6"/>
    <p:sldId id="283" r:id="rId7"/>
    <p:sldId id="293" r:id="rId8"/>
    <p:sldId id="284" r:id="rId9"/>
    <p:sldId id="285" r:id="rId10"/>
    <p:sldId id="286" r:id="rId11"/>
    <p:sldId id="287" r:id="rId12"/>
    <p:sldId id="288" r:id="rId13"/>
    <p:sldId id="292" r:id="rId14"/>
    <p:sldId id="289" r:id="rId15"/>
    <p:sldId id="290" r:id="rId16"/>
  </p:sldIdLst>
  <p:sldSz cx="9144000" cy="6858000" type="screen4x3"/>
  <p:notesSz cx="6865938" cy="9540875"/>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p15:clr>
            <a:srgbClr val="A4A3A4"/>
          </p15:clr>
        </p15:guide>
        <p15:guide id="2" pos="2163">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505ADA-E1C0-D048-8AA8-5C4FC868712C}" v="318" dt="2026-07-28T09:00:47.9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4505" autoAdjust="0"/>
    <p:restoredTop sz="95033" autoAdjust="0"/>
  </p:normalViewPr>
  <p:slideViewPr>
    <p:cSldViewPr>
      <p:cViewPr varScale="1">
        <p:scale>
          <a:sx n="115" d="100"/>
          <a:sy n="115" d="100"/>
        </p:scale>
        <p:origin x="1144" y="32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Flores Rodrigues (2336878)" userId="f4408d1d-3f5e-4f70-bcaf-c4586843a531" providerId="ADAL" clId="{5CF56898-AC63-5428-88CE-903D751A3F95}"/>
    <pc:docChg chg="undo custSel addSld modSld">
      <pc:chgData name="Deborah Flores Rodrigues (2336878)" userId="f4408d1d-3f5e-4f70-bcaf-c4586843a531" providerId="ADAL" clId="{5CF56898-AC63-5428-88CE-903D751A3F95}" dt="2026-07-28T09:00:47.974" v="977" actId="1076"/>
      <pc:docMkLst>
        <pc:docMk/>
      </pc:docMkLst>
      <pc:sldChg chg="modSp mod">
        <pc:chgData name="Deborah Flores Rodrigues (2336878)" userId="f4408d1d-3f5e-4f70-bcaf-c4586843a531" providerId="ADAL" clId="{5CF56898-AC63-5428-88CE-903D751A3F95}" dt="2026-07-28T08:06:04.886" v="976" actId="20577"/>
        <pc:sldMkLst>
          <pc:docMk/>
          <pc:sldMk cId="0" sldId="256"/>
        </pc:sldMkLst>
        <pc:spChg chg="mod">
          <ac:chgData name="Deborah Flores Rodrigues (2336878)" userId="f4408d1d-3f5e-4f70-bcaf-c4586843a531" providerId="ADAL" clId="{5CF56898-AC63-5428-88CE-903D751A3F95}" dt="2026-07-28T08:06:04.886" v="976" actId="20577"/>
          <ac:spMkLst>
            <pc:docMk/>
            <pc:sldMk cId="0" sldId="256"/>
            <ac:spMk id="2" creationId="{93F2BDF5-B792-16AE-FD4B-95D31CB4006C}"/>
          </ac:spMkLst>
        </pc:spChg>
      </pc:sldChg>
      <pc:sldChg chg="addSp delSp modSp mod modClrScheme chgLayout">
        <pc:chgData name="Deborah Flores Rodrigues (2336878)" userId="f4408d1d-3f5e-4f70-bcaf-c4586843a531" providerId="ADAL" clId="{5CF56898-AC63-5428-88CE-903D751A3F95}" dt="2026-07-28T09:00:47.974" v="977" actId="1076"/>
        <pc:sldMkLst>
          <pc:docMk/>
          <pc:sldMk cId="0" sldId="283"/>
        </pc:sldMkLst>
        <pc:spChg chg="del mod ord">
          <ac:chgData name="Deborah Flores Rodrigues (2336878)" userId="f4408d1d-3f5e-4f70-bcaf-c4586843a531" providerId="ADAL" clId="{5CF56898-AC63-5428-88CE-903D751A3F95}" dt="2026-07-27T10:56:12.443" v="600"/>
          <ac:spMkLst>
            <pc:docMk/>
            <pc:sldMk cId="0" sldId="283"/>
            <ac:spMk id="3" creationId="{AFA79583-1A64-085B-BD46-3D487E86ED7E}"/>
          </ac:spMkLst>
        </pc:spChg>
        <pc:spChg chg="add del mod">
          <ac:chgData name="Deborah Flores Rodrigues (2336878)" userId="f4408d1d-3f5e-4f70-bcaf-c4586843a531" providerId="ADAL" clId="{5CF56898-AC63-5428-88CE-903D751A3F95}" dt="2026-07-27T08:22:37.139" v="9" actId="478"/>
          <ac:spMkLst>
            <pc:docMk/>
            <pc:sldMk cId="0" sldId="283"/>
            <ac:spMk id="6" creationId="{91F79081-4B8E-BCE3-E8F6-2EEBFBEE965A}"/>
          </ac:spMkLst>
        </pc:spChg>
        <pc:spChg chg="add mod">
          <ac:chgData name="Deborah Flores Rodrigues (2336878)" userId="f4408d1d-3f5e-4f70-bcaf-c4586843a531" providerId="ADAL" clId="{5CF56898-AC63-5428-88CE-903D751A3F95}" dt="2026-07-28T09:00:47.974" v="977" actId="1076"/>
          <ac:spMkLst>
            <pc:docMk/>
            <pc:sldMk cId="0" sldId="283"/>
            <ac:spMk id="7" creationId="{80FAC04C-6240-D745-D628-0C2129EB016F}"/>
          </ac:spMkLst>
        </pc:spChg>
        <pc:spChg chg="mod">
          <ac:chgData name="Deborah Flores Rodrigues (2336878)" userId="f4408d1d-3f5e-4f70-bcaf-c4586843a531" providerId="ADAL" clId="{5CF56898-AC63-5428-88CE-903D751A3F95}" dt="2026-07-27T19:32:16.442" v="926" actId="1076"/>
          <ac:spMkLst>
            <pc:docMk/>
            <pc:sldMk cId="0" sldId="283"/>
            <ac:spMk id="9218" creationId="{59F29AA7-8466-6B78-5D1F-296BD00C02F2}"/>
          </ac:spMkLst>
        </pc:spChg>
        <pc:spChg chg="add del">
          <ac:chgData name="Deborah Flores Rodrigues (2336878)" userId="f4408d1d-3f5e-4f70-bcaf-c4586843a531" providerId="ADAL" clId="{5CF56898-AC63-5428-88CE-903D751A3F95}" dt="2026-07-27T10:57:29.870" v="613" actId="478"/>
          <ac:spMkLst>
            <pc:docMk/>
            <pc:sldMk cId="0" sldId="283"/>
            <ac:spMk id="9220" creationId="{43B07F15-EBC1-AD35-F53B-038B28E954CB}"/>
          </ac:spMkLst>
        </pc:spChg>
        <pc:spChg chg="add del">
          <ac:chgData name="Deborah Flores Rodrigues (2336878)" userId="f4408d1d-3f5e-4f70-bcaf-c4586843a531" providerId="ADAL" clId="{5CF56898-AC63-5428-88CE-903D751A3F95}" dt="2026-07-27T10:57:34.491" v="614" actId="478"/>
          <ac:spMkLst>
            <pc:docMk/>
            <pc:sldMk cId="0" sldId="283"/>
            <ac:spMk id="9221" creationId="{7C641B6E-2258-E773-FAC7-F0269DDCF7EF}"/>
          </ac:spMkLst>
        </pc:spChg>
        <pc:spChg chg="add del mod">
          <ac:chgData name="Deborah Flores Rodrigues (2336878)" userId="f4408d1d-3f5e-4f70-bcaf-c4586843a531" providerId="ADAL" clId="{5CF56898-AC63-5428-88CE-903D751A3F95}" dt="2026-07-27T08:23:32.114" v="13" actId="478"/>
          <ac:spMkLst>
            <pc:docMk/>
            <pc:sldMk cId="0" sldId="283"/>
            <ac:spMk id="9223" creationId="{7AA1C8A1-8619-79A8-41E0-2388651589E5}"/>
          </ac:spMkLst>
        </pc:spChg>
        <pc:spChg chg="add del mod">
          <ac:chgData name="Deborah Flores Rodrigues (2336878)" userId="f4408d1d-3f5e-4f70-bcaf-c4586843a531" providerId="ADAL" clId="{5CF56898-AC63-5428-88CE-903D751A3F95}" dt="2026-07-27T08:23:27.287" v="12" actId="478"/>
          <ac:spMkLst>
            <pc:docMk/>
            <pc:sldMk cId="0" sldId="283"/>
            <ac:spMk id="9225" creationId="{EB03D388-87CC-D5CD-509F-8319E1D7F39E}"/>
          </ac:spMkLst>
        </pc:spChg>
        <pc:picChg chg="add mod ord">
          <ac:chgData name="Deborah Flores Rodrigues (2336878)" userId="f4408d1d-3f5e-4f70-bcaf-c4586843a531" providerId="ADAL" clId="{5CF56898-AC63-5428-88CE-903D751A3F95}" dt="2026-07-27T19:30:41.143" v="910" actId="1076"/>
          <ac:picMkLst>
            <pc:docMk/>
            <pc:sldMk cId="0" sldId="283"/>
            <ac:picMk id="5" creationId="{B4273652-DF76-D715-EFD9-7DFD5AD7A30E}"/>
          </ac:picMkLst>
        </pc:picChg>
      </pc:sldChg>
      <pc:sldChg chg="addSp delSp modSp mod modClrScheme chgLayout">
        <pc:chgData name="Deborah Flores Rodrigues (2336878)" userId="f4408d1d-3f5e-4f70-bcaf-c4586843a531" providerId="ADAL" clId="{5CF56898-AC63-5428-88CE-903D751A3F95}" dt="2026-07-27T19:28:44.641" v="892" actId="14100"/>
        <pc:sldMkLst>
          <pc:docMk/>
          <pc:sldMk cId="0" sldId="284"/>
        </pc:sldMkLst>
        <pc:spChg chg="add del mod">
          <ac:chgData name="Deborah Flores Rodrigues (2336878)" userId="f4408d1d-3f5e-4f70-bcaf-c4586843a531" providerId="ADAL" clId="{5CF56898-AC63-5428-88CE-903D751A3F95}" dt="2026-07-27T11:02:31.426" v="625"/>
          <ac:spMkLst>
            <pc:docMk/>
            <pc:sldMk cId="0" sldId="284"/>
            <ac:spMk id="2" creationId="{0CAB937E-938E-1400-66B2-A6B4CD3BFC01}"/>
          </ac:spMkLst>
        </pc:spChg>
        <pc:spChg chg="add del mod">
          <ac:chgData name="Deborah Flores Rodrigues (2336878)" userId="f4408d1d-3f5e-4f70-bcaf-c4586843a531" providerId="ADAL" clId="{5CF56898-AC63-5428-88CE-903D751A3F95}" dt="2026-07-27T11:07:00.352" v="647"/>
          <ac:spMkLst>
            <pc:docMk/>
            <pc:sldMk cId="0" sldId="284"/>
            <ac:spMk id="5" creationId="{D9295C05-E65E-15B9-E6A9-D0FEFD545AEE}"/>
          </ac:spMkLst>
        </pc:spChg>
        <pc:spChg chg="add mod">
          <ac:chgData name="Deborah Flores Rodrigues (2336878)" userId="f4408d1d-3f5e-4f70-bcaf-c4586843a531" providerId="ADAL" clId="{5CF56898-AC63-5428-88CE-903D751A3F95}" dt="2026-07-27T19:28:44.641" v="892" actId="14100"/>
          <ac:spMkLst>
            <pc:docMk/>
            <pc:sldMk cId="0" sldId="284"/>
            <ac:spMk id="6" creationId="{53BA1167-62C5-C012-C3EF-E56DAC62BA45}"/>
          </ac:spMkLst>
        </pc:spChg>
        <pc:spChg chg="mod">
          <ac:chgData name="Deborah Flores Rodrigues (2336878)" userId="f4408d1d-3f5e-4f70-bcaf-c4586843a531" providerId="ADAL" clId="{5CF56898-AC63-5428-88CE-903D751A3F95}" dt="2026-07-27T11:08:26.616" v="667" actId="1076"/>
          <ac:spMkLst>
            <pc:docMk/>
            <pc:sldMk cId="0" sldId="284"/>
            <ac:spMk id="11266" creationId="{3C4B9500-B412-C98F-4152-832BA4813E29}"/>
          </ac:spMkLst>
        </pc:spChg>
        <pc:spChg chg="del">
          <ac:chgData name="Deborah Flores Rodrigues (2336878)" userId="f4408d1d-3f5e-4f70-bcaf-c4586843a531" providerId="ADAL" clId="{5CF56898-AC63-5428-88CE-903D751A3F95}" dt="2026-07-27T08:30:07.253" v="18"/>
          <ac:spMkLst>
            <pc:docMk/>
            <pc:sldMk cId="0" sldId="284"/>
            <ac:spMk id="11267" creationId="{2C7CD15B-2B9D-5B90-B2E7-37476B7EEFF3}"/>
          </ac:spMkLst>
        </pc:spChg>
        <pc:picChg chg="add mod ord">
          <ac:chgData name="Deborah Flores Rodrigues (2336878)" userId="f4408d1d-3f5e-4f70-bcaf-c4586843a531" providerId="ADAL" clId="{5CF56898-AC63-5428-88CE-903D751A3F95}" dt="2026-07-27T19:28:32.509" v="890" actId="1076"/>
          <ac:picMkLst>
            <pc:docMk/>
            <pc:sldMk cId="0" sldId="284"/>
            <ac:picMk id="4" creationId="{3CCCF498-D69C-14FA-9C1F-180496DC0C19}"/>
          </ac:picMkLst>
        </pc:picChg>
      </pc:sldChg>
      <pc:sldChg chg="addSp delSp modSp mod modClrScheme chgLayout">
        <pc:chgData name="Deborah Flores Rodrigues (2336878)" userId="f4408d1d-3f5e-4f70-bcaf-c4586843a531" providerId="ADAL" clId="{5CF56898-AC63-5428-88CE-903D751A3F95}" dt="2026-07-27T19:30:14.020" v="907" actId="27636"/>
        <pc:sldMkLst>
          <pc:docMk/>
          <pc:sldMk cId="0" sldId="285"/>
        </pc:sldMkLst>
        <pc:spChg chg="add">
          <ac:chgData name="Deborah Flores Rodrigues (2336878)" userId="f4408d1d-3f5e-4f70-bcaf-c4586843a531" providerId="ADAL" clId="{5CF56898-AC63-5428-88CE-903D751A3F95}" dt="2026-07-27T11:20:09.963" v="726"/>
          <ac:spMkLst>
            <pc:docMk/>
            <pc:sldMk cId="0" sldId="285"/>
            <ac:spMk id="4" creationId="{696EB8B0-CA01-80D3-69A5-E79003033B38}"/>
          </ac:spMkLst>
        </pc:spChg>
        <pc:spChg chg="add">
          <ac:chgData name="Deborah Flores Rodrigues (2336878)" userId="f4408d1d-3f5e-4f70-bcaf-c4586843a531" providerId="ADAL" clId="{5CF56898-AC63-5428-88CE-903D751A3F95}" dt="2026-07-27T11:20:09.963" v="726"/>
          <ac:spMkLst>
            <pc:docMk/>
            <pc:sldMk cId="0" sldId="285"/>
            <ac:spMk id="5" creationId="{CC3D635A-BD56-1993-10DA-9124EA6417EB}"/>
          </ac:spMkLst>
        </pc:spChg>
        <pc:spChg chg="add">
          <ac:chgData name="Deborah Flores Rodrigues (2336878)" userId="f4408d1d-3f5e-4f70-bcaf-c4586843a531" providerId="ADAL" clId="{5CF56898-AC63-5428-88CE-903D751A3F95}" dt="2026-07-27T11:20:09.963" v="726"/>
          <ac:spMkLst>
            <pc:docMk/>
            <pc:sldMk cId="0" sldId="285"/>
            <ac:spMk id="6" creationId="{56869C2F-E6DF-A642-9496-ED9B4A913970}"/>
          </ac:spMkLst>
        </pc:spChg>
        <pc:spChg chg="add">
          <ac:chgData name="Deborah Flores Rodrigues (2336878)" userId="f4408d1d-3f5e-4f70-bcaf-c4586843a531" providerId="ADAL" clId="{5CF56898-AC63-5428-88CE-903D751A3F95}" dt="2026-07-27T11:20:17.530" v="727"/>
          <ac:spMkLst>
            <pc:docMk/>
            <pc:sldMk cId="0" sldId="285"/>
            <ac:spMk id="7" creationId="{FFBE233F-4566-ABE7-356C-D6AC91EADF5B}"/>
          </ac:spMkLst>
        </pc:spChg>
        <pc:spChg chg="add">
          <ac:chgData name="Deborah Flores Rodrigues (2336878)" userId="f4408d1d-3f5e-4f70-bcaf-c4586843a531" providerId="ADAL" clId="{5CF56898-AC63-5428-88CE-903D751A3F95}" dt="2026-07-27T11:20:17.530" v="727"/>
          <ac:spMkLst>
            <pc:docMk/>
            <pc:sldMk cId="0" sldId="285"/>
            <ac:spMk id="8" creationId="{8410C51D-D9F7-4112-4C97-B9C4D016F06E}"/>
          </ac:spMkLst>
        </pc:spChg>
        <pc:spChg chg="add">
          <ac:chgData name="Deborah Flores Rodrigues (2336878)" userId="f4408d1d-3f5e-4f70-bcaf-c4586843a531" providerId="ADAL" clId="{5CF56898-AC63-5428-88CE-903D751A3F95}" dt="2026-07-27T11:20:17.530" v="727"/>
          <ac:spMkLst>
            <pc:docMk/>
            <pc:sldMk cId="0" sldId="285"/>
            <ac:spMk id="9" creationId="{B5B7F23D-BB98-8549-9FE7-C5E65FE12CB5}"/>
          </ac:spMkLst>
        </pc:spChg>
        <pc:spChg chg="add mod">
          <ac:chgData name="Deborah Flores Rodrigues (2336878)" userId="f4408d1d-3f5e-4f70-bcaf-c4586843a531" providerId="ADAL" clId="{5CF56898-AC63-5428-88CE-903D751A3F95}" dt="2026-07-27T19:30:14.020" v="907" actId="27636"/>
          <ac:spMkLst>
            <pc:docMk/>
            <pc:sldMk cId="0" sldId="285"/>
            <ac:spMk id="10" creationId="{85421647-B5CF-E226-803A-075B9E85C853}"/>
          </ac:spMkLst>
        </pc:spChg>
        <pc:spChg chg="mod">
          <ac:chgData name="Deborah Flores Rodrigues (2336878)" userId="f4408d1d-3f5e-4f70-bcaf-c4586843a531" providerId="ADAL" clId="{5CF56898-AC63-5428-88CE-903D751A3F95}" dt="2026-07-27T11:21:21.747" v="737" actId="26606"/>
          <ac:spMkLst>
            <pc:docMk/>
            <pc:sldMk cId="0" sldId="285"/>
            <ac:spMk id="12290" creationId="{2A1E3449-3C66-8A92-7772-E8A3F681DE7B}"/>
          </ac:spMkLst>
        </pc:spChg>
        <pc:spChg chg="del mod">
          <ac:chgData name="Deborah Flores Rodrigues (2336878)" userId="f4408d1d-3f5e-4f70-bcaf-c4586843a531" providerId="ADAL" clId="{5CF56898-AC63-5428-88CE-903D751A3F95}" dt="2026-07-27T11:20:44.719" v="728"/>
          <ac:spMkLst>
            <pc:docMk/>
            <pc:sldMk cId="0" sldId="285"/>
            <ac:spMk id="12291" creationId="{66D858C4-E1D7-7A47-270C-4BD2645A6F76}"/>
          </ac:spMkLst>
        </pc:spChg>
        <pc:spChg chg="add del mod">
          <ac:chgData name="Deborah Flores Rodrigues (2336878)" userId="f4408d1d-3f5e-4f70-bcaf-c4586843a531" providerId="ADAL" clId="{5CF56898-AC63-5428-88CE-903D751A3F95}" dt="2026-07-27T11:21:26.130" v="738" actId="478"/>
          <ac:spMkLst>
            <pc:docMk/>
            <pc:sldMk cId="0" sldId="285"/>
            <ac:spMk id="12295" creationId="{05FB0058-1AAF-6A0D-82DA-763BA1FD1E0D}"/>
          </ac:spMkLst>
        </pc:spChg>
        <pc:spChg chg="add del mod">
          <ac:chgData name="Deborah Flores Rodrigues (2336878)" userId="f4408d1d-3f5e-4f70-bcaf-c4586843a531" providerId="ADAL" clId="{5CF56898-AC63-5428-88CE-903D751A3F95}" dt="2026-07-27T11:21:28.647" v="739" actId="478"/>
          <ac:spMkLst>
            <pc:docMk/>
            <pc:sldMk cId="0" sldId="285"/>
            <ac:spMk id="12297" creationId="{B276C730-6700-D9FF-A7A6-5B83847FBBFB}"/>
          </ac:spMkLst>
        </pc:spChg>
        <pc:picChg chg="add mod ord">
          <ac:chgData name="Deborah Flores Rodrigues (2336878)" userId="f4408d1d-3f5e-4f70-bcaf-c4586843a531" providerId="ADAL" clId="{5CF56898-AC63-5428-88CE-903D751A3F95}" dt="2026-07-27T19:29:57.358" v="904" actId="1076"/>
          <ac:picMkLst>
            <pc:docMk/>
            <pc:sldMk cId="0" sldId="285"/>
            <ac:picMk id="3" creationId="{3331BCB6-6C62-AEDF-AC08-FEB6B7CAB261}"/>
          </ac:picMkLst>
        </pc:picChg>
      </pc:sldChg>
      <pc:sldChg chg="addSp delSp modSp mod modClrScheme chgLayout">
        <pc:chgData name="Deborah Flores Rodrigues (2336878)" userId="f4408d1d-3f5e-4f70-bcaf-c4586843a531" providerId="ADAL" clId="{5CF56898-AC63-5428-88CE-903D751A3F95}" dt="2026-07-27T19:15:17.859" v="779" actId="1076"/>
        <pc:sldMkLst>
          <pc:docMk/>
          <pc:sldMk cId="0" sldId="286"/>
        </pc:sldMkLst>
        <pc:spChg chg="add del mod ord">
          <ac:chgData name="Deborah Flores Rodrigues (2336878)" userId="f4408d1d-3f5e-4f70-bcaf-c4586843a531" providerId="ADAL" clId="{5CF56898-AC63-5428-88CE-903D751A3F95}" dt="2026-07-27T19:14:14.945" v="761"/>
          <ac:spMkLst>
            <pc:docMk/>
            <pc:sldMk cId="0" sldId="286"/>
            <ac:spMk id="2" creationId="{D88DBCB1-116D-E524-2360-7EC8203C6C29}"/>
          </ac:spMkLst>
        </pc:spChg>
        <pc:spChg chg="add mod">
          <ac:chgData name="Deborah Flores Rodrigues (2336878)" userId="f4408d1d-3f5e-4f70-bcaf-c4586843a531" providerId="ADAL" clId="{5CF56898-AC63-5428-88CE-903D751A3F95}" dt="2026-07-27T19:15:17.859" v="779" actId="1076"/>
          <ac:spMkLst>
            <pc:docMk/>
            <pc:sldMk cId="0" sldId="286"/>
            <ac:spMk id="5" creationId="{5C5D7C64-59AB-A467-5EF8-2ABBA8562567}"/>
          </ac:spMkLst>
        </pc:spChg>
        <pc:spChg chg="mod">
          <ac:chgData name="Deborah Flores Rodrigues (2336878)" userId="f4408d1d-3f5e-4f70-bcaf-c4586843a531" providerId="ADAL" clId="{5CF56898-AC63-5428-88CE-903D751A3F95}" dt="2026-07-27T19:15:13.176" v="778" actId="1076"/>
          <ac:spMkLst>
            <pc:docMk/>
            <pc:sldMk cId="0" sldId="286"/>
            <ac:spMk id="13314" creationId="{784A12C7-A5B4-3EE7-BA74-C7AD386D758E}"/>
          </ac:spMkLst>
        </pc:spChg>
        <pc:spChg chg="del mod">
          <ac:chgData name="Deborah Flores Rodrigues (2336878)" userId="f4408d1d-3f5e-4f70-bcaf-c4586843a531" providerId="ADAL" clId="{5CF56898-AC63-5428-88CE-903D751A3F95}" dt="2026-07-27T09:07:56.823" v="135"/>
          <ac:spMkLst>
            <pc:docMk/>
            <pc:sldMk cId="0" sldId="286"/>
            <ac:spMk id="13315" creationId="{CFF7C1D3-AACC-1A9E-C6AB-0F1999A6313D}"/>
          </ac:spMkLst>
        </pc:spChg>
        <pc:picChg chg="add mod">
          <ac:chgData name="Deborah Flores Rodrigues (2336878)" userId="f4408d1d-3f5e-4f70-bcaf-c4586843a531" providerId="ADAL" clId="{5CF56898-AC63-5428-88CE-903D751A3F95}" dt="2026-07-27T09:09:00.460" v="152" actId="26606"/>
          <ac:picMkLst>
            <pc:docMk/>
            <pc:sldMk cId="0" sldId="286"/>
            <ac:picMk id="4" creationId="{8EA95266-2950-5A9E-E45B-C6DAC48F450F}"/>
          </ac:picMkLst>
        </pc:picChg>
      </pc:sldChg>
      <pc:sldChg chg="addSp delSp modSp mod setBg modClrScheme chgLayout">
        <pc:chgData name="Deborah Flores Rodrigues (2336878)" userId="f4408d1d-3f5e-4f70-bcaf-c4586843a531" providerId="ADAL" clId="{5CF56898-AC63-5428-88CE-903D751A3F95}" dt="2026-07-27T19:20:03.040" v="820" actId="1076"/>
        <pc:sldMkLst>
          <pc:docMk/>
          <pc:sldMk cId="0" sldId="287"/>
        </pc:sldMkLst>
        <pc:spChg chg="add del mod ord">
          <ac:chgData name="Deborah Flores Rodrigues (2336878)" userId="f4408d1d-3f5e-4f70-bcaf-c4586843a531" providerId="ADAL" clId="{5CF56898-AC63-5428-88CE-903D751A3F95}" dt="2026-07-27T19:19:11.658" v="805"/>
          <ac:spMkLst>
            <pc:docMk/>
            <pc:sldMk cId="0" sldId="287"/>
            <ac:spMk id="2" creationId="{D6B3AAD9-2038-5DC4-8FBE-8C96F782B413}"/>
          </ac:spMkLst>
        </pc:spChg>
        <pc:spChg chg="add mod">
          <ac:chgData name="Deborah Flores Rodrigues (2336878)" userId="f4408d1d-3f5e-4f70-bcaf-c4586843a531" providerId="ADAL" clId="{5CF56898-AC63-5428-88CE-903D751A3F95}" dt="2026-07-27T19:18:54.782" v="804"/>
          <ac:spMkLst>
            <pc:docMk/>
            <pc:sldMk cId="0" sldId="287"/>
            <ac:spMk id="7" creationId="{DE718BBA-7CEE-0DC2-6930-D97EE44F408B}"/>
          </ac:spMkLst>
        </pc:spChg>
        <pc:spChg chg="add mod">
          <ac:chgData name="Deborah Flores Rodrigues (2336878)" userId="f4408d1d-3f5e-4f70-bcaf-c4586843a531" providerId="ADAL" clId="{5CF56898-AC63-5428-88CE-903D751A3F95}" dt="2026-07-27T19:19:56.694" v="819" actId="20577"/>
          <ac:spMkLst>
            <pc:docMk/>
            <pc:sldMk cId="0" sldId="287"/>
            <ac:spMk id="8" creationId="{B161EA54-1A9A-0070-3527-C1F6EDD2682A}"/>
          </ac:spMkLst>
        </pc:spChg>
        <pc:spChg chg="mod">
          <ac:chgData name="Deborah Flores Rodrigues (2336878)" userId="f4408d1d-3f5e-4f70-bcaf-c4586843a531" providerId="ADAL" clId="{5CF56898-AC63-5428-88CE-903D751A3F95}" dt="2026-07-27T19:20:03.040" v="820" actId="1076"/>
          <ac:spMkLst>
            <pc:docMk/>
            <pc:sldMk cId="0" sldId="287"/>
            <ac:spMk id="14338" creationId="{7178333D-E794-F915-37A6-20F2ECB269E9}"/>
          </ac:spMkLst>
        </pc:spChg>
        <pc:spChg chg="del mod">
          <ac:chgData name="Deborah Flores Rodrigues (2336878)" userId="f4408d1d-3f5e-4f70-bcaf-c4586843a531" providerId="ADAL" clId="{5CF56898-AC63-5428-88CE-903D751A3F95}" dt="2026-07-27T09:14:45.035" v="155"/>
          <ac:spMkLst>
            <pc:docMk/>
            <pc:sldMk cId="0" sldId="287"/>
            <ac:spMk id="14339" creationId="{657FF006-0668-2F95-50B1-ADD587A4EFA8}"/>
          </ac:spMkLst>
        </pc:spChg>
        <pc:spChg chg="add del mod">
          <ac:chgData name="Deborah Flores Rodrigues (2336878)" userId="f4408d1d-3f5e-4f70-bcaf-c4586843a531" providerId="ADAL" clId="{5CF56898-AC63-5428-88CE-903D751A3F95}" dt="2026-07-27T09:22:16.026" v="179" actId="26606"/>
          <ac:spMkLst>
            <pc:docMk/>
            <pc:sldMk cId="0" sldId="287"/>
            <ac:spMk id="14343" creationId="{6C0C7C62-42CB-6202-FF4A-525052E5BF90}"/>
          </ac:spMkLst>
        </pc:spChg>
        <pc:spChg chg="add del mod">
          <ac:chgData name="Deborah Flores Rodrigues (2336878)" userId="f4408d1d-3f5e-4f70-bcaf-c4586843a531" providerId="ADAL" clId="{5CF56898-AC63-5428-88CE-903D751A3F95}" dt="2026-07-27T09:22:16.026" v="179" actId="26606"/>
          <ac:spMkLst>
            <pc:docMk/>
            <pc:sldMk cId="0" sldId="287"/>
            <ac:spMk id="14345" creationId="{75071BB7-B971-F2CC-2A03-5101444D2728}"/>
          </ac:spMkLst>
        </pc:spChg>
        <pc:spChg chg="add del mod">
          <ac:chgData name="Deborah Flores Rodrigues (2336878)" userId="f4408d1d-3f5e-4f70-bcaf-c4586843a531" providerId="ADAL" clId="{5CF56898-AC63-5428-88CE-903D751A3F95}" dt="2026-07-27T09:22:19.558" v="181" actId="26606"/>
          <ac:spMkLst>
            <pc:docMk/>
            <pc:sldMk cId="0" sldId="287"/>
            <ac:spMk id="14347" creationId="{05EFAF9F-E857-D1FD-FDDF-B998E4FD8106}"/>
          </ac:spMkLst>
        </pc:spChg>
        <pc:spChg chg="add del mod">
          <ac:chgData name="Deborah Flores Rodrigues (2336878)" userId="f4408d1d-3f5e-4f70-bcaf-c4586843a531" providerId="ADAL" clId="{5CF56898-AC63-5428-88CE-903D751A3F95}" dt="2026-07-27T09:22:19.558" v="181" actId="26606"/>
          <ac:spMkLst>
            <pc:docMk/>
            <pc:sldMk cId="0" sldId="287"/>
            <ac:spMk id="14348" creationId="{7C7DFD12-3F7C-7EF3-341E-729BDC742AE7}"/>
          </ac:spMkLst>
        </pc:spChg>
        <pc:picChg chg="add mod">
          <ac:chgData name="Deborah Flores Rodrigues (2336878)" userId="f4408d1d-3f5e-4f70-bcaf-c4586843a531" providerId="ADAL" clId="{5CF56898-AC63-5428-88CE-903D751A3F95}" dt="2026-07-27T09:15:33.567" v="170" actId="931"/>
          <ac:picMkLst>
            <pc:docMk/>
            <pc:sldMk cId="0" sldId="287"/>
            <ac:picMk id="4" creationId="{5639E9B6-FE93-B0F0-F47C-50CDA6BBA2CA}"/>
          </ac:picMkLst>
        </pc:picChg>
        <pc:picChg chg="add mod ord">
          <ac:chgData name="Deborah Flores Rodrigues (2336878)" userId="f4408d1d-3f5e-4f70-bcaf-c4586843a531" providerId="ADAL" clId="{5CF56898-AC63-5428-88CE-903D751A3F95}" dt="2026-07-27T10:02:11.380" v="280" actId="26606"/>
          <ac:picMkLst>
            <pc:docMk/>
            <pc:sldMk cId="0" sldId="287"/>
            <ac:picMk id="6" creationId="{E796802C-14D7-304D-4B06-221B82FCE5A1}"/>
          </ac:picMkLst>
        </pc:picChg>
      </pc:sldChg>
      <pc:sldChg chg="addSp delSp modSp mod setBg">
        <pc:chgData name="Deborah Flores Rodrigues (2336878)" userId="f4408d1d-3f5e-4f70-bcaf-c4586843a531" providerId="ADAL" clId="{5CF56898-AC63-5428-88CE-903D751A3F95}" dt="2026-07-27T19:24:25.675" v="849" actId="1076"/>
        <pc:sldMkLst>
          <pc:docMk/>
          <pc:sldMk cId="0" sldId="288"/>
        </pc:sldMkLst>
        <pc:spChg chg="add del mod">
          <ac:chgData name="Deborah Flores Rodrigues (2336878)" userId="f4408d1d-3f5e-4f70-bcaf-c4586843a531" providerId="ADAL" clId="{5CF56898-AC63-5428-88CE-903D751A3F95}" dt="2026-07-27T09:40:34.201" v="210"/>
          <ac:spMkLst>
            <pc:docMk/>
            <pc:sldMk cId="0" sldId="288"/>
            <ac:spMk id="6" creationId="{C5ADB635-91DD-6129-C254-A116415D17B8}"/>
          </ac:spMkLst>
        </pc:spChg>
        <pc:spChg chg="add del mod">
          <ac:chgData name="Deborah Flores Rodrigues (2336878)" userId="f4408d1d-3f5e-4f70-bcaf-c4586843a531" providerId="ADAL" clId="{5CF56898-AC63-5428-88CE-903D751A3F95}" dt="2026-07-27T19:22:40.809" v="826"/>
          <ac:spMkLst>
            <pc:docMk/>
            <pc:sldMk cId="0" sldId="288"/>
            <ac:spMk id="8" creationId="{66DF4D6E-3095-5A21-0EE5-A85DDCFB4B0C}"/>
          </ac:spMkLst>
        </pc:spChg>
        <pc:spChg chg="add mod">
          <ac:chgData name="Deborah Flores Rodrigues (2336878)" userId="f4408d1d-3f5e-4f70-bcaf-c4586843a531" providerId="ADAL" clId="{5CF56898-AC63-5428-88CE-903D751A3F95}" dt="2026-07-27T19:24:17.828" v="848" actId="20577"/>
          <ac:spMkLst>
            <pc:docMk/>
            <pc:sldMk cId="0" sldId="288"/>
            <ac:spMk id="17" creationId="{0C4406DF-342D-DC70-A8AC-D0F8904C8C3D}"/>
          </ac:spMkLst>
        </pc:spChg>
        <pc:spChg chg="mod">
          <ac:chgData name="Deborah Flores Rodrigues (2336878)" userId="f4408d1d-3f5e-4f70-bcaf-c4586843a531" providerId="ADAL" clId="{5CF56898-AC63-5428-88CE-903D751A3F95}" dt="2026-07-27T19:24:25.675" v="849" actId="1076"/>
          <ac:spMkLst>
            <pc:docMk/>
            <pc:sldMk cId="0" sldId="288"/>
            <ac:spMk id="15362" creationId="{EEC42C9B-B577-6FB3-89BC-B963A49CA371}"/>
          </ac:spMkLst>
        </pc:spChg>
        <pc:spChg chg="del mod">
          <ac:chgData name="Deborah Flores Rodrigues (2336878)" userId="f4408d1d-3f5e-4f70-bcaf-c4586843a531" providerId="ADAL" clId="{5CF56898-AC63-5428-88CE-903D751A3F95}" dt="2026-07-27T09:30:13.507" v="186"/>
          <ac:spMkLst>
            <pc:docMk/>
            <pc:sldMk cId="0" sldId="288"/>
            <ac:spMk id="15363" creationId="{91895623-50AD-8754-20DD-7E3187353B0E}"/>
          </ac:spMkLst>
        </pc:spChg>
        <pc:graphicFrameChg chg="add mod modGraphic">
          <ac:chgData name="Deborah Flores Rodrigues (2336878)" userId="f4408d1d-3f5e-4f70-bcaf-c4586843a531" providerId="ADAL" clId="{5CF56898-AC63-5428-88CE-903D751A3F95}" dt="2026-07-27T09:34:13.627" v="198" actId="6549"/>
          <ac:graphicFrameMkLst>
            <pc:docMk/>
            <pc:sldMk cId="0" sldId="288"/>
            <ac:graphicFrameMk id="2" creationId="{9714E306-0E48-70A2-8527-C905BFA3073A}"/>
          </ac:graphicFrameMkLst>
        </pc:graphicFrameChg>
        <pc:graphicFrameChg chg="add del mod modGraphic">
          <ac:chgData name="Deborah Flores Rodrigues (2336878)" userId="f4408d1d-3f5e-4f70-bcaf-c4586843a531" providerId="ADAL" clId="{5CF56898-AC63-5428-88CE-903D751A3F95}" dt="2026-07-27T09:34:07.133" v="195" actId="478"/>
          <ac:graphicFrameMkLst>
            <pc:docMk/>
            <pc:sldMk cId="0" sldId="288"/>
            <ac:graphicFrameMk id="3" creationId="{6E9E599F-9BCA-5EF0-4B40-70766B9BF50E}"/>
          </ac:graphicFrameMkLst>
        </pc:graphicFrameChg>
        <pc:graphicFrameChg chg="add del mod modGraphic">
          <ac:chgData name="Deborah Flores Rodrigues (2336878)" userId="f4408d1d-3f5e-4f70-bcaf-c4586843a531" providerId="ADAL" clId="{5CF56898-AC63-5428-88CE-903D751A3F95}" dt="2026-07-27T09:34:08.823" v="196" actId="478"/>
          <ac:graphicFrameMkLst>
            <pc:docMk/>
            <pc:sldMk cId="0" sldId="288"/>
            <ac:graphicFrameMk id="4" creationId="{A460FDA5-1BFB-717C-2284-13B78CF38A86}"/>
          </ac:graphicFrameMkLst>
        </pc:graphicFrameChg>
        <pc:graphicFrameChg chg="add del mod modGraphic">
          <ac:chgData name="Deborah Flores Rodrigues (2336878)" userId="f4408d1d-3f5e-4f70-bcaf-c4586843a531" providerId="ADAL" clId="{5CF56898-AC63-5428-88CE-903D751A3F95}" dt="2026-07-27T09:33:57.501" v="191" actId="478"/>
          <ac:graphicFrameMkLst>
            <pc:docMk/>
            <pc:sldMk cId="0" sldId="288"/>
            <ac:graphicFrameMk id="5" creationId="{90E10A51-90B9-669E-C558-1CF488484B9C}"/>
          </ac:graphicFrameMkLst>
        </pc:graphicFrameChg>
        <pc:picChg chg="add del mod">
          <ac:chgData name="Deborah Flores Rodrigues (2336878)" userId="f4408d1d-3f5e-4f70-bcaf-c4586843a531" providerId="ADAL" clId="{5CF56898-AC63-5428-88CE-903D751A3F95}" dt="2026-07-27T09:41:56.644" v="213" actId="478"/>
          <ac:picMkLst>
            <pc:docMk/>
            <pc:sldMk cId="0" sldId="288"/>
            <ac:picMk id="10" creationId="{0D1635F4-EAB9-E37F-568B-A2CA7DD249FC}"/>
          </ac:picMkLst>
        </pc:picChg>
        <pc:picChg chg="add del mod">
          <ac:chgData name="Deborah Flores Rodrigues (2336878)" userId="f4408d1d-3f5e-4f70-bcaf-c4586843a531" providerId="ADAL" clId="{5CF56898-AC63-5428-88CE-903D751A3F95}" dt="2026-07-27T09:47:13.665" v="239" actId="478"/>
          <ac:picMkLst>
            <pc:docMk/>
            <pc:sldMk cId="0" sldId="288"/>
            <ac:picMk id="12" creationId="{13BC0C86-4CB2-DD3C-7E9A-1FBB3799C9BA}"/>
          </ac:picMkLst>
        </pc:picChg>
        <pc:picChg chg="add del mod">
          <ac:chgData name="Deborah Flores Rodrigues (2336878)" userId="f4408d1d-3f5e-4f70-bcaf-c4586843a531" providerId="ADAL" clId="{5CF56898-AC63-5428-88CE-903D751A3F95}" dt="2026-07-27T10:17:43.452" v="333" actId="478"/>
          <ac:picMkLst>
            <pc:docMk/>
            <pc:sldMk cId="0" sldId="288"/>
            <ac:picMk id="14" creationId="{E8A7AE76-CBF9-A440-1BB9-59EDD69077D4}"/>
          </ac:picMkLst>
        </pc:picChg>
        <pc:picChg chg="add mod">
          <ac:chgData name="Deborah Flores Rodrigues (2336878)" userId="f4408d1d-3f5e-4f70-bcaf-c4586843a531" providerId="ADAL" clId="{5CF56898-AC63-5428-88CE-903D751A3F95}" dt="2026-07-27T19:23:46.910" v="839" actId="14100"/>
          <ac:picMkLst>
            <pc:docMk/>
            <pc:sldMk cId="0" sldId="288"/>
            <ac:picMk id="16" creationId="{8E6151A0-D10D-91E2-73E6-C685FA030E45}"/>
          </ac:picMkLst>
        </pc:picChg>
      </pc:sldChg>
      <pc:sldChg chg="modSp mod">
        <pc:chgData name="Deborah Flores Rodrigues (2336878)" userId="f4408d1d-3f5e-4f70-bcaf-c4586843a531" providerId="ADAL" clId="{5CF56898-AC63-5428-88CE-903D751A3F95}" dt="2026-07-27T10:24:19.989" v="349" actId="1076"/>
        <pc:sldMkLst>
          <pc:docMk/>
          <pc:sldMk cId="0" sldId="289"/>
        </pc:sldMkLst>
        <pc:spChg chg="mod">
          <ac:chgData name="Deborah Flores Rodrigues (2336878)" userId="f4408d1d-3f5e-4f70-bcaf-c4586843a531" providerId="ADAL" clId="{5CF56898-AC63-5428-88CE-903D751A3F95}" dt="2026-07-27T10:24:19.989" v="349" actId="1076"/>
          <ac:spMkLst>
            <pc:docMk/>
            <pc:sldMk cId="0" sldId="289"/>
            <ac:spMk id="17411" creationId="{F222C993-088E-7764-0B9E-95C2425AEDC1}"/>
          </ac:spMkLst>
        </pc:spChg>
      </pc:sldChg>
      <pc:sldChg chg="addSp delSp modSp mod">
        <pc:chgData name="Deborah Flores Rodrigues (2336878)" userId="f4408d1d-3f5e-4f70-bcaf-c4586843a531" providerId="ADAL" clId="{5CF56898-AC63-5428-88CE-903D751A3F95}" dt="2026-07-27T19:43:01.786" v="974" actId="20577"/>
        <pc:sldMkLst>
          <pc:docMk/>
          <pc:sldMk cId="0" sldId="290"/>
        </pc:sldMkLst>
        <pc:spChg chg="add del mod">
          <ac:chgData name="Deborah Flores Rodrigues (2336878)" userId="f4408d1d-3f5e-4f70-bcaf-c4586843a531" providerId="ADAL" clId="{5CF56898-AC63-5428-88CE-903D751A3F95}" dt="2026-07-27T10:39:34.018" v="417"/>
          <ac:spMkLst>
            <pc:docMk/>
            <pc:sldMk cId="0" sldId="290"/>
            <ac:spMk id="2" creationId="{F087DE23-19A3-1BDE-4D0D-F60D42C455B3}"/>
          </ac:spMkLst>
        </pc:spChg>
        <pc:spChg chg="add del mod">
          <ac:chgData name="Deborah Flores Rodrigues (2336878)" userId="f4408d1d-3f5e-4f70-bcaf-c4586843a531" providerId="ADAL" clId="{5CF56898-AC63-5428-88CE-903D751A3F95}" dt="2026-07-27T10:42:33.340" v="420"/>
          <ac:spMkLst>
            <pc:docMk/>
            <pc:sldMk cId="0" sldId="290"/>
            <ac:spMk id="3" creationId="{BE00B857-22F3-5405-84BF-802826D0A180}"/>
          </ac:spMkLst>
        </pc:spChg>
        <pc:spChg chg="add del mod">
          <ac:chgData name="Deborah Flores Rodrigues (2336878)" userId="f4408d1d-3f5e-4f70-bcaf-c4586843a531" providerId="ADAL" clId="{5CF56898-AC63-5428-88CE-903D751A3F95}" dt="2026-07-27T19:39:14.109" v="934" actId="478"/>
          <ac:spMkLst>
            <pc:docMk/>
            <pc:sldMk cId="0" sldId="290"/>
            <ac:spMk id="4" creationId="{B6BD2816-670F-9CE5-F0BA-A88496BDF485}"/>
          </ac:spMkLst>
        </pc:spChg>
        <pc:spChg chg="add del mod">
          <ac:chgData name="Deborah Flores Rodrigues (2336878)" userId="f4408d1d-3f5e-4f70-bcaf-c4586843a531" providerId="ADAL" clId="{5CF56898-AC63-5428-88CE-903D751A3F95}" dt="2026-07-27T10:55:13.614" v="598"/>
          <ac:spMkLst>
            <pc:docMk/>
            <pc:sldMk cId="0" sldId="290"/>
            <ac:spMk id="5" creationId="{132F4F31-9285-B9F8-80D4-8F79A1DFB100}"/>
          </ac:spMkLst>
        </pc:spChg>
        <pc:spChg chg="add del mod">
          <ac:chgData name="Deborah Flores Rodrigues (2336878)" userId="f4408d1d-3f5e-4f70-bcaf-c4586843a531" providerId="ADAL" clId="{5CF56898-AC63-5428-88CE-903D751A3F95}" dt="2026-07-27T19:39:24.160" v="938" actId="478"/>
          <ac:spMkLst>
            <pc:docMk/>
            <pc:sldMk cId="0" sldId="290"/>
            <ac:spMk id="6" creationId="{42AA7C1B-AD7E-6CDA-F3C4-F7E9ACF93D95}"/>
          </ac:spMkLst>
        </pc:spChg>
        <pc:spChg chg="add mod">
          <ac:chgData name="Deborah Flores Rodrigues (2336878)" userId="f4408d1d-3f5e-4f70-bcaf-c4586843a531" providerId="ADAL" clId="{5CF56898-AC63-5428-88CE-903D751A3F95}" dt="2026-07-27T11:09:21.040" v="673" actId="14100"/>
          <ac:spMkLst>
            <pc:docMk/>
            <pc:sldMk cId="0" sldId="290"/>
            <ac:spMk id="7" creationId="{CC545118-6228-14FA-842F-F71DCCE4BE54}"/>
          </ac:spMkLst>
        </pc:spChg>
        <pc:spChg chg="add mod">
          <ac:chgData name="Deborah Flores Rodrigues (2336878)" userId="f4408d1d-3f5e-4f70-bcaf-c4586843a531" providerId="ADAL" clId="{5CF56898-AC63-5428-88CE-903D751A3F95}" dt="2026-07-27T11:10:09.944" v="683" actId="255"/>
          <ac:spMkLst>
            <pc:docMk/>
            <pc:sldMk cId="0" sldId="290"/>
            <ac:spMk id="8" creationId="{C0A4D871-10A1-1295-E841-538139B858B9}"/>
          </ac:spMkLst>
        </pc:spChg>
        <pc:spChg chg="add del mod">
          <ac:chgData name="Deborah Flores Rodrigues (2336878)" userId="f4408d1d-3f5e-4f70-bcaf-c4586843a531" providerId="ADAL" clId="{5CF56898-AC63-5428-88CE-903D751A3F95}" dt="2026-07-27T19:39:28.553" v="939" actId="478"/>
          <ac:spMkLst>
            <pc:docMk/>
            <pc:sldMk cId="0" sldId="290"/>
            <ac:spMk id="9" creationId="{4E3E7177-963E-5786-A4E5-2EA94F83162B}"/>
          </ac:spMkLst>
        </pc:spChg>
        <pc:spChg chg="add mod">
          <ac:chgData name="Deborah Flores Rodrigues (2336878)" userId="f4408d1d-3f5e-4f70-bcaf-c4586843a531" providerId="ADAL" clId="{5CF56898-AC63-5428-88CE-903D751A3F95}" dt="2026-07-27T11:12:17.932" v="718" actId="767"/>
          <ac:spMkLst>
            <pc:docMk/>
            <pc:sldMk cId="0" sldId="290"/>
            <ac:spMk id="10" creationId="{840454E5-BECE-1034-18CA-AD4A088E68EF}"/>
          </ac:spMkLst>
        </pc:spChg>
        <pc:spChg chg="add mod">
          <ac:chgData name="Deborah Flores Rodrigues (2336878)" userId="f4408d1d-3f5e-4f70-bcaf-c4586843a531" providerId="ADAL" clId="{5CF56898-AC63-5428-88CE-903D751A3F95}" dt="2026-07-27T11:12:16.245" v="717" actId="14100"/>
          <ac:spMkLst>
            <pc:docMk/>
            <pc:sldMk cId="0" sldId="290"/>
            <ac:spMk id="11" creationId="{B602FBC8-0E05-8F2B-DDD8-558C745219F2}"/>
          </ac:spMkLst>
        </pc:spChg>
        <pc:spChg chg="add mod">
          <ac:chgData name="Deborah Flores Rodrigues (2336878)" userId="f4408d1d-3f5e-4f70-bcaf-c4586843a531" providerId="ADAL" clId="{5CF56898-AC63-5428-88CE-903D751A3F95}" dt="2026-07-27T19:16:20.112" v="786" actId="255"/>
          <ac:spMkLst>
            <pc:docMk/>
            <pc:sldMk cId="0" sldId="290"/>
            <ac:spMk id="12" creationId="{0D9F5344-738F-1A88-7048-619ABFB06661}"/>
          </ac:spMkLst>
        </pc:spChg>
        <pc:spChg chg="add del mod">
          <ac:chgData name="Deborah Flores Rodrigues (2336878)" userId="f4408d1d-3f5e-4f70-bcaf-c4586843a531" providerId="ADAL" clId="{5CF56898-AC63-5428-88CE-903D751A3F95}" dt="2026-07-27T19:16:42.627" v="791"/>
          <ac:spMkLst>
            <pc:docMk/>
            <pc:sldMk cId="0" sldId="290"/>
            <ac:spMk id="13" creationId="{8E821E47-4B32-0ACF-D456-CC2AD9F725C8}"/>
          </ac:spMkLst>
        </pc:spChg>
        <pc:spChg chg="add del mod">
          <ac:chgData name="Deborah Flores Rodrigues (2336878)" userId="f4408d1d-3f5e-4f70-bcaf-c4586843a531" providerId="ADAL" clId="{5CF56898-AC63-5428-88CE-903D751A3F95}" dt="2026-07-27T19:39:32.083" v="940" actId="478"/>
          <ac:spMkLst>
            <pc:docMk/>
            <pc:sldMk cId="0" sldId="290"/>
            <ac:spMk id="14" creationId="{EF52AB69-274E-4859-D948-71FE72A7C304}"/>
          </ac:spMkLst>
        </pc:spChg>
        <pc:spChg chg="add del">
          <ac:chgData name="Deborah Flores Rodrigues (2336878)" userId="f4408d1d-3f5e-4f70-bcaf-c4586843a531" providerId="ADAL" clId="{5CF56898-AC63-5428-88CE-903D751A3F95}" dt="2026-07-27T19:33:35.283" v="933" actId="22"/>
          <ac:spMkLst>
            <pc:docMk/>
            <pc:sldMk cId="0" sldId="290"/>
            <ac:spMk id="16" creationId="{BD69C8F5-32B4-EE33-43A2-8F4B0F070742}"/>
          </ac:spMkLst>
        </pc:spChg>
        <pc:spChg chg="add del mod">
          <ac:chgData name="Deborah Flores Rodrigues (2336878)" userId="f4408d1d-3f5e-4f70-bcaf-c4586843a531" providerId="ADAL" clId="{5CF56898-AC63-5428-88CE-903D751A3F95}" dt="2026-07-27T19:39:45.469" v="944"/>
          <ac:spMkLst>
            <pc:docMk/>
            <pc:sldMk cId="0" sldId="290"/>
            <ac:spMk id="17" creationId="{FB7C8883-8227-5364-AAEE-9A328B89BA21}"/>
          </ac:spMkLst>
        </pc:spChg>
        <pc:spChg chg="add mod">
          <ac:chgData name="Deborah Flores Rodrigues (2336878)" userId="f4408d1d-3f5e-4f70-bcaf-c4586843a531" providerId="ADAL" clId="{5CF56898-AC63-5428-88CE-903D751A3F95}" dt="2026-07-27T19:43:01.786" v="974" actId="20577"/>
          <ac:spMkLst>
            <pc:docMk/>
            <pc:sldMk cId="0" sldId="290"/>
            <ac:spMk id="18" creationId="{58B0DFF1-84AD-F61F-7D8F-3C35AD6CEEF0}"/>
          </ac:spMkLst>
        </pc:spChg>
        <pc:spChg chg="mod">
          <ac:chgData name="Deborah Flores Rodrigues (2336878)" userId="f4408d1d-3f5e-4f70-bcaf-c4586843a531" providerId="ADAL" clId="{5CF56898-AC63-5428-88CE-903D751A3F95}" dt="2026-07-27T19:17:27.925" v="796" actId="1076"/>
          <ac:spMkLst>
            <pc:docMk/>
            <pc:sldMk cId="0" sldId="290"/>
            <ac:spMk id="18434" creationId="{48252506-2B6F-4A61-E9DB-B14EB6CA8400}"/>
          </ac:spMkLst>
        </pc:spChg>
        <pc:spChg chg="del">
          <ac:chgData name="Deborah Flores Rodrigues (2336878)" userId="f4408d1d-3f5e-4f70-bcaf-c4586843a531" providerId="ADAL" clId="{5CF56898-AC63-5428-88CE-903D751A3F95}" dt="2026-07-27T10:39:33.762" v="415" actId="478"/>
          <ac:spMkLst>
            <pc:docMk/>
            <pc:sldMk cId="0" sldId="290"/>
            <ac:spMk id="18435" creationId="{09114D42-94D5-3459-BC39-EBB07063590B}"/>
          </ac:spMkLst>
        </pc:spChg>
      </pc:sldChg>
      <pc:sldChg chg="addSp delSp modSp mod">
        <pc:chgData name="Deborah Flores Rodrigues (2336878)" userId="f4408d1d-3f5e-4f70-bcaf-c4586843a531" providerId="ADAL" clId="{5CF56898-AC63-5428-88CE-903D751A3F95}" dt="2026-07-27T10:46:27.732" v="536" actId="1076"/>
        <pc:sldMkLst>
          <pc:docMk/>
          <pc:sldMk cId="0" sldId="291"/>
        </pc:sldMkLst>
        <pc:spChg chg="add del mod">
          <ac:chgData name="Deborah Flores Rodrigues (2336878)" userId="f4408d1d-3f5e-4f70-bcaf-c4586843a531" providerId="ADAL" clId="{5CF56898-AC63-5428-88CE-903D751A3F95}" dt="2026-07-27T10:43:56.877" v="429"/>
          <ac:spMkLst>
            <pc:docMk/>
            <pc:sldMk cId="0" sldId="291"/>
            <ac:spMk id="2" creationId="{0BC05407-0606-57BB-3396-F82CAE3A5436}"/>
          </ac:spMkLst>
        </pc:spChg>
        <pc:spChg chg="add mod">
          <ac:chgData name="Deborah Flores Rodrigues (2336878)" userId="f4408d1d-3f5e-4f70-bcaf-c4586843a531" providerId="ADAL" clId="{5CF56898-AC63-5428-88CE-903D751A3F95}" dt="2026-07-27T10:46:27.732" v="536" actId="1076"/>
          <ac:spMkLst>
            <pc:docMk/>
            <pc:sldMk cId="0" sldId="291"/>
            <ac:spMk id="3" creationId="{8D4A7A2C-4939-F556-C80A-31C51F903BB4}"/>
          </ac:spMkLst>
        </pc:spChg>
        <pc:spChg chg="del mod">
          <ac:chgData name="Deborah Flores Rodrigues (2336878)" userId="f4408d1d-3f5e-4f70-bcaf-c4586843a531" providerId="ADAL" clId="{5CF56898-AC63-5428-88CE-903D751A3F95}" dt="2026-07-27T10:43:55" v="427" actId="478"/>
          <ac:spMkLst>
            <pc:docMk/>
            <pc:sldMk cId="0" sldId="291"/>
            <ac:spMk id="8195" creationId="{44457854-30F2-F7E1-3B0B-6C40466F5B12}"/>
          </ac:spMkLst>
        </pc:spChg>
      </pc:sldChg>
      <pc:sldChg chg="addSp delSp modSp mod modClrScheme chgLayout">
        <pc:chgData name="Deborah Flores Rodrigues (2336878)" userId="f4408d1d-3f5e-4f70-bcaf-c4586843a531" providerId="ADAL" clId="{5CF56898-AC63-5428-88CE-903D751A3F95}" dt="2026-07-27T19:26:57.875" v="875" actId="1076"/>
        <pc:sldMkLst>
          <pc:docMk/>
          <pc:sldMk cId="0" sldId="292"/>
        </pc:sldMkLst>
        <pc:spChg chg="add del mod ord">
          <ac:chgData name="Deborah Flores Rodrigues (2336878)" userId="f4408d1d-3f5e-4f70-bcaf-c4586843a531" providerId="ADAL" clId="{5CF56898-AC63-5428-88CE-903D751A3F95}" dt="2026-07-27T19:25:51.899" v="855"/>
          <ac:spMkLst>
            <pc:docMk/>
            <pc:sldMk cId="0" sldId="292"/>
            <ac:spMk id="2" creationId="{2A23951B-D558-F06F-6616-004FD843883A}"/>
          </ac:spMkLst>
        </pc:spChg>
        <pc:spChg chg="add mod">
          <ac:chgData name="Deborah Flores Rodrigues (2336878)" userId="f4408d1d-3f5e-4f70-bcaf-c4586843a531" providerId="ADAL" clId="{5CF56898-AC63-5428-88CE-903D751A3F95}" dt="2026-07-27T19:26:49.573" v="873" actId="1076"/>
          <ac:spMkLst>
            <pc:docMk/>
            <pc:sldMk cId="0" sldId="292"/>
            <ac:spMk id="5" creationId="{88F4A083-5C60-E06C-A0C8-B85B5E96BA43}"/>
          </ac:spMkLst>
        </pc:spChg>
        <pc:spChg chg="mod">
          <ac:chgData name="Deborah Flores Rodrigues (2336878)" userId="f4408d1d-3f5e-4f70-bcaf-c4586843a531" providerId="ADAL" clId="{5CF56898-AC63-5428-88CE-903D751A3F95}" dt="2026-07-27T19:26:57.875" v="875" actId="1076"/>
          <ac:spMkLst>
            <pc:docMk/>
            <pc:sldMk cId="0" sldId="292"/>
            <ac:spMk id="16386" creationId="{A9629E28-96D7-898E-D4ED-067D739A6475}"/>
          </ac:spMkLst>
        </pc:spChg>
        <pc:spChg chg="del">
          <ac:chgData name="Deborah Flores Rodrigues (2336878)" userId="f4408d1d-3f5e-4f70-bcaf-c4586843a531" providerId="ADAL" clId="{5CF56898-AC63-5428-88CE-903D751A3F95}" dt="2026-07-27T10:11:49.687" v="310"/>
          <ac:spMkLst>
            <pc:docMk/>
            <pc:sldMk cId="0" sldId="292"/>
            <ac:spMk id="16387" creationId="{D7655BA2-DDC2-F58A-675D-06D3DB9EC650}"/>
          </ac:spMkLst>
        </pc:spChg>
        <pc:picChg chg="add mod">
          <ac:chgData name="Deborah Flores Rodrigues (2336878)" userId="f4408d1d-3f5e-4f70-bcaf-c4586843a531" providerId="ADAL" clId="{5CF56898-AC63-5428-88CE-903D751A3F95}" dt="2026-07-27T19:26:23.659" v="861" actId="14100"/>
          <ac:picMkLst>
            <pc:docMk/>
            <pc:sldMk cId="0" sldId="292"/>
            <ac:picMk id="4" creationId="{3675078C-66F5-5692-4EA3-D6710C5D16EF}"/>
          </ac:picMkLst>
        </pc:picChg>
      </pc:sldChg>
      <pc:sldChg chg="addSp delSp modSp new mod modClrScheme modAnim chgLayout">
        <pc:chgData name="Deborah Flores Rodrigues (2336878)" userId="f4408d1d-3f5e-4f70-bcaf-c4586843a531" providerId="ADAL" clId="{5CF56898-AC63-5428-88CE-903D751A3F95}" dt="2026-07-27T10:38:54.334" v="413" actId="1076"/>
        <pc:sldMkLst>
          <pc:docMk/>
          <pc:sldMk cId="2156267986" sldId="293"/>
        </pc:sldMkLst>
        <pc:spChg chg="add del">
          <ac:chgData name="Deborah Flores Rodrigues (2336878)" userId="f4408d1d-3f5e-4f70-bcaf-c4586843a531" providerId="ADAL" clId="{5CF56898-AC63-5428-88CE-903D751A3F95}" dt="2026-07-27T10:36:00.254" v="362" actId="26606"/>
          <ac:spMkLst>
            <pc:docMk/>
            <pc:sldMk cId="2156267986" sldId="293"/>
            <ac:spMk id="2" creationId="{47484365-615C-2E74-17E3-5EC620496C75}"/>
          </ac:spMkLst>
        </pc:spChg>
        <pc:spChg chg="del mod">
          <ac:chgData name="Deborah Flores Rodrigues (2336878)" userId="f4408d1d-3f5e-4f70-bcaf-c4586843a531" providerId="ADAL" clId="{5CF56898-AC63-5428-88CE-903D751A3F95}" dt="2026-07-27T10:35:23.627" v="353" actId="478"/>
          <ac:spMkLst>
            <pc:docMk/>
            <pc:sldMk cId="2156267986" sldId="293"/>
            <ac:spMk id="3" creationId="{BBE1324F-B13F-B2D6-F628-0B4F460FD7BB}"/>
          </ac:spMkLst>
        </pc:spChg>
        <pc:spChg chg="del mod">
          <ac:chgData name="Deborah Flores Rodrigues (2336878)" userId="f4408d1d-3f5e-4f70-bcaf-c4586843a531" providerId="ADAL" clId="{5CF56898-AC63-5428-88CE-903D751A3F95}" dt="2026-07-27T10:35:28.173" v="356" actId="478"/>
          <ac:spMkLst>
            <pc:docMk/>
            <pc:sldMk cId="2156267986" sldId="293"/>
            <ac:spMk id="4" creationId="{0E21F519-D3F1-52C8-C45C-1A509008E277}"/>
          </ac:spMkLst>
        </pc:spChg>
        <pc:spChg chg="del">
          <ac:chgData name="Deborah Flores Rodrigues (2336878)" userId="f4408d1d-3f5e-4f70-bcaf-c4586843a531" providerId="ADAL" clId="{5CF56898-AC63-5428-88CE-903D751A3F95}" dt="2026-07-27T10:35:33.026" v="357" actId="478"/>
          <ac:spMkLst>
            <pc:docMk/>
            <pc:sldMk cId="2156267986" sldId="293"/>
            <ac:spMk id="5" creationId="{7C01BE91-52AF-4EBD-66A7-37539001ED53}"/>
          </ac:spMkLst>
        </pc:spChg>
        <pc:spChg chg="del mod">
          <ac:chgData name="Deborah Flores Rodrigues (2336878)" userId="f4408d1d-3f5e-4f70-bcaf-c4586843a531" providerId="ADAL" clId="{5CF56898-AC63-5428-88CE-903D751A3F95}" dt="2026-07-27T10:35:36.238" v="358" actId="478"/>
          <ac:spMkLst>
            <pc:docMk/>
            <pc:sldMk cId="2156267986" sldId="293"/>
            <ac:spMk id="6" creationId="{E60B41E1-2B8D-8969-64CC-FC4EBB93C624}"/>
          </ac:spMkLst>
        </pc:spChg>
        <pc:spChg chg="add mod">
          <ac:chgData name="Deborah Flores Rodrigues (2336878)" userId="f4408d1d-3f5e-4f70-bcaf-c4586843a531" providerId="ADAL" clId="{5CF56898-AC63-5428-88CE-903D751A3F95}" dt="2026-07-27T10:38:41.034" v="411" actId="1076"/>
          <ac:spMkLst>
            <pc:docMk/>
            <pc:sldMk cId="2156267986" sldId="293"/>
            <ac:spMk id="8" creationId="{6919B8A1-8A28-0325-4513-30B3C4E5B9A9}"/>
          </ac:spMkLst>
        </pc:spChg>
        <pc:spChg chg="add mod">
          <ac:chgData name="Deborah Flores Rodrigues (2336878)" userId="f4408d1d-3f5e-4f70-bcaf-c4586843a531" providerId="ADAL" clId="{5CF56898-AC63-5428-88CE-903D751A3F95}" dt="2026-07-27T10:38:54.334" v="413" actId="1076"/>
          <ac:spMkLst>
            <pc:docMk/>
            <pc:sldMk cId="2156267986" sldId="293"/>
            <ac:spMk id="9" creationId="{87B2057B-61FB-749A-1413-B37120746E45}"/>
          </ac:spMkLst>
        </pc:spChg>
        <pc:spChg chg="add mod">
          <ac:chgData name="Deborah Flores Rodrigues (2336878)" userId="f4408d1d-3f5e-4f70-bcaf-c4586843a531" providerId="ADAL" clId="{5CF56898-AC63-5428-88CE-903D751A3F95}" dt="2026-07-27T10:36:50.454" v="378" actId="14100"/>
          <ac:spMkLst>
            <pc:docMk/>
            <pc:sldMk cId="2156267986" sldId="293"/>
            <ac:spMk id="12" creationId="{C253B361-5AFB-2E66-191D-4E0D1EFCCA2C}"/>
          </ac:spMkLst>
        </pc:spChg>
        <pc:picChg chg="add mod">
          <ac:chgData name="Deborah Flores Rodrigues (2336878)" userId="f4408d1d-3f5e-4f70-bcaf-c4586843a531" providerId="ADAL" clId="{5CF56898-AC63-5428-88CE-903D751A3F95}" dt="2026-07-27T10:38:49.334" v="412" actId="1076"/>
          <ac:picMkLst>
            <pc:docMk/>
            <pc:sldMk cId="2156267986" sldId="293"/>
            <ac:picMk id="7" creationId="{0B1F4F4F-8D3F-C2B1-FC8A-F5A03F09D19E}"/>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F07021F-2369-CCDA-882C-F7BB1B02159C}"/>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AE9BB692-1CB7-A3C8-9742-32BC9529AEC4}"/>
              </a:ext>
            </a:extLst>
          </p:cNvPr>
          <p:cNvSpPr>
            <a:spLocks noGrp="1"/>
          </p:cNvSpPr>
          <p:nvPr>
            <p:ph type="dt" sz="quarter"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8C3D68B8-8F0B-D044-948F-53A3A107F682}" type="datetimeFigureOut">
              <a:rPr lang="en-GB"/>
              <a:pPr>
                <a:defRPr/>
              </a:pPr>
              <a:t>28/07/2026</a:t>
            </a:fld>
            <a:endParaRPr lang="en-GB"/>
          </a:p>
        </p:txBody>
      </p:sp>
      <p:sp>
        <p:nvSpPr>
          <p:cNvPr id="4" name="Footer Placeholder 3">
            <a:extLst>
              <a:ext uri="{FF2B5EF4-FFF2-40B4-BE49-F238E27FC236}">
                <a16:creationId xmlns:a16="http://schemas.microsoft.com/office/drawing/2014/main" id="{F9F4FF4F-450D-BEF1-31D4-8A3D0287042B}"/>
              </a:ext>
            </a:extLst>
          </p:cNvPr>
          <p:cNvSpPr>
            <a:spLocks noGrp="1"/>
          </p:cNvSpPr>
          <p:nvPr>
            <p:ph type="ftr" sz="quarter" idx="2"/>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41DFB7F6-3BEC-1AEE-5D86-B045A651F121}"/>
              </a:ext>
            </a:extLst>
          </p:cNvPr>
          <p:cNvSpPr>
            <a:spLocks noGrp="1"/>
          </p:cNvSpPr>
          <p:nvPr>
            <p:ph type="sldNum" sz="quarter" idx="3"/>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768E32CC-F6F1-954A-82FA-894F570BC631}" type="slidenum">
              <a:rPr lang="en-GB"/>
              <a:pPr>
                <a:defRPr/>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2ECC1AC-60B6-BFEE-FFFC-E7C869419E8B}"/>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B2D9C424-951D-ECA8-342C-BF6B1AD15AF9}"/>
              </a:ext>
            </a:extLst>
          </p:cNvPr>
          <p:cNvSpPr>
            <a:spLocks noGrp="1"/>
          </p:cNvSpPr>
          <p:nvPr>
            <p:ph type="dt"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4737506D-4210-E74C-A79D-B668B753422D}" type="datetimeFigureOut">
              <a:rPr lang="en-US"/>
              <a:pPr>
                <a:defRPr/>
              </a:pPr>
              <a:t>7/28/26</a:t>
            </a:fld>
            <a:endParaRPr lang="en-US"/>
          </a:p>
        </p:txBody>
      </p:sp>
      <p:sp>
        <p:nvSpPr>
          <p:cNvPr id="4" name="Slide Image Placeholder 3">
            <a:extLst>
              <a:ext uri="{FF2B5EF4-FFF2-40B4-BE49-F238E27FC236}">
                <a16:creationId xmlns:a16="http://schemas.microsoft.com/office/drawing/2014/main" id="{8156685E-2FD9-2570-12CB-6133101C95B7}"/>
              </a:ext>
            </a:extLst>
          </p:cNvPr>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pPr lvl="0"/>
            <a:endParaRPr lang="en-US" noProof="0"/>
          </a:p>
        </p:txBody>
      </p:sp>
      <p:sp>
        <p:nvSpPr>
          <p:cNvPr id="5" name="Notes Placeholder 4">
            <a:extLst>
              <a:ext uri="{FF2B5EF4-FFF2-40B4-BE49-F238E27FC236}">
                <a16:creationId xmlns:a16="http://schemas.microsoft.com/office/drawing/2014/main" id="{AF00CC5D-8A17-7D94-6D30-CC44083F2F94}"/>
              </a:ext>
            </a:extLst>
          </p:cNvPr>
          <p:cNvSpPr>
            <a:spLocks noGrp="1"/>
          </p:cNvSpPr>
          <p:nvPr>
            <p:ph type="body" sz="quarter" idx="3"/>
          </p:nvPr>
        </p:nvSpPr>
        <p:spPr>
          <a:xfrm>
            <a:off x="687388" y="4532313"/>
            <a:ext cx="5492750" cy="4292600"/>
          </a:xfrm>
          <a:prstGeom prst="rect">
            <a:avLst/>
          </a:prstGeom>
        </p:spPr>
        <p:txBody>
          <a:bodyPr vert="horz" lIns="93744" tIns="46872" rIns="93744" bIns="46872"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a:extLst>
              <a:ext uri="{FF2B5EF4-FFF2-40B4-BE49-F238E27FC236}">
                <a16:creationId xmlns:a16="http://schemas.microsoft.com/office/drawing/2014/main" id="{54C06830-2909-4C70-1189-D145446B2B9A}"/>
              </a:ext>
            </a:extLst>
          </p:cNvPr>
          <p:cNvSpPr>
            <a:spLocks noGrp="1"/>
          </p:cNvSpPr>
          <p:nvPr>
            <p:ph type="ftr" sz="quarter" idx="4"/>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843AA572-C443-CD0F-3BFD-A86800942AC0}"/>
              </a:ext>
            </a:extLst>
          </p:cNvPr>
          <p:cNvSpPr>
            <a:spLocks noGrp="1"/>
          </p:cNvSpPr>
          <p:nvPr>
            <p:ph type="sldNum" sz="quarter" idx="5"/>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C20E575F-48B7-3F47-9EB9-E8A279B00DED}"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E3B2DDBC-4C01-9985-91B5-B29DCB19539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790160A2-C493-6996-9144-2DE56A8248B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C9E1AE53-AF94-389D-97FD-37054ADB256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0DDA9108-B9FC-4549-8B0E-3B7C670C1C3C}" type="slidenum">
              <a:rPr lang="en-US" altLang="en-US" smtClean="0">
                <a:latin typeface="Calibri" panose="020F0502020204030204" pitchFamily="34" charset="0"/>
              </a:rPr>
              <a:pPr fontAlgn="base">
                <a:spcBef>
                  <a:spcPct val="0"/>
                </a:spcBef>
                <a:spcAft>
                  <a:spcPct val="0"/>
                </a:spcAft>
              </a:pPr>
              <a:t>1</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DA7F038C-8992-2B7B-3E63-92AEFA383F0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26376B2D-69F4-AD54-13F4-83EE30479C5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0244" name="Slide Number Placeholder 3">
            <a:extLst>
              <a:ext uri="{FF2B5EF4-FFF2-40B4-BE49-F238E27FC236}">
                <a16:creationId xmlns:a16="http://schemas.microsoft.com/office/drawing/2014/main" id="{3928479F-83DE-494D-1CD2-77C6A01C4BE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02CC7B78-3B80-ED40-ADE8-D07FBA885A9A}" type="slidenum">
              <a:rPr lang="en-US" altLang="en-US" smtClean="0">
                <a:latin typeface="Calibri" panose="020F0502020204030204" pitchFamily="34" charset="0"/>
              </a:rPr>
              <a:pPr fontAlgn="base">
                <a:spcBef>
                  <a:spcPct val="0"/>
                </a:spcBef>
                <a:spcAft>
                  <a:spcPct val="0"/>
                </a:spcAft>
              </a:pPr>
              <a:t>3</a:t>
            </a:fld>
            <a:endParaRPr lang="en-US"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4CE95F4-FBAA-B706-AE03-2A48C4E49279}"/>
              </a:ext>
            </a:extLst>
          </p:cNvPr>
          <p:cNvSpPr>
            <a:spLocks noGrp="1"/>
          </p:cNvSpPr>
          <p:nvPr>
            <p:ph type="dt" sz="half" idx="10"/>
          </p:nvPr>
        </p:nvSpPr>
        <p:spPr>
          <a:xfrm>
            <a:off x="395288" y="6524625"/>
            <a:ext cx="971550" cy="219075"/>
          </a:xfrm>
        </p:spPr>
        <p:txBody>
          <a:bodyPr/>
          <a:lstStyle>
            <a:lvl1pPr>
              <a:defRPr/>
            </a:lvl1pPr>
          </a:lstStyle>
          <a:p>
            <a:pPr>
              <a:defRPr/>
            </a:pPr>
            <a:fld id="{E6D59972-AE91-484D-BC34-C2B2B5FBEBF7}" type="datetimeFigureOut">
              <a:rPr lang="en-GB"/>
              <a:pPr>
                <a:defRPr/>
              </a:pPr>
              <a:t>28/07/2026</a:t>
            </a:fld>
            <a:endParaRPr lang="en-GB"/>
          </a:p>
        </p:txBody>
      </p:sp>
      <p:sp>
        <p:nvSpPr>
          <p:cNvPr id="5" name="Footer Placeholder 4">
            <a:extLst>
              <a:ext uri="{FF2B5EF4-FFF2-40B4-BE49-F238E27FC236}">
                <a16:creationId xmlns:a16="http://schemas.microsoft.com/office/drawing/2014/main" id="{52BFC1CE-6717-68C9-197E-DE403391755B}"/>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05DBD81B-5049-393B-182A-919292C7B0BA}"/>
              </a:ext>
            </a:extLst>
          </p:cNvPr>
          <p:cNvSpPr>
            <a:spLocks noGrp="1"/>
          </p:cNvSpPr>
          <p:nvPr>
            <p:ph type="sldNum" sz="quarter" idx="12"/>
          </p:nvPr>
        </p:nvSpPr>
        <p:spPr/>
        <p:txBody>
          <a:bodyPr/>
          <a:lstStyle>
            <a:lvl1pPr>
              <a:defRPr/>
            </a:lvl1pPr>
          </a:lstStyle>
          <a:p>
            <a:pPr>
              <a:defRPr/>
            </a:pPr>
            <a:fld id="{E590C456-4F1D-8F45-BFD7-851F14A79C23}" type="slidenum">
              <a:rPr lang="en-GB"/>
              <a:pPr>
                <a:defRPr/>
              </a:pPr>
              <a:t>‹#›</a:t>
            </a:fld>
            <a:endParaRPr lang="en-GB"/>
          </a:p>
        </p:txBody>
      </p:sp>
    </p:spTree>
    <p:extLst>
      <p:ext uri="{BB962C8B-B14F-4D97-AF65-F5344CB8AC3E}">
        <p14:creationId xmlns:p14="http://schemas.microsoft.com/office/powerpoint/2010/main" val="34802391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0E1682-7575-BD49-0894-69BBF72618B7}"/>
              </a:ext>
            </a:extLst>
          </p:cNvPr>
          <p:cNvSpPr>
            <a:spLocks noGrp="1"/>
          </p:cNvSpPr>
          <p:nvPr>
            <p:ph type="dt" sz="half" idx="10"/>
          </p:nvPr>
        </p:nvSpPr>
        <p:spPr/>
        <p:txBody>
          <a:bodyPr/>
          <a:lstStyle>
            <a:lvl1pPr>
              <a:defRPr/>
            </a:lvl1pPr>
          </a:lstStyle>
          <a:p>
            <a:pPr>
              <a:defRPr/>
            </a:pPr>
            <a:fld id="{53EDCB85-A6FD-FC4E-B7A1-FF0DA4E01A9A}" type="datetimeFigureOut">
              <a:rPr lang="en-GB"/>
              <a:pPr>
                <a:defRPr/>
              </a:pPr>
              <a:t>28/07/2026</a:t>
            </a:fld>
            <a:endParaRPr lang="en-GB"/>
          </a:p>
        </p:txBody>
      </p:sp>
      <p:sp>
        <p:nvSpPr>
          <p:cNvPr id="5" name="Footer Placeholder 4">
            <a:extLst>
              <a:ext uri="{FF2B5EF4-FFF2-40B4-BE49-F238E27FC236}">
                <a16:creationId xmlns:a16="http://schemas.microsoft.com/office/drawing/2014/main" id="{01BB8567-1918-F432-4A39-1A4737929C8D}"/>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28175CE1-CAC7-CCED-0EE6-EB9BB67B2BFF}"/>
              </a:ext>
            </a:extLst>
          </p:cNvPr>
          <p:cNvSpPr>
            <a:spLocks noGrp="1"/>
          </p:cNvSpPr>
          <p:nvPr>
            <p:ph type="sldNum" sz="quarter" idx="12"/>
          </p:nvPr>
        </p:nvSpPr>
        <p:spPr/>
        <p:txBody>
          <a:bodyPr/>
          <a:lstStyle>
            <a:lvl1pPr>
              <a:defRPr/>
            </a:lvl1pPr>
          </a:lstStyle>
          <a:p>
            <a:pPr>
              <a:defRPr/>
            </a:pPr>
            <a:fld id="{E6E99B2A-86CC-2541-8596-96229E79B61A}" type="slidenum">
              <a:rPr lang="en-GB"/>
              <a:pPr>
                <a:defRPr/>
              </a:pPr>
              <a:t>‹#›</a:t>
            </a:fld>
            <a:endParaRPr lang="en-GB"/>
          </a:p>
        </p:txBody>
      </p:sp>
    </p:spTree>
    <p:extLst>
      <p:ext uri="{BB962C8B-B14F-4D97-AF65-F5344CB8AC3E}">
        <p14:creationId xmlns:p14="http://schemas.microsoft.com/office/powerpoint/2010/main" val="3826120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13E202C-3878-9BEB-4558-83FC0DEE8AF9}"/>
              </a:ext>
            </a:extLst>
          </p:cNvPr>
          <p:cNvSpPr>
            <a:spLocks noGrp="1"/>
          </p:cNvSpPr>
          <p:nvPr>
            <p:ph type="dt" sz="half" idx="10"/>
          </p:nvPr>
        </p:nvSpPr>
        <p:spPr/>
        <p:txBody>
          <a:bodyPr/>
          <a:lstStyle>
            <a:lvl1pPr>
              <a:defRPr/>
            </a:lvl1pPr>
          </a:lstStyle>
          <a:p>
            <a:pPr>
              <a:defRPr/>
            </a:pPr>
            <a:fld id="{5CC44FD6-872D-0A45-87A8-70FB154FB61F}" type="datetimeFigureOut">
              <a:rPr lang="en-GB"/>
              <a:pPr>
                <a:defRPr/>
              </a:pPr>
              <a:t>28/07/2026</a:t>
            </a:fld>
            <a:endParaRPr lang="en-GB" dirty="0"/>
          </a:p>
        </p:txBody>
      </p:sp>
      <p:sp>
        <p:nvSpPr>
          <p:cNvPr id="5" name="Slide Number Placeholder 5">
            <a:extLst>
              <a:ext uri="{FF2B5EF4-FFF2-40B4-BE49-F238E27FC236}">
                <a16:creationId xmlns:a16="http://schemas.microsoft.com/office/drawing/2014/main" id="{C0685BBC-11E4-AF33-BDBA-0FCAFA330716}"/>
              </a:ext>
            </a:extLst>
          </p:cNvPr>
          <p:cNvSpPr>
            <a:spLocks noGrp="1"/>
          </p:cNvSpPr>
          <p:nvPr>
            <p:ph type="sldNum" sz="quarter" idx="11"/>
          </p:nvPr>
        </p:nvSpPr>
        <p:spPr/>
        <p:txBody>
          <a:bodyPr/>
          <a:lstStyle>
            <a:lvl1pPr>
              <a:defRPr/>
            </a:lvl1pPr>
          </a:lstStyle>
          <a:p>
            <a:pPr>
              <a:defRPr/>
            </a:pPr>
            <a:fld id="{1CC359AB-5F47-584B-8B6E-6DD144E098D3}" type="slidenum">
              <a:rPr lang="en-GB"/>
              <a:pPr>
                <a:defRPr/>
              </a:pPr>
              <a:t>‹#›</a:t>
            </a:fld>
            <a:endParaRPr lang="en-GB" dirty="0"/>
          </a:p>
        </p:txBody>
      </p:sp>
    </p:spTree>
    <p:extLst>
      <p:ext uri="{BB962C8B-B14F-4D97-AF65-F5344CB8AC3E}">
        <p14:creationId xmlns:p14="http://schemas.microsoft.com/office/powerpoint/2010/main" val="2424884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7B6AEFB8-7965-9D71-452F-D6A2C9EEAB73}"/>
              </a:ext>
            </a:extLst>
          </p:cNvPr>
          <p:cNvSpPr>
            <a:spLocks noGrp="1"/>
          </p:cNvSpPr>
          <p:nvPr>
            <p:ph type="dt" sz="half" idx="10"/>
          </p:nvPr>
        </p:nvSpPr>
        <p:spPr/>
        <p:txBody>
          <a:bodyPr/>
          <a:lstStyle>
            <a:lvl1pPr>
              <a:defRPr/>
            </a:lvl1pPr>
          </a:lstStyle>
          <a:p>
            <a:pPr>
              <a:defRPr/>
            </a:pPr>
            <a:fld id="{4B7F3DAE-1BD5-634C-83B2-FADEC068B015}" type="datetimeFigureOut">
              <a:rPr lang="en-GB"/>
              <a:pPr>
                <a:defRPr/>
              </a:pPr>
              <a:t>28/07/2026</a:t>
            </a:fld>
            <a:endParaRPr lang="en-GB" dirty="0"/>
          </a:p>
        </p:txBody>
      </p:sp>
      <p:sp>
        <p:nvSpPr>
          <p:cNvPr id="6" name="Slide Number Placeholder 5">
            <a:extLst>
              <a:ext uri="{FF2B5EF4-FFF2-40B4-BE49-F238E27FC236}">
                <a16:creationId xmlns:a16="http://schemas.microsoft.com/office/drawing/2014/main" id="{FF1E75FD-8D00-481E-AE30-7D8C91FF5E8A}"/>
              </a:ext>
            </a:extLst>
          </p:cNvPr>
          <p:cNvSpPr>
            <a:spLocks noGrp="1"/>
          </p:cNvSpPr>
          <p:nvPr>
            <p:ph type="sldNum" sz="quarter" idx="11"/>
          </p:nvPr>
        </p:nvSpPr>
        <p:spPr/>
        <p:txBody>
          <a:bodyPr/>
          <a:lstStyle>
            <a:lvl1pPr>
              <a:defRPr/>
            </a:lvl1pPr>
          </a:lstStyle>
          <a:p>
            <a:pPr>
              <a:defRPr/>
            </a:pPr>
            <a:fld id="{A0FC17A9-8222-7C44-8511-83B4C0B476FB}" type="slidenum">
              <a:rPr lang="en-GB"/>
              <a:pPr>
                <a:defRPr/>
              </a:pPr>
              <a:t>‹#›</a:t>
            </a:fld>
            <a:endParaRPr lang="en-GB" dirty="0"/>
          </a:p>
        </p:txBody>
      </p:sp>
    </p:spTree>
    <p:extLst>
      <p:ext uri="{BB962C8B-B14F-4D97-AF65-F5344CB8AC3E}">
        <p14:creationId xmlns:p14="http://schemas.microsoft.com/office/powerpoint/2010/main" val="4209975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0D9D020-9FC3-912B-8817-1698AAEC1070}"/>
              </a:ext>
            </a:extLst>
          </p:cNvPr>
          <p:cNvSpPr>
            <a:spLocks noGrp="1"/>
          </p:cNvSpPr>
          <p:nvPr>
            <p:ph type="dt" sz="half" idx="10"/>
          </p:nvPr>
        </p:nvSpPr>
        <p:spPr/>
        <p:txBody>
          <a:bodyPr/>
          <a:lstStyle>
            <a:lvl1pPr>
              <a:defRPr/>
            </a:lvl1pPr>
          </a:lstStyle>
          <a:p>
            <a:pPr>
              <a:defRPr/>
            </a:pPr>
            <a:fld id="{89636DB1-B409-2E42-9459-517AEFE6EA29}" type="datetimeFigureOut">
              <a:rPr lang="en-GB"/>
              <a:pPr>
                <a:defRPr/>
              </a:pPr>
              <a:t>28/07/2026</a:t>
            </a:fld>
            <a:endParaRPr lang="en-GB" dirty="0"/>
          </a:p>
        </p:txBody>
      </p:sp>
      <p:sp>
        <p:nvSpPr>
          <p:cNvPr id="8" name="Slide Number Placeholder 5">
            <a:extLst>
              <a:ext uri="{FF2B5EF4-FFF2-40B4-BE49-F238E27FC236}">
                <a16:creationId xmlns:a16="http://schemas.microsoft.com/office/drawing/2014/main" id="{1FC7A27C-7447-56BA-77BB-DA6125C5F98D}"/>
              </a:ext>
            </a:extLst>
          </p:cNvPr>
          <p:cNvSpPr>
            <a:spLocks noGrp="1"/>
          </p:cNvSpPr>
          <p:nvPr>
            <p:ph type="sldNum" sz="quarter" idx="11"/>
          </p:nvPr>
        </p:nvSpPr>
        <p:spPr/>
        <p:txBody>
          <a:bodyPr/>
          <a:lstStyle>
            <a:lvl1pPr>
              <a:defRPr/>
            </a:lvl1pPr>
          </a:lstStyle>
          <a:p>
            <a:pPr>
              <a:defRPr/>
            </a:pPr>
            <a:fld id="{6EBE9BDD-193A-C241-A022-500F191F34EA}" type="slidenum">
              <a:rPr lang="en-GB"/>
              <a:pPr>
                <a:defRPr/>
              </a:pPr>
              <a:t>‹#›</a:t>
            </a:fld>
            <a:endParaRPr lang="en-GB" dirty="0"/>
          </a:p>
        </p:txBody>
      </p:sp>
    </p:spTree>
    <p:extLst>
      <p:ext uri="{BB962C8B-B14F-4D97-AF65-F5344CB8AC3E}">
        <p14:creationId xmlns:p14="http://schemas.microsoft.com/office/powerpoint/2010/main" val="16377224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3F10B6D6-3469-CF00-E6DF-5FA2B0B4375B}"/>
              </a:ext>
            </a:extLst>
          </p:cNvPr>
          <p:cNvSpPr>
            <a:spLocks noGrp="1"/>
          </p:cNvSpPr>
          <p:nvPr>
            <p:ph type="dt" sz="half" idx="10"/>
          </p:nvPr>
        </p:nvSpPr>
        <p:spPr/>
        <p:txBody>
          <a:bodyPr/>
          <a:lstStyle>
            <a:lvl1pPr>
              <a:defRPr/>
            </a:lvl1pPr>
          </a:lstStyle>
          <a:p>
            <a:pPr>
              <a:defRPr/>
            </a:pPr>
            <a:fld id="{A68B2D38-8E09-3845-A25F-0FF4D87F31B7}" type="datetimeFigureOut">
              <a:rPr lang="en-GB"/>
              <a:pPr>
                <a:defRPr/>
              </a:pPr>
              <a:t>28/07/2026</a:t>
            </a:fld>
            <a:endParaRPr lang="en-GB" dirty="0"/>
          </a:p>
        </p:txBody>
      </p:sp>
      <p:sp>
        <p:nvSpPr>
          <p:cNvPr id="4" name="Slide Number Placeholder 5">
            <a:extLst>
              <a:ext uri="{FF2B5EF4-FFF2-40B4-BE49-F238E27FC236}">
                <a16:creationId xmlns:a16="http://schemas.microsoft.com/office/drawing/2014/main" id="{9EA2858D-C9B5-6441-0CED-F070B1F9F266}"/>
              </a:ext>
            </a:extLst>
          </p:cNvPr>
          <p:cNvSpPr>
            <a:spLocks noGrp="1"/>
          </p:cNvSpPr>
          <p:nvPr>
            <p:ph type="sldNum" sz="quarter" idx="11"/>
          </p:nvPr>
        </p:nvSpPr>
        <p:spPr/>
        <p:txBody>
          <a:bodyPr/>
          <a:lstStyle>
            <a:lvl1pPr>
              <a:defRPr/>
            </a:lvl1pPr>
          </a:lstStyle>
          <a:p>
            <a:pPr>
              <a:defRPr/>
            </a:pPr>
            <a:fld id="{FEEDC316-C81D-484A-96FA-D81489ED55AB}" type="slidenum">
              <a:rPr lang="en-GB"/>
              <a:pPr>
                <a:defRPr/>
              </a:pPr>
              <a:t>‹#›</a:t>
            </a:fld>
            <a:endParaRPr lang="en-GB" dirty="0"/>
          </a:p>
        </p:txBody>
      </p:sp>
    </p:spTree>
    <p:extLst>
      <p:ext uri="{BB962C8B-B14F-4D97-AF65-F5344CB8AC3E}">
        <p14:creationId xmlns:p14="http://schemas.microsoft.com/office/powerpoint/2010/main" val="8427047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B47A110B-32D2-1C19-0197-F01D2ED35413}"/>
              </a:ext>
            </a:extLst>
          </p:cNvPr>
          <p:cNvSpPr>
            <a:spLocks noGrp="1"/>
          </p:cNvSpPr>
          <p:nvPr>
            <p:ph type="dt" sz="half" idx="10"/>
          </p:nvPr>
        </p:nvSpPr>
        <p:spPr/>
        <p:txBody>
          <a:bodyPr/>
          <a:lstStyle>
            <a:lvl1pPr>
              <a:defRPr/>
            </a:lvl1pPr>
          </a:lstStyle>
          <a:p>
            <a:pPr>
              <a:defRPr/>
            </a:pPr>
            <a:fld id="{BA0DFE39-E49A-CB46-9FB7-979380DBA6E1}" type="datetimeFigureOut">
              <a:rPr lang="en-GB"/>
              <a:pPr>
                <a:defRPr/>
              </a:pPr>
              <a:t>28/07/2026</a:t>
            </a:fld>
            <a:endParaRPr lang="en-GB" dirty="0"/>
          </a:p>
        </p:txBody>
      </p:sp>
      <p:sp>
        <p:nvSpPr>
          <p:cNvPr id="3" name="Slide Number Placeholder 5">
            <a:extLst>
              <a:ext uri="{FF2B5EF4-FFF2-40B4-BE49-F238E27FC236}">
                <a16:creationId xmlns:a16="http://schemas.microsoft.com/office/drawing/2014/main" id="{11C037C0-87D7-9603-F3CF-672739C58CE3}"/>
              </a:ext>
            </a:extLst>
          </p:cNvPr>
          <p:cNvSpPr>
            <a:spLocks noGrp="1"/>
          </p:cNvSpPr>
          <p:nvPr>
            <p:ph type="sldNum" sz="quarter" idx="11"/>
          </p:nvPr>
        </p:nvSpPr>
        <p:spPr/>
        <p:txBody>
          <a:bodyPr/>
          <a:lstStyle>
            <a:lvl1pPr>
              <a:defRPr/>
            </a:lvl1pPr>
          </a:lstStyle>
          <a:p>
            <a:pPr>
              <a:defRPr/>
            </a:pPr>
            <a:fld id="{A713789A-35C8-7742-AC0E-1BC92A3EB3DE}" type="slidenum">
              <a:rPr lang="en-GB"/>
              <a:pPr>
                <a:defRPr/>
              </a:pPr>
              <a:t>‹#›</a:t>
            </a:fld>
            <a:endParaRPr lang="en-GB" dirty="0"/>
          </a:p>
        </p:txBody>
      </p:sp>
    </p:spTree>
    <p:extLst>
      <p:ext uri="{BB962C8B-B14F-4D97-AF65-F5344CB8AC3E}">
        <p14:creationId xmlns:p14="http://schemas.microsoft.com/office/powerpoint/2010/main" val="3218173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86309BA9-5E37-2CCE-95A0-DD501DB3A3D0}"/>
              </a:ext>
            </a:extLst>
          </p:cNvPr>
          <p:cNvSpPr>
            <a:spLocks noGrp="1"/>
          </p:cNvSpPr>
          <p:nvPr>
            <p:ph type="dt" sz="half" idx="10"/>
          </p:nvPr>
        </p:nvSpPr>
        <p:spPr/>
        <p:txBody>
          <a:bodyPr/>
          <a:lstStyle>
            <a:lvl1pPr>
              <a:defRPr/>
            </a:lvl1pPr>
          </a:lstStyle>
          <a:p>
            <a:pPr>
              <a:defRPr/>
            </a:pPr>
            <a:fld id="{FB73F43F-27A1-434D-B08B-6A81ED26C985}" type="datetimeFigureOut">
              <a:rPr lang="en-GB"/>
              <a:pPr>
                <a:defRPr/>
              </a:pPr>
              <a:t>28/07/2026</a:t>
            </a:fld>
            <a:endParaRPr lang="en-GB" dirty="0"/>
          </a:p>
        </p:txBody>
      </p:sp>
      <p:sp>
        <p:nvSpPr>
          <p:cNvPr id="6" name="Slide Number Placeholder 5">
            <a:extLst>
              <a:ext uri="{FF2B5EF4-FFF2-40B4-BE49-F238E27FC236}">
                <a16:creationId xmlns:a16="http://schemas.microsoft.com/office/drawing/2014/main" id="{D27AED9B-E94F-16D7-A135-194C34F6EAC5}"/>
              </a:ext>
            </a:extLst>
          </p:cNvPr>
          <p:cNvSpPr>
            <a:spLocks noGrp="1"/>
          </p:cNvSpPr>
          <p:nvPr>
            <p:ph type="sldNum" sz="quarter" idx="11"/>
          </p:nvPr>
        </p:nvSpPr>
        <p:spPr/>
        <p:txBody>
          <a:bodyPr/>
          <a:lstStyle>
            <a:lvl1pPr>
              <a:defRPr/>
            </a:lvl1pPr>
          </a:lstStyle>
          <a:p>
            <a:pPr>
              <a:defRPr/>
            </a:pPr>
            <a:fld id="{58ABEC63-30DA-204C-BF3F-F82A78761F65}" type="slidenum">
              <a:rPr lang="en-GB"/>
              <a:pPr>
                <a:defRPr/>
              </a:pPr>
              <a:t>‹#›</a:t>
            </a:fld>
            <a:endParaRPr lang="en-GB" dirty="0"/>
          </a:p>
        </p:txBody>
      </p:sp>
    </p:spTree>
    <p:extLst>
      <p:ext uri="{BB962C8B-B14F-4D97-AF65-F5344CB8AC3E}">
        <p14:creationId xmlns:p14="http://schemas.microsoft.com/office/powerpoint/2010/main" val="17477631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6D75F0C-CBA3-C552-DCDA-0359EEB4CCAB}"/>
              </a:ext>
            </a:extLst>
          </p:cNvPr>
          <p:cNvSpPr>
            <a:spLocks noGrp="1"/>
          </p:cNvSpPr>
          <p:nvPr>
            <p:ph type="dt" sz="half" idx="10"/>
          </p:nvPr>
        </p:nvSpPr>
        <p:spPr/>
        <p:txBody>
          <a:bodyPr/>
          <a:lstStyle>
            <a:lvl1pPr>
              <a:defRPr/>
            </a:lvl1pPr>
          </a:lstStyle>
          <a:p>
            <a:pPr>
              <a:defRPr/>
            </a:pPr>
            <a:fld id="{EA3E2396-47B8-FC4C-934D-643C34429C96}" type="datetimeFigureOut">
              <a:rPr lang="en-GB"/>
              <a:pPr>
                <a:defRPr/>
              </a:pPr>
              <a:t>28/07/2026</a:t>
            </a:fld>
            <a:endParaRPr lang="en-GB" dirty="0"/>
          </a:p>
        </p:txBody>
      </p:sp>
      <p:sp>
        <p:nvSpPr>
          <p:cNvPr id="6" name="Slide Number Placeholder 5">
            <a:extLst>
              <a:ext uri="{FF2B5EF4-FFF2-40B4-BE49-F238E27FC236}">
                <a16:creationId xmlns:a16="http://schemas.microsoft.com/office/drawing/2014/main" id="{F5740DF8-5339-FF6A-55D4-3FE1DE59D3ED}"/>
              </a:ext>
            </a:extLst>
          </p:cNvPr>
          <p:cNvSpPr>
            <a:spLocks noGrp="1"/>
          </p:cNvSpPr>
          <p:nvPr>
            <p:ph type="sldNum" sz="quarter" idx="11"/>
          </p:nvPr>
        </p:nvSpPr>
        <p:spPr/>
        <p:txBody>
          <a:bodyPr/>
          <a:lstStyle>
            <a:lvl1pPr>
              <a:defRPr/>
            </a:lvl1pPr>
          </a:lstStyle>
          <a:p>
            <a:pPr>
              <a:defRPr/>
            </a:pPr>
            <a:fld id="{4715858A-D81E-3246-A740-C6BEF440B2D8}" type="slidenum">
              <a:rPr lang="en-GB"/>
              <a:pPr>
                <a:defRPr/>
              </a:pPr>
              <a:t>‹#›</a:t>
            </a:fld>
            <a:endParaRPr lang="en-GB" dirty="0"/>
          </a:p>
        </p:txBody>
      </p:sp>
    </p:spTree>
    <p:extLst>
      <p:ext uri="{BB962C8B-B14F-4D97-AF65-F5344CB8AC3E}">
        <p14:creationId xmlns:p14="http://schemas.microsoft.com/office/powerpoint/2010/main" val="3750181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4CFB14-EBDD-EB71-FAF8-E5F416F15F9F}"/>
              </a:ext>
            </a:extLst>
          </p:cNvPr>
          <p:cNvSpPr>
            <a:spLocks noGrp="1"/>
          </p:cNvSpPr>
          <p:nvPr>
            <p:ph type="dt" sz="half" idx="10"/>
          </p:nvPr>
        </p:nvSpPr>
        <p:spPr/>
        <p:txBody>
          <a:bodyPr/>
          <a:lstStyle>
            <a:lvl1pPr>
              <a:defRPr/>
            </a:lvl1pPr>
          </a:lstStyle>
          <a:p>
            <a:pPr>
              <a:defRPr/>
            </a:pPr>
            <a:fld id="{0FCBF9F4-BDCD-CE41-A18D-4CD25D4DF96B}" type="datetimeFigureOut">
              <a:rPr lang="en-GB"/>
              <a:pPr>
                <a:defRPr/>
              </a:pPr>
              <a:t>28/07/2026</a:t>
            </a:fld>
            <a:endParaRPr lang="en-GB" dirty="0"/>
          </a:p>
        </p:txBody>
      </p:sp>
      <p:sp>
        <p:nvSpPr>
          <p:cNvPr id="5" name="Slide Number Placeholder 5">
            <a:extLst>
              <a:ext uri="{FF2B5EF4-FFF2-40B4-BE49-F238E27FC236}">
                <a16:creationId xmlns:a16="http://schemas.microsoft.com/office/drawing/2014/main" id="{360B8F97-20BA-24AF-2EC9-A4B7135E8C20}"/>
              </a:ext>
            </a:extLst>
          </p:cNvPr>
          <p:cNvSpPr>
            <a:spLocks noGrp="1"/>
          </p:cNvSpPr>
          <p:nvPr>
            <p:ph type="sldNum" sz="quarter" idx="11"/>
          </p:nvPr>
        </p:nvSpPr>
        <p:spPr/>
        <p:txBody>
          <a:bodyPr/>
          <a:lstStyle>
            <a:lvl1pPr>
              <a:defRPr/>
            </a:lvl1pPr>
          </a:lstStyle>
          <a:p>
            <a:pPr>
              <a:defRPr/>
            </a:pPr>
            <a:fld id="{8688F01B-73EC-5343-8A83-FEC1DA44A218}" type="slidenum">
              <a:rPr lang="en-GB"/>
              <a:pPr>
                <a:defRPr/>
              </a:pPr>
              <a:t>‹#›</a:t>
            </a:fld>
            <a:endParaRPr lang="en-GB" dirty="0"/>
          </a:p>
        </p:txBody>
      </p:sp>
    </p:spTree>
    <p:extLst>
      <p:ext uri="{BB962C8B-B14F-4D97-AF65-F5344CB8AC3E}">
        <p14:creationId xmlns:p14="http://schemas.microsoft.com/office/powerpoint/2010/main" val="18260304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77470B-637A-DEFF-3A59-C1E506B1534D}"/>
              </a:ext>
            </a:extLst>
          </p:cNvPr>
          <p:cNvSpPr>
            <a:spLocks noGrp="1"/>
          </p:cNvSpPr>
          <p:nvPr>
            <p:ph type="dt" sz="half" idx="10"/>
          </p:nvPr>
        </p:nvSpPr>
        <p:spPr/>
        <p:txBody>
          <a:bodyPr/>
          <a:lstStyle>
            <a:lvl1pPr>
              <a:defRPr/>
            </a:lvl1pPr>
          </a:lstStyle>
          <a:p>
            <a:pPr>
              <a:defRPr/>
            </a:pPr>
            <a:fld id="{C51FC842-5B00-2D4F-88FA-AA416ABBC050}" type="datetimeFigureOut">
              <a:rPr lang="en-GB"/>
              <a:pPr>
                <a:defRPr/>
              </a:pPr>
              <a:t>28/07/2026</a:t>
            </a:fld>
            <a:endParaRPr lang="en-GB" dirty="0"/>
          </a:p>
        </p:txBody>
      </p:sp>
      <p:sp>
        <p:nvSpPr>
          <p:cNvPr id="5" name="Slide Number Placeholder 5">
            <a:extLst>
              <a:ext uri="{FF2B5EF4-FFF2-40B4-BE49-F238E27FC236}">
                <a16:creationId xmlns:a16="http://schemas.microsoft.com/office/drawing/2014/main" id="{4A25A897-1F71-642A-DB72-2EECB7B4E6FF}"/>
              </a:ext>
            </a:extLst>
          </p:cNvPr>
          <p:cNvSpPr>
            <a:spLocks noGrp="1"/>
          </p:cNvSpPr>
          <p:nvPr>
            <p:ph type="sldNum" sz="quarter" idx="11"/>
          </p:nvPr>
        </p:nvSpPr>
        <p:spPr/>
        <p:txBody>
          <a:bodyPr/>
          <a:lstStyle>
            <a:lvl1pPr>
              <a:defRPr/>
            </a:lvl1pPr>
          </a:lstStyle>
          <a:p>
            <a:pPr>
              <a:defRPr/>
            </a:pPr>
            <a:fld id="{269C6354-B4F6-D445-A60D-9B55BEA2F8D3}" type="slidenum">
              <a:rPr lang="en-GB"/>
              <a:pPr>
                <a:defRPr/>
              </a:pPr>
              <a:t>‹#›</a:t>
            </a:fld>
            <a:endParaRPr lang="en-GB" dirty="0"/>
          </a:p>
        </p:txBody>
      </p:sp>
    </p:spTree>
    <p:extLst>
      <p:ext uri="{BB962C8B-B14F-4D97-AF65-F5344CB8AC3E}">
        <p14:creationId xmlns:p14="http://schemas.microsoft.com/office/powerpoint/2010/main" val="12622891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B41445E-254C-316C-8DF5-D0E80F7F93BB}"/>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A20AFCA-7955-6806-866B-767CE5F737A8}"/>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2C3699D5-DCDE-8912-6EA0-49FC7F7F607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5416D182-3EAB-3B46-903B-DEC970F2E4C6}" type="datetimeFigureOut">
              <a:rPr lang="en-GB"/>
              <a:pPr>
                <a:defRPr/>
              </a:pPr>
              <a:t>28/07/2026</a:t>
            </a:fld>
            <a:endParaRPr lang="en-GB" dirty="0"/>
          </a:p>
        </p:txBody>
      </p:sp>
      <p:sp>
        <p:nvSpPr>
          <p:cNvPr id="6" name="Slide Number Placeholder 5">
            <a:extLst>
              <a:ext uri="{FF2B5EF4-FFF2-40B4-BE49-F238E27FC236}">
                <a16:creationId xmlns:a16="http://schemas.microsoft.com/office/drawing/2014/main" id="{6DB6D414-E034-384E-29DE-85B385422937}"/>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pPr>
              <a:defRPr/>
            </a:pPr>
            <a:fld id="{F7A4A5CB-9670-3648-83D0-C69BB869949D}"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710" r:id="rId1"/>
    <p:sldLayoutId id="2147483711"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Wu7fb2FY7ow?feature=oembed" TargetMode="External"/><Relationship Id="rId4" Type="http://schemas.openxmlformats.org/officeDocument/2006/relationships/hyperlink" Target="https://youtu.be/Wu7fb2FY7ow?si=9rlygW5LVv33kI0X"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england.nhs.uk/2022/07/worlds-first-chemo-drone-delivery-announced-on-nhs-birthday/" TargetMode="External"/><Relationship Id="rId13" Type="http://schemas.openxmlformats.org/officeDocument/2006/relationships/hyperlink" Target="https://www.youtube.com/watch?v=ZP46D4XB7NQ" TargetMode="External"/><Relationship Id="rId3" Type="http://schemas.openxmlformats.org/officeDocument/2006/relationships/hyperlink" Target="https://www.caa.co.uk/newsroom/news/new-trials-set-to-help-unlock-drone-deliveries-and-inspections-in-the-uk/" TargetMode="External"/><Relationship Id="rId7" Type="http://schemas.openxmlformats.org/officeDocument/2006/relationships/hyperlink" Target="https://www.nhsbt.nhs.uk/news/drones-successfully-fly-blood-packs-in-longest-ever-beyond-visual-line-of-sight-flights-in-uk-first/?utm_source=chatgpt.com" TargetMode="External"/><Relationship Id="rId12" Type="http://schemas.openxmlformats.org/officeDocument/2006/relationships/hyperlink" Target="https://eprints.soton.ac.uk/469176/" TargetMode="External"/><Relationship Id="rId2" Type="http://schemas.openxmlformats.org/officeDocument/2006/relationships/hyperlink" Target="https://doi.org/10.1111/trf.13900" TargetMode="External"/><Relationship Id="rId1" Type="http://schemas.openxmlformats.org/officeDocument/2006/relationships/slideLayout" Target="../slideLayouts/slideLayout2.xml"/><Relationship Id="rId6" Type="http://schemas.openxmlformats.org/officeDocument/2006/relationships/hyperlink" Target="https://www.hee.nhs.uk/our-work/digital-literacy/digital-capability-framework" TargetMode="External"/><Relationship Id="rId11" Type="http://schemas.openxmlformats.org/officeDocument/2006/relationships/hyperlink" Target="https://doi.org/10.1371/journal.pone.0264669" TargetMode="External"/><Relationship Id="rId5" Type="http://schemas.openxmlformats.org/officeDocument/2006/relationships/hyperlink" Target="https://www.guysandstthomas.nhs.uk/news/nhs-delivery-drones-take-flight-offering-faster-and-greener-patient-care?utm_source=chatgpt.com" TargetMode="External"/><Relationship Id="rId10" Type="http://schemas.openxmlformats.org/officeDocument/2006/relationships/hyperlink" Target="https://www.northumbria.nhs.uk/media-centre/news-stories/nhs-scale-drone-delivery-programme-critical-medical-supplies-using-apian-and-zipline" TargetMode="External"/><Relationship Id="rId4" Type="http://schemas.openxmlformats.org/officeDocument/2006/relationships/hyperlink" Target="https://www.gov.uk/government/publications/future-of-flight-action-plan" TargetMode="External"/><Relationship Id="rId9" Type="http://schemas.openxmlformats.org/officeDocument/2006/relationships/hyperlink" Target="https://www.england.nhs.uk/greenernhs/whats-already-happening/drone-deliveries-of-vital-chemotherapy-to-the-isle-of-wight/?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788904A-72DD-3480-86D4-1C2EEFA1AF2C}"/>
              </a:ext>
            </a:extLst>
          </p:cNvPr>
          <p:cNvSpPr/>
          <p:nvPr/>
        </p:nvSpPr>
        <p:spPr>
          <a:xfrm>
            <a:off x="755650" y="3429000"/>
            <a:ext cx="7561263" cy="23034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2" name="Title 1">
            <a:extLst>
              <a:ext uri="{FF2B5EF4-FFF2-40B4-BE49-F238E27FC236}">
                <a16:creationId xmlns:a16="http://schemas.microsoft.com/office/drawing/2014/main" id="{93F2BDF5-B792-16AE-FD4B-95D31CB4006C}"/>
              </a:ext>
            </a:extLst>
          </p:cNvPr>
          <p:cNvSpPr>
            <a:spLocks noGrp="1"/>
          </p:cNvSpPr>
          <p:nvPr>
            <p:ph type="ctrTitle"/>
          </p:nvPr>
        </p:nvSpPr>
        <p:spPr>
          <a:xfrm>
            <a:off x="611188" y="1304925"/>
            <a:ext cx="8353425" cy="4248150"/>
          </a:xfrm>
        </p:spPr>
        <p:txBody>
          <a:bodyPr rtlCol="0">
            <a:normAutofit fontScale="90000"/>
          </a:bodyPr>
          <a:lstStyle/>
          <a:p>
            <a:pPr eaLnBrk="1" fontAlgn="auto" hangingPunct="1">
              <a:spcAft>
                <a:spcPts val="0"/>
              </a:spcAft>
              <a:defRPr/>
            </a:pPr>
            <a:r>
              <a:rPr lang="en-GB" sz="4000" b="1" dirty="0">
                <a:solidFill>
                  <a:schemeClr val="accent2">
                    <a:lumMod val="20000"/>
                    <a:lumOff val="80000"/>
                  </a:schemeClr>
                </a:solidFill>
              </a:rPr>
              <a:t>Digital Transformation in the Health and Care Professions (BMHP6026)</a:t>
            </a:r>
            <a:br>
              <a:rPr lang="en-GB" sz="3200" b="1" dirty="0">
                <a:solidFill>
                  <a:schemeClr val="accent2">
                    <a:lumMod val="20000"/>
                    <a:lumOff val="80000"/>
                  </a:schemeClr>
                </a:solidFill>
              </a:rPr>
            </a:br>
            <a:r>
              <a:rPr lang="en-GB" sz="3200" b="1" dirty="0">
                <a:solidFill>
                  <a:schemeClr val="accent2">
                    <a:lumMod val="20000"/>
                    <a:lumOff val="80000"/>
                  </a:schemeClr>
                </a:solidFill>
              </a:rPr>
              <a:t>Component 2 Assessment </a:t>
            </a:r>
            <a:br>
              <a:rPr lang="en-GB" sz="3200" b="1" dirty="0">
                <a:solidFill>
                  <a:schemeClr val="accent2">
                    <a:lumMod val="20000"/>
                    <a:lumOff val="80000"/>
                  </a:schemeClr>
                </a:solidFill>
              </a:rPr>
            </a:br>
            <a:br>
              <a:rPr lang="en-GB" sz="3200" b="1" dirty="0">
                <a:solidFill>
                  <a:schemeClr val="accent2">
                    <a:lumMod val="20000"/>
                    <a:lumOff val="80000"/>
                  </a:schemeClr>
                </a:solidFill>
              </a:rPr>
            </a:br>
            <a:r>
              <a:rPr lang="en-GB" sz="3200" b="1" dirty="0">
                <a:solidFill>
                  <a:schemeClr val="accent2">
                    <a:lumMod val="20000"/>
                    <a:lumOff val="80000"/>
                  </a:schemeClr>
                </a:solidFill>
              </a:rPr>
              <a:t>Student name: Deborah </a:t>
            </a:r>
            <a:r>
              <a:rPr lang="en-GB" sz="3200" b="1">
                <a:solidFill>
                  <a:schemeClr val="accent2">
                    <a:lumMod val="20000"/>
                    <a:lumOff val="80000"/>
                  </a:schemeClr>
                </a:solidFill>
              </a:rPr>
              <a:t>Flores Rodrigues </a:t>
            </a:r>
            <a:br>
              <a:rPr lang="en-GB" sz="3200" b="1" dirty="0">
                <a:solidFill>
                  <a:schemeClr val="accent2">
                    <a:lumMod val="20000"/>
                    <a:lumOff val="80000"/>
                  </a:schemeClr>
                </a:solidFill>
              </a:rPr>
            </a:br>
            <a:br>
              <a:rPr lang="en-GB" sz="3200" b="1" dirty="0">
                <a:solidFill>
                  <a:schemeClr val="accent2">
                    <a:lumMod val="20000"/>
                    <a:lumOff val="80000"/>
                  </a:schemeClr>
                </a:solidFill>
              </a:rPr>
            </a:br>
            <a:r>
              <a:rPr lang="en-GB" sz="3200" b="1" dirty="0">
                <a:solidFill>
                  <a:schemeClr val="accent2">
                    <a:lumMod val="20000"/>
                    <a:lumOff val="80000"/>
                  </a:schemeClr>
                </a:solidFill>
              </a:rPr>
              <a:t>Student ID: 2336878</a:t>
            </a:r>
            <a:endParaRPr lang="en-GB" altLang="en-US" sz="2200"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846CB533-F85A-F58D-0BFE-678523F02E89}"/>
              </a:ext>
            </a:extLst>
          </p:cNvPr>
          <p:cNvSpPr>
            <a:spLocks noGrp="1" noChangeArrowheads="1"/>
          </p:cNvSpPr>
          <p:nvPr>
            <p:ph type="title"/>
          </p:nvPr>
        </p:nvSpPr>
        <p:spPr/>
        <p:txBody>
          <a:bodyPr/>
          <a:lstStyle/>
          <a:p>
            <a:r>
              <a:rPr lang="en-GB" altLang="en-US" b="1"/>
              <a:t>Use of AI Acknowledgement</a:t>
            </a:r>
          </a:p>
        </p:txBody>
      </p:sp>
      <p:sp>
        <p:nvSpPr>
          <p:cNvPr id="3" name="TextBox 2">
            <a:extLst>
              <a:ext uri="{FF2B5EF4-FFF2-40B4-BE49-F238E27FC236}">
                <a16:creationId xmlns:a16="http://schemas.microsoft.com/office/drawing/2014/main" id="{8D4A7A2C-4939-F556-C80A-31C51F903BB4}"/>
              </a:ext>
            </a:extLst>
          </p:cNvPr>
          <p:cNvSpPr txBox="1"/>
          <p:nvPr/>
        </p:nvSpPr>
        <p:spPr>
          <a:xfrm>
            <a:off x="461257" y="1772816"/>
            <a:ext cx="7167090" cy="307777"/>
          </a:xfrm>
          <a:prstGeom prst="rect">
            <a:avLst/>
          </a:prstGeom>
          <a:noFill/>
        </p:spPr>
        <p:txBody>
          <a:bodyPr wrap="none" rtlCol="0">
            <a:spAutoFit/>
          </a:bodyPr>
          <a:lstStyle/>
          <a:p>
            <a:r>
              <a:rPr lang="en-US" sz="1400" dirty="0">
                <a:latin typeface="Arial" panose="020B0604020202020204" pitchFamily="34" charset="0"/>
                <a:cs typeface="Arial" panose="020B0604020202020204" pitchFamily="34" charset="0"/>
              </a:rPr>
              <a:t>For this assessment , I can use Generative AI to support my research and data analysis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9F29AA7-8466-6B78-5D1F-296BD00C02F2}"/>
              </a:ext>
            </a:extLst>
          </p:cNvPr>
          <p:cNvSpPr>
            <a:spLocks noGrp="1" noChangeArrowheads="1"/>
          </p:cNvSpPr>
          <p:nvPr>
            <p:ph type="title"/>
          </p:nvPr>
        </p:nvSpPr>
        <p:spPr>
          <a:xfrm>
            <a:off x="457200" y="-243408"/>
            <a:ext cx="8229600" cy="1143000"/>
          </a:xfrm>
        </p:spPr>
        <p:txBody>
          <a:bodyPr wrap="square" anchor="ctr">
            <a:normAutofit/>
          </a:bodyPr>
          <a:lstStyle/>
          <a:p>
            <a:pPr eaLnBrk="1" hangingPunct="1"/>
            <a:r>
              <a:rPr lang="en-GB" altLang="en-US" b="1" dirty="0"/>
              <a:t>Introduction</a:t>
            </a:r>
          </a:p>
        </p:txBody>
      </p:sp>
      <p:sp>
        <p:nvSpPr>
          <p:cNvPr id="7" name="Rectangle 5">
            <a:extLst>
              <a:ext uri="{FF2B5EF4-FFF2-40B4-BE49-F238E27FC236}">
                <a16:creationId xmlns:a16="http://schemas.microsoft.com/office/drawing/2014/main" id="{80FAC04C-6240-D745-D628-0C2129EB016F}"/>
              </a:ext>
            </a:extLst>
          </p:cNvPr>
          <p:cNvSpPr>
            <a:spLocks noGrp="1" noChangeArrowheads="1"/>
          </p:cNvSpPr>
          <p:nvPr>
            <p:ph sz="half" idx="2"/>
          </p:nvPr>
        </p:nvSpPr>
        <p:spPr bwMode="auto">
          <a:xfrm>
            <a:off x="345430" y="899592"/>
            <a:ext cx="5328592" cy="3414365"/>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100" b="1" i="0" u="none" strike="noStrike" cap="none" normalizeH="0" baseline="0" dirty="0">
                <a:ln>
                  <a:noFill/>
                </a:ln>
                <a:effectLst/>
              </a:rPr>
              <a:t>Drone delivery uses unmanned aerial vehicles (UAVs) to transport essential healthcare supplies, including medicines, blood samples and medical equipment.</a:t>
            </a:r>
            <a:br>
              <a:rPr kumimoji="0" lang="en-US" altLang="en-US" sz="1100" i="0" u="none" strike="noStrike" cap="none" normalizeH="0" baseline="0" dirty="0">
                <a:ln>
                  <a:noFill/>
                </a:ln>
                <a:effectLst/>
              </a:rPr>
            </a:br>
            <a:r>
              <a:rPr kumimoji="0" lang="en-US" altLang="en-US" sz="1100" i="1" u="none" strike="noStrike" cap="none" normalizeH="0" baseline="0" dirty="0">
                <a:ln>
                  <a:noFill/>
                </a:ln>
                <a:effectLst/>
              </a:rPr>
              <a:t>(NHS England, 2022).</a:t>
            </a:r>
          </a:p>
          <a:p>
            <a:pPr marL="0" marR="0" lvl="0" indent="0" defTabSz="914400" rtl="0" eaLnBrk="0" fontAlgn="base" latinLnBrk="0" hangingPunct="0">
              <a:lnSpc>
                <a:spcPct val="90000"/>
              </a:lnSpc>
              <a:spcBef>
                <a:spcPct val="0"/>
              </a:spcBef>
              <a:spcAft>
                <a:spcPts val="600"/>
              </a:spcAft>
              <a:buClrTx/>
              <a:buSzTx/>
              <a:buFontTx/>
              <a:buChar char="•"/>
              <a:tabLst/>
            </a:pPr>
            <a:endParaRPr kumimoji="0" lang="en-US" altLang="en-US" sz="1100" i="0" u="none" strike="noStrike" cap="none" normalizeH="0" baseline="0" dirty="0">
              <a:ln>
                <a:noFill/>
              </a:ln>
              <a:effectLst/>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100" b="1" i="0" u="none" strike="noStrike" cap="none" normalizeH="0" baseline="0" dirty="0">
                <a:ln>
                  <a:noFill/>
                </a:ln>
                <a:effectLst/>
              </a:rPr>
              <a:t>In the UK, NHS organizations have explored drone technology to improve healthcare logistics, particularly for faster and more reliable transportation of medical supplies.</a:t>
            </a:r>
            <a:r>
              <a:rPr kumimoji="0" lang="en-US" altLang="en-US" sz="1100" i="1" u="none" strike="noStrike" cap="none" normalizeH="0" baseline="0" dirty="0">
                <a:ln>
                  <a:noFill/>
                </a:ln>
                <a:effectLst/>
              </a:rPr>
              <a:t>(NHS England, 2022; Guy’s and St Thomas’ NHS Foundation Trust, 2024).</a:t>
            </a:r>
          </a:p>
          <a:p>
            <a:pPr marL="0" marR="0" lvl="0" indent="0" defTabSz="914400" rtl="0" eaLnBrk="0" fontAlgn="base" latinLnBrk="0" hangingPunct="0">
              <a:lnSpc>
                <a:spcPct val="90000"/>
              </a:lnSpc>
              <a:spcBef>
                <a:spcPct val="0"/>
              </a:spcBef>
              <a:spcAft>
                <a:spcPts val="600"/>
              </a:spcAft>
              <a:buClrTx/>
              <a:buSzTx/>
              <a:buFontTx/>
              <a:buChar char="•"/>
              <a:tabLst/>
            </a:pPr>
            <a:endParaRPr kumimoji="0" lang="en-US" altLang="en-US" sz="1100" i="0" u="none" strike="noStrike" cap="none" normalizeH="0" baseline="0" dirty="0">
              <a:ln>
                <a:noFill/>
              </a:ln>
              <a:effectLst/>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100" b="1" i="0" u="none" strike="noStrike" cap="none" normalizeH="0" baseline="0" dirty="0">
                <a:ln>
                  <a:noFill/>
                </a:ln>
                <a:effectLst/>
              </a:rPr>
              <a:t>Since around 2019, drone delivery has been developed through pilot projects across the UK, demonstrating potential benefits for remote communities and time-critical healthcare services.</a:t>
            </a:r>
            <a:br>
              <a:rPr kumimoji="0" lang="en-US" altLang="en-US" sz="1100" i="0" u="none" strike="noStrike" cap="none" normalizeH="0" baseline="0" dirty="0">
                <a:ln>
                  <a:noFill/>
                </a:ln>
                <a:effectLst/>
              </a:rPr>
            </a:br>
            <a:r>
              <a:rPr kumimoji="0" lang="en-US" altLang="en-US" sz="1100" i="1" u="none" strike="noStrike" cap="none" normalizeH="0" baseline="0" dirty="0">
                <a:ln>
                  <a:noFill/>
                </a:ln>
                <a:effectLst/>
              </a:rPr>
              <a:t>(Civil Aviation Authority, 2024).</a:t>
            </a:r>
          </a:p>
          <a:p>
            <a:pPr marL="0" marR="0" lvl="0" indent="0" defTabSz="914400" rtl="0" eaLnBrk="0" fontAlgn="base" latinLnBrk="0" hangingPunct="0">
              <a:lnSpc>
                <a:spcPct val="90000"/>
              </a:lnSpc>
              <a:spcBef>
                <a:spcPct val="0"/>
              </a:spcBef>
              <a:spcAft>
                <a:spcPts val="600"/>
              </a:spcAft>
              <a:buClrTx/>
              <a:buSzTx/>
              <a:buFontTx/>
              <a:buChar char="•"/>
              <a:tabLst/>
            </a:pPr>
            <a:endParaRPr kumimoji="0" lang="en-US" altLang="en-US" sz="1100" i="0" u="none" strike="noStrike" cap="none" normalizeH="0" baseline="0" dirty="0">
              <a:ln>
                <a:noFill/>
              </a:ln>
              <a:effectLst/>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100" i="0" u="none" strike="noStrike" cap="none" normalizeH="0" baseline="0" dirty="0">
                <a:ln>
                  <a:noFill/>
                </a:ln>
                <a:effectLst/>
              </a:rPr>
              <a:t>This innovation </a:t>
            </a:r>
            <a:r>
              <a:rPr kumimoji="0" lang="en-US" altLang="en-US" sz="1100" b="1" i="0" u="none" strike="noStrike" cap="none" normalizeH="0" baseline="0" dirty="0">
                <a:ln>
                  <a:noFill/>
                </a:ln>
                <a:effectLst/>
              </a:rPr>
              <a:t>aims to reduce delivery times, support healthcare professionals and improve patient care through more efficient and sustainable healthcare transport.</a:t>
            </a:r>
            <a:br>
              <a:rPr kumimoji="0" lang="en-US" altLang="en-US" sz="1100" i="0" u="none" strike="noStrike" cap="none" normalizeH="0" baseline="0" dirty="0">
                <a:ln>
                  <a:noFill/>
                </a:ln>
                <a:effectLst/>
              </a:rPr>
            </a:br>
            <a:r>
              <a:rPr kumimoji="0" lang="en-US" altLang="en-US" sz="1100" i="1" u="none" strike="noStrike" cap="none" normalizeH="0" baseline="0" dirty="0">
                <a:ln>
                  <a:noFill/>
                </a:ln>
                <a:effectLst/>
              </a:rPr>
              <a:t>(Department for Science, Innovation and Technology, 2023).</a:t>
            </a:r>
          </a:p>
          <a:p>
            <a:pPr marL="0" marR="0" lvl="0" indent="0" defTabSz="914400" rtl="0" eaLnBrk="0" fontAlgn="base" latinLnBrk="0" hangingPunct="0">
              <a:lnSpc>
                <a:spcPct val="90000"/>
              </a:lnSpc>
              <a:spcBef>
                <a:spcPct val="0"/>
              </a:spcBef>
              <a:spcAft>
                <a:spcPts val="600"/>
              </a:spcAft>
              <a:buClrTx/>
              <a:buSzTx/>
              <a:buFontTx/>
              <a:buChar char="•"/>
              <a:tabLst/>
            </a:pPr>
            <a:endParaRPr kumimoji="0" lang="en-US" altLang="en-US" sz="1100" b="1" i="0" u="none" strike="noStrike" cap="none" normalizeH="0" baseline="0" dirty="0">
              <a:ln>
                <a:noFill/>
              </a:ln>
              <a:effectLst/>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100" b="1" i="0" u="none" strike="noStrike" cap="none" normalizeH="0" baseline="0" dirty="0">
                <a:ln>
                  <a:noFill/>
                </a:ln>
                <a:effectLst/>
              </a:rPr>
              <a:t>As the NHS continues to adopt digital innovation, drone delivery represents a potential opportunity to create more responsive, connected and resilient healthcare services.</a:t>
            </a:r>
            <a:br>
              <a:rPr kumimoji="0" lang="en-US" altLang="en-US" sz="1100" i="0" u="none" strike="noStrike" cap="none" normalizeH="0" baseline="0" dirty="0">
                <a:ln>
                  <a:noFill/>
                </a:ln>
                <a:effectLst/>
              </a:rPr>
            </a:br>
            <a:r>
              <a:rPr kumimoji="0" lang="en-US" altLang="en-US" sz="1100" i="1" u="none" strike="noStrike" cap="none" normalizeH="0" baseline="0" dirty="0">
                <a:ln>
                  <a:noFill/>
                </a:ln>
                <a:effectLst/>
              </a:rPr>
              <a:t>(NHS England, 2022).</a:t>
            </a:r>
            <a:endParaRPr kumimoji="0" lang="en-US" altLang="en-US" sz="1100" i="0" u="none" strike="noStrike" cap="none" normalizeH="0" baseline="0" dirty="0">
              <a:ln>
                <a:noFill/>
              </a:ln>
              <a:effectLst/>
            </a:endParaRPr>
          </a:p>
        </p:txBody>
      </p:sp>
      <p:pic>
        <p:nvPicPr>
          <p:cNvPr id="5" name="Picture 4" descr="A drone flying with a box&#10;&#10;AI-generated content may be incorrect.">
            <a:extLst>
              <a:ext uri="{FF2B5EF4-FFF2-40B4-BE49-F238E27FC236}">
                <a16:creationId xmlns:a16="http://schemas.microsoft.com/office/drawing/2014/main" id="{B4273652-DF76-D715-EFD9-7DFD5AD7A3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29635" y="2276872"/>
            <a:ext cx="3414365" cy="3414365"/>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C253B361-5AFB-2E66-191D-4E0D1EFCCA2C}"/>
              </a:ext>
            </a:extLst>
          </p:cNvPr>
          <p:cNvSpPr>
            <a:spLocks noGrp="1"/>
          </p:cNvSpPr>
          <p:nvPr>
            <p:ph type="title"/>
          </p:nvPr>
        </p:nvSpPr>
        <p:spPr>
          <a:xfrm>
            <a:off x="457200" y="274638"/>
            <a:ext cx="8229600" cy="1143000"/>
          </a:xfrm>
        </p:spPr>
        <p:txBody>
          <a:bodyPr/>
          <a:lstStyle/>
          <a:p>
            <a:r>
              <a:rPr lang="en-US" dirty="0"/>
              <a:t>Video </a:t>
            </a:r>
            <a:br>
              <a:rPr lang="en-US" dirty="0"/>
            </a:br>
            <a:endParaRPr lang="en-US" dirty="0"/>
          </a:p>
        </p:txBody>
      </p:sp>
      <p:pic>
        <p:nvPicPr>
          <p:cNvPr id="7" name="Online Media 6" descr="NHS to trial 'same-day' drone delivery for chemotherapy drugs">
            <a:hlinkClick r:id="" action="ppaction://media"/>
            <a:extLst>
              <a:ext uri="{FF2B5EF4-FFF2-40B4-BE49-F238E27FC236}">
                <a16:creationId xmlns:a16="http://schemas.microsoft.com/office/drawing/2014/main" id="{0B1F4F4F-8D3F-C2B1-FC8A-F5A03F09D19E}"/>
              </a:ext>
            </a:extLst>
          </p:cNvPr>
          <p:cNvPicPr>
            <a:picLocks noRot="1" noChangeAspect="1"/>
          </p:cNvPicPr>
          <p:nvPr>
            <a:videoFile r:link="rId1"/>
          </p:nvPr>
        </p:nvPicPr>
        <p:blipFill>
          <a:blip r:embed="rId3"/>
          <a:stretch>
            <a:fillRect/>
          </a:stretch>
        </p:blipFill>
        <p:spPr>
          <a:xfrm>
            <a:off x="1105600" y="1268760"/>
            <a:ext cx="6932800" cy="3917032"/>
          </a:xfrm>
          <a:prstGeom prst="rect">
            <a:avLst/>
          </a:prstGeom>
          <a:noFill/>
        </p:spPr>
      </p:pic>
      <p:sp>
        <p:nvSpPr>
          <p:cNvPr id="8" name="TextBox 7">
            <a:extLst>
              <a:ext uri="{FF2B5EF4-FFF2-40B4-BE49-F238E27FC236}">
                <a16:creationId xmlns:a16="http://schemas.microsoft.com/office/drawing/2014/main" id="{6919B8A1-8A28-0325-4513-30B3C4E5B9A9}"/>
              </a:ext>
            </a:extLst>
          </p:cNvPr>
          <p:cNvSpPr txBox="1"/>
          <p:nvPr/>
        </p:nvSpPr>
        <p:spPr>
          <a:xfrm>
            <a:off x="107504" y="807310"/>
            <a:ext cx="5691943" cy="646331"/>
          </a:xfrm>
          <a:prstGeom prst="rect">
            <a:avLst/>
          </a:prstGeom>
          <a:noFill/>
        </p:spPr>
        <p:txBody>
          <a:bodyPr wrap="none" rtlCol="0">
            <a:spAutoFit/>
          </a:bodyPr>
          <a:lstStyle/>
          <a:p>
            <a:r>
              <a:rPr lang="en-US" dirty="0">
                <a:hlinkClick r:id="rId4"/>
              </a:rPr>
              <a:t>https://youtu.be/Wu7fb2FY7ow?si=9rlygW5LVv33kI0X</a:t>
            </a:r>
            <a:endParaRPr lang="en-US" dirty="0"/>
          </a:p>
          <a:p>
            <a:endParaRPr lang="en-US" dirty="0"/>
          </a:p>
        </p:txBody>
      </p:sp>
      <p:sp>
        <p:nvSpPr>
          <p:cNvPr id="9" name="TextBox 8">
            <a:extLst>
              <a:ext uri="{FF2B5EF4-FFF2-40B4-BE49-F238E27FC236}">
                <a16:creationId xmlns:a16="http://schemas.microsoft.com/office/drawing/2014/main" id="{87B2057B-61FB-749A-1413-B37120746E45}"/>
              </a:ext>
            </a:extLst>
          </p:cNvPr>
          <p:cNvSpPr txBox="1"/>
          <p:nvPr/>
        </p:nvSpPr>
        <p:spPr>
          <a:xfrm>
            <a:off x="-612576" y="5305902"/>
            <a:ext cx="2758063" cy="369332"/>
          </a:xfrm>
          <a:prstGeom prst="rect">
            <a:avLst/>
          </a:prstGeom>
          <a:noFill/>
        </p:spPr>
        <p:txBody>
          <a:bodyPr wrap="none" rtlCol="0">
            <a:spAutoFit/>
          </a:bodyPr>
          <a:lstStyle/>
          <a:p>
            <a:r>
              <a:rPr lang="en-US" dirty="0"/>
              <a:t>	(You tube ,2022)</a:t>
            </a:r>
          </a:p>
        </p:txBody>
      </p:sp>
    </p:spTree>
    <p:extLst>
      <p:ext uri="{BB962C8B-B14F-4D97-AF65-F5344CB8AC3E}">
        <p14:creationId xmlns:p14="http://schemas.microsoft.com/office/powerpoint/2010/main" val="2156267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3C4B9500-B412-C98F-4152-832BA4813E29}"/>
              </a:ext>
            </a:extLst>
          </p:cNvPr>
          <p:cNvSpPr>
            <a:spLocks noGrp="1" noChangeArrowheads="1"/>
          </p:cNvSpPr>
          <p:nvPr>
            <p:ph type="title"/>
          </p:nvPr>
        </p:nvSpPr>
        <p:spPr>
          <a:xfrm>
            <a:off x="107504" y="-459432"/>
            <a:ext cx="3008313" cy="1162050"/>
          </a:xfrm>
        </p:spPr>
        <p:txBody>
          <a:bodyPr wrap="square" anchor="b">
            <a:normAutofit/>
          </a:bodyPr>
          <a:lstStyle/>
          <a:p>
            <a:pPr eaLnBrk="1" hangingPunct="1"/>
            <a:r>
              <a:rPr lang="en-GB" altLang="en-US" b="1" dirty="0"/>
              <a:t>Impact on Workforce</a:t>
            </a:r>
          </a:p>
        </p:txBody>
      </p:sp>
      <p:pic>
        <p:nvPicPr>
          <p:cNvPr id="4" name="Picture 3" descr="A group of people standing on a roof&#10;&#10;AI-generated content may be incorrect.">
            <a:extLst>
              <a:ext uri="{FF2B5EF4-FFF2-40B4-BE49-F238E27FC236}">
                <a16:creationId xmlns:a16="http://schemas.microsoft.com/office/drawing/2014/main" id="{3CCCF498-D69C-14FA-9C1F-180496DC0C19}"/>
              </a:ext>
            </a:extLst>
          </p:cNvPr>
          <p:cNvPicPr>
            <a:picLocks noChangeAspect="1"/>
          </p:cNvPicPr>
          <p:nvPr/>
        </p:nvPicPr>
        <p:blipFill>
          <a:blip r:embed="rId2">
            <a:extLst>
              <a:ext uri="{28A0092B-C50C-407E-A947-70E740481C1C}">
                <a14:useLocalDpi xmlns:a14="http://schemas.microsoft.com/office/drawing/2010/main" val="0"/>
              </a:ext>
            </a:extLst>
          </a:blip>
          <a:srcRect l="14633" r="19150" b="-1"/>
          <a:stretch>
            <a:fillRect/>
          </a:stretch>
        </p:blipFill>
        <p:spPr>
          <a:xfrm>
            <a:off x="4146174" y="188640"/>
            <a:ext cx="4906888" cy="5172173"/>
          </a:xfrm>
          <a:prstGeom prst="rect">
            <a:avLst/>
          </a:prstGeom>
          <a:noFill/>
        </p:spPr>
      </p:pic>
      <p:sp>
        <p:nvSpPr>
          <p:cNvPr id="6" name="Rectangle 6">
            <a:extLst>
              <a:ext uri="{FF2B5EF4-FFF2-40B4-BE49-F238E27FC236}">
                <a16:creationId xmlns:a16="http://schemas.microsoft.com/office/drawing/2014/main" id="{53BA1167-62C5-C012-C3EF-E56DAC62BA45}"/>
              </a:ext>
            </a:extLst>
          </p:cNvPr>
          <p:cNvSpPr>
            <a:spLocks noGrp="1" noChangeArrowheads="1"/>
          </p:cNvSpPr>
          <p:nvPr>
            <p:ph type="body" sz="half" idx="2"/>
          </p:nvPr>
        </p:nvSpPr>
        <p:spPr bwMode="auto">
          <a:xfrm>
            <a:off x="179512" y="844190"/>
            <a:ext cx="3966662" cy="4168986"/>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1200" u="none" strike="noStrike" cap="none" normalizeH="0" baseline="0" dirty="0">
              <a:ln>
                <a:noFill/>
              </a:ln>
              <a:effectLst/>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200" b="1" u="none" strike="noStrike" cap="none" normalizeH="0" baseline="0" dirty="0">
                <a:ln>
                  <a:noFill/>
                </a:ln>
                <a:effectLst/>
              </a:rPr>
              <a:t>Improves healthcare efficiency by enabling faster transport of essential medical supplies </a:t>
            </a:r>
            <a:r>
              <a:rPr kumimoji="0" lang="en-US" altLang="en-US" sz="1200" u="none" strike="noStrike" cap="none" normalizeH="0" baseline="0" dirty="0">
                <a:ln>
                  <a:noFill/>
                </a:ln>
                <a:effectLst/>
              </a:rPr>
              <a:t>(Guy’s and St Thomas’ NHS Foundation Trust, 2024).</a:t>
            </a:r>
          </a:p>
          <a:p>
            <a:pPr marL="0" marR="0" lvl="0" indent="0" defTabSz="914400" rtl="0" eaLnBrk="0" fontAlgn="base" latinLnBrk="0" hangingPunct="0">
              <a:lnSpc>
                <a:spcPct val="90000"/>
              </a:lnSpc>
              <a:spcBef>
                <a:spcPct val="0"/>
              </a:spcBef>
              <a:spcAft>
                <a:spcPts val="600"/>
              </a:spcAft>
              <a:buClrTx/>
              <a:buSzTx/>
              <a:buFontTx/>
              <a:buChar char="•"/>
              <a:tabLst/>
            </a:pPr>
            <a:endParaRPr kumimoji="0" lang="en-US" altLang="en-US" sz="1200" u="none" strike="noStrike" cap="none" normalizeH="0" baseline="0" dirty="0">
              <a:ln>
                <a:noFill/>
              </a:ln>
              <a:effectLst/>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200" b="1" u="none" strike="noStrike" cap="none" normalizeH="0" baseline="0" dirty="0">
                <a:ln>
                  <a:noFill/>
                </a:ln>
                <a:effectLst/>
              </a:rPr>
              <a:t>Reduces logistical delays, allowing healthcare professionals to focus more on patient care </a:t>
            </a:r>
            <a:r>
              <a:rPr kumimoji="0" lang="en-US" altLang="en-US" sz="1200" u="none" strike="noStrike" cap="none" normalizeH="0" baseline="0" dirty="0">
                <a:ln>
                  <a:noFill/>
                </a:ln>
                <a:effectLst/>
              </a:rPr>
              <a:t>(NHS England, 2022).</a:t>
            </a:r>
          </a:p>
          <a:p>
            <a:pPr marL="0" marR="0" lvl="0" indent="0" defTabSz="914400" rtl="0" eaLnBrk="0" fontAlgn="base" latinLnBrk="0" hangingPunct="0">
              <a:lnSpc>
                <a:spcPct val="90000"/>
              </a:lnSpc>
              <a:spcBef>
                <a:spcPct val="0"/>
              </a:spcBef>
              <a:spcAft>
                <a:spcPts val="600"/>
              </a:spcAft>
              <a:buClrTx/>
              <a:buSzTx/>
              <a:buFontTx/>
              <a:buChar char="•"/>
              <a:tabLst/>
            </a:pPr>
            <a:endParaRPr kumimoji="0" lang="en-US" altLang="en-US" sz="1200" u="none" strike="noStrike" cap="none" normalizeH="0" baseline="0" dirty="0">
              <a:ln>
                <a:noFill/>
              </a:ln>
              <a:effectLst/>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200" b="1" u="none" strike="noStrike" cap="none" normalizeH="0" baseline="0" dirty="0">
                <a:ln>
                  <a:noFill/>
                </a:ln>
                <a:effectLst/>
              </a:rPr>
              <a:t>Supports clinical decision-making through faster access to medical samples and treatments </a:t>
            </a:r>
            <a:r>
              <a:rPr kumimoji="0" lang="en-US" altLang="en-US" sz="1200" u="none" strike="noStrike" cap="none" normalizeH="0" baseline="0" dirty="0">
                <a:ln>
                  <a:noFill/>
                </a:ln>
                <a:effectLst/>
              </a:rPr>
              <a:t>(Guy’s and St Thomas’ NHS Foundation Trust, 2024).</a:t>
            </a:r>
          </a:p>
          <a:p>
            <a:pPr marL="0" marR="0" lvl="0" indent="0" defTabSz="914400" rtl="0" eaLnBrk="0" fontAlgn="base" latinLnBrk="0" hangingPunct="0">
              <a:lnSpc>
                <a:spcPct val="90000"/>
              </a:lnSpc>
              <a:spcBef>
                <a:spcPct val="0"/>
              </a:spcBef>
              <a:spcAft>
                <a:spcPts val="600"/>
              </a:spcAft>
              <a:buClrTx/>
              <a:buSzTx/>
              <a:buFontTx/>
              <a:buChar char="•"/>
              <a:tabLst/>
            </a:pPr>
            <a:endParaRPr kumimoji="0" lang="en-US" altLang="en-US" sz="1200" u="none" strike="noStrike" cap="none" normalizeH="0" baseline="0" dirty="0">
              <a:ln>
                <a:noFill/>
              </a:ln>
              <a:effectLst/>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200" b="1" u="none" strike="noStrike" cap="none" normalizeH="0" baseline="0" dirty="0">
                <a:ln>
                  <a:noFill/>
                </a:ln>
                <a:effectLst/>
              </a:rPr>
              <a:t>Creates new workforce opportunities requiring digital and technical skills </a:t>
            </a:r>
            <a:r>
              <a:rPr kumimoji="0" lang="en-US" altLang="en-US" sz="1200" u="none" strike="noStrike" cap="none" normalizeH="0" baseline="0" dirty="0">
                <a:ln>
                  <a:noFill/>
                </a:ln>
                <a:effectLst/>
              </a:rPr>
              <a:t>(Department for Science, Innovation and Technology, 2023).</a:t>
            </a:r>
          </a:p>
          <a:p>
            <a:pPr marL="0" marR="0" lvl="0" indent="0" defTabSz="914400" rtl="0" eaLnBrk="0" fontAlgn="base" latinLnBrk="0" hangingPunct="0">
              <a:lnSpc>
                <a:spcPct val="90000"/>
              </a:lnSpc>
              <a:spcBef>
                <a:spcPct val="0"/>
              </a:spcBef>
              <a:spcAft>
                <a:spcPts val="600"/>
              </a:spcAft>
              <a:buClrTx/>
              <a:buSzTx/>
              <a:buFontTx/>
              <a:buChar char="•"/>
              <a:tabLst/>
            </a:pPr>
            <a:endParaRPr kumimoji="0" lang="en-US" altLang="en-US" sz="1200" u="none" strike="noStrike" cap="none" normalizeH="0" baseline="0" dirty="0">
              <a:ln>
                <a:noFill/>
              </a:ln>
              <a:effectLst/>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200" b="1" u="none" strike="noStrike" cap="none" normalizeH="0" baseline="0" dirty="0">
                <a:ln>
                  <a:noFill/>
                </a:ln>
                <a:effectLst/>
              </a:rPr>
              <a:t>Requires staff training and adaptation to integrate </a:t>
            </a:r>
            <a:r>
              <a:rPr kumimoji="0" lang="en-US" altLang="en-US" sz="1200" u="none" strike="noStrike" cap="none" normalizeH="0" baseline="0" dirty="0">
                <a:ln>
                  <a:noFill/>
                </a:ln>
                <a:effectLst/>
              </a:rPr>
              <a:t>drone technology into NHS workflows (Civil Aviation Authority, 2024).</a:t>
            </a: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1200" u="none" strike="noStrike" cap="none" normalizeH="0" baseline="0" dirty="0">
              <a:ln>
                <a:noFill/>
              </a:ln>
              <a:effectLs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2A1E3449-3C66-8A92-7772-E8A3F681DE7B}"/>
              </a:ext>
            </a:extLst>
          </p:cNvPr>
          <p:cNvSpPr>
            <a:spLocks noGrp="1" noChangeArrowheads="1"/>
          </p:cNvSpPr>
          <p:nvPr>
            <p:ph type="title"/>
          </p:nvPr>
        </p:nvSpPr>
        <p:spPr>
          <a:xfrm>
            <a:off x="457200" y="274638"/>
            <a:ext cx="8229600" cy="1143000"/>
          </a:xfrm>
        </p:spPr>
        <p:txBody>
          <a:bodyPr wrap="square" anchor="ctr">
            <a:normAutofit/>
          </a:bodyPr>
          <a:lstStyle/>
          <a:p>
            <a:pPr eaLnBrk="1" hangingPunct="1"/>
            <a:r>
              <a:rPr lang="en-GB" altLang="en-US" b="1" dirty="0"/>
              <a:t>Impact on service delivery </a:t>
            </a:r>
          </a:p>
        </p:txBody>
      </p:sp>
      <p:sp>
        <p:nvSpPr>
          <p:cNvPr id="10" name="Rectangle 10">
            <a:extLst>
              <a:ext uri="{FF2B5EF4-FFF2-40B4-BE49-F238E27FC236}">
                <a16:creationId xmlns:a16="http://schemas.microsoft.com/office/drawing/2014/main" id="{85421647-B5CF-E226-803A-075B9E85C853}"/>
              </a:ext>
            </a:extLst>
          </p:cNvPr>
          <p:cNvSpPr>
            <a:spLocks noGrp="1" noChangeArrowheads="1"/>
          </p:cNvSpPr>
          <p:nvPr>
            <p:ph sz="half" idx="2"/>
          </p:nvPr>
        </p:nvSpPr>
        <p:spPr bwMode="auto">
          <a:xfrm>
            <a:off x="179512" y="1417638"/>
            <a:ext cx="5541604" cy="4027586"/>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fontScale="92500"/>
          </a:bodyPr>
          <a:lstStyle/>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1200" i="0" u="none" strike="noStrike" cap="none" normalizeH="0" baseline="0" dirty="0">
              <a:ln>
                <a:noFill/>
              </a:ln>
              <a:effectLst/>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200" b="1" i="0" u="none" strike="noStrike" cap="none" normalizeH="0" baseline="0" dirty="0">
                <a:ln>
                  <a:noFill/>
                </a:ln>
                <a:effectLst/>
              </a:rPr>
              <a:t>Improves access to essential healthcare supplies and supports faster service delivery </a:t>
            </a:r>
            <a:r>
              <a:rPr kumimoji="0" lang="en-US" altLang="en-US" sz="1200" i="1" u="none" strike="noStrike" cap="none" normalizeH="0" baseline="0" dirty="0">
                <a:ln>
                  <a:noFill/>
                </a:ln>
                <a:effectLst/>
              </a:rPr>
              <a:t>(NHS England, 2022; Guy’s and St Thomas’ NHS Foundation Trust, 2024).</a:t>
            </a:r>
          </a:p>
          <a:p>
            <a:pPr marL="0" marR="0" lvl="0" indent="0" defTabSz="914400" rtl="0" eaLnBrk="0" fontAlgn="base" latinLnBrk="0" hangingPunct="0">
              <a:lnSpc>
                <a:spcPct val="90000"/>
              </a:lnSpc>
              <a:spcBef>
                <a:spcPct val="0"/>
              </a:spcBef>
              <a:spcAft>
                <a:spcPts val="600"/>
              </a:spcAft>
              <a:buClrTx/>
              <a:buSzTx/>
              <a:buFontTx/>
              <a:buChar char="•"/>
              <a:tabLst/>
            </a:pPr>
            <a:endParaRPr kumimoji="0" lang="en-US" altLang="en-US" sz="1200" i="0" u="none" strike="noStrike" cap="none" normalizeH="0" baseline="0" dirty="0">
              <a:ln>
                <a:noFill/>
              </a:ln>
              <a:effectLst/>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200" b="1" i="0" u="none" strike="noStrike" cap="none" normalizeH="0" baseline="0" dirty="0">
                <a:ln>
                  <a:noFill/>
                </a:ln>
                <a:effectLst/>
              </a:rPr>
              <a:t>Enhances continuity and quality of care through faster transportation of medical samples and treatments</a:t>
            </a:r>
            <a:r>
              <a:rPr kumimoji="0" lang="en-US" altLang="en-US" sz="1200" i="1" u="none" strike="noStrike" cap="none" normalizeH="0" baseline="0" dirty="0">
                <a:ln>
                  <a:noFill/>
                </a:ln>
                <a:effectLst/>
              </a:rPr>
              <a:t>(Guy’s and St Thomas’ NHS Foundation Trust, 2024).</a:t>
            </a:r>
          </a:p>
          <a:p>
            <a:pPr marL="0" marR="0" lvl="0" indent="0" defTabSz="914400" rtl="0" eaLnBrk="0" fontAlgn="base" latinLnBrk="0" hangingPunct="0">
              <a:lnSpc>
                <a:spcPct val="90000"/>
              </a:lnSpc>
              <a:spcBef>
                <a:spcPct val="0"/>
              </a:spcBef>
              <a:spcAft>
                <a:spcPts val="600"/>
              </a:spcAft>
              <a:buClrTx/>
              <a:buSzTx/>
              <a:buFontTx/>
              <a:buChar char="•"/>
              <a:tabLst/>
            </a:pPr>
            <a:endParaRPr kumimoji="0" lang="en-US" altLang="en-US" sz="1200" i="0" u="none" strike="noStrike" cap="none" normalizeH="0" baseline="0" dirty="0">
              <a:ln>
                <a:noFill/>
              </a:ln>
              <a:effectLst/>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200" b="1" i="0" u="none" strike="noStrike" cap="none" normalizeH="0" baseline="0" dirty="0">
                <a:ln>
                  <a:noFill/>
                </a:ln>
                <a:effectLst/>
              </a:rPr>
              <a:t>Strengthens NHS service resilience by improving healthcare logistics and emergency response capacity </a:t>
            </a:r>
            <a:r>
              <a:rPr kumimoji="0" lang="en-US" altLang="en-US" sz="1200" i="1" u="none" strike="noStrike" cap="none" normalizeH="0" baseline="0" dirty="0">
                <a:ln>
                  <a:noFill/>
                </a:ln>
                <a:effectLst/>
              </a:rPr>
              <a:t>(NHS Blood and Transplant, 2025).</a:t>
            </a:r>
          </a:p>
          <a:p>
            <a:pPr marL="0" marR="0" lvl="0" indent="0" defTabSz="914400" rtl="0" eaLnBrk="0" fontAlgn="base" latinLnBrk="0" hangingPunct="0">
              <a:lnSpc>
                <a:spcPct val="90000"/>
              </a:lnSpc>
              <a:spcBef>
                <a:spcPct val="0"/>
              </a:spcBef>
              <a:spcAft>
                <a:spcPts val="600"/>
              </a:spcAft>
              <a:buClrTx/>
              <a:buSzTx/>
              <a:buFontTx/>
              <a:buChar char="•"/>
              <a:tabLst/>
            </a:pPr>
            <a:endParaRPr kumimoji="0" lang="en-US" altLang="en-US" sz="1200" i="0" u="none" strike="noStrike" cap="none" normalizeH="0" baseline="0" dirty="0">
              <a:ln>
                <a:noFill/>
              </a:ln>
              <a:effectLst/>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200" b="1" i="0" u="none" strike="noStrike" cap="none" normalizeH="0" baseline="0" dirty="0">
                <a:ln>
                  <a:noFill/>
                </a:ln>
                <a:effectLst/>
              </a:rPr>
              <a:t>Supports more sustainable healthcare delivery by reducing reliance on traditional transport methods </a:t>
            </a:r>
            <a:r>
              <a:rPr kumimoji="0" lang="en-US" altLang="en-US" sz="1200" i="1" u="none" strike="noStrike" cap="none" normalizeH="0" baseline="0" dirty="0">
                <a:ln>
                  <a:noFill/>
                </a:ln>
                <a:effectLst/>
              </a:rPr>
              <a:t>(Guy’s and St Thomas’ NHS Foundation Trust, 2024).</a:t>
            </a:r>
          </a:p>
          <a:p>
            <a:pPr marL="0" marR="0" lvl="0" indent="0" defTabSz="914400" rtl="0" eaLnBrk="0" fontAlgn="base" latinLnBrk="0" hangingPunct="0">
              <a:lnSpc>
                <a:spcPct val="90000"/>
              </a:lnSpc>
              <a:spcBef>
                <a:spcPct val="0"/>
              </a:spcBef>
              <a:spcAft>
                <a:spcPts val="600"/>
              </a:spcAft>
              <a:buClrTx/>
              <a:buSzTx/>
              <a:buFontTx/>
              <a:buChar char="•"/>
              <a:tabLst/>
            </a:pPr>
            <a:endParaRPr kumimoji="0" lang="en-US" altLang="en-US" sz="1200" b="1" i="0" u="none" strike="noStrike" cap="none" normalizeH="0" baseline="0" dirty="0">
              <a:ln>
                <a:noFill/>
              </a:ln>
              <a:effectLst/>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200" b="1" i="0" u="none" strike="noStrike" cap="none" normalizeH="0" baseline="0" dirty="0">
                <a:ln>
                  <a:noFill/>
                </a:ln>
                <a:effectLst/>
              </a:rPr>
              <a:t>Requires robust infrastructure, regulatory approval and safe integration into NHS systems </a:t>
            </a:r>
            <a:r>
              <a:rPr kumimoji="0" lang="en-US" altLang="en-US" sz="1200" i="1" u="none" strike="noStrike" cap="none" normalizeH="0" baseline="0" dirty="0">
                <a:ln>
                  <a:noFill/>
                </a:ln>
                <a:effectLst/>
              </a:rPr>
              <a:t>(Civil Aviation Authority, 2024).</a:t>
            </a:r>
          </a:p>
          <a:p>
            <a:pPr marL="0" marR="0" lvl="0" indent="0" defTabSz="914400" rtl="0" eaLnBrk="0" fontAlgn="base" latinLnBrk="0" hangingPunct="0">
              <a:lnSpc>
                <a:spcPct val="90000"/>
              </a:lnSpc>
              <a:spcBef>
                <a:spcPct val="0"/>
              </a:spcBef>
              <a:spcAft>
                <a:spcPts val="600"/>
              </a:spcAft>
              <a:buClrTx/>
              <a:buSzTx/>
              <a:buFontTx/>
              <a:buChar char="•"/>
              <a:tabLst/>
            </a:pPr>
            <a:endParaRPr kumimoji="0" lang="en-US" altLang="en-US" sz="1200" i="0" u="none" strike="noStrike" cap="none" normalizeH="0" baseline="0" dirty="0">
              <a:ln>
                <a:noFill/>
              </a:ln>
              <a:effectLst/>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200" b="1" i="0" u="none" strike="noStrike" cap="none" normalizeH="0" baseline="0" dirty="0">
                <a:ln>
                  <a:noFill/>
                </a:ln>
                <a:effectLst/>
              </a:rPr>
              <a:t>Complements, rather than replaces, existing NHS transport services </a:t>
            </a:r>
            <a:r>
              <a:rPr kumimoji="0" lang="en-US" altLang="en-US" sz="1200" i="1" u="none" strike="noStrike" cap="none" normalizeH="0" baseline="0" dirty="0">
                <a:ln>
                  <a:noFill/>
                </a:ln>
                <a:effectLst/>
              </a:rPr>
              <a:t>(NHS England, 2022).</a:t>
            </a:r>
            <a:endParaRPr kumimoji="0" lang="en-US" altLang="en-US" sz="1200" i="0" u="none" strike="noStrike" cap="none" normalizeH="0" baseline="0" dirty="0">
              <a:ln>
                <a:noFill/>
              </a:ln>
              <a:effectLst/>
            </a:endParaRP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1100" i="0" u="none" strike="noStrike" cap="none" normalizeH="0" baseline="0" dirty="0">
              <a:ln>
                <a:noFill/>
              </a:ln>
              <a:effectLst/>
            </a:endParaRPr>
          </a:p>
        </p:txBody>
      </p:sp>
      <p:pic>
        <p:nvPicPr>
          <p:cNvPr id="3" name="Picture 2">
            <a:extLst>
              <a:ext uri="{FF2B5EF4-FFF2-40B4-BE49-F238E27FC236}">
                <a16:creationId xmlns:a16="http://schemas.microsoft.com/office/drawing/2014/main" id="{3331BCB6-6C62-AEDF-AC08-FEB6B7CAB2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21116" y="2276872"/>
            <a:ext cx="3414365" cy="3414365"/>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84A12C7-A5B4-3EE7-BA74-C7AD386D758E}"/>
              </a:ext>
            </a:extLst>
          </p:cNvPr>
          <p:cNvSpPr>
            <a:spLocks noGrp="1" noChangeArrowheads="1"/>
          </p:cNvSpPr>
          <p:nvPr>
            <p:ph type="title"/>
          </p:nvPr>
        </p:nvSpPr>
        <p:spPr>
          <a:xfrm>
            <a:off x="381000" y="-243408"/>
            <a:ext cx="8229600" cy="1143000"/>
          </a:xfrm>
        </p:spPr>
        <p:txBody>
          <a:bodyPr wrap="square" anchor="ctr">
            <a:normAutofit/>
          </a:bodyPr>
          <a:lstStyle/>
          <a:p>
            <a:pPr eaLnBrk="1" hangingPunct="1"/>
            <a:r>
              <a:rPr lang="en-GB" altLang="en-US" b="1" dirty="0"/>
              <a:t>Impact on patients </a:t>
            </a:r>
          </a:p>
        </p:txBody>
      </p:sp>
      <p:pic>
        <p:nvPicPr>
          <p:cNvPr id="4" name="Picture 3" descr="An old person standing outside a medical building&#10;&#10;AI-generated content may be incorrect.">
            <a:extLst>
              <a:ext uri="{FF2B5EF4-FFF2-40B4-BE49-F238E27FC236}">
                <a16:creationId xmlns:a16="http://schemas.microsoft.com/office/drawing/2014/main" id="{8EA95266-2950-5A9E-E45B-C6DAC48F450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2155970"/>
            <a:ext cx="4038600" cy="2877502"/>
          </a:xfrm>
          <a:prstGeom prst="rect">
            <a:avLst/>
          </a:prstGeom>
          <a:noFill/>
        </p:spPr>
      </p:pic>
      <p:sp>
        <p:nvSpPr>
          <p:cNvPr id="5" name="Rectangle 5">
            <a:extLst>
              <a:ext uri="{FF2B5EF4-FFF2-40B4-BE49-F238E27FC236}">
                <a16:creationId xmlns:a16="http://schemas.microsoft.com/office/drawing/2014/main" id="{5C5D7C64-59AB-A467-5EF8-2ABBA8562567}"/>
              </a:ext>
            </a:extLst>
          </p:cNvPr>
          <p:cNvSpPr>
            <a:spLocks noGrp="1" noChangeArrowheads="1"/>
          </p:cNvSpPr>
          <p:nvPr>
            <p:ph sz="half" idx="2"/>
          </p:nvPr>
        </p:nvSpPr>
        <p:spPr bwMode="auto">
          <a:xfrm>
            <a:off x="4596071" y="878488"/>
            <a:ext cx="4038599" cy="41549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rgbClr val="000000"/>
                </a:solidFill>
                <a:effectLst/>
                <a:latin typeface="Myriad Pro"/>
              </a:rPr>
              <a:t>Improves timely access to essential healthcare</a:t>
            </a:r>
            <a:r>
              <a:rPr kumimoji="0" lang="en-US" altLang="en-US" sz="1200" b="0" i="0" u="none" strike="noStrike" cap="none" normalizeH="0" baseline="0" dirty="0">
                <a:ln>
                  <a:noFill/>
                </a:ln>
                <a:solidFill>
                  <a:srgbClr val="000000"/>
                </a:solidFill>
                <a:effectLst/>
                <a:latin typeface="Myriad Pro"/>
              </a:rPr>
              <a:t> </a:t>
            </a:r>
            <a:r>
              <a:rPr kumimoji="0" lang="en-US" altLang="en-US" sz="1200" b="0" i="1" u="none" strike="noStrike" cap="none" normalizeH="0" baseline="0" dirty="0">
                <a:ln>
                  <a:noFill/>
                </a:ln>
                <a:solidFill>
                  <a:srgbClr val="000000"/>
                </a:solidFill>
                <a:effectLst/>
                <a:latin typeface="Myriad Pro"/>
              </a:rPr>
              <a:t>(NHS England, 2022; Guy’s and St Thomas’ NHS Foundation Trust, 2024).</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rgbClr val="000000"/>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rgbClr val="000000"/>
                </a:solidFill>
                <a:effectLst/>
                <a:latin typeface="Myriad Pro"/>
              </a:rPr>
              <a:t>Enhances patient experience and continuity of care</a:t>
            </a:r>
            <a:r>
              <a:rPr kumimoji="0" lang="en-US" altLang="en-US" sz="1200" b="0" i="0" u="none" strike="noStrike" cap="none" normalizeH="0" baseline="0" dirty="0">
                <a:ln>
                  <a:noFill/>
                </a:ln>
                <a:solidFill>
                  <a:srgbClr val="000000"/>
                </a:solidFill>
                <a:effectLst/>
                <a:latin typeface="Myriad Pro"/>
              </a:rPr>
              <a:t> </a:t>
            </a:r>
            <a:r>
              <a:rPr kumimoji="0" lang="en-US" altLang="en-US" sz="1200" b="0" i="1" u="none" strike="noStrike" cap="none" normalizeH="0" baseline="0" dirty="0">
                <a:ln>
                  <a:noFill/>
                </a:ln>
                <a:solidFill>
                  <a:srgbClr val="000000"/>
                </a:solidFill>
                <a:effectLst/>
                <a:latin typeface="Myriad Pro"/>
              </a:rPr>
              <a:t>(Guy’s and St Thomas’ NHS Foundation Trust, 2024).</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rgbClr val="000000"/>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rgbClr val="000000"/>
                </a:solidFill>
                <a:effectLst/>
                <a:latin typeface="Myriad Pro"/>
              </a:rPr>
              <a:t>Increases confidence in responsive NHS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200" b="1" i="0" u="none" strike="noStrike" cap="none" normalizeH="0" baseline="0" dirty="0">
                <a:ln>
                  <a:noFill/>
                </a:ln>
                <a:solidFill>
                  <a:srgbClr val="000000"/>
                </a:solidFill>
                <a:effectLst/>
                <a:latin typeface="Myriad Pro"/>
              </a:rPr>
              <a:t> services</a:t>
            </a:r>
            <a:r>
              <a:rPr kumimoji="0" lang="en-US" altLang="en-US" sz="1200" b="0" i="0" u="none" strike="noStrike" cap="none" normalizeH="0" baseline="0" dirty="0">
                <a:ln>
                  <a:noFill/>
                </a:ln>
                <a:solidFill>
                  <a:srgbClr val="000000"/>
                </a:solidFill>
                <a:effectLst/>
                <a:latin typeface="Myriad Pro"/>
              </a:rPr>
              <a:t> </a:t>
            </a:r>
            <a:r>
              <a:rPr kumimoji="0" lang="en-US" altLang="en-US" sz="1200" b="0" i="1" u="none" strike="noStrike" cap="none" normalizeH="0" baseline="0" dirty="0">
                <a:ln>
                  <a:noFill/>
                </a:ln>
                <a:solidFill>
                  <a:srgbClr val="000000"/>
                </a:solidFill>
                <a:effectLst/>
                <a:latin typeface="Myriad Pro"/>
              </a:rPr>
              <a:t>(Guy’s and St Thomas’ NHS Foundation Trust, 2024).</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200" b="0" i="0" u="none" strike="noStrike" cap="none" normalizeH="0" baseline="0" dirty="0">
              <a:ln>
                <a:noFill/>
              </a:ln>
              <a:solidFill>
                <a:srgbClr val="000000"/>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rgbClr val="000000"/>
                </a:solidFill>
                <a:effectLst/>
                <a:latin typeface="Myriad Pro"/>
              </a:rPr>
              <a:t>Promotes equitable access for rural and underserved communities</a:t>
            </a:r>
            <a:r>
              <a:rPr kumimoji="0" lang="en-US" altLang="en-US" sz="1200" b="0" i="0" u="none" strike="noStrike" cap="none" normalizeH="0" baseline="0" dirty="0">
                <a:ln>
                  <a:noFill/>
                </a:ln>
                <a:solidFill>
                  <a:srgbClr val="000000"/>
                </a:solidFill>
                <a:effectLst/>
                <a:latin typeface="Myriad Pro"/>
              </a:rPr>
              <a:t> </a:t>
            </a:r>
            <a:r>
              <a:rPr kumimoji="0" lang="en-US" altLang="en-US" sz="1200" b="0" i="1" u="none" strike="noStrike" cap="none" normalizeH="0" baseline="0" dirty="0">
                <a:ln>
                  <a:noFill/>
                </a:ln>
                <a:solidFill>
                  <a:srgbClr val="000000"/>
                </a:solidFill>
                <a:effectLst/>
                <a:latin typeface="Myriad Pro"/>
              </a:rPr>
              <a:t>(Oakey and </a:t>
            </a:r>
            <a:r>
              <a:rPr kumimoji="0" lang="en-US" altLang="en-US" sz="1200" b="0" i="1" u="none" strike="noStrike" cap="none" normalizeH="0" baseline="0" dirty="0" err="1">
                <a:ln>
                  <a:noFill/>
                </a:ln>
                <a:solidFill>
                  <a:srgbClr val="000000"/>
                </a:solidFill>
                <a:effectLst/>
                <a:latin typeface="Myriad Pro"/>
              </a:rPr>
              <a:t>Cherrett</a:t>
            </a:r>
            <a:r>
              <a:rPr kumimoji="0" lang="en-US" altLang="en-US" sz="1200" b="0" i="1" u="none" strike="noStrike" cap="none" normalizeH="0" baseline="0" dirty="0">
                <a:ln>
                  <a:noFill/>
                </a:ln>
                <a:solidFill>
                  <a:srgbClr val="000000"/>
                </a:solidFill>
                <a:effectLst/>
                <a:latin typeface="Myriad Pro"/>
              </a:rPr>
              <a:t>, 2022; NHS England, 2022).</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rgbClr val="000000"/>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rgbClr val="000000"/>
                </a:solidFill>
                <a:effectLst/>
                <a:latin typeface="Myriad Pro"/>
              </a:rPr>
              <a:t>May not benefit all patients equally due to geographical and operational limitations</a:t>
            </a:r>
            <a:r>
              <a:rPr kumimoji="0" lang="en-US" altLang="en-US" sz="1200" b="0" i="0" u="none" strike="noStrike" cap="none" normalizeH="0" baseline="0" dirty="0">
                <a:ln>
                  <a:noFill/>
                </a:ln>
                <a:solidFill>
                  <a:srgbClr val="000000"/>
                </a:solidFill>
                <a:effectLst/>
                <a:latin typeface="Myriad Pro"/>
              </a:rPr>
              <a:t> </a:t>
            </a:r>
            <a:r>
              <a:rPr kumimoji="0" lang="en-US" altLang="en-US" sz="1200" b="0" i="1" u="none" strike="noStrike" cap="none" normalizeH="0" baseline="0" dirty="0">
                <a:ln>
                  <a:noFill/>
                </a:ln>
                <a:solidFill>
                  <a:srgbClr val="000000"/>
                </a:solidFill>
                <a:effectLst/>
                <a:latin typeface="Myriad Pro"/>
              </a:rPr>
              <a:t>(Oakey and </a:t>
            </a:r>
            <a:r>
              <a:rPr kumimoji="0" lang="en-US" altLang="en-US" sz="1200" b="0" i="1" u="none" strike="noStrike" cap="none" normalizeH="0" baseline="0" dirty="0" err="1">
                <a:ln>
                  <a:noFill/>
                </a:ln>
                <a:solidFill>
                  <a:srgbClr val="000000"/>
                </a:solidFill>
                <a:effectLst/>
                <a:latin typeface="Myriad Pro"/>
              </a:rPr>
              <a:t>Cherrett</a:t>
            </a:r>
            <a:r>
              <a:rPr kumimoji="0" lang="en-US" altLang="en-US" sz="1200" b="0" i="1" u="none" strike="noStrike" cap="none" normalizeH="0" baseline="0" dirty="0">
                <a:ln>
                  <a:noFill/>
                </a:ln>
                <a:solidFill>
                  <a:srgbClr val="000000"/>
                </a:solidFill>
                <a:effectLst/>
                <a:latin typeface="Myriad Pro"/>
              </a:rPr>
              <a:t>, 2022).</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rgbClr val="000000"/>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rgbClr val="000000"/>
                </a:solidFill>
                <a:effectLst/>
                <a:latin typeface="Myriad Pro"/>
              </a:rPr>
              <a:t>Public trust and acceptance remain essential for successful implementation</a:t>
            </a:r>
            <a:r>
              <a:rPr kumimoji="0" lang="en-US" altLang="en-US" sz="1200" b="0" i="0" u="none" strike="noStrike" cap="none" normalizeH="0" baseline="0" dirty="0">
                <a:ln>
                  <a:noFill/>
                </a:ln>
                <a:solidFill>
                  <a:srgbClr val="000000"/>
                </a:solidFill>
                <a:effectLst/>
                <a:latin typeface="Myriad Pro"/>
              </a:rPr>
              <a:t> </a:t>
            </a:r>
            <a:r>
              <a:rPr kumimoji="0" lang="en-US" altLang="en-US" sz="1200" b="0" i="1" u="none" strike="noStrike" cap="none" normalizeH="0" baseline="0" dirty="0">
                <a:ln>
                  <a:noFill/>
                </a:ln>
                <a:solidFill>
                  <a:srgbClr val="000000"/>
                </a:solidFill>
                <a:effectLst/>
                <a:latin typeface="Myriad Pro"/>
              </a:rPr>
              <a:t>(Department of Health and Social Care, 2025).</a:t>
            </a:r>
            <a:endParaRPr kumimoji="0" lang="en-US" altLang="en-US" sz="1200" b="0" i="0" u="none" strike="noStrike" cap="none" normalizeH="0" baseline="0" dirty="0">
              <a:ln>
                <a:noFill/>
              </a:ln>
              <a:solidFill>
                <a:schemeClr val="tx1"/>
              </a:solidFill>
              <a:effectLst/>
              <a:latin typeface="Myriad Pro"/>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7178333D-E794-F915-37A6-20F2ECB269E9}"/>
              </a:ext>
            </a:extLst>
          </p:cNvPr>
          <p:cNvSpPr>
            <a:spLocks noGrp="1" noChangeArrowheads="1"/>
          </p:cNvSpPr>
          <p:nvPr>
            <p:ph type="title"/>
          </p:nvPr>
        </p:nvSpPr>
        <p:spPr>
          <a:xfrm>
            <a:off x="395536" y="-272742"/>
            <a:ext cx="8229600" cy="1143000"/>
          </a:xfrm>
        </p:spPr>
        <p:txBody>
          <a:bodyPr wrap="square" anchor="ctr">
            <a:normAutofit/>
          </a:bodyPr>
          <a:lstStyle/>
          <a:p>
            <a:pPr eaLnBrk="1" hangingPunct="1"/>
            <a:r>
              <a:rPr lang="en-GB" altLang="en-US" b="1" dirty="0"/>
              <a:t>Impact on community </a:t>
            </a:r>
          </a:p>
        </p:txBody>
      </p:sp>
      <p:pic>
        <p:nvPicPr>
          <p:cNvPr id="6" name="Picture 5">
            <a:extLst>
              <a:ext uri="{FF2B5EF4-FFF2-40B4-BE49-F238E27FC236}">
                <a16:creationId xmlns:a16="http://schemas.microsoft.com/office/drawing/2014/main" id="{E796802C-14D7-304D-4B06-221B82FCE5A1}"/>
              </a:ext>
            </a:extLst>
          </p:cNvPr>
          <p:cNvPicPr>
            <a:picLocks noChangeAspect="1"/>
          </p:cNvPicPr>
          <p:nvPr/>
        </p:nvPicPr>
        <p:blipFill>
          <a:blip r:embed="rId2">
            <a:extLst>
              <a:ext uri="{28A0092B-C50C-407E-A947-70E740481C1C}">
                <a14:useLocalDpi xmlns:a14="http://schemas.microsoft.com/office/drawing/2010/main" val="0"/>
              </a:ext>
            </a:extLst>
          </a:blip>
          <a:srcRect l="14321" r="24934"/>
          <a:stretch>
            <a:fillRect/>
          </a:stretch>
        </p:blipFill>
        <p:spPr>
          <a:xfrm>
            <a:off x="4648200" y="1600201"/>
            <a:ext cx="4038600" cy="3989040"/>
          </a:xfrm>
          <a:prstGeom prst="rect">
            <a:avLst/>
          </a:prstGeom>
          <a:noFill/>
        </p:spPr>
      </p:pic>
      <p:sp>
        <p:nvSpPr>
          <p:cNvPr id="8" name="Rectangle 6">
            <a:extLst>
              <a:ext uri="{FF2B5EF4-FFF2-40B4-BE49-F238E27FC236}">
                <a16:creationId xmlns:a16="http://schemas.microsoft.com/office/drawing/2014/main" id="{B161EA54-1A9A-0070-3527-C1F6EDD2682A}"/>
              </a:ext>
            </a:extLst>
          </p:cNvPr>
          <p:cNvSpPr>
            <a:spLocks noGrp="1" noChangeArrowheads="1"/>
          </p:cNvSpPr>
          <p:nvPr>
            <p:ph sz="half" idx="1"/>
          </p:nvPr>
        </p:nvSpPr>
        <p:spPr bwMode="auto">
          <a:xfrm>
            <a:off x="457200" y="894396"/>
            <a:ext cx="4114799" cy="49859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rgbClr val="000000"/>
                </a:solidFill>
                <a:effectLst/>
                <a:latin typeface="Myriad Pro"/>
              </a:rPr>
              <a:t>Improves healthcare accessibility for remote and underserved communities</a:t>
            </a:r>
            <a:r>
              <a:rPr kumimoji="0" lang="en-US" altLang="en-US" sz="1200" b="0" i="0" u="none" strike="noStrike" cap="none" normalizeH="0" baseline="0" dirty="0">
                <a:ln>
                  <a:noFill/>
                </a:ln>
                <a:solidFill>
                  <a:srgbClr val="000000"/>
                </a:solidFill>
                <a:effectLst/>
                <a:latin typeface="Myriad Pro"/>
              </a:rPr>
              <a:t> </a:t>
            </a:r>
            <a:r>
              <a:rPr kumimoji="0" lang="en-US" altLang="en-US" sz="1200" b="0" i="1" u="none" strike="noStrike" cap="none" normalizeH="0" baseline="0" dirty="0">
                <a:ln>
                  <a:noFill/>
                </a:ln>
                <a:solidFill>
                  <a:srgbClr val="000000"/>
                </a:solidFill>
                <a:effectLst/>
                <a:latin typeface="Myriad Pro"/>
              </a:rPr>
              <a:t>(NHS England, 2022; Oakey and </a:t>
            </a:r>
            <a:r>
              <a:rPr kumimoji="0" lang="en-US" altLang="en-US" sz="1200" b="0" i="1" u="none" strike="noStrike" cap="none" normalizeH="0" baseline="0" dirty="0" err="1">
                <a:ln>
                  <a:noFill/>
                </a:ln>
                <a:solidFill>
                  <a:srgbClr val="000000"/>
                </a:solidFill>
                <a:effectLst/>
                <a:latin typeface="Myriad Pro"/>
              </a:rPr>
              <a:t>Cherrett</a:t>
            </a:r>
            <a:r>
              <a:rPr kumimoji="0" lang="en-US" altLang="en-US" sz="1200" b="0" i="1" u="none" strike="noStrike" cap="none" normalizeH="0" baseline="0" dirty="0">
                <a:ln>
                  <a:noFill/>
                </a:ln>
                <a:solidFill>
                  <a:srgbClr val="000000"/>
                </a:solidFill>
                <a:effectLst/>
                <a:latin typeface="Myriad Pro"/>
              </a:rPr>
              <a:t>, 2022).</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rgbClr val="000000"/>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rgbClr val="000000"/>
                </a:solidFill>
                <a:effectLst/>
                <a:latin typeface="Myriad Pro"/>
              </a:rPr>
              <a:t>Supports families by reducing delays in accessing essential treatments</a:t>
            </a:r>
            <a:r>
              <a:rPr kumimoji="0" lang="en-US" altLang="en-US" sz="1200" b="0" i="0" u="none" strike="noStrike" cap="none" normalizeH="0" baseline="0" dirty="0">
                <a:ln>
                  <a:noFill/>
                </a:ln>
                <a:solidFill>
                  <a:srgbClr val="000000"/>
                </a:solidFill>
                <a:effectLst/>
                <a:latin typeface="Myriad Pro"/>
              </a:rPr>
              <a:t> </a:t>
            </a:r>
            <a:r>
              <a:rPr kumimoji="0" lang="en-US" altLang="en-US" sz="1200" b="0" i="1" u="none" strike="noStrike" cap="none" normalizeH="0" baseline="0" dirty="0">
                <a:ln>
                  <a:noFill/>
                </a:ln>
                <a:solidFill>
                  <a:srgbClr val="000000"/>
                </a:solidFill>
                <a:effectLst/>
                <a:latin typeface="Myriad Pro"/>
              </a:rPr>
              <a:t>(NHS England, 2022; Guy's and St Thomas' NHS Foundation Trust, 2024).</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rgbClr val="000000"/>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rgbClr val="000000"/>
                </a:solidFill>
                <a:effectLst/>
                <a:latin typeface="Myriad Pro"/>
              </a:rPr>
              <a:t>Strengthens public health resilience during emergencies and disease outbreaks</a:t>
            </a:r>
            <a:r>
              <a:rPr kumimoji="0" lang="en-US" altLang="en-US" sz="1200" b="0" i="0" u="none" strike="noStrike" cap="none" normalizeH="0" baseline="0" dirty="0">
                <a:ln>
                  <a:noFill/>
                </a:ln>
                <a:solidFill>
                  <a:srgbClr val="000000"/>
                </a:solidFill>
                <a:effectLst/>
                <a:latin typeface="Myriad Pro"/>
              </a:rPr>
              <a:t> </a:t>
            </a:r>
            <a:r>
              <a:rPr kumimoji="0" lang="en-US" altLang="en-US" sz="1200" b="0" i="1" u="none" strike="noStrike" cap="none" normalizeH="0" baseline="0" dirty="0">
                <a:ln>
                  <a:noFill/>
                </a:ln>
                <a:solidFill>
                  <a:srgbClr val="000000"/>
                </a:solidFill>
                <a:effectLst/>
                <a:latin typeface="Myriad Pro"/>
              </a:rPr>
              <a:t>(NHS Blood and Transplant, 2025).</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rgbClr val="000000"/>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rgbClr val="000000"/>
                </a:solidFill>
                <a:effectLst/>
                <a:latin typeface="Myriad Pro"/>
              </a:rPr>
              <a:t>Promotes greater health equity through improved access to time-critical care</a:t>
            </a:r>
            <a:r>
              <a:rPr kumimoji="0" lang="en-US" altLang="en-US" sz="1200" b="0" i="0" u="none" strike="noStrike" cap="none" normalizeH="0" baseline="0" dirty="0">
                <a:ln>
                  <a:noFill/>
                </a:ln>
                <a:solidFill>
                  <a:srgbClr val="000000"/>
                </a:solidFill>
                <a:effectLst/>
                <a:latin typeface="Myriad Pro"/>
              </a:rPr>
              <a:t> </a:t>
            </a:r>
            <a:r>
              <a:rPr kumimoji="0" lang="en-US" altLang="en-US" sz="1200" b="0" i="1" u="none" strike="noStrike" cap="none" normalizeH="0" baseline="0" dirty="0">
                <a:ln>
                  <a:noFill/>
                </a:ln>
                <a:solidFill>
                  <a:srgbClr val="000000"/>
                </a:solidFill>
                <a:effectLst/>
                <a:latin typeface="Myriad Pro"/>
              </a:rPr>
              <a:t>(Oakey and </a:t>
            </a:r>
            <a:r>
              <a:rPr kumimoji="0" lang="en-US" altLang="en-US" sz="1200" b="0" i="1" u="none" strike="noStrike" cap="none" normalizeH="0" baseline="0" dirty="0" err="1">
                <a:ln>
                  <a:noFill/>
                </a:ln>
                <a:solidFill>
                  <a:srgbClr val="000000"/>
                </a:solidFill>
                <a:effectLst/>
                <a:latin typeface="Myriad Pro"/>
              </a:rPr>
              <a:t>Cherrett</a:t>
            </a:r>
            <a:r>
              <a:rPr kumimoji="0" lang="en-US" altLang="en-US" sz="1200" b="0" i="1" u="none" strike="noStrike" cap="none" normalizeH="0" baseline="0" dirty="0">
                <a:ln>
                  <a:noFill/>
                </a:ln>
                <a:solidFill>
                  <a:srgbClr val="000000"/>
                </a:solidFill>
                <a:effectLst/>
                <a:latin typeface="Myriad Pro"/>
              </a:rPr>
              <a:t>, 2022; NHS England, 2022).</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rgbClr val="000000"/>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rgbClr val="000000"/>
                </a:solidFill>
                <a:effectLst/>
                <a:latin typeface="Myriad Pro"/>
              </a:rPr>
              <a:t>Contributes to environmental sustainability by reducing transport-related emissions</a:t>
            </a:r>
            <a:r>
              <a:rPr kumimoji="0" lang="en-US" altLang="en-US" sz="1200" b="0" i="0" u="none" strike="noStrike" cap="none" normalizeH="0" baseline="0" dirty="0">
                <a:ln>
                  <a:noFill/>
                </a:ln>
                <a:solidFill>
                  <a:srgbClr val="000000"/>
                </a:solidFill>
                <a:effectLst/>
                <a:latin typeface="Myriad Pro"/>
              </a:rPr>
              <a:t> </a:t>
            </a:r>
            <a:r>
              <a:rPr kumimoji="0" lang="en-US" altLang="en-US" sz="1200" b="0" i="1" u="none" strike="noStrike" cap="none" normalizeH="0" baseline="0" dirty="0">
                <a:ln>
                  <a:noFill/>
                </a:ln>
                <a:solidFill>
                  <a:srgbClr val="000000"/>
                </a:solidFill>
                <a:effectLst/>
                <a:latin typeface="Myriad Pro"/>
              </a:rPr>
              <a:t>(Guy's and St Thomas' NHS Foundation Trust, 2024; NHS England, 2022).</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rgbClr val="000000"/>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rgbClr val="000000"/>
                </a:solidFill>
                <a:effectLst/>
                <a:latin typeface="Myriad Pro"/>
              </a:rPr>
              <a:t>Depends on public trust, equitable implementation and continued investment in NHS infrastructure</a:t>
            </a:r>
            <a:r>
              <a:rPr kumimoji="0" lang="en-US" altLang="en-US" sz="1200" b="0" i="1" u="none" strike="noStrike" cap="none" normalizeH="0" baseline="0" dirty="0">
                <a:ln>
                  <a:noFill/>
                </a:ln>
                <a:solidFill>
                  <a:srgbClr val="000000"/>
                </a:solidFill>
                <a:effectLst/>
                <a:latin typeface="Myriad Pro"/>
              </a:rPr>
              <a:t>(Department of Health and Social Care, 2025; Civil Aviation Authority, 2024).</a:t>
            </a:r>
            <a:endParaRPr kumimoji="0" lang="en-US" altLang="en-US" sz="1200" b="0" i="0" u="none" strike="noStrike" cap="none" normalizeH="0" baseline="0" dirty="0">
              <a:ln>
                <a:noFill/>
              </a:ln>
              <a:solidFill>
                <a:srgbClr val="000000"/>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Myriad Pro"/>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pattFill prst="pct5">
          <a:fgClr>
            <a:schemeClr val="bg1"/>
          </a:fgClr>
          <a:bgClr>
            <a:schemeClr val="bg1"/>
          </a:bgClr>
        </a:pattFill>
        <a:effectLst/>
      </p:bgPr>
    </p:bg>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EEC42C9B-B577-6FB3-89BC-B963A49CA371}"/>
              </a:ext>
            </a:extLst>
          </p:cNvPr>
          <p:cNvSpPr>
            <a:spLocks noGrp="1" noChangeArrowheads="1"/>
          </p:cNvSpPr>
          <p:nvPr>
            <p:ph type="title"/>
          </p:nvPr>
        </p:nvSpPr>
        <p:spPr>
          <a:xfrm>
            <a:off x="0" y="-238844"/>
            <a:ext cx="8229600" cy="1143000"/>
          </a:xfrm>
        </p:spPr>
        <p:txBody>
          <a:bodyPr/>
          <a:lstStyle/>
          <a:p>
            <a:pPr eaLnBrk="1" hangingPunct="1"/>
            <a:r>
              <a:rPr lang="en-GB" altLang="en-US" sz="3600" b="1" dirty="0"/>
              <a:t>Challenges of the innovation</a:t>
            </a:r>
          </a:p>
        </p:txBody>
      </p:sp>
      <p:graphicFrame>
        <p:nvGraphicFramePr>
          <p:cNvPr id="2" name="Content Placeholder 1">
            <a:extLst>
              <a:ext uri="{FF2B5EF4-FFF2-40B4-BE49-F238E27FC236}">
                <a16:creationId xmlns:a16="http://schemas.microsoft.com/office/drawing/2014/main" id="{9714E306-0E48-70A2-8527-C905BFA3073A}"/>
              </a:ext>
            </a:extLst>
          </p:cNvPr>
          <p:cNvGraphicFramePr>
            <a:graphicFrameLocks noGrp="1"/>
          </p:cNvGraphicFramePr>
          <p:nvPr>
            <p:ph idx="1"/>
            <p:extLst>
              <p:ext uri="{D42A27DB-BD31-4B8C-83A1-F6EECF244321}">
                <p14:modId xmlns:p14="http://schemas.microsoft.com/office/powerpoint/2010/main" val="535545530"/>
              </p:ext>
            </p:extLst>
          </p:nvPr>
        </p:nvGraphicFramePr>
        <p:xfrm>
          <a:off x="457200" y="3375501"/>
          <a:ext cx="8229600" cy="365760"/>
        </p:xfrm>
        <a:graphic>
          <a:graphicData uri="http://schemas.openxmlformats.org/drawingml/2006/table">
            <a:tbl>
              <a:tblPr/>
              <a:tblGrid>
                <a:gridCol w="4114800">
                  <a:extLst>
                    <a:ext uri="{9D8B030D-6E8A-4147-A177-3AD203B41FA5}">
                      <a16:colId xmlns:a16="http://schemas.microsoft.com/office/drawing/2014/main" val="2365587849"/>
                    </a:ext>
                  </a:extLst>
                </a:gridCol>
                <a:gridCol w="4114800">
                  <a:extLst>
                    <a:ext uri="{9D8B030D-6E8A-4147-A177-3AD203B41FA5}">
                      <a16:colId xmlns:a16="http://schemas.microsoft.com/office/drawing/2014/main" val="594109403"/>
                    </a:ext>
                  </a:extLst>
                </a:gridCol>
              </a:tblGrid>
              <a:tr h="0">
                <a:tc>
                  <a:txBody>
                    <a:bodyPr/>
                    <a:lstStyle/>
                    <a:p>
                      <a:pPr>
                        <a:buNone/>
                      </a:pPr>
                      <a:endParaRPr lang="en-GB" dirty="0"/>
                    </a:p>
                  </a:txBody>
                  <a:tcPr anchor="ctr">
                    <a:lnL>
                      <a:noFill/>
                    </a:lnL>
                    <a:lnR>
                      <a:noFill/>
                    </a:lnR>
                    <a:lnT>
                      <a:noFill/>
                    </a:lnT>
                    <a:lnB>
                      <a:noFill/>
                    </a:lnB>
                    <a:noFill/>
                  </a:tcPr>
                </a:tc>
                <a:tc>
                  <a:txBody>
                    <a:bodyPr/>
                    <a:lstStyle/>
                    <a:p>
                      <a:pPr>
                        <a:buNone/>
                      </a:pPr>
                      <a:endParaRPr lang="en-GB" dirty="0"/>
                    </a:p>
                  </a:txBody>
                  <a:tcPr anchor="ctr">
                    <a:lnL>
                      <a:noFill/>
                    </a:lnL>
                    <a:lnR>
                      <a:noFill/>
                    </a:lnR>
                    <a:lnT>
                      <a:noFill/>
                    </a:lnT>
                    <a:lnB>
                      <a:noFill/>
                    </a:lnB>
                    <a:noFill/>
                  </a:tcPr>
                </a:tc>
                <a:extLst>
                  <a:ext uri="{0D108BD9-81ED-4DB2-BD59-A6C34878D82A}">
                    <a16:rowId xmlns:a16="http://schemas.microsoft.com/office/drawing/2014/main" val="2932225389"/>
                  </a:ext>
                </a:extLst>
              </a:tr>
            </a:tbl>
          </a:graphicData>
        </a:graphic>
      </p:graphicFrame>
      <p:pic>
        <p:nvPicPr>
          <p:cNvPr id="16" name="Picture 15" descr="A drone flying in the rain&#10;&#10;AI-generated content may be incorrect.">
            <a:extLst>
              <a:ext uri="{FF2B5EF4-FFF2-40B4-BE49-F238E27FC236}">
                <a16:creationId xmlns:a16="http://schemas.microsoft.com/office/drawing/2014/main" id="{8E6151A0-D10D-91E2-73E6-C685FA030E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77317" y="4221087"/>
            <a:ext cx="4898326" cy="2646851"/>
          </a:xfrm>
          <a:prstGeom prst="rect">
            <a:avLst/>
          </a:prstGeom>
        </p:spPr>
      </p:pic>
      <p:sp>
        <p:nvSpPr>
          <p:cNvPr id="17" name="Rectangle 5">
            <a:extLst>
              <a:ext uri="{FF2B5EF4-FFF2-40B4-BE49-F238E27FC236}">
                <a16:creationId xmlns:a16="http://schemas.microsoft.com/office/drawing/2014/main" id="{0C4406DF-342D-DC70-A8AC-D0F8904C8C3D}"/>
              </a:ext>
            </a:extLst>
          </p:cNvPr>
          <p:cNvSpPr>
            <a:spLocks noChangeArrowheads="1"/>
          </p:cNvSpPr>
          <p:nvPr/>
        </p:nvSpPr>
        <p:spPr bwMode="auto">
          <a:xfrm>
            <a:off x="0" y="332656"/>
            <a:ext cx="6228184" cy="4247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rgbClr val="000000"/>
                </a:solidFill>
                <a:effectLst/>
                <a:latin typeface="Myriad Pro"/>
              </a:rPr>
              <a:t>High implementation and maintenance costs</a:t>
            </a:r>
            <a:r>
              <a:rPr kumimoji="0" lang="en-US" altLang="en-US" sz="1400" b="0" i="0" u="none" strike="noStrike" cap="none" normalizeH="0" baseline="0" dirty="0">
                <a:ln>
                  <a:noFill/>
                </a:ln>
                <a:solidFill>
                  <a:srgbClr val="000000"/>
                </a:solidFill>
                <a:effectLst/>
                <a:latin typeface="Myriad Pro"/>
              </a:rPr>
              <a:t> </a:t>
            </a:r>
            <a:r>
              <a:rPr kumimoji="0" lang="en-US" altLang="en-US" sz="1400" b="0" i="1" u="none" strike="noStrike" cap="none" normalizeH="0" baseline="0" dirty="0">
                <a:ln>
                  <a:noFill/>
                </a:ln>
                <a:solidFill>
                  <a:srgbClr val="000000"/>
                </a:solidFill>
                <a:effectLst/>
                <a:latin typeface="Myriad Pro"/>
              </a:rPr>
              <a:t>(Department for Science, Innovation and Technology, 2023).</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0" i="0" u="none" strike="noStrike" cap="none" normalizeH="0" baseline="0" dirty="0">
              <a:ln>
                <a:noFill/>
              </a:ln>
              <a:solidFill>
                <a:srgbClr val="000000"/>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rgbClr val="000000"/>
                </a:solidFill>
                <a:effectLst/>
                <a:latin typeface="Myriad Pro"/>
              </a:rPr>
              <a:t>Regulatory and airspace management barriers</a:t>
            </a:r>
            <a:r>
              <a:rPr kumimoji="0" lang="en-US" altLang="en-US" sz="1400" b="0" i="0" u="none" strike="noStrike" cap="none" normalizeH="0" baseline="0" dirty="0">
                <a:ln>
                  <a:noFill/>
                </a:ln>
                <a:solidFill>
                  <a:srgbClr val="000000"/>
                </a:solidFill>
                <a:effectLst/>
                <a:latin typeface="Myriad Pro"/>
              </a:rPr>
              <a:t> </a:t>
            </a:r>
            <a:r>
              <a:rPr kumimoji="0" lang="en-US" altLang="en-US" sz="1400" b="0" i="1" u="none" strike="noStrike" cap="none" normalizeH="0" baseline="0" dirty="0">
                <a:ln>
                  <a:noFill/>
                </a:ln>
                <a:solidFill>
                  <a:srgbClr val="000000"/>
                </a:solidFill>
                <a:effectLst/>
                <a:latin typeface="Myriad Pro"/>
              </a:rPr>
              <a:t>(Civil Aviation Authority, 2024).</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0" i="0" u="none" strike="noStrike" cap="none" normalizeH="0" baseline="0" dirty="0">
              <a:ln>
                <a:noFill/>
              </a:ln>
              <a:solidFill>
                <a:srgbClr val="000000"/>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rgbClr val="000000"/>
                </a:solidFill>
                <a:effectLst/>
                <a:latin typeface="Myriad Pro"/>
              </a:rPr>
              <a:t>Weather conditions may affect reliability and safety</a:t>
            </a:r>
            <a:r>
              <a:rPr kumimoji="0" lang="en-US" altLang="en-US" sz="1400" b="0" i="0" u="none" strike="noStrike" cap="none" normalizeH="0" baseline="0" dirty="0">
                <a:ln>
                  <a:noFill/>
                </a:ln>
                <a:solidFill>
                  <a:srgbClr val="000000"/>
                </a:solidFill>
                <a:effectLst/>
                <a:latin typeface="Myriad Pro"/>
              </a:rPr>
              <a:t> </a:t>
            </a:r>
            <a:r>
              <a:rPr kumimoji="0" lang="en-US" altLang="en-US" sz="1400" b="0" i="1" u="none" strike="noStrike" cap="none" normalizeH="0" baseline="0" dirty="0">
                <a:ln>
                  <a:noFill/>
                </a:ln>
                <a:solidFill>
                  <a:srgbClr val="000000"/>
                </a:solidFill>
                <a:effectLst/>
                <a:latin typeface="Myriad Pro"/>
              </a:rPr>
              <a:t>(Civil Aviation Authority, 2024; Oakey and </a:t>
            </a:r>
            <a:r>
              <a:rPr kumimoji="0" lang="en-US" altLang="en-US" sz="1400" b="0" i="1" u="none" strike="noStrike" cap="none" normalizeH="0" baseline="0" dirty="0" err="1">
                <a:ln>
                  <a:noFill/>
                </a:ln>
                <a:solidFill>
                  <a:srgbClr val="000000"/>
                </a:solidFill>
                <a:effectLst/>
                <a:latin typeface="Myriad Pro"/>
              </a:rPr>
              <a:t>Cherrett</a:t>
            </a:r>
            <a:r>
              <a:rPr kumimoji="0" lang="en-US" altLang="en-US" sz="1400" b="0" i="1" u="none" strike="noStrike" cap="none" normalizeH="0" baseline="0" dirty="0">
                <a:ln>
                  <a:noFill/>
                </a:ln>
                <a:solidFill>
                  <a:srgbClr val="000000"/>
                </a:solidFill>
                <a:effectLst/>
                <a:latin typeface="Myriad Pro"/>
              </a:rPr>
              <a:t>, 2022).</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0" i="0" u="none" strike="noStrike" cap="none" normalizeH="0" baseline="0" dirty="0">
              <a:ln>
                <a:noFill/>
              </a:ln>
              <a:solidFill>
                <a:srgbClr val="000000"/>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rgbClr val="000000"/>
                </a:solidFill>
                <a:effectLst/>
                <a:latin typeface="Myriad Pro"/>
              </a:rPr>
              <a:t>Requires advanced infrastructure and technical support</a:t>
            </a:r>
            <a:r>
              <a:rPr kumimoji="0" lang="en-US" altLang="en-US" sz="1400" b="0" i="0" u="none" strike="noStrike" cap="none" normalizeH="0" baseline="0" dirty="0">
                <a:ln>
                  <a:noFill/>
                </a:ln>
                <a:solidFill>
                  <a:srgbClr val="000000"/>
                </a:solidFill>
                <a:effectLst/>
                <a:latin typeface="Myriad Pro"/>
              </a:rPr>
              <a:t> </a:t>
            </a:r>
            <a:r>
              <a:rPr kumimoji="0" lang="en-US" altLang="en-US" sz="1400" b="0" i="1" u="none" strike="noStrike" cap="none" normalizeH="0" baseline="0" dirty="0">
                <a:ln>
                  <a:noFill/>
                </a:ln>
                <a:solidFill>
                  <a:srgbClr val="000000"/>
                </a:solidFill>
                <a:effectLst/>
                <a:latin typeface="Myriad Pro"/>
              </a:rPr>
              <a:t>(Department for Science, Innovation and Technology, 2023).</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0" i="0" u="none" strike="noStrike" cap="none" normalizeH="0" baseline="0" dirty="0">
              <a:ln>
                <a:noFill/>
              </a:ln>
              <a:solidFill>
                <a:srgbClr val="000000"/>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rgbClr val="000000"/>
                </a:solidFill>
                <a:effectLst/>
                <a:latin typeface="Myriad Pro"/>
              </a:rPr>
              <a:t>Public concerns about privacy, safety and acceptance</a:t>
            </a:r>
            <a:r>
              <a:rPr kumimoji="0" lang="en-US" altLang="en-US" sz="1400" b="0" i="0" u="none" strike="noStrike" cap="none" normalizeH="0" baseline="0" dirty="0">
                <a:ln>
                  <a:noFill/>
                </a:ln>
                <a:solidFill>
                  <a:srgbClr val="000000"/>
                </a:solidFill>
                <a:effectLst/>
                <a:latin typeface="Myriad Pro"/>
              </a:rPr>
              <a:t> </a:t>
            </a:r>
            <a:r>
              <a:rPr kumimoji="0" lang="en-US" altLang="en-US" sz="1400" b="0" i="1" u="none" strike="noStrike" cap="none" normalizeH="0" baseline="0" dirty="0">
                <a:ln>
                  <a:noFill/>
                </a:ln>
                <a:solidFill>
                  <a:srgbClr val="000000"/>
                </a:solidFill>
                <a:effectLst/>
                <a:latin typeface="Myriad Pro"/>
              </a:rPr>
              <a:t>(Department of Health and Social Care, 2025).</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0" i="0" u="none" strike="noStrike" cap="none" normalizeH="0" baseline="0" dirty="0">
              <a:ln>
                <a:noFill/>
              </a:ln>
              <a:solidFill>
                <a:srgbClr val="000000"/>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rgbClr val="000000"/>
                </a:solidFill>
                <a:effectLst/>
                <a:latin typeface="Myriad Pro"/>
              </a:rPr>
              <a:t>Requires workforce training and adaptation</a:t>
            </a:r>
            <a:r>
              <a:rPr kumimoji="0" lang="en-US" altLang="en-US" sz="1400" b="0" i="0" u="none" strike="noStrike" cap="none" normalizeH="0" baseline="0" dirty="0">
                <a:ln>
                  <a:noFill/>
                </a:ln>
                <a:solidFill>
                  <a:srgbClr val="000000"/>
                </a:solidFill>
                <a:effectLst/>
                <a:latin typeface="Myriad Pro"/>
              </a:rPr>
              <a:t> </a:t>
            </a:r>
            <a:r>
              <a:rPr kumimoji="0" lang="en-US" altLang="en-US" sz="1400" b="0" i="1" u="none" strike="noStrike" cap="none" normalizeH="0" baseline="0" dirty="0">
                <a:ln>
                  <a:noFill/>
                </a:ln>
                <a:solidFill>
                  <a:srgbClr val="000000"/>
                </a:solidFill>
                <a:effectLst/>
                <a:latin typeface="Myriad Pro"/>
              </a:rPr>
              <a:t>(NHS England, 2022; Department for Science, Innovation and Technology, 2023).</a:t>
            </a:r>
            <a:endParaRPr kumimoji="0" lang="en-US" altLang="en-US" sz="1400" b="0" i="0" u="none" strike="noStrike" cap="none" normalizeH="0" baseline="0" dirty="0">
              <a:ln>
                <a:noFill/>
              </a:ln>
              <a:solidFill>
                <a:srgbClr val="000000"/>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Myriad Pro"/>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A9629E28-96D7-898E-D4ED-067D739A6475}"/>
              </a:ext>
            </a:extLst>
          </p:cNvPr>
          <p:cNvSpPr>
            <a:spLocks noGrp="1" noChangeArrowheads="1"/>
          </p:cNvSpPr>
          <p:nvPr>
            <p:ph type="title"/>
          </p:nvPr>
        </p:nvSpPr>
        <p:spPr>
          <a:xfrm>
            <a:off x="2518118" y="-581025"/>
            <a:ext cx="4519127" cy="1162050"/>
          </a:xfrm>
        </p:spPr>
        <p:txBody>
          <a:bodyPr wrap="square" anchor="b">
            <a:normAutofit/>
          </a:bodyPr>
          <a:lstStyle/>
          <a:p>
            <a:r>
              <a:rPr lang="en-GB" altLang="en-US" sz="3200" b="1" dirty="0"/>
              <a:t>Recommendations</a:t>
            </a:r>
          </a:p>
        </p:txBody>
      </p:sp>
      <p:pic>
        <p:nvPicPr>
          <p:cNvPr id="4" name="Picture 3">
            <a:extLst>
              <a:ext uri="{FF2B5EF4-FFF2-40B4-BE49-F238E27FC236}">
                <a16:creationId xmlns:a16="http://schemas.microsoft.com/office/drawing/2014/main" id="{3675078C-66F5-5692-4EA3-D6710C5D16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27984" y="554726"/>
            <a:ext cx="4721696" cy="3378329"/>
          </a:xfrm>
          <a:prstGeom prst="rect">
            <a:avLst/>
          </a:prstGeom>
          <a:noFill/>
        </p:spPr>
      </p:pic>
      <p:sp>
        <p:nvSpPr>
          <p:cNvPr id="5" name="Rectangle 5">
            <a:extLst>
              <a:ext uri="{FF2B5EF4-FFF2-40B4-BE49-F238E27FC236}">
                <a16:creationId xmlns:a16="http://schemas.microsoft.com/office/drawing/2014/main" id="{88F4A083-5C60-E06C-A0C8-B85B5E96BA43}"/>
              </a:ext>
            </a:extLst>
          </p:cNvPr>
          <p:cNvSpPr>
            <a:spLocks noGrp="1" noChangeArrowheads="1"/>
          </p:cNvSpPr>
          <p:nvPr>
            <p:ph type="body" sz="half" idx="2"/>
          </p:nvPr>
        </p:nvSpPr>
        <p:spPr bwMode="auto">
          <a:xfrm>
            <a:off x="395536" y="554726"/>
            <a:ext cx="3970784" cy="50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rgbClr val="000000"/>
                </a:solidFill>
                <a:effectLst/>
                <a:latin typeface="Myriad Pro"/>
              </a:rPr>
              <a:t>Develop a safe and sustainable framework for NHS drone delivery integration</a:t>
            </a:r>
            <a:r>
              <a:rPr kumimoji="0" lang="en-US" altLang="en-US" sz="1200" b="0" i="0" u="none" strike="noStrike" cap="none" normalizeH="0" baseline="0" dirty="0">
                <a:ln>
                  <a:noFill/>
                </a:ln>
                <a:solidFill>
                  <a:srgbClr val="000000"/>
                </a:solidFill>
                <a:effectLst/>
                <a:latin typeface="Myriad Pro"/>
              </a:rPr>
              <a:t> </a:t>
            </a:r>
            <a:r>
              <a:rPr kumimoji="0" lang="en-US" altLang="en-US" sz="1200" b="0" i="1" u="none" strike="noStrike" cap="none" normalizeH="0" baseline="0" dirty="0">
                <a:ln>
                  <a:noFill/>
                </a:ln>
                <a:solidFill>
                  <a:srgbClr val="000000"/>
                </a:solidFill>
                <a:effectLst/>
                <a:latin typeface="Myriad Pro"/>
              </a:rPr>
              <a:t>(Civil Aviation Authority, 2024; Department for Science, Innovation and Technology, 2023).</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rgbClr val="000000"/>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rgbClr val="000000"/>
                </a:solidFill>
                <a:effectLst/>
                <a:latin typeface="Myriad Pro"/>
              </a:rPr>
              <a:t>Strengthen evidence-based implementation through pilot </a:t>
            </a:r>
            <a:r>
              <a:rPr kumimoji="0" lang="en-US" altLang="en-US" sz="1200" b="1" i="0" u="none" strike="noStrike" cap="none" normalizeH="0" baseline="0" dirty="0" err="1">
                <a:ln>
                  <a:noFill/>
                </a:ln>
                <a:solidFill>
                  <a:srgbClr val="000000"/>
                </a:solidFill>
                <a:effectLst/>
                <a:latin typeface="Myriad Pro"/>
              </a:rPr>
              <a:t>programmes</a:t>
            </a:r>
            <a:r>
              <a:rPr kumimoji="0" lang="en-US" altLang="en-US" sz="1200" b="1" i="0" u="none" strike="noStrike" cap="none" normalizeH="0" baseline="0" dirty="0">
                <a:ln>
                  <a:noFill/>
                </a:ln>
                <a:solidFill>
                  <a:srgbClr val="000000"/>
                </a:solidFill>
                <a:effectLst/>
                <a:latin typeface="Myriad Pro"/>
              </a:rPr>
              <a:t> and continuous evaluation</a:t>
            </a:r>
            <a:r>
              <a:rPr kumimoji="0" lang="en-US" altLang="en-US" sz="1200" b="0" i="0" u="none" strike="noStrike" cap="none" normalizeH="0" baseline="0" dirty="0">
                <a:ln>
                  <a:noFill/>
                </a:ln>
                <a:solidFill>
                  <a:srgbClr val="000000"/>
                </a:solidFill>
                <a:effectLst/>
                <a:latin typeface="Myriad Pro"/>
              </a:rPr>
              <a:t> </a:t>
            </a:r>
            <a:r>
              <a:rPr kumimoji="0" lang="en-US" altLang="en-US" sz="1200" b="0" i="1" u="none" strike="noStrike" cap="none" normalizeH="0" baseline="0" dirty="0">
                <a:ln>
                  <a:noFill/>
                </a:ln>
                <a:solidFill>
                  <a:srgbClr val="000000"/>
                </a:solidFill>
                <a:effectLst/>
                <a:latin typeface="Myriad Pro"/>
              </a:rPr>
              <a:t>(NHS England, 2022; Guy's and St Thomas' NHS Foundation Trust, 2024).</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rgbClr val="000000"/>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rgbClr val="000000"/>
                </a:solidFill>
                <a:effectLst/>
                <a:latin typeface="Myriad Pro"/>
              </a:rPr>
              <a:t>Invest in infrastructure, digital capability and workforce readiness</a:t>
            </a:r>
            <a:r>
              <a:rPr kumimoji="0" lang="en-US" altLang="en-US" sz="1200" b="0" i="0" u="none" strike="noStrike" cap="none" normalizeH="0" baseline="0" dirty="0">
                <a:ln>
                  <a:noFill/>
                </a:ln>
                <a:solidFill>
                  <a:srgbClr val="000000"/>
                </a:solidFill>
                <a:effectLst/>
                <a:latin typeface="Myriad Pro"/>
              </a:rPr>
              <a:t> </a:t>
            </a:r>
            <a:r>
              <a:rPr kumimoji="0" lang="en-US" altLang="en-US" sz="1200" b="0" i="1" u="none" strike="noStrike" cap="none" normalizeH="0" baseline="0" dirty="0">
                <a:ln>
                  <a:noFill/>
                </a:ln>
                <a:solidFill>
                  <a:srgbClr val="000000"/>
                </a:solidFill>
                <a:effectLst/>
                <a:latin typeface="Myriad Pro"/>
              </a:rPr>
              <a:t>(Department for Science, Innovation and Technology, 2023).</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rgbClr val="000000"/>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rgbClr val="000000"/>
                </a:solidFill>
                <a:effectLst/>
                <a:latin typeface="Myriad Pro"/>
              </a:rPr>
              <a:t>Ensure equitable access for rural and underserved communities</a:t>
            </a:r>
            <a:r>
              <a:rPr kumimoji="0" lang="en-US" altLang="en-US" sz="1200" b="0" i="0" u="none" strike="noStrike" cap="none" normalizeH="0" baseline="0" dirty="0">
                <a:ln>
                  <a:noFill/>
                </a:ln>
                <a:solidFill>
                  <a:srgbClr val="000000"/>
                </a:solidFill>
                <a:effectLst/>
                <a:latin typeface="Myriad Pro"/>
              </a:rPr>
              <a:t> </a:t>
            </a:r>
            <a:r>
              <a:rPr kumimoji="0" lang="en-US" altLang="en-US" sz="1200" b="0" i="1" u="none" strike="noStrike" cap="none" normalizeH="0" baseline="0" dirty="0">
                <a:ln>
                  <a:noFill/>
                </a:ln>
                <a:solidFill>
                  <a:srgbClr val="000000"/>
                </a:solidFill>
                <a:effectLst/>
                <a:latin typeface="Myriad Pro"/>
              </a:rPr>
              <a:t>(Oakey and </a:t>
            </a:r>
            <a:r>
              <a:rPr kumimoji="0" lang="en-US" altLang="en-US" sz="1200" b="0" i="1" u="none" strike="noStrike" cap="none" normalizeH="0" baseline="0" dirty="0" err="1">
                <a:ln>
                  <a:noFill/>
                </a:ln>
                <a:solidFill>
                  <a:srgbClr val="000000"/>
                </a:solidFill>
                <a:effectLst/>
                <a:latin typeface="Myriad Pro"/>
              </a:rPr>
              <a:t>Cherrett</a:t>
            </a:r>
            <a:r>
              <a:rPr kumimoji="0" lang="en-US" altLang="en-US" sz="1200" b="0" i="1" u="none" strike="noStrike" cap="none" normalizeH="0" baseline="0" dirty="0">
                <a:ln>
                  <a:noFill/>
                </a:ln>
                <a:solidFill>
                  <a:srgbClr val="000000"/>
                </a:solidFill>
                <a:effectLst/>
                <a:latin typeface="Myriad Pro"/>
              </a:rPr>
              <a:t>, 2022; NHS England, 2022).</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rgbClr val="000000"/>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rgbClr val="000000"/>
                </a:solidFill>
                <a:effectLst/>
                <a:latin typeface="Myriad Pro"/>
              </a:rPr>
              <a:t>Build public trust through patient and community engagement</a:t>
            </a:r>
            <a:r>
              <a:rPr kumimoji="0" lang="en-US" altLang="en-US" sz="1200" b="0" i="0" u="none" strike="noStrike" cap="none" normalizeH="0" baseline="0" dirty="0">
                <a:ln>
                  <a:noFill/>
                </a:ln>
                <a:solidFill>
                  <a:srgbClr val="000000"/>
                </a:solidFill>
                <a:effectLst/>
                <a:latin typeface="Myriad Pro"/>
              </a:rPr>
              <a:t> </a:t>
            </a:r>
            <a:r>
              <a:rPr kumimoji="0" lang="en-US" altLang="en-US" sz="1200" b="0" i="1" u="none" strike="noStrike" cap="none" normalizeH="0" baseline="0" dirty="0">
                <a:ln>
                  <a:noFill/>
                </a:ln>
                <a:solidFill>
                  <a:srgbClr val="000000"/>
                </a:solidFill>
                <a:effectLst/>
                <a:latin typeface="Myriad Pro"/>
              </a:rPr>
              <a:t>(Department of Health and Social Care, 2025).</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rgbClr val="000000"/>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rgbClr val="000000"/>
                </a:solidFill>
                <a:effectLst/>
                <a:latin typeface="Myriad Pro"/>
              </a:rPr>
              <a:t>Position drone delivery as a complement to, not a replacement for, existing NHS services</a:t>
            </a:r>
            <a:r>
              <a:rPr kumimoji="0" lang="en-US" altLang="en-US" sz="1200" b="0" i="0" u="none" strike="noStrike" cap="none" normalizeH="0" baseline="0" dirty="0">
                <a:ln>
                  <a:noFill/>
                </a:ln>
                <a:solidFill>
                  <a:srgbClr val="000000"/>
                </a:solidFill>
                <a:effectLst/>
                <a:latin typeface="Myriad Pro"/>
              </a:rPr>
              <a:t> </a:t>
            </a:r>
            <a:r>
              <a:rPr kumimoji="0" lang="en-US" altLang="en-US" sz="1200" b="0" i="1" u="none" strike="noStrike" cap="none" normalizeH="0" baseline="0" dirty="0">
                <a:ln>
                  <a:noFill/>
                </a:ln>
                <a:solidFill>
                  <a:srgbClr val="000000"/>
                </a:solidFill>
                <a:effectLst/>
                <a:latin typeface="Myriad Pro"/>
              </a:rPr>
              <a:t>(NHS England, 2022; NHS Blood and Transplant, 2025).</a:t>
            </a:r>
            <a:endParaRPr kumimoji="0" lang="en-US" altLang="en-US" sz="1200" b="0" i="0" u="none" strike="noStrike" cap="none" normalizeH="0" baseline="0" dirty="0">
              <a:ln>
                <a:noFill/>
              </a:ln>
              <a:solidFill>
                <a:srgbClr val="000000"/>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Myriad Pro"/>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BBBE2929-F1F8-651F-C976-11D92E507369}"/>
              </a:ext>
            </a:extLst>
          </p:cNvPr>
          <p:cNvSpPr>
            <a:spLocks noGrp="1" noChangeArrowheads="1"/>
          </p:cNvSpPr>
          <p:nvPr>
            <p:ph type="title"/>
          </p:nvPr>
        </p:nvSpPr>
        <p:spPr/>
        <p:txBody>
          <a:bodyPr/>
          <a:lstStyle/>
          <a:p>
            <a:pPr eaLnBrk="1" hangingPunct="1"/>
            <a:r>
              <a:rPr lang="en-GB" altLang="en-US" b="1" dirty="0"/>
              <a:t>Conclusion</a:t>
            </a:r>
          </a:p>
        </p:txBody>
      </p:sp>
      <p:sp>
        <p:nvSpPr>
          <p:cNvPr id="17411" name="Content Placeholder 2">
            <a:extLst>
              <a:ext uri="{FF2B5EF4-FFF2-40B4-BE49-F238E27FC236}">
                <a16:creationId xmlns:a16="http://schemas.microsoft.com/office/drawing/2014/main" id="{F222C993-088E-7764-0B9E-95C2425AEDC1}"/>
              </a:ext>
            </a:extLst>
          </p:cNvPr>
          <p:cNvSpPr>
            <a:spLocks noGrp="1" noChangeArrowheads="1"/>
          </p:cNvSpPr>
          <p:nvPr>
            <p:ph idx="1"/>
          </p:nvPr>
        </p:nvSpPr>
        <p:spPr>
          <a:xfrm>
            <a:off x="457200" y="1398774"/>
            <a:ext cx="6635080" cy="2591619"/>
          </a:xfrm>
        </p:spPr>
        <p:txBody>
          <a:bodyPr/>
          <a:lstStyle/>
          <a:p>
            <a:pPr eaLnBrk="1" hangingPunct="1"/>
            <a:r>
              <a:rPr lang="en-GB" sz="2000" dirty="0"/>
              <a:t>Drone delivery has the potential to change the way healthcare services are delivered in the UK by making essential supplies more accessible, improving response times and supporting communities. However, technology alone cannot solve healthcare challenges. Its success will depend on safe implementation, public trust, workforce preparation and ensuring that all communities can benefit equally. Ultimately, drone delivery should be seen as a tool to support healthcare professionals and improve patient experiences, while keeping people at the centre of innovation.</a:t>
            </a:r>
            <a:endParaRPr lang="en-GB" altLang="en-US" sz="2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48252506-2B6F-4A61-E9DB-B14EB6CA8400}"/>
              </a:ext>
            </a:extLst>
          </p:cNvPr>
          <p:cNvSpPr>
            <a:spLocks noGrp="1" noChangeArrowheads="1"/>
          </p:cNvSpPr>
          <p:nvPr>
            <p:ph type="title"/>
          </p:nvPr>
        </p:nvSpPr>
        <p:spPr>
          <a:xfrm>
            <a:off x="9128" y="-732820"/>
            <a:ext cx="8229600" cy="1143000"/>
          </a:xfrm>
        </p:spPr>
        <p:txBody>
          <a:bodyPr/>
          <a:lstStyle/>
          <a:p>
            <a:pPr eaLnBrk="1" hangingPunct="1"/>
            <a:r>
              <a:rPr lang="en-GB" altLang="en-US" sz="2000" b="1" dirty="0"/>
              <a:t>References</a:t>
            </a:r>
          </a:p>
        </p:txBody>
      </p:sp>
      <p:sp>
        <p:nvSpPr>
          <p:cNvPr id="18" name="Rectangle 12">
            <a:extLst>
              <a:ext uri="{FF2B5EF4-FFF2-40B4-BE49-F238E27FC236}">
                <a16:creationId xmlns:a16="http://schemas.microsoft.com/office/drawing/2014/main" id="{58B0DFF1-84AD-F61F-7D8F-3C35AD6CEEF0}"/>
              </a:ext>
            </a:extLst>
          </p:cNvPr>
          <p:cNvSpPr>
            <a:spLocks noChangeArrowheads="1"/>
          </p:cNvSpPr>
          <p:nvPr/>
        </p:nvSpPr>
        <p:spPr bwMode="auto">
          <a:xfrm rot="10800000" flipV="1">
            <a:off x="287523" y="410181"/>
            <a:ext cx="8568954" cy="50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a:defRPr>
                <a:solidFill>
                  <a:schemeClr val="tx1"/>
                </a:solidFill>
                <a:latin typeface="Myriad Pro"/>
              </a:defRPr>
            </a:lvl1pPr>
            <a:lvl2pPr>
              <a:defRPr>
                <a:solidFill>
                  <a:schemeClr val="tx1"/>
                </a:solidFill>
                <a:latin typeface="Myriad Pro"/>
              </a:defRPr>
            </a:lvl2pPr>
            <a:lvl3pPr>
              <a:defRPr>
                <a:solidFill>
                  <a:schemeClr val="tx1"/>
                </a:solidFill>
                <a:latin typeface="Myriad Pro"/>
              </a:defRPr>
            </a:lvl3pPr>
            <a:lvl4pPr>
              <a:defRPr>
                <a:solidFill>
                  <a:schemeClr val="tx1"/>
                </a:solidFill>
                <a:latin typeface="Myriad Pro"/>
              </a:defRPr>
            </a:lvl4pPr>
            <a:lvl5pPr>
              <a:defRPr>
                <a:solidFill>
                  <a:schemeClr val="tx1"/>
                </a:solidFill>
                <a:latin typeface="Myriad Pro"/>
              </a:defRPr>
            </a:lvl5pPr>
            <a:lvl6pPr eaLnBrk="0" fontAlgn="base" hangingPunct="0">
              <a:spcBef>
                <a:spcPct val="0"/>
              </a:spcBef>
              <a:spcAft>
                <a:spcPct val="0"/>
              </a:spcAft>
              <a:defRPr>
                <a:solidFill>
                  <a:schemeClr val="tx1"/>
                </a:solidFill>
                <a:latin typeface="Myriad Pro"/>
              </a:defRPr>
            </a:lvl6pPr>
            <a:lvl7pPr eaLnBrk="0" fontAlgn="base" hangingPunct="0">
              <a:spcBef>
                <a:spcPct val="0"/>
              </a:spcBef>
              <a:spcAft>
                <a:spcPct val="0"/>
              </a:spcAft>
              <a:defRPr>
                <a:solidFill>
                  <a:schemeClr val="tx1"/>
                </a:solidFill>
                <a:latin typeface="Myriad Pro"/>
              </a:defRPr>
            </a:lvl7pPr>
            <a:lvl8pPr eaLnBrk="0" fontAlgn="base" hangingPunct="0">
              <a:spcBef>
                <a:spcPct val="0"/>
              </a:spcBef>
              <a:spcAft>
                <a:spcPct val="0"/>
              </a:spcAft>
              <a:defRPr>
                <a:solidFill>
                  <a:schemeClr val="tx1"/>
                </a:solidFill>
                <a:latin typeface="Myriad Pro"/>
              </a:defRPr>
            </a:lvl8pPr>
            <a:lvl9pPr eaLnBrk="0" fontAlgn="base" hangingPunct="0">
              <a:spcBef>
                <a:spcPct val="0"/>
              </a:spcBef>
              <a:spcAft>
                <a:spcPct val="0"/>
              </a:spcAft>
              <a:defRPr>
                <a:solidFill>
                  <a:schemeClr val="tx1"/>
                </a:solidFill>
                <a:latin typeface="Myriad Pro"/>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err="1">
                <a:ln>
                  <a:noFill/>
                </a:ln>
                <a:solidFill>
                  <a:srgbClr val="000000"/>
                </a:solidFill>
                <a:effectLst/>
                <a:latin typeface="Myriad Pro"/>
              </a:rPr>
              <a:t>Amukele</a:t>
            </a:r>
            <a:r>
              <a:rPr kumimoji="0" lang="en-US" altLang="en-US" sz="900" b="0" i="0" u="none" strike="noStrike" cap="none" normalizeH="0" baseline="0" dirty="0">
                <a:ln>
                  <a:noFill/>
                </a:ln>
                <a:solidFill>
                  <a:srgbClr val="000000"/>
                </a:solidFill>
                <a:effectLst/>
                <a:latin typeface="Myriad Pro"/>
              </a:rPr>
              <a:t>, T., Ness, P.M., Tobian, A.A.R., Boyd, J. and Street, J. (2017) ‘Drone transportation of blood products’, </a:t>
            </a:r>
            <a:r>
              <a:rPr kumimoji="0" lang="en-US" altLang="en-US" sz="900" b="0" i="1" u="none" strike="noStrike" cap="none" normalizeH="0" baseline="0" dirty="0">
                <a:ln>
                  <a:noFill/>
                </a:ln>
                <a:solidFill>
                  <a:srgbClr val="000000"/>
                </a:solidFill>
                <a:effectLst/>
                <a:latin typeface="Myriad Pro"/>
              </a:rPr>
              <a:t>Transfusion</a:t>
            </a:r>
            <a:r>
              <a:rPr kumimoji="0" lang="en-US" altLang="en-US" sz="900" b="0" i="0" u="none" strike="noStrike" cap="none" normalizeH="0" baseline="0" dirty="0">
                <a:ln>
                  <a:noFill/>
                </a:ln>
                <a:solidFill>
                  <a:srgbClr val="000000"/>
                </a:solidFill>
                <a:effectLst/>
                <a:latin typeface="Myriad Pro"/>
              </a:rPr>
              <a:t>, 57(3), pp. 582–588. Available at: </a:t>
            </a:r>
            <a:r>
              <a:rPr kumimoji="0" lang="en-US" altLang="en-US" sz="900" b="0" i="0" u="none" strike="noStrike" cap="none" normalizeH="0" baseline="0" dirty="0">
                <a:ln>
                  <a:noFill/>
                </a:ln>
                <a:solidFill>
                  <a:srgbClr val="000000"/>
                </a:solidFill>
                <a:effectLst/>
                <a:latin typeface="Myriad Pro"/>
                <a:hlinkClick r:id="rId2"/>
              </a:rPr>
              <a:t>https://doi.org/10.1111/trf.13900</a:t>
            </a:r>
            <a:r>
              <a:rPr kumimoji="0" lang="en-US" altLang="en-US" sz="900" b="0" i="0" u="none" strike="noStrike" cap="none" normalizeH="0" baseline="0" dirty="0">
                <a:ln>
                  <a:noFill/>
                </a:ln>
                <a:solidFill>
                  <a:srgbClr val="000000"/>
                </a:solidFill>
                <a:effectLst/>
                <a:latin typeface="Myriad Pro"/>
              </a:rPr>
              <a:t> (Accessed: 24 July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0" i="0" u="none" strike="noStrike" cap="none" normalizeH="0" baseline="0" dirty="0">
              <a:ln>
                <a:noFill/>
              </a:ln>
              <a:solidFill>
                <a:schemeClr val="tx1"/>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rgbClr val="000000"/>
                </a:solidFill>
                <a:effectLst/>
                <a:latin typeface="Myriad Pro"/>
              </a:rPr>
              <a:t>Civil Aviation Authority (2024) </a:t>
            </a:r>
            <a:r>
              <a:rPr kumimoji="0" lang="en-US" altLang="en-US" sz="900" b="0" i="1" u="none" strike="noStrike" cap="none" normalizeH="0" baseline="0" dirty="0">
                <a:ln>
                  <a:noFill/>
                </a:ln>
                <a:solidFill>
                  <a:srgbClr val="000000"/>
                </a:solidFill>
                <a:effectLst/>
                <a:latin typeface="Myriad Pro"/>
              </a:rPr>
              <a:t>New trials set to help unlock drone deliveries and inspections in the UK</a:t>
            </a:r>
            <a:r>
              <a:rPr kumimoji="0" lang="en-US" altLang="en-US" sz="900" b="0" i="0" u="none" strike="noStrike" cap="none" normalizeH="0" baseline="0" dirty="0">
                <a:ln>
                  <a:noFill/>
                </a:ln>
                <a:solidFill>
                  <a:srgbClr val="000000"/>
                </a:solidFill>
                <a:effectLst/>
                <a:latin typeface="Myriad Pro"/>
              </a:rPr>
              <a:t>. Available at: </a:t>
            </a:r>
            <a:r>
              <a:rPr kumimoji="0" lang="en-US" altLang="en-US" sz="900" b="0" i="0" u="none" strike="noStrike" cap="none" normalizeH="0" baseline="0" dirty="0">
                <a:ln>
                  <a:noFill/>
                </a:ln>
                <a:solidFill>
                  <a:srgbClr val="000000"/>
                </a:solidFill>
                <a:effectLst/>
                <a:latin typeface="Myriad Pro"/>
                <a:hlinkClick r:id="rId3"/>
              </a:rPr>
              <a:t>https://www.caa.co.uk/newsroom/news/new-trials-set-to-help-unlock-drone-deliveries-and-inspections-in-the-uk/</a:t>
            </a:r>
            <a:r>
              <a:rPr kumimoji="0" lang="en-US" altLang="en-US" sz="900" b="0" i="0" u="none" strike="noStrike" cap="none" normalizeH="0" baseline="0" dirty="0">
                <a:ln>
                  <a:noFill/>
                </a:ln>
                <a:solidFill>
                  <a:srgbClr val="000000"/>
                </a:solidFill>
                <a:effectLst/>
                <a:latin typeface="Myriad Pro"/>
              </a:rPr>
              <a:t>(Accessed: 24 July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0" i="0" u="none" strike="noStrike" cap="none" normalizeH="0" baseline="0" dirty="0">
              <a:ln>
                <a:noFill/>
              </a:ln>
              <a:solidFill>
                <a:schemeClr val="tx1"/>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rgbClr val="000000"/>
                </a:solidFill>
                <a:effectLst/>
                <a:latin typeface="Myriad Pro"/>
              </a:rPr>
              <a:t>Department for Science, Innovation and Technology (2024) </a:t>
            </a:r>
            <a:r>
              <a:rPr kumimoji="0" lang="en-US" altLang="en-US" sz="900" b="0" i="1" u="none" strike="noStrike" cap="none" normalizeH="0" baseline="0" dirty="0">
                <a:ln>
                  <a:noFill/>
                </a:ln>
                <a:solidFill>
                  <a:srgbClr val="000000"/>
                </a:solidFill>
                <a:effectLst/>
                <a:latin typeface="Myriad Pro"/>
              </a:rPr>
              <a:t>Future of Flight action plan</a:t>
            </a:r>
            <a:r>
              <a:rPr kumimoji="0" lang="en-US" altLang="en-US" sz="900" b="0" i="0" u="none" strike="noStrike" cap="none" normalizeH="0" baseline="0" dirty="0">
                <a:ln>
                  <a:noFill/>
                </a:ln>
                <a:solidFill>
                  <a:srgbClr val="000000"/>
                </a:solidFill>
                <a:effectLst/>
                <a:latin typeface="Myriad Pro"/>
              </a:rPr>
              <a:t>. Available at: </a:t>
            </a:r>
            <a:r>
              <a:rPr kumimoji="0" lang="en-US" altLang="en-US" sz="900" b="0" i="0" u="none" strike="noStrike" cap="none" normalizeH="0" baseline="0" dirty="0">
                <a:ln>
                  <a:noFill/>
                </a:ln>
                <a:solidFill>
                  <a:srgbClr val="000000"/>
                </a:solidFill>
                <a:effectLst/>
                <a:latin typeface="Myriad Pro"/>
                <a:hlinkClick r:id="rId4"/>
              </a:rPr>
              <a:t>https://www.gov.uk/government/publications/future-of-flight-action-plan</a:t>
            </a:r>
            <a:r>
              <a:rPr kumimoji="0" lang="en-US" altLang="en-US" sz="900" b="0" i="0" u="none" strike="noStrike" cap="none" normalizeH="0" baseline="0" dirty="0">
                <a:ln>
                  <a:noFill/>
                </a:ln>
                <a:solidFill>
                  <a:srgbClr val="000000"/>
                </a:solidFill>
                <a:effectLst/>
                <a:latin typeface="Myriad Pro"/>
              </a:rPr>
              <a:t> (Accessed: 24 July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0" i="0" u="none" strike="noStrike" cap="none" normalizeH="0" baseline="0" dirty="0">
              <a:ln>
                <a:noFill/>
              </a:ln>
              <a:solidFill>
                <a:schemeClr val="tx1"/>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rgbClr val="000000"/>
                </a:solidFill>
                <a:effectLst/>
                <a:latin typeface="Myriad Pro"/>
              </a:rPr>
              <a:t>Guy's and St Thomas' NHS Foundation Trust (2024) </a:t>
            </a:r>
            <a:r>
              <a:rPr kumimoji="0" lang="en-US" altLang="en-US" sz="900" b="0" i="1" u="none" strike="noStrike" cap="none" normalizeH="0" baseline="0" dirty="0">
                <a:ln>
                  <a:noFill/>
                </a:ln>
                <a:solidFill>
                  <a:srgbClr val="000000"/>
                </a:solidFill>
                <a:effectLst/>
                <a:latin typeface="Myriad Pro"/>
              </a:rPr>
              <a:t>NHS delivery drones take flight offering faster and greener patient care</a:t>
            </a:r>
            <a:r>
              <a:rPr kumimoji="0" lang="en-US" altLang="en-US" sz="900" b="0" i="0" u="none" strike="noStrike" cap="none" normalizeH="0" baseline="0" dirty="0">
                <a:ln>
                  <a:noFill/>
                </a:ln>
                <a:solidFill>
                  <a:srgbClr val="000000"/>
                </a:solidFill>
                <a:effectLst/>
                <a:latin typeface="Myriad Pro"/>
              </a:rPr>
              <a:t>. Available at: </a:t>
            </a:r>
            <a:r>
              <a:rPr kumimoji="0" lang="en-US" altLang="en-US" sz="900" b="0" i="0" u="none" strike="noStrike" cap="none" normalizeH="0" baseline="0" dirty="0">
                <a:ln>
                  <a:noFill/>
                </a:ln>
                <a:solidFill>
                  <a:srgbClr val="000000"/>
                </a:solidFill>
                <a:effectLst/>
                <a:latin typeface="Myriad Pro"/>
                <a:hlinkClick r:id="rId5"/>
              </a:rPr>
              <a:t>https://www.guysandstthomas.nhs.uk/news/nhs-delivery-drones-take-flight-offering-faster-and-greener-patient-care</a:t>
            </a:r>
            <a:r>
              <a:rPr kumimoji="0" lang="en-US" altLang="en-US" sz="900" b="0" i="0" u="none" strike="noStrike" cap="none" normalizeH="0" baseline="0" dirty="0">
                <a:ln>
                  <a:noFill/>
                </a:ln>
                <a:solidFill>
                  <a:srgbClr val="000000"/>
                </a:solidFill>
                <a:effectLst/>
                <a:latin typeface="Myriad Pro"/>
              </a:rPr>
              <a:t> (Accessed: 24 July </a:t>
            </a:r>
            <a:r>
              <a:rPr kumimoji="0" lang="en-US" altLang="en-US" sz="900" b="0" i="0" u="none" strike="noStrike" cap="none" normalizeH="0" baseline="0">
                <a:ln>
                  <a:noFill/>
                </a:ln>
                <a:solidFill>
                  <a:srgbClr val="000000"/>
                </a:solidFill>
                <a:effectLst/>
                <a:latin typeface="Myriad Pro"/>
              </a:rPr>
              <a:t>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0" i="0" u="none" strike="noStrike" cap="none" normalizeH="0" baseline="0" dirty="0">
              <a:ln>
                <a:noFill/>
              </a:ln>
              <a:solidFill>
                <a:schemeClr val="tx1"/>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rgbClr val="000000"/>
                </a:solidFill>
                <a:effectLst/>
                <a:latin typeface="Myriad Pro"/>
              </a:rPr>
              <a:t>Health Education England (2022) </a:t>
            </a:r>
            <a:r>
              <a:rPr kumimoji="0" lang="en-US" altLang="en-US" sz="900" b="0" i="1" u="none" strike="noStrike" cap="none" normalizeH="0" baseline="0" dirty="0">
                <a:ln>
                  <a:noFill/>
                </a:ln>
                <a:solidFill>
                  <a:srgbClr val="000000"/>
                </a:solidFill>
                <a:effectLst/>
                <a:latin typeface="Myriad Pro"/>
              </a:rPr>
              <a:t>A digital framework for the health and care workforce</a:t>
            </a:r>
            <a:r>
              <a:rPr kumimoji="0" lang="en-US" altLang="en-US" sz="900" b="0" i="0" u="none" strike="noStrike" cap="none" normalizeH="0" baseline="0" dirty="0">
                <a:ln>
                  <a:noFill/>
                </a:ln>
                <a:solidFill>
                  <a:srgbClr val="000000"/>
                </a:solidFill>
                <a:effectLst/>
                <a:latin typeface="Myriad Pro"/>
              </a:rPr>
              <a:t>. Available at: </a:t>
            </a:r>
            <a:r>
              <a:rPr kumimoji="0" lang="en-US" altLang="en-US" sz="900" b="0" i="0" u="none" strike="noStrike" cap="none" normalizeH="0" baseline="0" dirty="0">
                <a:ln>
                  <a:noFill/>
                </a:ln>
                <a:solidFill>
                  <a:srgbClr val="000000"/>
                </a:solidFill>
                <a:effectLst/>
                <a:latin typeface="Myriad Pro"/>
                <a:hlinkClick r:id="rId6"/>
              </a:rPr>
              <a:t>https://www.hee.nhs.uk/our-work/digital-literacy/digital-capability-framework</a:t>
            </a:r>
            <a:r>
              <a:rPr kumimoji="0" lang="en-US" altLang="en-US" sz="900" b="0" i="0" u="none" strike="noStrike" cap="none" normalizeH="0" baseline="0" dirty="0">
                <a:ln>
                  <a:noFill/>
                </a:ln>
                <a:solidFill>
                  <a:srgbClr val="000000"/>
                </a:solidFill>
                <a:effectLst/>
                <a:latin typeface="Myriad Pro"/>
              </a:rPr>
              <a:t> (Accessed: 24 July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0" i="0" u="none" strike="noStrike" cap="none" normalizeH="0" baseline="0" dirty="0">
              <a:ln>
                <a:noFill/>
              </a:ln>
              <a:solidFill>
                <a:schemeClr val="tx1"/>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rgbClr val="000000"/>
                </a:solidFill>
                <a:effectLst/>
                <a:latin typeface="Myriad Pro"/>
              </a:rPr>
              <a:t>NHS Blood and Transplant (2025) </a:t>
            </a:r>
            <a:r>
              <a:rPr kumimoji="0" lang="en-US" altLang="en-US" sz="900" b="0" i="1" u="none" strike="noStrike" cap="none" normalizeH="0" baseline="0" dirty="0">
                <a:ln>
                  <a:noFill/>
                </a:ln>
                <a:solidFill>
                  <a:srgbClr val="000000"/>
                </a:solidFill>
                <a:effectLst/>
                <a:latin typeface="Myriad Pro"/>
              </a:rPr>
              <a:t>Drones successfully fly blood packs in longest ever “beyond visual line of sight” flights in UK first</a:t>
            </a:r>
            <a:r>
              <a:rPr kumimoji="0" lang="en-US" altLang="en-US" sz="900" b="0" i="0" u="none" strike="noStrike" cap="none" normalizeH="0" baseline="0" dirty="0">
                <a:ln>
                  <a:noFill/>
                </a:ln>
                <a:solidFill>
                  <a:srgbClr val="000000"/>
                </a:solidFill>
                <a:effectLst/>
                <a:latin typeface="Myriad Pro"/>
              </a:rPr>
              <a:t>. Available at: </a:t>
            </a:r>
            <a:r>
              <a:rPr kumimoji="0" lang="en-US" altLang="en-US" sz="900" b="0" i="0" u="none" strike="noStrike" cap="none" normalizeH="0" baseline="0" dirty="0">
                <a:ln>
                  <a:noFill/>
                </a:ln>
                <a:solidFill>
                  <a:srgbClr val="000000"/>
                </a:solidFill>
                <a:effectLst/>
                <a:latin typeface="Myriad Pro"/>
                <a:hlinkClick r:id="rId7"/>
              </a:rPr>
              <a:t>https://www.nhsbt.nhs.uk/news/drones-successfully-fly-blood-packs-in-longest-ever-beyond-visual-line-of-sight-flights-in-uk-first/</a:t>
            </a:r>
            <a:r>
              <a:rPr kumimoji="0" lang="en-US" altLang="en-US" sz="900" b="0" i="0" u="none" strike="noStrike" cap="none" normalizeH="0" baseline="0" dirty="0">
                <a:ln>
                  <a:noFill/>
                </a:ln>
                <a:solidFill>
                  <a:srgbClr val="000000"/>
                </a:solidFill>
                <a:effectLst/>
                <a:latin typeface="Myriad Pro"/>
              </a:rPr>
              <a:t> (Accessed: 24 July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0" i="0" u="none" strike="noStrike" cap="none" normalizeH="0" baseline="0" dirty="0">
              <a:ln>
                <a:noFill/>
              </a:ln>
              <a:solidFill>
                <a:schemeClr val="tx1"/>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rgbClr val="000000"/>
                </a:solidFill>
                <a:effectLst/>
                <a:latin typeface="Myriad Pro"/>
              </a:rPr>
              <a:t>NHS England (2022) </a:t>
            </a:r>
            <a:r>
              <a:rPr kumimoji="0" lang="en-US" altLang="en-US" sz="900" b="0" i="1" u="none" strike="noStrike" cap="none" normalizeH="0" baseline="0" dirty="0">
                <a:ln>
                  <a:noFill/>
                </a:ln>
                <a:solidFill>
                  <a:srgbClr val="000000"/>
                </a:solidFill>
                <a:effectLst/>
                <a:latin typeface="Myriad Pro"/>
              </a:rPr>
              <a:t>World's first chemo drone delivery announced on NHS birthday</a:t>
            </a:r>
            <a:r>
              <a:rPr kumimoji="0" lang="en-US" altLang="en-US" sz="900" b="0" i="0" u="none" strike="noStrike" cap="none" normalizeH="0" baseline="0" dirty="0">
                <a:ln>
                  <a:noFill/>
                </a:ln>
                <a:solidFill>
                  <a:srgbClr val="000000"/>
                </a:solidFill>
                <a:effectLst/>
                <a:latin typeface="Myriad Pro"/>
              </a:rPr>
              <a:t>. Available at: </a:t>
            </a:r>
            <a:r>
              <a:rPr kumimoji="0" lang="en-US" altLang="en-US" sz="900" b="0" i="0" u="none" strike="noStrike" cap="none" normalizeH="0" baseline="0" dirty="0">
                <a:ln>
                  <a:noFill/>
                </a:ln>
                <a:solidFill>
                  <a:srgbClr val="000000"/>
                </a:solidFill>
                <a:effectLst/>
                <a:latin typeface="Myriad Pro"/>
                <a:hlinkClick r:id="rId8"/>
              </a:rPr>
              <a:t>https://www.england.nhs.uk/2022/07/worlds-first-chemo-drone-delivery-announced-on-nhs-birthday/</a:t>
            </a:r>
            <a:r>
              <a:rPr kumimoji="0" lang="en-US" altLang="en-US" sz="900" b="0" i="0" u="none" strike="noStrike" cap="none" normalizeH="0" baseline="0" dirty="0">
                <a:ln>
                  <a:noFill/>
                </a:ln>
                <a:solidFill>
                  <a:srgbClr val="000000"/>
                </a:solidFill>
                <a:effectLst/>
                <a:latin typeface="Myriad Pro"/>
              </a:rPr>
              <a:t> (Accessed: 24 July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0" i="0" u="none" strike="noStrike" cap="none" normalizeH="0" baseline="0" dirty="0">
              <a:ln>
                <a:noFill/>
              </a:ln>
              <a:solidFill>
                <a:schemeClr val="tx1"/>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rgbClr val="000000"/>
                </a:solidFill>
                <a:effectLst/>
                <a:latin typeface="Myriad Pro"/>
              </a:rPr>
              <a:t>NHS England (2024) </a:t>
            </a:r>
            <a:r>
              <a:rPr kumimoji="0" lang="en-US" altLang="en-US" sz="900" b="0" i="1" u="none" strike="noStrike" cap="none" normalizeH="0" baseline="0" dirty="0">
                <a:ln>
                  <a:noFill/>
                </a:ln>
                <a:solidFill>
                  <a:srgbClr val="000000"/>
                </a:solidFill>
                <a:effectLst/>
                <a:latin typeface="Myriad Pro"/>
              </a:rPr>
              <a:t>Drone deliveries of vital chemotherapy to the Isle of Wight</a:t>
            </a:r>
            <a:r>
              <a:rPr kumimoji="0" lang="en-US" altLang="en-US" sz="900" b="0" i="0" u="none" strike="noStrike" cap="none" normalizeH="0" baseline="0" dirty="0">
                <a:ln>
                  <a:noFill/>
                </a:ln>
                <a:solidFill>
                  <a:srgbClr val="000000"/>
                </a:solidFill>
                <a:effectLst/>
                <a:latin typeface="Myriad Pro"/>
              </a:rPr>
              <a:t>. Available at: </a:t>
            </a:r>
            <a:r>
              <a:rPr kumimoji="0" lang="en-US" altLang="en-US" sz="900" b="0" i="0" u="none" strike="noStrike" cap="none" normalizeH="0" baseline="0" dirty="0">
                <a:ln>
                  <a:noFill/>
                </a:ln>
                <a:solidFill>
                  <a:srgbClr val="000000"/>
                </a:solidFill>
                <a:effectLst/>
                <a:latin typeface="Myriad Pro"/>
                <a:hlinkClick r:id="rId9"/>
              </a:rPr>
              <a:t>https://www.england.nhs.uk/greenernhs/whats-already-happening/drone-deliveries-of-vital-chemotherapy-to-the-isle-of-wight/</a:t>
            </a:r>
            <a:r>
              <a:rPr kumimoji="0" lang="en-US" altLang="en-US" sz="900" b="0" i="0" u="none" strike="noStrike" cap="none" normalizeH="0" baseline="0" dirty="0">
                <a:ln>
                  <a:noFill/>
                </a:ln>
                <a:solidFill>
                  <a:srgbClr val="000000"/>
                </a:solidFill>
                <a:effectLst/>
                <a:latin typeface="Myriad Pro"/>
              </a:rPr>
              <a:t> (Accessed: 24 July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0" i="0" u="none" strike="noStrike" cap="none" normalizeH="0" baseline="0" dirty="0">
              <a:ln>
                <a:noFill/>
              </a:ln>
              <a:solidFill>
                <a:schemeClr val="tx1"/>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rgbClr val="000000"/>
                </a:solidFill>
                <a:effectLst/>
                <a:latin typeface="Myriad Pro"/>
              </a:rPr>
              <a:t>Northumbria Healthcare NHS Foundation Trust (2023) </a:t>
            </a:r>
            <a:r>
              <a:rPr kumimoji="0" lang="en-US" altLang="en-US" sz="900" b="0" i="1" u="none" strike="noStrike" cap="none" normalizeH="0" baseline="0" dirty="0">
                <a:ln>
                  <a:noFill/>
                </a:ln>
                <a:solidFill>
                  <a:srgbClr val="000000"/>
                </a:solidFill>
                <a:effectLst/>
                <a:latin typeface="Myriad Pro"/>
              </a:rPr>
              <a:t>NHS to scale up drone delivery </a:t>
            </a:r>
            <a:r>
              <a:rPr kumimoji="0" lang="en-US" altLang="en-US" sz="900" b="0" i="1" u="none" strike="noStrike" cap="none" normalizeH="0" baseline="0" dirty="0" err="1">
                <a:ln>
                  <a:noFill/>
                </a:ln>
                <a:solidFill>
                  <a:srgbClr val="000000"/>
                </a:solidFill>
                <a:effectLst/>
                <a:latin typeface="Myriad Pro"/>
              </a:rPr>
              <a:t>programme</a:t>
            </a:r>
            <a:r>
              <a:rPr kumimoji="0" lang="en-US" altLang="en-US" sz="900" b="0" i="1" u="none" strike="noStrike" cap="none" normalizeH="0" baseline="0" dirty="0">
                <a:ln>
                  <a:noFill/>
                </a:ln>
                <a:solidFill>
                  <a:srgbClr val="000000"/>
                </a:solidFill>
                <a:effectLst/>
                <a:latin typeface="Myriad Pro"/>
              </a:rPr>
              <a:t> of critical medical supplies using drones</a:t>
            </a:r>
            <a:r>
              <a:rPr kumimoji="0" lang="en-US" altLang="en-US" sz="900" b="0" i="0" u="none" strike="noStrike" cap="none" normalizeH="0" baseline="0" dirty="0">
                <a:ln>
                  <a:noFill/>
                </a:ln>
                <a:solidFill>
                  <a:srgbClr val="000000"/>
                </a:solidFill>
                <a:effectLst/>
                <a:latin typeface="Myriad Pro"/>
              </a:rPr>
              <a:t>. Available at: </a:t>
            </a:r>
            <a:r>
              <a:rPr kumimoji="0" lang="en-US" altLang="en-US" sz="900" b="0" i="0" u="none" strike="noStrike" cap="none" normalizeH="0" baseline="0" dirty="0">
                <a:ln>
                  <a:noFill/>
                </a:ln>
                <a:solidFill>
                  <a:srgbClr val="000000"/>
                </a:solidFill>
                <a:effectLst/>
                <a:latin typeface="Myriad Pro"/>
                <a:hlinkClick r:id="rId10"/>
              </a:rPr>
              <a:t>https://www.northumbria.nhs.uk/media-centre/news-stories/nhs-scale-drone-delivery-programme-critical-medical-supplies-using-apian-and-zipline</a:t>
            </a:r>
            <a:r>
              <a:rPr kumimoji="0" lang="en-US" altLang="en-US" sz="900" b="0" i="0" u="none" strike="noStrike" cap="none" normalizeH="0" baseline="0" dirty="0">
                <a:ln>
                  <a:noFill/>
                </a:ln>
                <a:solidFill>
                  <a:srgbClr val="000000"/>
                </a:solidFill>
                <a:effectLst/>
                <a:latin typeface="Myriad Pro"/>
              </a:rPr>
              <a:t> (Accessed: 24 July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0" i="0" u="none" strike="noStrike" cap="none" normalizeH="0" baseline="0" dirty="0">
              <a:ln>
                <a:noFill/>
              </a:ln>
              <a:solidFill>
                <a:schemeClr val="tx1"/>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rgbClr val="000000"/>
                </a:solidFill>
                <a:effectLst/>
                <a:latin typeface="Myriad Pro"/>
              </a:rPr>
              <a:t>Oakey, A., Grote, M., Smith, A., </a:t>
            </a:r>
            <a:r>
              <a:rPr kumimoji="0" lang="en-US" altLang="en-US" sz="900" b="0" i="0" u="none" strike="noStrike" cap="none" normalizeH="0" baseline="0" dirty="0" err="1">
                <a:ln>
                  <a:noFill/>
                </a:ln>
                <a:solidFill>
                  <a:srgbClr val="000000"/>
                </a:solidFill>
                <a:effectLst/>
                <a:latin typeface="Myriad Pro"/>
              </a:rPr>
              <a:t>Cherrett</a:t>
            </a:r>
            <a:r>
              <a:rPr kumimoji="0" lang="en-US" altLang="en-US" sz="900" b="0" i="0" u="none" strike="noStrike" cap="none" normalizeH="0" baseline="0" dirty="0">
                <a:ln>
                  <a:noFill/>
                </a:ln>
                <a:solidFill>
                  <a:srgbClr val="000000"/>
                </a:solidFill>
                <a:effectLst/>
                <a:latin typeface="Myriad Pro"/>
              </a:rPr>
              <a:t>, T., </a:t>
            </a:r>
            <a:r>
              <a:rPr kumimoji="0" lang="en-US" altLang="en-US" sz="900" b="0" i="0" u="none" strike="noStrike" cap="none" normalizeH="0" baseline="0" dirty="0" err="1">
                <a:ln>
                  <a:noFill/>
                </a:ln>
                <a:solidFill>
                  <a:srgbClr val="000000"/>
                </a:solidFill>
                <a:effectLst/>
                <a:latin typeface="Myriad Pro"/>
              </a:rPr>
              <a:t>Pilko</a:t>
            </a:r>
            <a:r>
              <a:rPr kumimoji="0" lang="en-US" altLang="en-US" sz="900" b="0" i="0" u="none" strike="noStrike" cap="none" normalizeH="0" baseline="0" dirty="0">
                <a:ln>
                  <a:noFill/>
                </a:ln>
                <a:solidFill>
                  <a:srgbClr val="000000"/>
                </a:solidFill>
                <a:effectLst/>
                <a:latin typeface="Myriad Pro"/>
              </a:rPr>
              <a:t>, A., Dickinson, J. and </a:t>
            </a:r>
            <a:r>
              <a:rPr kumimoji="0" lang="en-US" altLang="en-US" sz="900" b="0" i="0" u="none" strike="noStrike" cap="none" normalizeH="0" baseline="0" dirty="0" err="1">
                <a:ln>
                  <a:noFill/>
                </a:ln>
                <a:solidFill>
                  <a:srgbClr val="000000"/>
                </a:solidFill>
                <a:effectLst/>
                <a:latin typeface="Myriad Pro"/>
              </a:rPr>
              <a:t>Ait</a:t>
            </a:r>
            <a:r>
              <a:rPr kumimoji="0" lang="en-US" altLang="en-US" sz="900" b="0" i="0" u="none" strike="noStrike" cap="none" normalizeH="0" baseline="0" dirty="0">
                <a:ln>
                  <a:noFill/>
                </a:ln>
                <a:solidFill>
                  <a:srgbClr val="000000"/>
                </a:solidFill>
                <a:effectLst/>
                <a:latin typeface="Myriad Pro"/>
              </a:rPr>
              <a:t> Bihi Ouali, L. (2022) ‘Integrating drones into NHS patient diagnostic logistics systems: Flight or fantasy?’, </a:t>
            </a:r>
            <a:r>
              <a:rPr kumimoji="0" lang="en-US" altLang="en-US" sz="900" b="0" i="1" u="none" strike="noStrike" cap="none" normalizeH="0" baseline="0" dirty="0">
                <a:ln>
                  <a:noFill/>
                </a:ln>
                <a:solidFill>
                  <a:srgbClr val="000000"/>
                </a:solidFill>
                <a:effectLst/>
                <a:latin typeface="Myriad Pro"/>
              </a:rPr>
              <a:t>PLOS ONE</a:t>
            </a:r>
            <a:r>
              <a:rPr kumimoji="0" lang="en-US" altLang="en-US" sz="900" b="0" i="0" u="none" strike="noStrike" cap="none" normalizeH="0" baseline="0" dirty="0">
                <a:ln>
                  <a:noFill/>
                </a:ln>
                <a:solidFill>
                  <a:srgbClr val="000000"/>
                </a:solidFill>
                <a:effectLst/>
                <a:latin typeface="Myriad Pro"/>
              </a:rPr>
              <a:t>, 17(12), e0264669. Available at: </a:t>
            </a:r>
            <a:r>
              <a:rPr kumimoji="0" lang="en-US" altLang="en-US" sz="900" b="0" i="0" u="none" strike="noStrike" cap="none" normalizeH="0" baseline="0" dirty="0">
                <a:ln>
                  <a:noFill/>
                </a:ln>
                <a:solidFill>
                  <a:srgbClr val="000000"/>
                </a:solidFill>
                <a:effectLst/>
                <a:latin typeface="Myriad Pro"/>
                <a:hlinkClick r:id="rId11"/>
              </a:rPr>
              <a:t>https://doi.org/10.1371/journal.pone.0264669</a:t>
            </a:r>
            <a:r>
              <a:rPr kumimoji="0" lang="en-US" altLang="en-US" sz="900" b="0" i="0" u="none" strike="noStrike" cap="none" normalizeH="0" baseline="0" dirty="0">
                <a:ln>
                  <a:noFill/>
                </a:ln>
                <a:solidFill>
                  <a:srgbClr val="000000"/>
                </a:solidFill>
                <a:effectLst/>
                <a:latin typeface="Myriad Pro"/>
              </a:rPr>
              <a:t> (Accessed: 24 July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0" i="0" u="none" strike="noStrike" cap="none" normalizeH="0" baseline="0" dirty="0">
              <a:ln>
                <a:noFill/>
              </a:ln>
              <a:solidFill>
                <a:schemeClr val="tx1"/>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err="1">
                <a:ln>
                  <a:noFill/>
                </a:ln>
                <a:solidFill>
                  <a:srgbClr val="000000"/>
                </a:solidFill>
                <a:effectLst/>
                <a:latin typeface="Myriad Pro"/>
              </a:rPr>
              <a:t>Salmoral</a:t>
            </a:r>
            <a:r>
              <a:rPr kumimoji="0" lang="en-US" altLang="en-US" sz="900" b="0" i="0" u="none" strike="noStrike" cap="none" normalizeH="0" baseline="0" dirty="0">
                <a:ln>
                  <a:noFill/>
                </a:ln>
                <a:solidFill>
                  <a:srgbClr val="000000"/>
                </a:solidFill>
                <a:effectLst/>
                <a:latin typeface="Myriad Pro"/>
              </a:rPr>
              <a:t>, G., Moxey, A., Goff, J., Alharthi, M. and de St. Maur Sheil, A. (2022) </a:t>
            </a:r>
            <a:r>
              <a:rPr kumimoji="0" lang="en-US" altLang="en-US" sz="900" b="0" i="1" u="none" strike="noStrike" cap="none" normalizeH="0" baseline="0" dirty="0">
                <a:ln>
                  <a:noFill/>
                </a:ln>
                <a:solidFill>
                  <a:srgbClr val="000000"/>
                </a:solidFill>
                <a:effectLst/>
                <a:latin typeface="Myriad Pro"/>
              </a:rPr>
              <a:t>Diagnostic specimens by drone to support the NHS: An economic and environmental assessment</a:t>
            </a:r>
            <a:r>
              <a:rPr kumimoji="0" lang="en-US" altLang="en-US" sz="900" b="0" i="0" u="none" strike="noStrike" cap="none" normalizeH="0" baseline="0" dirty="0">
                <a:ln>
                  <a:noFill/>
                </a:ln>
                <a:solidFill>
                  <a:srgbClr val="000000"/>
                </a:solidFill>
                <a:effectLst/>
                <a:latin typeface="Myriad Pro"/>
              </a:rPr>
              <a:t>. Southampton: University of Southampton. Available at: </a:t>
            </a:r>
            <a:r>
              <a:rPr kumimoji="0" lang="en-US" altLang="en-US" sz="900" b="0" i="0" u="none" strike="noStrike" cap="none" normalizeH="0" baseline="0" dirty="0">
                <a:ln>
                  <a:noFill/>
                </a:ln>
                <a:solidFill>
                  <a:srgbClr val="000000"/>
                </a:solidFill>
                <a:effectLst/>
                <a:latin typeface="Myriad Pro"/>
                <a:hlinkClick r:id="rId12"/>
              </a:rPr>
              <a:t>https://eprints.soton.ac.uk/469176/</a:t>
            </a:r>
            <a:r>
              <a:rPr kumimoji="0" lang="en-US" altLang="en-US" sz="900" b="0" i="0" u="none" strike="noStrike" cap="none" normalizeH="0" baseline="0" dirty="0">
                <a:ln>
                  <a:noFill/>
                </a:ln>
                <a:solidFill>
                  <a:srgbClr val="000000"/>
                </a:solidFill>
                <a:effectLst/>
                <a:latin typeface="Myriad Pro"/>
              </a:rPr>
              <a:t> (Accessed: 24 July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0" i="0" u="none" strike="noStrike" cap="none" normalizeH="0" baseline="0" dirty="0">
              <a:ln>
                <a:noFill/>
              </a:ln>
              <a:solidFill>
                <a:schemeClr val="tx1"/>
              </a:solidFill>
              <a:effectLst/>
              <a:latin typeface="Myriad Pro"/>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err="1">
                <a:ln>
                  <a:noFill/>
                </a:ln>
                <a:solidFill>
                  <a:srgbClr val="000000"/>
                </a:solidFill>
                <a:effectLst/>
                <a:latin typeface="Myriad Pro"/>
              </a:rPr>
              <a:t>Skyports</a:t>
            </a:r>
            <a:r>
              <a:rPr kumimoji="0" lang="en-US" altLang="en-US" sz="900" b="0" i="0" u="none" strike="noStrike" cap="none" normalizeH="0" baseline="0" dirty="0">
                <a:ln>
                  <a:noFill/>
                </a:ln>
                <a:solidFill>
                  <a:srgbClr val="000000"/>
                </a:solidFill>
                <a:effectLst/>
                <a:latin typeface="Myriad Pro"/>
              </a:rPr>
              <a:t> Drone Services (2023) </a:t>
            </a:r>
            <a:r>
              <a:rPr kumimoji="0" lang="en-US" altLang="en-US" sz="900" b="0" i="1" u="none" strike="noStrike" cap="none" normalizeH="0" baseline="0" dirty="0">
                <a:ln>
                  <a:noFill/>
                </a:ln>
                <a:solidFill>
                  <a:srgbClr val="000000"/>
                </a:solidFill>
                <a:effectLst/>
                <a:latin typeface="Myriad Pro"/>
              </a:rPr>
              <a:t>Saving lives: NHS medical drone delivery in Scotland</a:t>
            </a:r>
            <a:r>
              <a:rPr kumimoji="0" lang="en-US" altLang="en-US" sz="900" b="0" i="0" u="none" strike="noStrike" cap="none" normalizeH="0" baseline="0" dirty="0">
                <a:ln>
                  <a:noFill/>
                </a:ln>
                <a:solidFill>
                  <a:srgbClr val="000000"/>
                </a:solidFill>
                <a:effectLst/>
                <a:latin typeface="Myriad Pro"/>
              </a:rPr>
              <a:t> [YouTube video]. Available at: </a:t>
            </a:r>
            <a:r>
              <a:rPr kumimoji="0" lang="en-US" altLang="en-US" sz="900" b="0" i="0" u="none" strike="noStrike" cap="none" normalizeH="0" baseline="0" dirty="0">
                <a:ln>
                  <a:noFill/>
                </a:ln>
                <a:solidFill>
                  <a:srgbClr val="000000"/>
                </a:solidFill>
                <a:effectLst/>
                <a:latin typeface="Myriad Pro"/>
                <a:hlinkClick r:id="rId13"/>
              </a:rPr>
              <a:t>https://www.youtube.com/watch?v=ZP46D4XB7NQ</a:t>
            </a:r>
            <a:r>
              <a:rPr kumimoji="0" lang="en-US" altLang="en-US" sz="900" b="0" i="0" u="none" strike="noStrike" cap="none" normalizeH="0" baseline="0" dirty="0">
                <a:ln>
                  <a:noFill/>
                </a:ln>
                <a:solidFill>
                  <a:srgbClr val="000000"/>
                </a:solidFill>
                <a:effectLst/>
                <a:latin typeface="Myriad Pro"/>
              </a:rPr>
              <a:t> (Accessed: 24 July 2026).</a:t>
            </a:r>
            <a:endParaRPr kumimoji="0" lang="en-US" altLang="en-US" sz="900" b="0" i="0" u="none" strike="noStrike" cap="none" normalizeH="0" baseline="0" dirty="0">
              <a:ln>
                <a:noFill/>
              </a:ln>
              <a:solidFill>
                <a:schemeClr val="tx1"/>
              </a:solidFill>
              <a:effectLst/>
              <a:latin typeface="Myriad Pro"/>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dcmitype/"/>
    <ds:schemaRef ds:uri="http://purl.org/dc/elements/1.1/"/>
    <ds:schemaRef ds:uri="http://schemas.microsoft.com/office/2006/metadata/properties"/>
    <ds:schemaRef ds:uri="http://purl.org/dc/terms/"/>
    <ds:schemaRef ds:uri="http://schemas.microsoft.com/office/2006/documentManagement/types"/>
    <ds:schemaRef ds:uri="http://schemas.openxmlformats.org/package/2006/metadata/core-properties"/>
    <ds:schemaRef ds:uri="http://schemas.microsoft.com/office/infopath/2007/PartnerControls"/>
    <ds:schemaRef ds:uri="303dbf9b-b85b-46a0-94f1-894078c07ecd"/>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Crop</Template>
  <TotalTime>745</TotalTime>
  <Words>1704</Words>
  <Application>Microsoft Macintosh PowerPoint</Application>
  <PresentationFormat>On-screen Show (4:3)</PresentationFormat>
  <Paragraphs>120</Paragraphs>
  <Slides>12</Slides>
  <Notes>2</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Myriad Pro</vt:lpstr>
      <vt:lpstr>20140311PresentationUWTSDTemplate</vt:lpstr>
      <vt:lpstr>Digital Transformation in the Health and Care Professions (BMHP6026) Component 2 Assessment   Student name: Deborah Flores Rodrigues   Student ID: 2336878</vt:lpstr>
      <vt:lpstr>Use of AI Acknowledgement</vt:lpstr>
      <vt:lpstr>Introduction</vt:lpstr>
      <vt:lpstr>Video  </vt:lpstr>
      <vt:lpstr>Impact on Workforce</vt:lpstr>
      <vt:lpstr>Impact on service delivery </vt:lpstr>
      <vt:lpstr>Impact on patients </vt:lpstr>
      <vt:lpstr>Impact on community </vt:lpstr>
      <vt:lpstr>Challenges of the innovation</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Deborah Flores Rodrigues (2336878)</cp:lastModifiedBy>
  <cp:revision>172</cp:revision>
  <cp:lastPrinted>2021-01-18T19:39:53Z</cp:lastPrinted>
  <dcterms:created xsi:type="dcterms:W3CDTF">2020-06-13T21:56:47Z</dcterms:created>
  <dcterms:modified xsi:type="dcterms:W3CDTF">2026-07-28T09:00:58Z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haredWithUsers">
    <vt:lpwstr>352;#Alison Harding;#2520;#Rachel Bendall;#2266;#Ruth Groff</vt:lpwstr>
  </property>
</Properties>
</file>